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60" r:id="rId4"/>
    <p:sldId id="265" r:id="rId5"/>
    <p:sldId id="261" r:id="rId6"/>
    <p:sldId id="262" r:id="rId7"/>
    <p:sldId id="263" r:id="rId8"/>
    <p:sldId id="267" r:id="rId9"/>
    <p:sldId id="264" r:id="rId10"/>
    <p:sldId id="266" r:id="rId11"/>
    <p:sldId id="269" r:id="rId12"/>
    <p:sldId id="389" r:id="rId13"/>
    <p:sldId id="270" r:id="rId14"/>
    <p:sldId id="390" r:id="rId15"/>
    <p:sldId id="258" r:id="rId16"/>
    <p:sldId id="391" r:id="rId17"/>
    <p:sldId id="31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EB"/>
    <a:srgbClr val="EEEEEE"/>
    <a:srgbClr val="0A8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6"/>
    <p:restoredTop sz="94667"/>
  </p:normalViewPr>
  <p:slideViewPr>
    <p:cSldViewPr snapToGrid="0" showGuides="1">
      <p:cViewPr varScale="1">
        <p:scale>
          <a:sx n="83" d="100"/>
          <a:sy n="83" d="100"/>
        </p:scale>
        <p:origin x="96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54020-797C-A94E-BC1B-479FF560B27B}" type="datetimeFigureOut">
              <a:t>2023/7/26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453CC-D83D-F641-964B-502BB3F240CB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49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8464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631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3365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5911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5402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9683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1494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B453CC-D83D-F641-964B-502BB3F240CB}" type="slidenum">
              <a:rPr lang="en-US" altLang="zh-CN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0112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DE6511-99AD-E155-A0CC-8ECA6ECB9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2444D2D-229C-99B2-F0CE-A763F72CE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633ABC-351A-4D5C-D70C-1F9F5424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58007-9862-7CDA-507D-14356F76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86566F-CEEE-FFAD-4C0D-CD4DEBE6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7293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F01153-FB84-B1A8-D51B-994875487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00850B-5061-41A8-3B95-38C05FD57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310533-BD20-B0B6-C7F7-63AAFC7BE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4D663E-4F93-2B26-4C15-5F207B6EB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7E379B-8703-429B-C650-3E6EF5610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4067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5C2F75F-0D48-C6FE-113C-6E83E2A1ED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564CBA2-38A8-2B49-A004-8D577DFDB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317010-AA3D-01F3-1E83-CF0D50D20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A4B1BA-A721-FDFC-21D2-98D914F6E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A55DFB-48C0-3383-5303-444139628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6493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85C96CA-A392-0F6B-BEAA-F1EEA7DEA782}"/>
              </a:ext>
            </a:extLst>
          </p:cNvPr>
          <p:cNvGrpSpPr/>
          <p:nvPr userDrawn="1"/>
        </p:nvGrpSpPr>
        <p:grpSpPr>
          <a:xfrm>
            <a:off x="811011" y="3113647"/>
            <a:ext cx="3398049" cy="1165045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DEC8210D-3A53-76FB-B684-1296184F7B9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296FA31-B3F0-42BC-0275-041431EECE2C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132FAF9-439F-F2F4-109E-953BC252CF44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5E8EF28-0A38-2705-0165-30009ED41DB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530E37A-8DF0-A3B5-BEDC-541DE0ADE327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FF1E4EE-A0BA-0D42-0027-6AB8BCB652E8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4D4D681-B0B3-CAD3-098E-E83E220B5B3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6A26FEA-63B7-D395-7D17-A09B294DB6C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74784B66-B964-8BC9-81CC-C650DFE080E4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8B117A4-B733-43FF-B2E4-CA47726721DF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33F0697-7A1A-BDFB-362D-4A1FC733E80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ED9DA1CC-D5EF-5743-66A0-B1F62CCC5F04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4AFCFA24-3FF0-CA85-C4E0-4B3302CCD3C2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2E6EE-DD9E-C283-7CC7-B055F7AA521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F05B0374-22A6-27C9-0C94-14859E085782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AF00854-A6A2-FE51-F63A-D0D3F2300B9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C43DB3C-36AA-E903-EACF-EE0352E1B25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CB1F7126-B6B7-2B8E-D870-27153B568BFF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FDD3F99-9A16-C3DD-5B75-D5EAA45A1D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69F6752-F9ED-7030-D353-20BC333135D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5D68A2B-C886-FE9D-5196-2F5D0E86F7C7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64A2B5C-ABFC-C9B5-F47D-E0CD45E3C580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E9338BA-9CA1-47BA-4D33-727606D6DAF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EBC860C-70E4-82E1-30B4-03A17CD7766B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E06E22B-3771-FA79-7A0C-2792FB1E659E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370CA79-73FF-C258-0C21-02CF5CED0C0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E273D0D-522E-2E1F-65E0-07BFD09C16B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0A4B5AB-B6A4-DFF4-A271-3BFA65078DD9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5F6F503-D0B8-D8FF-C30E-CA5B0AE256B7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56E02BE8-AB7C-19D7-F56F-3936B2967FEF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48F9A5F-D9C6-6523-22F5-E1486BF8BF03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707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9E4AD0-2FC1-CF3D-4059-DA76BA48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BB0739-24BC-9F79-C53B-8F69B854D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D72B87-05EC-1C60-108C-A87CE268D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1FA954-2DFF-E701-D8EB-AC7957780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A52205-7B96-1E3D-8731-8B4E13423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318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A5E165-3F56-3358-3399-C21A580D4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D02E387-00A9-1D51-92AF-BAB6640AD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AE0205-FB14-C87B-3D55-163E2D6FF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933A88-808D-7934-AF7E-15C2AAF4E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DB3837-F84C-BE76-2C3E-9AEE51D06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080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E694C0-6505-85E0-6059-8415EE5F6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DFA4C5-5B79-DE09-26C9-F886045361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4A32B8-9CA2-A149-6D3A-B461AFF5D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2996E2-AA36-11CB-9304-F2B76297B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C48653-E64E-4EE7-FC1F-DB10B75A1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45710B-F4ED-2C15-5B12-00170DBAC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3373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1E85AC-F273-8913-DF44-FDA84F07D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80A2EA-6BAF-CDC0-332F-7F28570CF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23AF9F-9026-31E2-E059-585C7BB11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140635F-57F4-CD33-9690-D2E9671EBE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11C373-19A2-6431-E968-860B7E8005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0272CA7-EB20-1595-6580-E8C24FD3C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900566E-62A2-AF6F-0FF1-86F7383E2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4D23771-40B5-929E-E287-A29E98670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271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6F6754E-2C70-0440-E884-6CAA8FADBC4F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4F4FEB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35805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FF323DC-42B1-C7AB-17C4-5CFB34506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7ECFDF-C998-0C98-8196-2FAC54699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B16CFB-EABA-D3FD-9CD5-6994FC153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4F21A17-95C0-8868-EAFA-F54614B940DC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4F4FEB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0103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2FC39E-666D-6116-0917-4986BAD0B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01A8DD-97AF-3FEA-2904-BA6E85A47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C45823-02DE-D995-9951-9C12FCABC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37353E-BB0F-BCE6-5076-5D95569B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3EFD8F-4C3F-8F39-9170-D08381270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5F39E6-BCA6-877A-7993-40DE82FA4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5764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B8273E-AC75-C8AF-F66F-6D25A4142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383BEA9-9550-23EA-41D1-9AD05E1AC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13667D-8C74-04DD-5B52-597634CFAC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BAAA98-2990-D8CE-D609-A53387057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941BAB-9496-EECE-7291-2E7BAE5F9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AB7D5A-3E9D-BC19-942E-0F37777EE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829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A7F99B-7C4F-5E0B-711C-BCB0BAEBC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5C8611-68D3-4964-DC2E-14E06027D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9E635A-9464-730F-4798-5F1ED09AC2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03938-0220-E34E-BCDD-CA5548C89DB8}" type="datetimeFigureOut">
              <a:t>2023/7/26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F085D7-4B64-BA1D-D402-ABD5D58D46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4DF3FA-27CC-D817-110A-F16FB7F059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E15BB-0182-D94F-8A58-8FC8C0B42579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1713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16.png"/><Relationship Id="rId3" Type="http://schemas.openxmlformats.org/officeDocument/2006/relationships/image" Target="../media/image8.sv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sv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4.sv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9.svg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24.jpeg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湖边的建筑&#10;&#10;描述已自动生成">
            <a:extLst>
              <a:ext uri="{FF2B5EF4-FFF2-40B4-BE49-F238E27FC236}">
                <a16:creationId xmlns:a16="http://schemas.microsoft.com/office/drawing/2014/main" id="{441D300C-7AB0-FCC7-9ABF-987FFFCCB0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3765" y="-44834"/>
            <a:ext cx="12281715" cy="691207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75DB97-A0DA-C292-632D-05FE35328835}"/>
              </a:ext>
            </a:extLst>
          </p:cNvPr>
          <p:cNvSpPr/>
          <p:nvPr/>
        </p:nvSpPr>
        <p:spPr>
          <a:xfrm>
            <a:off x="-33765" y="-52964"/>
            <a:ext cx="12281715" cy="6920199"/>
          </a:xfrm>
          <a:prstGeom prst="rect">
            <a:avLst/>
          </a:prstGeom>
          <a:gradFill flip="none" rotWithShape="1">
            <a:gsLst>
              <a:gs pos="0">
                <a:srgbClr val="4F4FEB">
                  <a:alpha val="8854"/>
                </a:srgbClr>
              </a:gs>
              <a:gs pos="22000">
                <a:srgbClr val="4F4FEB">
                  <a:alpha val="17000"/>
                </a:srgbClr>
              </a:gs>
              <a:gs pos="43000">
                <a:srgbClr val="4F4FEB">
                  <a:alpha val="16041"/>
                </a:srgbClr>
              </a:gs>
              <a:gs pos="100000">
                <a:srgbClr val="0A8FFF">
                  <a:alpha val="6539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063FDF-B473-6C29-44BB-2D525DB75C69}"/>
              </a:ext>
            </a:extLst>
          </p:cNvPr>
          <p:cNvSpPr txBox="1"/>
          <p:nvPr/>
        </p:nvSpPr>
        <p:spPr>
          <a:xfrm>
            <a:off x="8782178" y="1590934"/>
            <a:ext cx="3034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i="1" spc="-150">
                <a:solidFill>
                  <a:srgbClr val="4F4FEB"/>
                </a:solidFill>
                <a:latin typeface="YouSheBiaoTiHei" pitchFamily="2" charset="-122"/>
                <a:ea typeface="YouSheBiaoTiHei" pitchFamily="2" charset="-122"/>
              </a:rPr>
              <a:t>CITYWALK</a:t>
            </a:r>
            <a:endParaRPr kumimoji="1" lang="zh-CN" altLang="en-US" sz="4000" i="1" spc="-150">
              <a:solidFill>
                <a:srgbClr val="4F4FEB"/>
              </a:solidFill>
              <a:latin typeface="YouSheBiaoTiHei" pitchFamily="2" charset="-122"/>
              <a:ea typeface="YouSheBiaoTiHei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0003C58-903C-00C6-F18E-18B73F46EC3D}"/>
              </a:ext>
            </a:extLst>
          </p:cNvPr>
          <p:cNvGrpSpPr/>
          <p:nvPr/>
        </p:nvGrpSpPr>
        <p:grpSpPr>
          <a:xfrm rot="5400000">
            <a:off x="9434604" y="2311805"/>
            <a:ext cx="4774237" cy="60960"/>
            <a:chOff x="3093957" y="853437"/>
            <a:chExt cx="4774237" cy="60960"/>
          </a:xfrm>
        </p:grpSpPr>
        <p:cxnSp>
          <p:nvCxnSpPr>
            <p:cNvPr id="18" name="直线连接符 17">
              <a:extLst>
                <a:ext uri="{FF2B5EF4-FFF2-40B4-BE49-F238E27FC236}">
                  <a16:creationId xmlns:a16="http://schemas.microsoft.com/office/drawing/2014/main" id="{F6955261-3FD9-1865-7EFF-0080EA4FD22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44540" y="-1171020"/>
              <a:ext cx="0" cy="4101166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3566A32-AAEF-3DAE-207A-5D62AB08DC73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39833C3-051F-40AC-B751-832F49A6CD6A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0CB1683-0994-0A0E-C7A4-722699CCAB34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B1CADCB-2FEA-8151-F3FF-C3ECEF7A8BCC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DD34BAD-1259-BE52-9761-B1B97FA84EB1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8FB4667E-C5CB-3EA1-9793-5A01715D0BE9}"/>
              </a:ext>
            </a:extLst>
          </p:cNvPr>
          <p:cNvSpPr txBox="1"/>
          <p:nvPr/>
        </p:nvSpPr>
        <p:spPr>
          <a:xfrm>
            <a:off x="10113355" y="4033006"/>
            <a:ext cx="1712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en-US" altLang="zh-CN" sz="140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2023/07/25</a:t>
            </a:r>
            <a:endParaRPr kumimoji="1" lang="zh-CN" altLang="en-US" sz="140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8C201B-76AC-C6C3-81CD-F2F84D94A270}"/>
              </a:ext>
            </a:extLst>
          </p:cNvPr>
          <p:cNvGrpSpPr/>
          <p:nvPr/>
        </p:nvGrpSpPr>
        <p:grpSpPr>
          <a:xfrm>
            <a:off x="9862918" y="4064411"/>
            <a:ext cx="265258" cy="265258"/>
            <a:chOff x="9098776" y="6932691"/>
            <a:chExt cx="778421" cy="778421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B85C1C5-268A-E27F-60D3-0253A3AE28EE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A5C5F603-8A70-0140-F1B2-EF8A056BF3E2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" name="右箭头 45">
                <a:extLst>
                  <a:ext uri="{FF2B5EF4-FFF2-40B4-BE49-F238E27FC236}">
                    <a16:creationId xmlns:a16="http://schemas.microsoft.com/office/drawing/2014/main" id="{6CDC2819-DFB8-E2DB-716F-CC3AC0FFEF37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C715E3F-1397-BA6C-FA13-82679AFF0C13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54EDB82-7A76-ED38-DFC6-7148208CD191}"/>
              </a:ext>
            </a:extLst>
          </p:cNvPr>
          <p:cNvGrpSpPr/>
          <p:nvPr/>
        </p:nvGrpSpPr>
        <p:grpSpPr>
          <a:xfrm>
            <a:off x="9862918" y="4490132"/>
            <a:ext cx="265258" cy="265258"/>
            <a:chOff x="9098776" y="6932691"/>
            <a:chExt cx="778421" cy="77842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E311B97-15B7-6676-CA8C-4548D2028FDC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0B2E4624-BDF7-0B68-EB87-70B2797724EE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右箭头 54">
                <a:extLst>
                  <a:ext uri="{FF2B5EF4-FFF2-40B4-BE49-F238E27FC236}">
                    <a16:creationId xmlns:a16="http://schemas.microsoft.com/office/drawing/2014/main" id="{5174D549-C60A-55D9-D97E-4B5A7A1B9272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FA12154-A906-34C0-1554-AB746D67D54F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ECB5DD1-6D3C-E919-7638-8700FE1A80CB}"/>
              </a:ext>
            </a:extLst>
          </p:cNvPr>
          <p:cNvSpPr txBox="1"/>
          <p:nvPr/>
        </p:nvSpPr>
        <p:spPr>
          <a:xfrm>
            <a:off x="10136335" y="4471329"/>
            <a:ext cx="1712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zh-CN" altLang="en-US" sz="140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汇报人：小</a:t>
            </a:r>
            <a:r>
              <a:rPr kumimoji="1" lang="en-US" altLang="zh-CN" sz="140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Z</a:t>
            </a:r>
            <a:endParaRPr kumimoji="1" lang="zh-CN" altLang="en-US" sz="140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8F781E7-613D-90B9-48DB-4CC136246821}"/>
              </a:ext>
            </a:extLst>
          </p:cNvPr>
          <p:cNvGrpSpPr/>
          <p:nvPr/>
        </p:nvGrpSpPr>
        <p:grpSpPr>
          <a:xfrm>
            <a:off x="6342198" y="1648531"/>
            <a:ext cx="5181273" cy="2347038"/>
            <a:chOff x="6515856" y="1819209"/>
            <a:chExt cx="5506958" cy="234703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B50F89A-4753-0F9B-007F-336B14A25330}"/>
                </a:ext>
              </a:extLst>
            </p:cNvPr>
            <p:cNvSpPr txBox="1"/>
            <p:nvPr/>
          </p:nvSpPr>
          <p:spPr>
            <a:xfrm>
              <a:off x="6886241" y="1819209"/>
              <a:ext cx="5136573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1" lang="en-US" altLang="zh-CN" sz="6600" i="1">
                  <a:solidFill>
                    <a:schemeClr val="tx1">
                      <a:alpha val="6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BEIJING</a:t>
              </a:r>
              <a:endParaRPr lang="zh-CN" altLang="en-US" sz="6600">
                <a:solidFill>
                  <a:schemeClr val="tx1">
                    <a:alpha val="6000"/>
                  </a:schemeClr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399147D-8383-3B52-D725-DBEA70C2BD4B}"/>
                </a:ext>
              </a:extLst>
            </p:cNvPr>
            <p:cNvSpPr txBox="1"/>
            <p:nvPr/>
          </p:nvSpPr>
          <p:spPr>
            <a:xfrm>
              <a:off x="6515856" y="3058251"/>
              <a:ext cx="5136573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1" lang="en-US" altLang="zh-CN" sz="6600" i="1">
                  <a:solidFill>
                    <a:schemeClr val="tx1">
                      <a:alpha val="6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BEIJING</a:t>
              </a:r>
              <a:endParaRPr lang="zh-CN" altLang="en-US" sz="6600">
                <a:solidFill>
                  <a:schemeClr val="tx1">
                    <a:alpha val="6000"/>
                  </a:schemeClr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9CE549-0E9E-0D1B-F4F6-67C6A73E238D}"/>
              </a:ext>
            </a:extLst>
          </p:cNvPr>
          <p:cNvGrpSpPr/>
          <p:nvPr/>
        </p:nvGrpSpPr>
        <p:grpSpPr>
          <a:xfrm>
            <a:off x="6342198" y="2077005"/>
            <a:ext cx="5253424" cy="1569762"/>
            <a:chOff x="6772279" y="2834588"/>
            <a:chExt cx="4520766" cy="156976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7F6151B-C94A-1571-DE2D-C90BFB6A997A}"/>
                </a:ext>
              </a:extLst>
            </p:cNvPr>
            <p:cNvSpPr txBox="1"/>
            <p:nvPr/>
          </p:nvSpPr>
          <p:spPr>
            <a:xfrm>
              <a:off x="6780708" y="2834588"/>
              <a:ext cx="451233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9600" i="1">
                  <a:latin typeface="YouSheBiaoTiHei" pitchFamily="2" charset="-122"/>
                  <a:ea typeface="YouSheBiaoTiHei" pitchFamily="2" charset="-122"/>
                </a:rPr>
                <a:t>城市漫游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0E4579-2248-9036-CAFB-D651A2B73C93}"/>
                </a:ext>
              </a:extLst>
            </p:cNvPr>
            <p:cNvSpPr txBox="1"/>
            <p:nvPr/>
          </p:nvSpPr>
          <p:spPr>
            <a:xfrm>
              <a:off x="6772279" y="2834690"/>
              <a:ext cx="451233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9600" i="1">
                  <a:ln w="15875">
                    <a:solidFill>
                      <a:srgbClr val="4F4FEB"/>
                    </a:solidFill>
                  </a:ln>
                  <a:noFill/>
                  <a:latin typeface="YouSheBiaoTiHei" pitchFamily="2" charset="-122"/>
                  <a:ea typeface="YouSheBiaoTiHei" pitchFamily="2" charset="-122"/>
                </a:rPr>
                <a:t>城市漫游</a:t>
              </a:r>
            </a:p>
          </p:txBody>
        </p:sp>
      </p:grpSp>
      <p:grpSp>
        <p:nvGrpSpPr>
          <p:cNvPr id="1135" name="组合 1134">
            <a:extLst>
              <a:ext uri="{FF2B5EF4-FFF2-40B4-BE49-F238E27FC236}">
                <a16:creationId xmlns:a16="http://schemas.microsoft.com/office/drawing/2014/main" id="{B1707AB5-29FF-D789-6A8F-6E4C11F8CB05}"/>
              </a:ext>
            </a:extLst>
          </p:cNvPr>
          <p:cNvGrpSpPr/>
          <p:nvPr/>
        </p:nvGrpSpPr>
        <p:grpSpPr>
          <a:xfrm>
            <a:off x="9629140" y="5957074"/>
            <a:ext cx="1765869" cy="371155"/>
            <a:chOff x="9845349" y="6130396"/>
            <a:chExt cx="1765869" cy="371155"/>
          </a:xfrm>
        </p:grpSpPr>
        <p:sp>
          <p:nvSpPr>
            <p:cNvPr id="62" name="Freeform 3696">
              <a:extLst>
                <a:ext uri="{FF2B5EF4-FFF2-40B4-BE49-F238E27FC236}">
                  <a16:creationId xmlns:a16="http://schemas.microsoft.com/office/drawing/2014/main" id="{706285A3-DD8F-DC8F-985C-A090E798587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9912830" y="6347440"/>
              <a:ext cx="1698388" cy="154111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48">
                  <a:moveTo>
                    <a:pt x="371" y="23"/>
                  </a:moveTo>
                  <a:cubicBezTo>
                    <a:pt x="371" y="23"/>
                    <a:pt x="371" y="23"/>
                    <a:pt x="371" y="23"/>
                  </a:cubicBezTo>
                  <a:cubicBezTo>
                    <a:pt x="371" y="23"/>
                    <a:pt x="371" y="23"/>
                    <a:pt x="371" y="22"/>
                  </a:cubicBezTo>
                  <a:cubicBezTo>
                    <a:pt x="372" y="23"/>
                    <a:pt x="373" y="22"/>
                    <a:pt x="374" y="22"/>
                  </a:cubicBezTo>
                  <a:cubicBezTo>
                    <a:pt x="375" y="20"/>
                    <a:pt x="375" y="19"/>
                    <a:pt x="373" y="17"/>
                  </a:cubicBezTo>
                  <a:cubicBezTo>
                    <a:pt x="375" y="17"/>
                    <a:pt x="373" y="17"/>
                    <a:pt x="374" y="16"/>
                  </a:cubicBezTo>
                  <a:cubicBezTo>
                    <a:pt x="373" y="16"/>
                    <a:pt x="372" y="17"/>
                    <a:pt x="370" y="17"/>
                  </a:cubicBezTo>
                  <a:cubicBezTo>
                    <a:pt x="371" y="16"/>
                    <a:pt x="370" y="16"/>
                    <a:pt x="372" y="15"/>
                  </a:cubicBezTo>
                  <a:cubicBezTo>
                    <a:pt x="372" y="15"/>
                    <a:pt x="371" y="15"/>
                    <a:pt x="371" y="14"/>
                  </a:cubicBezTo>
                  <a:cubicBezTo>
                    <a:pt x="372" y="13"/>
                    <a:pt x="371" y="12"/>
                    <a:pt x="371" y="10"/>
                  </a:cubicBezTo>
                  <a:cubicBezTo>
                    <a:pt x="371" y="10"/>
                    <a:pt x="371" y="10"/>
                    <a:pt x="370" y="10"/>
                  </a:cubicBezTo>
                  <a:cubicBezTo>
                    <a:pt x="371" y="10"/>
                    <a:pt x="370" y="9"/>
                    <a:pt x="371" y="9"/>
                  </a:cubicBezTo>
                  <a:cubicBezTo>
                    <a:pt x="370" y="9"/>
                    <a:pt x="369" y="9"/>
                    <a:pt x="369" y="9"/>
                  </a:cubicBezTo>
                  <a:cubicBezTo>
                    <a:pt x="369" y="9"/>
                    <a:pt x="369" y="8"/>
                    <a:pt x="369" y="8"/>
                  </a:cubicBezTo>
                  <a:cubicBezTo>
                    <a:pt x="368" y="8"/>
                    <a:pt x="369" y="7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7" y="8"/>
                    <a:pt x="367" y="7"/>
                    <a:pt x="368" y="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67" y="8"/>
                    <a:pt x="368" y="8"/>
                    <a:pt x="368" y="8"/>
                  </a:cubicBezTo>
                  <a:cubicBezTo>
                    <a:pt x="367" y="9"/>
                    <a:pt x="367" y="9"/>
                    <a:pt x="368" y="9"/>
                  </a:cubicBezTo>
                  <a:cubicBezTo>
                    <a:pt x="366" y="10"/>
                    <a:pt x="365" y="10"/>
                    <a:pt x="364" y="9"/>
                  </a:cubicBezTo>
                  <a:cubicBezTo>
                    <a:pt x="364" y="9"/>
                    <a:pt x="364" y="9"/>
                    <a:pt x="363" y="8"/>
                  </a:cubicBezTo>
                  <a:cubicBezTo>
                    <a:pt x="365" y="8"/>
                    <a:pt x="362" y="6"/>
                    <a:pt x="363" y="5"/>
                  </a:cubicBezTo>
                  <a:cubicBezTo>
                    <a:pt x="363" y="5"/>
                    <a:pt x="362" y="5"/>
                    <a:pt x="362" y="5"/>
                  </a:cubicBezTo>
                  <a:cubicBezTo>
                    <a:pt x="363" y="4"/>
                    <a:pt x="362" y="2"/>
                    <a:pt x="359" y="1"/>
                  </a:cubicBezTo>
                  <a:cubicBezTo>
                    <a:pt x="359" y="2"/>
                    <a:pt x="359" y="3"/>
                    <a:pt x="360" y="4"/>
                  </a:cubicBezTo>
                  <a:cubicBezTo>
                    <a:pt x="359" y="5"/>
                    <a:pt x="361" y="5"/>
                    <a:pt x="361" y="6"/>
                  </a:cubicBezTo>
                  <a:cubicBezTo>
                    <a:pt x="359" y="6"/>
                    <a:pt x="359" y="6"/>
                    <a:pt x="358" y="6"/>
                  </a:cubicBezTo>
                  <a:cubicBezTo>
                    <a:pt x="358" y="6"/>
                    <a:pt x="358" y="6"/>
                    <a:pt x="359" y="5"/>
                  </a:cubicBezTo>
                  <a:cubicBezTo>
                    <a:pt x="358" y="5"/>
                    <a:pt x="358" y="6"/>
                    <a:pt x="357" y="6"/>
                  </a:cubicBezTo>
                  <a:cubicBezTo>
                    <a:pt x="357" y="4"/>
                    <a:pt x="356" y="4"/>
                    <a:pt x="356" y="3"/>
                  </a:cubicBezTo>
                  <a:cubicBezTo>
                    <a:pt x="354" y="2"/>
                    <a:pt x="356" y="1"/>
                    <a:pt x="353" y="1"/>
                  </a:cubicBezTo>
                  <a:cubicBezTo>
                    <a:pt x="354" y="2"/>
                    <a:pt x="354" y="4"/>
                    <a:pt x="355" y="5"/>
                  </a:cubicBezTo>
                  <a:cubicBezTo>
                    <a:pt x="355" y="5"/>
                    <a:pt x="355" y="6"/>
                    <a:pt x="354" y="6"/>
                  </a:cubicBezTo>
                  <a:cubicBezTo>
                    <a:pt x="350" y="5"/>
                    <a:pt x="352" y="1"/>
                    <a:pt x="348" y="0"/>
                  </a:cubicBezTo>
                  <a:cubicBezTo>
                    <a:pt x="347" y="1"/>
                    <a:pt x="348" y="2"/>
                    <a:pt x="349" y="2"/>
                  </a:cubicBezTo>
                  <a:cubicBezTo>
                    <a:pt x="348" y="3"/>
                    <a:pt x="348" y="3"/>
                    <a:pt x="349" y="4"/>
                  </a:cubicBezTo>
                  <a:cubicBezTo>
                    <a:pt x="346" y="6"/>
                    <a:pt x="345" y="2"/>
                    <a:pt x="344" y="1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3" y="2"/>
                    <a:pt x="343" y="2"/>
                    <a:pt x="342" y="2"/>
                  </a:cubicBezTo>
                  <a:cubicBezTo>
                    <a:pt x="344" y="3"/>
                    <a:pt x="341" y="3"/>
                    <a:pt x="343" y="4"/>
                  </a:cubicBezTo>
                  <a:cubicBezTo>
                    <a:pt x="344" y="4"/>
                    <a:pt x="345" y="4"/>
                    <a:pt x="345" y="4"/>
                  </a:cubicBezTo>
                  <a:cubicBezTo>
                    <a:pt x="345" y="5"/>
                    <a:pt x="344" y="5"/>
                    <a:pt x="343" y="5"/>
                  </a:cubicBezTo>
                  <a:cubicBezTo>
                    <a:pt x="342" y="5"/>
                    <a:pt x="343" y="5"/>
                    <a:pt x="342" y="5"/>
                  </a:cubicBezTo>
                  <a:cubicBezTo>
                    <a:pt x="341" y="5"/>
                    <a:pt x="341" y="4"/>
                    <a:pt x="339" y="4"/>
                  </a:cubicBezTo>
                  <a:cubicBezTo>
                    <a:pt x="340" y="4"/>
                    <a:pt x="340" y="4"/>
                    <a:pt x="341" y="4"/>
                  </a:cubicBezTo>
                  <a:cubicBezTo>
                    <a:pt x="339" y="4"/>
                    <a:pt x="339" y="3"/>
                    <a:pt x="339" y="2"/>
                  </a:cubicBezTo>
                  <a:cubicBezTo>
                    <a:pt x="338" y="2"/>
                    <a:pt x="337" y="2"/>
                    <a:pt x="337" y="2"/>
                  </a:cubicBezTo>
                  <a:cubicBezTo>
                    <a:pt x="339" y="3"/>
                    <a:pt x="337" y="4"/>
                    <a:pt x="337" y="4"/>
                  </a:cubicBezTo>
                  <a:cubicBezTo>
                    <a:pt x="338" y="5"/>
                    <a:pt x="339" y="4"/>
                    <a:pt x="339" y="4"/>
                  </a:cubicBezTo>
                  <a:cubicBezTo>
                    <a:pt x="339" y="5"/>
                    <a:pt x="337" y="4"/>
                    <a:pt x="336" y="5"/>
                  </a:cubicBezTo>
                  <a:cubicBezTo>
                    <a:pt x="336" y="4"/>
                    <a:pt x="336" y="4"/>
                    <a:pt x="334" y="4"/>
                  </a:cubicBezTo>
                  <a:cubicBezTo>
                    <a:pt x="335" y="2"/>
                    <a:pt x="333" y="2"/>
                    <a:pt x="333" y="1"/>
                  </a:cubicBezTo>
                  <a:cubicBezTo>
                    <a:pt x="332" y="1"/>
                    <a:pt x="331" y="1"/>
                    <a:pt x="331" y="1"/>
                  </a:cubicBezTo>
                  <a:cubicBezTo>
                    <a:pt x="330" y="1"/>
                    <a:pt x="331" y="2"/>
                    <a:pt x="332" y="2"/>
                  </a:cubicBezTo>
                  <a:cubicBezTo>
                    <a:pt x="331" y="2"/>
                    <a:pt x="332" y="3"/>
                    <a:pt x="332" y="3"/>
                  </a:cubicBezTo>
                  <a:cubicBezTo>
                    <a:pt x="331" y="3"/>
                    <a:pt x="331" y="3"/>
                    <a:pt x="331" y="4"/>
                  </a:cubicBezTo>
                  <a:cubicBezTo>
                    <a:pt x="331" y="4"/>
                    <a:pt x="331" y="4"/>
                    <a:pt x="332" y="4"/>
                  </a:cubicBezTo>
                  <a:cubicBezTo>
                    <a:pt x="332" y="4"/>
                    <a:pt x="333" y="4"/>
                    <a:pt x="333" y="4"/>
                  </a:cubicBezTo>
                  <a:cubicBezTo>
                    <a:pt x="331" y="4"/>
                    <a:pt x="333" y="5"/>
                    <a:pt x="332" y="5"/>
                  </a:cubicBezTo>
                  <a:cubicBezTo>
                    <a:pt x="330" y="4"/>
                    <a:pt x="328" y="2"/>
                    <a:pt x="325" y="1"/>
                  </a:cubicBezTo>
                  <a:cubicBezTo>
                    <a:pt x="325" y="2"/>
                    <a:pt x="326" y="2"/>
                    <a:pt x="326" y="4"/>
                  </a:cubicBezTo>
                  <a:cubicBezTo>
                    <a:pt x="326" y="4"/>
                    <a:pt x="328" y="3"/>
                    <a:pt x="327" y="4"/>
                  </a:cubicBezTo>
                  <a:cubicBezTo>
                    <a:pt x="327" y="4"/>
                    <a:pt x="327" y="4"/>
                    <a:pt x="326" y="4"/>
                  </a:cubicBezTo>
                  <a:cubicBezTo>
                    <a:pt x="326" y="4"/>
                    <a:pt x="325" y="4"/>
                    <a:pt x="325" y="4"/>
                  </a:cubicBezTo>
                  <a:cubicBezTo>
                    <a:pt x="324" y="3"/>
                    <a:pt x="323" y="4"/>
                    <a:pt x="323" y="4"/>
                  </a:cubicBezTo>
                  <a:cubicBezTo>
                    <a:pt x="322" y="4"/>
                    <a:pt x="322" y="3"/>
                    <a:pt x="320" y="4"/>
                  </a:cubicBezTo>
                  <a:cubicBezTo>
                    <a:pt x="320" y="4"/>
                    <a:pt x="321" y="4"/>
                    <a:pt x="320" y="4"/>
                  </a:cubicBezTo>
                  <a:cubicBezTo>
                    <a:pt x="319" y="3"/>
                    <a:pt x="319" y="4"/>
                    <a:pt x="317" y="4"/>
                  </a:cubicBezTo>
                  <a:cubicBezTo>
                    <a:pt x="317" y="4"/>
                    <a:pt x="316" y="3"/>
                    <a:pt x="316" y="4"/>
                  </a:cubicBezTo>
                  <a:cubicBezTo>
                    <a:pt x="317" y="4"/>
                    <a:pt x="317" y="4"/>
                    <a:pt x="318" y="5"/>
                  </a:cubicBezTo>
                  <a:cubicBezTo>
                    <a:pt x="316" y="4"/>
                    <a:pt x="311" y="5"/>
                    <a:pt x="313" y="4"/>
                  </a:cubicBezTo>
                  <a:cubicBezTo>
                    <a:pt x="312" y="3"/>
                    <a:pt x="312" y="4"/>
                    <a:pt x="311" y="4"/>
                  </a:cubicBezTo>
                  <a:cubicBezTo>
                    <a:pt x="310" y="4"/>
                    <a:pt x="312" y="4"/>
                    <a:pt x="311" y="5"/>
                  </a:cubicBezTo>
                  <a:cubicBezTo>
                    <a:pt x="310" y="4"/>
                    <a:pt x="311" y="4"/>
                    <a:pt x="310" y="4"/>
                  </a:cubicBezTo>
                  <a:cubicBezTo>
                    <a:pt x="310" y="5"/>
                    <a:pt x="309" y="4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05" y="4"/>
                    <a:pt x="302" y="3"/>
                    <a:pt x="300" y="3"/>
                  </a:cubicBezTo>
                  <a:cubicBezTo>
                    <a:pt x="300" y="4"/>
                    <a:pt x="301" y="4"/>
                    <a:pt x="300" y="4"/>
                  </a:cubicBezTo>
                  <a:cubicBezTo>
                    <a:pt x="300" y="4"/>
                    <a:pt x="299" y="4"/>
                    <a:pt x="298" y="4"/>
                  </a:cubicBezTo>
                  <a:cubicBezTo>
                    <a:pt x="298" y="3"/>
                    <a:pt x="299" y="3"/>
                    <a:pt x="299" y="3"/>
                  </a:cubicBezTo>
                  <a:cubicBezTo>
                    <a:pt x="296" y="3"/>
                    <a:pt x="292" y="4"/>
                    <a:pt x="290" y="3"/>
                  </a:cubicBezTo>
                  <a:cubicBezTo>
                    <a:pt x="289" y="4"/>
                    <a:pt x="287" y="3"/>
                    <a:pt x="286" y="3"/>
                  </a:cubicBezTo>
                  <a:cubicBezTo>
                    <a:pt x="285" y="4"/>
                    <a:pt x="282" y="3"/>
                    <a:pt x="281" y="3"/>
                  </a:cubicBezTo>
                  <a:cubicBezTo>
                    <a:pt x="282" y="3"/>
                    <a:pt x="282" y="4"/>
                    <a:pt x="282" y="4"/>
                  </a:cubicBezTo>
                  <a:cubicBezTo>
                    <a:pt x="282" y="4"/>
                    <a:pt x="282" y="4"/>
                    <a:pt x="282" y="4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78" y="4"/>
                    <a:pt x="273" y="3"/>
                    <a:pt x="271" y="4"/>
                  </a:cubicBezTo>
                  <a:cubicBezTo>
                    <a:pt x="271" y="4"/>
                    <a:pt x="271" y="4"/>
                    <a:pt x="272" y="4"/>
                  </a:cubicBezTo>
                  <a:cubicBezTo>
                    <a:pt x="270" y="4"/>
                    <a:pt x="268" y="4"/>
                    <a:pt x="266" y="4"/>
                  </a:cubicBezTo>
                  <a:cubicBezTo>
                    <a:pt x="266" y="4"/>
                    <a:pt x="265" y="4"/>
                    <a:pt x="265" y="4"/>
                  </a:cubicBezTo>
                  <a:cubicBezTo>
                    <a:pt x="264" y="4"/>
                    <a:pt x="263" y="4"/>
                    <a:pt x="263" y="4"/>
                  </a:cubicBezTo>
                  <a:cubicBezTo>
                    <a:pt x="262" y="4"/>
                    <a:pt x="264" y="4"/>
                    <a:pt x="262" y="4"/>
                  </a:cubicBezTo>
                  <a:cubicBezTo>
                    <a:pt x="262" y="3"/>
                    <a:pt x="260" y="4"/>
                    <a:pt x="259" y="4"/>
                  </a:cubicBezTo>
                  <a:cubicBezTo>
                    <a:pt x="259" y="4"/>
                    <a:pt x="261" y="4"/>
                    <a:pt x="261" y="4"/>
                  </a:cubicBezTo>
                  <a:cubicBezTo>
                    <a:pt x="260" y="3"/>
                    <a:pt x="257" y="3"/>
                    <a:pt x="258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58" y="5"/>
                    <a:pt x="258" y="4"/>
                    <a:pt x="256" y="4"/>
                  </a:cubicBezTo>
                  <a:cubicBezTo>
                    <a:pt x="256" y="4"/>
                    <a:pt x="255" y="5"/>
                    <a:pt x="255" y="5"/>
                  </a:cubicBezTo>
                  <a:cubicBezTo>
                    <a:pt x="255" y="4"/>
                    <a:pt x="253" y="4"/>
                    <a:pt x="254" y="5"/>
                  </a:cubicBezTo>
                  <a:cubicBezTo>
                    <a:pt x="253" y="5"/>
                    <a:pt x="255" y="4"/>
                    <a:pt x="255" y="5"/>
                  </a:cubicBezTo>
                  <a:cubicBezTo>
                    <a:pt x="254" y="5"/>
                    <a:pt x="255" y="6"/>
                    <a:pt x="254" y="6"/>
                  </a:cubicBezTo>
                  <a:cubicBezTo>
                    <a:pt x="253" y="5"/>
                    <a:pt x="254" y="5"/>
                    <a:pt x="254" y="5"/>
                  </a:cubicBezTo>
                  <a:cubicBezTo>
                    <a:pt x="253" y="5"/>
                    <a:pt x="253" y="5"/>
                    <a:pt x="252" y="5"/>
                  </a:cubicBezTo>
                  <a:cubicBezTo>
                    <a:pt x="253" y="5"/>
                    <a:pt x="252" y="4"/>
                    <a:pt x="251" y="4"/>
                  </a:cubicBezTo>
                  <a:cubicBezTo>
                    <a:pt x="251" y="4"/>
                    <a:pt x="252" y="5"/>
                    <a:pt x="251" y="5"/>
                  </a:cubicBezTo>
                  <a:cubicBezTo>
                    <a:pt x="251" y="4"/>
                    <a:pt x="248" y="5"/>
                    <a:pt x="246" y="5"/>
                  </a:cubicBezTo>
                  <a:cubicBezTo>
                    <a:pt x="245" y="6"/>
                    <a:pt x="245" y="5"/>
                    <a:pt x="244" y="6"/>
                  </a:cubicBezTo>
                  <a:cubicBezTo>
                    <a:pt x="243" y="5"/>
                    <a:pt x="245" y="5"/>
                    <a:pt x="244" y="5"/>
                  </a:cubicBezTo>
                  <a:cubicBezTo>
                    <a:pt x="244" y="5"/>
                    <a:pt x="243" y="5"/>
                    <a:pt x="243" y="5"/>
                  </a:cubicBezTo>
                  <a:cubicBezTo>
                    <a:pt x="242" y="4"/>
                    <a:pt x="244" y="5"/>
                    <a:pt x="244" y="5"/>
                  </a:cubicBezTo>
                  <a:cubicBezTo>
                    <a:pt x="243" y="5"/>
                    <a:pt x="243" y="4"/>
                    <a:pt x="243" y="4"/>
                  </a:cubicBezTo>
                  <a:cubicBezTo>
                    <a:pt x="242" y="4"/>
                    <a:pt x="240" y="4"/>
                    <a:pt x="239" y="5"/>
                  </a:cubicBezTo>
                  <a:cubicBezTo>
                    <a:pt x="240" y="5"/>
                    <a:pt x="241" y="4"/>
                    <a:pt x="241" y="5"/>
                  </a:cubicBezTo>
                  <a:cubicBezTo>
                    <a:pt x="240" y="5"/>
                    <a:pt x="238" y="5"/>
                    <a:pt x="237" y="5"/>
                  </a:cubicBezTo>
                  <a:cubicBezTo>
                    <a:pt x="238" y="5"/>
                    <a:pt x="239" y="5"/>
                    <a:pt x="239" y="5"/>
                  </a:cubicBezTo>
                  <a:cubicBezTo>
                    <a:pt x="238" y="5"/>
                    <a:pt x="239" y="4"/>
                    <a:pt x="238" y="4"/>
                  </a:cubicBezTo>
                  <a:cubicBezTo>
                    <a:pt x="238" y="5"/>
                    <a:pt x="235" y="5"/>
                    <a:pt x="236" y="5"/>
                  </a:cubicBezTo>
                  <a:cubicBezTo>
                    <a:pt x="234" y="5"/>
                    <a:pt x="231" y="5"/>
                    <a:pt x="230" y="5"/>
                  </a:cubicBezTo>
                  <a:cubicBezTo>
                    <a:pt x="230" y="6"/>
                    <a:pt x="231" y="5"/>
                    <a:pt x="231" y="6"/>
                  </a:cubicBezTo>
                  <a:cubicBezTo>
                    <a:pt x="231" y="6"/>
                    <a:pt x="230" y="6"/>
                    <a:pt x="229" y="6"/>
                  </a:cubicBezTo>
                  <a:cubicBezTo>
                    <a:pt x="229" y="5"/>
                    <a:pt x="227" y="5"/>
                    <a:pt x="227" y="5"/>
                  </a:cubicBezTo>
                  <a:cubicBezTo>
                    <a:pt x="228" y="5"/>
                    <a:pt x="229" y="6"/>
                    <a:pt x="228" y="6"/>
                  </a:cubicBezTo>
                  <a:cubicBezTo>
                    <a:pt x="227" y="5"/>
                    <a:pt x="225" y="5"/>
                    <a:pt x="224" y="6"/>
                  </a:cubicBezTo>
                  <a:cubicBezTo>
                    <a:pt x="224" y="5"/>
                    <a:pt x="224" y="5"/>
                    <a:pt x="223" y="5"/>
                  </a:cubicBezTo>
                  <a:cubicBezTo>
                    <a:pt x="223" y="5"/>
                    <a:pt x="222" y="5"/>
                    <a:pt x="222" y="6"/>
                  </a:cubicBezTo>
                  <a:cubicBezTo>
                    <a:pt x="221" y="5"/>
                    <a:pt x="221" y="5"/>
                    <a:pt x="222" y="5"/>
                  </a:cubicBezTo>
                  <a:cubicBezTo>
                    <a:pt x="221" y="5"/>
                    <a:pt x="220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cubicBezTo>
                    <a:pt x="218" y="5"/>
                    <a:pt x="218" y="6"/>
                    <a:pt x="217" y="6"/>
                  </a:cubicBezTo>
                  <a:cubicBezTo>
                    <a:pt x="217" y="6"/>
                    <a:pt x="217" y="5"/>
                    <a:pt x="216" y="5"/>
                  </a:cubicBezTo>
                  <a:cubicBezTo>
                    <a:pt x="217" y="6"/>
                    <a:pt x="215" y="6"/>
                    <a:pt x="215" y="6"/>
                  </a:cubicBezTo>
                  <a:cubicBezTo>
                    <a:pt x="216" y="6"/>
                    <a:pt x="216" y="6"/>
                    <a:pt x="217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8" y="6"/>
                    <a:pt x="220" y="6"/>
                    <a:pt x="220" y="6"/>
                  </a:cubicBezTo>
                  <a:cubicBezTo>
                    <a:pt x="218" y="6"/>
                    <a:pt x="219" y="8"/>
                    <a:pt x="219" y="8"/>
                  </a:cubicBezTo>
                  <a:cubicBezTo>
                    <a:pt x="218" y="7"/>
                    <a:pt x="218" y="8"/>
                    <a:pt x="218" y="8"/>
                  </a:cubicBezTo>
                  <a:cubicBezTo>
                    <a:pt x="218" y="8"/>
                    <a:pt x="217" y="7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6" y="8"/>
                    <a:pt x="216" y="8"/>
                    <a:pt x="215" y="9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3" y="8"/>
                    <a:pt x="213" y="9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4" y="8"/>
                    <a:pt x="215" y="8"/>
                    <a:pt x="215" y="7"/>
                  </a:cubicBezTo>
                  <a:cubicBezTo>
                    <a:pt x="213" y="7"/>
                    <a:pt x="212" y="7"/>
                    <a:pt x="212" y="8"/>
                  </a:cubicBezTo>
                  <a:cubicBezTo>
                    <a:pt x="211" y="8"/>
                    <a:pt x="211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11" y="7"/>
                    <a:pt x="211" y="7"/>
                    <a:pt x="210" y="7"/>
                  </a:cubicBezTo>
                  <a:cubicBezTo>
                    <a:pt x="210" y="7"/>
                    <a:pt x="209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7" y="7"/>
                    <a:pt x="207" y="8"/>
                  </a:cubicBezTo>
                  <a:cubicBezTo>
                    <a:pt x="208" y="8"/>
                    <a:pt x="206" y="8"/>
                    <a:pt x="206" y="8"/>
                  </a:cubicBezTo>
                  <a:cubicBezTo>
                    <a:pt x="207" y="8"/>
                    <a:pt x="206" y="9"/>
                    <a:pt x="206" y="10"/>
                  </a:cubicBezTo>
                  <a:cubicBezTo>
                    <a:pt x="206" y="9"/>
                    <a:pt x="204" y="10"/>
                    <a:pt x="204" y="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5" y="9"/>
                    <a:pt x="205" y="9"/>
                    <a:pt x="206" y="9"/>
                  </a:cubicBezTo>
                  <a:cubicBezTo>
                    <a:pt x="206" y="9"/>
                    <a:pt x="205" y="9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3" y="8"/>
                    <a:pt x="202" y="9"/>
                    <a:pt x="200" y="8"/>
                  </a:cubicBezTo>
                  <a:cubicBezTo>
                    <a:pt x="200" y="9"/>
                    <a:pt x="198" y="8"/>
                    <a:pt x="197" y="9"/>
                  </a:cubicBezTo>
                  <a:cubicBezTo>
                    <a:pt x="198" y="9"/>
                    <a:pt x="199" y="9"/>
                    <a:pt x="198" y="9"/>
                  </a:cubicBezTo>
                  <a:cubicBezTo>
                    <a:pt x="198" y="9"/>
                    <a:pt x="197" y="9"/>
                    <a:pt x="196" y="9"/>
                  </a:cubicBezTo>
                  <a:cubicBezTo>
                    <a:pt x="197" y="9"/>
                    <a:pt x="196" y="8"/>
                    <a:pt x="197" y="8"/>
                  </a:cubicBezTo>
                  <a:cubicBezTo>
                    <a:pt x="196" y="8"/>
                    <a:pt x="196" y="8"/>
                    <a:pt x="195" y="8"/>
                  </a:cubicBezTo>
                  <a:cubicBezTo>
                    <a:pt x="196" y="9"/>
                    <a:pt x="196" y="9"/>
                    <a:pt x="197" y="10"/>
                  </a:cubicBezTo>
                  <a:cubicBezTo>
                    <a:pt x="196" y="10"/>
                    <a:pt x="196" y="10"/>
                    <a:pt x="195" y="10"/>
                  </a:cubicBezTo>
                  <a:cubicBezTo>
                    <a:pt x="196" y="9"/>
                    <a:pt x="193" y="9"/>
                    <a:pt x="194" y="9"/>
                  </a:cubicBezTo>
                  <a:cubicBezTo>
                    <a:pt x="194" y="8"/>
                    <a:pt x="192" y="8"/>
                    <a:pt x="192" y="8"/>
                  </a:cubicBezTo>
                  <a:cubicBezTo>
                    <a:pt x="193" y="8"/>
                    <a:pt x="193" y="9"/>
                    <a:pt x="192" y="9"/>
                  </a:cubicBezTo>
                  <a:cubicBezTo>
                    <a:pt x="192" y="9"/>
                    <a:pt x="191" y="9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8"/>
                    <a:pt x="194" y="8"/>
                    <a:pt x="194" y="8"/>
                  </a:cubicBezTo>
                  <a:cubicBezTo>
                    <a:pt x="192" y="8"/>
                    <a:pt x="192" y="7"/>
                    <a:pt x="193" y="7"/>
                  </a:cubicBezTo>
                  <a:cubicBezTo>
                    <a:pt x="191" y="7"/>
                    <a:pt x="192" y="8"/>
                    <a:pt x="191" y="8"/>
                  </a:cubicBezTo>
                  <a:cubicBezTo>
                    <a:pt x="191" y="8"/>
                    <a:pt x="190" y="8"/>
                    <a:pt x="190" y="8"/>
                  </a:cubicBezTo>
                  <a:cubicBezTo>
                    <a:pt x="189" y="7"/>
                    <a:pt x="189" y="8"/>
                    <a:pt x="188" y="8"/>
                  </a:cubicBezTo>
                  <a:cubicBezTo>
                    <a:pt x="187" y="8"/>
                    <a:pt x="186" y="7"/>
                    <a:pt x="185" y="8"/>
                  </a:cubicBezTo>
                  <a:cubicBezTo>
                    <a:pt x="186" y="9"/>
                    <a:pt x="189" y="8"/>
                    <a:pt x="190" y="9"/>
                  </a:cubicBezTo>
                  <a:cubicBezTo>
                    <a:pt x="188" y="9"/>
                    <a:pt x="190" y="9"/>
                    <a:pt x="189" y="10"/>
                  </a:cubicBezTo>
                  <a:cubicBezTo>
                    <a:pt x="187" y="10"/>
                    <a:pt x="188" y="9"/>
                    <a:pt x="186" y="10"/>
                  </a:cubicBezTo>
                  <a:cubicBezTo>
                    <a:pt x="187" y="10"/>
                    <a:pt x="187" y="10"/>
                    <a:pt x="186" y="10"/>
                  </a:cubicBezTo>
                  <a:cubicBezTo>
                    <a:pt x="186" y="11"/>
                    <a:pt x="189" y="12"/>
                    <a:pt x="186" y="12"/>
                  </a:cubicBezTo>
                  <a:cubicBezTo>
                    <a:pt x="187" y="12"/>
                    <a:pt x="186" y="11"/>
                    <a:pt x="185" y="11"/>
                  </a:cubicBezTo>
                  <a:cubicBezTo>
                    <a:pt x="186" y="11"/>
                    <a:pt x="184" y="11"/>
                    <a:pt x="184" y="11"/>
                  </a:cubicBezTo>
                  <a:cubicBezTo>
                    <a:pt x="184" y="11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2"/>
                    <a:pt x="181" y="11"/>
                    <a:pt x="181" y="11"/>
                  </a:cubicBezTo>
                  <a:cubicBezTo>
                    <a:pt x="182" y="11"/>
                    <a:pt x="181" y="11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1" y="12"/>
                    <a:pt x="180" y="12"/>
                    <a:pt x="179" y="12"/>
                  </a:cubicBezTo>
                  <a:cubicBezTo>
                    <a:pt x="178" y="14"/>
                    <a:pt x="175" y="11"/>
                    <a:pt x="175" y="12"/>
                  </a:cubicBezTo>
                  <a:cubicBezTo>
                    <a:pt x="175" y="12"/>
                    <a:pt x="175" y="12"/>
                    <a:pt x="176" y="12"/>
                  </a:cubicBezTo>
                  <a:cubicBezTo>
                    <a:pt x="175" y="12"/>
                    <a:pt x="176" y="13"/>
                    <a:pt x="175" y="13"/>
                  </a:cubicBezTo>
                  <a:cubicBezTo>
                    <a:pt x="175" y="12"/>
                    <a:pt x="174" y="13"/>
                    <a:pt x="173" y="12"/>
                  </a:cubicBezTo>
                  <a:cubicBezTo>
                    <a:pt x="174" y="12"/>
                    <a:pt x="173" y="11"/>
                    <a:pt x="173" y="11"/>
                  </a:cubicBezTo>
                  <a:cubicBezTo>
                    <a:pt x="173" y="11"/>
                    <a:pt x="173" y="11"/>
                    <a:pt x="172" y="11"/>
                  </a:cubicBezTo>
                  <a:cubicBezTo>
                    <a:pt x="172" y="12"/>
                    <a:pt x="173" y="12"/>
                    <a:pt x="172" y="12"/>
                  </a:cubicBezTo>
                  <a:cubicBezTo>
                    <a:pt x="172" y="12"/>
                    <a:pt x="171" y="11"/>
                    <a:pt x="171" y="12"/>
                  </a:cubicBezTo>
                  <a:cubicBezTo>
                    <a:pt x="172" y="12"/>
                    <a:pt x="169" y="11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0" y="12"/>
                    <a:pt x="171" y="12"/>
                    <a:pt x="171" y="13"/>
                  </a:cubicBezTo>
                  <a:cubicBezTo>
                    <a:pt x="170" y="12"/>
                    <a:pt x="169" y="13"/>
                    <a:pt x="168" y="13"/>
                  </a:cubicBezTo>
                  <a:cubicBezTo>
                    <a:pt x="167" y="12"/>
                    <a:pt x="167" y="11"/>
                    <a:pt x="165" y="11"/>
                  </a:cubicBezTo>
                  <a:cubicBezTo>
                    <a:pt x="166" y="11"/>
                    <a:pt x="166" y="12"/>
                    <a:pt x="166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5" y="12"/>
                    <a:pt x="165" y="12"/>
                  </a:cubicBezTo>
                  <a:cubicBezTo>
                    <a:pt x="165" y="12"/>
                    <a:pt x="165" y="13"/>
                    <a:pt x="164" y="13"/>
                  </a:cubicBezTo>
                  <a:cubicBezTo>
                    <a:pt x="164" y="12"/>
                    <a:pt x="164" y="12"/>
                    <a:pt x="163" y="12"/>
                  </a:cubicBezTo>
                  <a:cubicBezTo>
                    <a:pt x="162" y="13"/>
                    <a:pt x="164" y="13"/>
                    <a:pt x="164" y="13"/>
                  </a:cubicBezTo>
                  <a:cubicBezTo>
                    <a:pt x="163" y="12"/>
                    <a:pt x="162" y="13"/>
                    <a:pt x="161" y="13"/>
                  </a:cubicBezTo>
                  <a:cubicBezTo>
                    <a:pt x="162" y="13"/>
                    <a:pt x="162" y="12"/>
                    <a:pt x="162" y="12"/>
                  </a:cubicBezTo>
                  <a:cubicBezTo>
                    <a:pt x="162" y="13"/>
                    <a:pt x="162" y="13"/>
                    <a:pt x="163" y="13"/>
                  </a:cubicBezTo>
                  <a:cubicBezTo>
                    <a:pt x="163" y="12"/>
                    <a:pt x="162" y="12"/>
                    <a:pt x="161" y="12"/>
                  </a:cubicBezTo>
                  <a:cubicBezTo>
                    <a:pt x="160" y="12"/>
                    <a:pt x="160" y="13"/>
                    <a:pt x="159" y="13"/>
                  </a:cubicBezTo>
                  <a:cubicBezTo>
                    <a:pt x="159" y="12"/>
                    <a:pt x="159" y="12"/>
                    <a:pt x="158" y="12"/>
                  </a:cubicBezTo>
                  <a:cubicBezTo>
                    <a:pt x="158" y="12"/>
                    <a:pt x="157" y="13"/>
                    <a:pt x="156" y="13"/>
                  </a:cubicBezTo>
                  <a:cubicBezTo>
                    <a:pt x="154" y="13"/>
                    <a:pt x="154" y="13"/>
                    <a:pt x="151" y="13"/>
                  </a:cubicBezTo>
                  <a:cubicBezTo>
                    <a:pt x="151" y="13"/>
                    <a:pt x="151" y="13"/>
                    <a:pt x="150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8" y="13"/>
                    <a:pt x="148" y="13"/>
                    <a:pt x="146" y="13"/>
                  </a:cubicBezTo>
                  <a:cubicBezTo>
                    <a:pt x="147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7" y="14"/>
                    <a:pt x="146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5" y="14"/>
                    <a:pt x="143" y="15"/>
                    <a:pt x="142" y="14"/>
                  </a:cubicBezTo>
                  <a:cubicBezTo>
                    <a:pt x="141" y="15"/>
                    <a:pt x="140" y="15"/>
                    <a:pt x="139" y="15"/>
                  </a:cubicBezTo>
                  <a:cubicBezTo>
                    <a:pt x="139" y="14"/>
                    <a:pt x="140" y="14"/>
                    <a:pt x="139" y="14"/>
                  </a:cubicBezTo>
                  <a:cubicBezTo>
                    <a:pt x="137" y="15"/>
                    <a:pt x="137" y="14"/>
                    <a:pt x="134" y="14"/>
                  </a:cubicBezTo>
                  <a:cubicBezTo>
                    <a:pt x="134" y="14"/>
                    <a:pt x="133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0" y="13"/>
                    <a:pt x="130" y="14"/>
                    <a:pt x="130" y="14"/>
                  </a:cubicBezTo>
                  <a:cubicBezTo>
                    <a:pt x="129" y="14"/>
                    <a:pt x="129" y="14"/>
                    <a:pt x="128" y="13"/>
                  </a:cubicBezTo>
                  <a:cubicBezTo>
                    <a:pt x="128" y="14"/>
                    <a:pt x="128" y="14"/>
                    <a:pt x="129" y="14"/>
                  </a:cubicBezTo>
                  <a:cubicBezTo>
                    <a:pt x="126" y="14"/>
                    <a:pt x="128" y="15"/>
                    <a:pt x="129" y="15"/>
                  </a:cubicBezTo>
                  <a:cubicBezTo>
                    <a:pt x="127" y="15"/>
                    <a:pt x="126" y="14"/>
                    <a:pt x="125" y="15"/>
                  </a:cubicBezTo>
                  <a:cubicBezTo>
                    <a:pt x="125" y="14"/>
                    <a:pt x="124" y="15"/>
                    <a:pt x="124" y="14"/>
                  </a:cubicBezTo>
                  <a:cubicBezTo>
                    <a:pt x="124" y="14"/>
                    <a:pt x="126" y="15"/>
                    <a:pt x="126" y="14"/>
                  </a:cubicBezTo>
                  <a:cubicBezTo>
                    <a:pt x="123" y="13"/>
                    <a:pt x="118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1" y="14"/>
                    <a:pt x="111" y="14"/>
                  </a:cubicBezTo>
                  <a:cubicBezTo>
                    <a:pt x="113" y="14"/>
                    <a:pt x="112" y="14"/>
                    <a:pt x="112" y="15"/>
                  </a:cubicBezTo>
                  <a:cubicBezTo>
                    <a:pt x="112" y="14"/>
                    <a:pt x="113" y="14"/>
                    <a:pt x="113" y="14"/>
                  </a:cubicBezTo>
                  <a:cubicBezTo>
                    <a:pt x="113" y="15"/>
                    <a:pt x="114" y="15"/>
                    <a:pt x="113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2" y="17"/>
                    <a:pt x="113" y="14"/>
                    <a:pt x="110" y="15"/>
                  </a:cubicBezTo>
                  <a:cubicBezTo>
                    <a:pt x="111" y="16"/>
                    <a:pt x="112" y="15"/>
                    <a:pt x="112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8" y="16"/>
                    <a:pt x="107" y="15"/>
                    <a:pt x="107" y="15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105" y="16"/>
                    <a:pt x="105" y="16"/>
                    <a:pt x="106" y="15"/>
                  </a:cubicBezTo>
                  <a:cubicBezTo>
                    <a:pt x="105" y="16"/>
                    <a:pt x="104" y="15"/>
                    <a:pt x="104" y="16"/>
                  </a:cubicBezTo>
                  <a:cubicBezTo>
                    <a:pt x="104" y="16"/>
                    <a:pt x="105" y="16"/>
                    <a:pt x="105" y="16"/>
                  </a:cubicBezTo>
                  <a:cubicBezTo>
                    <a:pt x="99" y="16"/>
                    <a:pt x="95" y="17"/>
                    <a:pt x="89" y="16"/>
                  </a:cubicBezTo>
                  <a:cubicBezTo>
                    <a:pt x="89" y="17"/>
                    <a:pt x="90" y="17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2" y="17"/>
                    <a:pt x="79" y="17"/>
                    <a:pt x="71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8"/>
                    <a:pt x="69" y="17"/>
                    <a:pt x="67" y="18"/>
                  </a:cubicBezTo>
                  <a:cubicBezTo>
                    <a:pt x="67" y="18"/>
                    <a:pt x="67" y="18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5" y="18"/>
                    <a:pt x="63" y="18"/>
                    <a:pt x="62" y="18"/>
                  </a:cubicBezTo>
                  <a:cubicBezTo>
                    <a:pt x="62" y="19"/>
                    <a:pt x="63" y="19"/>
                    <a:pt x="62" y="19"/>
                  </a:cubicBezTo>
                  <a:cubicBezTo>
                    <a:pt x="61" y="19"/>
                    <a:pt x="62" y="20"/>
                    <a:pt x="61" y="20"/>
                  </a:cubicBezTo>
                  <a:cubicBezTo>
                    <a:pt x="62" y="20"/>
                    <a:pt x="62" y="20"/>
                    <a:pt x="62" y="21"/>
                  </a:cubicBezTo>
                  <a:cubicBezTo>
                    <a:pt x="62" y="20"/>
                    <a:pt x="63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2" y="23"/>
                    <a:pt x="62" y="23"/>
                  </a:cubicBezTo>
                  <a:cubicBezTo>
                    <a:pt x="62" y="23"/>
                    <a:pt x="63" y="23"/>
                    <a:pt x="62" y="23"/>
                  </a:cubicBezTo>
                  <a:cubicBezTo>
                    <a:pt x="62" y="23"/>
                    <a:pt x="62" y="24"/>
                    <a:pt x="60" y="23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3"/>
                    <a:pt x="60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4" y="24"/>
                  </a:cubicBezTo>
                  <a:cubicBezTo>
                    <a:pt x="55" y="24"/>
                    <a:pt x="56" y="25"/>
                    <a:pt x="55" y="26"/>
                  </a:cubicBezTo>
                  <a:cubicBezTo>
                    <a:pt x="57" y="25"/>
                    <a:pt x="58" y="24"/>
                    <a:pt x="57" y="26"/>
                  </a:cubicBezTo>
                  <a:cubicBezTo>
                    <a:pt x="58" y="26"/>
                    <a:pt x="59" y="25"/>
                    <a:pt x="59" y="26"/>
                  </a:cubicBezTo>
                  <a:cubicBezTo>
                    <a:pt x="58" y="26"/>
                    <a:pt x="57" y="26"/>
                    <a:pt x="55" y="26"/>
                  </a:cubicBezTo>
                  <a:cubicBezTo>
                    <a:pt x="55" y="27"/>
                    <a:pt x="53" y="26"/>
                    <a:pt x="53" y="27"/>
                  </a:cubicBezTo>
                  <a:cubicBezTo>
                    <a:pt x="54" y="27"/>
                    <a:pt x="56" y="26"/>
                    <a:pt x="55" y="27"/>
                  </a:cubicBezTo>
                  <a:cubicBezTo>
                    <a:pt x="56" y="27"/>
                    <a:pt x="57" y="27"/>
                    <a:pt x="58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8"/>
                  </a:cubicBezTo>
                  <a:cubicBezTo>
                    <a:pt x="62" y="28"/>
                    <a:pt x="65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9" y="28"/>
                    <a:pt x="67" y="29"/>
                  </a:cubicBezTo>
                  <a:cubicBezTo>
                    <a:pt x="68" y="29"/>
                    <a:pt x="67" y="28"/>
                    <a:pt x="68" y="28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28"/>
                    <a:pt x="63" y="29"/>
                    <a:pt x="61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6" y="30"/>
                    <a:pt x="67" y="30"/>
                    <a:pt x="69" y="30"/>
                  </a:cubicBezTo>
                  <a:cubicBezTo>
                    <a:pt x="69" y="30"/>
                    <a:pt x="70" y="30"/>
                    <a:pt x="70" y="30"/>
                  </a:cubicBezTo>
                  <a:cubicBezTo>
                    <a:pt x="70" y="30"/>
                    <a:pt x="72" y="30"/>
                    <a:pt x="72" y="30"/>
                  </a:cubicBezTo>
                  <a:cubicBezTo>
                    <a:pt x="70" y="30"/>
                    <a:pt x="72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7" y="31"/>
                  </a:cubicBezTo>
                  <a:cubicBezTo>
                    <a:pt x="67" y="31"/>
                    <a:pt x="67" y="30"/>
                    <a:pt x="66" y="31"/>
                  </a:cubicBezTo>
                  <a:cubicBezTo>
                    <a:pt x="67" y="31"/>
                    <a:pt x="64" y="31"/>
                    <a:pt x="65" y="31"/>
                  </a:cubicBezTo>
                  <a:cubicBezTo>
                    <a:pt x="64" y="32"/>
                    <a:pt x="64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59" y="32"/>
                    <a:pt x="61" y="31"/>
                  </a:cubicBezTo>
                  <a:cubicBezTo>
                    <a:pt x="58" y="31"/>
                    <a:pt x="55" y="31"/>
                    <a:pt x="53" y="32"/>
                  </a:cubicBezTo>
                  <a:cubicBezTo>
                    <a:pt x="52" y="32"/>
                    <a:pt x="53" y="31"/>
                    <a:pt x="52" y="31"/>
                  </a:cubicBezTo>
                  <a:cubicBezTo>
                    <a:pt x="51" y="32"/>
                    <a:pt x="48" y="31"/>
                    <a:pt x="48" y="32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7" y="31"/>
                    <a:pt x="48" y="31"/>
                    <a:pt x="48" y="31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7" y="30"/>
                    <a:pt x="47" y="31"/>
                    <a:pt x="48" y="30"/>
                  </a:cubicBezTo>
                  <a:cubicBezTo>
                    <a:pt x="47" y="30"/>
                    <a:pt x="44" y="30"/>
                    <a:pt x="4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2"/>
                  </a:cubicBezTo>
                  <a:cubicBezTo>
                    <a:pt x="45" y="32"/>
                    <a:pt x="46" y="31"/>
                    <a:pt x="46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28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3" y="33"/>
                    <a:pt x="23" y="32"/>
                  </a:cubicBezTo>
                  <a:cubicBezTo>
                    <a:pt x="21" y="32"/>
                    <a:pt x="21" y="33"/>
                    <a:pt x="20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3"/>
                    <a:pt x="19" y="33"/>
                    <a:pt x="20" y="33"/>
                  </a:cubicBezTo>
                  <a:cubicBezTo>
                    <a:pt x="18" y="33"/>
                    <a:pt x="14" y="33"/>
                    <a:pt x="11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10" y="33"/>
                    <a:pt x="5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9" y="34"/>
                    <a:pt x="8" y="34"/>
                  </a:cubicBezTo>
                  <a:cubicBezTo>
                    <a:pt x="7" y="34"/>
                    <a:pt x="7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4" y="34"/>
                    <a:pt x="3" y="33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0" y="34"/>
                    <a:pt x="0" y="35"/>
                  </a:cubicBezTo>
                  <a:cubicBezTo>
                    <a:pt x="1" y="35"/>
                    <a:pt x="1" y="34"/>
                    <a:pt x="2" y="35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4" y="35"/>
                    <a:pt x="2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8" y="35"/>
                    <a:pt x="12" y="35"/>
                    <a:pt x="16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8" y="35"/>
                    <a:pt x="20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4"/>
                    <a:pt x="24" y="34"/>
                    <a:pt x="25" y="35"/>
                  </a:cubicBezTo>
                  <a:cubicBezTo>
                    <a:pt x="26" y="35"/>
                    <a:pt x="24" y="35"/>
                    <a:pt x="25" y="35"/>
                  </a:cubicBezTo>
                  <a:cubicBezTo>
                    <a:pt x="25" y="35"/>
                    <a:pt x="26" y="35"/>
                    <a:pt x="27" y="35"/>
                  </a:cubicBezTo>
                  <a:cubicBezTo>
                    <a:pt x="28" y="35"/>
                    <a:pt x="28" y="35"/>
                    <a:pt x="29" y="36"/>
                  </a:cubicBezTo>
                  <a:cubicBezTo>
                    <a:pt x="29" y="35"/>
                    <a:pt x="28" y="35"/>
                    <a:pt x="29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2" y="34"/>
                    <a:pt x="34" y="35"/>
                    <a:pt x="35" y="36"/>
                  </a:cubicBezTo>
                  <a:cubicBezTo>
                    <a:pt x="36" y="36"/>
                    <a:pt x="35" y="35"/>
                    <a:pt x="36" y="35"/>
                  </a:cubicBezTo>
                  <a:cubicBezTo>
                    <a:pt x="37" y="36"/>
                    <a:pt x="36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41" y="35"/>
                    <a:pt x="44" y="34"/>
                    <a:pt x="4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4"/>
                    <a:pt x="42" y="35"/>
                    <a:pt x="40" y="35"/>
                  </a:cubicBezTo>
                  <a:cubicBezTo>
                    <a:pt x="40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5" y="37"/>
                    <a:pt x="45" y="38"/>
                    <a:pt x="46" y="37"/>
                  </a:cubicBezTo>
                  <a:cubicBezTo>
                    <a:pt x="45" y="37"/>
                    <a:pt x="44" y="37"/>
                    <a:pt x="44" y="36"/>
                  </a:cubicBezTo>
                  <a:cubicBezTo>
                    <a:pt x="46" y="37"/>
                    <a:pt x="48" y="36"/>
                    <a:pt x="51" y="37"/>
                  </a:cubicBezTo>
                  <a:cubicBezTo>
                    <a:pt x="54" y="35"/>
                    <a:pt x="59" y="37"/>
                    <a:pt x="62" y="36"/>
                  </a:cubicBezTo>
                  <a:cubicBezTo>
                    <a:pt x="65" y="36"/>
                    <a:pt x="65" y="38"/>
                    <a:pt x="64" y="39"/>
                  </a:cubicBezTo>
                  <a:cubicBezTo>
                    <a:pt x="62" y="38"/>
                    <a:pt x="63" y="39"/>
                    <a:pt x="61" y="39"/>
                  </a:cubicBezTo>
                  <a:cubicBezTo>
                    <a:pt x="62" y="38"/>
                    <a:pt x="60" y="38"/>
                    <a:pt x="60" y="38"/>
                  </a:cubicBezTo>
                  <a:cubicBezTo>
                    <a:pt x="61" y="38"/>
                    <a:pt x="61" y="37"/>
                    <a:pt x="61" y="37"/>
                  </a:cubicBezTo>
                  <a:cubicBezTo>
                    <a:pt x="60" y="37"/>
                    <a:pt x="59" y="37"/>
                    <a:pt x="59" y="38"/>
                  </a:cubicBezTo>
                  <a:cubicBezTo>
                    <a:pt x="60" y="38"/>
                    <a:pt x="59" y="38"/>
                    <a:pt x="60" y="39"/>
                  </a:cubicBezTo>
                  <a:cubicBezTo>
                    <a:pt x="59" y="39"/>
                    <a:pt x="57" y="39"/>
                    <a:pt x="57" y="39"/>
                  </a:cubicBezTo>
                  <a:cubicBezTo>
                    <a:pt x="60" y="40"/>
                    <a:pt x="61" y="39"/>
                    <a:pt x="66" y="40"/>
                  </a:cubicBez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4" y="40"/>
                    <a:pt x="63" y="40"/>
                  </a:cubicBezTo>
                  <a:cubicBezTo>
                    <a:pt x="63" y="40"/>
                    <a:pt x="65" y="40"/>
                    <a:pt x="65" y="41"/>
                  </a:cubicBezTo>
                  <a:cubicBezTo>
                    <a:pt x="65" y="41"/>
                    <a:pt x="65" y="41"/>
                    <a:pt x="64" y="41"/>
                  </a:cubicBezTo>
                  <a:cubicBezTo>
                    <a:pt x="62" y="40"/>
                    <a:pt x="60" y="41"/>
                    <a:pt x="57" y="41"/>
                  </a:cubicBezTo>
                  <a:cubicBezTo>
                    <a:pt x="56" y="40"/>
                    <a:pt x="53" y="42"/>
                    <a:pt x="51" y="41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1" y="42"/>
                    <a:pt x="52" y="42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1" y="43"/>
                    <a:pt x="61" y="43"/>
                    <a:pt x="62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3" y="42"/>
                    <a:pt x="64" y="42"/>
                  </a:cubicBezTo>
                  <a:cubicBezTo>
                    <a:pt x="64" y="42"/>
                    <a:pt x="64" y="43"/>
                    <a:pt x="65" y="43"/>
                  </a:cubicBezTo>
                  <a:cubicBezTo>
                    <a:pt x="65" y="42"/>
                    <a:pt x="66" y="42"/>
                    <a:pt x="67" y="41"/>
                  </a:cubicBezTo>
                  <a:cubicBezTo>
                    <a:pt x="67" y="42"/>
                    <a:pt x="68" y="42"/>
                    <a:pt x="68" y="42"/>
                  </a:cubicBezTo>
                  <a:cubicBezTo>
                    <a:pt x="67" y="41"/>
                    <a:pt x="66" y="42"/>
                    <a:pt x="66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7" y="42"/>
                    <a:pt x="68" y="42"/>
                  </a:cubicBezTo>
                  <a:cubicBezTo>
                    <a:pt x="69" y="42"/>
                    <a:pt x="69" y="43"/>
                    <a:pt x="70" y="43"/>
                  </a:cubicBezTo>
                  <a:cubicBezTo>
                    <a:pt x="70" y="43"/>
                    <a:pt x="69" y="43"/>
                    <a:pt x="70" y="42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6" y="42"/>
                    <a:pt x="78" y="42"/>
                    <a:pt x="77" y="41"/>
                  </a:cubicBezTo>
                  <a:cubicBezTo>
                    <a:pt x="78" y="41"/>
                    <a:pt x="80" y="41"/>
                    <a:pt x="79" y="41"/>
                  </a:cubicBezTo>
                  <a:cubicBezTo>
                    <a:pt x="78" y="41"/>
                    <a:pt x="75" y="40"/>
                    <a:pt x="76" y="41"/>
                  </a:cubicBezTo>
                  <a:cubicBezTo>
                    <a:pt x="75" y="42"/>
                    <a:pt x="74" y="42"/>
                    <a:pt x="74" y="41"/>
                  </a:cubicBezTo>
                  <a:cubicBezTo>
                    <a:pt x="75" y="41"/>
                    <a:pt x="75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2" y="41"/>
                    <a:pt x="73" y="41"/>
                    <a:pt x="72" y="40"/>
                  </a:cubicBezTo>
                  <a:cubicBezTo>
                    <a:pt x="70" y="41"/>
                    <a:pt x="67" y="41"/>
                    <a:pt x="65" y="41"/>
                  </a:cubicBezTo>
                  <a:cubicBezTo>
                    <a:pt x="67" y="40"/>
                    <a:pt x="67" y="40"/>
                    <a:pt x="68" y="39"/>
                  </a:cubicBezTo>
                  <a:cubicBezTo>
                    <a:pt x="68" y="39"/>
                    <a:pt x="69" y="40"/>
                    <a:pt x="69" y="39"/>
                  </a:cubicBezTo>
                  <a:cubicBezTo>
                    <a:pt x="68" y="39"/>
                    <a:pt x="69" y="40"/>
                    <a:pt x="70" y="39"/>
                  </a:cubicBezTo>
                  <a:cubicBezTo>
                    <a:pt x="71" y="39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2" y="40"/>
                    <a:pt x="72" y="39"/>
                    <a:pt x="73" y="40"/>
                  </a:cubicBezTo>
                  <a:cubicBezTo>
                    <a:pt x="74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6" y="39"/>
                    <a:pt x="75" y="37"/>
                    <a:pt x="77" y="38"/>
                  </a:cubicBezTo>
                  <a:cubicBezTo>
                    <a:pt x="76" y="38"/>
                    <a:pt x="76" y="39"/>
                    <a:pt x="76" y="40"/>
                  </a:cubicBezTo>
                  <a:cubicBezTo>
                    <a:pt x="77" y="40"/>
                    <a:pt x="77" y="39"/>
                    <a:pt x="77" y="39"/>
                  </a:cubicBezTo>
                  <a:cubicBezTo>
                    <a:pt x="77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3" y="38"/>
                    <a:pt x="82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38"/>
                    <a:pt x="91" y="38"/>
                    <a:pt x="91" y="37"/>
                  </a:cubicBezTo>
                  <a:cubicBezTo>
                    <a:pt x="91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5" y="37"/>
                    <a:pt x="96" y="38"/>
                  </a:cubicBezTo>
                  <a:cubicBezTo>
                    <a:pt x="97" y="37"/>
                    <a:pt x="96" y="37"/>
                    <a:pt x="97" y="37"/>
                  </a:cubicBezTo>
                  <a:cubicBezTo>
                    <a:pt x="98" y="38"/>
                    <a:pt x="99" y="37"/>
                    <a:pt x="100" y="38"/>
                  </a:cubicBezTo>
                  <a:cubicBezTo>
                    <a:pt x="101" y="37"/>
                    <a:pt x="102" y="37"/>
                    <a:pt x="104" y="37"/>
                  </a:cubicBezTo>
                  <a:cubicBezTo>
                    <a:pt x="104" y="37"/>
                    <a:pt x="103" y="36"/>
                    <a:pt x="104" y="36"/>
                  </a:cubicBezTo>
                  <a:cubicBezTo>
                    <a:pt x="105" y="36"/>
                    <a:pt x="106" y="37"/>
                    <a:pt x="107" y="37"/>
                  </a:cubicBezTo>
                  <a:cubicBezTo>
                    <a:pt x="107" y="37"/>
                    <a:pt x="109" y="36"/>
                    <a:pt x="107" y="36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4" y="36"/>
                    <a:pt x="102" y="35"/>
                    <a:pt x="99" y="36"/>
                  </a:cubicBezTo>
                  <a:cubicBezTo>
                    <a:pt x="99" y="36"/>
                    <a:pt x="100" y="36"/>
                    <a:pt x="100" y="36"/>
                  </a:cubicBezTo>
                  <a:cubicBezTo>
                    <a:pt x="98" y="36"/>
                    <a:pt x="96" y="36"/>
                    <a:pt x="95" y="36"/>
                  </a:cubicBezTo>
                  <a:cubicBezTo>
                    <a:pt x="95" y="36"/>
                    <a:pt x="93" y="36"/>
                    <a:pt x="92" y="36"/>
                  </a:cubicBezTo>
                  <a:cubicBezTo>
                    <a:pt x="91" y="35"/>
                    <a:pt x="89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5" y="35"/>
                    <a:pt x="84" y="36"/>
                  </a:cubicBezTo>
                  <a:cubicBezTo>
                    <a:pt x="85" y="36"/>
                    <a:pt x="83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3" y="35"/>
                    <a:pt x="80" y="36"/>
                    <a:pt x="80" y="35"/>
                  </a:cubicBezTo>
                  <a:cubicBezTo>
                    <a:pt x="82" y="35"/>
                    <a:pt x="8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7" y="35"/>
                    <a:pt x="87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4"/>
                    <a:pt x="86" y="34"/>
                    <a:pt x="85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7" y="34"/>
                    <a:pt x="88" y="33"/>
                    <a:pt x="90" y="34"/>
                  </a:cubicBezTo>
                  <a:cubicBezTo>
                    <a:pt x="90" y="33"/>
                    <a:pt x="93" y="34"/>
                    <a:pt x="93" y="33"/>
                  </a:cubicBezTo>
                  <a:cubicBezTo>
                    <a:pt x="91" y="33"/>
                    <a:pt x="93" y="33"/>
                    <a:pt x="93" y="33"/>
                  </a:cubicBezTo>
                  <a:cubicBezTo>
                    <a:pt x="91" y="31"/>
                    <a:pt x="85" y="33"/>
                    <a:pt x="84" y="32"/>
                  </a:cubicBezTo>
                  <a:cubicBezTo>
                    <a:pt x="87" y="32"/>
                    <a:pt x="89" y="33"/>
                    <a:pt x="91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8" y="31"/>
                    <a:pt x="90" y="31"/>
                    <a:pt x="89" y="31"/>
                  </a:cubicBezTo>
                  <a:cubicBezTo>
                    <a:pt x="87" y="31"/>
                    <a:pt x="85" y="31"/>
                    <a:pt x="83" y="31"/>
                  </a:cubicBezTo>
                  <a:cubicBezTo>
                    <a:pt x="83" y="30"/>
                    <a:pt x="81" y="32"/>
                    <a:pt x="79" y="31"/>
                  </a:cubicBezTo>
                  <a:cubicBezTo>
                    <a:pt x="78" y="32"/>
                    <a:pt x="76" y="30"/>
                    <a:pt x="75" y="31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0"/>
                    <a:pt x="72" y="30"/>
                  </a:cubicBezTo>
                  <a:cubicBezTo>
                    <a:pt x="71" y="29"/>
                    <a:pt x="71" y="30"/>
                    <a:pt x="70" y="30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30"/>
                    <a:pt x="74" y="29"/>
                    <a:pt x="75" y="30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3" y="29"/>
                    <a:pt x="72" y="29"/>
                    <a:pt x="71" y="29"/>
                  </a:cubicBezTo>
                  <a:cubicBezTo>
                    <a:pt x="71" y="28"/>
                    <a:pt x="73" y="28"/>
                    <a:pt x="72" y="27"/>
                  </a:cubicBezTo>
                  <a:cubicBezTo>
                    <a:pt x="73" y="29"/>
                    <a:pt x="76" y="27"/>
                    <a:pt x="77" y="28"/>
                  </a:cubicBezTo>
                  <a:cubicBezTo>
                    <a:pt x="76" y="28"/>
                    <a:pt x="76" y="30"/>
                    <a:pt x="77" y="30"/>
                  </a:cubicBezTo>
                  <a:cubicBezTo>
                    <a:pt x="77" y="29"/>
                    <a:pt x="78" y="29"/>
                    <a:pt x="78" y="29"/>
                  </a:cubicBezTo>
                  <a:cubicBezTo>
                    <a:pt x="76" y="29"/>
                    <a:pt x="78" y="28"/>
                    <a:pt x="78" y="27"/>
                  </a:cubicBezTo>
                  <a:cubicBezTo>
                    <a:pt x="80" y="27"/>
                    <a:pt x="79" y="28"/>
                    <a:pt x="79" y="28"/>
                  </a:cubicBezTo>
                  <a:cubicBezTo>
                    <a:pt x="79" y="28"/>
                    <a:pt x="79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79" y="27"/>
                    <a:pt x="81" y="27"/>
                  </a:cubicBezTo>
                  <a:cubicBezTo>
                    <a:pt x="81" y="26"/>
                    <a:pt x="79" y="27"/>
                    <a:pt x="78" y="27"/>
                  </a:cubicBezTo>
                  <a:cubicBezTo>
                    <a:pt x="79" y="26"/>
                    <a:pt x="80" y="26"/>
                    <a:pt x="81" y="26"/>
                  </a:cubicBezTo>
                  <a:cubicBezTo>
                    <a:pt x="81" y="26"/>
                    <a:pt x="81" y="27"/>
                    <a:pt x="82" y="27"/>
                  </a:cubicBezTo>
                  <a:cubicBezTo>
                    <a:pt x="82" y="26"/>
                    <a:pt x="81" y="26"/>
                    <a:pt x="81" y="26"/>
                  </a:cubicBezTo>
                  <a:cubicBezTo>
                    <a:pt x="81" y="26"/>
                    <a:pt x="80" y="26"/>
                    <a:pt x="80" y="26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1" y="25"/>
                    <a:pt x="81" y="26"/>
                    <a:pt x="82" y="25"/>
                  </a:cubicBezTo>
                  <a:cubicBezTo>
                    <a:pt x="82" y="25"/>
                    <a:pt x="83" y="25"/>
                    <a:pt x="82" y="24"/>
                  </a:cubicBezTo>
                  <a:cubicBezTo>
                    <a:pt x="82" y="24"/>
                    <a:pt x="83" y="24"/>
                    <a:pt x="83" y="25"/>
                  </a:cubicBezTo>
                  <a:cubicBezTo>
                    <a:pt x="85" y="25"/>
                    <a:pt x="83" y="24"/>
                    <a:pt x="84" y="24"/>
                  </a:cubicBezTo>
                  <a:cubicBezTo>
                    <a:pt x="85" y="25"/>
                    <a:pt x="85" y="25"/>
                    <a:pt x="86" y="24"/>
                  </a:cubicBezTo>
                  <a:cubicBezTo>
                    <a:pt x="86" y="24"/>
                    <a:pt x="86" y="24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5"/>
                    <a:pt x="89" y="25"/>
                    <a:pt x="89" y="26"/>
                  </a:cubicBezTo>
                  <a:cubicBezTo>
                    <a:pt x="88" y="25"/>
                    <a:pt x="89" y="27"/>
                    <a:pt x="87" y="26"/>
                  </a:cubicBezTo>
                  <a:cubicBezTo>
                    <a:pt x="87" y="27"/>
                    <a:pt x="89" y="28"/>
                    <a:pt x="90" y="27"/>
                  </a:cubicBezTo>
                  <a:cubicBezTo>
                    <a:pt x="88" y="27"/>
                    <a:pt x="90" y="27"/>
                    <a:pt x="91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0" y="26"/>
                    <a:pt x="89" y="25"/>
                    <a:pt x="91" y="25"/>
                  </a:cubicBezTo>
                  <a:cubicBezTo>
                    <a:pt x="91" y="26"/>
                    <a:pt x="90" y="26"/>
                    <a:pt x="90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7"/>
                    <a:pt x="94" y="26"/>
                    <a:pt x="94" y="27"/>
                  </a:cubicBezTo>
                  <a:cubicBezTo>
                    <a:pt x="95" y="26"/>
                    <a:pt x="95" y="25"/>
                    <a:pt x="95" y="25"/>
                  </a:cubicBezTo>
                  <a:cubicBezTo>
                    <a:pt x="94" y="25"/>
                    <a:pt x="95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6" y="24"/>
                    <a:pt x="98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1" y="24"/>
                    <a:pt x="101" y="24"/>
                    <a:pt x="102" y="24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4" y="26"/>
                    <a:pt x="105" y="25"/>
                  </a:cubicBezTo>
                  <a:cubicBezTo>
                    <a:pt x="104" y="25"/>
                    <a:pt x="103" y="25"/>
                    <a:pt x="103" y="25"/>
                  </a:cubicBezTo>
                  <a:cubicBezTo>
                    <a:pt x="105" y="25"/>
                    <a:pt x="103" y="24"/>
                    <a:pt x="103" y="24"/>
                  </a:cubicBezTo>
                  <a:cubicBezTo>
                    <a:pt x="103" y="24"/>
                    <a:pt x="104" y="24"/>
                    <a:pt x="105" y="24"/>
                  </a:cubicBezTo>
                  <a:cubicBezTo>
                    <a:pt x="106" y="24"/>
                    <a:pt x="105" y="24"/>
                    <a:pt x="105" y="24"/>
                  </a:cubicBezTo>
                  <a:cubicBezTo>
                    <a:pt x="107" y="24"/>
                    <a:pt x="106" y="24"/>
                    <a:pt x="106" y="24"/>
                  </a:cubicBezTo>
                  <a:cubicBezTo>
                    <a:pt x="107" y="24"/>
                    <a:pt x="108" y="23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10" y="24"/>
                    <a:pt x="110" y="24"/>
                    <a:pt x="112" y="23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4" y="24"/>
                    <a:pt x="111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7" y="25"/>
                    <a:pt x="115" y="26"/>
                  </a:cubicBezTo>
                  <a:cubicBezTo>
                    <a:pt x="115" y="26"/>
                    <a:pt x="116" y="27"/>
                    <a:pt x="116" y="27"/>
                  </a:cubicBezTo>
                  <a:cubicBezTo>
                    <a:pt x="115" y="26"/>
                    <a:pt x="120" y="27"/>
                    <a:pt x="120" y="26"/>
                  </a:cubicBezTo>
                  <a:cubicBezTo>
                    <a:pt x="120" y="26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9" y="25"/>
                    <a:pt x="118" y="25"/>
                    <a:pt x="119" y="25"/>
                  </a:cubicBezTo>
                  <a:cubicBezTo>
                    <a:pt x="119" y="25"/>
                    <a:pt x="120" y="25"/>
                    <a:pt x="121" y="25"/>
                  </a:cubicBezTo>
                  <a:cubicBezTo>
                    <a:pt x="121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2" y="26"/>
                  </a:cubicBezTo>
                  <a:cubicBezTo>
                    <a:pt x="122" y="26"/>
                    <a:pt x="121" y="25"/>
                    <a:pt x="122" y="25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7" y="26"/>
                    <a:pt x="130" y="27"/>
                    <a:pt x="132" y="27"/>
                  </a:cubicBezTo>
                  <a:cubicBezTo>
                    <a:pt x="131" y="26"/>
                    <a:pt x="130" y="28"/>
                    <a:pt x="128" y="27"/>
                  </a:cubicBezTo>
                  <a:cubicBezTo>
                    <a:pt x="129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6" y="27"/>
                    <a:pt x="126" y="28"/>
                    <a:pt x="126" y="28"/>
                  </a:cubicBezTo>
                  <a:cubicBezTo>
                    <a:pt x="128" y="28"/>
                    <a:pt x="130" y="29"/>
                    <a:pt x="132" y="28"/>
                  </a:cubicBezTo>
                  <a:cubicBezTo>
                    <a:pt x="131" y="28"/>
                    <a:pt x="130" y="28"/>
                    <a:pt x="130" y="28"/>
                  </a:cubicBezTo>
                  <a:cubicBezTo>
                    <a:pt x="131" y="27"/>
                    <a:pt x="132" y="28"/>
                    <a:pt x="133" y="27"/>
                  </a:cubicBezTo>
                  <a:cubicBezTo>
                    <a:pt x="133" y="28"/>
                    <a:pt x="134" y="29"/>
                    <a:pt x="132" y="29"/>
                  </a:cubicBezTo>
                  <a:cubicBezTo>
                    <a:pt x="131" y="28"/>
                    <a:pt x="128" y="29"/>
                    <a:pt x="128" y="29"/>
                  </a:cubicBezTo>
                  <a:cubicBezTo>
                    <a:pt x="127" y="29"/>
                    <a:pt x="127" y="28"/>
                    <a:pt x="126" y="28"/>
                  </a:cubicBezTo>
                  <a:cubicBezTo>
                    <a:pt x="126" y="29"/>
                    <a:pt x="124" y="29"/>
                    <a:pt x="123" y="29"/>
                  </a:cubicBezTo>
                  <a:cubicBezTo>
                    <a:pt x="123" y="29"/>
                    <a:pt x="125" y="29"/>
                    <a:pt x="124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2" y="29"/>
                    <a:pt x="123" y="30"/>
                    <a:pt x="122" y="30"/>
                  </a:cubicBezTo>
                  <a:cubicBezTo>
                    <a:pt x="122" y="30"/>
                    <a:pt x="122" y="30"/>
                    <a:pt x="122" y="29"/>
                  </a:cubicBezTo>
                  <a:cubicBezTo>
                    <a:pt x="123" y="29"/>
                    <a:pt x="122" y="29"/>
                    <a:pt x="122" y="28"/>
                  </a:cubicBezTo>
                  <a:cubicBezTo>
                    <a:pt x="123" y="28"/>
                    <a:pt x="124" y="29"/>
                    <a:pt x="125" y="28"/>
                  </a:cubicBezTo>
                  <a:cubicBezTo>
                    <a:pt x="124" y="28"/>
                    <a:pt x="125" y="27"/>
                    <a:pt x="124" y="27"/>
                  </a:cubicBezTo>
                  <a:cubicBezTo>
                    <a:pt x="123" y="27"/>
                    <a:pt x="124" y="28"/>
                    <a:pt x="123" y="28"/>
                  </a:cubicBezTo>
                  <a:cubicBezTo>
                    <a:pt x="122" y="28"/>
                    <a:pt x="121" y="28"/>
                    <a:pt x="121" y="27"/>
                  </a:cubicBezTo>
                  <a:cubicBezTo>
                    <a:pt x="120" y="27"/>
                    <a:pt x="120" y="28"/>
                    <a:pt x="119" y="28"/>
                  </a:cubicBezTo>
                  <a:cubicBezTo>
                    <a:pt x="119" y="27"/>
                    <a:pt x="118" y="27"/>
                    <a:pt x="118" y="27"/>
                  </a:cubicBezTo>
                  <a:cubicBezTo>
                    <a:pt x="119" y="27"/>
                    <a:pt x="119" y="27"/>
                    <a:pt x="118" y="26"/>
                  </a:cubicBezTo>
                  <a:cubicBezTo>
                    <a:pt x="117" y="27"/>
                    <a:pt x="117" y="27"/>
                    <a:pt x="117" y="28"/>
                  </a:cubicBezTo>
                  <a:cubicBezTo>
                    <a:pt x="118" y="28"/>
                    <a:pt x="117" y="27"/>
                    <a:pt x="118" y="28"/>
                  </a:cubicBezTo>
                  <a:cubicBezTo>
                    <a:pt x="117" y="28"/>
                    <a:pt x="118" y="28"/>
                    <a:pt x="118" y="28"/>
                  </a:cubicBezTo>
                  <a:cubicBezTo>
                    <a:pt x="116" y="29"/>
                    <a:pt x="114" y="27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2" y="28"/>
                    <a:pt x="113" y="30"/>
                    <a:pt x="112" y="29"/>
                  </a:cubicBezTo>
                  <a:cubicBezTo>
                    <a:pt x="111" y="30"/>
                    <a:pt x="113" y="30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2" y="30"/>
                    <a:pt x="110" y="29"/>
                    <a:pt x="111" y="29"/>
                  </a:cubicBezTo>
                  <a:cubicBezTo>
                    <a:pt x="111" y="29"/>
                    <a:pt x="112" y="29"/>
                    <a:pt x="112" y="28"/>
                  </a:cubicBezTo>
                  <a:cubicBezTo>
                    <a:pt x="111" y="29"/>
                    <a:pt x="111" y="28"/>
                    <a:pt x="108" y="2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30"/>
                    <a:pt x="110" y="31"/>
                    <a:pt x="109" y="31"/>
                  </a:cubicBezTo>
                  <a:cubicBezTo>
                    <a:pt x="108" y="31"/>
                    <a:pt x="108" y="32"/>
                    <a:pt x="107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6" y="31"/>
                    <a:pt x="106" y="30"/>
                    <a:pt x="105" y="30"/>
                  </a:cubicBezTo>
                  <a:cubicBezTo>
                    <a:pt x="105" y="31"/>
                    <a:pt x="105" y="31"/>
                    <a:pt x="104" y="31"/>
                  </a:cubicBezTo>
                  <a:cubicBezTo>
                    <a:pt x="104" y="31"/>
                    <a:pt x="105" y="31"/>
                    <a:pt x="105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1"/>
                    <a:pt x="104" y="31"/>
                    <a:pt x="105" y="32"/>
                  </a:cubicBezTo>
                  <a:cubicBezTo>
                    <a:pt x="104" y="31"/>
                    <a:pt x="106" y="31"/>
                    <a:pt x="106" y="31"/>
                  </a:cubicBezTo>
                  <a:cubicBezTo>
                    <a:pt x="106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3" y="31"/>
                  </a:cubicBezTo>
                  <a:cubicBezTo>
                    <a:pt x="104" y="31"/>
                    <a:pt x="101" y="31"/>
                    <a:pt x="102" y="30"/>
                  </a:cubicBezTo>
                  <a:cubicBezTo>
                    <a:pt x="100" y="30"/>
                    <a:pt x="102" y="31"/>
                    <a:pt x="101" y="31"/>
                  </a:cubicBezTo>
                  <a:cubicBezTo>
                    <a:pt x="99" y="31"/>
                    <a:pt x="99" y="31"/>
                    <a:pt x="98" y="31"/>
                  </a:cubicBezTo>
                  <a:cubicBezTo>
                    <a:pt x="97" y="31"/>
                    <a:pt x="96" y="31"/>
                    <a:pt x="97" y="31"/>
                  </a:cubicBezTo>
                  <a:cubicBezTo>
                    <a:pt x="95" y="31"/>
                    <a:pt x="94" y="31"/>
                    <a:pt x="92" y="31"/>
                  </a:cubicBezTo>
                  <a:cubicBezTo>
                    <a:pt x="92" y="31"/>
                    <a:pt x="94" y="31"/>
                    <a:pt x="93" y="31"/>
                  </a:cubicBezTo>
                  <a:cubicBezTo>
                    <a:pt x="92" y="31"/>
                    <a:pt x="92" y="31"/>
                    <a:pt x="91" y="32"/>
                  </a:cubicBezTo>
                  <a:cubicBezTo>
                    <a:pt x="92" y="32"/>
                    <a:pt x="93" y="32"/>
                    <a:pt x="94" y="32"/>
                  </a:cubicBezTo>
                  <a:cubicBezTo>
                    <a:pt x="94" y="33"/>
                    <a:pt x="96" y="32"/>
                    <a:pt x="95" y="33"/>
                  </a:cubicBezTo>
                  <a:cubicBezTo>
                    <a:pt x="96" y="33"/>
                    <a:pt x="95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3"/>
                    <a:pt x="99" y="33"/>
                    <a:pt x="100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100" y="34"/>
                    <a:pt x="99" y="35"/>
                    <a:pt x="100" y="35"/>
                  </a:cubicBezTo>
                  <a:cubicBezTo>
                    <a:pt x="100" y="34"/>
                    <a:pt x="102" y="35"/>
                    <a:pt x="103" y="34"/>
                  </a:cubicBezTo>
                  <a:cubicBezTo>
                    <a:pt x="102" y="34"/>
                    <a:pt x="102" y="35"/>
                    <a:pt x="102" y="34"/>
                  </a:cubicBezTo>
                  <a:cubicBezTo>
                    <a:pt x="103" y="34"/>
                    <a:pt x="101" y="34"/>
                    <a:pt x="102" y="33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2" y="33"/>
                    <a:pt x="101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3" y="33"/>
                  </a:cubicBezTo>
                  <a:cubicBezTo>
                    <a:pt x="104" y="33"/>
                    <a:pt x="102" y="34"/>
                    <a:pt x="104" y="34"/>
                  </a:cubicBezTo>
                  <a:cubicBezTo>
                    <a:pt x="104" y="33"/>
                    <a:pt x="104" y="33"/>
                    <a:pt x="103" y="32"/>
                  </a:cubicBezTo>
                  <a:cubicBezTo>
                    <a:pt x="106" y="32"/>
                    <a:pt x="104" y="32"/>
                    <a:pt x="106" y="33"/>
                  </a:cubicBezTo>
                  <a:cubicBezTo>
                    <a:pt x="106" y="32"/>
                    <a:pt x="109" y="32"/>
                    <a:pt x="110" y="32"/>
                  </a:cubicBezTo>
                  <a:cubicBezTo>
                    <a:pt x="109" y="32"/>
                    <a:pt x="111" y="33"/>
                    <a:pt x="111" y="34"/>
                  </a:cubicBezTo>
                  <a:cubicBezTo>
                    <a:pt x="109" y="34"/>
                    <a:pt x="111" y="35"/>
                    <a:pt x="109" y="35"/>
                  </a:cubicBezTo>
                  <a:cubicBezTo>
                    <a:pt x="110" y="36"/>
                    <a:pt x="113" y="35"/>
                    <a:pt x="115" y="35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6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6"/>
                    <a:pt x="113" y="35"/>
                    <a:pt x="112" y="36"/>
                  </a:cubicBezTo>
                  <a:cubicBezTo>
                    <a:pt x="113" y="36"/>
                    <a:pt x="113" y="37"/>
                    <a:pt x="115" y="37"/>
                  </a:cubicBezTo>
                  <a:cubicBezTo>
                    <a:pt x="114" y="37"/>
                    <a:pt x="113" y="37"/>
                    <a:pt x="113" y="37"/>
                  </a:cubicBezTo>
                  <a:cubicBezTo>
                    <a:pt x="114" y="37"/>
                    <a:pt x="113" y="38"/>
                    <a:pt x="114" y="38"/>
                  </a:cubicBezTo>
                  <a:cubicBezTo>
                    <a:pt x="116" y="38"/>
                    <a:pt x="115" y="37"/>
                    <a:pt x="116" y="38"/>
                  </a:cubicBezTo>
                  <a:cubicBezTo>
                    <a:pt x="116" y="38"/>
                    <a:pt x="115" y="38"/>
                    <a:pt x="115" y="39"/>
                  </a:cubicBezTo>
                  <a:cubicBezTo>
                    <a:pt x="115" y="39"/>
                    <a:pt x="116" y="38"/>
                    <a:pt x="117" y="39"/>
                  </a:cubicBezTo>
                  <a:cubicBezTo>
                    <a:pt x="117" y="38"/>
                    <a:pt x="116" y="38"/>
                    <a:pt x="117" y="38"/>
                  </a:cubicBezTo>
                  <a:cubicBezTo>
                    <a:pt x="119" y="39"/>
                    <a:pt x="121" y="38"/>
                    <a:pt x="124" y="39"/>
                  </a:cubicBezTo>
                  <a:cubicBezTo>
                    <a:pt x="123" y="39"/>
                    <a:pt x="124" y="40"/>
                    <a:pt x="123" y="40"/>
                  </a:cubicBezTo>
                  <a:cubicBezTo>
                    <a:pt x="123" y="39"/>
                    <a:pt x="119" y="38"/>
                    <a:pt x="119" y="39"/>
                  </a:cubicBezTo>
                  <a:cubicBezTo>
                    <a:pt x="120" y="39"/>
                    <a:pt x="120" y="39"/>
                    <a:pt x="121" y="40"/>
                  </a:cubicBezTo>
                  <a:cubicBezTo>
                    <a:pt x="119" y="39"/>
                    <a:pt x="121" y="40"/>
                    <a:pt x="120" y="40"/>
                  </a:cubicBezTo>
                  <a:cubicBezTo>
                    <a:pt x="120" y="40"/>
                    <a:pt x="120" y="40"/>
                    <a:pt x="119" y="4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0" y="41"/>
                    <a:pt x="119" y="43"/>
                    <a:pt x="119" y="43"/>
                  </a:cubicBezTo>
                  <a:cubicBezTo>
                    <a:pt x="119" y="43"/>
                    <a:pt x="117" y="43"/>
                    <a:pt x="117" y="43"/>
                  </a:cubicBezTo>
                  <a:cubicBezTo>
                    <a:pt x="120" y="43"/>
                    <a:pt x="120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4" y="43"/>
                    <a:pt x="125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8" y="44"/>
                    <a:pt x="133" y="42"/>
                    <a:pt x="132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2" y="43"/>
                    <a:pt x="133" y="43"/>
                  </a:cubicBezTo>
                  <a:cubicBezTo>
                    <a:pt x="135" y="43"/>
                    <a:pt x="135" y="43"/>
                    <a:pt x="137" y="43"/>
                  </a:cubicBezTo>
                  <a:cubicBezTo>
                    <a:pt x="136" y="42"/>
                    <a:pt x="139" y="43"/>
                    <a:pt x="139" y="43"/>
                  </a:cubicBezTo>
                  <a:cubicBezTo>
                    <a:pt x="139" y="43"/>
                    <a:pt x="140" y="43"/>
                    <a:pt x="140" y="42"/>
                  </a:cubicBezTo>
                  <a:cubicBezTo>
                    <a:pt x="141" y="43"/>
                    <a:pt x="142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2"/>
                    <a:pt x="145" y="42"/>
                    <a:pt x="145" y="42"/>
                  </a:cubicBezTo>
                  <a:cubicBezTo>
                    <a:pt x="145" y="43"/>
                    <a:pt x="144" y="43"/>
                    <a:pt x="144" y="43"/>
                  </a:cubicBezTo>
                  <a:cubicBezTo>
                    <a:pt x="145" y="43"/>
                    <a:pt x="144" y="43"/>
                    <a:pt x="145" y="43"/>
                  </a:cubicBezTo>
                  <a:cubicBezTo>
                    <a:pt x="145" y="43"/>
                    <a:pt x="146" y="42"/>
                    <a:pt x="147" y="43"/>
                  </a:cubicBezTo>
                  <a:cubicBezTo>
                    <a:pt x="147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9" y="43"/>
                  </a:cubicBezTo>
                  <a:cubicBezTo>
                    <a:pt x="150" y="43"/>
                    <a:pt x="148" y="42"/>
                    <a:pt x="150" y="42"/>
                  </a:cubicBezTo>
                  <a:cubicBezTo>
                    <a:pt x="150" y="42"/>
                    <a:pt x="152" y="42"/>
                    <a:pt x="153" y="42"/>
                  </a:cubicBezTo>
                  <a:cubicBezTo>
                    <a:pt x="151" y="42"/>
                    <a:pt x="151" y="43"/>
                    <a:pt x="150" y="42"/>
                  </a:cubicBezTo>
                  <a:cubicBezTo>
                    <a:pt x="150" y="43"/>
                    <a:pt x="150" y="43"/>
                    <a:pt x="149" y="43"/>
                  </a:cubicBezTo>
                  <a:cubicBezTo>
                    <a:pt x="150" y="43"/>
                    <a:pt x="150" y="44"/>
                    <a:pt x="151" y="44"/>
                  </a:cubicBezTo>
                  <a:cubicBezTo>
                    <a:pt x="150" y="42"/>
                    <a:pt x="153" y="43"/>
                    <a:pt x="154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3" y="43"/>
                    <a:pt x="155" y="42"/>
                    <a:pt x="155" y="42"/>
                  </a:cubicBezTo>
                  <a:cubicBezTo>
                    <a:pt x="155" y="43"/>
                    <a:pt x="154" y="43"/>
                    <a:pt x="155" y="43"/>
                  </a:cubicBezTo>
                  <a:cubicBezTo>
                    <a:pt x="155" y="42"/>
                    <a:pt x="157" y="43"/>
                    <a:pt x="157" y="43"/>
                  </a:cubicBezTo>
                  <a:cubicBezTo>
                    <a:pt x="157" y="43"/>
                    <a:pt x="157" y="43"/>
                    <a:pt x="159" y="43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4"/>
                    <a:pt x="159" y="44"/>
                  </a:cubicBezTo>
                  <a:cubicBezTo>
                    <a:pt x="159" y="43"/>
                    <a:pt x="159" y="43"/>
                    <a:pt x="158" y="43"/>
                  </a:cubicBezTo>
                  <a:cubicBezTo>
                    <a:pt x="158" y="44"/>
                    <a:pt x="159" y="44"/>
                    <a:pt x="161" y="44"/>
                  </a:cubicBezTo>
                  <a:cubicBezTo>
                    <a:pt x="162" y="44"/>
                    <a:pt x="161" y="44"/>
                    <a:pt x="162" y="43"/>
                  </a:cubicBezTo>
                  <a:cubicBezTo>
                    <a:pt x="163" y="44"/>
                    <a:pt x="165" y="44"/>
                    <a:pt x="164" y="43"/>
                  </a:cubicBezTo>
                  <a:cubicBezTo>
                    <a:pt x="166" y="43"/>
                    <a:pt x="165" y="44"/>
                    <a:pt x="167" y="44"/>
                  </a:cubicBezTo>
                  <a:cubicBezTo>
                    <a:pt x="167" y="43"/>
                    <a:pt x="166" y="44"/>
                    <a:pt x="166" y="43"/>
                  </a:cubicBezTo>
                  <a:cubicBezTo>
                    <a:pt x="167" y="43"/>
                    <a:pt x="169" y="43"/>
                    <a:pt x="169" y="43"/>
                  </a:cubicBezTo>
                  <a:cubicBezTo>
                    <a:pt x="170" y="43"/>
                    <a:pt x="171" y="43"/>
                    <a:pt x="171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4"/>
                    <a:pt x="172" y="44"/>
                    <a:pt x="173" y="44"/>
                  </a:cubicBezTo>
                  <a:cubicBezTo>
                    <a:pt x="172" y="44"/>
                    <a:pt x="174" y="44"/>
                    <a:pt x="174" y="44"/>
                  </a:cubicBezTo>
                  <a:cubicBezTo>
                    <a:pt x="173" y="44"/>
                    <a:pt x="174" y="44"/>
                    <a:pt x="174" y="45"/>
                  </a:cubicBezTo>
                  <a:cubicBezTo>
                    <a:pt x="175" y="45"/>
                    <a:pt x="175" y="45"/>
                    <a:pt x="176" y="45"/>
                  </a:cubicBezTo>
                  <a:cubicBezTo>
                    <a:pt x="174" y="45"/>
                    <a:pt x="176" y="44"/>
                    <a:pt x="176" y="44"/>
                  </a:cubicBezTo>
                  <a:cubicBezTo>
                    <a:pt x="177" y="44"/>
                    <a:pt x="176" y="44"/>
                    <a:pt x="177" y="45"/>
                  </a:cubicBezTo>
                  <a:cubicBezTo>
                    <a:pt x="178" y="45"/>
                    <a:pt x="177" y="44"/>
                    <a:pt x="178" y="44"/>
                  </a:cubicBezTo>
                  <a:cubicBezTo>
                    <a:pt x="178" y="45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5"/>
                  </a:cubicBezTo>
                  <a:cubicBezTo>
                    <a:pt x="180" y="45"/>
                    <a:pt x="180" y="45"/>
                    <a:pt x="181" y="45"/>
                  </a:cubicBezTo>
                  <a:cubicBezTo>
                    <a:pt x="181" y="45"/>
                    <a:pt x="180" y="44"/>
                    <a:pt x="181" y="44"/>
                  </a:cubicBezTo>
                  <a:cubicBezTo>
                    <a:pt x="182" y="44"/>
                    <a:pt x="182" y="44"/>
                    <a:pt x="183" y="45"/>
                  </a:cubicBezTo>
                  <a:cubicBezTo>
                    <a:pt x="184" y="44"/>
                    <a:pt x="181" y="44"/>
                    <a:pt x="182" y="43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44"/>
                    <a:pt x="188" y="44"/>
                    <a:pt x="187" y="45"/>
                  </a:cubicBezTo>
                  <a:cubicBezTo>
                    <a:pt x="190" y="45"/>
                    <a:pt x="193" y="45"/>
                    <a:pt x="196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7" y="45"/>
                    <a:pt x="197" y="44"/>
                    <a:pt x="197" y="44"/>
                  </a:cubicBezTo>
                  <a:cubicBezTo>
                    <a:pt x="196" y="45"/>
                    <a:pt x="196" y="45"/>
                    <a:pt x="198" y="45"/>
                  </a:cubicBezTo>
                  <a:cubicBezTo>
                    <a:pt x="199" y="45"/>
                    <a:pt x="197" y="45"/>
                    <a:pt x="198" y="45"/>
                  </a:cubicBezTo>
                  <a:cubicBezTo>
                    <a:pt x="201" y="46"/>
                    <a:pt x="204" y="45"/>
                    <a:pt x="207" y="45"/>
                  </a:cubicBezTo>
                  <a:cubicBezTo>
                    <a:pt x="208" y="45"/>
                    <a:pt x="206" y="45"/>
                    <a:pt x="207" y="45"/>
                  </a:cubicBezTo>
                  <a:cubicBezTo>
                    <a:pt x="208" y="45"/>
                    <a:pt x="209" y="45"/>
                    <a:pt x="210" y="45"/>
                  </a:cubicBezTo>
                  <a:cubicBezTo>
                    <a:pt x="210" y="45"/>
                    <a:pt x="210" y="45"/>
                    <a:pt x="211" y="44"/>
                  </a:cubicBezTo>
                  <a:cubicBezTo>
                    <a:pt x="212" y="44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6"/>
                  </a:cubicBezTo>
                  <a:cubicBezTo>
                    <a:pt x="212" y="45"/>
                    <a:pt x="214" y="45"/>
                    <a:pt x="214" y="46"/>
                  </a:cubicBezTo>
                  <a:cubicBezTo>
                    <a:pt x="215" y="46"/>
                    <a:pt x="214" y="46"/>
                    <a:pt x="215" y="46"/>
                  </a:cubicBezTo>
                  <a:cubicBezTo>
                    <a:pt x="216" y="46"/>
                    <a:pt x="218" y="46"/>
                    <a:pt x="220" y="46"/>
                  </a:cubicBezTo>
                  <a:cubicBezTo>
                    <a:pt x="220" y="46"/>
                    <a:pt x="220" y="45"/>
                    <a:pt x="220" y="45"/>
                  </a:cubicBezTo>
                  <a:cubicBezTo>
                    <a:pt x="220" y="46"/>
                    <a:pt x="221" y="45"/>
                    <a:pt x="222" y="45"/>
                  </a:cubicBezTo>
                  <a:cubicBezTo>
                    <a:pt x="222" y="46"/>
                    <a:pt x="221" y="46"/>
                    <a:pt x="220" y="46"/>
                  </a:cubicBezTo>
                  <a:cubicBezTo>
                    <a:pt x="221" y="47"/>
                    <a:pt x="223" y="46"/>
                    <a:pt x="223" y="45"/>
                  </a:cubicBezTo>
                  <a:cubicBezTo>
                    <a:pt x="226" y="46"/>
                    <a:pt x="228" y="47"/>
                    <a:pt x="230" y="46"/>
                  </a:cubicBezTo>
                  <a:cubicBezTo>
                    <a:pt x="230" y="46"/>
                    <a:pt x="229" y="45"/>
                    <a:pt x="230" y="45"/>
                  </a:cubicBezTo>
                  <a:cubicBezTo>
                    <a:pt x="231" y="46"/>
                    <a:pt x="234" y="46"/>
                    <a:pt x="235" y="46"/>
                  </a:cubicBezTo>
                  <a:cubicBezTo>
                    <a:pt x="236" y="46"/>
                    <a:pt x="238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4" y="46"/>
                    <a:pt x="245" y="46"/>
                    <a:pt x="247" y="46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50" y="47"/>
                    <a:pt x="253" y="46"/>
                    <a:pt x="257" y="46"/>
                  </a:cubicBezTo>
                  <a:cubicBezTo>
                    <a:pt x="258" y="47"/>
                    <a:pt x="260" y="47"/>
                    <a:pt x="261" y="47"/>
                  </a:cubicBezTo>
                  <a:cubicBezTo>
                    <a:pt x="261" y="47"/>
                    <a:pt x="263" y="46"/>
                    <a:pt x="263" y="47"/>
                  </a:cubicBezTo>
                  <a:cubicBezTo>
                    <a:pt x="263" y="47"/>
                    <a:pt x="262" y="47"/>
                    <a:pt x="263" y="46"/>
                  </a:cubicBezTo>
                  <a:cubicBezTo>
                    <a:pt x="267" y="47"/>
                    <a:pt x="268" y="47"/>
                    <a:pt x="272" y="47"/>
                  </a:cubicBezTo>
                  <a:cubicBezTo>
                    <a:pt x="272" y="47"/>
                    <a:pt x="272" y="46"/>
                    <a:pt x="272" y="46"/>
                  </a:cubicBezTo>
                  <a:cubicBezTo>
                    <a:pt x="272" y="47"/>
                    <a:pt x="273" y="47"/>
                    <a:pt x="273" y="47"/>
                  </a:cubicBezTo>
                  <a:cubicBezTo>
                    <a:pt x="276" y="47"/>
                    <a:pt x="278" y="46"/>
                    <a:pt x="280" y="47"/>
                  </a:cubicBezTo>
                  <a:cubicBezTo>
                    <a:pt x="281" y="47"/>
                    <a:pt x="279" y="46"/>
                    <a:pt x="280" y="46"/>
                  </a:cubicBezTo>
                  <a:cubicBezTo>
                    <a:pt x="281" y="46"/>
                    <a:pt x="280" y="47"/>
                    <a:pt x="280" y="47"/>
                  </a:cubicBezTo>
                  <a:cubicBezTo>
                    <a:pt x="282" y="47"/>
                    <a:pt x="281" y="47"/>
                    <a:pt x="282" y="46"/>
                  </a:cubicBezTo>
                  <a:cubicBezTo>
                    <a:pt x="283" y="46"/>
                    <a:pt x="283" y="46"/>
                    <a:pt x="283" y="46"/>
                  </a:cubicBezTo>
                  <a:cubicBezTo>
                    <a:pt x="282" y="47"/>
                    <a:pt x="286" y="47"/>
                    <a:pt x="285" y="47"/>
                  </a:cubicBezTo>
                  <a:cubicBezTo>
                    <a:pt x="285" y="47"/>
                    <a:pt x="284" y="47"/>
                    <a:pt x="284" y="46"/>
                  </a:cubicBezTo>
                  <a:cubicBezTo>
                    <a:pt x="284" y="46"/>
                    <a:pt x="287" y="46"/>
                    <a:pt x="286" y="47"/>
                  </a:cubicBezTo>
                  <a:cubicBezTo>
                    <a:pt x="287" y="46"/>
                    <a:pt x="288" y="46"/>
                    <a:pt x="290" y="47"/>
                  </a:cubicBezTo>
                  <a:cubicBezTo>
                    <a:pt x="290" y="47"/>
                    <a:pt x="289" y="46"/>
                    <a:pt x="291" y="46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3" y="47"/>
                    <a:pt x="293" y="47"/>
                    <a:pt x="295" y="47"/>
                  </a:cubicBezTo>
                  <a:cubicBezTo>
                    <a:pt x="295" y="47"/>
                    <a:pt x="296" y="47"/>
                    <a:pt x="295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7"/>
                    <a:pt x="299" y="47"/>
                    <a:pt x="301" y="47"/>
                  </a:cubicBezTo>
                  <a:cubicBezTo>
                    <a:pt x="302" y="47"/>
                    <a:pt x="302" y="47"/>
                    <a:pt x="302" y="46"/>
                  </a:cubicBezTo>
                  <a:cubicBezTo>
                    <a:pt x="302" y="46"/>
                    <a:pt x="306" y="47"/>
                    <a:pt x="304" y="47"/>
                  </a:cubicBezTo>
                  <a:cubicBezTo>
                    <a:pt x="307" y="48"/>
                    <a:pt x="311" y="47"/>
                    <a:pt x="312" y="47"/>
                  </a:cubicBezTo>
                  <a:cubicBezTo>
                    <a:pt x="312" y="48"/>
                    <a:pt x="314" y="47"/>
                    <a:pt x="316" y="47"/>
                  </a:cubicBezTo>
                  <a:cubicBezTo>
                    <a:pt x="316" y="47"/>
                    <a:pt x="316" y="47"/>
                    <a:pt x="317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7" y="46"/>
                    <a:pt x="318" y="47"/>
                    <a:pt x="319" y="47"/>
                  </a:cubicBezTo>
                  <a:cubicBezTo>
                    <a:pt x="320" y="47"/>
                    <a:pt x="319" y="46"/>
                    <a:pt x="320" y="46"/>
                  </a:cubicBezTo>
                  <a:cubicBezTo>
                    <a:pt x="321" y="46"/>
                    <a:pt x="320" y="47"/>
                    <a:pt x="321" y="47"/>
                  </a:cubicBezTo>
                  <a:cubicBezTo>
                    <a:pt x="322" y="47"/>
                    <a:pt x="320" y="46"/>
                    <a:pt x="321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4" y="47"/>
                    <a:pt x="326" y="47"/>
                    <a:pt x="328" y="47"/>
                  </a:cubicBezTo>
                  <a:cubicBezTo>
                    <a:pt x="329" y="46"/>
                    <a:pt x="327" y="47"/>
                    <a:pt x="327" y="46"/>
                  </a:cubicBezTo>
                  <a:cubicBezTo>
                    <a:pt x="332" y="47"/>
                    <a:pt x="338" y="46"/>
                    <a:pt x="341" y="45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44"/>
                    <a:pt x="351" y="46"/>
                    <a:pt x="353" y="44"/>
                  </a:cubicBezTo>
                  <a:cubicBezTo>
                    <a:pt x="351" y="44"/>
                    <a:pt x="350" y="45"/>
                    <a:pt x="349" y="44"/>
                  </a:cubicBezTo>
                  <a:cubicBezTo>
                    <a:pt x="350" y="44"/>
                    <a:pt x="351" y="44"/>
                    <a:pt x="350" y="43"/>
                  </a:cubicBezTo>
                  <a:cubicBezTo>
                    <a:pt x="351" y="44"/>
                    <a:pt x="351" y="42"/>
                    <a:pt x="353" y="43"/>
                  </a:cubicBezTo>
                  <a:cubicBezTo>
                    <a:pt x="353" y="43"/>
                    <a:pt x="352" y="43"/>
                    <a:pt x="353" y="42"/>
                  </a:cubicBezTo>
                  <a:cubicBezTo>
                    <a:pt x="354" y="42"/>
                    <a:pt x="355" y="42"/>
                    <a:pt x="355" y="43"/>
                  </a:cubicBezTo>
                  <a:cubicBezTo>
                    <a:pt x="353" y="43"/>
                    <a:pt x="355" y="43"/>
                    <a:pt x="355" y="43"/>
                  </a:cubicBezTo>
                  <a:cubicBezTo>
                    <a:pt x="354" y="43"/>
                    <a:pt x="354" y="43"/>
                    <a:pt x="353" y="43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5" y="44"/>
                    <a:pt x="356" y="44"/>
                    <a:pt x="357" y="44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9" y="43"/>
                    <a:pt x="359" y="42"/>
                    <a:pt x="361" y="42"/>
                  </a:cubicBezTo>
                  <a:cubicBezTo>
                    <a:pt x="361" y="41"/>
                    <a:pt x="361" y="41"/>
                    <a:pt x="363" y="41"/>
                  </a:cubicBezTo>
                  <a:cubicBezTo>
                    <a:pt x="363" y="40"/>
                    <a:pt x="362" y="40"/>
                    <a:pt x="364" y="39"/>
                  </a:cubicBezTo>
                  <a:cubicBezTo>
                    <a:pt x="363" y="39"/>
                    <a:pt x="364" y="39"/>
                    <a:pt x="363" y="39"/>
                  </a:cubicBezTo>
                  <a:cubicBezTo>
                    <a:pt x="363" y="39"/>
                    <a:pt x="361" y="38"/>
                    <a:pt x="362" y="39"/>
                  </a:cubicBezTo>
                  <a:cubicBezTo>
                    <a:pt x="362" y="39"/>
                    <a:pt x="363" y="39"/>
                    <a:pt x="362" y="39"/>
                  </a:cubicBezTo>
                  <a:cubicBezTo>
                    <a:pt x="362" y="39"/>
                    <a:pt x="360" y="39"/>
                    <a:pt x="360" y="39"/>
                  </a:cubicBezTo>
                  <a:cubicBezTo>
                    <a:pt x="363" y="38"/>
                    <a:pt x="362" y="37"/>
                    <a:pt x="365" y="36"/>
                  </a:cubicBezTo>
                  <a:cubicBezTo>
                    <a:pt x="365" y="36"/>
                    <a:pt x="366" y="36"/>
                    <a:pt x="366" y="36"/>
                  </a:cubicBezTo>
                  <a:cubicBezTo>
                    <a:pt x="367" y="37"/>
                    <a:pt x="366" y="37"/>
                    <a:pt x="367" y="37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8" y="37"/>
                    <a:pt x="370" y="36"/>
                    <a:pt x="370" y="36"/>
                  </a:cubicBezTo>
                  <a:cubicBezTo>
                    <a:pt x="370" y="36"/>
                    <a:pt x="371" y="36"/>
                    <a:pt x="372" y="35"/>
                  </a:cubicBezTo>
                  <a:cubicBezTo>
                    <a:pt x="371" y="35"/>
                    <a:pt x="374" y="34"/>
                    <a:pt x="374" y="34"/>
                  </a:cubicBezTo>
                  <a:cubicBezTo>
                    <a:pt x="373" y="34"/>
                    <a:pt x="372" y="34"/>
                    <a:pt x="371" y="34"/>
                  </a:cubicBezTo>
                  <a:cubicBezTo>
                    <a:pt x="371" y="34"/>
                    <a:pt x="370" y="35"/>
                    <a:pt x="369" y="35"/>
                  </a:cubicBezTo>
                  <a:cubicBezTo>
                    <a:pt x="369" y="35"/>
                    <a:pt x="369" y="35"/>
                    <a:pt x="368" y="35"/>
                  </a:cubicBezTo>
                  <a:cubicBezTo>
                    <a:pt x="368" y="36"/>
                    <a:pt x="369" y="36"/>
                    <a:pt x="368" y="36"/>
                  </a:cubicBezTo>
                  <a:cubicBezTo>
                    <a:pt x="368" y="35"/>
                    <a:pt x="367" y="35"/>
                    <a:pt x="368" y="36"/>
                  </a:cubicBezTo>
                  <a:cubicBezTo>
                    <a:pt x="365" y="36"/>
                    <a:pt x="366" y="35"/>
                    <a:pt x="364" y="34"/>
                  </a:cubicBezTo>
                  <a:cubicBezTo>
                    <a:pt x="365" y="35"/>
                    <a:pt x="368" y="34"/>
                    <a:pt x="367" y="33"/>
                  </a:cubicBezTo>
                  <a:cubicBezTo>
                    <a:pt x="368" y="34"/>
                    <a:pt x="370" y="33"/>
                    <a:pt x="371" y="33"/>
                  </a:cubicBezTo>
                  <a:cubicBezTo>
                    <a:pt x="372" y="32"/>
                    <a:pt x="372" y="33"/>
                    <a:pt x="373" y="33"/>
                  </a:cubicBezTo>
                  <a:cubicBezTo>
                    <a:pt x="374" y="32"/>
                    <a:pt x="375" y="31"/>
                    <a:pt x="377" y="30"/>
                  </a:cubicBezTo>
                  <a:cubicBezTo>
                    <a:pt x="376" y="30"/>
                    <a:pt x="377" y="30"/>
                    <a:pt x="377" y="29"/>
                  </a:cubicBezTo>
                  <a:cubicBezTo>
                    <a:pt x="375" y="29"/>
                    <a:pt x="375" y="28"/>
                    <a:pt x="373" y="28"/>
                  </a:cubicBezTo>
                  <a:cubicBezTo>
                    <a:pt x="373" y="29"/>
                    <a:pt x="371" y="29"/>
                    <a:pt x="370" y="29"/>
                  </a:cubicBezTo>
                  <a:cubicBezTo>
                    <a:pt x="371" y="28"/>
                    <a:pt x="373" y="26"/>
                    <a:pt x="373" y="24"/>
                  </a:cubicBezTo>
                  <a:cubicBezTo>
                    <a:pt x="372" y="24"/>
                    <a:pt x="371" y="25"/>
                    <a:pt x="370" y="25"/>
                  </a:cubicBezTo>
                  <a:cubicBezTo>
                    <a:pt x="369" y="24"/>
                    <a:pt x="370" y="24"/>
                    <a:pt x="370" y="23"/>
                  </a:cubicBezTo>
                  <a:cubicBezTo>
                    <a:pt x="370" y="23"/>
                    <a:pt x="371" y="23"/>
                    <a:pt x="371" y="23"/>
                  </a:cubicBezTo>
                  <a:close/>
                  <a:moveTo>
                    <a:pt x="159" y="44"/>
                  </a:moveTo>
                  <a:cubicBezTo>
                    <a:pt x="159" y="43"/>
                    <a:pt x="160" y="43"/>
                    <a:pt x="161" y="43"/>
                  </a:cubicBezTo>
                  <a:cubicBezTo>
                    <a:pt x="161" y="44"/>
                    <a:pt x="160" y="44"/>
                    <a:pt x="159" y="44"/>
                  </a:cubicBezTo>
                  <a:close/>
                  <a:moveTo>
                    <a:pt x="115" y="38"/>
                  </a:moveTo>
                  <a:cubicBezTo>
                    <a:pt x="114" y="37"/>
                    <a:pt x="117" y="37"/>
                    <a:pt x="115" y="37"/>
                  </a:cubicBezTo>
                  <a:cubicBezTo>
                    <a:pt x="115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7" y="37"/>
                  </a:cubicBezTo>
                  <a:cubicBezTo>
                    <a:pt x="116" y="37"/>
                    <a:pt x="116" y="38"/>
                    <a:pt x="115" y="38"/>
                  </a:cubicBezTo>
                  <a:close/>
                  <a:moveTo>
                    <a:pt x="117" y="35"/>
                  </a:moveTo>
                  <a:cubicBezTo>
                    <a:pt x="117" y="36"/>
                    <a:pt x="116" y="36"/>
                    <a:pt x="116" y="36"/>
                  </a:cubicBezTo>
                  <a:cubicBezTo>
                    <a:pt x="115" y="37"/>
                    <a:pt x="115" y="36"/>
                    <a:pt x="115" y="36"/>
                  </a:cubicBezTo>
                  <a:cubicBezTo>
                    <a:pt x="116" y="36"/>
                    <a:pt x="116" y="35"/>
                    <a:pt x="117" y="35"/>
                  </a:cubicBezTo>
                  <a:close/>
                  <a:moveTo>
                    <a:pt x="82" y="33"/>
                  </a:moveTo>
                  <a:cubicBezTo>
                    <a:pt x="82" y="33"/>
                    <a:pt x="85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4" y="34"/>
                    <a:pt x="85" y="34"/>
                    <a:pt x="83" y="34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4" y="35"/>
                    <a:pt x="82" y="34"/>
                    <a:pt x="83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4"/>
                    <a:pt x="84" y="34"/>
                    <a:pt x="82" y="33"/>
                  </a:cubicBezTo>
                  <a:close/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3" y="18"/>
                    <a:pt x="74" y="18"/>
                    <a:pt x="75" y="18"/>
                  </a:cubicBezTo>
                  <a:close/>
                  <a:moveTo>
                    <a:pt x="372" y="17"/>
                  </a:moveTo>
                  <a:cubicBezTo>
                    <a:pt x="372" y="18"/>
                    <a:pt x="370" y="18"/>
                    <a:pt x="370" y="18"/>
                  </a:cubicBezTo>
                  <a:cubicBezTo>
                    <a:pt x="370" y="18"/>
                    <a:pt x="371" y="17"/>
                    <a:pt x="372" y="17"/>
                  </a:cubicBezTo>
                  <a:close/>
                  <a:moveTo>
                    <a:pt x="367" y="11"/>
                  </a:moveTo>
                  <a:cubicBezTo>
                    <a:pt x="367" y="10"/>
                    <a:pt x="365" y="12"/>
                    <a:pt x="364" y="11"/>
                  </a:cubicBezTo>
                  <a:cubicBezTo>
                    <a:pt x="365" y="11"/>
                    <a:pt x="368" y="10"/>
                    <a:pt x="368" y="11"/>
                  </a:cubicBezTo>
                  <a:cubicBezTo>
                    <a:pt x="367" y="11"/>
                    <a:pt x="367" y="12"/>
                    <a:pt x="366" y="11"/>
                  </a:cubicBezTo>
                  <a:cubicBezTo>
                    <a:pt x="366" y="11"/>
                    <a:pt x="367" y="11"/>
                    <a:pt x="367" y="11"/>
                  </a:cubicBezTo>
                  <a:close/>
                  <a:moveTo>
                    <a:pt x="369" y="16"/>
                  </a:moveTo>
                  <a:cubicBezTo>
                    <a:pt x="369" y="17"/>
                    <a:pt x="368" y="16"/>
                    <a:pt x="367" y="17"/>
                  </a:cubicBezTo>
                  <a:cubicBezTo>
                    <a:pt x="367" y="16"/>
                    <a:pt x="366" y="16"/>
                    <a:pt x="366" y="16"/>
                  </a:cubicBezTo>
                  <a:cubicBezTo>
                    <a:pt x="367" y="16"/>
                    <a:pt x="368" y="16"/>
                    <a:pt x="369" y="16"/>
                  </a:cubicBezTo>
                  <a:close/>
                  <a:moveTo>
                    <a:pt x="371" y="26"/>
                  </a:moveTo>
                  <a:cubicBezTo>
                    <a:pt x="371" y="26"/>
                    <a:pt x="371" y="26"/>
                    <a:pt x="370" y="26"/>
                  </a:cubicBezTo>
                  <a:cubicBezTo>
                    <a:pt x="370" y="26"/>
                    <a:pt x="369" y="26"/>
                    <a:pt x="369" y="26"/>
                  </a:cubicBezTo>
                  <a:cubicBezTo>
                    <a:pt x="368" y="26"/>
                    <a:pt x="370" y="26"/>
                    <a:pt x="370" y="25"/>
                  </a:cubicBezTo>
                  <a:cubicBezTo>
                    <a:pt x="371" y="25"/>
                    <a:pt x="371" y="26"/>
                    <a:pt x="371" y="26"/>
                  </a:cubicBezTo>
                  <a:close/>
                  <a:moveTo>
                    <a:pt x="368" y="17"/>
                  </a:moveTo>
                  <a:cubicBezTo>
                    <a:pt x="368" y="17"/>
                    <a:pt x="367" y="17"/>
                    <a:pt x="367" y="18"/>
                  </a:cubicBezTo>
                  <a:cubicBezTo>
                    <a:pt x="366" y="18"/>
                    <a:pt x="367" y="17"/>
                    <a:pt x="366" y="18"/>
                  </a:cubicBezTo>
                  <a:cubicBezTo>
                    <a:pt x="365" y="18"/>
                    <a:pt x="368" y="17"/>
                    <a:pt x="366" y="17"/>
                  </a:cubicBezTo>
                  <a:cubicBezTo>
                    <a:pt x="366" y="17"/>
                    <a:pt x="367" y="17"/>
                    <a:pt x="368" y="17"/>
                  </a:cubicBezTo>
                  <a:close/>
                  <a:moveTo>
                    <a:pt x="363" y="9"/>
                  </a:moveTo>
                  <a:cubicBezTo>
                    <a:pt x="363" y="9"/>
                    <a:pt x="362" y="10"/>
                    <a:pt x="361" y="10"/>
                  </a:cubicBezTo>
                  <a:cubicBezTo>
                    <a:pt x="361" y="10"/>
                    <a:pt x="362" y="10"/>
                    <a:pt x="362" y="10"/>
                  </a:cubicBezTo>
                  <a:cubicBezTo>
                    <a:pt x="363" y="10"/>
                    <a:pt x="362" y="10"/>
                    <a:pt x="362" y="10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64" y="10"/>
                    <a:pt x="363" y="10"/>
                    <a:pt x="363" y="10"/>
                  </a:cubicBezTo>
                  <a:cubicBezTo>
                    <a:pt x="363" y="11"/>
                    <a:pt x="362" y="10"/>
                    <a:pt x="362" y="11"/>
                  </a:cubicBezTo>
                  <a:cubicBezTo>
                    <a:pt x="361" y="10"/>
                    <a:pt x="361" y="10"/>
                    <a:pt x="360" y="10"/>
                  </a:cubicBezTo>
                  <a:cubicBezTo>
                    <a:pt x="360" y="10"/>
                    <a:pt x="361" y="9"/>
                    <a:pt x="359" y="9"/>
                  </a:cubicBezTo>
                  <a:cubicBezTo>
                    <a:pt x="360" y="9"/>
                    <a:pt x="360" y="8"/>
                    <a:pt x="361" y="8"/>
                  </a:cubicBezTo>
                  <a:cubicBezTo>
                    <a:pt x="361" y="8"/>
                    <a:pt x="361" y="8"/>
                    <a:pt x="361" y="8"/>
                  </a:cubicBezTo>
                  <a:cubicBezTo>
                    <a:pt x="360" y="8"/>
                    <a:pt x="360" y="8"/>
                    <a:pt x="359" y="8"/>
                  </a:cubicBezTo>
                  <a:cubicBezTo>
                    <a:pt x="360" y="8"/>
                    <a:pt x="359" y="8"/>
                    <a:pt x="359" y="7"/>
                  </a:cubicBezTo>
                  <a:cubicBezTo>
                    <a:pt x="360" y="7"/>
                    <a:pt x="360" y="8"/>
                    <a:pt x="361" y="7"/>
                  </a:cubicBezTo>
                  <a:cubicBezTo>
                    <a:pt x="361" y="8"/>
                    <a:pt x="362" y="8"/>
                    <a:pt x="363" y="8"/>
                  </a:cubicBezTo>
                  <a:cubicBezTo>
                    <a:pt x="362" y="8"/>
                    <a:pt x="362" y="9"/>
                    <a:pt x="362" y="9"/>
                  </a:cubicBezTo>
                  <a:cubicBezTo>
                    <a:pt x="362" y="10"/>
                    <a:pt x="363" y="9"/>
                    <a:pt x="363" y="9"/>
                  </a:cubicBezTo>
                  <a:close/>
                  <a:moveTo>
                    <a:pt x="361" y="11"/>
                  </a:moveTo>
                  <a:cubicBezTo>
                    <a:pt x="361" y="11"/>
                    <a:pt x="363" y="11"/>
                    <a:pt x="363" y="11"/>
                  </a:cubicBezTo>
                  <a:cubicBezTo>
                    <a:pt x="362" y="12"/>
                    <a:pt x="362" y="11"/>
                    <a:pt x="361" y="11"/>
                  </a:cubicBezTo>
                  <a:close/>
                  <a:moveTo>
                    <a:pt x="362" y="34"/>
                  </a:moveTo>
                  <a:cubicBezTo>
                    <a:pt x="363" y="34"/>
                    <a:pt x="362" y="34"/>
                    <a:pt x="362" y="35"/>
                  </a:cubicBezTo>
                  <a:cubicBezTo>
                    <a:pt x="362" y="35"/>
                    <a:pt x="361" y="34"/>
                    <a:pt x="361" y="35"/>
                  </a:cubicBezTo>
                  <a:cubicBezTo>
                    <a:pt x="360" y="35"/>
                    <a:pt x="358" y="35"/>
                    <a:pt x="359" y="35"/>
                  </a:cubicBezTo>
                  <a:cubicBezTo>
                    <a:pt x="361" y="35"/>
                    <a:pt x="361" y="34"/>
                    <a:pt x="362" y="34"/>
                  </a:cubicBezTo>
                  <a:close/>
                  <a:moveTo>
                    <a:pt x="360" y="11"/>
                  </a:moveTo>
                  <a:cubicBezTo>
                    <a:pt x="360" y="11"/>
                    <a:pt x="360" y="12"/>
                    <a:pt x="359" y="12"/>
                  </a:cubicBezTo>
                  <a:cubicBezTo>
                    <a:pt x="358" y="12"/>
                    <a:pt x="358" y="11"/>
                    <a:pt x="357" y="11"/>
                  </a:cubicBezTo>
                  <a:cubicBezTo>
                    <a:pt x="358" y="11"/>
                    <a:pt x="359" y="11"/>
                    <a:pt x="360" y="11"/>
                  </a:cubicBezTo>
                  <a:close/>
                  <a:moveTo>
                    <a:pt x="360" y="6"/>
                  </a:moveTo>
                  <a:cubicBezTo>
                    <a:pt x="360" y="7"/>
                    <a:pt x="359" y="7"/>
                    <a:pt x="359" y="7"/>
                  </a:cubicBezTo>
                  <a:cubicBezTo>
                    <a:pt x="358" y="7"/>
                    <a:pt x="358" y="7"/>
                    <a:pt x="358" y="6"/>
                  </a:cubicBezTo>
                  <a:cubicBezTo>
                    <a:pt x="358" y="6"/>
                    <a:pt x="359" y="7"/>
                    <a:pt x="360" y="6"/>
                  </a:cubicBezTo>
                  <a:close/>
                  <a:moveTo>
                    <a:pt x="359" y="14"/>
                  </a:moveTo>
                  <a:cubicBezTo>
                    <a:pt x="359" y="13"/>
                    <a:pt x="359" y="13"/>
                    <a:pt x="358" y="13"/>
                  </a:cubicBezTo>
                  <a:cubicBezTo>
                    <a:pt x="358" y="13"/>
                    <a:pt x="360" y="13"/>
                    <a:pt x="359" y="13"/>
                  </a:cubicBezTo>
                  <a:cubicBezTo>
                    <a:pt x="360" y="13"/>
                    <a:pt x="360" y="14"/>
                    <a:pt x="359" y="14"/>
                  </a:cubicBezTo>
                  <a:close/>
                  <a:moveTo>
                    <a:pt x="360" y="31"/>
                  </a:moveTo>
                  <a:cubicBezTo>
                    <a:pt x="359" y="31"/>
                    <a:pt x="358" y="33"/>
                    <a:pt x="358" y="33"/>
                  </a:cubicBezTo>
                  <a:cubicBezTo>
                    <a:pt x="356" y="32"/>
                    <a:pt x="360" y="31"/>
                    <a:pt x="358" y="31"/>
                  </a:cubicBezTo>
                  <a:cubicBezTo>
                    <a:pt x="358" y="30"/>
                    <a:pt x="359" y="31"/>
                    <a:pt x="360" y="31"/>
                  </a:cubicBezTo>
                  <a:close/>
                  <a:moveTo>
                    <a:pt x="359" y="34"/>
                  </a:moveTo>
                  <a:cubicBezTo>
                    <a:pt x="358" y="34"/>
                    <a:pt x="357" y="33"/>
                    <a:pt x="357" y="34"/>
                  </a:cubicBezTo>
                  <a:cubicBezTo>
                    <a:pt x="355" y="33"/>
                    <a:pt x="358" y="33"/>
                    <a:pt x="359" y="34"/>
                  </a:cubicBezTo>
                  <a:close/>
                  <a:moveTo>
                    <a:pt x="358" y="41"/>
                  </a:moveTo>
                  <a:cubicBezTo>
                    <a:pt x="359" y="41"/>
                    <a:pt x="358" y="41"/>
                    <a:pt x="358" y="41"/>
                  </a:cubicBezTo>
                  <a:cubicBezTo>
                    <a:pt x="358" y="41"/>
                    <a:pt x="357" y="41"/>
                    <a:pt x="357" y="41"/>
                  </a:cubicBezTo>
                  <a:cubicBezTo>
                    <a:pt x="357" y="40"/>
                    <a:pt x="358" y="41"/>
                    <a:pt x="358" y="41"/>
                  </a:cubicBezTo>
                  <a:close/>
                  <a:moveTo>
                    <a:pt x="338" y="5"/>
                  </a:moveTo>
                  <a:cubicBezTo>
                    <a:pt x="338" y="5"/>
                    <a:pt x="338" y="5"/>
                    <a:pt x="337" y="6"/>
                  </a:cubicBezTo>
                  <a:cubicBezTo>
                    <a:pt x="337" y="6"/>
                    <a:pt x="337" y="5"/>
                    <a:pt x="337" y="5"/>
                  </a:cubicBezTo>
                  <a:cubicBezTo>
                    <a:pt x="337" y="5"/>
                    <a:pt x="338" y="5"/>
                    <a:pt x="338" y="5"/>
                  </a:cubicBezTo>
                  <a:close/>
                  <a:moveTo>
                    <a:pt x="335" y="6"/>
                  </a:moveTo>
                  <a:cubicBezTo>
                    <a:pt x="335" y="6"/>
                    <a:pt x="333" y="6"/>
                    <a:pt x="334" y="6"/>
                  </a:cubicBezTo>
                  <a:cubicBezTo>
                    <a:pt x="333" y="6"/>
                    <a:pt x="333" y="5"/>
                    <a:pt x="333" y="5"/>
                  </a:cubicBezTo>
                  <a:cubicBezTo>
                    <a:pt x="334" y="5"/>
                    <a:pt x="333" y="6"/>
                    <a:pt x="335" y="6"/>
                  </a:cubicBezTo>
                  <a:close/>
                  <a:moveTo>
                    <a:pt x="328" y="14"/>
                  </a:moveTo>
                  <a:cubicBezTo>
                    <a:pt x="327" y="14"/>
                    <a:pt x="326" y="14"/>
                    <a:pt x="326" y="13"/>
                  </a:cubicBezTo>
                  <a:cubicBezTo>
                    <a:pt x="327" y="13"/>
                    <a:pt x="328" y="13"/>
                    <a:pt x="328" y="14"/>
                  </a:cubicBezTo>
                  <a:close/>
                  <a:moveTo>
                    <a:pt x="325" y="13"/>
                  </a:moveTo>
                  <a:cubicBezTo>
                    <a:pt x="326" y="14"/>
                    <a:pt x="324" y="13"/>
                    <a:pt x="324" y="14"/>
                  </a:cubicBezTo>
                  <a:cubicBezTo>
                    <a:pt x="323" y="14"/>
                    <a:pt x="323" y="13"/>
                    <a:pt x="323" y="13"/>
                  </a:cubicBezTo>
                  <a:cubicBezTo>
                    <a:pt x="323" y="13"/>
                    <a:pt x="324" y="13"/>
                    <a:pt x="324" y="13"/>
                  </a:cubicBezTo>
                  <a:cubicBezTo>
                    <a:pt x="324" y="13"/>
                    <a:pt x="324" y="13"/>
                    <a:pt x="325" y="13"/>
                  </a:cubicBezTo>
                  <a:close/>
                  <a:moveTo>
                    <a:pt x="325" y="9"/>
                  </a:moveTo>
                  <a:cubicBezTo>
                    <a:pt x="324" y="9"/>
                    <a:pt x="324" y="8"/>
                    <a:pt x="323" y="8"/>
                  </a:cubicBezTo>
                  <a:cubicBezTo>
                    <a:pt x="324" y="8"/>
                    <a:pt x="325" y="8"/>
                    <a:pt x="325" y="9"/>
                  </a:cubicBezTo>
                  <a:close/>
                  <a:moveTo>
                    <a:pt x="324" y="18"/>
                  </a:moveTo>
                  <a:cubicBezTo>
                    <a:pt x="323" y="18"/>
                    <a:pt x="322" y="18"/>
                    <a:pt x="322" y="18"/>
                  </a:cubicBezTo>
                  <a:cubicBezTo>
                    <a:pt x="322" y="18"/>
                    <a:pt x="324" y="18"/>
                    <a:pt x="323" y="18"/>
                  </a:cubicBezTo>
                  <a:cubicBezTo>
                    <a:pt x="324" y="18"/>
                    <a:pt x="324" y="18"/>
                    <a:pt x="324" y="18"/>
                  </a:cubicBezTo>
                  <a:close/>
                  <a:moveTo>
                    <a:pt x="323" y="5"/>
                  </a:moveTo>
                  <a:cubicBezTo>
                    <a:pt x="323" y="5"/>
                    <a:pt x="322" y="4"/>
                    <a:pt x="321" y="5"/>
                  </a:cubicBezTo>
                  <a:cubicBezTo>
                    <a:pt x="321" y="4"/>
                    <a:pt x="322" y="4"/>
                    <a:pt x="323" y="5"/>
                  </a:cubicBezTo>
                  <a:close/>
                  <a:moveTo>
                    <a:pt x="322" y="5"/>
                  </a:moveTo>
                  <a:cubicBezTo>
                    <a:pt x="321" y="5"/>
                    <a:pt x="321" y="6"/>
                    <a:pt x="320" y="6"/>
                  </a:cubicBezTo>
                  <a:cubicBezTo>
                    <a:pt x="320" y="7"/>
                    <a:pt x="321" y="6"/>
                    <a:pt x="321" y="6"/>
                  </a:cubicBezTo>
                  <a:cubicBezTo>
                    <a:pt x="321" y="7"/>
                    <a:pt x="320" y="6"/>
                    <a:pt x="319" y="6"/>
                  </a:cubicBezTo>
                  <a:cubicBezTo>
                    <a:pt x="319" y="6"/>
                    <a:pt x="319" y="5"/>
                    <a:pt x="320" y="5"/>
                  </a:cubicBezTo>
                  <a:cubicBezTo>
                    <a:pt x="320" y="5"/>
                    <a:pt x="321" y="5"/>
                    <a:pt x="321" y="5"/>
                  </a:cubicBezTo>
                  <a:cubicBezTo>
                    <a:pt x="321" y="5"/>
                    <a:pt x="321" y="5"/>
                    <a:pt x="322" y="5"/>
                  </a:cubicBezTo>
                  <a:close/>
                  <a:moveTo>
                    <a:pt x="321" y="8"/>
                  </a:moveTo>
                  <a:cubicBezTo>
                    <a:pt x="320" y="7"/>
                    <a:pt x="319" y="8"/>
                    <a:pt x="319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8"/>
                  </a:cubicBezTo>
                  <a:close/>
                  <a:moveTo>
                    <a:pt x="319" y="5"/>
                  </a:moveTo>
                  <a:cubicBezTo>
                    <a:pt x="318" y="4"/>
                    <a:pt x="319" y="4"/>
                    <a:pt x="319" y="4"/>
                  </a:cubicBezTo>
                  <a:cubicBezTo>
                    <a:pt x="321" y="4"/>
                    <a:pt x="321" y="5"/>
                    <a:pt x="319" y="5"/>
                  </a:cubicBezTo>
                  <a:close/>
                  <a:moveTo>
                    <a:pt x="317" y="8"/>
                  </a:moveTo>
                  <a:cubicBezTo>
                    <a:pt x="318" y="8"/>
                    <a:pt x="318" y="8"/>
                    <a:pt x="318" y="8"/>
                  </a:cubicBezTo>
                  <a:cubicBezTo>
                    <a:pt x="317" y="8"/>
                    <a:pt x="317" y="8"/>
                    <a:pt x="317" y="8"/>
                  </a:cubicBezTo>
                  <a:close/>
                  <a:moveTo>
                    <a:pt x="309" y="5"/>
                  </a:moveTo>
                  <a:cubicBezTo>
                    <a:pt x="308" y="5"/>
                    <a:pt x="306" y="5"/>
                    <a:pt x="305" y="4"/>
                  </a:cubicBezTo>
                  <a:cubicBezTo>
                    <a:pt x="306" y="4"/>
                    <a:pt x="307" y="5"/>
                    <a:pt x="307" y="4"/>
                  </a:cubicBezTo>
                  <a:cubicBezTo>
                    <a:pt x="307" y="4"/>
                    <a:pt x="307" y="4"/>
                    <a:pt x="307" y="4"/>
                  </a:cubicBezTo>
                  <a:cubicBezTo>
                    <a:pt x="307" y="5"/>
                    <a:pt x="308" y="5"/>
                    <a:pt x="309" y="5"/>
                  </a:cubicBezTo>
                  <a:close/>
                  <a:moveTo>
                    <a:pt x="309" y="46"/>
                  </a:moveTo>
                  <a:cubicBezTo>
                    <a:pt x="309" y="47"/>
                    <a:pt x="307" y="47"/>
                    <a:pt x="307" y="47"/>
                  </a:cubicBezTo>
                  <a:cubicBezTo>
                    <a:pt x="307" y="46"/>
                    <a:pt x="308" y="47"/>
                    <a:pt x="309" y="46"/>
                  </a:cubicBezTo>
                  <a:close/>
                  <a:moveTo>
                    <a:pt x="303" y="4"/>
                  </a:moveTo>
                  <a:cubicBezTo>
                    <a:pt x="303" y="4"/>
                    <a:pt x="303" y="4"/>
                    <a:pt x="302" y="4"/>
                  </a:cubicBezTo>
                  <a:cubicBezTo>
                    <a:pt x="302" y="4"/>
                    <a:pt x="302" y="4"/>
                    <a:pt x="301" y="4"/>
                  </a:cubicBezTo>
                  <a:cubicBezTo>
                    <a:pt x="302" y="3"/>
                    <a:pt x="303" y="4"/>
                    <a:pt x="303" y="4"/>
                  </a:cubicBezTo>
                  <a:close/>
                  <a:moveTo>
                    <a:pt x="265" y="4"/>
                  </a:moveTo>
                  <a:cubicBezTo>
                    <a:pt x="265" y="5"/>
                    <a:pt x="264" y="5"/>
                    <a:pt x="263" y="5"/>
                  </a:cubicBezTo>
                  <a:cubicBezTo>
                    <a:pt x="264" y="5"/>
                    <a:pt x="263" y="4"/>
                    <a:pt x="265" y="4"/>
                  </a:cubicBezTo>
                  <a:close/>
                  <a:moveTo>
                    <a:pt x="256" y="7"/>
                  </a:moveTo>
                  <a:cubicBezTo>
                    <a:pt x="257" y="7"/>
                    <a:pt x="255" y="7"/>
                    <a:pt x="255" y="7"/>
                  </a:cubicBezTo>
                  <a:cubicBezTo>
                    <a:pt x="254" y="7"/>
                    <a:pt x="256" y="7"/>
                    <a:pt x="256" y="7"/>
                  </a:cubicBezTo>
                  <a:close/>
                  <a:moveTo>
                    <a:pt x="250" y="6"/>
                  </a:moveTo>
                  <a:cubicBezTo>
                    <a:pt x="250" y="6"/>
                    <a:pt x="253" y="6"/>
                    <a:pt x="252" y="7"/>
                  </a:cubicBezTo>
                  <a:cubicBezTo>
                    <a:pt x="251" y="6"/>
                    <a:pt x="251" y="6"/>
                    <a:pt x="250" y="7"/>
                  </a:cubicBezTo>
                  <a:cubicBezTo>
                    <a:pt x="249" y="7"/>
                    <a:pt x="251" y="6"/>
                    <a:pt x="250" y="6"/>
                  </a:cubicBezTo>
                  <a:close/>
                  <a:moveTo>
                    <a:pt x="250" y="6"/>
                  </a:moveTo>
                  <a:cubicBezTo>
                    <a:pt x="249" y="5"/>
                    <a:pt x="249" y="5"/>
                    <a:pt x="249" y="5"/>
                  </a:cubicBezTo>
                  <a:cubicBezTo>
                    <a:pt x="248" y="5"/>
                    <a:pt x="249" y="6"/>
                    <a:pt x="248" y="6"/>
                  </a:cubicBezTo>
                  <a:cubicBezTo>
                    <a:pt x="246" y="5"/>
                    <a:pt x="251" y="5"/>
                    <a:pt x="250" y="6"/>
                  </a:cubicBezTo>
                  <a:close/>
                  <a:moveTo>
                    <a:pt x="237" y="6"/>
                  </a:moveTo>
                  <a:cubicBezTo>
                    <a:pt x="236" y="6"/>
                    <a:pt x="235" y="6"/>
                    <a:pt x="234" y="6"/>
                  </a:cubicBezTo>
                  <a:cubicBezTo>
                    <a:pt x="234" y="6"/>
                    <a:pt x="232" y="6"/>
                    <a:pt x="233" y="7"/>
                  </a:cubicBezTo>
                  <a:cubicBezTo>
                    <a:pt x="232" y="7"/>
                    <a:pt x="232" y="6"/>
                    <a:pt x="231" y="7"/>
                  </a:cubicBezTo>
                  <a:cubicBezTo>
                    <a:pt x="231" y="6"/>
                    <a:pt x="233" y="6"/>
                    <a:pt x="232" y="6"/>
                  </a:cubicBezTo>
                  <a:cubicBezTo>
                    <a:pt x="234" y="5"/>
                    <a:pt x="236" y="6"/>
                    <a:pt x="236" y="5"/>
                  </a:cubicBezTo>
                  <a:cubicBezTo>
                    <a:pt x="237" y="5"/>
                    <a:pt x="237" y="6"/>
                    <a:pt x="237" y="6"/>
                  </a:cubicBezTo>
                  <a:close/>
                  <a:moveTo>
                    <a:pt x="232" y="9"/>
                  </a:moveTo>
                  <a:cubicBezTo>
                    <a:pt x="232" y="10"/>
                    <a:pt x="230" y="9"/>
                    <a:pt x="229" y="10"/>
                  </a:cubicBezTo>
                  <a:cubicBezTo>
                    <a:pt x="229" y="9"/>
                    <a:pt x="230" y="9"/>
                    <a:pt x="232" y="9"/>
                  </a:cubicBezTo>
                  <a:close/>
                  <a:moveTo>
                    <a:pt x="224" y="6"/>
                  </a:moveTo>
                  <a:cubicBezTo>
                    <a:pt x="225" y="6"/>
                    <a:pt x="224" y="6"/>
                    <a:pt x="224" y="7"/>
                  </a:cubicBezTo>
                  <a:cubicBezTo>
                    <a:pt x="223" y="7"/>
                    <a:pt x="224" y="6"/>
                    <a:pt x="223" y="7"/>
                  </a:cubicBezTo>
                  <a:cubicBezTo>
                    <a:pt x="223" y="6"/>
                    <a:pt x="224" y="7"/>
                    <a:pt x="224" y="6"/>
                  </a:cubicBezTo>
                  <a:close/>
                  <a:moveTo>
                    <a:pt x="224" y="8"/>
                  </a:moveTo>
                  <a:cubicBezTo>
                    <a:pt x="224" y="8"/>
                    <a:pt x="223" y="8"/>
                    <a:pt x="223" y="8"/>
                  </a:cubicBezTo>
                  <a:cubicBezTo>
                    <a:pt x="223" y="8"/>
                    <a:pt x="224" y="7"/>
                    <a:pt x="222" y="7"/>
                  </a:cubicBezTo>
                  <a:cubicBezTo>
                    <a:pt x="223" y="6"/>
                    <a:pt x="224" y="7"/>
                    <a:pt x="224" y="8"/>
                  </a:cubicBezTo>
                  <a:close/>
                  <a:moveTo>
                    <a:pt x="222" y="8"/>
                  </a:moveTo>
                  <a:cubicBezTo>
                    <a:pt x="222" y="8"/>
                    <a:pt x="221" y="8"/>
                    <a:pt x="222" y="9"/>
                  </a:cubicBezTo>
                  <a:cubicBezTo>
                    <a:pt x="221" y="8"/>
                    <a:pt x="221" y="7"/>
                    <a:pt x="222" y="8"/>
                  </a:cubicBezTo>
                  <a:close/>
                  <a:moveTo>
                    <a:pt x="203" y="9"/>
                  </a:moveTo>
                  <a:cubicBezTo>
                    <a:pt x="203" y="9"/>
                    <a:pt x="202" y="9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2" y="9"/>
                    <a:pt x="203" y="9"/>
                  </a:cubicBezTo>
                  <a:close/>
                  <a:moveTo>
                    <a:pt x="200" y="11"/>
                  </a:moveTo>
                  <a:cubicBezTo>
                    <a:pt x="200" y="11"/>
                    <a:pt x="199" y="10"/>
                    <a:pt x="198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9"/>
                    <a:pt x="198" y="10"/>
                    <a:pt x="199" y="10"/>
                  </a:cubicBezTo>
                  <a:cubicBezTo>
                    <a:pt x="198" y="10"/>
                    <a:pt x="198" y="10"/>
                    <a:pt x="200" y="11"/>
                  </a:cubicBezTo>
                  <a:close/>
                  <a:moveTo>
                    <a:pt x="194" y="11"/>
                  </a:moveTo>
                  <a:cubicBezTo>
                    <a:pt x="196" y="11"/>
                    <a:pt x="193" y="12"/>
                    <a:pt x="195" y="12"/>
                  </a:cubicBezTo>
                  <a:cubicBezTo>
                    <a:pt x="193" y="13"/>
                    <a:pt x="195" y="11"/>
                    <a:pt x="194" y="11"/>
                  </a:cubicBezTo>
                  <a:close/>
                  <a:moveTo>
                    <a:pt x="193" y="10"/>
                  </a:moveTo>
                  <a:cubicBezTo>
                    <a:pt x="192" y="10"/>
                    <a:pt x="192" y="9"/>
                    <a:pt x="191" y="9"/>
                  </a:cubicBezTo>
                  <a:cubicBezTo>
                    <a:pt x="191" y="9"/>
                    <a:pt x="192" y="9"/>
                    <a:pt x="192" y="9"/>
                  </a:cubicBezTo>
                  <a:cubicBezTo>
                    <a:pt x="192" y="9"/>
                    <a:pt x="193" y="9"/>
                    <a:pt x="193" y="10"/>
                  </a:cubicBezTo>
                  <a:close/>
                  <a:moveTo>
                    <a:pt x="193" y="11"/>
                  </a:moveTo>
                  <a:cubicBezTo>
                    <a:pt x="193" y="10"/>
                    <a:pt x="191" y="11"/>
                    <a:pt x="193" y="11"/>
                  </a:cubicBezTo>
                  <a:cubicBezTo>
                    <a:pt x="193" y="11"/>
                    <a:pt x="192" y="11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2" y="11"/>
                    <a:pt x="192" y="10"/>
                  </a:cubicBezTo>
                  <a:cubicBezTo>
                    <a:pt x="193" y="10"/>
                    <a:pt x="193" y="10"/>
                    <a:pt x="193" y="11"/>
                  </a:cubicBezTo>
                  <a:close/>
                  <a:moveTo>
                    <a:pt x="191" y="10"/>
                  </a:moveTo>
                  <a:cubicBezTo>
                    <a:pt x="191" y="10"/>
                    <a:pt x="189" y="10"/>
                    <a:pt x="190" y="10"/>
                  </a:cubicBezTo>
                  <a:cubicBezTo>
                    <a:pt x="189" y="10"/>
                    <a:pt x="189" y="9"/>
                    <a:pt x="191" y="9"/>
                  </a:cubicBezTo>
                  <a:cubicBezTo>
                    <a:pt x="191" y="10"/>
                    <a:pt x="190" y="10"/>
                    <a:pt x="191" y="10"/>
                  </a:cubicBezTo>
                  <a:close/>
                  <a:moveTo>
                    <a:pt x="191" y="12"/>
                  </a:moveTo>
                  <a:cubicBezTo>
                    <a:pt x="189" y="12"/>
                    <a:pt x="189" y="12"/>
                    <a:pt x="189" y="12"/>
                  </a:cubicBezTo>
                  <a:cubicBezTo>
                    <a:pt x="189" y="11"/>
                    <a:pt x="187" y="11"/>
                    <a:pt x="188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7" y="11"/>
                    <a:pt x="190" y="12"/>
                    <a:pt x="191" y="12"/>
                  </a:cubicBezTo>
                  <a:close/>
                  <a:moveTo>
                    <a:pt x="185" y="12"/>
                  </a:moveTo>
                  <a:cubicBezTo>
                    <a:pt x="185" y="12"/>
                    <a:pt x="185" y="12"/>
                    <a:pt x="185" y="12"/>
                  </a:cubicBezTo>
                  <a:cubicBezTo>
                    <a:pt x="184" y="12"/>
                    <a:pt x="183" y="12"/>
                    <a:pt x="183" y="12"/>
                  </a:cubicBezTo>
                  <a:cubicBezTo>
                    <a:pt x="183" y="12"/>
                    <a:pt x="184" y="12"/>
                    <a:pt x="185" y="12"/>
                  </a:cubicBezTo>
                  <a:close/>
                  <a:moveTo>
                    <a:pt x="178" y="44"/>
                  </a:moveTo>
                  <a:cubicBezTo>
                    <a:pt x="177" y="44"/>
                    <a:pt x="176" y="44"/>
                    <a:pt x="176" y="43"/>
                  </a:cubicBezTo>
                  <a:cubicBezTo>
                    <a:pt x="177" y="43"/>
                    <a:pt x="177" y="44"/>
                    <a:pt x="178" y="44"/>
                  </a:cubicBezTo>
                  <a:close/>
                  <a:moveTo>
                    <a:pt x="169" y="42"/>
                  </a:moveTo>
                  <a:cubicBezTo>
                    <a:pt x="169" y="43"/>
                    <a:pt x="166" y="43"/>
                    <a:pt x="167" y="42"/>
                  </a:cubicBezTo>
                  <a:cubicBezTo>
                    <a:pt x="168" y="42"/>
                    <a:pt x="168" y="42"/>
                    <a:pt x="169" y="42"/>
                  </a:cubicBezTo>
                  <a:close/>
                  <a:moveTo>
                    <a:pt x="157" y="14"/>
                  </a:moveTo>
                  <a:cubicBezTo>
                    <a:pt x="156" y="14"/>
                    <a:pt x="157" y="14"/>
                    <a:pt x="157" y="13"/>
                  </a:cubicBezTo>
                  <a:cubicBezTo>
                    <a:pt x="158" y="13"/>
                    <a:pt x="158" y="14"/>
                    <a:pt x="157" y="14"/>
                  </a:cubicBezTo>
                  <a:close/>
                  <a:moveTo>
                    <a:pt x="157" y="39"/>
                  </a:moveTo>
                  <a:cubicBezTo>
                    <a:pt x="156" y="39"/>
                    <a:pt x="155" y="39"/>
                    <a:pt x="155" y="39"/>
                  </a:cubicBezTo>
                  <a:cubicBezTo>
                    <a:pt x="156" y="39"/>
                    <a:pt x="156" y="39"/>
                    <a:pt x="157" y="39"/>
                  </a:cubicBezTo>
                  <a:close/>
                  <a:moveTo>
                    <a:pt x="156" y="41"/>
                  </a:moveTo>
                  <a:cubicBezTo>
                    <a:pt x="156" y="41"/>
                    <a:pt x="156" y="41"/>
                    <a:pt x="156" y="42"/>
                  </a:cubicBezTo>
                  <a:cubicBezTo>
                    <a:pt x="155" y="41"/>
                    <a:pt x="154" y="41"/>
                    <a:pt x="153" y="41"/>
                  </a:cubicBezTo>
                  <a:cubicBezTo>
                    <a:pt x="154" y="41"/>
                    <a:pt x="155" y="41"/>
                    <a:pt x="153" y="41"/>
                  </a:cubicBezTo>
                  <a:cubicBezTo>
                    <a:pt x="153" y="40"/>
                    <a:pt x="155" y="41"/>
                    <a:pt x="156" y="41"/>
                  </a:cubicBezTo>
                  <a:close/>
                  <a:moveTo>
                    <a:pt x="154" y="14"/>
                  </a:moveTo>
                  <a:cubicBezTo>
                    <a:pt x="155" y="14"/>
                    <a:pt x="155" y="14"/>
                    <a:pt x="156" y="14"/>
                  </a:cubicBezTo>
                  <a:cubicBezTo>
                    <a:pt x="156" y="14"/>
                    <a:pt x="155" y="14"/>
                    <a:pt x="155" y="15"/>
                  </a:cubicBezTo>
                  <a:cubicBezTo>
                    <a:pt x="154" y="15"/>
                    <a:pt x="155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lose/>
                  <a:moveTo>
                    <a:pt x="152" y="27"/>
                  </a:moveTo>
                  <a:cubicBezTo>
                    <a:pt x="152" y="27"/>
                    <a:pt x="151" y="26"/>
                    <a:pt x="151" y="27"/>
                  </a:cubicBezTo>
                  <a:cubicBezTo>
                    <a:pt x="149" y="26"/>
                    <a:pt x="152" y="26"/>
                    <a:pt x="152" y="27"/>
                  </a:cubicBezTo>
                  <a:close/>
                  <a:moveTo>
                    <a:pt x="152" y="39"/>
                  </a:moveTo>
                  <a:cubicBezTo>
                    <a:pt x="152" y="40"/>
                    <a:pt x="150" y="40"/>
                    <a:pt x="151" y="39"/>
                  </a:cubicBezTo>
                  <a:lnTo>
                    <a:pt x="152" y="39"/>
                  </a:lnTo>
                  <a:close/>
                  <a:moveTo>
                    <a:pt x="152" y="36"/>
                  </a:move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48" y="36"/>
                    <a:pt x="148" y="35"/>
                  </a:cubicBezTo>
                  <a:cubicBezTo>
                    <a:pt x="149" y="36"/>
                    <a:pt x="150" y="36"/>
                    <a:pt x="152" y="36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9" y="14"/>
                    <a:pt x="150" y="15"/>
                    <a:pt x="148" y="14"/>
                  </a:cubicBezTo>
                  <a:cubicBezTo>
                    <a:pt x="149" y="14"/>
                    <a:pt x="149" y="14"/>
                    <a:pt x="151" y="14"/>
                  </a:cubicBezTo>
                  <a:close/>
                  <a:moveTo>
                    <a:pt x="151" y="41"/>
                  </a:moveTo>
                  <a:cubicBezTo>
                    <a:pt x="150" y="41"/>
                    <a:pt x="150" y="41"/>
                    <a:pt x="149" y="41"/>
                  </a:cubicBezTo>
                  <a:cubicBezTo>
                    <a:pt x="149" y="41"/>
                    <a:pt x="150" y="41"/>
                    <a:pt x="150" y="41"/>
                  </a:cubicBezTo>
                  <a:cubicBezTo>
                    <a:pt x="150" y="41"/>
                    <a:pt x="151" y="41"/>
                    <a:pt x="151" y="41"/>
                  </a:cubicBezTo>
                  <a:close/>
                  <a:moveTo>
                    <a:pt x="149" y="32"/>
                  </a:moveTo>
                  <a:cubicBezTo>
                    <a:pt x="150" y="32"/>
                    <a:pt x="149" y="32"/>
                    <a:pt x="150" y="32"/>
                  </a:cubicBezTo>
                  <a:cubicBezTo>
                    <a:pt x="149" y="32"/>
                    <a:pt x="148" y="33"/>
                    <a:pt x="147" y="32"/>
                  </a:cubicBezTo>
                  <a:cubicBezTo>
                    <a:pt x="148" y="32"/>
                    <a:pt x="148" y="32"/>
                    <a:pt x="149" y="32"/>
                  </a:cubicBezTo>
                  <a:close/>
                  <a:moveTo>
                    <a:pt x="149" y="37"/>
                  </a:moveTo>
                  <a:cubicBezTo>
                    <a:pt x="149" y="37"/>
                    <a:pt x="149" y="37"/>
                    <a:pt x="149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8" y="37"/>
                    <a:pt x="148" y="37"/>
                    <a:pt x="147" y="37"/>
                  </a:cubicBezTo>
                  <a:cubicBezTo>
                    <a:pt x="148" y="37"/>
                    <a:pt x="148" y="37"/>
                    <a:pt x="149" y="37"/>
                  </a:cubicBezTo>
                  <a:close/>
                  <a:moveTo>
                    <a:pt x="149" y="38"/>
                  </a:moveTo>
                  <a:cubicBezTo>
                    <a:pt x="149" y="39"/>
                    <a:pt x="149" y="39"/>
                    <a:pt x="149" y="39"/>
                  </a:cubicBezTo>
                  <a:cubicBezTo>
                    <a:pt x="148" y="39"/>
                    <a:pt x="149" y="39"/>
                    <a:pt x="148" y="38"/>
                  </a:cubicBezTo>
                  <a:cubicBezTo>
                    <a:pt x="148" y="38"/>
                    <a:pt x="147" y="39"/>
                    <a:pt x="147" y="39"/>
                  </a:cubicBezTo>
                  <a:cubicBezTo>
                    <a:pt x="146" y="38"/>
                    <a:pt x="148" y="38"/>
                    <a:pt x="149" y="38"/>
                  </a:cubicBezTo>
                  <a:close/>
                  <a:moveTo>
                    <a:pt x="149" y="40"/>
                  </a:move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8" y="41"/>
                    <a:pt x="147" y="41"/>
                  </a:cubicBezTo>
                  <a:cubicBezTo>
                    <a:pt x="147" y="40"/>
                    <a:pt x="148" y="40"/>
                    <a:pt x="149" y="40"/>
                  </a:cubicBezTo>
                  <a:close/>
                  <a:moveTo>
                    <a:pt x="148" y="42"/>
                  </a:moveTo>
                  <a:cubicBezTo>
                    <a:pt x="148" y="43"/>
                    <a:pt x="147" y="42"/>
                    <a:pt x="146" y="42"/>
                  </a:cubicBezTo>
                  <a:cubicBezTo>
                    <a:pt x="146" y="42"/>
                    <a:pt x="146" y="42"/>
                    <a:pt x="147" y="42"/>
                  </a:cubicBezTo>
                  <a:cubicBezTo>
                    <a:pt x="147" y="42"/>
                    <a:pt x="147" y="42"/>
                    <a:pt x="148" y="42"/>
                  </a:cubicBezTo>
                  <a:close/>
                  <a:moveTo>
                    <a:pt x="146" y="29"/>
                  </a:moveTo>
                  <a:cubicBezTo>
                    <a:pt x="146" y="28"/>
                    <a:pt x="146" y="28"/>
                    <a:pt x="147" y="28"/>
                  </a:cubicBezTo>
                  <a:cubicBezTo>
                    <a:pt x="147" y="28"/>
                    <a:pt x="147" y="29"/>
                    <a:pt x="146" y="29"/>
                  </a:cubicBezTo>
                  <a:close/>
                  <a:moveTo>
                    <a:pt x="146" y="34"/>
                  </a:moveTo>
                  <a:cubicBezTo>
                    <a:pt x="147" y="34"/>
                    <a:pt x="145" y="34"/>
                    <a:pt x="144" y="34"/>
                  </a:cubicBezTo>
                  <a:cubicBezTo>
                    <a:pt x="144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6" y="34"/>
                    <a:pt x="146" y="34"/>
                  </a:cubicBezTo>
                  <a:close/>
                  <a:moveTo>
                    <a:pt x="146" y="37"/>
                  </a:moveTo>
                  <a:cubicBezTo>
                    <a:pt x="146" y="37"/>
                    <a:pt x="145" y="37"/>
                    <a:pt x="144" y="38"/>
                  </a:cubicBezTo>
                  <a:cubicBezTo>
                    <a:pt x="143" y="37"/>
                    <a:pt x="145" y="37"/>
                    <a:pt x="146" y="37"/>
                  </a:cubicBezTo>
                  <a:close/>
                  <a:moveTo>
                    <a:pt x="145" y="28"/>
                  </a:moveTo>
                  <a:cubicBezTo>
                    <a:pt x="145" y="28"/>
                    <a:pt x="144" y="28"/>
                    <a:pt x="144" y="29"/>
                  </a:cubicBezTo>
                  <a:cubicBezTo>
                    <a:pt x="143" y="29"/>
                    <a:pt x="143" y="28"/>
                    <a:pt x="145" y="28"/>
                  </a:cubicBezTo>
                  <a:close/>
                  <a:moveTo>
                    <a:pt x="144" y="35"/>
                  </a:moveTo>
                  <a:cubicBezTo>
                    <a:pt x="142" y="36"/>
                    <a:pt x="144" y="36"/>
                    <a:pt x="143" y="36"/>
                  </a:cubicBezTo>
                  <a:cubicBezTo>
                    <a:pt x="142" y="36"/>
                    <a:pt x="142" y="35"/>
                    <a:pt x="143" y="35"/>
                  </a:cubicBezTo>
                  <a:cubicBezTo>
                    <a:pt x="143" y="35"/>
                    <a:pt x="143" y="35"/>
                    <a:pt x="144" y="35"/>
                  </a:cubicBezTo>
                  <a:close/>
                  <a:moveTo>
                    <a:pt x="143" y="39"/>
                  </a:moveTo>
                  <a:cubicBezTo>
                    <a:pt x="144" y="40"/>
                    <a:pt x="142" y="39"/>
                    <a:pt x="142" y="40"/>
                  </a:cubicBezTo>
                  <a:cubicBezTo>
                    <a:pt x="142" y="40"/>
                    <a:pt x="143" y="40"/>
                    <a:pt x="143" y="41"/>
                  </a:cubicBezTo>
                  <a:cubicBezTo>
                    <a:pt x="141" y="41"/>
                    <a:pt x="141" y="41"/>
                    <a:pt x="142" y="42"/>
                  </a:cubicBezTo>
                  <a:cubicBezTo>
                    <a:pt x="141" y="42"/>
                    <a:pt x="141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0"/>
                    <a:pt x="142" y="40"/>
                    <a:pt x="142" y="39"/>
                  </a:cubicBezTo>
                  <a:cubicBezTo>
                    <a:pt x="142" y="39"/>
                    <a:pt x="143" y="39"/>
                    <a:pt x="143" y="39"/>
                  </a:cubicBezTo>
                  <a:cubicBezTo>
                    <a:pt x="143" y="39"/>
                    <a:pt x="143" y="39"/>
                    <a:pt x="143" y="39"/>
                  </a:cubicBezTo>
                  <a:close/>
                  <a:moveTo>
                    <a:pt x="142" y="34"/>
                  </a:moveTo>
                  <a:cubicBezTo>
                    <a:pt x="142" y="35"/>
                    <a:pt x="138" y="35"/>
                    <a:pt x="137" y="35"/>
                  </a:cubicBezTo>
                  <a:cubicBezTo>
                    <a:pt x="137" y="34"/>
                    <a:pt x="139" y="35"/>
                    <a:pt x="139" y="34"/>
                  </a:cubicBezTo>
                  <a:cubicBezTo>
                    <a:pt x="140" y="35"/>
                    <a:pt x="140" y="34"/>
                    <a:pt x="142" y="34"/>
                  </a:cubicBezTo>
                  <a:close/>
                  <a:moveTo>
                    <a:pt x="142" y="38"/>
                  </a:moveTo>
                  <a:cubicBezTo>
                    <a:pt x="141" y="39"/>
                    <a:pt x="140" y="40"/>
                    <a:pt x="139" y="40"/>
                  </a:cubicBezTo>
                  <a:cubicBezTo>
                    <a:pt x="140" y="39"/>
                    <a:pt x="139" y="39"/>
                    <a:pt x="142" y="38"/>
                  </a:cubicBezTo>
                  <a:close/>
                  <a:moveTo>
                    <a:pt x="141" y="33"/>
                  </a:moveTo>
                  <a:cubicBezTo>
                    <a:pt x="141" y="34"/>
                    <a:pt x="140" y="34"/>
                    <a:pt x="139" y="34"/>
                  </a:cubicBezTo>
                  <a:cubicBezTo>
                    <a:pt x="139" y="34"/>
                    <a:pt x="141" y="33"/>
                    <a:pt x="141" y="33"/>
                  </a:cubicBezTo>
                  <a:close/>
                  <a:moveTo>
                    <a:pt x="141" y="42"/>
                  </a:moveTo>
                  <a:cubicBezTo>
                    <a:pt x="141" y="42"/>
                    <a:pt x="139" y="42"/>
                    <a:pt x="139" y="42"/>
                  </a:cubicBezTo>
                  <a:cubicBezTo>
                    <a:pt x="139" y="42"/>
                    <a:pt x="141" y="42"/>
                    <a:pt x="141" y="42"/>
                  </a:cubicBezTo>
                  <a:close/>
                  <a:moveTo>
                    <a:pt x="141" y="16"/>
                  </a:moveTo>
                  <a:cubicBezTo>
                    <a:pt x="140" y="16"/>
                    <a:pt x="140" y="16"/>
                    <a:pt x="139" y="16"/>
                  </a:cubicBezTo>
                  <a:cubicBezTo>
                    <a:pt x="139" y="15"/>
                    <a:pt x="140" y="16"/>
                    <a:pt x="140" y="15"/>
                  </a:cubicBezTo>
                  <a:cubicBezTo>
                    <a:pt x="138" y="15"/>
                    <a:pt x="139" y="15"/>
                    <a:pt x="137" y="16"/>
                  </a:cubicBezTo>
                  <a:cubicBezTo>
                    <a:pt x="137" y="15"/>
                    <a:pt x="138" y="16"/>
                    <a:pt x="13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5"/>
                    <a:pt x="141" y="15"/>
                    <a:pt x="141" y="16"/>
                  </a:cubicBezTo>
                  <a:close/>
                  <a:moveTo>
                    <a:pt x="141" y="35"/>
                  </a:moveTo>
                  <a:cubicBezTo>
                    <a:pt x="140" y="36"/>
                    <a:pt x="141" y="36"/>
                    <a:pt x="141" y="36"/>
                  </a:cubicBezTo>
                  <a:cubicBezTo>
                    <a:pt x="140" y="36"/>
                    <a:pt x="139" y="35"/>
                    <a:pt x="141" y="35"/>
                  </a:cubicBezTo>
                  <a:close/>
                  <a:moveTo>
                    <a:pt x="140" y="29"/>
                  </a:moveTo>
                  <a:cubicBezTo>
                    <a:pt x="139" y="30"/>
                    <a:pt x="139" y="29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9" y="29"/>
                    <a:pt x="139" y="29"/>
                    <a:pt x="140" y="29"/>
                  </a:cubicBezTo>
                  <a:close/>
                  <a:moveTo>
                    <a:pt x="139" y="27"/>
                  </a:moveTo>
                  <a:cubicBezTo>
                    <a:pt x="140" y="27"/>
                    <a:pt x="139" y="28"/>
                    <a:pt x="138" y="28"/>
                  </a:cubicBezTo>
                  <a:cubicBezTo>
                    <a:pt x="138" y="27"/>
                    <a:pt x="136" y="28"/>
                    <a:pt x="135" y="28"/>
                  </a:cubicBezTo>
                  <a:cubicBezTo>
                    <a:pt x="136" y="27"/>
                    <a:pt x="139" y="28"/>
                    <a:pt x="139" y="27"/>
                  </a:cubicBezTo>
                  <a:close/>
                  <a:moveTo>
                    <a:pt x="138" y="38"/>
                  </a:moveTo>
                  <a:cubicBezTo>
                    <a:pt x="137" y="38"/>
                    <a:pt x="136" y="38"/>
                    <a:pt x="137" y="38"/>
                  </a:cubicBezTo>
                  <a:cubicBezTo>
                    <a:pt x="138" y="38"/>
                    <a:pt x="137" y="37"/>
                    <a:pt x="137" y="37"/>
                  </a:cubicBezTo>
                  <a:cubicBezTo>
                    <a:pt x="138" y="37"/>
                    <a:pt x="138" y="37"/>
                    <a:pt x="138" y="36"/>
                  </a:cubicBezTo>
                  <a:cubicBezTo>
                    <a:pt x="139" y="37"/>
                    <a:pt x="139" y="36"/>
                    <a:pt x="139" y="37"/>
                  </a:cubicBezTo>
                  <a:cubicBezTo>
                    <a:pt x="138" y="36"/>
                    <a:pt x="138" y="38"/>
                    <a:pt x="138" y="38"/>
                  </a:cubicBezTo>
                  <a:cubicBezTo>
                    <a:pt x="137" y="38"/>
                    <a:pt x="137" y="38"/>
                    <a:pt x="138" y="38"/>
                  </a:cubicBezTo>
                  <a:close/>
                  <a:moveTo>
                    <a:pt x="139" y="26"/>
                  </a:moveTo>
                  <a:cubicBezTo>
                    <a:pt x="139" y="27"/>
                    <a:pt x="138" y="26"/>
                    <a:pt x="138" y="27"/>
                  </a:cubicBezTo>
                  <a:cubicBezTo>
                    <a:pt x="137" y="27"/>
                    <a:pt x="138" y="26"/>
                    <a:pt x="138" y="26"/>
                  </a:cubicBezTo>
                  <a:cubicBezTo>
                    <a:pt x="138" y="26"/>
                    <a:pt x="138" y="26"/>
                    <a:pt x="139" y="26"/>
                  </a:cubicBezTo>
                  <a:close/>
                  <a:moveTo>
                    <a:pt x="137" y="29"/>
                  </a:moveTo>
                  <a:cubicBezTo>
                    <a:pt x="137" y="30"/>
                    <a:pt x="136" y="30"/>
                    <a:pt x="136" y="30"/>
                  </a:cubicBezTo>
                  <a:cubicBezTo>
                    <a:pt x="135" y="30"/>
                    <a:pt x="136" y="29"/>
                    <a:pt x="134" y="29"/>
                  </a:cubicBezTo>
                  <a:cubicBezTo>
                    <a:pt x="135" y="29"/>
                    <a:pt x="136" y="29"/>
                    <a:pt x="137" y="29"/>
                  </a:cubicBezTo>
                  <a:close/>
                  <a:moveTo>
                    <a:pt x="134" y="39"/>
                  </a:moveTo>
                  <a:cubicBezTo>
                    <a:pt x="134" y="39"/>
                    <a:pt x="135" y="39"/>
                    <a:pt x="135" y="39"/>
                  </a:cubicBezTo>
                  <a:cubicBezTo>
                    <a:pt x="136" y="39"/>
                    <a:pt x="135" y="39"/>
                    <a:pt x="135" y="39"/>
                  </a:cubicBezTo>
                  <a:cubicBezTo>
                    <a:pt x="136" y="40"/>
                    <a:pt x="136" y="40"/>
                    <a:pt x="137" y="40"/>
                  </a:cubicBezTo>
                  <a:cubicBezTo>
                    <a:pt x="136" y="40"/>
                    <a:pt x="133" y="39"/>
                    <a:pt x="133" y="40"/>
                  </a:cubicBezTo>
                  <a:cubicBezTo>
                    <a:pt x="133" y="40"/>
                    <a:pt x="133" y="40"/>
                    <a:pt x="132" y="40"/>
                  </a:cubicBezTo>
                  <a:cubicBezTo>
                    <a:pt x="132" y="40"/>
                    <a:pt x="133" y="40"/>
                    <a:pt x="133" y="40"/>
                  </a:cubicBezTo>
                  <a:cubicBezTo>
                    <a:pt x="134" y="40"/>
                    <a:pt x="134" y="39"/>
                    <a:pt x="134" y="39"/>
                  </a:cubicBezTo>
                  <a:close/>
                  <a:moveTo>
                    <a:pt x="134" y="27"/>
                  </a:moveTo>
                  <a:cubicBezTo>
                    <a:pt x="135" y="27"/>
                    <a:pt x="135" y="28"/>
                    <a:pt x="136" y="28"/>
                  </a:cubicBezTo>
                  <a:cubicBezTo>
                    <a:pt x="135" y="28"/>
                    <a:pt x="133" y="28"/>
                    <a:pt x="133" y="28"/>
                  </a:cubicBezTo>
                  <a:cubicBezTo>
                    <a:pt x="135" y="28"/>
                    <a:pt x="134" y="28"/>
                    <a:pt x="134" y="27"/>
                  </a:cubicBezTo>
                  <a:close/>
                  <a:moveTo>
                    <a:pt x="134" y="38"/>
                  </a:moveTo>
                  <a:cubicBezTo>
                    <a:pt x="135" y="38"/>
                    <a:pt x="134" y="38"/>
                    <a:pt x="134" y="38"/>
                  </a:cubicBezTo>
                  <a:cubicBezTo>
                    <a:pt x="131" y="38"/>
                    <a:pt x="131" y="38"/>
                    <a:pt x="134" y="38"/>
                  </a:cubicBezTo>
                  <a:close/>
                  <a:moveTo>
                    <a:pt x="133" y="16"/>
                  </a:moveTo>
                  <a:cubicBezTo>
                    <a:pt x="133" y="16"/>
                    <a:pt x="132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6"/>
                    <a:pt x="133" y="16"/>
                  </a:cubicBezTo>
                  <a:close/>
                  <a:moveTo>
                    <a:pt x="124" y="16"/>
                  </a:moveTo>
                  <a:cubicBezTo>
                    <a:pt x="123" y="16"/>
                    <a:pt x="124" y="16"/>
                    <a:pt x="124" y="17"/>
                  </a:cubicBezTo>
                  <a:cubicBezTo>
                    <a:pt x="124" y="17"/>
                    <a:pt x="123" y="16"/>
                    <a:pt x="122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3" y="15"/>
                    <a:pt x="121" y="16"/>
                    <a:pt x="122" y="16"/>
                  </a:cubicBezTo>
                  <a:cubicBezTo>
                    <a:pt x="123" y="16"/>
                    <a:pt x="122" y="16"/>
                    <a:pt x="122" y="15"/>
                  </a:cubicBezTo>
                  <a:cubicBezTo>
                    <a:pt x="124" y="15"/>
                    <a:pt x="125" y="15"/>
                    <a:pt x="127" y="15"/>
                  </a:cubicBezTo>
                  <a:cubicBezTo>
                    <a:pt x="128" y="16"/>
                    <a:pt x="127" y="15"/>
                    <a:pt x="127" y="16"/>
                  </a:cubicBezTo>
                  <a:cubicBezTo>
                    <a:pt x="128" y="16"/>
                    <a:pt x="128" y="15"/>
                    <a:pt x="129" y="15"/>
                  </a:cubicBezTo>
                  <a:cubicBezTo>
                    <a:pt x="128" y="16"/>
                    <a:pt x="131" y="16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8" y="16"/>
                    <a:pt x="129" y="16"/>
                    <a:pt x="128" y="17"/>
                  </a:cubicBezTo>
                  <a:cubicBezTo>
                    <a:pt x="128" y="17"/>
                    <a:pt x="128" y="16"/>
                    <a:pt x="128" y="16"/>
                  </a:cubicBezTo>
                  <a:cubicBezTo>
                    <a:pt x="127" y="16"/>
                    <a:pt x="128" y="17"/>
                    <a:pt x="126" y="17"/>
                  </a:cubicBezTo>
                  <a:cubicBezTo>
                    <a:pt x="126" y="16"/>
                    <a:pt x="127" y="16"/>
                    <a:pt x="127" y="16"/>
                  </a:cubicBezTo>
                  <a:cubicBezTo>
                    <a:pt x="125" y="16"/>
                    <a:pt x="125" y="16"/>
                    <a:pt x="124" y="16"/>
                  </a:cubicBezTo>
                  <a:close/>
                  <a:moveTo>
                    <a:pt x="131" y="30"/>
                  </a:moveTo>
                  <a:cubicBezTo>
                    <a:pt x="130" y="30"/>
                    <a:pt x="128" y="30"/>
                    <a:pt x="128" y="30"/>
                  </a:cubicBezTo>
                  <a:cubicBezTo>
                    <a:pt x="127" y="30"/>
                    <a:pt x="128" y="30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7" y="29"/>
                    <a:pt x="129" y="29"/>
                    <a:pt x="131" y="30"/>
                  </a:cubicBezTo>
                  <a:close/>
                  <a:moveTo>
                    <a:pt x="131" y="39"/>
                  </a:moveTo>
                  <a:cubicBezTo>
                    <a:pt x="130" y="39"/>
                    <a:pt x="130" y="40"/>
                    <a:pt x="130" y="40"/>
                  </a:cubicBezTo>
                  <a:cubicBezTo>
                    <a:pt x="129" y="40"/>
                    <a:pt x="129" y="39"/>
                    <a:pt x="129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9" y="39"/>
                    <a:pt x="130" y="39"/>
                    <a:pt x="129" y="39"/>
                  </a:cubicBezTo>
                  <a:cubicBezTo>
                    <a:pt x="130" y="38"/>
                    <a:pt x="130" y="39"/>
                    <a:pt x="131" y="39"/>
                  </a:cubicBezTo>
                  <a:close/>
                  <a:moveTo>
                    <a:pt x="129" y="38"/>
                  </a:moveTo>
                  <a:cubicBezTo>
                    <a:pt x="130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9" y="38"/>
                    <a:pt x="129" y="38"/>
                  </a:cubicBezTo>
                  <a:close/>
                  <a:moveTo>
                    <a:pt x="127" y="38"/>
                  </a:moveTo>
                  <a:cubicBezTo>
                    <a:pt x="127" y="39"/>
                    <a:pt x="126" y="39"/>
                    <a:pt x="127" y="39"/>
                  </a:cubicBezTo>
                  <a:cubicBezTo>
                    <a:pt x="126" y="39"/>
                    <a:pt x="125" y="39"/>
                    <a:pt x="124" y="38"/>
                  </a:cubicBezTo>
                  <a:cubicBezTo>
                    <a:pt x="125" y="38"/>
                    <a:pt x="126" y="39"/>
                    <a:pt x="127" y="38"/>
                  </a:cubicBezTo>
                  <a:close/>
                  <a:moveTo>
                    <a:pt x="127" y="36"/>
                  </a:moveTo>
                  <a:cubicBezTo>
                    <a:pt x="126" y="36"/>
                    <a:pt x="127" y="37"/>
                    <a:pt x="126" y="37"/>
                  </a:cubicBezTo>
                  <a:cubicBezTo>
                    <a:pt x="125" y="36"/>
                    <a:pt x="127" y="36"/>
                    <a:pt x="126" y="36"/>
                  </a:cubicBezTo>
                  <a:lnTo>
                    <a:pt x="127" y="36"/>
                  </a:lnTo>
                  <a:close/>
                  <a:moveTo>
                    <a:pt x="125" y="42"/>
                  </a:moveTo>
                  <a:cubicBezTo>
                    <a:pt x="124" y="43"/>
                    <a:pt x="121" y="42"/>
                    <a:pt x="120" y="43"/>
                  </a:cubicBezTo>
                  <a:cubicBezTo>
                    <a:pt x="120" y="43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22" y="41"/>
                    <a:pt x="121" y="41"/>
                  </a:cubicBezTo>
                  <a:cubicBezTo>
                    <a:pt x="122" y="41"/>
                    <a:pt x="121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3" y="42"/>
                    <a:pt x="124" y="42"/>
                    <a:pt x="125" y="42"/>
                  </a:cubicBezTo>
                  <a:close/>
                  <a:moveTo>
                    <a:pt x="125" y="31"/>
                  </a:moveTo>
                  <a:cubicBezTo>
                    <a:pt x="125" y="32"/>
                    <a:pt x="124" y="32"/>
                    <a:pt x="123" y="32"/>
                  </a:cubicBezTo>
                  <a:cubicBezTo>
                    <a:pt x="123" y="31"/>
                    <a:pt x="124" y="31"/>
                    <a:pt x="125" y="31"/>
                  </a:cubicBezTo>
                  <a:close/>
                  <a:moveTo>
                    <a:pt x="122" y="36"/>
                  </a:moveTo>
                  <a:cubicBezTo>
                    <a:pt x="121" y="36"/>
                    <a:pt x="120" y="35"/>
                    <a:pt x="122" y="35"/>
                  </a:cubicBezTo>
                  <a:cubicBezTo>
                    <a:pt x="122" y="36"/>
                    <a:pt x="122" y="36"/>
                    <a:pt x="122" y="36"/>
                  </a:cubicBezTo>
                  <a:close/>
                  <a:moveTo>
                    <a:pt x="122" y="32"/>
                  </a:moveTo>
                  <a:cubicBezTo>
                    <a:pt x="122" y="32"/>
                    <a:pt x="121" y="32"/>
                    <a:pt x="121" y="33"/>
                  </a:cubicBezTo>
                  <a:cubicBezTo>
                    <a:pt x="120" y="33"/>
                    <a:pt x="121" y="31"/>
                    <a:pt x="122" y="32"/>
                  </a:cubicBezTo>
                  <a:close/>
                  <a:moveTo>
                    <a:pt x="118" y="37"/>
                  </a:moveTo>
                  <a:cubicBezTo>
                    <a:pt x="119" y="38"/>
                    <a:pt x="121" y="37"/>
                    <a:pt x="122" y="38"/>
                  </a:cubicBezTo>
                  <a:cubicBezTo>
                    <a:pt x="121" y="38"/>
                    <a:pt x="120" y="37"/>
                    <a:pt x="118" y="38"/>
                  </a:cubicBezTo>
                  <a:cubicBezTo>
                    <a:pt x="117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6"/>
                    <a:pt x="119" y="36"/>
                    <a:pt x="119" y="36"/>
                  </a:cubicBezTo>
                  <a:cubicBezTo>
                    <a:pt x="119" y="36"/>
                    <a:pt x="119" y="37"/>
                    <a:pt x="119" y="37"/>
                  </a:cubicBezTo>
                  <a:cubicBezTo>
                    <a:pt x="118" y="37"/>
                    <a:pt x="118" y="37"/>
                    <a:pt x="118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8" y="36"/>
                  </a:cubicBezTo>
                  <a:cubicBezTo>
                    <a:pt x="118" y="36"/>
                    <a:pt x="118" y="36"/>
                    <a:pt x="117" y="36"/>
                  </a:cubicBezTo>
                  <a:close/>
                  <a:moveTo>
                    <a:pt x="120" y="15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6" y="16"/>
                    <a:pt x="116" y="15"/>
                  </a:cubicBezTo>
                  <a:cubicBezTo>
                    <a:pt x="116" y="15"/>
                    <a:pt x="116" y="16"/>
                    <a:pt x="117" y="16"/>
                  </a:cubicBezTo>
                  <a:cubicBezTo>
                    <a:pt x="116" y="15"/>
                    <a:pt x="117" y="15"/>
                    <a:pt x="115" y="15"/>
                  </a:cubicBezTo>
                  <a:cubicBezTo>
                    <a:pt x="116" y="14"/>
                    <a:pt x="117" y="15"/>
                    <a:pt x="118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9" y="16"/>
                    <a:pt x="120" y="15"/>
                  </a:cubicBezTo>
                  <a:close/>
                  <a:moveTo>
                    <a:pt x="120" y="24"/>
                  </a:moveTo>
                  <a:cubicBezTo>
                    <a:pt x="119" y="25"/>
                    <a:pt x="11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5"/>
                  </a:cubicBezTo>
                  <a:cubicBezTo>
                    <a:pt x="117" y="24"/>
                    <a:pt x="116" y="24"/>
                    <a:pt x="117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19" y="24"/>
                    <a:pt x="119" y="24"/>
                    <a:pt x="120" y="24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8" y="30"/>
                  </a:cubicBezTo>
                  <a:cubicBezTo>
                    <a:pt x="118" y="30"/>
                    <a:pt x="119" y="30"/>
                    <a:pt x="118" y="29"/>
                  </a:cubicBezTo>
                  <a:cubicBezTo>
                    <a:pt x="118" y="29"/>
                    <a:pt x="119" y="30"/>
                    <a:pt x="119" y="30"/>
                  </a:cubicBezTo>
                  <a:close/>
                  <a:moveTo>
                    <a:pt x="118" y="25"/>
                  </a:moveTo>
                  <a:cubicBezTo>
                    <a:pt x="118" y="26"/>
                    <a:pt x="117" y="25"/>
                    <a:pt x="117" y="26"/>
                  </a:cubicBezTo>
                  <a:cubicBezTo>
                    <a:pt x="116" y="26"/>
                    <a:pt x="117" y="25"/>
                    <a:pt x="117" y="25"/>
                  </a:cubicBezTo>
                  <a:cubicBezTo>
                    <a:pt x="117" y="25"/>
                    <a:pt x="117" y="25"/>
                    <a:pt x="118" y="25"/>
                  </a:cubicBezTo>
                  <a:close/>
                  <a:moveTo>
                    <a:pt x="117" y="25"/>
                  </a:moveTo>
                  <a:cubicBezTo>
                    <a:pt x="117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5"/>
                  </a:cubicBezTo>
                  <a:close/>
                  <a:moveTo>
                    <a:pt x="116" y="30"/>
                  </a:moveTo>
                  <a:cubicBezTo>
                    <a:pt x="116" y="30"/>
                    <a:pt x="116" y="30"/>
                    <a:pt x="116" y="29"/>
                  </a:cubicBezTo>
                  <a:cubicBezTo>
                    <a:pt x="115" y="29"/>
                    <a:pt x="114" y="30"/>
                    <a:pt x="114" y="29"/>
                  </a:cubicBezTo>
                  <a:cubicBezTo>
                    <a:pt x="114" y="28"/>
                    <a:pt x="116" y="29"/>
                    <a:pt x="117" y="29"/>
                  </a:cubicBezTo>
                  <a:cubicBezTo>
                    <a:pt x="117" y="29"/>
                    <a:pt x="116" y="30"/>
                    <a:pt x="117" y="30"/>
                  </a:cubicBezTo>
                  <a:cubicBezTo>
                    <a:pt x="115" y="30"/>
                    <a:pt x="115" y="31"/>
                    <a:pt x="113" y="31"/>
                  </a:cubicBezTo>
                  <a:cubicBezTo>
                    <a:pt x="114" y="30"/>
                    <a:pt x="115" y="30"/>
                    <a:pt x="116" y="30"/>
                  </a:cubicBezTo>
                  <a:close/>
                  <a:moveTo>
                    <a:pt x="115" y="33"/>
                  </a:moveTo>
                  <a:cubicBezTo>
                    <a:pt x="115" y="34"/>
                    <a:pt x="114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4" y="33"/>
                    <a:pt x="114" y="33"/>
                    <a:pt x="114" y="33"/>
                  </a:cubicBezTo>
                  <a:lnTo>
                    <a:pt x="115" y="33"/>
                  </a:lnTo>
                  <a:close/>
                  <a:moveTo>
                    <a:pt x="111" y="34"/>
                  </a:moveTo>
                  <a:cubicBezTo>
                    <a:pt x="112" y="33"/>
                    <a:pt x="112" y="33"/>
                    <a:pt x="113" y="33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2" y="35"/>
                    <a:pt x="111" y="35"/>
                    <a:pt x="110" y="35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2" y="34"/>
                    <a:pt x="111" y="34"/>
                    <a:pt x="111" y="33"/>
                  </a:cubicBezTo>
                  <a:cubicBezTo>
                    <a:pt x="111" y="33"/>
                    <a:pt x="111" y="33"/>
                    <a:pt x="111" y="34"/>
                  </a:cubicBezTo>
                  <a:close/>
                  <a:moveTo>
                    <a:pt x="112" y="33"/>
                  </a:moveTo>
                  <a:cubicBezTo>
                    <a:pt x="111" y="33"/>
                    <a:pt x="111" y="33"/>
                    <a:pt x="110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2" y="32"/>
                    <a:pt x="112" y="33"/>
                  </a:cubicBezTo>
                  <a:close/>
                  <a:moveTo>
                    <a:pt x="110" y="19"/>
                  </a:moveTo>
                  <a:cubicBezTo>
                    <a:pt x="109" y="19"/>
                    <a:pt x="110" y="19"/>
                    <a:pt x="109" y="19"/>
                  </a:cubicBezTo>
                  <a:cubicBezTo>
                    <a:pt x="108" y="19"/>
                    <a:pt x="110" y="20"/>
                    <a:pt x="108" y="20"/>
                  </a:cubicBezTo>
                  <a:cubicBezTo>
                    <a:pt x="109" y="19"/>
                    <a:pt x="108" y="19"/>
                    <a:pt x="108" y="19"/>
                  </a:cubicBezTo>
                  <a:cubicBezTo>
                    <a:pt x="109" y="19"/>
                    <a:pt x="110" y="19"/>
                    <a:pt x="110" y="19"/>
                  </a:cubicBezTo>
                  <a:close/>
                  <a:moveTo>
                    <a:pt x="105" y="21"/>
                  </a:moveTo>
                  <a:cubicBezTo>
                    <a:pt x="105" y="21"/>
                    <a:pt x="104" y="21"/>
                    <a:pt x="105" y="21"/>
                  </a:cubicBezTo>
                  <a:cubicBezTo>
                    <a:pt x="105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3" y="21"/>
                  </a:cubicBezTo>
                  <a:cubicBezTo>
                    <a:pt x="104" y="21"/>
                    <a:pt x="103" y="20"/>
                    <a:pt x="105" y="21"/>
                  </a:cubicBezTo>
                  <a:close/>
                  <a:moveTo>
                    <a:pt x="104" y="20"/>
                  </a:moveTo>
                  <a:cubicBezTo>
                    <a:pt x="104" y="19"/>
                    <a:pt x="103" y="19"/>
                    <a:pt x="103" y="19"/>
                  </a:cubicBezTo>
                  <a:cubicBezTo>
                    <a:pt x="104" y="19"/>
                    <a:pt x="105" y="20"/>
                    <a:pt x="104" y="20"/>
                  </a:cubicBezTo>
                  <a:close/>
                  <a:moveTo>
                    <a:pt x="102" y="19"/>
                  </a:moveTo>
                  <a:cubicBezTo>
                    <a:pt x="102" y="20"/>
                    <a:pt x="101" y="20"/>
                    <a:pt x="101" y="20"/>
                  </a:cubicBezTo>
                  <a:cubicBezTo>
                    <a:pt x="100" y="20"/>
                    <a:pt x="101" y="20"/>
                    <a:pt x="102" y="19"/>
                  </a:cubicBezTo>
                  <a:close/>
                  <a:moveTo>
                    <a:pt x="99" y="21"/>
                  </a:moveTo>
                  <a:cubicBezTo>
                    <a:pt x="99" y="21"/>
                    <a:pt x="98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99" y="21"/>
                  </a:cubicBezTo>
                  <a:close/>
                  <a:moveTo>
                    <a:pt x="100" y="19"/>
                  </a:moveTo>
                  <a:cubicBezTo>
                    <a:pt x="100" y="19"/>
                    <a:pt x="98" y="19"/>
                    <a:pt x="98" y="19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99" y="19"/>
                    <a:pt x="99" y="19"/>
                    <a:pt x="100" y="19"/>
                  </a:cubicBezTo>
                  <a:close/>
                  <a:moveTo>
                    <a:pt x="98" y="31"/>
                  </a:moveTo>
                  <a:cubicBezTo>
                    <a:pt x="98" y="32"/>
                    <a:pt x="98" y="32"/>
                    <a:pt x="99" y="32"/>
                  </a:cubicBezTo>
                  <a:cubicBezTo>
                    <a:pt x="99" y="33"/>
                    <a:pt x="98" y="32"/>
                    <a:pt x="98" y="33"/>
                  </a:cubicBezTo>
                  <a:cubicBezTo>
                    <a:pt x="97" y="33"/>
                    <a:pt x="98" y="32"/>
                    <a:pt x="97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7" y="32"/>
                    <a:pt x="98" y="31"/>
                  </a:cubicBezTo>
                  <a:close/>
                  <a:moveTo>
                    <a:pt x="97" y="20"/>
                  </a:moveTo>
                  <a:cubicBezTo>
                    <a:pt x="97" y="20"/>
                    <a:pt x="96" y="20"/>
                    <a:pt x="96" y="20"/>
                  </a:cubicBezTo>
                  <a:cubicBezTo>
                    <a:pt x="95" y="20"/>
                    <a:pt x="94" y="19"/>
                    <a:pt x="95" y="19"/>
                  </a:cubicBezTo>
                  <a:cubicBezTo>
                    <a:pt x="97" y="19"/>
                    <a:pt x="96" y="19"/>
                    <a:pt x="97" y="20"/>
                  </a:cubicBezTo>
                  <a:close/>
                  <a:moveTo>
                    <a:pt x="97" y="21"/>
                  </a:moveTo>
                  <a:cubicBezTo>
                    <a:pt x="96" y="21"/>
                    <a:pt x="96" y="21"/>
                    <a:pt x="95" y="21"/>
                  </a:cubicBezTo>
                  <a:cubicBezTo>
                    <a:pt x="95" y="20"/>
                    <a:pt x="97" y="20"/>
                    <a:pt x="97" y="20"/>
                  </a:cubicBezTo>
                  <a:cubicBezTo>
                    <a:pt x="98" y="21"/>
                    <a:pt x="96" y="21"/>
                    <a:pt x="97" y="21"/>
                  </a:cubicBezTo>
                  <a:close/>
                  <a:moveTo>
                    <a:pt x="96" y="22"/>
                  </a:moveTo>
                  <a:cubicBezTo>
                    <a:pt x="95" y="22"/>
                    <a:pt x="98" y="23"/>
                    <a:pt x="95" y="23"/>
                  </a:cubicBezTo>
                  <a:cubicBezTo>
                    <a:pt x="96" y="22"/>
                    <a:pt x="95" y="22"/>
                    <a:pt x="95" y="23"/>
                  </a:cubicBezTo>
                  <a:cubicBezTo>
                    <a:pt x="94" y="22"/>
                    <a:pt x="95" y="21"/>
                    <a:pt x="96" y="21"/>
                  </a:cubicBezTo>
                  <a:cubicBezTo>
                    <a:pt x="96" y="21"/>
                    <a:pt x="96" y="22"/>
                    <a:pt x="96" y="22"/>
                  </a:cubicBezTo>
                  <a:close/>
                  <a:moveTo>
                    <a:pt x="89" y="20"/>
                  </a:moveTo>
                  <a:cubicBezTo>
                    <a:pt x="88" y="20"/>
                    <a:pt x="86" y="20"/>
                    <a:pt x="86" y="19"/>
                  </a:cubicBezTo>
                  <a:cubicBezTo>
                    <a:pt x="86" y="20"/>
                    <a:pt x="88" y="19"/>
                    <a:pt x="88" y="20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90" y="20"/>
                    <a:pt x="89" y="20"/>
                    <a:pt x="89" y="20"/>
                  </a:cubicBezTo>
                  <a:close/>
                  <a:moveTo>
                    <a:pt x="91" y="19"/>
                  </a:moveTo>
                  <a:cubicBezTo>
                    <a:pt x="91" y="19"/>
                    <a:pt x="91" y="20"/>
                    <a:pt x="91" y="20"/>
                  </a:cubicBezTo>
                  <a:cubicBezTo>
                    <a:pt x="91" y="19"/>
                    <a:pt x="93" y="20"/>
                    <a:pt x="93" y="19"/>
                  </a:cubicBezTo>
                  <a:cubicBezTo>
                    <a:pt x="94" y="19"/>
                    <a:pt x="94" y="20"/>
                    <a:pt x="95" y="20"/>
                  </a:cubicBezTo>
                  <a:cubicBezTo>
                    <a:pt x="94" y="21"/>
                    <a:pt x="91" y="20"/>
                    <a:pt x="91" y="21"/>
                  </a:cubicBezTo>
                  <a:cubicBezTo>
                    <a:pt x="90" y="21"/>
                    <a:pt x="90" y="21"/>
                    <a:pt x="89" y="21"/>
                  </a:cubicBezTo>
                  <a:cubicBezTo>
                    <a:pt x="90" y="20"/>
                    <a:pt x="90" y="19"/>
                    <a:pt x="91" y="19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2" y="24"/>
                    <a:pt x="91" y="24"/>
                  </a:cubicBezTo>
                  <a:cubicBezTo>
                    <a:pt x="91" y="24"/>
                    <a:pt x="92" y="25"/>
                    <a:pt x="92" y="25"/>
                  </a:cubicBezTo>
                  <a:close/>
                  <a:moveTo>
                    <a:pt x="92" y="33"/>
                  </a:moveTo>
                  <a:cubicBezTo>
                    <a:pt x="92" y="33"/>
                    <a:pt x="89" y="33"/>
                    <a:pt x="89" y="33"/>
                  </a:cubicBezTo>
                  <a:cubicBezTo>
                    <a:pt x="90" y="33"/>
                    <a:pt x="90" y="32"/>
                    <a:pt x="92" y="33"/>
                  </a:cubicBezTo>
                  <a:close/>
                  <a:moveTo>
                    <a:pt x="90" y="24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8" y="24"/>
                    <a:pt x="88" y="24"/>
                    <a:pt x="90" y="24"/>
                  </a:cubicBezTo>
                  <a:close/>
                  <a:moveTo>
                    <a:pt x="85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3"/>
                    <a:pt x="85" y="23"/>
                  </a:cubicBezTo>
                  <a:cubicBezTo>
                    <a:pt x="84" y="23"/>
                    <a:pt x="85" y="22"/>
                    <a:pt x="85" y="22"/>
                  </a:cubicBezTo>
                  <a:close/>
                  <a:moveTo>
                    <a:pt x="84" y="19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1" y="20"/>
                  </a:cubicBezTo>
                  <a:cubicBezTo>
                    <a:pt x="81" y="20"/>
                    <a:pt x="82" y="20"/>
                    <a:pt x="83" y="20"/>
                  </a:cubicBezTo>
                  <a:cubicBezTo>
                    <a:pt x="83" y="20"/>
                    <a:pt x="83" y="19"/>
                    <a:pt x="83" y="19"/>
                  </a:cubicBezTo>
                  <a:cubicBezTo>
                    <a:pt x="84" y="19"/>
                    <a:pt x="83" y="20"/>
                    <a:pt x="84" y="19"/>
                  </a:cubicBezTo>
                  <a:close/>
                  <a:moveTo>
                    <a:pt x="82" y="36"/>
                  </a:moveTo>
                  <a:cubicBezTo>
                    <a:pt x="83" y="36"/>
                    <a:pt x="81" y="37"/>
                    <a:pt x="81" y="37"/>
                  </a:cubicBezTo>
                  <a:cubicBezTo>
                    <a:pt x="80" y="37"/>
                    <a:pt x="80" y="36"/>
                    <a:pt x="80" y="36"/>
                  </a:cubicBezTo>
                  <a:cubicBezTo>
                    <a:pt x="81" y="36"/>
                    <a:pt x="82" y="36"/>
                    <a:pt x="82" y="36"/>
                  </a:cubicBezTo>
                  <a:close/>
                  <a:moveTo>
                    <a:pt x="82" y="22"/>
                  </a:moveTo>
                  <a:cubicBezTo>
                    <a:pt x="82" y="23"/>
                    <a:pt x="82" y="22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2"/>
                    <a:pt x="80" y="23"/>
                    <a:pt x="81" y="22"/>
                  </a:cubicBezTo>
                  <a:cubicBezTo>
                    <a:pt x="81" y="22"/>
                    <a:pt x="81" y="22"/>
                    <a:pt x="82" y="22"/>
                  </a:cubicBezTo>
                  <a:close/>
                  <a:moveTo>
                    <a:pt x="80" y="20"/>
                  </a:moveTo>
                  <a:cubicBezTo>
                    <a:pt x="81" y="20"/>
                    <a:pt x="79" y="19"/>
                    <a:pt x="81" y="19"/>
                  </a:cubicBezTo>
                  <a:cubicBezTo>
                    <a:pt x="81" y="20"/>
                    <a:pt x="80" y="20"/>
                    <a:pt x="81" y="21"/>
                  </a:cubicBezTo>
                  <a:cubicBezTo>
                    <a:pt x="79" y="21"/>
                    <a:pt x="80" y="21"/>
                    <a:pt x="79" y="21"/>
                  </a:cubicBezTo>
                  <a:cubicBezTo>
                    <a:pt x="80" y="21"/>
                    <a:pt x="78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79" y="32"/>
                  </a:moveTo>
                  <a:cubicBezTo>
                    <a:pt x="79" y="32"/>
                    <a:pt x="78" y="33"/>
                    <a:pt x="77" y="33"/>
                  </a:cubicBezTo>
                  <a:cubicBezTo>
                    <a:pt x="78" y="32"/>
                    <a:pt x="76" y="33"/>
                    <a:pt x="76" y="32"/>
                  </a:cubicBezTo>
                  <a:cubicBezTo>
                    <a:pt x="77" y="32"/>
                    <a:pt x="79" y="32"/>
                    <a:pt x="78" y="31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lose/>
                  <a:moveTo>
                    <a:pt x="76" y="23"/>
                  </a:moveTo>
                  <a:cubicBezTo>
                    <a:pt x="77" y="22"/>
                    <a:pt x="76" y="22"/>
                    <a:pt x="77" y="22"/>
                  </a:cubicBezTo>
                  <a:cubicBezTo>
                    <a:pt x="78" y="22"/>
                    <a:pt x="78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79" y="23"/>
                    <a:pt x="77" y="22"/>
                    <a:pt x="77" y="23"/>
                  </a:cubicBezTo>
                  <a:cubicBezTo>
                    <a:pt x="75" y="23"/>
                    <a:pt x="74" y="23"/>
                    <a:pt x="73" y="23"/>
                  </a:cubicBezTo>
                  <a:cubicBezTo>
                    <a:pt x="73" y="22"/>
                    <a:pt x="75" y="22"/>
                    <a:pt x="74" y="22"/>
                  </a:cubicBezTo>
                  <a:cubicBezTo>
                    <a:pt x="74" y="22"/>
                    <a:pt x="76" y="22"/>
                    <a:pt x="76" y="23"/>
                  </a:cubicBezTo>
                  <a:close/>
                  <a:moveTo>
                    <a:pt x="79" y="34"/>
                  </a:moveTo>
                  <a:cubicBezTo>
                    <a:pt x="79" y="35"/>
                    <a:pt x="78" y="35"/>
                    <a:pt x="77" y="34"/>
                  </a:cubicBezTo>
                  <a:cubicBezTo>
                    <a:pt x="77" y="34"/>
                    <a:pt x="79" y="34"/>
                    <a:pt x="79" y="34"/>
                  </a:cubicBezTo>
                  <a:close/>
                  <a:moveTo>
                    <a:pt x="78" y="18"/>
                  </a:moveTo>
                  <a:cubicBezTo>
                    <a:pt x="78" y="18"/>
                    <a:pt x="77" y="18"/>
                    <a:pt x="76" y="18"/>
                  </a:cubicBezTo>
                  <a:cubicBezTo>
                    <a:pt x="76" y="17"/>
                    <a:pt x="77" y="18"/>
                    <a:pt x="78" y="18"/>
                  </a:cubicBezTo>
                  <a:close/>
                  <a:moveTo>
                    <a:pt x="78" y="20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1"/>
                    <a:pt x="75" y="22"/>
                    <a:pt x="75" y="21"/>
                  </a:cubicBezTo>
                  <a:cubicBezTo>
                    <a:pt x="75" y="21"/>
                    <a:pt x="75" y="21"/>
                    <a:pt x="75" y="20"/>
                  </a:cubicBezTo>
                  <a:cubicBezTo>
                    <a:pt x="76" y="20"/>
                    <a:pt x="77" y="20"/>
                    <a:pt x="78" y="20"/>
                  </a:cubicBezTo>
                  <a:close/>
                  <a:moveTo>
                    <a:pt x="73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3" y="25"/>
                    <a:pt x="74" y="26"/>
                  </a:cubicBezTo>
                  <a:cubicBezTo>
                    <a:pt x="74" y="26"/>
                    <a:pt x="72" y="26"/>
                    <a:pt x="71" y="26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1" y="24"/>
                    <a:pt x="73" y="25"/>
                    <a:pt x="73" y="24"/>
                  </a:cubicBezTo>
                  <a:cubicBezTo>
                    <a:pt x="74" y="25"/>
                    <a:pt x="74" y="23"/>
                    <a:pt x="75" y="25"/>
                  </a:cubicBezTo>
                  <a:cubicBezTo>
                    <a:pt x="75" y="25"/>
                    <a:pt x="76" y="24"/>
                    <a:pt x="76" y="24"/>
                  </a:cubicBezTo>
                  <a:cubicBezTo>
                    <a:pt x="76" y="24"/>
                    <a:pt x="77" y="24"/>
                    <a:pt x="77" y="25"/>
                  </a:cubicBezTo>
                  <a:cubicBezTo>
                    <a:pt x="76" y="25"/>
                    <a:pt x="75" y="25"/>
                    <a:pt x="76" y="25"/>
                  </a:cubicBezTo>
                  <a:cubicBezTo>
                    <a:pt x="75" y="25"/>
                    <a:pt x="74" y="25"/>
                    <a:pt x="73" y="25"/>
                  </a:cubicBezTo>
                  <a:close/>
                  <a:moveTo>
                    <a:pt x="76" y="27"/>
                  </a:moveTo>
                  <a:cubicBezTo>
                    <a:pt x="76" y="27"/>
                    <a:pt x="75" y="27"/>
                    <a:pt x="76" y="27"/>
                  </a:cubicBezTo>
                  <a:cubicBezTo>
                    <a:pt x="75" y="27"/>
                    <a:pt x="75" y="27"/>
                    <a:pt x="74" y="27"/>
                  </a:cubicBezTo>
                  <a:cubicBezTo>
                    <a:pt x="74" y="27"/>
                    <a:pt x="74" y="26"/>
                    <a:pt x="75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7"/>
                    <a:pt x="76" y="27"/>
                  </a:cubicBezTo>
                  <a:close/>
                  <a:moveTo>
                    <a:pt x="75" y="34"/>
                  </a:moveTo>
                  <a:cubicBezTo>
                    <a:pt x="75" y="34"/>
                    <a:pt x="74" y="35"/>
                    <a:pt x="75" y="35"/>
                  </a:cubicBezTo>
                  <a:cubicBezTo>
                    <a:pt x="74" y="35"/>
                    <a:pt x="74" y="35"/>
                    <a:pt x="73" y="35"/>
                  </a:cubicBezTo>
                  <a:cubicBezTo>
                    <a:pt x="74" y="34"/>
                    <a:pt x="75" y="35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lose/>
                  <a:moveTo>
                    <a:pt x="75" y="21"/>
                  </a:moveTo>
                  <a:cubicBezTo>
                    <a:pt x="74" y="22"/>
                    <a:pt x="74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5" y="21"/>
                  </a:cubicBezTo>
                  <a:close/>
                  <a:moveTo>
                    <a:pt x="74" y="33"/>
                  </a:moveTo>
                  <a:cubicBezTo>
                    <a:pt x="73" y="34"/>
                    <a:pt x="71" y="33"/>
                    <a:pt x="71" y="33"/>
                  </a:cubicBezTo>
                  <a:cubicBezTo>
                    <a:pt x="72" y="33"/>
                    <a:pt x="73" y="33"/>
                    <a:pt x="73" y="33"/>
                  </a:cubicBezTo>
                  <a:cubicBezTo>
                    <a:pt x="73" y="33"/>
                    <a:pt x="74" y="33"/>
                    <a:pt x="74" y="33"/>
                  </a:cubicBezTo>
                  <a:close/>
                  <a:moveTo>
                    <a:pt x="74" y="20"/>
                  </a:moveTo>
                  <a:cubicBezTo>
                    <a:pt x="75" y="20"/>
                    <a:pt x="73" y="21"/>
                    <a:pt x="74" y="21"/>
                  </a:cubicBezTo>
                  <a:cubicBezTo>
                    <a:pt x="73" y="21"/>
                    <a:pt x="72" y="21"/>
                    <a:pt x="72" y="20"/>
                  </a:cubicBezTo>
                  <a:cubicBezTo>
                    <a:pt x="72" y="20"/>
                    <a:pt x="72" y="21"/>
                    <a:pt x="73" y="21"/>
                  </a:cubicBezTo>
                  <a:cubicBezTo>
                    <a:pt x="73" y="20"/>
                    <a:pt x="73" y="20"/>
                    <a:pt x="74" y="20"/>
                  </a:cubicBezTo>
                  <a:close/>
                  <a:moveTo>
                    <a:pt x="74" y="27"/>
                  </a:moveTo>
                  <a:cubicBezTo>
                    <a:pt x="72" y="27"/>
                    <a:pt x="72" y="26"/>
                    <a:pt x="73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3" y="37"/>
                  </a:moveTo>
                  <a:cubicBezTo>
                    <a:pt x="71" y="37"/>
                    <a:pt x="73" y="38"/>
                    <a:pt x="74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9" y="38"/>
                    <a:pt x="69" y="38"/>
                    <a:pt x="70" y="38"/>
                  </a:cubicBezTo>
                  <a:cubicBezTo>
                    <a:pt x="70" y="39"/>
                    <a:pt x="69" y="38"/>
                    <a:pt x="69" y="39"/>
                  </a:cubicBezTo>
                  <a:cubicBezTo>
                    <a:pt x="69" y="38"/>
                    <a:pt x="67" y="37"/>
                    <a:pt x="67" y="38"/>
                  </a:cubicBezTo>
                  <a:cubicBezTo>
                    <a:pt x="66" y="38"/>
                    <a:pt x="67" y="38"/>
                    <a:pt x="67" y="38"/>
                  </a:cubicBezTo>
                  <a:cubicBezTo>
                    <a:pt x="67" y="37"/>
                    <a:pt x="66" y="38"/>
                    <a:pt x="66" y="37"/>
                  </a:cubicBezTo>
                  <a:cubicBezTo>
                    <a:pt x="66" y="38"/>
                    <a:pt x="66" y="38"/>
                    <a:pt x="67" y="38"/>
                  </a:cubicBezTo>
                  <a:cubicBezTo>
                    <a:pt x="66" y="38"/>
                    <a:pt x="66" y="38"/>
                    <a:pt x="65" y="38"/>
                  </a:cubicBezTo>
                  <a:cubicBezTo>
                    <a:pt x="65" y="37"/>
                    <a:pt x="67" y="37"/>
                    <a:pt x="69" y="37"/>
                  </a:cubicBezTo>
                  <a:cubicBezTo>
                    <a:pt x="69" y="37"/>
                    <a:pt x="68" y="37"/>
                    <a:pt x="68" y="36"/>
                  </a:cubicBezTo>
                  <a:cubicBezTo>
                    <a:pt x="68" y="36"/>
                    <a:pt x="67" y="36"/>
                    <a:pt x="67" y="36"/>
                  </a:cubicBezTo>
                  <a:cubicBezTo>
                    <a:pt x="68" y="35"/>
                    <a:pt x="69" y="36"/>
                    <a:pt x="69" y="37"/>
                  </a:cubicBezTo>
                  <a:cubicBezTo>
                    <a:pt x="69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9" y="37"/>
                    <a:pt x="71" y="37"/>
                    <a:pt x="72" y="37"/>
                  </a:cubicBezTo>
                  <a:cubicBezTo>
                    <a:pt x="72" y="37"/>
                    <a:pt x="71" y="37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0" y="37"/>
                    <a:pt x="70" y="37"/>
                    <a:pt x="69" y="37"/>
                  </a:cubicBezTo>
                  <a:cubicBezTo>
                    <a:pt x="70" y="37"/>
                    <a:pt x="71" y="36"/>
                    <a:pt x="69" y="36"/>
                  </a:cubicBezTo>
                  <a:cubicBezTo>
                    <a:pt x="71" y="36"/>
                    <a:pt x="72" y="36"/>
                    <a:pt x="73" y="37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73" y="41"/>
                  </a:moveTo>
                  <a:cubicBezTo>
                    <a:pt x="73" y="42"/>
                    <a:pt x="72" y="42"/>
                    <a:pt x="72" y="41"/>
                  </a:cubicBezTo>
                  <a:cubicBezTo>
                    <a:pt x="72" y="41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2" y="43"/>
                    <a:pt x="71" y="42"/>
                    <a:pt x="70" y="42"/>
                  </a:cubicBezTo>
                  <a:cubicBezTo>
                    <a:pt x="71" y="41"/>
                    <a:pt x="69" y="42"/>
                    <a:pt x="69" y="42"/>
                  </a:cubicBezTo>
                  <a:cubicBezTo>
                    <a:pt x="69" y="41"/>
                    <a:pt x="72" y="41"/>
                    <a:pt x="73" y="41"/>
                  </a:cubicBezTo>
                  <a:close/>
                  <a:moveTo>
                    <a:pt x="71" y="22"/>
                  </a:moveTo>
                  <a:cubicBezTo>
                    <a:pt x="72" y="22"/>
                    <a:pt x="70" y="22"/>
                    <a:pt x="70" y="23"/>
                  </a:cubicBezTo>
                  <a:cubicBezTo>
                    <a:pt x="68" y="23"/>
                    <a:pt x="69" y="23"/>
                    <a:pt x="67" y="23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0" y="22"/>
                    <a:pt x="69" y="22"/>
                    <a:pt x="68" y="22"/>
                  </a:cubicBezTo>
                  <a:cubicBezTo>
                    <a:pt x="69" y="22"/>
                    <a:pt x="71" y="22"/>
                    <a:pt x="71" y="22"/>
                  </a:cubicBezTo>
                  <a:close/>
                  <a:moveTo>
                    <a:pt x="72" y="21"/>
                  </a:moveTo>
                  <a:cubicBezTo>
                    <a:pt x="73" y="22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2"/>
                    <a:pt x="71" y="22"/>
                    <a:pt x="72" y="21"/>
                  </a:cubicBezTo>
                  <a:close/>
                  <a:moveTo>
                    <a:pt x="72" y="32"/>
                  </a:moveTo>
                  <a:cubicBezTo>
                    <a:pt x="72" y="33"/>
                    <a:pt x="71" y="33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lose/>
                  <a:moveTo>
                    <a:pt x="71" y="27"/>
                  </a:moveTo>
                  <a:cubicBezTo>
                    <a:pt x="71" y="28"/>
                    <a:pt x="71" y="28"/>
                    <a:pt x="70" y="28"/>
                  </a:cubicBezTo>
                  <a:cubicBezTo>
                    <a:pt x="70" y="27"/>
                    <a:pt x="70" y="27"/>
                    <a:pt x="71" y="27"/>
                  </a:cubicBezTo>
                  <a:close/>
                  <a:moveTo>
                    <a:pt x="70" y="21"/>
                  </a:moveTo>
                  <a:cubicBezTo>
                    <a:pt x="68" y="21"/>
                    <a:pt x="68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7" y="20"/>
                    <a:pt x="68" y="20"/>
                    <a:pt x="68" y="21"/>
                  </a:cubicBezTo>
                  <a:cubicBezTo>
                    <a:pt x="69" y="21"/>
                    <a:pt x="69" y="20"/>
                    <a:pt x="68" y="20"/>
                  </a:cubicBezTo>
                  <a:cubicBezTo>
                    <a:pt x="70" y="20"/>
                    <a:pt x="71" y="20"/>
                    <a:pt x="71" y="21"/>
                  </a:cubicBezTo>
                  <a:cubicBezTo>
                    <a:pt x="69" y="21"/>
                    <a:pt x="70" y="21"/>
                    <a:pt x="70" y="21"/>
                  </a:cubicBezTo>
                  <a:close/>
                  <a:moveTo>
                    <a:pt x="71" y="27"/>
                  </a:moveTo>
                  <a:cubicBezTo>
                    <a:pt x="70" y="27"/>
                    <a:pt x="68" y="27"/>
                    <a:pt x="68" y="27"/>
                  </a:cubicBezTo>
                  <a:cubicBezTo>
                    <a:pt x="69" y="27"/>
                    <a:pt x="69" y="26"/>
                    <a:pt x="71" y="27"/>
                  </a:cubicBezTo>
                  <a:close/>
                  <a:moveTo>
                    <a:pt x="70" y="33"/>
                  </a:moveTo>
                  <a:cubicBezTo>
                    <a:pt x="69" y="34"/>
                    <a:pt x="69" y="33"/>
                    <a:pt x="68" y="33"/>
                  </a:cubicBezTo>
                  <a:cubicBezTo>
                    <a:pt x="69" y="33"/>
                    <a:pt x="69" y="33"/>
                    <a:pt x="70" y="33"/>
                  </a:cubicBezTo>
                  <a:close/>
                  <a:moveTo>
                    <a:pt x="69" y="25"/>
                  </a:moveTo>
                  <a:cubicBezTo>
                    <a:pt x="70" y="25"/>
                    <a:pt x="67" y="26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9" y="25"/>
                  </a:cubicBezTo>
                  <a:close/>
                  <a:moveTo>
                    <a:pt x="67" y="20"/>
                  </a:moveTo>
                  <a:cubicBezTo>
                    <a:pt x="67" y="19"/>
                    <a:pt x="66" y="20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66" y="20"/>
                    <a:pt x="67" y="20"/>
                    <a:pt x="67" y="20"/>
                  </a:cubicBezTo>
                  <a:close/>
                  <a:moveTo>
                    <a:pt x="67" y="24"/>
                  </a:moveTo>
                  <a:cubicBezTo>
                    <a:pt x="66" y="23"/>
                    <a:pt x="66" y="23"/>
                    <a:pt x="65" y="23"/>
                  </a:cubicBezTo>
                  <a:cubicBezTo>
                    <a:pt x="66" y="22"/>
                    <a:pt x="67" y="23"/>
                    <a:pt x="67" y="24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4" y="28"/>
                    <a:pt x="63" y="27"/>
                  </a:cubicBezTo>
                  <a:cubicBezTo>
                    <a:pt x="63" y="27"/>
                    <a:pt x="64" y="27"/>
                    <a:pt x="66" y="27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1"/>
                    <a:pt x="64" y="21"/>
                  </a:cubicBezTo>
                  <a:cubicBezTo>
                    <a:pt x="64" y="20"/>
                    <a:pt x="64" y="20"/>
                    <a:pt x="65" y="20"/>
                  </a:cubicBezTo>
                  <a:close/>
                  <a:moveTo>
                    <a:pt x="63" y="20"/>
                  </a:moveTo>
                  <a:cubicBezTo>
                    <a:pt x="63" y="20"/>
                    <a:pt x="62" y="20"/>
                    <a:pt x="63" y="19"/>
                  </a:cubicBezTo>
                  <a:cubicBezTo>
                    <a:pt x="64" y="19"/>
                    <a:pt x="65" y="20"/>
                    <a:pt x="63" y="20"/>
                  </a:cubicBezTo>
                  <a:close/>
                  <a:moveTo>
                    <a:pt x="64" y="25"/>
                  </a:moveTo>
                  <a:cubicBezTo>
                    <a:pt x="62" y="25"/>
                    <a:pt x="62" y="26"/>
                    <a:pt x="61" y="26"/>
                  </a:cubicBezTo>
                  <a:cubicBezTo>
                    <a:pt x="60" y="26"/>
                    <a:pt x="62" y="25"/>
                    <a:pt x="63" y="25"/>
                  </a:cubicBezTo>
                  <a:cubicBezTo>
                    <a:pt x="63" y="25"/>
                    <a:pt x="63" y="25"/>
                    <a:pt x="64" y="25"/>
                  </a:cubicBez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8" y="35"/>
                    <a:pt x="58" y="35"/>
                  </a:cubicBezTo>
                  <a:cubicBezTo>
                    <a:pt x="58" y="35"/>
                    <a:pt x="60" y="35"/>
                    <a:pt x="59" y="35"/>
                  </a:cubicBezTo>
                  <a:cubicBezTo>
                    <a:pt x="59" y="35"/>
                    <a:pt x="61" y="34"/>
                    <a:pt x="60" y="34"/>
                  </a:cubicBezTo>
                  <a:cubicBezTo>
                    <a:pt x="62" y="34"/>
                    <a:pt x="61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1" y="35"/>
                    <a:pt x="61" y="36"/>
                  </a:cubicBezTo>
                  <a:cubicBezTo>
                    <a:pt x="60" y="36"/>
                    <a:pt x="59" y="36"/>
                    <a:pt x="58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6" y="35"/>
                    <a:pt x="52" y="36"/>
                    <a:pt x="52" y="35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8" y="36"/>
                    <a:pt x="47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5" y="36"/>
                    <a:pt x="45" y="35"/>
                  </a:cubicBezTo>
                  <a:cubicBezTo>
                    <a:pt x="46" y="36"/>
                    <a:pt x="47" y="35"/>
                    <a:pt x="48" y="35"/>
                  </a:cubicBezTo>
                  <a:cubicBezTo>
                    <a:pt x="48" y="36"/>
                    <a:pt x="52" y="36"/>
                    <a:pt x="53" y="35"/>
                  </a:cubicBezTo>
                  <a:cubicBezTo>
                    <a:pt x="52" y="35"/>
                    <a:pt x="50" y="35"/>
                    <a:pt x="50" y="34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4"/>
                    <a:pt x="50" y="34"/>
                    <a:pt x="50" y="34"/>
                  </a:cubicBezTo>
                  <a:cubicBezTo>
                    <a:pt x="52" y="34"/>
                    <a:pt x="51" y="34"/>
                    <a:pt x="53" y="35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6" y="34"/>
                    <a:pt x="55" y="34"/>
                  </a:cubicBezTo>
                  <a:cubicBezTo>
                    <a:pt x="56" y="34"/>
                    <a:pt x="56" y="34"/>
                    <a:pt x="57" y="34"/>
                  </a:cubicBezTo>
                  <a:cubicBezTo>
                    <a:pt x="57" y="34"/>
                    <a:pt x="57" y="34"/>
                    <a:pt x="58" y="34"/>
                  </a:cubicBezTo>
                  <a:close/>
                  <a:moveTo>
                    <a:pt x="60" y="34"/>
                  </a:moveTo>
                  <a:cubicBezTo>
                    <a:pt x="60" y="33"/>
                    <a:pt x="59" y="33"/>
                    <a:pt x="59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4"/>
                    <a:pt x="60" y="34"/>
                    <a:pt x="60" y="34"/>
                  </a:cubicBezTo>
                  <a:cubicBezTo>
                    <a:pt x="59" y="34"/>
                    <a:pt x="60" y="34"/>
                    <a:pt x="60" y="34"/>
                  </a:cubicBezTo>
                  <a:close/>
                  <a:moveTo>
                    <a:pt x="61" y="42"/>
                  </a:moveTo>
                  <a:cubicBezTo>
                    <a:pt x="60" y="43"/>
                    <a:pt x="59" y="42"/>
                    <a:pt x="59" y="41"/>
                  </a:cubicBezTo>
                  <a:cubicBezTo>
                    <a:pt x="61" y="41"/>
                    <a:pt x="59" y="43"/>
                    <a:pt x="61" y="42"/>
                  </a:cubicBezTo>
                  <a:close/>
                  <a:moveTo>
                    <a:pt x="61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5" y="41"/>
                  </a:moveTo>
                  <a:cubicBezTo>
                    <a:pt x="55" y="42"/>
                    <a:pt x="53" y="43"/>
                    <a:pt x="53" y="42"/>
                  </a:cubicBezTo>
                  <a:cubicBezTo>
                    <a:pt x="54" y="42"/>
                    <a:pt x="54" y="41"/>
                    <a:pt x="55" y="41"/>
                  </a:cubicBezTo>
                  <a:close/>
                  <a:moveTo>
                    <a:pt x="26" y="33"/>
                  </a:moveTo>
                  <a:cubicBezTo>
                    <a:pt x="25" y="34"/>
                    <a:pt x="24" y="34"/>
                    <a:pt x="24" y="33"/>
                  </a:cubicBezTo>
                  <a:cubicBezTo>
                    <a:pt x="24" y="33"/>
                    <a:pt x="25" y="33"/>
                    <a:pt x="26" y="33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98BEF45-76C9-D24E-B993-AEC2600BDE66}"/>
                </a:ext>
              </a:extLst>
            </p:cNvPr>
            <p:cNvSpPr txBox="1"/>
            <p:nvPr/>
          </p:nvSpPr>
          <p:spPr>
            <a:xfrm>
              <a:off x="9845349" y="6130396"/>
              <a:ext cx="1698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</a:rPr>
                <a:t>旅游方案模板</a:t>
              </a:r>
            </a:p>
          </p:txBody>
        </p:sp>
      </p:grpSp>
      <p:grpSp>
        <p:nvGrpSpPr>
          <p:cNvPr id="1137" name="组合 1136">
            <a:extLst>
              <a:ext uri="{FF2B5EF4-FFF2-40B4-BE49-F238E27FC236}">
                <a16:creationId xmlns:a16="http://schemas.microsoft.com/office/drawing/2014/main" id="{C9570D70-4B2D-A795-1585-C1CBBD21CBAF}"/>
              </a:ext>
            </a:extLst>
          </p:cNvPr>
          <p:cNvGrpSpPr/>
          <p:nvPr/>
        </p:nvGrpSpPr>
        <p:grpSpPr>
          <a:xfrm>
            <a:off x="204775" y="135689"/>
            <a:ext cx="938222" cy="1021711"/>
            <a:chOff x="8173327" y="1691671"/>
            <a:chExt cx="10800000" cy="6857009"/>
          </a:xfrm>
        </p:grpSpPr>
        <p:sp>
          <p:nvSpPr>
            <p:cNvPr id="1138" name="任意多边形: 形状 358">
              <a:extLst>
                <a:ext uri="{FF2B5EF4-FFF2-40B4-BE49-F238E27FC236}">
                  <a16:creationId xmlns:a16="http://schemas.microsoft.com/office/drawing/2014/main" id="{615FD8AA-2DEC-966D-6108-E844341D1BC8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rgbClr val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9" name="任意多边形: 形状 359">
              <a:extLst>
                <a:ext uri="{FF2B5EF4-FFF2-40B4-BE49-F238E27FC236}">
                  <a16:creationId xmlns:a16="http://schemas.microsoft.com/office/drawing/2014/main" id="{B3DE521C-17BF-7101-1356-D4673C924B6B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rgbClr val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0" name="任意多边形: 形状 360">
              <a:extLst>
                <a:ext uri="{FF2B5EF4-FFF2-40B4-BE49-F238E27FC236}">
                  <a16:creationId xmlns:a16="http://schemas.microsoft.com/office/drawing/2014/main" id="{5DFBF805-8F82-34CD-293F-5C43D330D31B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rgbClr val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33623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8DB0B75A-5A2C-7163-CF6B-51174B7AD20A}"/>
              </a:ext>
            </a:extLst>
          </p:cNvPr>
          <p:cNvGrpSpPr/>
          <p:nvPr/>
        </p:nvGrpSpPr>
        <p:grpSpPr>
          <a:xfrm>
            <a:off x="887900" y="1119010"/>
            <a:ext cx="4783830" cy="4783830"/>
            <a:chOff x="1087968" y="1155701"/>
            <a:chExt cx="1811867" cy="1811867"/>
          </a:xfrm>
          <a:noFill/>
        </p:grpSpPr>
        <p:sp>
          <p:nvSpPr>
            <p:cNvPr id="97" name="任意多边形: 形状 5">
              <a:extLst>
                <a:ext uri="{FF2B5EF4-FFF2-40B4-BE49-F238E27FC236}">
                  <a16:creationId xmlns:a16="http://schemas.microsoft.com/office/drawing/2014/main" id="{BC5E1576-349F-625D-39AB-08107BFFE094}"/>
                </a:ext>
              </a:extLst>
            </p:cNvPr>
            <p:cNvSpPr/>
            <p:nvPr/>
          </p:nvSpPr>
          <p:spPr>
            <a:xfrm>
              <a:off x="1091577" y="1159310"/>
              <a:ext cx="1804648" cy="1804648"/>
            </a:xfrm>
            <a:custGeom>
              <a:avLst/>
              <a:gdLst>
                <a:gd name="connsiteX0" fmla="*/ 0 w 1804648"/>
                <a:gd name="connsiteY0" fmla="*/ 0 h 1804648"/>
                <a:gd name="connsiteX1" fmla="*/ 0 w 1804648"/>
                <a:gd name="connsiteY1" fmla="*/ 1804648 h 1804648"/>
                <a:gd name="connsiteX2" fmla="*/ 1804648 w 1804648"/>
                <a:gd name="connsiteY2" fmla="*/ 1804648 h 1804648"/>
                <a:gd name="connsiteX3" fmla="*/ 1804648 w 1804648"/>
                <a:gd name="connsiteY3" fmla="*/ 0 h 1804648"/>
                <a:gd name="connsiteX4" fmla="*/ 0 w 1804648"/>
                <a:gd name="connsiteY4" fmla="*/ 0 h 1804648"/>
                <a:gd name="connsiteX5" fmla="*/ 1165117 w 1804648"/>
                <a:gd name="connsiteY5" fmla="*/ 1303173 h 1804648"/>
                <a:gd name="connsiteX6" fmla="*/ 639531 w 1804648"/>
                <a:gd name="connsiteY6" fmla="*/ 1303173 h 1804648"/>
                <a:gd name="connsiteX7" fmla="*/ 639531 w 1804648"/>
                <a:gd name="connsiteY7" fmla="*/ 501476 h 1804648"/>
                <a:gd name="connsiteX8" fmla="*/ 1165117 w 1804648"/>
                <a:gd name="connsiteY8" fmla="*/ 501476 h 1804648"/>
                <a:gd name="connsiteX9" fmla="*/ 1165117 w 1804648"/>
                <a:gd name="connsiteY9" fmla="*/ 1303173 h 180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4648" h="1804648">
                  <a:moveTo>
                    <a:pt x="0" y="0"/>
                  </a:moveTo>
                  <a:lnTo>
                    <a:pt x="0" y="1804648"/>
                  </a:lnTo>
                  <a:lnTo>
                    <a:pt x="1804648" y="1804648"/>
                  </a:lnTo>
                  <a:lnTo>
                    <a:pt x="1804648" y="0"/>
                  </a:lnTo>
                  <a:lnTo>
                    <a:pt x="0" y="0"/>
                  </a:lnTo>
                  <a:close/>
                  <a:moveTo>
                    <a:pt x="1165117" y="1303173"/>
                  </a:moveTo>
                  <a:lnTo>
                    <a:pt x="639531" y="1303173"/>
                  </a:lnTo>
                  <a:lnTo>
                    <a:pt x="639531" y="501476"/>
                  </a:lnTo>
                  <a:lnTo>
                    <a:pt x="1165117" y="501476"/>
                  </a:lnTo>
                  <a:lnTo>
                    <a:pt x="1165117" y="1303173"/>
                  </a:ln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8" name="任意多边形: 形状 7">
              <a:extLst>
                <a:ext uri="{FF2B5EF4-FFF2-40B4-BE49-F238E27FC236}">
                  <a16:creationId xmlns:a16="http://schemas.microsoft.com/office/drawing/2014/main" id="{08FB3610-2241-88C3-DB1B-2FDD3A74769D}"/>
                </a:ext>
              </a:extLst>
            </p:cNvPr>
            <p:cNvSpPr/>
            <p:nvPr/>
          </p:nvSpPr>
          <p:spPr>
            <a:xfrm>
              <a:off x="1087968" y="1155701"/>
              <a:ext cx="1811867" cy="1811867"/>
            </a:xfrm>
            <a:custGeom>
              <a:avLst/>
              <a:gdLst>
                <a:gd name="connsiteX0" fmla="*/ 1811867 w 1811867"/>
                <a:gd name="connsiteY0" fmla="*/ 1811867 h 1811867"/>
                <a:gd name="connsiteX1" fmla="*/ 0 w 1811867"/>
                <a:gd name="connsiteY1" fmla="*/ 1811867 h 1811867"/>
                <a:gd name="connsiteX2" fmla="*/ 0 w 1811867"/>
                <a:gd name="connsiteY2" fmla="*/ 0 h 1811867"/>
                <a:gd name="connsiteX3" fmla="*/ 1811867 w 1811867"/>
                <a:gd name="connsiteY3" fmla="*/ 0 h 1811867"/>
                <a:gd name="connsiteX4" fmla="*/ 1811867 w 1811867"/>
                <a:gd name="connsiteY4" fmla="*/ 1811867 h 1811867"/>
                <a:gd name="connsiteX5" fmla="*/ 7219 w 1811867"/>
                <a:gd name="connsiteY5" fmla="*/ 1804648 h 1811867"/>
                <a:gd name="connsiteX6" fmla="*/ 1804648 w 1811867"/>
                <a:gd name="connsiteY6" fmla="*/ 1804648 h 1811867"/>
                <a:gd name="connsiteX7" fmla="*/ 1804648 w 1811867"/>
                <a:gd name="connsiteY7" fmla="*/ 7219 h 1811867"/>
                <a:gd name="connsiteX8" fmla="*/ 7219 w 1811867"/>
                <a:gd name="connsiteY8" fmla="*/ 7219 h 1811867"/>
                <a:gd name="connsiteX9" fmla="*/ 7219 w 1811867"/>
                <a:gd name="connsiteY9" fmla="*/ 1804648 h 181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867" h="1811867">
                  <a:moveTo>
                    <a:pt x="1811867" y="1811867"/>
                  </a:moveTo>
                  <a:lnTo>
                    <a:pt x="0" y="1811867"/>
                  </a:lnTo>
                  <a:lnTo>
                    <a:pt x="0" y="0"/>
                  </a:lnTo>
                  <a:lnTo>
                    <a:pt x="1811867" y="0"/>
                  </a:lnTo>
                  <a:lnTo>
                    <a:pt x="1811867" y="1811867"/>
                  </a:lnTo>
                  <a:close/>
                  <a:moveTo>
                    <a:pt x="7219" y="1804648"/>
                  </a:moveTo>
                  <a:lnTo>
                    <a:pt x="1804648" y="1804648"/>
                  </a:lnTo>
                  <a:lnTo>
                    <a:pt x="1804648" y="7219"/>
                  </a:lnTo>
                  <a:lnTo>
                    <a:pt x="7219" y="7219"/>
                  </a:lnTo>
                  <a:lnTo>
                    <a:pt x="7219" y="1804648"/>
                  </a:ln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9" name="图形 3">
              <a:extLst>
                <a:ext uri="{FF2B5EF4-FFF2-40B4-BE49-F238E27FC236}">
                  <a16:creationId xmlns:a16="http://schemas.microsoft.com/office/drawing/2014/main" id="{0FE72A9C-06A9-2AEA-0FC4-1374EF1B1F7A}"/>
                </a:ext>
              </a:extLst>
            </p:cNvPr>
            <p:cNvGrpSpPr/>
            <p:nvPr/>
          </p:nvGrpSpPr>
          <p:grpSpPr>
            <a:xfrm>
              <a:off x="1091071" y="1158642"/>
              <a:ext cx="1805677" cy="1805983"/>
              <a:chOff x="1091071" y="1158642"/>
              <a:chExt cx="1805677" cy="1805983"/>
            </a:xfrm>
            <a:grpFill/>
          </p:grpSpPr>
          <p:sp>
            <p:nvSpPr>
              <p:cNvPr id="114" name="任意多边形: 形状 10">
                <a:extLst>
                  <a:ext uri="{FF2B5EF4-FFF2-40B4-BE49-F238E27FC236}">
                    <a16:creationId xmlns:a16="http://schemas.microsoft.com/office/drawing/2014/main" id="{003C40F8-603E-490D-546C-C518464795A5}"/>
                  </a:ext>
                </a:extLst>
              </p:cNvPr>
              <p:cNvSpPr/>
              <p:nvPr/>
            </p:nvSpPr>
            <p:spPr>
              <a:xfrm>
                <a:off x="1091071" y="1158642"/>
                <a:ext cx="1805677" cy="1805983"/>
              </a:xfrm>
              <a:custGeom>
                <a:avLst/>
                <a:gdLst>
                  <a:gd name="connsiteX0" fmla="*/ 1684224 w 1805677"/>
                  <a:gd name="connsiteY0" fmla="*/ 1805984 h 1805983"/>
                  <a:gd name="connsiteX1" fmla="*/ 1129981 w 1805677"/>
                  <a:gd name="connsiteY1" fmla="*/ 1304526 h 1805983"/>
                  <a:gd name="connsiteX2" fmla="*/ 1131190 w 1805677"/>
                  <a:gd name="connsiteY2" fmla="*/ 1303191 h 1805983"/>
                  <a:gd name="connsiteX3" fmla="*/ 1685451 w 1805677"/>
                  <a:gd name="connsiteY3" fmla="*/ 1804667 h 1805983"/>
                  <a:gd name="connsiteX4" fmla="*/ 1684224 w 1805677"/>
                  <a:gd name="connsiteY4" fmla="*/ 1805984 h 1805983"/>
                  <a:gd name="connsiteX5" fmla="*/ 121399 w 1805677"/>
                  <a:gd name="connsiteY5" fmla="*/ 1805984 h 1805983"/>
                  <a:gd name="connsiteX6" fmla="*/ 120190 w 1805677"/>
                  <a:gd name="connsiteY6" fmla="*/ 1804648 h 1805983"/>
                  <a:gd name="connsiteX7" fmla="*/ 674451 w 1805677"/>
                  <a:gd name="connsiteY7" fmla="*/ 1303173 h 1805983"/>
                  <a:gd name="connsiteX8" fmla="*/ 675660 w 1805677"/>
                  <a:gd name="connsiteY8" fmla="*/ 1304508 h 1805983"/>
                  <a:gd name="connsiteX9" fmla="*/ 121399 w 1805677"/>
                  <a:gd name="connsiteY9" fmla="*/ 1805984 h 1805983"/>
                  <a:gd name="connsiteX10" fmla="*/ 1563854 w 1805677"/>
                  <a:gd name="connsiteY10" fmla="*/ 1805930 h 1805983"/>
                  <a:gd name="connsiteX11" fmla="*/ 1094862 w 1805677"/>
                  <a:gd name="connsiteY11" fmla="*/ 1304472 h 1805983"/>
                  <a:gd name="connsiteX12" fmla="*/ 1096180 w 1805677"/>
                  <a:gd name="connsiteY12" fmla="*/ 1303245 h 1805983"/>
                  <a:gd name="connsiteX13" fmla="*/ 1565172 w 1805677"/>
                  <a:gd name="connsiteY13" fmla="*/ 1804721 h 1805983"/>
                  <a:gd name="connsiteX14" fmla="*/ 1563854 w 1805677"/>
                  <a:gd name="connsiteY14" fmla="*/ 1805930 h 1805983"/>
                  <a:gd name="connsiteX15" fmla="*/ 241769 w 1805677"/>
                  <a:gd name="connsiteY15" fmla="*/ 1805930 h 1805983"/>
                  <a:gd name="connsiteX16" fmla="*/ 240451 w 1805677"/>
                  <a:gd name="connsiteY16" fmla="*/ 1804703 h 1805983"/>
                  <a:gd name="connsiteX17" fmla="*/ 709443 w 1805677"/>
                  <a:gd name="connsiteY17" fmla="*/ 1303227 h 1805983"/>
                  <a:gd name="connsiteX18" fmla="*/ 710761 w 1805677"/>
                  <a:gd name="connsiteY18" fmla="*/ 1304454 h 1805983"/>
                  <a:gd name="connsiteX19" fmla="*/ 241769 w 1805677"/>
                  <a:gd name="connsiteY19" fmla="*/ 1805930 h 1805983"/>
                  <a:gd name="connsiteX20" fmla="*/ 1443502 w 1805677"/>
                  <a:gd name="connsiteY20" fmla="*/ 1805858 h 1805983"/>
                  <a:gd name="connsiteX21" fmla="*/ 1059798 w 1805677"/>
                  <a:gd name="connsiteY21" fmla="*/ 1304400 h 1805983"/>
                  <a:gd name="connsiteX22" fmla="*/ 1061224 w 1805677"/>
                  <a:gd name="connsiteY22" fmla="*/ 1303299 h 1805983"/>
                  <a:gd name="connsiteX23" fmla="*/ 1444946 w 1805677"/>
                  <a:gd name="connsiteY23" fmla="*/ 1804775 h 1805983"/>
                  <a:gd name="connsiteX24" fmla="*/ 1443502 w 1805677"/>
                  <a:gd name="connsiteY24" fmla="*/ 1805858 h 1805983"/>
                  <a:gd name="connsiteX25" fmla="*/ 362157 w 1805677"/>
                  <a:gd name="connsiteY25" fmla="*/ 1805858 h 1805983"/>
                  <a:gd name="connsiteX26" fmla="*/ 360731 w 1805677"/>
                  <a:gd name="connsiteY26" fmla="*/ 1804757 h 1805983"/>
                  <a:gd name="connsiteX27" fmla="*/ 744454 w 1805677"/>
                  <a:gd name="connsiteY27" fmla="*/ 1303281 h 1805983"/>
                  <a:gd name="connsiteX28" fmla="*/ 745879 w 1805677"/>
                  <a:gd name="connsiteY28" fmla="*/ 1304382 h 1805983"/>
                  <a:gd name="connsiteX29" fmla="*/ 362157 w 1805677"/>
                  <a:gd name="connsiteY29" fmla="*/ 1805858 h 1805983"/>
                  <a:gd name="connsiteX30" fmla="*/ 1323132 w 1805677"/>
                  <a:gd name="connsiteY30" fmla="*/ 1805785 h 1805983"/>
                  <a:gd name="connsiteX31" fmla="*/ 1024679 w 1805677"/>
                  <a:gd name="connsiteY31" fmla="*/ 1304310 h 1805983"/>
                  <a:gd name="connsiteX32" fmla="*/ 1026231 w 1805677"/>
                  <a:gd name="connsiteY32" fmla="*/ 1303389 h 1805983"/>
                  <a:gd name="connsiteX33" fmla="*/ 1324684 w 1805677"/>
                  <a:gd name="connsiteY33" fmla="*/ 1804865 h 1805983"/>
                  <a:gd name="connsiteX34" fmla="*/ 1323132 w 1805677"/>
                  <a:gd name="connsiteY34" fmla="*/ 1805785 h 1805983"/>
                  <a:gd name="connsiteX35" fmla="*/ 482491 w 1805677"/>
                  <a:gd name="connsiteY35" fmla="*/ 1805785 h 1805983"/>
                  <a:gd name="connsiteX36" fmla="*/ 480939 w 1805677"/>
                  <a:gd name="connsiteY36" fmla="*/ 1804865 h 1805983"/>
                  <a:gd name="connsiteX37" fmla="*/ 779392 w 1805677"/>
                  <a:gd name="connsiteY37" fmla="*/ 1303389 h 1805983"/>
                  <a:gd name="connsiteX38" fmla="*/ 780944 w 1805677"/>
                  <a:gd name="connsiteY38" fmla="*/ 1304310 h 1805983"/>
                  <a:gd name="connsiteX39" fmla="*/ 482491 w 1805677"/>
                  <a:gd name="connsiteY39" fmla="*/ 1805785 h 1805983"/>
                  <a:gd name="connsiteX40" fmla="*/ 1202744 w 1805677"/>
                  <a:gd name="connsiteY40" fmla="*/ 1805677 h 1805983"/>
                  <a:gd name="connsiteX41" fmla="*/ 989579 w 1805677"/>
                  <a:gd name="connsiteY41" fmla="*/ 1304201 h 1805983"/>
                  <a:gd name="connsiteX42" fmla="*/ 991239 w 1805677"/>
                  <a:gd name="connsiteY42" fmla="*/ 1303498 h 1805983"/>
                  <a:gd name="connsiteX43" fmla="*/ 1204422 w 1805677"/>
                  <a:gd name="connsiteY43" fmla="*/ 1804973 h 1805983"/>
                  <a:gd name="connsiteX44" fmla="*/ 1202744 w 1805677"/>
                  <a:gd name="connsiteY44" fmla="*/ 1805677 h 1805983"/>
                  <a:gd name="connsiteX45" fmla="*/ 602879 w 1805677"/>
                  <a:gd name="connsiteY45" fmla="*/ 1805677 h 1805983"/>
                  <a:gd name="connsiteX46" fmla="*/ 601219 w 1805677"/>
                  <a:gd name="connsiteY46" fmla="*/ 1804973 h 1805983"/>
                  <a:gd name="connsiteX47" fmla="*/ 814402 w 1805677"/>
                  <a:gd name="connsiteY47" fmla="*/ 1303498 h 1805983"/>
                  <a:gd name="connsiteX48" fmla="*/ 816062 w 1805677"/>
                  <a:gd name="connsiteY48" fmla="*/ 1304201 h 1805983"/>
                  <a:gd name="connsiteX49" fmla="*/ 602879 w 1805677"/>
                  <a:gd name="connsiteY49" fmla="*/ 1805677 h 1805983"/>
                  <a:gd name="connsiteX50" fmla="*/ 1082428 w 1805677"/>
                  <a:gd name="connsiteY50" fmla="*/ 1805533 h 1805983"/>
                  <a:gd name="connsiteX51" fmla="*/ 954515 w 1805677"/>
                  <a:gd name="connsiteY51" fmla="*/ 1304057 h 1805983"/>
                  <a:gd name="connsiteX52" fmla="*/ 956265 w 1805677"/>
                  <a:gd name="connsiteY52" fmla="*/ 1303606 h 1805983"/>
                  <a:gd name="connsiteX53" fmla="*/ 1084179 w 1805677"/>
                  <a:gd name="connsiteY53" fmla="*/ 1805082 h 1805983"/>
                  <a:gd name="connsiteX54" fmla="*/ 1082428 w 1805677"/>
                  <a:gd name="connsiteY54" fmla="*/ 1805533 h 1805983"/>
                  <a:gd name="connsiteX55" fmla="*/ 723231 w 1805677"/>
                  <a:gd name="connsiteY55" fmla="*/ 1805533 h 1805983"/>
                  <a:gd name="connsiteX56" fmla="*/ 721480 w 1805677"/>
                  <a:gd name="connsiteY56" fmla="*/ 1805082 h 1805983"/>
                  <a:gd name="connsiteX57" fmla="*/ 849394 w 1805677"/>
                  <a:gd name="connsiteY57" fmla="*/ 1303624 h 1805983"/>
                  <a:gd name="connsiteX58" fmla="*/ 851144 w 1805677"/>
                  <a:gd name="connsiteY58" fmla="*/ 1304075 h 1805983"/>
                  <a:gd name="connsiteX59" fmla="*/ 723231 w 1805677"/>
                  <a:gd name="connsiteY59" fmla="*/ 1805533 h 1805983"/>
                  <a:gd name="connsiteX60" fmla="*/ 962076 w 1805677"/>
                  <a:gd name="connsiteY60" fmla="*/ 1805388 h 1805983"/>
                  <a:gd name="connsiteX61" fmla="*/ 919432 w 1805677"/>
                  <a:gd name="connsiteY61" fmla="*/ 1303931 h 1805983"/>
                  <a:gd name="connsiteX62" fmla="*/ 921237 w 1805677"/>
                  <a:gd name="connsiteY62" fmla="*/ 1303786 h 1805983"/>
                  <a:gd name="connsiteX63" fmla="*/ 963881 w 1805677"/>
                  <a:gd name="connsiteY63" fmla="*/ 1805262 h 1805983"/>
                  <a:gd name="connsiteX64" fmla="*/ 962076 w 1805677"/>
                  <a:gd name="connsiteY64" fmla="*/ 1805388 h 1805983"/>
                  <a:gd name="connsiteX65" fmla="*/ 843547 w 1805677"/>
                  <a:gd name="connsiteY65" fmla="*/ 1805388 h 1805983"/>
                  <a:gd name="connsiteX66" fmla="*/ 841742 w 1805677"/>
                  <a:gd name="connsiteY66" fmla="*/ 1805244 h 1805983"/>
                  <a:gd name="connsiteX67" fmla="*/ 884386 w 1805677"/>
                  <a:gd name="connsiteY67" fmla="*/ 1303768 h 1805983"/>
                  <a:gd name="connsiteX68" fmla="*/ 886191 w 1805677"/>
                  <a:gd name="connsiteY68" fmla="*/ 1303913 h 1805983"/>
                  <a:gd name="connsiteX69" fmla="*/ 843547 w 1805677"/>
                  <a:gd name="connsiteY69" fmla="*/ 1805388 h 1805983"/>
                  <a:gd name="connsiteX70" fmla="*/ 1804648 w 1805677"/>
                  <a:gd name="connsiteY70" fmla="*/ 1685740 h 1805983"/>
                  <a:gd name="connsiteX71" fmla="*/ 1165117 w 1805677"/>
                  <a:gd name="connsiteY71" fmla="*/ 1251145 h 1805983"/>
                  <a:gd name="connsiteX72" fmla="*/ 1166128 w 1805677"/>
                  <a:gd name="connsiteY72" fmla="*/ 1249647 h 1805983"/>
                  <a:gd name="connsiteX73" fmla="*/ 1805659 w 1805677"/>
                  <a:gd name="connsiteY73" fmla="*/ 1684242 h 1805983"/>
                  <a:gd name="connsiteX74" fmla="*/ 1804648 w 1805677"/>
                  <a:gd name="connsiteY74" fmla="*/ 1685740 h 1805983"/>
                  <a:gd name="connsiteX75" fmla="*/ 1804703 w 1805677"/>
                  <a:gd name="connsiteY75" fmla="*/ 1565496 h 1805983"/>
                  <a:gd name="connsiteX76" fmla="*/ 1165171 w 1805677"/>
                  <a:gd name="connsiteY76" fmla="*/ 1197763 h 1805983"/>
                  <a:gd name="connsiteX77" fmla="*/ 1166074 w 1805677"/>
                  <a:gd name="connsiteY77" fmla="*/ 1196193 h 1805983"/>
                  <a:gd name="connsiteX78" fmla="*/ 1805605 w 1805677"/>
                  <a:gd name="connsiteY78" fmla="*/ 1563944 h 1805983"/>
                  <a:gd name="connsiteX79" fmla="*/ 1804703 w 1805677"/>
                  <a:gd name="connsiteY79" fmla="*/ 1565496 h 1805983"/>
                  <a:gd name="connsiteX80" fmla="*/ 956 w 1805677"/>
                  <a:gd name="connsiteY80" fmla="*/ 1565496 h 1805983"/>
                  <a:gd name="connsiteX81" fmla="*/ 54 w 1805677"/>
                  <a:gd name="connsiteY81" fmla="*/ 1563926 h 1805983"/>
                  <a:gd name="connsiteX82" fmla="*/ 639585 w 1805677"/>
                  <a:gd name="connsiteY82" fmla="*/ 1196175 h 1805983"/>
                  <a:gd name="connsiteX83" fmla="*/ 640488 w 1805677"/>
                  <a:gd name="connsiteY83" fmla="*/ 1197745 h 1805983"/>
                  <a:gd name="connsiteX84" fmla="*/ 956 w 1805677"/>
                  <a:gd name="connsiteY84" fmla="*/ 1565496 h 1805983"/>
                  <a:gd name="connsiteX85" fmla="*/ 1804775 w 1805677"/>
                  <a:gd name="connsiteY85" fmla="*/ 1445199 h 1805983"/>
                  <a:gd name="connsiteX86" fmla="*/ 1165243 w 1805677"/>
                  <a:gd name="connsiteY86" fmla="*/ 1144328 h 1805983"/>
                  <a:gd name="connsiteX87" fmla="*/ 1166020 w 1805677"/>
                  <a:gd name="connsiteY87" fmla="*/ 1142703 h 1805983"/>
                  <a:gd name="connsiteX88" fmla="*/ 1805551 w 1805677"/>
                  <a:gd name="connsiteY88" fmla="*/ 1443592 h 1805983"/>
                  <a:gd name="connsiteX89" fmla="*/ 1804775 w 1805677"/>
                  <a:gd name="connsiteY89" fmla="*/ 1445199 h 1805983"/>
                  <a:gd name="connsiteX90" fmla="*/ 884 w 1805677"/>
                  <a:gd name="connsiteY90" fmla="*/ 1445199 h 1805983"/>
                  <a:gd name="connsiteX91" fmla="*/ 108 w 1805677"/>
                  <a:gd name="connsiteY91" fmla="*/ 1443574 h 1805983"/>
                  <a:gd name="connsiteX92" fmla="*/ 639640 w 1805677"/>
                  <a:gd name="connsiteY92" fmla="*/ 1142685 h 1805983"/>
                  <a:gd name="connsiteX93" fmla="*/ 640416 w 1805677"/>
                  <a:gd name="connsiteY93" fmla="*/ 1144310 h 1805983"/>
                  <a:gd name="connsiteX94" fmla="*/ 884 w 1805677"/>
                  <a:gd name="connsiteY94" fmla="*/ 1445199 h 1805983"/>
                  <a:gd name="connsiteX95" fmla="*/ 1804847 w 1805677"/>
                  <a:gd name="connsiteY95" fmla="*/ 1324901 h 1805983"/>
                  <a:gd name="connsiteX96" fmla="*/ 1165316 w 1805677"/>
                  <a:gd name="connsiteY96" fmla="*/ 1090874 h 1805983"/>
                  <a:gd name="connsiteX97" fmla="*/ 1165929 w 1805677"/>
                  <a:gd name="connsiteY97" fmla="*/ 1089178 h 1805983"/>
                  <a:gd name="connsiteX98" fmla="*/ 1805461 w 1805677"/>
                  <a:gd name="connsiteY98" fmla="*/ 1323204 h 1805983"/>
                  <a:gd name="connsiteX99" fmla="*/ 1804847 w 1805677"/>
                  <a:gd name="connsiteY99" fmla="*/ 1324901 h 1805983"/>
                  <a:gd name="connsiteX100" fmla="*/ 812 w 1805677"/>
                  <a:gd name="connsiteY100" fmla="*/ 1324901 h 1805983"/>
                  <a:gd name="connsiteX101" fmla="*/ 199 w 1805677"/>
                  <a:gd name="connsiteY101" fmla="*/ 1323204 h 1805983"/>
                  <a:gd name="connsiteX102" fmla="*/ 639730 w 1805677"/>
                  <a:gd name="connsiteY102" fmla="*/ 1089178 h 1805983"/>
                  <a:gd name="connsiteX103" fmla="*/ 640343 w 1805677"/>
                  <a:gd name="connsiteY103" fmla="*/ 1090874 h 1805983"/>
                  <a:gd name="connsiteX104" fmla="*/ 812 w 1805677"/>
                  <a:gd name="connsiteY104" fmla="*/ 1324901 h 1805983"/>
                  <a:gd name="connsiteX105" fmla="*/ 1804919 w 1805677"/>
                  <a:gd name="connsiteY105" fmla="*/ 1204657 h 1805983"/>
                  <a:gd name="connsiteX106" fmla="*/ 1165406 w 1805677"/>
                  <a:gd name="connsiteY106" fmla="*/ 1037510 h 1805983"/>
                  <a:gd name="connsiteX107" fmla="*/ 1165857 w 1805677"/>
                  <a:gd name="connsiteY107" fmla="*/ 1035760 h 1805983"/>
                  <a:gd name="connsiteX108" fmla="*/ 1805388 w 1805677"/>
                  <a:gd name="connsiteY108" fmla="*/ 1202925 h 1805983"/>
                  <a:gd name="connsiteX109" fmla="*/ 1804919 w 1805677"/>
                  <a:gd name="connsiteY109" fmla="*/ 1204657 h 1805983"/>
                  <a:gd name="connsiteX110" fmla="*/ 740 w 1805677"/>
                  <a:gd name="connsiteY110" fmla="*/ 1204657 h 1805983"/>
                  <a:gd name="connsiteX111" fmla="*/ 289 w 1805677"/>
                  <a:gd name="connsiteY111" fmla="*/ 1202907 h 1805983"/>
                  <a:gd name="connsiteX112" fmla="*/ 639820 w 1805677"/>
                  <a:gd name="connsiteY112" fmla="*/ 1035742 h 1805983"/>
                  <a:gd name="connsiteX113" fmla="*/ 640271 w 1805677"/>
                  <a:gd name="connsiteY113" fmla="*/ 1037492 h 1805983"/>
                  <a:gd name="connsiteX114" fmla="*/ 740 w 1805677"/>
                  <a:gd name="connsiteY114" fmla="*/ 1204657 h 1805983"/>
                  <a:gd name="connsiteX115" fmla="*/ 1805009 w 1805677"/>
                  <a:gd name="connsiteY115" fmla="*/ 1084341 h 1805983"/>
                  <a:gd name="connsiteX116" fmla="*/ 1165478 w 1805677"/>
                  <a:gd name="connsiteY116" fmla="*/ 984057 h 1805983"/>
                  <a:gd name="connsiteX117" fmla="*/ 1165749 w 1805677"/>
                  <a:gd name="connsiteY117" fmla="*/ 982270 h 1805983"/>
                  <a:gd name="connsiteX118" fmla="*/ 1805280 w 1805677"/>
                  <a:gd name="connsiteY118" fmla="*/ 1082555 h 1805983"/>
                  <a:gd name="connsiteX119" fmla="*/ 1805009 w 1805677"/>
                  <a:gd name="connsiteY119" fmla="*/ 1084341 h 1805983"/>
                  <a:gd name="connsiteX120" fmla="*/ 650 w 1805677"/>
                  <a:gd name="connsiteY120" fmla="*/ 1084341 h 1805983"/>
                  <a:gd name="connsiteX121" fmla="*/ 379 w 1805677"/>
                  <a:gd name="connsiteY121" fmla="*/ 1082555 h 1805983"/>
                  <a:gd name="connsiteX122" fmla="*/ 639910 w 1805677"/>
                  <a:gd name="connsiteY122" fmla="*/ 982270 h 1805983"/>
                  <a:gd name="connsiteX123" fmla="*/ 640181 w 1805677"/>
                  <a:gd name="connsiteY123" fmla="*/ 984057 h 1805983"/>
                  <a:gd name="connsiteX124" fmla="*/ 650 w 1805677"/>
                  <a:gd name="connsiteY124" fmla="*/ 1084341 h 1805983"/>
                  <a:gd name="connsiteX125" fmla="*/ 1805100 w 1805677"/>
                  <a:gd name="connsiteY125" fmla="*/ 964025 h 1805983"/>
                  <a:gd name="connsiteX126" fmla="*/ 1165568 w 1805677"/>
                  <a:gd name="connsiteY126" fmla="*/ 930603 h 1805983"/>
                  <a:gd name="connsiteX127" fmla="*/ 1165659 w 1805677"/>
                  <a:gd name="connsiteY127" fmla="*/ 928798 h 1805983"/>
                  <a:gd name="connsiteX128" fmla="*/ 1805190 w 1805677"/>
                  <a:gd name="connsiteY128" fmla="*/ 962221 h 1805983"/>
                  <a:gd name="connsiteX129" fmla="*/ 1805100 w 1805677"/>
                  <a:gd name="connsiteY129" fmla="*/ 964025 h 1805983"/>
                  <a:gd name="connsiteX130" fmla="*/ 559 w 1805677"/>
                  <a:gd name="connsiteY130" fmla="*/ 964025 h 1805983"/>
                  <a:gd name="connsiteX131" fmla="*/ 469 w 1805677"/>
                  <a:gd name="connsiteY131" fmla="*/ 962221 h 1805983"/>
                  <a:gd name="connsiteX132" fmla="*/ 640001 w 1805677"/>
                  <a:gd name="connsiteY132" fmla="*/ 928798 h 1805983"/>
                  <a:gd name="connsiteX133" fmla="*/ 640091 w 1805677"/>
                  <a:gd name="connsiteY133" fmla="*/ 930603 h 1805983"/>
                  <a:gd name="connsiteX134" fmla="*/ 559 w 1805677"/>
                  <a:gd name="connsiteY134" fmla="*/ 964025 h 1805983"/>
                  <a:gd name="connsiteX135" fmla="*/ 1165677 w 1805677"/>
                  <a:gd name="connsiteY135" fmla="*/ 877186 h 1805983"/>
                  <a:gd name="connsiteX136" fmla="*/ 1165586 w 1805677"/>
                  <a:gd name="connsiteY136" fmla="*/ 875381 h 1805983"/>
                  <a:gd name="connsiteX137" fmla="*/ 1805118 w 1805677"/>
                  <a:gd name="connsiteY137" fmla="*/ 841959 h 1805983"/>
                  <a:gd name="connsiteX138" fmla="*/ 1805208 w 1805677"/>
                  <a:gd name="connsiteY138" fmla="*/ 843763 h 1805983"/>
                  <a:gd name="connsiteX139" fmla="*/ 1165677 w 1805677"/>
                  <a:gd name="connsiteY139" fmla="*/ 877186 h 1805983"/>
                  <a:gd name="connsiteX140" fmla="*/ 639983 w 1805677"/>
                  <a:gd name="connsiteY140" fmla="*/ 877186 h 1805983"/>
                  <a:gd name="connsiteX141" fmla="*/ 451 w 1805677"/>
                  <a:gd name="connsiteY141" fmla="*/ 843763 h 1805983"/>
                  <a:gd name="connsiteX142" fmla="*/ 541 w 1805677"/>
                  <a:gd name="connsiteY142" fmla="*/ 841959 h 1805983"/>
                  <a:gd name="connsiteX143" fmla="*/ 640073 w 1805677"/>
                  <a:gd name="connsiteY143" fmla="*/ 875381 h 1805983"/>
                  <a:gd name="connsiteX144" fmla="*/ 639983 w 1805677"/>
                  <a:gd name="connsiteY144" fmla="*/ 877186 h 1805983"/>
                  <a:gd name="connsiteX145" fmla="*/ 1165767 w 1805677"/>
                  <a:gd name="connsiteY145" fmla="*/ 823714 h 1805983"/>
                  <a:gd name="connsiteX146" fmla="*/ 1165496 w 1805677"/>
                  <a:gd name="connsiteY146" fmla="*/ 821927 h 1805983"/>
                  <a:gd name="connsiteX147" fmla="*/ 1805027 w 1805677"/>
                  <a:gd name="connsiteY147" fmla="*/ 721625 h 1805983"/>
                  <a:gd name="connsiteX148" fmla="*/ 1805298 w 1805677"/>
                  <a:gd name="connsiteY148" fmla="*/ 723411 h 1805983"/>
                  <a:gd name="connsiteX149" fmla="*/ 1165767 w 1805677"/>
                  <a:gd name="connsiteY149" fmla="*/ 823714 h 1805983"/>
                  <a:gd name="connsiteX150" fmla="*/ 639892 w 1805677"/>
                  <a:gd name="connsiteY150" fmla="*/ 823714 h 1805983"/>
                  <a:gd name="connsiteX151" fmla="*/ 361 w 1805677"/>
                  <a:gd name="connsiteY151" fmla="*/ 723411 h 1805983"/>
                  <a:gd name="connsiteX152" fmla="*/ 632 w 1805677"/>
                  <a:gd name="connsiteY152" fmla="*/ 721625 h 1805983"/>
                  <a:gd name="connsiteX153" fmla="*/ 640163 w 1805677"/>
                  <a:gd name="connsiteY153" fmla="*/ 821927 h 1805983"/>
                  <a:gd name="connsiteX154" fmla="*/ 639892 w 1805677"/>
                  <a:gd name="connsiteY154" fmla="*/ 823714 h 1805983"/>
                  <a:gd name="connsiteX155" fmla="*/ 1165857 w 1805677"/>
                  <a:gd name="connsiteY155" fmla="*/ 770224 h 1805983"/>
                  <a:gd name="connsiteX156" fmla="*/ 1165406 w 1805677"/>
                  <a:gd name="connsiteY156" fmla="*/ 768473 h 1805983"/>
                  <a:gd name="connsiteX157" fmla="*/ 1804919 w 1805677"/>
                  <a:gd name="connsiteY157" fmla="*/ 601327 h 1805983"/>
                  <a:gd name="connsiteX158" fmla="*/ 1805370 w 1805677"/>
                  <a:gd name="connsiteY158" fmla="*/ 603077 h 1805983"/>
                  <a:gd name="connsiteX159" fmla="*/ 1165857 w 1805677"/>
                  <a:gd name="connsiteY159" fmla="*/ 770224 h 1805983"/>
                  <a:gd name="connsiteX160" fmla="*/ 639802 w 1805677"/>
                  <a:gd name="connsiteY160" fmla="*/ 770224 h 1805983"/>
                  <a:gd name="connsiteX161" fmla="*/ 271 w 1805677"/>
                  <a:gd name="connsiteY161" fmla="*/ 603059 h 1805983"/>
                  <a:gd name="connsiteX162" fmla="*/ 722 w 1805677"/>
                  <a:gd name="connsiteY162" fmla="*/ 601309 h 1805983"/>
                  <a:gd name="connsiteX163" fmla="*/ 640235 w 1805677"/>
                  <a:gd name="connsiteY163" fmla="*/ 768455 h 1805983"/>
                  <a:gd name="connsiteX164" fmla="*/ 639802 w 1805677"/>
                  <a:gd name="connsiteY164" fmla="*/ 770224 h 1805983"/>
                  <a:gd name="connsiteX165" fmla="*/ 1165947 w 1805677"/>
                  <a:gd name="connsiteY165" fmla="*/ 716788 h 1805983"/>
                  <a:gd name="connsiteX166" fmla="*/ 1165334 w 1805677"/>
                  <a:gd name="connsiteY166" fmla="*/ 715092 h 1805983"/>
                  <a:gd name="connsiteX167" fmla="*/ 1804865 w 1805677"/>
                  <a:gd name="connsiteY167" fmla="*/ 481065 h 1805983"/>
                  <a:gd name="connsiteX168" fmla="*/ 1805479 w 1805677"/>
                  <a:gd name="connsiteY168" fmla="*/ 482762 h 1805983"/>
                  <a:gd name="connsiteX169" fmla="*/ 1165947 w 1805677"/>
                  <a:gd name="connsiteY169" fmla="*/ 716788 h 1805983"/>
                  <a:gd name="connsiteX170" fmla="*/ 639712 w 1805677"/>
                  <a:gd name="connsiteY170" fmla="*/ 716788 h 1805983"/>
                  <a:gd name="connsiteX171" fmla="*/ 180 w 1805677"/>
                  <a:gd name="connsiteY171" fmla="*/ 482762 h 1805983"/>
                  <a:gd name="connsiteX172" fmla="*/ 794 w 1805677"/>
                  <a:gd name="connsiteY172" fmla="*/ 481065 h 1805983"/>
                  <a:gd name="connsiteX173" fmla="*/ 640325 w 1805677"/>
                  <a:gd name="connsiteY173" fmla="*/ 715092 h 1805983"/>
                  <a:gd name="connsiteX174" fmla="*/ 639712 w 1805677"/>
                  <a:gd name="connsiteY174" fmla="*/ 716788 h 1805983"/>
                  <a:gd name="connsiteX175" fmla="*/ 1166020 w 1805677"/>
                  <a:gd name="connsiteY175" fmla="*/ 663299 h 1805983"/>
                  <a:gd name="connsiteX176" fmla="*/ 1165243 w 1805677"/>
                  <a:gd name="connsiteY176" fmla="*/ 661674 h 1805983"/>
                  <a:gd name="connsiteX177" fmla="*/ 1804775 w 1805677"/>
                  <a:gd name="connsiteY177" fmla="*/ 360785 h 1805983"/>
                  <a:gd name="connsiteX178" fmla="*/ 1805551 w 1805677"/>
                  <a:gd name="connsiteY178" fmla="*/ 362410 h 1805983"/>
                  <a:gd name="connsiteX179" fmla="*/ 1166020 w 1805677"/>
                  <a:gd name="connsiteY179" fmla="*/ 663299 h 1805983"/>
                  <a:gd name="connsiteX180" fmla="*/ 639640 w 1805677"/>
                  <a:gd name="connsiteY180" fmla="*/ 663299 h 1805983"/>
                  <a:gd name="connsiteX181" fmla="*/ 126 w 1805677"/>
                  <a:gd name="connsiteY181" fmla="*/ 362410 h 1805983"/>
                  <a:gd name="connsiteX182" fmla="*/ 902 w 1805677"/>
                  <a:gd name="connsiteY182" fmla="*/ 360785 h 1805983"/>
                  <a:gd name="connsiteX183" fmla="*/ 640434 w 1805677"/>
                  <a:gd name="connsiteY183" fmla="*/ 661674 h 1805983"/>
                  <a:gd name="connsiteX184" fmla="*/ 639640 w 1805677"/>
                  <a:gd name="connsiteY184" fmla="*/ 663299 h 1805983"/>
                  <a:gd name="connsiteX185" fmla="*/ 1166074 w 1805677"/>
                  <a:gd name="connsiteY185" fmla="*/ 609791 h 1805983"/>
                  <a:gd name="connsiteX186" fmla="*/ 1165171 w 1805677"/>
                  <a:gd name="connsiteY186" fmla="*/ 608221 h 1805983"/>
                  <a:gd name="connsiteX187" fmla="*/ 1804703 w 1805677"/>
                  <a:gd name="connsiteY187" fmla="*/ 240487 h 1805983"/>
                  <a:gd name="connsiteX188" fmla="*/ 1805605 w 1805677"/>
                  <a:gd name="connsiteY188" fmla="*/ 242057 h 1805983"/>
                  <a:gd name="connsiteX189" fmla="*/ 1166074 w 1805677"/>
                  <a:gd name="connsiteY189" fmla="*/ 609791 h 1805983"/>
                  <a:gd name="connsiteX190" fmla="*/ 639585 w 1805677"/>
                  <a:gd name="connsiteY190" fmla="*/ 609791 h 1805983"/>
                  <a:gd name="connsiteX191" fmla="*/ 54 w 1805677"/>
                  <a:gd name="connsiteY191" fmla="*/ 242057 h 1805983"/>
                  <a:gd name="connsiteX192" fmla="*/ 956 w 1805677"/>
                  <a:gd name="connsiteY192" fmla="*/ 240487 h 1805983"/>
                  <a:gd name="connsiteX193" fmla="*/ 640488 w 1805677"/>
                  <a:gd name="connsiteY193" fmla="*/ 608221 h 1805983"/>
                  <a:gd name="connsiteX194" fmla="*/ 639585 w 1805677"/>
                  <a:gd name="connsiteY194" fmla="*/ 609791 h 1805983"/>
                  <a:gd name="connsiteX195" fmla="*/ 1166146 w 1805677"/>
                  <a:gd name="connsiteY195" fmla="*/ 556337 h 1805983"/>
                  <a:gd name="connsiteX196" fmla="*/ 1165135 w 1805677"/>
                  <a:gd name="connsiteY196" fmla="*/ 554839 h 1805983"/>
                  <a:gd name="connsiteX197" fmla="*/ 1804666 w 1805677"/>
                  <a:gd name="connsiteY197" fmla="*/ 120244 h 1805983"/>
                  <a:gd name="connsiteX198" fmla="*/ 1805677 w 1805677"/>
                  <a:gd name="connsiteY198" fmla="*/ 121742 h 1805983"/>
                  <a:gd name="connsiteX199" fmla="*/ 1166146 w 1805677"/>
                  <a:gd name="connsiteY199" fmla="*/ 556337 h 1805983"/>
                  <a:gd name="connsiteX200" fmla="*/ 639513 w 1805677"/>
                  <a:gd name="connsiteY200" fmla="*/ 556337 h 1805983"/>
                  <a:gd name="connsiteX201" fmla="*/ 0 w 1805677"/>
                  <a:gd name="connsiteY201" fmla="*/ 121742 h 1805983"/>
                  <a:gd name="connsiteX202" fmla="*/ 1011 w 1805677"/>
                  <a:gd name="connsiteY202" fmla="*/ 120244 h 1805983"/>
                  <a:gd name="connsiteX203" fmla="*/ 640542 w 1805677"/>
                  <a:gd name="connsiteY203" fmla="*/ 554839 h 1805983"/>
                  <a:gd name="connsiteX204" fmla="*/ 639513 w 1805677"/>
                  <a:gd name="connsiteY204" fmla="*/ 556337 h 1805983"/>
                  <a:gd name="connsiteX205" fmla="*/ 1131190 w 1805677"/>
                  <a:gd name="connsiteY205" fmla="*/ 502811 h 1805983"/>
                  <a:gd name="connsiteX206" fmla="*/ 1129981 w 1805677"/>
                  <a:gd name="connsiteY206" fmla="*/ 501476 h 1805983"/>
                  <a:gd name="connsiteX207" fmla="*/ 1684224 w 1805677"/>
                  <a:gd name="connsiteY207" fmla="*/ 0 h 1805983"/>
                  <a:gd name="connsiteX208" fmla="*/ 1685433 w 1805677"/>
                  <a:gd name="connsiteY208" fmla="*/ 1335 h 1805983"/>
                  <a:gd name="connsiteX209" fmla="*/ 1131190 w 1805677"/>
                  <a:gd name="connsiteY209" fmla="*/ 502811 h 1805983"/>
                  <a:gd name="connsiteX210" fmla="*/ 674433 w 1805677"/>
                  <a:gd name="connsiteY210" fmla="*/ 502811 h 1805983"/>
                  <a:gd name="connsiteX211" fmla="*/ 120172 w 1805677"/>
                  <a:gd name="connsiteY211" fmla="*/ 1335 h 1805983"/>
                  <a:gd name="connsiteX212" fmla="*/ 121381 w 1805677"/>
                  <a:gd name="connsiteY212" fmla="*/ 0 h 1805983"/>
                  <a:gd name="connsiteX213" fmla="*/ 675642 w 1805677"/>
                  <a:gd name="connsiteY213" fmla="*/ 501458 h 1805983"/>
                  <a:gd name="connsiteX214" fmla="*/ 674433 w 1805677"/>
                  <a:gd name="connsiteY214" fmla="*/ 502811 h 1805983"/>
                  <a:gd name="connsiteX215" fmla="*/ 1096180 w 1805677"/>
                  <a:gd name="connsiteY215" fmla="*/ 502757 h 1805983"/>
                  <a:gd name="connsiteX216" fmla="*/ 1094862 w 1805677"/>
                  <a:gd name="connsiteY216" fmla="*/ 501530 h 1805983"/>
                  <a:gd name="connsiteX217" fmla="*/ 1563854 w 1805677"/>
                  <a:gd name="connsiteY217" fmla="*/ 54 h 1805983"/>
                  <a:gd name="connsiteX218" fmla="*/ 1565172 w 1805677"/>
                  <a:gd name="connsiteY218" fmla="*/ 1281 h 1805983"/>
                  <a:gd name="connsiteX219" fmla="*/ 1096180 w 1805677"/>
                  <a:gd name="connsiteY219" fmla="*/ 502757 h 1805983"/>
                  <a:gd name="connsiteX220" fmla="*/ 709425 w 1805677"/>
                  <a:gd name="connsiteY220" fmla="*/ 502757 h 1805983"/>
                  <a:gd name="connsiteX221" fmla="*/ 240451 w 1805677"/>
                  <a:gd name="connsiteY221" fmla="*/ 1281 h 1805983"/>
                  <a:gd name="connsiteX222" fmla="*/ 241769 w 1805677"/>
                  <a:gd name="connsiteY222" fmla="*/ 54 h 1805983"/>
                  <a:gd name="connsiteX223" fmla="*/ 710761 w 1805677"/>
                  <a:gd name="connsiteY223" fmla="*/ 501530 h 1805983"/>
                  <a:gd name="connsiteX224" fmla="*/ 709425 w 1805677"/>
                  <a:gd name="connsiteY224" fmla="*/ 502757 h 1805983"/>
                  <a:gd name="connsiteX225" fmla="*/ 1061224 w 1805677"/>
                  <a:gd name="connsiteY225" fmla="*/ 502685 h 1805983"/>
                  <a:gd name="connsiteX226" fmla="*/ 1059798 w 1805677"/>
                  <a:gd name="connsiteY226" fmla="*/ 501584 h 1805983"/>
                  <a:gd name="connsiteX227" fmla="*/ 1443502 w 1805677"/>
                  <a:gd name="connsiteY227" fmla="*/ 126 h 1805983"/>
                  <a:gd name="connsiteX228" fmla="*/ 1444928 w 1805677"/>
                  <a:gd name="connsiteY228" fmla="*/ 1227 h 1805983"/>
                  <a:gd name="connsiteX229" fmla="*/ 1061224 w 1805677"/>
                  <a:gd name="connsiteY229" fmla="*/ 502685 h 1805983"/>
                  <a:gd name="connsiteX230" fmla="*/ 744436 w 1805677"/>
                  <a:gd name="connsiteY230" fmla="*/ 502685 h 1805983"/>
                  <a:gd name="connsiteX231" fmla="*/ 360713 w 1805677"/>
                  <a:gd name="connsiteY231" fmla="*/ 1209 h 1805983"/>
                  <a:gd name="connsiteX232" fmla="*/ 362139 w 1805677"/>
                  <a:gd name="connsiteY232" fmla="*/ 108 h 1805983"/>
                  <a:gd name="connsiteX233" fmla="*/ 745861 w 1805677"/>
                  <a:gd name="connsiteY233" fmla="*/ 501584 h 1805983"/>
                  <a:gd name="connsiteX234" fmla="*/ 744436 w 1805677"/>
                  <a:gd name="connsiteY234" fmla="*/ 502685 h 1805983"/>
                  <a:gd name="connsiteX235" fmla="*/ 1026231 w 1805677"/>
                  <a:gd name="connsiteY235" fmla="*/ 502595 h 1805983"/>
                  <a:gd name="connsiteX236" fmla="*/ 1024679 w 1805677"/>
                  <a:gd name="connsiteY236" fmla="*/ 501674 h 1805983"/>
                  <a:gd name="connsiteX237" fmla="*/ 1323132 w 1805677"/>
                  <a:gd name="connsiteY237" fmla="*/ 199 h 1805983"/>
                  <a:gd name="connsiteX238" fmla="*/ 1324684 w 1805677"/>
                  <a:gd name="connsiteY238" fmla="*/ 1119 h 1805983"/>
                  <a:gd name="connsiteX239" fmla="*/ 1026231 w 1805677"/>
                  <a:gd name="connsiteY239" fmla="*/ 502595 h 1805983"/>
                  <a:gd name="connsiteX240" fmla="*/ 779392 w 1805677"/>
                  <a:gd name="connsiteY240" fmla="*/ 502595 h 1805983"/>
                  <a:gd name="connsiteX241" fmla="*/ 480939 w 1805677"/>
                  <a:gd name="connsiteY241" fmla="*/ 1137 h 1805983"/>
                  <a:gd name="connsiteX242" fmla="*/ 482491 w 1805677"/>
                  <a:gd name="connsiteY242" fmla="*/ 217 h 1805983"/>
                  <a:gd name="connsiteX243" fmla="*/ 780944 w 1805677"/>
                  <a:gd name="connsiteY243" fmla="*/ 501674 h 1805983"/>
                  <a:gd name="connsiteX244" fmla="*/ 779392 w 1805677"/>
                  <a:gd name="connsiteY244" fmla="*/ 502595 h 1805983"/>
                  <a:gd name="connsiteX245" fmla="*/ 991239 w 1805677"/>
                  <a:gd name="connsiteY245" fmla="*/ 502486 h 1805983"/>
                  <a:gd name="connsiteX246" fmla="*/ 989579 w 1805677"/>
                  <a:gd name="connsiteY246" fmla="*/ 501782 h 1805983"/>
                  <a:gd name="connsiteX247" fmla="*/ 1202744 w 1805677"/>
                  <a:gd name="connsiteY247" fmla="*/ 307 h 1805983"/>
                  <a:gd name="connsiteX248" fmla="*/ 1204404 w 1805677"/>
                  <a:gd name="connsiteY248" fmla="*/ 1011 h 1805983"/>
                  <a:gd name="connsiteX249" fmla="*/ 991239 w 1805677"/>
                  <a:gd name="connsiteY249" fmla="*/ 502486 h 1805983"/>
                  <a:gd name="connsiteX250" fmla="*/ 814384 w 1805677"/>
                  <a:gd name="connsiteY250" fmla="*/ 502486 h 1805983"/>
                  <a:gd name="connsiteX251" fmla="*/ 601219 w 1805677"/>
                  <a:gd name="connsiteY251" fmla="*/ 1029 h 1805983"/>
                  <a:gd name="connsiteX252" fmla="*/ 602879 w 1805677"/>
                  <a:gd name="connsiteY252" fmla="*/ 325 h 1805983"/>
                  <a:gd name="connsiteX253" fmla="*/ 816062 w 1805677"/>
                  <a:gd name="connsiteY253" fmla="*/ 501801 h 1805983"/>
                  <a:gd name="connsiteX254" fmla="*/ 814384 w 1805677"/>
                  <a:gd name="connsiteY254" fmla="*/ 502486 h 1805983"/>
                  <a:gd name="connsiteX255" fmla="*/ 956265 w 1805677"/>
                  <a:gd name="connsiteY255" fmla="*/ 502360 h 1805983"/>
                  <a:gd name="connsiteX256" fmla="*/ 954515 w 1805677"/>
                  <a:gd name="connsiteY256" fmla="*/ 501909 h 1805983"/>
                  <a:gd name="connsiteX257" fmla="*/ 1082428 w 1805677"/>
                  <a:gd name="connsiteY257" fmla="*/ 451 h 1805983"/>
                  <a:gd name="connsiteX258" fmla="*/ 1084179 w 1805677"/>
                  <a:gd name="connsiteY258" fmla="*/ 902 h 1805983"/>
                  <a:gd name="connsiteX259" fmla="*/ 956265 w 1805677"/>
                  <a:gd name="connsiteY259" fmla="*/ 502360 h 1805983"/>
                  <a:gd name="connsiteX260" fmla="*/ 849394 w 1805677"/>
                  <a:gd name="connsiteY260" fmla="*/ 502360 h 1805983"/>
                  <a:gd name="connsiteX261" fmla="*/ 721498 w 1805677"/>
                  <a:gd name="connsiteY261" fmla="*/ 884 h 1805983"/>
                  <a:gd name="connsiteX262" fmla="*/ 723249 w 1805677"/>
                  <a:gd name="connsiteY262" fmla="*/ 433 h 1805983"/>
                  <a:gd name="connsiteX263" fmla="*/ 851162 w 1805677"/>
                  <a:gd name="connsiteY263" fmla="*/ 501909 h 1805983"/>
                  <a:gd name="connsiteX264" fmla="*/ 849394 w 1805677"/>
                  <a:gd name="connsiteY264" fmla="*/ 502360 h 1805983"/>
                  <a:gd name="connsiteX265" fmla="*/ 921237 w 1805677"/>
                  <a:gd name="connsiteY265" fmla="*/ 502216 h 1805983"/>
                  <a:gd name="connsiteX266" fmla="*/ 919432 w 1805677"/>
                  <a:gd name="connsiteY266" fmla="*/ 502071 h 1805983"/>
                  <a:gd name="connsiteX267" fmla="*/ 962076 w 1805677"/>
                  <a:gd name="connsiteY267" fmla="*/ 596 h 1805983"/>
                  <a:gd name="connsiteX268" fmla="*/ 963881 w 1805677"/>
                  <a:gd name="connsiteY268" fmla="*/ 740 h 1805983"/>
                  <a:gd name="connsiteX269" fmla="*/ 921237 w 1805677"/>
                  <a:gd name="connsiteY269" fmla="*/ 502216 h 1805983"/>
                  <a:gd name="connsiteX270" fmla="*/ 884386 w 1805677"/>
                  <a:gd name="connsiteY270" fmla="*/ 502216 h 1805983"/>
                  <a:gd name="connsiteX271" fmla="*/ 841742 w 1805677"/>
                  <a:gd name="connsiteY271" fmla="*/ 740 h 1805983"/>
                  <a:gd name="connsiteX272" fmla="*/ 843547 w 1805677"/>
                  <a:gd name="connsiteY272" fmla="*/ 596 h 1805983"/>
                  <a:gd name="connsiteX273" fmla="*/ 886191 w 1805677"/>
                  <a:gd name="connsiteY273" fmla="*/ 502071 h 1805983"/>
                  <a:gd name="connsiteX274" fmla="*/ 884386 w 1805677"/>
                  <a:gd name="connsiteY274" fmla="*/ 502216 h 180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</a:cxnLst>
                <a:rect l="l" t="t" r="r" b="b"/>
                <a:pathLst>
                  <a:path w="1805677" h="1805983">
                    <a:moveTo>
                      <a:pt x="1684224" y="1805984"/>
                    </a:moveTo>
                    <a:lnTo>
                      <a:pt x="1129981" y="1304526"/>
                    </a:lnTo>
                    <a:lnTo>
                      <a:pt x="1131190" y="1303191"/>
                    </a:lnTo>
                    <a:lnTo>
                      <a:pt x="1685451" y="1804667"/>
                    </a:lnTo>
                    <a:lnTo>
                      <a:pt x="1684224" y="1805984"/>
                    </a:lnTo>
                    <a:close/>
                    <a:moveTo>
                      <a:pt x="121399" y="1805984"/>
                    </a:moveTo>
                    <a:lnTo>
                      <a:pt x="120190" y="1804648"/>
                    </a:lnTo>
                    <a:lnTo>
                      <a:pt x="674451" y="1303173"/>
                    </a:lnTo>
                    <a:lnTo>
                      <a:pt x="675660" y="1304508"/>
                    </a:lnTo>
                    <a:lnTo>
                      <a:pt x="121399" y="1805984"/>
                    </a:lnTo>
                    <a:close/>
                    <a:moveTo>
                      <a:pt x="1563854" y="1805930"/>
                    </a:moveTo>
                    <a:lnTo>
                      <a:pt x="1094862" y="1304472"/>
                    </a:lnTo>
                    <a:lnTo>
                      <a:pt x="1096180" y="1303245"/>
                    </a:lnTo>
                    <a:lnTo>
                      <a:pt x="1565172" y="1804721"/>
                    </a:lnTo>
                    <a:lnTo>
                      <a:pt x="1563854" y="1805930"/>
                    </a:lnTo>
                    <a:close/>
                    <a:moveTo>
                      <a:pt x="241769" y="1805930"/>
                    </a:moveTo>
                    <a:lnTo>
                      <a:pt x="240451" y="1804703"/>
                    </a:lnTo>
                    <a:lnTo>
                      <a:pt x="709443" y="1303227"/>
                    </a:lnTo>
                    <a:lnTo>
                      <a:pt x="710761" y="1304454"/>
                    </a:lnTo>
                    <a:lnTo>
                      <a:pt x="241769" y="1805930"/>
                    </a:lnTo>
                    <a:close/>
                    <a:moveTo>
                      <a:pt x="1443502" y="1805858"/>
                    </a:moveTo>
                    <a:lnTo>
                      <a:pt x="1059798" y="1304400"/>
                    </a:lnTo>
                    <a:lnTo>
                      <a:pt x="1061224" y="1303299"/>
                    </a:lnTo>
                    <a:lnTo>
                      <a:pt x="1444946" y="1804775"/>
                    </a:lnTo>
                    <a:lnTo>
                      <a:pt x="1443502" y="1805858"/>
                    </a:lnTo>
                    <a:close/>
                    <a:moveTo>
                      <a:pt x="362157" y="1805858"/>
                    </a:moveTo>
                    <a:lnTo>
                      <a:pt x="360731" y="1804757"/>
                    </a:lnTo>
                    <a:lnTo>
                      <a:pt x="744454" y="1303281"/>
                    </a:lnTo>
                    <a:lnTo>
                      <a:pt x="745879" y="1304382"/>
                    </a:lnTo>
                    <a:lnTo>
                      <a:pt x="362157" y="1805858"/>
                    </a:lnTo>
                    <a:close/>
                    <a:moveTo>
                      <a:pt x="1323132" y="1805785"/>
                    </a:moveTo>
                    <a:lnTo>
                      <a:pt x="1024679" y="1304310"/>
                    </a:lnTo>
                    <a:lnTo>
                      <a:pt x="1026231" y="1303389"/>
                    </a:lnTo>
                    <a:lnTo>
                      <a:pt x="1324684" y="1804865"/>
                    </a:lnTo>
                    <a:lnTo>
                      <a:pt x="1323132" y="1805785"/>
                    </a:lnTo>
                    <a:close/>
                    <a:moveTo>
                      <a:pt x="482491" y="1805785"/>
                    </a:moveTo>
                    <a:lnTo>
                      <a:pt x="480939" y="1804865"/>
                    </a:lnTo>
                    <a:lnTo>
                      <a:pt x="779392" y="1303389"/>
                    </a:lnTo>
                    <a:lnTo>
                      <a:pt x="780944" y="1304310"/>
                    </a:lnTo>
                    <a:lnTo>
                      <a:pt x="482491" y="1805785"/>
                    </a:lnTo>
                    <a:close/>
                    <a:moveTo>
                      <a:pt x="1202744" y="1805677"/>
                    </a:moveTo>
                    <a:lnTo>
                      <a:pt x="989579" y="1304201"/>
                    </a:lnTo>
                    <a:lnTo>
                      <a:pt x="991239" y="1303498"/>
                    </a:lnTo>
                    <a:lnTo>
                      <a:pt x="1204422" y="1804973"/>
                    </a:lnTo>
                    <a:lnTo>
                      <a:pt x="1202744" y="1805677"/>
                    </a:lnTo>
                    <a:close/>
                    <a:moveTo>
                      <a:pt x="602879" y="1805677"/>
                    </a:moveTo>
                    <a:lnTo>
                      <a:pt x="601219" y="1804973"/>
                    </a:lnTo>
                    <a:lnTo>
                      <a:pt x="814402" y="1303498"/>
                    </a:lnTo>
                    <a:lnTo>
                      <a:pt x="816062" y="1304201"/>
                    </a:lnTo>
                    <a:lnTo>
                      <a:pt x="602879" y="1805677"/>
                    </a:lnTo>
                    <a:close/>
                    <a:moveTo>
                      <a:pt x="1082428" y="1805533"/>
                    </a:moveTo>
                    <a:lnTo>
                      <a:pt x="954515" y="1304057"/>
                    </a:lnTo>
                    <a:lnTo>
                      <a:pt x="956265" y="1303606"/>
                    </a:lnTo>
                    <a:lnTo>
                      <a:pt x="1084179" y="1805082"/>
                    </a:lnTo>
                    <a:lnTo>
                      <a:pt x="1082428" y="1805533"/>
                    </a:lnTo>
                    <a:close/>
                    <a:moveTo>
                      <a:pt x="723231" y="1805533"/>
                    </a:moveTo>
                    <a:lnTo>
                      <a:pt x="721480" y="1805082"/>
                    </a:lnTo>
                    <a:lnTo>
                      <a:pt x="849394" y="1303624"/>
                    </a:lnTo>
                    <a:lnTo>
                      <a:pt x="851144" y="1304075"/>
                    </a:lnTo>
                    <a:lnTo>
                      <a:pt x="723231" y="1805533"/>
                    </a:lnTo>
                    <a:close/>
                    <a:moveTo>
                      <a:pt x="962076" y="1805388"/>
                    </a:moveTo>
                    <a:lnTo>
                      <a:pt x="919432" y="1303931"/>
                    </a:lnTo>
                    <a:lnTo>
                      <a:pt x="921237" y="1303786"/>
                    </a:lnTo>
                    <a:lnTo>
                      <a:pt x="963881" y="1805262"/>
                    </a:lnTo>
                    <a:lnTo>
                      <a:pt x="962076" y="1805388"/>
                    </a:lnTo>
                    <a:close/>
                    <a:moveTo>
                      <a:pt x="843547" y="1805388"/>
                    </a:moveTo>
                    <a:lnTo>
                      <a:pt x="841742" y="1805244"/>
                    </a:lnTo>
                    <a:lnTo>
                      <a:pt x="884386" y="1303768"/>
                    </a:lnTo>
                    <a:lnTo>
                      <a:pt x="886191" y="1303913"/>
                    </a:lnTo>
                    <a:lnTo>
                      <a:pt x="843547" y="1805388"/>
                    </a:lnTo>
                    <a:close/>
                    <a:moveTo>
                      <a:pt x="1804648" y="1685740"/>
                    </a:moveTo>
                    <a:cubicBezTo>
                      <a:pt x="1703263" y="1616857"/>
                      <a:pt x="1236329" y="1299563"/>
                      <a:pt x="1165117" y="1251145"/>
                    </a:cubicBezTo>
                    <a:lnTo>
                      <a:pt x="1166128" y="1249647"/>
                    </a:lnTo>
                    <a:cubicBezTo>
                      <a:pt x="1237339" y="1298066"/>
                      <a:pt x="1704256" y="1615377"/>
                      <a:pt x="1805659" y="1684242"/>
                    </a:cubicBezTo>
                    <a:lnTo>
                      <a:pt x="1804648" y="1685740"/>
                    </a:lnTo>
                    <a:close/>
                    <a:moveTo>
                      <a:pt x="1804703" y="1565496"/>
                    </a:moveTo>
                    <a:cubicBezTo>
                      <a:pt x="1629904" y="1464941"/>
                      <a:pt x="1198629" y="1216965"/>
                      <a:pt x="1165171" y="1197763"/>
                    </a:cubicBezTo>
                    <a:lnTo>
                      <a:pt x="1166074" y="1196193"/>
                    </a:lnTo>
                    <a:cubicBezTo>
                      <a:pt x="1199514" y="1215413"/>
                      <a:pt x="1630807" y="1463390"/>
                      <a:pt x="1805605" y="1563944"/>
                    </a:cubicBezTo>
                    <a:lnTo>
                      <a:pt x="1804703" y="1565496"/>
                    </a:lnTo>
                    <a:close/>
                    <a:moveTo>
                      <a:pt x="956" y="1565496"/>
                    </a:moveTo>
                    <a:lnTo>
                      <a:pt x="54" y="1563926"/>
                    </a:lnTo>
                    <a:cubicBezTo>
                      <a:pt x="95412" y="1509065"/>
                      <a:pt x="546357" y="1249755"/>
                      <a:pt x="639585" y="1196175"/>
                    </a:cubicBezTo>
                    <a:lnTo>
                      <a:pt x="640488" y="1197745"/>
                    </a:lnTo>
                    <a:cubicBezTo>
                      <a:pt x="547260" y="1251307"/>
                      <a:pt x="96314" y="1510635"/>
                      <a:pt x="956" y="1565496"/>
                    </a:cubicBezTo>
                    <a:close/>
                    <a:moveTo>
                      <a:pt x="1804775" y="1445199"/>
                    </a:moveTo>
                    <a:lnTo>
                      <a:pt x="1165243" y="1144328"/>
                    </a:lnTo>
                    <a:lnTo>
                      <a:pt x="1166020" y="1142703"/>
                    </a:lnTo>
                    <a:lnTo>
                      <a:pt x="1805551" y="1443592"/>
                    </a:lnTo>
                    <a:lnTo>
                      <a:pt x="1804775" y="1445199"/>
                    </a:lnTo>
                    <a:close/>
                    <a:moveTo>
                      <a:pt x="884" y="1445199"/>
                    </a:moveTo>
                    <a:lnTo>
                      <a:pt x="108" y="1443574"/>
                    </a:lnTo>
                    <a:lnTo>
                      <a:pt x="639640" y="1142685"/>
                    </a:lnTo>
                    <a:lnTo>
                      <a:pt x="640416" y="1144310"/>
                    </a:lnTo>
                    <a:lnTo>
                      <a:pt x="884" y="1445199"/>
                    </a:lnTo>
                    <a:close/>
                    <a:moveTo>
                      <a:pt x="1804847" y="1324901"/>
                    </a:moveTo>
                    <a:cubicBezTo>
                      <a:pt x="1730568" y="1297741"/>
                      <a:pt x="1244486" y="1119875"/>
                      <a:pt x="1165316" y="1090874"/>
                    </a:cubicBezTo>
                    <a:lnTo>
                      <a:pt x="1165929" y="1089178"/>
                    </a:lnTo>
                    <a:cubicBezTo>
                      <a:pt x="1245081" y="1118178"/>
                      <a:pt x="1731163" y="1296026"/>
                      <a:pt x="1805461" y="1323204"/>
                    </a:cubicBezTo>
                    <a:lnTo>
                      <a:pt x="1804847" y="1324901"/>
                    </a:lnTo>
                    <a:close/>
                    <a:moveTo>
                      <a:pt x="812" y="1324901"/>
                    </a:moveTo>
                    <a:lnTo>
                      <a:pt x="199" y="1323204"/>
                    </a:lnTo>
                    <a:cubicBezTo>
                      <a:pt x="156156" y="1266177"/>
                      <a:pt x="531018" y="1129006"/>
                      <a:pt x="639730" y="1089178"/>
                    </a:cubicBezTo>
                    <a:lnTo>
                      <a:pt x="640343" y="1090874"/>
                    </a:lnTo>
                    <a:cubicBezTo>
                      <a:pt x="531631" y="1130721"/>
                      <a:pt x="156770" y="1267874"/>
                      <a:pt x="812" y="1324901"/>
                    </a:cubicBezTo>
                    <a:close/>
                    <a:moveTo>
                      <a:pt x="1804919" y="1204657"/>
                    </a:moveTo>
                    <a:cubicBezTo>
                      <a:pt x="1707576" y="1179193"/>
                      <a:pt x="1245875" y="1058499"/>
                      <a:pt x="1165406" y="1037510"/>
                    </a:cubicBezTo>
                    <a:lnTo>
                      <a:pt x="1165857" y="1035760"/>
                    </a:lnTo>
                    <a:cubicBezTo>
                      <a:pt x="1246344" y="1056766"/>
                      <a:pt x="1708046" y="1177461"/>
                      <a:pt x="1805388" y="1202925"/>
                    </a:cubicBezTo>
                    <a:lnTo>
                      <a:pt x="1804919" y="1204657"/>
                    </a:lnTo>
                    <a:close/>
                    <a:moveTo>
                      <a:pt x="740" y="1204657"/>
                    </a:moveTo>
                    <a:lnTo>
                      <a:pt x="289" y="1202907"/>
                    </a:lnTo>
                    <a:cubicBezTo>
                      <a:pt x="98624" y="1177190"/>
                      <a:pt x="544914" y="1060520"/>
                      <a:pt x="639820" y="1035742"/>
                    </a:cubicBezTo>
                    <a:lnTo>
                      <a:pt x="640271" y="1037492"/>
                    </a:lnTo>
                    <a:cubicBezTo>
                      <a:pt x="545365" y="1062270"/>
                      <a:pt x="99075" y="1178923"/>
                      <a:pt x="740" y="1204657"/>
                    </a:cubicBezTo>
                    <a:close/>
                    <a:moveTo>
                      <a:pt x="1805009" y="1084341"/>
                    </a:moveTo>
                    <a:lnTo>
                      <a:pt x="1165478" y="984057"/>
                    </a:lnTo>
                    <a:lnTo>
                      <a:pt x="1165749" y="982270"/>
                    </a:lnTo>
                    <a:lnTo>
                      <a:pt x="1805280" y="1082555"/>
                    </a:lnTo>
                    <a:lnTo>
                      <a:pt x="1805009" y="1084341"/>
                    </a:lnTo>
                    <a:close/>
                    <a:moveTo>
                      <a:pt x="650" y="1084341"/>
                    </a:moveTo>
                    <a:lnTo>
                      <a:pt x="379" y="1082555"/>
                    </a:lnTo>
                    <a:lnTo>
                      <a:pt x="639910" y="982270"/>
                    </a:lnTo>
                    <a:lnTo>
                      <a:pt x="640181" y="984057"/>
                    </a:lnTo>
                    <a:lnTo>
                      <a:pt x="650" y="1084341"/>
                    </a:lnTo>
                    <a:close/>
                    <a:moveTo>
                      <a:pt x="1805100" y="964025"/>
                    </a:moveTo>
                    <a:cubicBezTo>
                      <a:pt x="1725262" y="959875"/>
                      <a:pt x="1238855" y="934447"/>
                      <a:pt x="1165568" y="930603"/>
                    </a:cubicBezTo>
                    <a:lnTo>
                      <a:pt x="1165659" y="928798"/>
                    </a:lnTo>
                    <a:cubicBezTo>
                      <a:pt x="1238945" y="932660"/>
                      <a:pt x="1725334" y="958070"/>
                      <a:pt x="1805190" y="962221"/>
                    </a:cubicBezTo>
                    <a:lnTo>
                      <a:pt x="1805100" y="964025"/>
                    </a:lnTo>
                    <a:close/>
                    <a:moveTo>
                      <a:pt x="559" y="964025"/>
                    </a:moveTo>
                    <a:lnTo>
                      <a:pt x="469" y="962221"/>
                    </a:lnTo>
                    <a:cubicBezTo>
                      <a:pt x="204160" y="951609"/>
                      <a:pt x="595895" y="931108"/>
                      <a:pt x="640001" y="928798"/>
                    </a:cubicBezTo>
                    <a:lnTo>
                      <a:pt x="640091" y="930603"/>
                    </a:lnTo>
                    <a:cubicBezTo>
                      <a:pt x="595985" y="932931"/>
                      <a:pt x="204250" y="953432"/>
                      <a:pt x="559" y="964025"/>
                    </a:cubicBezTo>
                    <a:close/>
                    <a:moveTo>
                      <a:pt x="1165677" y="877186"/>
                    </a:moveTo>
                    <a:lnTo>
                      <a:pt x="1165586" y="875381"/>
                    </a:lnTo>
                    <a:cubicBezTo>
                      <a:pt x="1234614" y="871735"/>
                      <a:pt x="1734285" y="845640"/>
                      <a:pt x="1805118" y="841959"/>
                    </a:cubicBezTo>
                    <a:lnTo>
                      <a:pt x="1805208" y="843763"/>
                    </a:lnTo>
                    <a:cubicBezTo>
                      <a:pt x="1734376" y="847445"/>
                      <a:pt x="1234704" y="873540"/>
                      <a:pt x="1165677" y="877186"/>
                    </a:cubicBezTo>
                    <a:close/>
                    <a:moveTo>
                      <a:pt x="639983" y="877186"/>
                    </a:moveTo>
                    <a:cubicBezTo>
                      <a:pt x="602933" y="875236"/>
                      <a:pt x="185969" y="853418"/>
                      <a:pt x="451" y="843763"/>
                    </a:cubicBezTo>
                    <a:lnTo>
                      <a:pt x="541" y="841959"/>
                    </a:lnTo>
                    <a:cubicBezTo>
                      <a:pt x="186041" y="851614"/>
                      <a:pt x="603005" y="873432"/>
                      <a:pt x="640073" y="875381"/>
                    </a:cubicBezTo>
                    <a:lnTo>
                      <a:pt x="639983" y="877186"/>
                    </a:lnTo>
                    <a:close/>
                    <a:moveTo>
                      <a:pt x="1165767" y="823714"/>
                    </a:moveTo>
                    <a:lnTo>
                      <a:pt x="1165496" y="821927"/>
                    </a:lnTo>
                    <a:lnTo>
                      <a:pt x="1805027" y="721625"/>
                    </a:lnTo>
                    <a:lnTo>
                      <a:pt x="1805298" y="723411"/>
                    </a:lnTo>
                    <a:lnTo>
                      <a:pt x="1165767" y="823714"/>
                    </a:lnTo>
                    <a:close/>
                    <a:moveTo>
                      <a:pt x="639892" y="823714"/>
                    </a:moveTo>
                    <a:lnTo>
                      <a:pt x="361" y="723411"/>
                    </a:lnTo>
                    <a:lnTo>
                      <a:pt x="632" y="721625"/>
                    </a:lnTo>
                    <a:lnTo>
                      <a:pt x="640163" y="821927"/>
                    </a:lnTo>
                    <a:lnTo>
                      <a:pt x="639892" y="823714"/>
                    </a:lnTo>
                    <a:close/>
                    <a:moveTo>
                      <a:pt x="1165857" y="770224"/>
                    </a:moveTo>
                    <a:lnTo>
                      <a:pt x="1165406" y="768473"/>
                    </a:lnTo>
                    <a:cubicBezTo>
                      <a:pt x="1239739" y="749073"/>
                      <a:pt x="1701152" y="628469"/>
                      <a:pt x="1804919" y="601327"/>
                    </a:cubicBezTo>
                    <a:lnTo>
                      <a:pt x="1805370" y="603077"/>
                    </a:lnTo>
                    <a:cubicBezTo>
                      <a:pt x="1701603" y="630219"/>
                      <a:pt x="1240191" y="750842"/>
                      <a:pt x="1165857" y="770224"/>
                    </a:cubicBezTo>
                    <a:close/>
                    <a:moveTo>
                      <a:pt x="639802" y="770224"/>
                    </a:moveTo>
                    <a:cubicBezTo>
                      <a:pt x="616197" y="764070"/>
                      <a:pt x="202427" y="655954"/>
                      <a:pt x="271" y="603059"/>
                    </a:cubicBezTo>
                    <a:lnTo>
                      <a:pt x="722" y="601309"/>
                    </a:lnTo>
                    <a:cubicBezTo>
                      <a:pt x="202861" y="654185"/>
                      <a:pt x="616630" y="762302"/>
                      <a:pt x="640235" y="768455"/>
                    </a:cubicBezTo>
                    <a:lnTo>
                      <a:pt x="639802" y="770224"/>
                    </a:lnTo>
                    <a:close/>
                    <a:moveTo>
                      <a:pt x="1165947" y="716788"/>
                    </a:moveTo>
                    <a:lnTo>
                      <a:pt x="1165334" y="715092"/>
                    </a:lnTo>
                    <a:cubicBezTo>
                      <a:pt x="1201842" y="701720"/>
                      <a:pt x="1617958" y="549425"/>
                      <a:pt x="1804865" y="481065"/>
                    </a:cubicBezTo>
                    <a:lnTo>
                      <a:pt x="1805479" y="482762"/>
                    </a:lnTo>
                    <a:cubicBezTo>
                      <a:pt x="1618553" y="551122"/>
                      <a:pt x="1202437" y="703416"/>
                      <a:pt x="1165947" y="716788"/>
                    </a:cubicBezTo>
                    <a:close/>
                    <a:moveTo>
                      <a:pt x="639712" y="716788"/>
                    </a:moveTo>
                    <a:cubicBezTo>
                      <a:pt x="603114" y="703380"/>
                      <a:pt x="186871" y="551031"/>
                      <a:pt x="180" y="482762"/>
                    </a:cubicBezTo>
                    <a:lnTo>
                      <a:pt x="794" y="481065"/>
                    </a:lnTo>
                    <a:cubicBezTo>
                      <a:pt x="187467" y="549335"/>
                      <a:pt x="603727" y="701683"/>
                      <a:pt x="640325" y="715092"/>
                    </a:cubicBezTo>
                    <a:lnTo>
                      <a:pt x="639712" y="716788"/>
                    </a:lnTo>
                    <a:close/>
                    <a:moveTo>
                      <a:pt x="1166020" y="663299"/>
                    </a:moveTo>
                    <a:lnTo>
                      <a:pt x="1165243" y="661674"/>
                    </a:lnTo>
                    <a:lnTo>
                      <a:pt x="1804775" y="360785"/>
                    </a:lnTo>
                    <a:lnTo>
                      <a:pt x="1805551" y="362410"/>
                    </a:lnTo>
                    <a:lnTo>
                      <a:pt x="1166020" y="663299"/>
                    </a:lnTo>
                    <a:close/>
                    <a:moveTo>
                      <a:pt x="639640" y="663299"/>
                    </a:moveTo>
                    <a:lnTo>
                      <a:pt x="126" y="362410"/>
                    </a:lnTo>
                    <a:lnTo>
                      <a:pt x="902" y="360785"/>
                    </a:lnTo>
                    <a:lnTo>
                      <a:pt x="640434" y="661674"/>
                    </a:lnTo>
                    <a:lnTo>
                      <a:pt x="639640" y="663299"/>
                    </a:lnTo>
                    <a:close/>
                    <a:moveTo>
                      <a:pt x="1166074" y="609791"/>
                    </a:moveTo>
                    <a:lnTo>
                      <a:pt x="1165171" y="608221"/>
                    </a:lnTo>
                    <a:cubicBezTo>
                      <a:pt x="1254411" y="556951"/>
                      <a:pt x="1718386" y="290133"/>
                      <a:pt x="1804703" y="240487"/>
                    </a:cubicBezTo>
                    <a:lnTo>
                      <a:pt x="1805605" y="242057"/>
                    </a:lnTo>
                    <a:cubicBezTo>
                      <a:pt x="1719289" y="291703"/>
                      <a:pt x="1255314" y="558521"/>
                      <a:pt x="1166074" y="609791"/>
                    </a:cubicBezTo>
                    <a:close/>
                    <a:moveTo>
                      <a:pt x="639585" y="609791"/>
                    </a:moveTo>
                    <a:cubicBezTo>
                      <a:pt x="526885" y="545040"/>
                      <a:pt x="136576" y="320596"/>
                      <a:pt x="54" y="242057"/>
                    </a:cubicBezTo>
                    <a:lnTo>
                      <a:pt x="956" y="240487"/>
                    </a:lnTo>
                    <a:cubicBezTo>
                      <a:pt x="137478" y="319026"/>
                      <a:pt x="527787" y="543470"/>
                      <a:pt x="640488" y="608221"/>
                    </a:cubicBezTo>
                    <a:lnTo>
                      <a:pt x="639585" y="609791"/>
                    </a:lnTo>
                    <a:close/>
                    <a:moveTo>
                      <a:pt x="1166146" y="556337"/>
                    </a:moveTo>
                    <a:lnTo>
                      <a:pt x="1165135" y="554839"/>
                    </a:lnTo>
                    <a:cubicBezTo>
                      <a:pt x="1252679" y="495304"/>
                      <a:pt x="1720823" y="177198"/>
                      <a:pt x="1804666" y="120244"/>
                    </a:cubicBezTo>
                    <a:lnTo>
                      <a:pt x="1805677" y="121742"/>
                    </a:lnTo>
                    <a:cubicBezTo>
                      <a:pt x="1721815" y="178696"/>
                      <a:pt x="1253689" y="496820"/>
                      <a:pt x="1166146" y="556337"/>
                    </a:cubicBezTo>
                    <a:close/>
                    <a:moveTo>
                      <a:pt x="639513" y="556337"/>
                    </a:moveTo>
                    <a:cubicBezTo>
                      <a:pt x="584273" y="518764"/>
                      <a:pt x="180302" y="244223"/>
                      <a:pt x="0" y="121742"/>
                    </a:cubicBezTo>
                    <a:lnTo>
                      <a:pt x="1011" y="120244"/>
                    </a:lnTo>
                    <a:cubicBezTo>
                      <a:pt x="181313" y="242725"/>
                      <a:pt x="585284" y="517284"/>
                      <a:pt x="640542" y="554839"/>
                    </a:cubicBezTo>
                    <a:lnTo>
                      <a:pt x="639513" y="556337"/>
                    </a:lnTo>
                    <a:close/>
                    <a:moveTo>
                      <a:pt x="1131190" y="502811"/>
                    </a:moveTo>
                    <a:lnTo>
                      <a:pt x="1129981" y="501476"/>
                    </a:lnTo>
                    <a:lnTo>
                      <a:pt x="1684224" y="0"/>
                    </a:lnTo>
                    <a:lnTo>
                      <a:pt x="1685433" y="1335"/>
                    </a:lnTo>
                    <a:lnTo>
                      <a:pt x="1131190" y="502811"/>
                    </a:lnTo>
                    <a:close/>
                    <a:moveTo>
                      <a:pt x="674433" y="502811"/>
                    </a:moveTo>
                    <a:lnTo>
                      <a:pt x="120172" y="1335"/>
                    </a:lnTo>
                    <a:lnTo>
                      <a:pt x="121381" y="0"/>
                    </a:lnTo>
                    <a:lnTo>
                      <a:pt x="675642" y="501458"/>
                    </a:lnTo>
                    <a:lnTo>
                      <a:pt x="674433" y="502811"/>
                    </a:lnTo>
                    <a:close/>
                    <a:moveTo>
                      <a:pt x="1096180" y="502757"/>
                    </a:moveTo>
                    <a:lnTo>
                      <a:pt x="1094862" y="501530"/>
                    </a:lnTo>
                    <a:lnTo>
                      <a:pt x="1563854" y="54"/>
                    </a:lnTo>
                    <a:lnTo>
                      <a:pt x="1565172" y="1281"/>
                    </a:lnTo>
                    <a:lnTo>
                      <a:pt x="1096180" y="502757"/>
                    </a:lnTo>
                    <a:close/>
                    <a:moveTo>
                      <a:pt x="709425" y="502757"/>
                    </a:moveTo>
                    <a:lnTo>
                      <a:pt x="240451" y="1281"/>
                    </a:lnTo>
                    <a:lnTo>
                      <a:pt x="241769" y="54"/>
                    </a:lnTo>
                    <a:lnTo>
                      <a:pt x="710761" y="501530"/>
                    </a:lnTo>
                    <a:lnTo>
                      <a:pt x="709425" y="502757"/>
                    </a:lnTo>
                    <a:close/>
                    <a:moveTo>
                      <a:pt x="1061224" y="502685"/>
                    </a:moveTo>
                    <a:lnTo>
                      <a:pt x="1059798" y="501584"/>
                    </a:lnTo>
                    <a:lnTo>
                      <a:pt x="1443502" y="126"/>
                    </a:lnTo>
                    <a:lnTo>
                      <a:pt x="1444928" y="1227"/>
                    </a:lnTo>
                    <a:lnTo>
                      <a:pt x="1061224" y="502685"/>
                    </a:lnTo>
                    <a:close/>
                    <a:moveTo>
                      <a:pt x="744436" y="502685"/>
                    </a:moveTo>
                    <a:cubicBezTo>
                      <a:pt x="738228" y="494564"/>
                      <a:pt x="372498" y="16603"/>
                      <a:pt x="360713" y="1209"/>
                    </a:cubicBezTo>
                    <a:lnTo>
                      <a:pt x="362139" y="108"/>
                    </a:lnTo>
                    <a:cubicBezTo>
                      <a:pt x="373905" y="15502"/>
                      <a:pt x="739653" y="493463"/>
                      <a:pt x="745861" y="501584"/>
                    </a:cubicBezTo>
                    <a:lnTo>
                      <a:pt x="744436" y="502685"/>
                    </a:lnTo>
                    <a:close/>
                    <a:moveTo>
                      <a:pt x="1026231" y="502595"/>
                    </a:moveTo>
                    <a:lnTo>
                      <a:pt x="1024679" y="501674"/>
                    </a:lnTo>
                    <a:lnTo>
                      <a:pt x="1323132" y="199"/>
                    </a:lnTo>
                    <a:lnTo>
                      <a:pt x="1324684" y="1119"/>
                    </a:lnTo>
                    <a:lnTo>
                      <a:pt x="1026231" y="502595"/>
                    </a:lnTo>
                    <a:close/>
                    <a:moveTo>
                      <a:pt x="779392" y="502595"/>
                    </a:moveTo>
                    <a:lnTo>
                      <a:pt x="480939" y="1137"/>
                    </a:lnTo>
                    <a:lnTo>
                      <a:pt x="482491" y="217"/>
                    </a:lnTo>
                    <a:lnTo>
                      <a:pt x="780944" y="501674"/>
                    </a:lnTo>
                    <a:lnTo>
                      <a:pt x="779392" y="502595"/>
                    </a:lnTo>
                    <a:close/>
                    <a:moveTo>
                      <a:pt x="991239" y="502486"/>
                    </a:moveTo>
                    <a:lnTo>
                      <a:pt x="989579" y="501782"/>
                    </a:lnTo>
                    <a:lnTo>
                      <a:pt x="1202744" y="307"/>
                    </a:lnTo>
                    <a:lnTo>
                      <a:pt x="1204404" y="1011"/>
                    </a:lnTo>
                    <a:lnTo>
                      <a:pt x="991239" y="502486"/>
                    </a:lnTo>
                    <a:close/>
                    <a:moveTo>
                      <a:pt x="814384" y="502486"/>
                    </a:moveTo>
                    <a:lnTo>
                      <a:pt x="601219" y="1029"/>
                    </a:lnTo>
                    <a:lnTo>
                      <a:pt x="602879" y="325"/>
                    </a:lnTo>
                    <a:lnTo>
                      <a:pt x="816062" y="501801"/>
                    </a:lnTo>
                    <a:lnTo>
                      <a:pt x="814384" y="502486"/>
                    </a:lnTo>
                    <a:close/>
                    <a:moveTo>
                      <a:pt x="956265" y="502360"/>
                    </a:moveTo>
                    <a:lnTo>
                      <a:pt x="954515" y="501909"/>
                    </a:lnTo>
                    <a:lnTo>
                      <a:pt x="1082428" y="451"/>
                    </a:lnTo>
                    <a:lnTo>
                      <a:pt x="1084179" y="902"/>
                    </a:lnTo>
                    <a:lnTo>
                      <a:pt x="956265" y="502360"/>
                    </a:lnTo>
                    <a:close/>
                    <a:moveTo>
                      <a:pt x="849394" y="502360"/>
                    </a:moveTo>
                    <a:lnTo>
                      <a:pt x="721498" y="884"/>
                    </a:lnTo>
                    <a:lnTo>
                      <a:pt x="723249" y="433"/>
                    </a:lnTo>
                    <a:lnTo>
                      <a:pt x="851162" y="501909"/>
                    </a:lnTo>
                    <a:lnTo>
                      <a:pt x="849394" y="502360"/>
                    </a:lnTo>
                    <a:close/>
                    <a:moveTo>
                      <a:pt x="921237" y="502216"/>
                    </a:moveTo>
                    <a:lnTo>
                      <a:pt x="919432" y="502071"/>
                    </a:lnTo>
                    <a:lnTo>
                      <a:pt x="962076" y="596"/>
                    </a:lnTo>
                    <a:lnTo>
                      <a:pt x="963881" y="740"/>
                    </a:lnTo>
                    <a:lnTo>
                      <a:pt x="921237" y="502216"/>
                    </a:lnTo>
                    <a:close/>
                    <a:moveTo>
                      <a:pt x="884386" y="502216"/>
                    </a:moveTo>
                    <a:lnTo>
                      <a:pt x="841742" y="740"/>
                    </a:lnTo>
                    <a:lnTo>
                      <a:pt x="843547" y="596"/>
                    </a:lnTo>
                    <a:lnTo>
                      <a:pt x="886191" y="502071"/>
                    </a:lnTo>
                    <a:lnTo>
                      <a:pt x="884386" y="502216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">
                <a:extLst>
                  <a:ext uri="{FF2B5EF4-FFF2-40B4-BE49-F238E27FC236}">
                    <a16:creationId xmlns:a16="http://schemas.microsoft.com/office/drawing/2014/main" id="{27E9216F-D79F-907E-165F-5F2CDD87CBDF}"/>
                  </a:ext>
                </a:extLst>
              </p:cNvPr>
              <p:cNvSpPr/>
              <p:nvPr/>
            </p:nvSpPr>
            <p:spPr>
              <a:xfrm rot="-2052965">
                <a:off x="1024684" y="2625422"/>
                <a:ext cx="773198" cy="1804"/>
              </a:xfrm>
              <a:custGeom>
                <a:avLst/>
                <a:gdLst>
                  <a:gd name="connsiteX0" fmla="*/ 0 w 773198"/>
                  <a:gd name="connsiteY0" fmla="*/ 0 h 1804"/>
                  <a:gd name="connsiteX1" fmla="*/ 773198 w 773198"/>
                  <a:gd name="connsiteY1" fmla="*/ 0 h 1804"/>
                  <a:gd name="connsiteX2" fmla="*/ 773198 w 773198"/>
                  <a:gd name="connsiteY2" fmla="*/ 1805 h 1804"/>
                  <a:gd name="connsiteX3" fmla="*/ 0 w 773198"/>
                  <a:gd name="connsiteY3" fmla="*/ 1805 h 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3198" h="1804">
                    <a:moveTo>
                      <a:pt x="0" y="0"/>
                    </a:moveTo>
                    <a:lnTo>
                      <a:pt x="773198" y="0"/>
                    </a:lnTo>
                    <a:lnTo>
                      <a:pt x="773198" y="1805"/>
                    </a:lnTo>
                    <a:lnTo>
                      <a:pt x="0" y="1805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" name="图形 3">
              <a:extLst>
                <a:ext uri="{FF2B5EF4-FFF2-40B4-BE49-F238E27FC236}">
                  <a16:creationId xmlns:a16="http://schemas.microsoft.com/office/drawing/2014/main" id="{74E333C2-7F67-5142-553D-A1BE70DFF6C0}"/>
                </a:ext>
              </a:extLst>
            </p:cNvPr>
            <p:cNvGrpSpPr/>
            <p:nvPr/>
          </p:nvGrpSpPr>
          <p:grpSpPr>
            <a:xfrm>
              <a:off x="1161742" y="1214135"/>
              <a:ext cx="1664336" cy="1695016"/>
              <a:chOff x="1161742" y="1214135"/>
              <a:chExt cx="1664336" cy="1695016"/>
            </a:xfrm>
            <a:grpFill/>
          </p:grpSpPr>
          <p:sp>
            <p:nvSpPr>
              <p:cNvPr id="106" name="任意多边形: 形状 13">
                <a:extLst>
                  <a:ext uri="{FF2B5EF4-FFF2-40B4-BE49-F238E27FC236}">
                    <a16:creationId xmlns:a16="http://schemas.microsoft.com/office/drawing/2014/main" id="{3940DED4-ED7B-6D33-D0FB-9F87F6BE4942}"/>
                  </a:ext>
                </a:extLst>
              </p:cNvPr>
              <p:cNvSpPr/>
              <p:nvPr/>
            </p:nvSpPr>
            <p:spPr>
              <a:xfrm>
                <a:off x="1161742" y="1214135"/>
                <a:ext cx="1664336" cy="1695016"/>
              </a:xfrm>
              <a:custGeom>
                <a:avLst/>
                <a:gdLst>
                  <a:gd name="connsiteX0" fmla="*/ 1664337 w 1664336"/>
                  <a:gd name="connsiteY0" fmla="*/ 1695016 h 1695016"/>
                  <a:gd name="connsiteX1" fmla="*/ 0 w 1664336"/>
                  <a:gd name="connsiteY1" fmla="*/ 1695016 h 1695016"/>
                  <a:gd name="connsiteX2" fmla="*/ 0 w 1664336"/>
                  <a:gd name="connsiteY2" fmla="*/ 0 h 1695016"/>
                  <a:gd name="connsiteX3" fmla="*/ 1664337 w 1664336"/>
                  <a:gd name="connsiteY3" fmla="*/ 0 h 1695016"/>
                  <a:gd name="connsiteX4" fmla="*/ 1664337 w 1664336"/>
                  <a:gd name="connsiteY4" fmla="*/ 1695016 h 1695016"/>
                  <a:gd name="connsiteX5" fmla="*/ 1805 w 1664336"/>
                  <a:gd name="connsiteY5" fmla="*/ 1693211 h 1695016"/>
                  <a:gd name="connsiteX6" fmla="*/ 1662532 w 1664336"/>
                  <a:gd name="connsiteY6" fmla="*/ 1693211 h 1695016"/>
                  <a:gd name="connsiteX7" fmla="*/ 1662532 w 1664336"/>
                  <a:gd name="connsiteY7" fmla="*/ 1805 h 1695016"/>
                  <a:gd name="connsiteX8" fmla="*/ 1805 w 1664336"/>
                  <a:gd name="connsiteY8" fmla="*/ 1805 h 1695016"/>
                  <a:gd name="connsiteX9" fmla="*/ 1805 w 1664336"/>
                  <a:gd name="connsiteY9" fmla="*/ 1693211 h 169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64336" h="1695016">
                    <a:moveTo>
                      <a:pt x="1664337" y="1695016"/>
                    </a:moveTo>
                    <a:lnTo>
                      <a:pt x="0" y="1695016"/>
                    </a:lnTo>
                    <a:lnTo>
                      <a:pt x="0" y="0"/>
                    </a:lnTo>
                    <a:lnTo>
                      <a:pt x="1664337" y="0"/>
                    </a:lnTo>
                    <a:lnTo>
                      <a:pt x="1664337" y="1695016"/>
                    </a:lnTo>
                    <a:close/>
                    <a:moveTo>
                      <a:pt x="1805" y="1693211"/>
                    </a:moveTo>
                    <a:lnTo>
                      <a:pt x="1662532" y="1693211"/>
                    </a:lnTo>
                    <a:lnTo>
                      <a:pt x="1662532" y="1805"/>
                    </a:lnTo>
                    <a:lnTo>
                      <a:pt x="1805" y="1805"/>
                    </a:lnTo>
                    <a:lnTo>
                      <a:pt x="1805" y="1693211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4">
                <a:extLst>
                  <a:ext uri="{FF2B5EF4-FFF2-40B4-BE49-F238E27FC236}">
                    <a16:creationId xmlns:a16="http://schemas.microsoft.com/office/drawing/2014/main" id="{E314C994-E956-3BDC-8964-00CCB07476C5}"/>
                  </a:ext>
                </a:extLst>
              </p:cNvPr>
              <p:cNvSpPr/>
              <p:nvPr/>
            </p:nvSpPr>
            <p:spPr>
              <a:xfrm>
                <a:off x="1232791" y="1269845"/>
                <a:ext cx="1522220" cy="1583578"/>
              </a:xfrm>
              <a:custGeom>
                <a:avLst/>
                <a:gdLst>
                  <a:gd name="connsiteX0" fmla="*/ 1522221 w 1522220"/>
                  <a:gd name="connsiteY0" fmla="*/ 1583579 h 1583578"/>
                  <a:gd name="connsiteX1" fmla="*/ 0 w 1522220"/>
                  <a:gd name="connsiteY1" fmla="*/ 1583579 h 1583578"/>
                  <a:gd name="connsiteX2" fmla="*/ 0 w 1522220"/>
                  <a:gd name="connsiteY2" fmla="*/ 0 h 1583578"/>
                  <a:gd name="connsiteX3" fmla="*/ 1522221 w 1522220"/>
                  <a:gd name="connsiteY3" fmla="*/ 0 h 1583578"/>
                  <a:gd name="connsiteX4" fmla="*/ 1522221 w 1522220"/>
                  <a:gd name="connsiteY4" fmla="*/ 1583579 h 1583578"/>
                  <a:gd name="connsiteX5" fmla="*/ 1805 w 1522220"/>
                  <a:gd name="connsiteY5" fmla="*/ 1581774 h 1583578"/>
                  <a:gd name="connsiteX6" fmla="*/ 1520416 w 1522220"/>
                  <a:gd name="connsiteY6" fmla="*/ 1581774 h 1583578"/>
                  <a:gd name="connsiteX7" fmla="*/ 1520416 w 1522220"/>
                  <a:gd name="connsiteY7" fmla="*/ 1805 h 1583578"/>
                  <a:gd name="connsiteX8" fmla="*/ 1805 w 1522220"/>
                  <a:gd name="connsiteY8" fmla="*/ 1805 h 1583578"/>
                  <a:gd name="connsiteX9" fmla="*/ 1805 w 1522220"/>
                  <a:gd name="connsiteY9" fmla="*/ 1581774 h 158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2220" h="1583578">
                    <a:moveTo>
                      <a:pt x="1522221" y="1583579"/>
                    </a:moveTo>
                    <a:lnTo>
                      <a:pt x="0" y="1583579"/>
                    </a:lnTo>
                    <a:lnTo>
                      <a:pt x="0" y="0"/>
                    </a:lnTo>
                    <a:lnTo>
                      <a:pt x="1522221" y="0"/>
                    </a:lnTo>
                    <a:lnTo>
                      <a:pt x="1522221" y="1583579"/>
                    </a:lnTo>
                    <a:close/>
                    <a:moveTo>
                      <a:pt x="1805" y="1581774"/>
                    </a:moveTo>
                    <a:lnTo>
                      <a:pt x="1520416" y="1581774"/>
                    </a:lnTo>
                    <a:lnTo>
                      <a:pt x="1520416" y="1805"/>
                    </a:lnTo>
                    <a:lnTo>
                      <a:pt x="1805" y="1805"/>
                    </a:lnTo>
                    <a:lnTo>
                      <a:pt x="1805" y="1581774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5">
                <a:extLst>
                  <a:ext uri="{FF2B5EF4-FFF2-40B4-BE49-F238E27FC236}">
                    <a16:creationId xmlns:a16="http://schemas.microsoft.com/office/drawing/2014/main" id="{48EA7DB1-1365-749D-7A9F-9690A47821BB}"/>
                  </a:ext>
                </a:extLst>
              </p:cNvPr>
              <p:cNvSpPr/>
              <p:nvPr/>
            </p:nvSpPr>
            <p:spPr>
              <a:xfrm>
                <a:off x="1303858" y="1325572"/>
                <a:ext cx="1380104" cy="1472141"/>
              </a:xfrm>
              <a:custGeom>
                <a:avLst/>
                <a:gdLst>
                  <a:gd name="connsiteX0" fmla="*/ 1380105 w 1380104"/>
                  <a:gd name="connsiteY0" fmla="*/ 1472142 h 1472141"/>
                  <a:gd name="connsiteX1" fmla="*/ 0 w 1380104"/>
                  <a:gd name="connsiteY1" fmla="*/ 1472142 h 1472141"/>
                  <a:gd name="connsiteX2" fmla="*/ 0 w 1380104"/>
                  <a:gd name="connsiteY2" fmla="*/ 0 h 1472141"/>
                  <a:gd name="connsiteX3" fmla="*/ 1380105 w 1380104"/>
                  <a:gd name="connsiteY3" fmla="*/ 0 h 1472141"/>
                  <a:gd name="connsiteX4" fmla="*/ 1380105 w 1380104"/>
                  <a:gd name="connsiteY4" fmla="*/ 1472142 h 1472141"/>
                  <a:gd name="connsiteX5" fmla="*/ 1805 w 1380104"/>
                  <a:gd name="connsiteY5" fmla="*/ 1470337 h 1472141"/>
                  <a:gd name="connsiteX6" fmla="*/ 1378300 w 1380104"/>
                  <a:gd name="connsiteY6" fmla="*/ 1470337 h 1472141"/>
                  <a:gd name="connsiteX7" fmla="*/ 1378300 w 1380104"/>
                  <a:gd name="connsiteY7" fmla="*/ 1805 h 1472141"/>
                  <a:gd name="connsiteX8" fmla="*/ 1805 w 1380104"/>
                  <a:gd name="connsiteY8" fmla="*/ 1805 h 1472141"/>
                  <a:gd name="connsiteX9" fmla="*/ 1805 w 1380104"/>
                  <a:gd name="connsiteY9" fmla="*/ 1470337 h 147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104" h="1472141">
                    <a:moveTo>
                      <a:pt x="1380105" y="1472142"/>
                    </a:moveTo>
                    <a:lnTo>
                      <a:pt x="0" y="1472142"/>
                    </a:lnTo>
                    <a:lnTo>
                      <a:pt x="0" y="0"/>
                    </a:lnTo>
                    <a:lnTo>
                      <a:pt x="1380105" y="0"/>
                    </a:lnTo>
                    <a:lnTo>
                      <a:pt x="1380105" y="1472142"/>
                    </a:lnTo>
                    <a:close/>
                    <a:moveTo>
                      <a:pt x="1805" y="1470337"/>
                    </a:moveTo>
                    <a:lnTo>
                      <a:pt x="1378300" y="1470337"/>
                    </a:lnTo>
                    <a:lnTo>
                      <a:pt x="1378300" y="1805"/>
                    </a:lnTo>
                    <a:lnTo>
                      <a:pt x="1805" y="1805"/>
                    </a:lnTo>
                    <a:lnTo>
                      <a:pt x="1805" y="1470337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6">
                <a:extLst>
                  <a:ext uri="{FF2B5EF4-FFF2-40B4-BE49-F238E27FC236}">
                    <a16:creationId xmlns:a16="http://schemas.microsoft.com/office/drawing/2014/main" id="{3043D96F-8B53-3B7A-CEF0-668C0BDA1EBD}"/>
                  </a:ext>
                </a:extLst>
              </p:cNvPr>
              <p:cNvSpPr/>
              <p:nvPr/>
            </p:nvSpPr>
            <p:spPr>
              <a:xfrm>
                <a:off x="1374907" y="1381282"/>
                <a:ext cx="1237988" cy="1360704"/>
              </a:xfrm>
              <a:custGeom>
                <a:avLst/>
                <a:gdLst>
                  <a:gd name="connsiteX0" fmla="*/ 1237989 w 1237988"/>
                  <a:gd name="connsiteY0" fmla="*/ 1360705 h 1360704"/>
                  <a:gd name="connsiteX1" fmla="*/ 0 w 1237988"/>
                  <a:gd name="connsiteY1" fmla="*/ 1360705 h 1360704"/>
                  <a:gd name="connsiteX2" fmla="*/ 0 w 1237988"/>
                  <a:gd name="connsiteY2" fmla="*/ 0 h 1360704"/>
                  <a:gd name="connsiteX3" fmla="*/ 1237989 w 1237988"/>
                  <a:gd name="connsiteY3" fmla="*/ 0 h 1360704"/>
                  <a:gd name="connsiteX4" fmla="*/ 1237989 w 1237988"/>
                  <a:gd name="connsiteY4" fmla="*/ 1360705 h 1360704"/>
                  <a:gd name="connsiteX5" fmla="*/ 1805 w 1237988"/>
                  <a:gd name="connsiteY5" fmla="*/ 1358900 h 1360704"/>
                  <a:gd name="connsiteX6" fmla="*/ 1236184 w 1237988"/>
                  <a:gd name="connsiteY6" fmla="*/ 1358900 h 1360704"/>
                  <a:gd name="connsiteX7" fmla="*/ 1236184 w 1237988"/>
                  <a:gd name="connsiteY7" fmla="*/ 1805 h 1360704"/>
                  <a:gd name="connsiteX8" fmla="*/ 1805 w 1237988"/>
                  <a:gd name="connsiteY8" fmla="*/ 1805 h 1360704"/>
                  <a:gd name="connsiteX9" fmla="*/ 1805 w 1237988"/>
                  <a:gd name="connsiteY9" fmla="*/ 1358900 h 136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7988" h="1360704">
                    <a:moveTo>
                      <a:pt x="1237989" y="1360705"/>
                    </a:moveTo>
                    <a:lnTo>
                      <a:pt x="0" y="1360705"/>
                    </a:lnTo>
                    <a:lnTo>
                      <a:pt x="0" y="0"/>
                    </a:lnTo>
                    <a:lnTo>
                      <a:pt x="1237989" y="0"/>
                    </a:lnTo>
                    <a:lnTo>
                      <a:pt x="1237989" y="1360705"/>
                    </a:lnTo>
                    <a:close/>
                    <a:moveTo>
                      <a:pt x="1805" y="1358900"/>
                    </a:moveTo>
                    <a:lnTo>
                      <a:pt x="1236184" y="1358900"/>
                    </a:lnTo>
                    <a:lnTo>
                      <a:pt x="1236184" y="1805"/>
                    </a:lnTo>
                    <a:lnTo>
                      <a:pt x="1805" y="1805"/>
                    </a:lnTo>
                    <a:lnTo>
                      <a:pt x="1805" y="1358900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7">
                <a:extLst>
                  <a:ext uri="{FF2B5EF4-FFF2-40B4-BE49-F238E27FC236}">
                    <a16:creationId xmlns:a16="http://schemas.microsoft.com/office/drawing/2014/main" id="{F51B992F-4FFB-1516-A38C-36EB599B2A5B}"/>
                  </a:ext>
                </a:extLst>
              </p:cNvPr>
              <p:cNvSpPr/>
              <p:nvPr/>
            </p:nvSpPr>
            <p:spPr>
              <a:xfrm>
                <a:off x="1445974" y="1437009"/>
                <a:ext cx="1095872" cy="1249267"/>
              </a:xfrm>
              <a:custGeom>
                <a:avLst/>
                <a:gdLst>
                  <a:gd name="connsiteX0" fmla="*/ 1095873 w 1095872"/>
                  <a:gd name="connsiteY0" fmla="*/ 1249268 h 1249267"/>
                  <a:gd name="connsiteX1" fmla="*/ 0 w 1095872"/>
                  <a:gd name="connsiteY1" fmla="*/ 1249268 h 1249267"/>
                  <a:gd name="connsiteX2" fmla="*/ 0 w 1095872"/>
                  <a:gd name="connsiteY2" fmla="*/ 0 h 1249267"/>
                  <a:gd name="connsiteX3" fmla="*/ 1095873 w 1095872"/>
                  <a:gd name="connsiteY3" fmla="*/ 0 h 1249267"/>
                  <a:gd name="connsiteX4" fmla="*/ 1095873 w 1095872"/>
                  <a:gd name="connsiteY4" fmla="*/ 1249268 h 1249267"/>
                  <a:gd name="connsiteX5" fmla="*/ 1805 w 1095872"/>
                  <a:gd name="connsiteY5" fmla="*/ 1247463 h 1249267"/>
                  <a:gd name="connsiteX6" fmla="*/ 1094068 w 1095872"/>
                  <a:gd name="connsiteY6" fmla="*/ 1247463 h 1249267"/>
                  <a:gd name="connsiteX7" fmla="*/ 1094068 w 1095872"/>
                  <a:gd name="connsiteY7" fmla="*/ 1805 h 1249267"/>
                  <a:gd name="connsiteX8" fmla="*/ 1805 w 1095872"/>
                  <a:gd name="connsiteY8" fmla="*/ 1805 h 1249267"/>
                  <a:gd name="connsiteX9" fmla="*/ 1805 w 1095872"/>
                  <a:gd name="connsiteY9" fmla="*/ 1247463 h 124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5872" h="1249267">
                    <a:moveTo>
                      <a:pt x="1095873" y="1249268"/>
                    </a:moveTo>
                    <a:lnTo>
                      <a:pt x="0" y="1249268"/>
                    </a:lnTo>
                    <a:lnTo>
                      <a:pt x="0" y="0"/>
                    </a:lnTo>
                    <a:lnTo>
                      <a:pt x="1095873" y="0"/>
                    </a:lnTo>
                    <a:lnTo>
                      <a:pt x="1095873" y="1249268"/>
                    </a:lnTo>
                    <a:close/>
                    <a:moveTo>
                      <a:pt x="1805" y="1247463"/>
                    </a:moveTo>
                    <a:lnTo>
                      <a:pt x="1094068" y="1247463"/>
                    </a:lnTo>
                    <a:lnTo>
                      <a:pt x="1094068" y="1805"/>
                    </a:lnTo>
                    <a:lnTo>
                      <a:pt x="1805" y="1805"/>
                    </a:lnTo>
                    <a:lnTo>
                      <a:pt x="1805" y="1247463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8">
                <a:extLst>
                  <a:ext uri="{FF2B5EF4-FFF2-40B4-BE49-F238E27FC236}">
                    <a16:creationId xmlns:a16="http://schemas.microsoft.com/office/drawing/2014/main" id="{A42BCB4A-A497-897A-7A4A-6F1D255BF632}"/>
                  </a:ext>
                </a:extLst>
              </p:cNvPr>
              <p:cNvSpPr/>
              <p:nvPr/>
            </p:nvSpPr>
            <p:spPr>
              <a:xfrm>
                <a:off x="1517023" y="1492719"/>
                <a:ext cx="953756" cy="1137830"/>
              </a:xfrm>
              <a:custGeom>
                <a:avLst/>
                <a:gdLst>
                  <a:gd name="connsiteX0" fmla="*/ 953757 w 953756"/>
                  <a:gd name="connsiteY0" fmla="*/ 1137831 h 1137830"/>
                  <a:gd name="connsiteX1" fmla="*/ 0 w 953756"/>
                  <a:gd name="connsiteY1" fmla="*/ 1137831 h 1137830"/>
                  <a:gd name="connsiteX2" fmla="*/ 0 w 953756"/>
                  <a:gd name="connsiteY2" fmla="*/ 0 h 1137830"/>
                  <a:gd name="connsiteX3" fmla="*/ 953757 w 953756"/>
                  <a:gd name="connsiteY3" fmla="*/ 0 h 1137830"/>
                  <a:gd name="connsiteX4" fmla="*/ 953757 w 953756"/>
                  <a:gd name="connsiteY4" fmla="*/ 1137831 h 1137830"/>
                  <a:gd name="connsiteX5" fmla="*/ 1805 w 953756"/>
                  <a:gd name="connsiteY5" fmla="*/ 1136026 h 1137830"/>
                  <a:gd name="connsiteX6" fmla="*/ 951952 w 953756"/>
                  <a:gd name="connsiteY6" fmla="*/ 1136026 h 1137830"/>
                  <a:gd name="connsiteX7" fmla="*/ 951952 w 953756"/>
                  <a:gd name="connsiteY7" fmla="*/ 1805 h 1137830"/>
                  <a:gd name="connsiteX8" fmla="*/ 1805 w 953756"/>
                  <a:gd name="connsiteY8" fmla="*/ 1805 h 1137830"/>
                  <a:gd name="connsiteX9" fmla="*/ 1805 w 953756"/>
                  <a:gd name="connsiteY9" fmla="*/ 1136026 h 113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3756" h="1137830">
                    <a:moveTo>
                      <a:pt x="953757" y="1137831"/>
                    </a:moveTo>
                    <a:lnTo>
                      <a:pt x="0" y="1137831"/>
                    </a:lnTo>
                    <a:lnTo>
                      <a:pt x="0" y="0"/>
                    </a:lnTo>
                    <a:lnTo>
                      <a:pt x="953757" y="0"/>
                    </a:lnTo>
                    <a:lnTo>
                      <a:pt x="953757" y="1137831"/>
                    </a:lnTo>
                    <a:close/>
                    <a:moveTo>
                      <a:pt x="1805" y="1136026"/>
                    </a:moveTo>
                    <a:lnTo>
                      <a:pt x="951952" y="1136026"/>
                    </a:lnTo>
                    <a:lnTo>
                      <a:pt x="951952" y="1805"/>
                    </a:lnTo>
                    <a:lnTo>
                      <a:pt x="1805" y="1805"/>
                    </a:lnTo>
                    <a:lnTo>
                      <a:pt x="1805" y="1136026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9">
                <a:extLst>
                  <a:ext uri="{FF2B5EF4-FFF2-40B4-BE49-F238E27FC236}">
                    <a16:creationId xmlns:a16="http://schemas.microsoft.com/office/drawing/2014/main" id="{2F2A3730-4EE1-6F13-0D02-A773B5804B8E}"/>
                  </a:ext>
                </a:extLst>
              </p:cNvPr>
              <p:cNvSpPr/>
              <p:nvPr/>
            </p:nvSpPr>
            <p:spPr>
              <a:xfrm>
                <a:off x="1588090" y="1548446"/>
                <a:ext cx="811640" cy="1026393"/>
              </a:xfrm>
              <a:custGeom>
                <a:avLst/>
                <a:gdLst>
                  <a:gd name="connsiteX0" fmla="*/ 811641 w 811640"/>
                  <a:gd name="connsiteY0" fmla="*/ 1026394 h 1026393"/>
                  <a:gd name="connsiteX1" fmla="*/ 0 w 811640"/>
                  <a:gd name="connsiteY1" fmla="*/ 1026394 h 1026393"/>
                  <a:gd name="connsiteX2" fmla="*/ 0 w 811640"/>
                  <a:gd name="connsiteY2" fmla="*/ 0 h 1026393"/>
                  <a:gd name="connsiteX3" fmla="*/ 811641 w 811640"/>
                  <a:gd name="connsiteY3" fmla="*/ 0 h 1026393"/>
                  <a:gd name="connsiteX4" fmla="*/ 811641 w 811640"/>
                  <a:gd name="connsiteY4" fmla="*/ 1026394 h 1026393"/>
                  <a:gd name="connsiteX5" fmla="*/ 1805 w 811640"/>
                  <a:gd name="connsiteY5" fmla="*/ 1024589 h 1026393"/>
                  <a:gd name="connsiteX6" fmla="*/ 809836 w 811640"/>
                  <a:gd name="connsiteY6" fmla="*/ 1024589 h 1026393"/>
                  <a:gd name="connsiteX7" fmla="*/ 809836 w 811640"/>
                  <a:gd name="connsiteY7" fmla="*/ 1805 h 1026393"/>
                  <a:gd name="connsiteX8" fmla="*/ 1805 w 811640"/>
                  <a:gd name="connsiteY8" fmla="*/ 1805 h 1026393"/>
                  <a:gd name="connsiteX9" fmla="*/ 1805 w 811640"/>
                  <a:gd name="connsiteY9" fmla="*/ 1024589 h 1026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1640" h="1026393">
                    <a:moveTo>
                      <a:pt x="811641" y="1026394"/>
                    </a:moveTo>
                    <a:lnTo>
                      <a:pt x="0" y="1026394"/>
                    </a:lnTo>
                    <a:lnTo>
                      <a:pt x="0" y="0"/>
                    </a:lnTo>
                    <a:lnTo>
                      <a:pt x="811641" y="0"/>
                    </a:lnTo>
                    <a:lnTo>
                      <a:pt x="811641" y="1026394"/>
                    </a:lnTo>
                    <a:close/>
                    <a:moveTo>
                      <a:pt x="1805" y="1024589"/>
                    </a:moveTo>
                    <a:lnTo>
                      <a:pt x="809836" y="1024589"/>
                    </a:lnTo>
                    <a:lnTo>
                      <a:pt x="809836" y="1805"/>
                    </a:lnTo>
                    <a:lnTo>
                      <a:pt x="1805" y="1805"/>
                    </a:lnTo>
                    <a:lnTo>
                      <a:pt x="1805" y="1024589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20">
                <a:extLst>
                  <a:ext uri="{FF2B5EF4-FFF2-40B4-BE49-F238E27FC236}">
                    <a16:creationId xmlns:a16="http://schemas.microsoft.com/office/drawing/2014/main" id="{4ECD83D0-393A-CB53-2347-E6151BDDDCBB}"/>
                  </a:ext>
                </a:extLst>
              </p:cNvPr>
              <p:cNvSpPr/>
              <p:nvPr/>
            </p:nvSpPr>
            <p:spPr>
              <a:xfrm>
                <a:off x="1659139" y="1604156"/>
                <a:ext cx="669524" cy="914956"/>
              </a:xfrm>
              <a:custGeom>
                <a:avLst/>
                <a:gdLst>
                  <a:gd name="connsiteX0" fmla="*/ 669525 w 669524"/>
                  <a:gd name="connsiteY0" fmla="*/ 914957 h 914956"/>
                  <a:gd name="connsiteX1" fmla="*/ 0 w 669524"/>
                  <a:gd name="connsiteY1" fmla="*/ 914957 h 914956"/>
                  <a:gd name="connsiteX2" fmla="*/ 0 w 669524"/>
                  <a:gd name="connsiteY2" fmla="*/ 0 h 914956"/>
                  <a:gd name="connsiteX3" fmla="*/ 669525 w 669524"/>
                  <a:gd name="connsiteY3" fmla="*/ 0 h 914956"/>
                  <a:gd name="connsiteX4" fmla="*/ 669525 w 669524"/>
                  <a:gd name="connsiteY4" fmla="*/ 914957 h 914956"/>
                  <a:gd name="connsiteX5" fmla="*/ 1805 w 669524"/>
                  <a:gd name="connsiteY5" fmla="*/ 913152 h 914956"/>
                  <a:gd name="connsiteX6" fmla="*/ 667720 w 669524"/>
                  <a:gd name="connsiteY6" fmla="*/ 913152 h 914956"/>
                  <a:gd name="connsiteX7" fmla="*/ 667720 w 669524"/>
                  <a:gd name="connsiteY7" fmla="*/ 1805 h 914956"/>
                  <a:gd name="connsiteX8" fmla="*/ 1805 w 669524"/>
                  <a:gd name="connsiteY8" fmla="*/ 1805 h 914956"/>
                  <a:gd name="connsiteX9" fmla="*/ 1805 w 669524"/>
                  <a:gd name="connsiteY9" fmla="*/ 913152 h 9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9524" h="914956">
                    <a:moveTo>
                      <a:pt x="669525" y="914957"/>
                    </a:moveTo>
                    <a:lnTo>
                      <a:pt x="0" y="914957"/>
                    </a:lnTo>
                    <a:lnTo>
                      <a:pt x="0" y="0"/>
                    </a:lnTo>
                    <a:lnTo>
                      <a:pt x="669525" y="0"/>
                    </a:lnTo>
                    <a:lnTo>
                      <a:pt x="669525" y="914957"/>
                    </a:lnTo>
                    <a:close/>
                    <a:moveTo>
                      <a:pt x="1805" y="913152"/>
                    </a:moveTo>
                    <a:lnTo>
                      <a:pt x="667720" y="913152"/>
                    </a:lnTo>
                    <a:lnTo>
                      <a:pt x="667720" y="1805"/>
                    </a:lnTo>
                    <a:lnTo>
                      <a:pt x="1805" y="1805"/>
                    </a:lnTo>
                    <a:lnTo>
                      <a:pt x="1805" y="913152"/>
                    </a:lnTo>
                    <a:close/>
                  </a:path>
                </a:pathLst>
              </a:custGeom>
              <a:grpFill/>
              <a:ln w="1803" cap="flat">
                <a:solidFill>
                  <a:srgbClr val="4F4FEB">
                    <a:alpha val="9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任意多边形: 形状 22">
              <a:extLst>
                <a:ext uri="{FF2B5EF4-FFF2-40B4-BE49-F238E27FC236}">
                  <a16:creationId xmlns:a16="http://schemas.microsoft.com/office/drawing/2014/main" id="{366F5356-8735-4866-15F7-3073F3E42B17}"/>
                </a:ext>
              </a:extLst>
            </p:cNvPr>
            <p:cNvSpPr/>
            <p:nvPr/>
          </p:nvSpPr>
          <p:spPr>
            <a:xfrm>
              <a:off x="2253997" y="2459785"/>
              <a:ext cx="644962" cy="506880"/>
            </a:xfrm>
            <a:custGeom>
              <a:avLst/>
              <a:gdLst>
                <a:gd name="connsiteX0" fmla="*/ 642229 w 644962"/>
                <a:gd name="connsiteY0" fmla="*/ 506880 h 506880"/>
                <a:gd name="connsiteX1" fmla="*/ 640568 w 644962"/>
                <a:gd name="connsiteY1" fmla="*/ 506303 h 506880"/>
                <a:gd name="connsiteX2" fmla="*/ 1037 w 644962"/>
                <a:gd name="connsiteY2" fmla="*/ 4845 h 506880"/>
                <a:gd name="connsiteX3" fmla="*/ 586 w 644962"/>
                <a:gd name="connsiteY3" fmla="*/ 1037 h 506880"/>
                <a:gd name="connsiteX4" fmla="*/ 4394 w 644962"/>
                <a:gd name="connsiteY4" fmla="*/ 586 h 506880"/>
                <a:gd name="connsiteX5" fmla="*/ 643925 w 644962"/>
                <a:gd name="connsiteY5" fmla="*/ 502062 h 506880"/>
                <a:gd name="connsiteX6" fmla="*/ 644376 w 644962"/>
                <a:gd name="connsiteY6" fmla="*/ 505869 h 506880"/>
                <a:gd name="connsiteX7" fmla="*/ 642229 w 644962"/>
                <a:gd name="connsiteY7" fmla="*/ 506880 h 5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62" h="506880">
                  <a:moveTo>
                    <a:pt x="642229" y="506880"/>
                  </a:moveTo>
                  <a:cubicBezTo>
                    <a:pt x="641651" y="506880"/>
                    <a:pt x="641056" y="506700"/>
                    <a:pt x="640568" y="506303"/>
                  </a:cubicBezTo>
                  <a:lnTo>
                    <a:pt x="1037" y="4845"/>
                  </a:lnTo>
                  <a:cubicBezTo>
                    <a:pt x="-136" y="3924"/>
                    <a:pt x="-353" y="2228"/>
                    <a:pt x="586" y="1037"/>
                  </a:cubicBezTo>
                  <a:cubicBezTo>
                    <a:pt x="1506" y="-136"/>
                    <a:pt x="3221" y="-353"/>
                    <a:pt x="4394" y="586"/>
                  </a:cubicBezTo>
                  <a:lnTo>
                    <a:pt x="643925" y="502062"/>
                  </a:lnTo>
                  <a:cubicBezTo>
                    <a:pt x="645098" y="502982"/>
                    <a:pt x="645315" y="504678"/>
                    <a:pt x="644376" y="505869"/>
                  </a:cubicBezTo>
                  <a:cubicBezTo>
                    <a:pt x="643817" y="506519"/>
                    <a:pt x="643023" y="506880"/>
                    <a:pt x="642229" y="506880"/>
                  </a:cubicBez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23">
              <a:extLst>
                <a:ext uri="{FF2B5EF4-FFF2-40B4-BE49-F238E27FC236}">
                  <a16:creationId xmlns:a16="http://schemas.microsoft.com/office/drawing/2014/main" id="{49C55047-84A5-419F-F292-EF9462A8B060}"/>
                </a:ext>
              </a:extLst>
            </p:cNvPr>
            <p:cNvSpPr/>
            <p:nvPr/>
          </p:nvSpPr>
          <p:spPr>
            <a:xfrm>
              <a:off x="1088869" y="2459775"/>
              <a:ext cx="644946" cy="506890"/>
            </a:xfrm>
            <a:custGeom>
              <a:avLst/>
              <a:gdLst>
                <a:gd name="connsiteX0" fmla="*/ 2708 w 644946"/>
                <a:gd name="connsiteY0" fmla="*/ 506890 h 506890"/>
                <a:gd name="connsiteX1" fmla="*/ 578 w 644946"/>
                <a:gd name="connsiteY1" fmla="*/ 505862 h 506890"/>
                <a:gd name="connsiteX2" fmla="*/ 1029 w 644946"/>
                <a:gd name="connsiteY2" fmla="*/ 502054 h 506890"/>
                <a:gd name="connsiteX3" fmla="*/ 640561 w 644946"/>
                <a:gd name="connsiteY3" fmla="*/ 578 h 506890"/>
                <a:gd name="connsiteX4" fmla="*/ 644369 w 644946"/>
                <a:gd name="connsiteY4" fmla="*/ 1029 h 506890"/>
                <a:gd name="connsiteX5" fmla="*/ 643917 w 644946"/>
                <a:gd name="connsiteY5" fmla="*/ 4837 h 506890"/>
                <a:gd name="connsiteX6" fmla="*/ 4386 w 644946"/>
                <a:gd name="connsiteY6" fmla="*/ 506313 h 506890"/>
                <a:gd name="connsiteX7" fmla="*/ 2708 w 644946"/>
                <a:gd name="connsiteY7" fmla="*/ 506890 h 50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46" h="506890">
                  <a:moveTo>
                    <a:pt x="2708" y="506890"/>
                  </a:moveTo>
                  <a:cubicBezTo>
                    <a:pt x="1896" y="506890"/>
                    <a:pt x="1102" y="506530"/>
                    <a:pt x="578" y="505862"/>
                  </a:cubicBezTo>
                  <a:cubicBezTo>
                    <a:pt x="-342" y="504689"/>
                    <a:pt x="-144" y="502992"/>
                    <a:pt x="1029" y="502054"/>
                  </a:cubicBezTo>
                  <a:lnTo>
                    <a:pt x="640561" y="578"/>
                  </a:lnTo>
                  <a:cubicBezTo>
                    <a:pt x="641734" y="-342"/>
                    <a:pt x="643430" y="-144"/>
                    <a:pt x="644369" y="1029"/>
                  </a:cubicBezTo>
                  <a:cubicBezTo>
                    <a:pt x="645289" y="2203"/>
                    <a:pt x="645090" y="3899"/>
                    <a:pt x="643917" y="4837"/>
                  </a:cubicBezTo>
                  <a:lnTo>
                    <a:pt x="4386" y="506313"/>
                  </a:lnTo>
                  <a:cubicBezTo>
                    <a:pt x="3881" y="506710"/>
                    <a:pt x="3303" y="506890"/>
                    <a:pt x="2708" y="506890"/>
                  </a:cubicBez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24">
              <a:extLst>
                <a:ext uri="{FF2B5EF4-FFF2-40B4-BE49-F238E27FC236}">
                  <a16:creationId xmlns:a16="http://schemas.microsoft.com/office/drawing/2014/main" id="{2244AE62-2F93-3973-5BBB-562448F0C1C3}"/>
                </a:ext>
              </a:extLst>
            </p:cNvPr>
            <p:cNvSpPr/>
            <p:nvPr/>
          </p:nvSpPr>
          <p:spPr>
            <a:xfrm>
              <a:off x="2254004" y="1156602"/>
              <a:ext cx="644928" cy="506890"/>
            </a:xfrm>
            <a:custGeom>
              <a:avLst/>
              <a:gdLst>
                <a:gd name="connsiteX0" fmla="*/ 2708 w 644928"/>
                <a:gd name="connsiteY0" fmla="*/ 506890 h 506890"/>
                <a:gd name="connsiteX1" fmla="*/ 578 w 644928"/>
                <a:gd name="connsiteY1" fmla="*/ 505862 h 506890"/>
                <a:gd name="connsiteX2" fmla="*/ 1029 w 644928"/>
                <a:gd name="connsiteY2" fmla="*/ 502054 h 506890"/>
                <a:gd name="connsiteX3" fmla="*/ 640543 w 644928"/>
                <a:gd name="connsiteY3" fmla="*/ 578 h 506890"/>
                <a:gd name="connsiteX4" fmla="*/ 644351 w 644928"/>
                <a:gd name="connsiteY4" fmla="*/ 1029 h 506890"/>
                <a:gd name="connsiteX5" fmla="*/ 643899 w 644928"/>
                <a:gd name="connsiteY5" fmla="*/ 4837 h 506890"/>
                <a:gd name="connsiteX6" fmla="*/ 4368 w 644928"/>
                <a:gd name="connsiteY6" fmla="*/ 506313 h 506890"/>
                <a:gd name="connsiteX7" fmla="*/ 2708 w 644928"/>
                <a:gd name="connsiteY7" fmla="*/ 506890 h 50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28" h="506890">
                  <a:moveTo>
                    <a:pt x="2708" y="506890"/>
                  </a:moveTo>
                  <a:cubicBezTo>
                    <a:pt x="1896" y="506890"/>
                    <a:pt x="1102" y="506530"/>
                    <a:pt x="578" y="505862"/>
                  </a:cubicBezTo>
                  <a:cubicBezTo>
                    <a:pt x="-342" y="504689"/>
                    <a:pt x="-144" y="502992"/>
                    <a:pt x="1029" y="502054"/>
                  </a:cubicBezTo>
                  <a:lnTo>
                    <a:pt x="640543" y="578"/>
                  </a:lnTo>
                  <a:cubicBezTo>
                    <a:pt x="641716" y="-342"/>
                    <a:pt x="643430" y="-144"/>
                    <a:pt x="644351" y="1029"/>
                  </a:cubicBezTo>
                  <a:cubicBezTo>
                    <a:pt x="645271" y="2202"/>
                    <a:pt x="645072" y="3899"/>
                    <a:pt x="643899" y="4837"/>
                  </a:cubicBezTo>
                  <a:lnTo>
                    <a:pt x="4368" y="506313"/>
                  </a:lnTo>
                  <a:cubicBezTo>
                    <a:pt x="3881" y="506692"/>
                    <a:pt x="3285" y="506890"/>
                    <a:pt x="2708" y="506890"/>
                  </a:cubicBez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25">
              <a:extLst>
                <a:ext uri="{FF2B5EF4-FFF2-40B4-BE49-F238E27FC236}">
                  <a16:creationId xmlns:a16="http://schemas.microsoft.com/office/drawing/2014/main" id="{71C7C7D5-98A5-3D3B-2FEB-F5C1C8C89695}"/>
                </a:ext>
              </a:extLst>
            </p:cNvPr>
            <p:cNvSpPr/>
            <p:nvPr/>
          </p:nvSpPr>
          <p:spPr>
            <a:xfrm>
              <a:off x="1088869" y="1156594"/>
              <a:ext cx="644936" cy="506898"/>
            </a:xfrm>
            <a:custGeom>
              <a:avLst/>
              <a:gdLst>
                <a:gd name="connsiteX0" fmla="*/ 642221 w 644936"/>
                <a:gd name="connsiteY0" fmla="*/ 506898 h 506898"/>
                <a:gd name="connsiteX1" fmla="*/ 640561 w 644936"/>
                <a:gd name="connsiteY1" fmla="*/ 506321 h 506898"/>
                <a:gd name="connsiteX2" fmla="*/ 1029 w 644936"/>
                <a:gd name="connsiteY2" fmla="*/ 4845 h 506898"/>
                <a:gd name="connsiteX3" fmla="*/ 578 w 644936"/>
                <a:gd name="connsiteY3" fmla="*/ 1037 h 506898"/>
                <a:gd name="connsiteX4" fmla="*/ 4386 w 644936"/>
                <a:gd name="connsiteY4" fmla="*/ 586 h 506898"/>
                <a:gd name="connsiteX5" fmla="*/ 643899 w 644936"/>
                <a:gd name="connsiteY5" fmla="*/ 502044 h 506898"/>
                <a:gd name="connsiteX6" fmla="*/ 644351 w 644936"/>
                <a:gd name="connsiteY6" fmla="*/ 505851 h 506898"/>
                <a:gd name="connsiteX7" fmla="*/ 642221 w 644936"/>
                <a:gd name="connsiteY7" fmla="*/ 506898 h 50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36" h="506898">
                  <a:moveTo>
                    <a:pt x="642221" y="506898"/>
                  </a:moveTo>
                  <a:cubicBezTo>
                    <a:pt x="641644" y="506898"/>
                    <a:pt x="641048" y="506718"/>
                    <a:pt x="640561" y="506321"/>
                  </a:cubicBezTo>
                  <a:lnTo>
                    <a:pt x="1029" y="4845"/>
                  </a:lnTo>
                  <a:cubicBezTo>
                    <a:pt x="-144" y="3925"/>
                    <a:pt x="-342" y="2228"/>
                    <a:pt x="578" y="1037"/>
                  </a:cubicBezTo>
                  <a:cubicBezTo>
                    <a:pt x="1499" y="-136"/>
                    <a:pt x="3195" y="-353"/>
                    <a:pt x="4386" y="586"/>
                  </a:cubicBezTo>
                  <a:lnTo>
                    <a:pt x="643899" y="502044"/>
                  </a:lnTo>
                  <a:cubicBezTo>
                    <a:pt x="645072" y="502964"/>
                    <a:pt x="645289" y="504660"/>
                    <a:pt x="644351" y="505851"/>
                  </a:cubicBezTo>
                  <a:cubicBezTo>
                    <a:pt x="643827" y="506537"/>
                    <a:pt x="643033" y="506898"/>
                    <a:pt x="642221" y="506898"/>
                  </a:cubicBez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26">
              <a:extLst>
                <a:ext uri="{FF2B5EF4-FFF2-40B4-BE49-F238E27FC236}">
                  <a16:creationId xmlns:a16="http://schemas.microsoft.com/office/drawing/2014/main" id="{9455102E-61E7-8843-51FF-EA9910A3E64F}"/>
                </a:ext>
              </a:extLst>
            </p:cNvPr>
            <p:cNvSpPr/>
            <p:nvPr/>
          </p:nvSpPr>
          <p:spPr>
            <a:xfrm>
              <a:off x="1729303" y="1658981"/>
              <a:ext cx="529213" cy="805324"/>
            </a:xfrm>
            <a:custGeom>
              <a:avLst/>
              <a:gdLst>
                <a:gd name="connsiteX0" fmla="*/ 529213 w 529213"/>
                <a:gd name="connsiteY0" fmla="*/ 805324 h 805324"/>
                <a:gd name="connsiteX1" fmla="*/ 0 w 529213"/>
                <a:gd name="connsiteY1" fmla="*/ 805324 h 805324"/>
                <a:gd name="connsiteX2" fmla="*/ 0 w 529213"/>
                <a:gd name="connsiteY2" fmla="*/ 0 h 805324"/>
                <a:gd name="connsiteX3" fmla="*/ 529213 w 529213"/>
                <a:gd name="connsiteY3" fmla="*/ 0 h 805324"/>
                <a:gd name="connsiteX4" fmla="*/ 529213 w 529213"/>
                <a:gd name="connsiteY4" fmla="*/ 805324 h 805324"/>
                <a:gd name="connsiteX5" fmla="*/ 3609 w 529213"/>
                <a:gd name="connsiteY5" fmla="*/ 801715 h 805324"/>
                <a:gd name="connsiteX6" fmla="*/ 525604 w 529213"/>
                <a:gd name="connsiteY6" fmla="*/ 801715 h 805324"/>
                <a:gd name="connsiteX7" fmla="*/ 525604 w 529213"/>
                <a:gd name="connsiteY7" fmla="*/ 3609 h 805324"/>
                <a:gd name="connsiteX8" fmla="*/ 3609 w 529213"/>
                <a:gd name="connsiteY8" fmla="*/ 3609 h 805324"/>
                <a:gd name="connsiteX9" fmla="*/ 3609 w 529213"/>
                <a:gd name="connsiteY9" fmla="*/ 801715 h 80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9213" h="805324">
                  <a:moveTo>
                    <a:pt x="529213" y="805324"/>
                  </a:moveTo>
                  <a:lnTo>
                    <a:pt x="0" y="805324"/>
                  </a:lnTo>
                  <a:lnTo>
                    <a:pt x="0" y="0"/>
                  </a:lnTo>
                  <a:lnTo>
                    <a:pt x="529213" y="0"/>
                  </a:lnTo>
                  <a:lnTo>
                    <a:pt x="529213" y="805324"/>
                  </a:lnTo>
                  <a:close/>
                  <a:moveTo>
                    <a:pt x="3609" y="801715"/>
                  </a:moveTo>
                  <a:lnTo>
                    <a:pt x="525604" y="801715"/>
                  </a:lnTo>
                  <a:lnTo>
                    <a:pt x="525604" y="3609"/>
                  </a:lnTo>
                  <a:lnTo>
                    <a:pt x="3609" y="3609"/>
                  </a:lnTo>
                  <a:lnTo>
                    <a:pt x="3609" y="801715"/>
                  </a:lnTo>
                  <a:close/>
                </a:path>
              </a:pathLst>
            </a:custGeom>
            <a:grpFill/>
            <a:ln w="1803" cap="flat">
              <a:solidFill>
                <a:srgbClr val="4F4FEB">
                  <a:alpha val="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071FBF4-9DC5-D7F7-2432-A0C022CAF155}"/>
              </a:ext>
            </a:extLst>
          </p:cNvPr>
          <p:cNvGrpSpPr/>
          <p:nvPr/>
        </p:nvGrpSpPr>
        <p:grpSpPr>
          <a:xfrm>
            <a:off x="6194322" y="1081376"/>
            <a:ext cx="4955459" cy="4830491"/>
            <a:chOff x="6194322" y="1081376"/>
            <a:chExt cx="4955459" cy="4830491"/>
          </a:xfrm>
        </p:grpSpPr>
        <p:pic>
          <p:nvPicPr>
            <p:cNvPr id="58" name="图片 57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62406E0C-DD08-5B3F-907E-F23FF9FCA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94322" y="1081376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7" name="图片 56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07F31AA8-BA68-D4D5-3BB4-6B084E605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00219" y="1081376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6" name="图片 55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FC2C801C-DCF2-D6F5-4FC0-15067C0BB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06116" y="1081376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5" name="图片 54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2305D863-B528-4338-BDDB-37887B9D3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94322" y="2724789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4" name="图片 53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5C0CEFD6-8A95-8380-F4C4-00F1DB450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00219" y="2724789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3" name="图片 52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D342461A-E754-0335-7D2E-F5A881D7F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06116" y="2724789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2" name="图片 51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D975F100-03BC-D6B8-B8FD-F3F2F9B9D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94322" y="4368202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1" name="图片 50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C4A632D5-945A-BBFE-7F4D-348A3722A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00219" y="4368202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0" name="图片 49" descr="图片包含 人, 男人, 桌子, 食物&#10;&#10;描述已自动生成">
              <a:extLst>
                <a:ext uri="{FF2B5EF4-FFF2-40B4-BE49-F238E27FC236}">
                  <a16:creationId xmlns:a16="http://schemas.microsoft.com/office/drawing/2014/main" id="{084EBFC6-CD29-2FCE-FB43-AB00360E3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06116" y="4368202"/>
              <a:ext cx="1543665" cy="1543665"/>
            </a:xfrm>
            <a:custGeom>
              <a:avLst/>
              <a:gdLst>
                <a:gd name="connsiteX0" fmla="*/ 0 w 1543665"/>
                <a:gd name="connsiteY0" fmla="*/ 0 h 1543665"/>
                <a:gd name="connsiteX1" fmla="*/ 1543665 w 1543665"/>
                <a:gd name="connsiteY1" fmla="*/ 0 h 1543665"/>
                <a:gd name="connsiteX2" fmla="*/ 1543665 w 1543665"/>
                <a:gd name="connsiteY2" fmla="*/ 1543665 h 1543665"/>
                <a:gd name="connsiteX3" fmla="*/ 0 w 1543665"/>
                <a:gd name="connsiteY3" fmla="*/ 1543665 h 1543665"/>
                <a:gd name="connsiteX4" fmla="*/ 0 w 1543665"/>
                <a:gd name="connsiteY4" fmla="*/ 0 h 154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665" h="1543665">
                  <a:moveTo>
                    <a:pt x="0" y="0"/>
                  </a:moveTo>
                  <a:lnTo>
                    <a:pt x="1543665" y="0"/>
                  </a:lnTo>
                  <a:lnTo>
                    <a:pt x="1543665" y="1543665"/>
                  </a:lnTo>
                  <a:lnTo>
                    <a:pt x="0" y="15436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2182ED6-E561-B433-DC17-3A3FA8229147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13" name="任意多边形: 形状 358">
              <a:extLst>
                <a:ext uri="{FF2B5EF4-FFF2-40B4-BE49-F238E27FC236}">
                  <a16:creationId xmlns:a16="http://schemas.microsoft.com/office/drawing/2014/main" id="{CE06914D-52EE-586D-A108-508EF4CFBD13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359">
              <a:extLst>
                <a:ext uri="{FF2B5EF4-FFF2-40B4-BE49-F238E27FC236}">
                  <a16:creationId xmlns:a16="http://schemas.microsoft.com/office/drawing/2014/main" id="{E12E6FC5-35C8-7F09-AA92-4D274816C7D2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360">
              <a:extLst>
                <a:ext uri="{FF2B5EF4-FFF2-40B4-BE49-F238E27FC236}">
                  <a16:creationId xmlns:a16="http://schemas.microsoft.com/office/drawing/2014/main" id="{7D655F25-278B-B612-E1EE-7EADAC5EDE8C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B1853697-9EFD-ECF3-4086-BB27CCCF5ECC}"/>
              </a:ext>
            </a:extLst>
          </p:cNvPr>
          <p:cNvSpPr txBox="1"/>
          <p:nvPr/>
        </p:nvSpPr>
        <p:spPr>
          <a:xfrm>
            <a:off x="1658522" y="2024583"/>
            <a:ext cx="3052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600">
                <a:latin typeface="YouSheBiaoTiHei" pitchFamily="2" charset="-122"/>
                <a:ea typeface="YouSheBiaoTiHei" pitchFamily="2" charset="-122"/>
              </a:rPr>
              <a:t>胡同美食推荐</a:t>
            </a:r>
          </a:p>
        </p:txBody>
      </p:sp>
      <p:pic>
        <p:nvPicPr>
          <p:cNvPr id="72" name="图形 71">
            <a:extLst>
              <a:ext uri="{FF2B5EF4-FFF2-40B4-BE49-F238E27FC236}">
                <a16:creationId xmlns:a16="http://schemas.microsoft.com/office/drawing/2014/main" id="{06F72153-484F-2DC4-F07D-8251C0074A7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514" t="50005" r="-1"/>
          <a:stretch/>
        </p:blipFill>
        <p:spPr>
          <a:xfrm>
            <a:off x="1663835" y="3188610"/>
            <a:ext cx="1037809" cy="379303"/>
          </a:xfrm>
          <a:prstGeom prst="rect">
            <a:avLst/>
          </a:prstGeom>
        </p:spPr>
      </p:pic>
      <p:pic>
        <p:nvPicPr>
          <p:cNvPr id="73" name="图形 72">
            <a:extLst>
              <a:ext uri="{FF2B5EF4-FFF2-40B4-BE49-F238E27FC236}">
                <a16:creationId xmlns:a16="http://schemas.microsoft.com/office/drawing/2014/main" id="{EB6EBDE2-EDA5-73FC-3F73-299F91C7651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514" t="50005" r="-1"/>
          <a:stretch/>
        </p:blipFill>
        <p:spPr>
          <a:xfrm rot="10800000">
            <a:off x="3519312" y="5060816"/>
            <a:ext cx="1037809" cy="379303"/>
          </a:xfrm>
          <a:prstGeom prst="rect">
            <a:avLst/>
          </a:pr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6B8A8788-B4ED-A9F0-E8A2-4E3DF116FA75}"/>
              </a:ext>
            </a:extLst>
          </p:cNvPr>
          <p:cNvGrpSpPr/>
          <p:nvPr/>
        </p:nvGrpSpPr>
        <p:grpSpPr>
          <a:xfrm>
            <a:off x="-122" y="2907884"/>
            <a:ext cx="6182569" cy="60960"/>
            <a:chOff x="1685625" y="853437"/>
            <a:chExt cx="6182569" cy="60960"/>
          </a:xfrm>
        </p:grpSpPr>
        <p:cxnSp>
          <p:nvCxnSpPr>
            <p:cNvPr id="83" name="直线连接符 82">
              <a:extLst>
                <a:ext uri="{FF2B5EF4-FFF2-40B4-BE49-F238E27FC236}">
                  <a16:creationId xmlns:a16="http://schemas.microsoft.com/office/drawing/2014/main" id="{098801F0-591C-8086-1A8A-35C542206A62}"/>
                </a:ext>
              </a:extLst>
            </p:cNvPr>
            <p:cNvCxnSpPr>
              <a:cxnSpLocks/>
            </p:cNvCxnSpPr>
            <p:nvPr/>
          </p:nvCxnSpPr>
          <p:spPr>
            <a:xfrm>
              <a:off x="1685625" y="881087"/>
              <a:ext cx="5509498" cy="0"/>
            </a:xfrm>
            <a:prstGeom prst="line">
              <a:avLst/>
            </a:prstGeom>
            <a:ln w="952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27B70528-E73F-C7DF-0245-8C1BC5AFD6A8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D284CA8-B2EC-87BA-8F25-33601E0236A2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4CF408E-D1BA-3B52-F243-5AB0FD934BE2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209B9BC6-4C4F-C80B-3A91-386527A9BC8A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B8AD227-A61C-A2FE-CADE-0F1D82E12C60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791B7206-A27B-68C2-FC47-F8AC0799AEB4}"/>
              </a:ext>
            </a:extLst>
          </p:cNvPr>
          <p:cNvSpPr txBox="1"/>
          <p:nvPr/>
        </p:nvSpPr>
        <p:spPr>
          <a:xfrm>
            <a:off x="1663488" y="3554800"/>
            <a:ext cx="3018781" cy="148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  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  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  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  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    添加文本内容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B6A3FF7-2416-6E04-899D-7776EF3ADAA5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FE809D-F667-BAD8-32F3-A4EB25430F60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3978E0D-DA10-FD59-91E9-2C25502E488C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胡同美食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D98EAB-C264-2F6E-6978-51523A308D6A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id="{783A6ED4-0431-0227-3844-E019972D2C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B8BE9A6-A014-0277-56D1-30205C4E9DA7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23358B8-7A99-92D8-E428-A50FEA9A9881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5E5BA93-24FD-3555-100D-65CD6EF30E8E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B52AC78-7227-3B2B-95CB-8819446C08B5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31609AC-5CE8-AEE5-AC3B-CCEA5A1A02F1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0973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EC7DF84-21B8-EF1D-9AE5-598A91585828}"/>
              </a:ext>
            </a:extLst>
          </p:cNvPr>
          <p:cNvSpPr/>
          <p:nvPr/>
        </p:nvSpPr>
        <p:spPr>
          <a:xfrm>
            <a:off x="6682261" y="-5701"/>
            <a:ext cx="5507366" cy="4554188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DCF603-8785-AEB3-1144-310617CC1474}"/>
              </a:ext>
            </a:extLst>
          </p:cNvPr>
          <p:cNvSpPr/>
          <p:nvPr/>
        </p:nvSpPr>
        <p:spPr>
          <a:xfrm>
            <a:off x="1" y="2303812"/>
            <a:ext cx="5493118" cy="4554188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362" name="Picture 2" descr="免费 在厨房里工作的人 素材图片">
            <a:extLst>
              <a:ext uri="{FF2B5EF4-FFF2-40B4-BE49-F238E27FC236}">
                <a16:creationId xmlns:a16="http://schemas.microsoft.com/office/drawing/2014/main" id="{06E25B6D-ECF0-01D2-A4FA-DC60A662DF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303813"/>
            <a:ext cx="5493119" cy="455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免费 中國人, 乳胶手套, 人 的 免费素材图片 素材图片">
            <a:extLst>
              <a:ext uri="{FF2B5EF4-FFF2-40B4-BE49-F238E27FC236}">
                <a16:creationId xmlns:a16="http://schemas.microsoft.com/office/drawing/2014/main" id="{35439B6B-E03C-A1FC-67BB-0386D60156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84634" y="0"/>
            <a:ext cx="5507366" cy="454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1236D905-49C6-2810-8EB3-717FF135A559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41" name="任意多边形: 形状 358">
              <a:extLst>
                <a:ext uri="{FF2B5EF4-FFF2-40B4-BE49-F238E27FC236}">
                  <a16:creationId xmlns:a16="http://schemas.microsoft.com/office/drawing/2014/main" id="{D224B691-46C5-E94A-CE0F-EBEC66D4AC19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359">
              <a:extLst>
                <a:ext uri="{FF2B5EF4-FFF2-40B4-BE49-F238E27FC236}">
                  <a16:creationId xmlns:a16="http://schemas.microsoft.com/office/drawing/2014/main" id="{4486D81D-CA68-2AE4-C98F-3EABC80A1D62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360">
              <a:extLst>
                <a:ext uri="{FF2B5EF4-FFF2-40B4-BE49-F238E27FC236}">
                  <a16:creationId xmlns:a16="http://schemas.microsoft.com/office/drawing/2014/main" id="{4D2FF1D3-B9AD-D567-BC89-5DBE1CA9FCBB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44" name="直线连接符 43">
            <a:extLst>
              <a:ext uri="{FF2B5EF4-FFF2-40B4-BE49-F238E27FC236}">
                <a16:creationId xmlns:a16="http://schemas.microsoft.com/office/drawing/2014/main" id="{1F01C9EF-BC6C-9563-328D-9EAE37B38D65}"/>
              </a:ext>
            </a:extLst>
          </p:cNvPr>
          <p:cNvCxnSpPr>
            <a:cxnSpLocks/>
          </p:cNvCxnSpPr>
          <p:nvPr/>
        </p:nvCxnSpPr>
        <p:spPr>
          <a:xfrm>
            <a:off x="6110645" y="-5701"/>
            <a:ext cx="0" cy="6863701"/>
          </a:xfrm>
          <a:prstGeom prst="line">
            <a:avLst/>
          </a:prstGeom>
          <a:ln w="12700">
            <a:solidFill>
              <a:srgbClr val="4F4F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线连接符 47">
            <a:extLst>
              <a:ext uri="{FF2B5EF4-FFF2-40B4-BE49-F238E27FC236}">
                <a16:creationId xmlns:a16="http://schemas.microsoft.com/office/drawing/2014/main" id="{CE083456-A46D-C09E-A4EF-0B995065E042}"/>
              </a:ext>
            </a:extLst>
          </p:cNvPr>
          <p:cNvCxnSpPr>
            <a:cxnSpLocks/>
          </p:cNvCxnSpPr>
          <p:nvPr/>
        </p:nvCxnSpPr>
        <p:spPr>
          <a:xfrm>
            <a:off x="0" y="2140018"/>
            <a:ext cx="6096000" cy="0"/>
          </a:xfrm>
          <a:prstGeom prst="line">
            <a:avLst/>
          </a:prstGeom>
          <a:ln w="12700">
            <a:solidFill>
              <a:srgbClr val="4F4F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线连接符 50">
            <a:extLst>
              <a:ext uri="{FF2B5EF4-FFF2-40B4-BE49-F238E27FC236}">
                <a16:creationId xmlns:a16="http://schemas.microsoft.com/office/drawing/2014/main" id="{EF1E8A27-6669-EDF4-FD0D-35BDED9CD5D9}"/>
              </a:ext>
            </a:extLst>
          </p:cNvPr>
          <p:cNvCxnSpPr>
            <a:cxnSpLocks/>
          </p:cNvCxnSpPr>
          <p:nvPr/>
        </p:nvCxnSpPr>
        <p:spPr>
          <a:xfrm>
            <a:off x="6110645" y="4766112"/>
            <a:ext cx="6096000" cy="0"/>
          </a:xfrm>
          <a:prstGeom prst="line">
            <a:avLst/>
          </a:prstGeom>
          <a:ln w="12700">
            <a:solidFill>
              <a:srgbClr val="4F4F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9E98BBD9-264D-ABE0-DBEA-DBCA3D561479}"/>
              </a:ext>
            </a:extLst>
          </p:cNvPr>
          <p:cNvSpPr txBox="1"/>
          <p:nvPr/>
        </p:nvSpPr>
        <p:spPr>
          <a:xfrm>
            <a:off x="409468" y="1250852"/>
            <a:ext cx="4649648" cy="64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6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8724987-CE7C-29B3-6DF5-549CB0985424}"/>
              </a:ext>
            </a:extLst>
          </p:cNvPr>
          <p:cNvSpPr txBox="1"/>
          <p:nvPr/>
        </p:nvSpPr>
        <p:spPr>
          <a:xfrm>
            <a:off x="7738040" y="5193051"/>
            <a:ext cx="4649648" cy="92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6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6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  <p:pic>
        <p:nvPicPr>
          <p:cNvPr id="54" name="图形 53">
            <a:extLst>
              <a:ext uri="{FF2B5EF4-FFF2-40B4-BE49-F238E27FC236}">
                <a16:creationId xmlns:a16="http://schemas.microsoft.com/office/drawing/2014/main" id="{6858D39A-5E34-481D-3F13-A9583DECC3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 rot="10800000">
            <a:off x="4498848" y="1382281"/>
            <a:ext cx="1037809" cy="379303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:a16="http://schemas.microsoft.com/office/drawing/2014/main" id="{4AEDE7D7-2937-E569-3857-141AD69A3E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>
            <a:off x="6749639" y="5465546"/>
            <a:ext cx="1037809" cy="37930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694DB1-9CF8-3C1F-9957-D633DDCB5448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90C8E3-CE3C-884E-36FA-EE0B1AF26737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9CD2D2-DDEC-2314-56AF-AF960315D964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胡同美食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03320C-B7C1-61EC-E049-916C783C29F8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6" name="直线连接符 5">
              <a:extLst>
                <a:ext uri="{FF2B5EF4-FFF2-40B4-BE49-F238E27FC236}">
                  <a16:creationId xmlns:a16="http://schemas.microsoft.com/office/drawing/2014/main" id="{137F178C-DBB7-F2F3-E28C-C34445DBAF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193563F-0635-17BB-D55A-BD7BF6EFEC5B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03C0A96-9E73-AF8F-61FE-EE39FEBB72B5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8EF909F-3A51-A2A8-B20C-3539565F3A68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7E94277-ED12-BA0E-A247-9748EBCBEC81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6DC0B16-C22D-0068-6089-A14F7DE40702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4061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FEC5B3C-0A5C-B733-1E7C-16514BD4D8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54618" y="665145"/>
            <a:ext cx="5403274" cy="5306037"/>
          </a:xfrm>
          <a:custGeom>
            <a:avLst/>
            <a:gdLst>
              <a:gd name="connsiteX0" fmla="*/ 991311 w 5403274"/>
              <a:gd name="connsiteY0" fmla="*/ 5294567 h 5306037"/>
              <a:gd name="connsiteX1" fmla="*/ 990993 w 5403274"/>
              <a:gd name="connsiteY1" fmla="*/ 5303442 h 5306037"/>
              <a:gd name="connsiteX2" fmla="*/ 1009058 w 5403274"/>
              <a:gd name="connsiteY2" fmla="*/ 5303442 h 5306037"/>
              <a:gd name="connsiteX3" fmla="*/ 1009374 w 5403274"/>
              <a:gd name="connsiteY3" fmla="*/ 5296468 h 5306037"/>
              <a:gd name="connsiteX4" fmla="*/ 991311 w 5403274"/>
              <a:gd name="connsiteY4" fmla="*/ 5294567 h 5306037"/>
              <a:gd name="connsiteX5" fmla="*/ 4292298 w 5403274"/>
              <a:gd name="connsiteY5" fmla="*/ 5089267 h 5306037"/>
              <a:gd name="connsiteX6" fmla="*/ 4299586 w 5403274"/>
              <a:gd name="connsiteY6" fmla="*/ 5093069 h 5306037"/>
              <a:gd name="connsiteX7" fmla="*/ 4293564 w 5403274"/>
              <a:gd name="connsiteY7" fmla="*/ 5095606 h 5306037"/>
              <a:gd name="connsiteX8" fmla="*/ 4292298 w 5403274"/>
              <a:gd name="connsiteY8" fmla="*/ 5089267 h 5306037"/>
              <a:gd name="connsiteX9" fmla="*/ 3761448 w 5403274"/>
              <a:gd name="connsiteY9" fmla="*/ 5043640 h 5306037"/>
              <a:gd name="connsiteX10" fmla="*/ 3761146 w 5403274"/>
              <a:gd name="connsiteY10" fmla="*/ 5043648 h 5306037"/>
              <a:gd name="connsiteX11" fmla="*/ 3760832 w 5403274"/>
              <a:gd name="connsiteY11" fmla="*/ 5043648 h 5306037"/>
              <a:gd name="connsiteX12" fmla="*/ 3809634 w 5403274"/>
              <a:gd name="connsiteY12" fmla="*/ 5042377 h 5306037"/>
              <a:gd name="connsiteX13" fmla="*/ 3809954 w 5403274"/>
              <a:gd name="connsiteY13" fmla="*/ 5043016 h 5306037"/>
              <a:gd name="connsiteX14" fmla="*/ 3761448 w 5403274"/>
              <a:gd name="connsiteY14" fmla="*/ 5043640 h 5306037"/>
              <a:gd name="connsiteX15" fmla="*/ 3809634 w 5403274"/>
              <a:gd name="connsiteY15" fmla="*/ 5042377 h 5306037"/>
              <a:gd name="connsiteX16" fmla="*/ 3810467 w 5403274"/>
              <a:gd name="connsiteY16" fmla="*/ 5042627 h 5306037"/>
              <a:gd name="connsiteX17" fmla="*/ 3810270 w 5403274"/>
              <a:gd name="connsiteY17" fmla="*/ 5043648 h 5306037"/>
              <a:gd name="connsiteX18" fmla="*/ 3809954 w 5403274"/>
              <a:gd name="connsiteY18" fmla="*/ 5043016 h 5306037"/>
              <a:gd name="connsiteX19" fmla="*/ 3810270 w 5403274"/>
              <a:gd name="connsiteY19" fmla="*/ 5043012 h 5306037"/>
              <a:gd name="connsiteX20" fmla="*/ 3809634 w 5403274"/>
              <a:gd name="connsiteY20" fmla="*/ 5042377 h 5306037"/>
              <a:gd name="connsiteX21" fmla="*/ 3953516 w 5403274"/>
              <a:gd name="connsiteY21" fmla="*/ 5039846 h 5306037"/>
              <a:gd name="connsiteX22" fmla="*/ 3960487 w 5403274"/>
              <a:gd name="connsiteY22" fmla="*/ 5047450 h 5306037"/>
              <a:gd name="connsiteX23" fmla="*/ 3955100 w 5403274"/>
              <a:gd name="connsiteY23" fmla="*/ 5049981 h 5306037"/>
              <a:gd name="connsiteX24" fmla="*/ 3948127 w 5403274"/>
              <a:gd name="connsiteY24" fmla="*/ 5042377 h 5306037"/>
              <a:gd name="connsiteX25" fmla="*/ 3953516 w 5403274"/>
              <a:gd name="connsiteY25" fmla="*/ 5039846 h 5306037"/>
              <a:gd name="connsiteX26" fmla="*/ 3824847 w 5403274"/>
              <a:gd name="connsiteY26" fmla="*/ 5015768 h 5306037"/>
              <a:gd name="connsiteX27" fmla="*/ 3903124 w 5403274"/>
              <a:gd name="connsiteY27" fmla="*/ 5041111 h 5306037"/>
              <a:gd name="connsiteX28" fmla="*/ 3852577 w 5403274"/>
              <a:gd name="connsiteY28" fmla="*/ 5055289 h 5306037"/>
              <a:gd name="connsiteX29" fmla="*/ 3810467 w 5403274"/>
              <a:gd name="connsiteY29" fmla="*/ 5042627 h 5306037"/>
              <a:gd name="connsiteX30" fmla="*/ 3814469 w 5403274"/>
              <a:gd name="connsiteY30" fmla="*/ 5021864 h 5306037"/>
              <a:gd name="connsiteX31" fmla="*/ 3824847 w 5403274"/>
              <a:gd name="connsiteY31" fmla="*/ 5015768 h 5306037"/>
              <a:gd name="connsiteX32" fmla="*/ 3316197 w 5403274"/>
              <a:gd name="connsiteY32" fmla="*/ 5006263 h 5306037"/>
              <a:gd name="connsiteX33" fmla="*/ 3376412 w 5403274"/>
              <a:gd name="connsiteY33" fmla="*/ 5017669 h 5306037"/>
              <a:gd name="connsiteX34" fmla="*/ 3316197 w 5403274"/>
              <a:gd name="connsiteY34" fmla="*/ 5006263 h 5306037"/>
              <a:gd name="connsiteX35" fmla="*/ 3207814 w 5403274"/>
              <a:gd name="connsiteY35" fmla="*/ 4995487 h 5306037"/>
              <a:gd name="connsiteX36" fmla="*/ 3204012 w 5403274"/>
              <a:gd name="connsiteY36" fmla="*/ 4998659 h 5306037"/>
              <a:gd name="connsiteX37" fmla="*/ 3208130 w 5403274"/>
              <a:gd name="connsiteY37" fmla="*/ 5001190 h 5306037"/>
              <a:gd name="connsiteX38" fmla="*/ 3125734 w 5403274"/>
              <a:gd name="connsiteY38" fmla="*/ 4992956 h 5306037"/>
              <a:gd name="connsiteX39" fmla="*/ 3126685 w 5403274"/>
              <a:gd name="connsiteY39" fmla="*/ 5007528 h 5306037"/>
              <a:gd name="connsiteX40" fmla="*/ 3146331 w 5403274"/>
              <a:gd name="connsiteY40" fmla="*/ 5001190 h 5306037"/>
              <a:gd name="connsiteX41" fmla="*/ 3145698 w 5403274"/>
              <a:gd name="connsiteY41" fmla="*/ 4992956 h 5306037"/>
              <a:gd name="connsiteX42" fmla="*/ 3125734 w 5403274"/>
              <a:gd name="connsiteY42" fmla="*/ 4992956 h 5306037"/>
              <a:gd name="connsiteX43" fmla="*/ 3080098 w 5403274"/>
              <a:gd name="connsiteY43" fmla="*/ 4991055 h 5306037"/>
              <a:gd name="connsiteX44" fmla="*/ 3069955 w 5403274"/>
              <a:gd name="connsiteY44" fmla="*/ 4994857 h 5306037"/>
              <a:gd name="connsiteX45" fmla="*/ 3073758 w 5403274"/>
              <a:gd name="connsiteY45" fmla="*/ 5001825 h 5306037"/>
              <a:gd name="connsiteX46" fmla="*/ 3083584 w 5403274"/>
              <a:gd name="connsiteY46" fmla="*/ 4998023 h 5306037"/>
              <a:gd name="connsiteX47" fmla="*/ 3080098 w 5403274"/>
              <a:gd name="connsiteY47" fmla="*/ 4991055 h 5306037"/>
              <a:gd name="connsiteX48" fmla="*/ 2815474 w 5403274"/>
              <a:gd name="connsiteY48" fmla="*/ 4970779 h 5306037"/>
              <a:gd name="connsiteX49" fmla="*/ 2816424 w 5403274"/>
              <a:gd name="connsiteY49" fmla="*/ 4977112 h 5306037"/>
              <a:gd name="connsiteX50" fmla="*/ 2820546 w 5403274"/>
              <a:gd name="connsiteY50" fmla="*/ 4973945 h 5306037"/>
              <a:gd name="connsiteX51" fmla="*/ 2863644 w 5403274"/>
              <a:gd name="connsiteY51" fmla="*/ 4962539 h 5306037"/>
              <a:gd name="connsiteX52" fmla="*/ 2958084 w 5403274"/>
              <a:gd name="connsiteY52" fmla="*/ 4973310 h 5306037"/>
              <a:gd name="connsiteX53" fmla="*/ 2863644 w 5403274"/>
              <a:gd name="connsiteY53" fmla="*/ 4962539 h 5306037"/>
              <a:gd name="connsiteX54" fmla="*/ 1366538 w 5403274"/>
              <a:gd name="connsiteY54" fmla="*/ 4953670 h 5306037"/>
              <a:gd name="connsiteX55" fmla="*/ 1364003 w 5403274"/>
              <a:gd name="connsiteY55" fmla="*/ 4960638 h 5306037"/>
              <a:gd name="connsiteX56" fmla="*/ 1370341 w 5403274"/>
              <a:gd name="connsiteY56" fmla="*/ 4972044 h 5306037"/>
              <a:gd name="connsiteX57" fmla="*/ 1372876 w 5403274"/>
              <a:gd name="connsiteY57" fmla="*/ 4965076 h 5306037"/>
              <a:gd name="connsiteX58" fmla="*/ 1366538 w 5403274"/>
              <a:gd name="connsiteY58" fmla="*/ 4953670 h 5306037"/>
              <a:gd name="connsiteX59" fmla="*/ 1424218 w 5403274"/>
              <a:gd name="connsiteY59" fmla="*/ 4951133 h 5306037"/>
              <a:gd name="connsiteX60" fmla="*/ 1414708 w 5403274"/>
              <a:gd name="connsiteY60" fmla="*/ 4960638 h 5306037"/>
              <a:gd name="connsiteX61" fmla="*/ 1415658 w 5403274"/>
              <a:gd name="connsiteY61" fmla="*/ 4977747 h 5306037"/>
              <a:gd name="connsiteX62" fmla="*/ 1430238 w 5403274"/>
              <a:gd name="connsiteY62" fmla="*/ 4970779 h 5306037"/>
              <a:gd name="connsiteX63" fmla="*/ 1424218 w 5403274"/>
              <a:gd name="connsiteY63" fmla="*/ 4951133 h 5306037"/>
              <a:gd name="connsiteX64" fmla="*/ 2632415 w 5403274"/>
              <a:gd name="connsiteY64" fmla="*/ 4948441 h 5306037"/>
              <a:gd name="connsiteX65" fmla="*/ 2597753 w 5403274"/>
              <a:gd name="connsiteY65" fmla="*/ 4956206 h 5306037"/>
              <a:gd name="connsiteX66" fmla="*/ 2666840 w 5403274"/>
              <a:gd name="connsiteY66" fmla="*/ 4962539 h 5306037"/>
              <a:gd name="connsiteX67" fmla="*/ 2632415 w 5403274"/>
              <a:gd name="connsiteY67" fmla="*/ 4948441 h 5306037"/>
              <a:gd name="connsiteX68" fmla="*/ 1741764 w 5403274"/>
              <a:gd name="connsiteY68" fmla="*/ 4947966 h 5306037"/>
              <a:gd name="connsiteX69" fmla="*/ 1810219 w 5403274"/>
              <a:gd name="connsiteY69" fmla="*/ 4947966 h 5306037"/>
              <a:gd name="connsiteX70" fmla="*/ 1741764 w 5403274"/>
              <a:gd name="connsiteY70" fmla="*/ 4947966 h 5306037"/>
              <a:gd name="connsiteX71" fmla="*/ 2506164 w 5403274"/>
              <a:gd name="connsiteY71" fmla="*/ 4947331 h 5306037"/>
              <a:gd name="connsiteX72" fmla="*/ 2505531 w 5403274"/>
              <a:gd name="connsiteY72" fmla="*/ 4954305 h 5306037"/>
              <a:gd name="connsiteX73" fmla="*/ 2510918 w 5403274"/>
              <a:gd name="connsiteY73" fmla="*/ 4954305 h 5306037"/>
              <a:gd name="connsiteX74" fmla="*/ 2511551 w 5403274"/>
              <a:gd name="connsiteY74" fmla="*/ 4947966 h 5306037"/>
              <a:gd name="connsiteX75" fmla="*/ 2506164 w 5403274"/>
              <a:gd name="connsiteY75" fmla="*/ 4947331 h 5306037"/>
              <a:gd name="connsiteX76" fmla="*/ 1654297 w 5403274"/>
              <a:gd name="connsiteY76" fmla="*/ 4947331 h 5306037"/>
              <a:gd name="connsiteX77" fmla="*/ 1638451 w 5403274"/>
              <a:gd name="connsiteY77" fmla="*/ 4948602 h 5306037"/>
              <a:gd name="connsiteX78" fmla="*/ 1654612 w 5403274"/>
              <a:gd name="connsiteY78" fmla="*/ 4957472 h 5306037"/>
              <a:gd name="connsiteX79" fmla="*/ 1654297 w 5403274"/>
              <a:gd name="connsiteY79" fmla="*/ 4947331 h 5306037"/>
              <a:gd name="connsiteX80" fmla="*/ 2214287 w 5403274"/>
              <a:gd name="connsiteY80" fmla="*/ 4946065 h 5306037"/>
              <a:gd name="connsiteX81" fmla="*/ 2213016 w 5403274"/>
              <a:gd name="connsiteY81" fmla="*/ 4951769 h 5306037"/>
              <a:gd name="connsiteX82" fmla="*/ 2217137 w 5403274"/>
              <a:gd name="connsiteY82" fmla="*/ 4953670 h 5306037"/>
              <a:gd name="connsiteX83" fmla="*/ 2218405 w 5403274"/>
              <a:gd name="connsiteY83" fmla="*/ 4947966 h 5306037"/>
              <a:gd name="connsiteX84" fmla="*/ 2214287 w 5403274"/>
              <a:gd name="connsiteY84" fmla="*/ 4946065 h 5306037"/>
              <a:gd name="connsiteX85" fmla="*/ 2427569 w 5403274"/>
              <a:gd name="connsiteY85" fmla="*/ 4944164 h 5306037"/>
              <a:gd name="connsiteX86" fmla="*/ 2427251 w 5403274"/>
              <a:gd name="connsiteY86" fmla="*/ 4953670 h 5306037"/>
              <a:gd name="connsiteX87" fmla="*/ 2447851 w 5403274"/>
              <a:gd name="connsiteY87" fmla="*/ 4953670 h 5306037"/>
              <a:gd name="connsiteX88" fmla="*/ 2448168 w 5403274"/>
              <a:gd name="connsiteY88" fmla="*/ 4947966 h 5306037"/>
              <a:gd name="connsiteX89" fmla="*/ 2427569 w 5403274"/>
              <a:gd name="connsiteY89" fmla="*/ 4944164 h 5306037"/>
              <a:gd name="connsiteX90" fmla="*/ 2315066 w 5403274"/>
              <a:gd name="connsiteY90" fmla="*/ 4937826 h 5306037"/>
              <a:gd name="connsiteX91" fmla="*/ 2305240 w 5403274"/>
              <a:gd name="connsiteY91" fmla="*/ 4944164 h 5306037"/>
              <a:gd name="connsiteX92" fmla="*/ 2310627 w 5403274"/>
              <a:gd name="connsiteY92" fmla="*/ 4956836 h 5306037"/>
              <a:gd name="connsiteX93" fmla="*/ 2320452 w 5403274"/>
              <a:gd name="connsiteY93" fmla="*/ 4952404 h 5306037"/>
              <a:gd name="connsiteX94" fmla="*/ 2315066 w 5403274"/>
              <a:gd name="connsiteY94" fmla="*/ 4937826 h 5306037"/>
              <a:gd name="connsiteX95" fmla="*/ 1170049 w 5403274"/>
              <a:gd name="connsiteY95" fmla="*/ 4884603 h 5306037"/>
              <a:gd name="connsiteX96" fmla="*/ 1197623 w 5403274"/>
              <a:gd name="connsiteY96" fmla="*/ 4933394 h 5306037"/>
              <a:gd name="connsiteX97" fmla="*/ 1180826 w 5403274"/>
              <a:gd name="connsiteY97" fmla="*/ 4949867 h 5306037"/>
              <a:gd name="connsiteX98" fmla="*/ 1137725 w 5403274"/>
              <a:gd name="connsiteY98" fmla="*/ 4935295 h 5306037"/>
              <a:gd name="connsiteX99" fmla="*/ 1170049 w 5403274"/>
              <a:gd name="connsiteY99" fmla="*/ 4884603 h 5306037"/>
              <a:gd name="connsiteX100" fmla="*/ 2159144 w 5403274"/>
              <a:gd name="connsiteY100" fmla="*/ 4840879 h 5306037"/>
              <a:gd name="connsiteX101" fmla="*/ 2339784 w 5403274"/>
              <a:gd name="connsiteY101" fmla="*/ 4851020 h 5306037"/>
              <a:gd name="connsiteX102" fmla="*/ 2450385 w 5403274"/>
              <a:gd name="connsiteY102" fmla="*/ 4848483 h 5306037"/>
              <a:gd name="connsiteX103" fmla="*/ 2513768 w 5403274"/>
              <a:gd name="connsiteY103" fmla="*/ 4857353 h 5306037"/>
              <a:gd name="connsiteX104" fmla="*/ 2618034 w 5403274"/>
              <a:gd name="connsiteY104" fmla="*/ 4873832 h 5306037"/>
              <a:gd name="connsiteX105" fmla="*/ 2867129 w 5403274"/>
              <a:gd name="connsiteY105" fmla="*/ 4885868 h 5306037"/>
              <a:gd name="connsiteX106" fmla="*/ 3239188 w 5403274"/>
              <a:gd name="connsiteY106" fmla="*/ 4921352 h 5306037"/>
              <a:gd name="connsiteX107" fmla="*/ 3588110 w 5403274"/>
              <a:gd name="connsiteY107" fmla="*/ 4968242 h 5306037"/>
              <a:gd name="connsiteX108" fmla="*/ 3727554 w 5403274"/>
              <a:gd name="connsiteY108" fmla="*/ 4985987 h 5306037"/>
              <a:gd name="connsiteX109" fmla="*/ 3757028 w 5403274"/>
              <a:gd name="connsiteY109" fmla="*/ 4993586 h 5306037"/>
              <a:gd name="connsiteX110" fmla="*/ 3761464 w 5403274"/>
              <a:gd name="connsiteY110" fmla="*/ 5041747 h 5306037"/>
              <a:gd name="connsiteX111" fmla="*/ 3761780 w 5403274"/>
              <a:gd name="connsiteY111" fmla="*/ 5041747 h 5306037"/>
              <a:gd name="connsiteX112" fmla="*/ 3705688 w 5403274"/>
              <a:gd name="connsiteY112" fmla="*/ 5036044 h 5306037"/>
              <a:gd name="connsiteX113" fmla="*/ 3705482 w 5403274"/>
              <a:gd name="connsiteY113" fmla="*/ 5036024 h 5306037"/>
              <a:gd name="connsiteX114" fmla="*/ 3705370 w 5403274"/>
              <a:gd name="connsiteY114" fmla="*/ 5034778 h 5306037"/>
              <a:gd name="connsiteX115" fmla="*/ 3704497 w 5403274"/>
              <a:gd name="connsiteY115" fmla="*/ 5035930 h 5306037"/>
              <a:gd name="connsiteX116" fmla="*/ 3539625 w 5403274"/>
              <a:gd name="connsiteY116" fmla="*/ 5020200 h 5306037"/>
              <a:gd name="connsiteX117" fmla="*/ 3519341 w 5403274"/>
              <a:gd name="connsiteY117" fmla="*/ 5064554 h 5306037"/>
              <a:gd name="connsiteX118" fmla="*/ 3677164 w 5403274"/>
              <a:gd name="connsiteY118" fmla="*/ 5063288 h 5306037"/>
              <a:gd name="connsiteX119" fmla="*/ 3691148 w 5403274"/>
              <a:gd name="connsiteY119" fmla="*/ 5053547 h 5306037"/>
              <a:gd name="connsiteX120" fmla="*/ 3704497 w 5403274"/>
              <a:gd name="connsiteY120" fmla="*/ 5035930 h 5306037"/>
              <a:gd name="connsiteX121" fmla="*/ 3705482 w 5403274"/>
              <a:gd name="connsiteY121" fmla="*/ 5036024 h 5306037"/>
              <a:gd name="connsiteX122" fmla="*/ 3708897 w 5403274"/>
              <a:gd name="connsiteY122" fmla="*/ 5074140 h 5306037"/>
              <a:gd name="connsiteX123" fmla="*/ 3725970 w 5403274"/>
              <a:gd name="connsiteY123" fmla="*/ 5093069 h 5306037"/>
              <a:gd name="connsiteX124" fmla="*/ 3795372 w 5403274"/>
              <a:gd name="connsiteY124" fmla="*/ 5093705 h 5306037"/>
              <a:gd name="connsiteX125" fmla="*/ 3853368 w 5403274"/>
              <a:gd name="connsiteY125" fmla="*/ 5086100 h 5306037"/>
              <a:gd name="connsiteX126" fmla="*/ 3876187 w 5403274"/>
              <a:gd name="connsiteY126" fmla="*/ 5090538 h 5306037"/>
              <a:gd name="connsiteX127" fmla="*/ 4028624 w 5403274"/>
              <a:gd name="connsiteY127" fmla="*/ 5143761 h 5306037"/>
              <a:gd name="connsiteX128" fmla="*/ 4400048 w 5403274"/>
              <a:gd name="connsiteY128" fmla="*/ 5213464 h 5306037"/>
              <a:gd name="connsiteX129" fmla="*/ 4464066 w 5403274"/>
              <a:gd name="connsiteY129" fmla="*/ 5218531 h 5306037"/>
              <a:gd name="connsiteX130" fmla="*/ 4708091 w 5403274"/>
              <a:gd name="connsiteY130" fmla="*/ 5241974 h 5306037"/>
              <a:gd name="connsiteX131" fmla="*/ 4723618 w 5403274"/>
              <a:gd name="connsiteY131" fmla="*/ 5250213 h 5306037"/>
              <a:gd name="connsiteX132" fmla="*/ 4712209 w 5403274"/>
              <a:gd name="connsiteY132" fmla="*/ 5279994 h 5306037"/>
              <a:gd name="connsiteX133" fmla="*/ 4595900 w 5403274"/>
              <a:gd name="connsiteY133" fmla="*/ 5284432 h 5306037"/>
              <a:gd name="connsiteX134" fmla="*/ 4547849 w 5403274"/>
              <a:gd name="connsiteY134" fmla="*/ 5295994 h 5306037"/>
              <a:gd name="connsiteX135" fmla="*/ 4528374 w 5403274"/>
              <a:gd name="connsiteY135" fmla="*/ 5306037 h 5306037"/>
              <a:gd name="connsiteX136" fmla="*/ 873126 w 5403274"/>
              <a:gd name="connsiteY136" fmla="*/ 5306037 h 5306037"/>
              <a:gd name="connsiteX137" fmla="*/ 902654 w 5403274"/>
              <a:gd name="connsiteY137" fmla="*/ 5302727 h 5306037"/>
              <a:gd name="connsiteX138" fmla="*/ 941555 w 5403274"/>
              <a:gd name="connsiteY138" fmla="*/ 5283161 h 5306037"/>
              <a:gd name="connsiteX139" fmla="*/ 900673 w 5403274"/>
              <a:gd name="connsiteY139" fmla="*/ 5259718 h 5306037"/>
              <a:gd name="connsiteX140" fmla="*/ 860743 w 5403274"/>
              <a:gd name="connsiteY140" fmla="*/ 5250849 h 5306037"/>
              <a:gd name="connsiteX141" fmla="*/ 908280 w 5403274"/>
              <a:gd name="connsiteY141" fmla="*/ 5134256 h 5306037"/>
              <a:gd name="connsiteX142" fmla="*/ 984338 w 5403274"/>
              <a:gd name="connsiteY142" fmla="*/ 5125387 h 5306037"/>
              <a:gd name="connsiteX143" fmla="*/ 967859 w 5403274"/>
              <a:gd name="connsiteY143" fmla="*/ 5100043 h 5306037"/>
              <a:gd name="connsiteX144" fmla="*/ 910181 w 5403274"/>
              <a:gd name="connsiteY144" fmla="*/ 5074059 h 5306037"/>
              <a:gd name="connsiteX145" fmla="*/ 925391 w 5403274"/>
              <a:gd name="connsiteY145" fmla="*/ 5046179 h 5306037"/>
              <a:gd name="connsiteX146" fmla="*/ 953597 w 5403274"/>
              <a:gd name="connsiteY146" fmla="*/ 5034778 h 5306037"/>
              <a:gd name="connsiteX147" fmla="*/ 1185895 w 5403274"/>
              <a:gd name="connsiteY147" fmla="*/ 5009429 h 5306037"/>
              <a:gd name="connsiteX148" fmla="*/ 1225193 w 5403274"/>
              <a:gd name="connsiteY148" fmla="*/ 4995487 h 5306037"/>
              <a:gd name="connsiteX149" fmla="*/ 1260687 w 5403274"/>
              <a:gd name="connsiteY149" fmla="*/ 4959373 h 5306037"/>
              <a:gd name="connsiteX150" fmla="*/ 1223927 w 5403274"/>
              <a:gd name="connsiteY150" fmla="*/ 4935295 h 5306037"/>
              <a:gd name="connsiteX151" fmla="*/ 1247061 w 5403274"/>
              <a:gd name="connsiteY151" fmla="*/ 4899811 h 5306037"/>
              <a:gd name="connsiteX152" fmla="*/ 1484113 w 5403274"/>
              <a:gd name="connsiteY152" fmla="*/ 4880800 h 5306037"/>
              <a:gd name="connsiteX153" fmla="*/ 1495522 w 5403274"/>
              <a:gd name="connsiteY153" fmla="*/ 4880800 h 5306037"/>
              <a:gd name="connsiteX154" fmla="*/ 1856169 w 5403274"/>
              <a:gd name="connsiteY154" fmla="*/ 4857988 h 5306037"/>
              <a:gd name="connsiteX155" fmla="*/ 2159144 w 5403274"/>
              <a:gd name="connsiteY155" fmla="*/ 4840879 h 5306037"/>
              <a:gd name="connsiteX156" fmla="*/ 5164448 w 5403274"/>
              <a:gd name="connsiteY156" fmla="*/ 4806666 h 5306037"/>
              <a:gd name="connsiteX157" fmla="*/ 5169519 w 5403274"/>
              <a:gd name="connsiteY157" fmla="*/ 4815536 h 5306037"/>
              <a:gd name="connsiteX158" fmla="*/ 5153674 w 5403274"/>
              <a:gd name="connsiteY158" fmla="*/ 4813635 h 5306037"/>
              <a:gd name="connsiteX159" fmla="*/ 5164448 w 5403274"/>
              <a:gd name="connsiteY159" fmla="*/ 4806666 h 5306037"/>
              <a:gd name="connsiteX160" fmla="*/ 4212752 w 5403274"/>
              <a:gd name="connsiteY160" fmla="*/ 4785755 h 5306037"/>
              <a:gd name="connsiteX161" fmla="*/ 4220674 w 5403274"/>
              <a:gd name="connsiteY161" fmla="*/ 4788921 h 5306037"/>
              <a:gd name="connsiteX162" fmla="*/ 4216237 w 5403274"/>
              <a:gd name="connsiteY162" fmla="*/ 4792088 h 5306037"/>
              <a:gd name="connsiteX163" fmla="*/ 4212752 w 5403274"/>
              <a:gd name="connsiteY163" fmla="*/ 4785755 h 5306037"/>
              <a:gd name="connsiteX164" fmla="*/ 3178976 w 5403274"/>
              <a:gd name="connsiteY164" fmla="*/ 4784484 h 5306037"/>
              <a:gd name="connsiteX165" fmla="*/ 3182779 w 5403274"/>
              <a:gd name="connsiteY165" fmla="*/ 4786385 h 5306037"/>
              <a:gd name="connsiteX166" fmla="*/ 3179608 w 5403274"/>
              <a:gd name="connsiteY166" fmla="*/ 4788291 h 5306037"/>
              <a:gd name="connsiteX167" fmla="*/ 2988984 w 5403274"/>
              <a:gd name="connsiteY167" fmla="*/ 4756913 h 5306037"/>
              <a:gd name="connsiteX168" fmla="*/ 3127318 w 5403274"/>
              <a:gd name="connsiteY168" fmla="*/ 4764843 h 5306037"/>
              <a:gd name="connsiteX169" fmla="*/ 3137774 w 5403274"/>
              <a:gd name="connsiteY169" fmla="*/ 4789557 h 5306037"/>
              <a:gd name="connsiteX170" fmla="*/ 3115908 w 5403274"/>
              <a:gd name="connsiteY170" fmla="*/ 4797161 h 5306037"/>
              <a:gd name="connsiteX171" fmla="*/ 2942872 w 5403274"/>
              <a:gd name="connsiteY171" fmla="*/ 4763578 h 5306037"/>
              <a:gd name="connsiteX172" fmla="*/ 2988984 w 5403274"/>
              <a:gd name="connsiteY172" fmla="*/ 4756913 h 5306037"/>
              <a:gd name="connsiteX173" fmla="*/ 2829536 w 5403274"/>
              <a:gd name="connsiteY173" fmla="*/ 4750903 h 5306037"/>
              <a:gd name="connsiteX174" fmla="*/ 2857624 w 5403274"/>
              <a:gd name="connsiteY174" fmla="*/ 4764208 h 5306037"/>
              <a:gd name="connsiteX175" fmla="*/ 2801212 w 5403274"/>
              <a:gd name="connsiteY175" fmla="*/ 4764208 h 5306037"/>
              <a:gd name="connsiteX176" fmla="*/ 2829536 w 5403274"/>
              <a:gd name="connsiteY176" fmla="*/ 4750903 h 5306037"/>
              <a:gd name="connsiteX177" fmla="*/ 820809 w 5403274"/>
              <a:gd name="connsiteY177" fmla="*/ 4743932 h 5306037"/>
              <a:gd name="connsiteX178" fmla="*/ 821445 w 5403274"/>
              <a:gd name="connsiteY178" fmla="*/ 4745198 h 5306037"/>
              <a:gd name="connsiteX179" fmla="*/ 820414 w 5403274"/>
              <a:gd name="connsiteY179" fmla="*/ 4743966 h 5306037"/>
              <a:gd name="connsiteX180" fmla="*/ 822621 w 5403274"/>
              <a:gd name="connsiteY180" fmla="*/ 4741828 h 5306037"/>
              <a:gd name="connsiteX181" fmla="*/ 822078 w 5403274"/>
              <a:gd name="connsiteY181" fmla="*/ 4743932 h 5306037"/>
              <a:gd name="connsiteX182" fmla="*/ 821445 w 5403274"/>
              <a:gd name="connsiteY182" fmla="*/ 4742031 h 5306037"/>
              <a:gd name="connsiteX183" fmla="*/ 746968 w 5403274"/>
              <a:gd name="connsiteY183" fmla="*/ 4735062 h 5306037"/>
              <a:gd name="connsiteX184" fmla="*/ 756161 w 5403274"/>
              <a:gd name="connsiteY184" fmla="*/ 4740130 h 5306037"/>
              <a:gd name="connsiteX185" fmla="*/ 753306 w 5403274"/>
              <a:gd name="connsiteY185" fmla="*/ 4746469 h 5306037"/>
              <a:gd name="connsiteX186" fmla="*/ 743165 w 5403274"/>
              <a:gd name="connsiteY186" fmla="*/ 4745198 h 5306037"/>
              <a:gd name="connsiteX187" fmla="*/ 746968 w 5403274"/>
              <a:gd name="connsiteY187" fmla="*/ 4735062 h 5306037"/>
              <a:gd name="connsiteX188" fmla="*/ 796409 w 5403274"/>
              <a:gd name="connsiteY188" fmla="*/ 4719854 h 5306037"/>
              <a:gd name="connsiteX189" fmla="*/ 809046 w 5403274"/>
              <a:gd name="connsiteY189" fmla="*/ 4730389 h 5306037"/>
              <a:gd name="connsiteX190" fmla="*/ 820414 w 5403274"/>
              <a:gd name="connsiteY190" fmla="*/ 4743966 h 5306037"/>
              <a:gd name="connsiteX191" fmla="*/ 800131 w 5403274"/>
              <a:gd name="connsiteY191" fmla="*/ 4745674 h 5306037"/>
              <a:gd name="connsiteX192" fmla="*/ 769469 w 5403274"/>
              <a:gd name="connsiteY192" fmla="*/ 4748370 h 5306037"/>
              <a:gd name="connsiteX193" fmla="*/ 796409 w 5403274"/>
              <a:gd name="connsiteY193" fmla="*/ 4719854 h 5306037"/>
              <a:gd name="connsiteX194" fmla="*/ 3979818 w 5403274"/>
              <a:gd name="connsiteY194" fmla="*/ 4703380 h 5306037"/>
              <a:gd name="connsiteX195" fmla="*/ 3972848 w 5403274"/>
              <a:gd name="connsiteY195" fmla="*/ 4716052 h 5306037"/>
              <a:gd name="connsiteX196" fmla="*/ 3982353 w 5403274"/>
              <a:gd name="connsiteY196" fmla="*/ 4724922 h 5306037"/>
              <a:gd name="connsiteX197" fmla="*/ 3984572 w 5403274"/>
              <a:gd name="connsiteY197" fmla="*/ 4707818 h 5306037"/>
              <a:gd name="connsiteX198" fmla="*/ 3979818 w 5403274"/>
              <a:gd name="connsiteY198" fmla="*/ 4703380 h 5306037"/>
              <a:gd name="connsiteX199" fmla="*/ 2455139 w 5403274"/>
              <a:gd name="connsiteY199" fmla="*/ 4664094 h 5306037"/>
              <a:gd name="connsiteX200" fmla="*/ 2432956 w 5403274"/>
              <a:gd name="connsiteY200" fmla="*/ 4671698 h 5306037"/>
              <a:gd name="connsiteX201" fmla="*/ 2454506 w 5403274"/>
              <a:gd name="connsiteY201" fmla="*/ 4683105 h 5306037"/>
              <a:gd name="connsiteX202" fmla="*/ 2459578 w 5403274"/>
              <a:gd name="connsiteY202" fmla="*/ 4669797 h 5306037"/>
              <a:gd name="connsiteX203" fmla="*/ 2455139 w 5403274"/>
              <a:gd name="connsiteY203" fmla="*/ 4664094 h 5306037"/>
              <a:gd name="connsiteX204" fmla="*/ 3149819 w 5403274"/>
              <a:gd name="connsiteY204" fmla="*/ 4626074 h 5306037"/>
              <a:gd name="connsiteX205" fmla="*/ 3142530 w 5403274"/>
              <a:gd name="connsiteY205" fmla="*/ 4637480 h 5306037"/>
              <a:gd name="connsiteX206" fmla="*/ 3146966 w 5403274"/>
              <a:gd name="connsiteY206" fmla="*/ 4654589 h 5306037"/>
              <a:gd name="connsiteX207" fmla="*/ 3157740 w 5403274"/>
              <a:gd name="connsiteY207" fmla="*/ 4639381 h 5306037"/>
              <a:gd name="connsiteX208" fmla="*/ 3149819 w 5403274"/>
              <a:gd name="connsiteY208" fmla="*/ 4626074 h 5306037"/>
              <a:gd name="connsiteX209" fmla="*/ 3045237 w 5403274"/>
              <a:gd name="connsiteY209" fmla="*/ 4620371 h 5306037"/>
              <a:gd name="connsiteX210" fmla="*/ 3043650 w 5403274"/>
              <a:gd name="connsiteY210" fmla="*/ 4626709 h 5306037"/>
              <a:gd name="connsiteX211" fmla="*/ 3048407 w 5403274"/>
              <a:gd name="connsiteY211" fmla="*/ 4630511 h 5306037"/>
              <a:gd name="connsiteX212" fmla="*/ 3049991 w 5403274"/>
              <a:gd name="connsiteY212" fmla="*/ 4623543 h 5306037"/>
              <a:gd name="connsiteX213" fmla="*/ 3045237 w 5403274"/>
              <a:gd name="connsiteY213" fmla="*/ 4620371 h 5306037"/>
              <a:gd name="connsiteX214" fmla="*/ 1241003 w 5403274"/>
              <a:gd name="connsiteY214" fmla="*/ 4269281 h 5306037"/>
              <a:gd name="connsiteX215" fmla="*/ 1240406 w 5403274"/>
              <a:gd name="connsiteY215" fmla="*/ 4269968 h 5306037"/>
              <a:gd name="connsiteX216" fmla="*/ 1240975 w 5403274"/>
              <a:gd name="connsiteY216" fmla="*/ 4269286 h 5306037"/>
              <a:gd name="connsiteX217" fmla="*/ 1241902 w 5403274"/>
              <a:gd name="connsiteY217" fmla="*/ 4267918 h 5306037"/>
              <a:gd name="connsiteX218" fmla="*/ 1241992 w 5403274"/>
              <a:gd name="connsiteY218" fmla="*/ 4268067 h 5306037"/>
              <a:gd name="connsiteX219" fmla="*/ 1240975 w 5403274"/>
              <a:gd name="connsiteY219" fmla="*/ 4269286 h 5306037"/>
              <a:gd name="connsiteX220" fmla="*/ 1240723 w 5403274"/>
              <a:gd name="connsiteY220" fmla="*/ 4269333 h 5306037"/>
              <a:gd name="connsiteX221" fmla="*/ 1242524 w 5403274"/>
              <a:gd name="connsiteY221" fmla="*/ 4267529 h 5306037"/>
              <a:gd name="connsiteX222" fmla="*/ 1244849 w 5403274"/>
              <a:gd name="connsiteY222" fmla="*/ 4268571 h 5306037"/>
              <a:gd name="connsiteX223" fmla="*/ 1241003 w 5403274"/>
              <a:gd name="connsiteY223" fmla="*/ 4269281 h 5306037"/>
              <a:gd name="connsiteX224" fmla="*/ 1261323 w 5403274"/>
              <a:gd name="connsiteY224" fmla="*/ 4265531 h 5306037"/>
              <a:gd name="connsiteX225" fmla="*/ 1260687 w 5403274"/>
              <a:gd name="connsiteY225" fmla="*/ 4275671 h 5306037"/>
              <a:gd name="connsiteX226" fmla="*/ 1244849 w 5403274"/>
              <a:gd name="connsiteY226" fmla="*/ 4268571 h 5306037"/>
              <a:gd name="connsiteX227" fmla="*/ 2501728 w 5403274"/>
              <a:gd name="connsiteY227" fmla="*/ 4257927 h 5306037"/>
              <a:gd name="connsiteX228" fmla="*/ 2438660 w 5403274"/>
              <a:gd name="connsiteY228" fmla="*/ 4273770 h 5306037"/>
              <a:gd name="connsiteX229" fmla="*/ 2416160 w 5403274"/>
              <a:gd name="connsiteY229" fmla="*/ 4269333 h 5306037"/>
              <a:gd name="connsiteX230" fmla="*/ 2403484 w 5403274"/>
              <a:gd name="connsiteY230" fmla="*/ 4287707 h 5306037"/>
              <a:gd name="connsiteX231" fmla="*/ 2413307 w 5403274"/>
              <a:gd name="connsiteY231" fmla="*/ 4321926 h 5306037"/>
              <a:gd name="connsiteX232" fmla="*/ 2509968 w 5403274"/>
              <a:gd name="connsiteY232" fmla="*/ 4314322 h 5306037"/>
              <a:gd name="connsiteX233" fmla="*/ 2501728 w 5403274"/>
              <a:gd name="connsiteY233" fmla="*/ 4257927 h 5306037"/>
              <a:gd name="connsiteX234" fmla="*/ 1194750 w 5403274"/>
              <a:gd name="connsiteY234" fmla="*/ 4231268 h 5306037"/>
              <a:gd name="connsiteX235" fmla="*/ 1177338 w 5403274"/>
              <a:gd name="connsiteY235" fmla="*/ 4233219 h 5306037"/>
              <a:gd name="connsiteX236" fmla="*/ 1106034 w 5403274"/>
              <a:gd name="connsiteY236" fmla="*/ 4297213 h 5306037"/>
              <a:gd name="connsiteX237" fmla="*/ 1133286 w 5403274"/>
              <a:gd name="connsiteY237" fmla="*/ 4300385 h 5306037"/>
              <a:gd name="connsiteX238" fmla="*/ 1190016 w 5403274"/>
              <a:gd name="connsiteY238" fmla="*/ 4294046 h 5306037"/>
              <a:gd name="connsiteX239" fmla="*/ 1224560 w 5403274"/>
              <a:gd name="connsiteY239" fmla="*/ 4302916 h 5306037"/>
              <a:gd name="connsiteX240" fmla="*/ 1498375 w 5403274"/>
              <a:gd name="connsiteY240" fmla="*/ 4309890 h 5306037"/>
              <a:gd name="connsiteX241" fmla="*/ 1632746 w 5403274"/>
              <a:gd name="connsiteY241" fmla="*/ 4305452 h 5306037"/>
              <a:gd name="connsiteX242" fmla="*/ 1605491 w 5403274"/>
              <a:gd name="connsiteY242" fmla="*/ 4257296 h 5306037"/>
              <a:gd name="connsiteX243" fmla="*/ 1536404 w 5403274"/>
              <a:gd name="connsiteY243" fmla="*/ 4280109 h 5306037"/>
              <a:gd name="connsiteX244" fmla="*/ 1526581 w 5403274"/>
              <a:gd name="connsiteY244" fmla="*/ 4272505 h 5306037"/>
              <a:gd name="connsiteX245" fmla="*/ 1500276 w 5403274"/>
              <a:gd name="connsiteY245" fmla="*/ 4244625 h 5306037"/>
              <a:gd name="connsiteX246" fmla="*/ 1397278 w 5403274"/>
              <a:gd name="connsiteY246" fmla="*/ 4261729 h 5306037"/>
              <a:gd name="connsiteX247" fmla="*/ 1386504 w 5403274"/>
              <a:gd name="connsiteY247" fmla="*/ 4259828 h 5306037"/>
              <a:gd name="connsiteX248" fmla="*/ 1265759 w 5403274"/>
              <a:gd name="connsiteY248" fmla="*/ 4247156 h 5306037"/>
              <a:gd name="connsiteX249" fmla="*/ 1253202 w 5403274"/>
              <a:gd name="connsiteY249" fmla="*/ 4255236 h 5306037"/>
              <a:gd name="connsiteX250" fmla="*/ 1242524 w 5403274"/>
              <a:gd name="connsiteY250" fmla="*/ 4267529 h 5306037"/>
              <a:gd name="connsiteX251" fmla="*/ 1242307 w 5403274"/>
              <a:gd name="connsiteY251" fmla="*/ 4267432 h 5306037"/>
              <a:gd name="connsiteX252" fmla="*/ 1241902 w 5403274"/>
              <a:gd name="connsiteY252" fmla="*/ 4267918 h 5306037"/>
              <a:gd name="connsiteX253" fmla="*/ 1227789 w 5403274"/>
              <a:gd name="connsiteY253" fmla="*/ 4244712 h 5306037"/>
              <a:gd name="connsiteX254" fmla="*/ 1194750 w 5403274"/>
              <a:gd name="connsiteY254" fmla="*/ 4231268 h 5306037"/>
              <a:gd name="connsiteX255" fmla="*/ 1020150 w 5403274"/>
              <a:gd name="connsiteY255" fmla="*/ 4226880 h 5306037"/>
              <a:gd name="connsiteX256" fmla="*/ 1022367 w 5403274"/>
              <a:gd name="connsiteY256" fmla="*/ 4278208 h 5306037"/>
              <a:gd name="connsiteX257" fmla="*/ 1077828 w 5403274"/>
              <a:gd name="connsiteY257" fmla="*/ 4276937 h 5306037"/>
              <a:gd name="connsiteX258" fmla="*/ 1065785 w 5403274"/>
              <a:gd name="connsiteY258" fmla="*/ 4226880 h 5306037"/>
              <a:gd name="connsiteX259" fmla="*/ 1020150 w 5403274"/>
              <a:gd name="connsiteY259" fmla="*/ 4226880 h 5306037"/>
              <a:gd name="connsiteX260" fmla="*/ 4679249 w 5403274"/>
              <a:gd name="connsiteY260" fmla="*/ 4153376 h 5306037"/>
              <a:gd name="connsiteX261" fmla="*/ 4712209 w 5403274"/>
              <a:gd name="connsiteY261" fmla="*/ 4153376 h 5306037"/>
              <a:gd name="connsiteX262" fmla="*/ 4679249 w 5403274"/>
              <a:gd name="connsiteY262" fmla="*/ 4153376 h 5306037"/>
              <a:gd name="connsiteX263" fmla="*/ 4838659 w 5403274"/>
              <a:gd name="connsiteY263" fmla="*/ 4130569 h 5306037"/>
              <a:gd name="connsiteX264" fmla="*/ 4915350 w 5403274"/>
              <a:gd name="connsiteY264" fmla="*/ 4130569 h 5306037"/>
              <a:gd name="connsiteX265" fmla="*/ 4838659 w 5403274"/>
              <a:gd name="connsiteY265" fmla="*/ 4130569 h 5306037"/>
              <a:gd name="connsiteX266" fmla="*/ 5055190 w 5403274"/>
              <a:gd name="connsiteY266" fmla="*/ 4112193 h 5306037"/>
              <a:gd name="connsiteX267" fmla="*/ 4970178 w 5403274"/>
              <a:gd name="connsiteY267" fmla="*/ 4144506 h 5306037"/>
              <a:gd name="connsiteX268" fmla="*/ 5141628 w 5403274"/>
              <a:gd name="connsiteY268" fmla="*/ 4131199 h 5306037"/>
              <a:gd name="connsiteX269" fmla="*/ 5055190 w 5403274"/>
              <a:gd name="connsiteY269" fmla="*/ 4112193 h 5306037"/>
              <a:gd name="connsiteX270" fmla="*/ 517405 w 5403274"/>
              <a:gd name="connsiteY270" fmla="*/ 3888278 h 5306037"/>
              <a:gd name="connsiteX271" fmla="*/ 454140 w 5403274"/>
              <a:gd name="connsiteY271" fmla="*/ 3904357 h 5306037"/>
              <a:gd name="connsiteX272" fmla="*/ 846796 w 5403274"/>
              <a:gd name="connsiteY272" fmla="*/ 3929065 h 5306037"/>
              <a:gd name="connsiteX273" fmla="*/ 714326 w 5403274"/>
              <a:gd name="connsiteY273" fmla="*/ 3891686 h 5306037"/>
              <a:gd name="connsiteX274" fmla="*/ 580905 w 5403274"/>
              <a:gd name="connsiteY274" fmla="*/ 3889785 h 5306037"/>
              <a:gd name="connsiteX275" fmla="*/ 517405 w 5403274"/>
              <a:gd name="connsiteY275" fmla="*/ 3888278 h 5306037"/>
              <a:gd name="connsiteX276" fmla="*/ 2652701 w 5403274"/>
              <a:gd name="connsiteY276" fmla="*/ 3743470 h 5306037"/>
              <a:gd name="connsiteX277" fmla="*/ 2680466 w 5403274"/>
              <a:gd name="connsiteY277" fmla="*/ 3754182 h 5306037"/>
              <a:gd name="connsiteX278" fmla="*/ 2583491 w 5403274"/>
              <a:gd name="connsiteY278" fmla="*/ 3758619 h 5306037"/>
              <a:gd name="connsiteX279" fmla="*/ 2652701 w 5403274"/>
              <a:gd name="connsiteY279" fmla="*/ 3743470 h 5306037"/>
              <a:gd name="connsiteX280" fmla="*/ 1217271 w 5403274"/>
              <a:gd name="connsiteY280" fmla="*/ 3735171 h 5306037"/>
              <a:gd name="connsiteX281" fmla="*/ 1228048 w 5403274"/>
              <a:gd name="connsiteY281" fmla="*/ 3738343 h 5306037"/>
              <a:gd name="connsiteX282" fmla="*/ 1227412 w 5403274"/>
              <a:gd name="connsiteY282" fmla="*/ 3747848 h 5306037"/>
              <a:gd name="connsiteX283" fmla="*/ 1216954 w 5403274"/>
              <a:gd name="connsiteY283" fmla="*/ 3751651 h 5306037"/>
              <a:gd name="connsiteX284" fmla="*/ 1217271 w 5403274"/>
              <a:gd name="connsiteY284" fmla="*/ 3735171 h 5306037"/>
              <a:gd name="connsiteX285" fmla="*/ 2800221 w 5403274"/>
              <a:gd name="connsiteY285" fmla="*/ 3734382 h 5306037"/>
              <a:gd name="connsiteX286" fmla="*/ 2835756 w 5403274"/>
              <a:gd name="connsiteY286" fmla="*/ 3743411 h 5306037"/>
              <a:gd name="connsiteX287" fmla="*/ 2764449 w 5403274"/>
              <a:gd name="connsiteY287" fmla="*/ 3743411 h 5306037"/>
              <a:gd name="connsiteX288" fmla="*/ 2800221 w 5403274"/>
              <a:gd name="connsiteY288" fmla="*/ 3734382 h 5306037"/>
              <a:gd name="connsiteX289" fmla="*/ 1006839 w 5403274"/>
              <a:gd name="connsiteY289" fmla="*/ 3733906 h 5306037"/>
              <a:gd name="connsiteX290" fmla="*/ 1010327 w 5403274"/>
              <a:gd name="connsiteY290" fmla="*/ 3735807 h 5306037"/>
              <a:gd name="connsiteX291" fmla="*/ 1007472 w 5403274"/>
              <a:gd name="connsiteY291" fmla="*/ 3737708 h 5306037"/>
              <a:gd name="connsiteX292" fmla="*/ 1092405 w 5403274"/>
              <a:gd name="connsiteY292" fmla="*/ 3728838 h 5306037"/>
              <a:gd name="connsiteX293" fmla="*/ 1144381 w 5403274"/>
              <a:gd name="connsiteY293" fmla="*/ 3728838 h 5306037"/>
              <a:gd name="connsiteX294" fmla="*/ 1092405 w 5403274"/>
              <a:gd name="connsiteY294" fmla="*/ 3728838 h 5306037"/>
              <a:gd name="connsiteX295" fmla="*/ 2893751 w 5403274"/>
              <a:gd name="connsiteY295" fmla="*/ 3726937 h 5306037"/>
              <a:gd name="connsiteX296" fmla="*/ 2901040 w 5403274"/>
              <a:gd name="connsiteY296" fmla="*/ 3735807 h 5306037"/>
              <a:gd name="connsiteX297" fmla="*/ 2892165 w 5403274"/>
              <a:gd name="connsiteY297" fmla="*/ 3742775 h 5306037"/>
              <a:gd name="connsiteX298" fmla="*/ 2884876 w 5403274"/>
              <a:gd name="connsiteY298" fmla="*/ 3733906 h 5306037"/>
              <a:gd name="connsiteX299" fmla="*/ 2893751 w 5403274"/>
              <a:gd name="connsiteY299" fmla="*/ 3726937 h 5306037"/>
              <a:gd name="connsiteX300" fmla="*/ 4461213 w 5403274"/>
              <a:gd name="connsiteY300" fmla="*/ 3711094 h 5306037"/>
              <a:gd name="connsiteX301" fmla="*/ 4466282 w 5403274"/>
              <a:gd name="connsiteY301" fmla="*/ 3713630 h 5306037"/>
              <a:gd name="connsiteX302" fmla="*/ 4462164 w 5403274"/>
              <a:gd name="connsiteY302" fmla="*/ 3716161 h 5306037"/>
              <a:gd name="connsiteX303" fmla="*/ 3012277 w 5403274"/>
              <a:gd name="connsiteY303" fmla="*/ 3711094 h 5306037"/>
              <a:gd name="connsiteX304" fmla="*/ 3017664 w 5403274"/>
              <a:gd name="connsiteY304" fmla="*/ 3711729 h 5306037"/>
              <a:gd name="connsiteX305" fmla="*/ 3017982 w 5403274"/>
              <a:gd name="connsiteY305" fmla="*/ 3718698 h 5306037"/>
              <a:gd name="connsiteX306" fmla="*/ 3012595 w 5403274"/>
              <a:gd name="connsiteY306" fmla="*/ 3718698 h 5306037"/>
              <a:gd name="connsiteX307" fmla="*/ 3012277 w 5403274"/>
              <a:gd name="connsiteY307" fmla="*/ 3711094 h 5306037"/>
              <a:gd name="connsiteX308" fmla="*/ 4400048 w 5403274"/>
              <a:gd name="connsiteY308" fmla="*/ 3707291 h 5306037"/>
              <a:gd name="connsiteX309" fmla="*/ 4407972 w 5403274"/>
              <a:gd name="connsiteY309" fmla="*/ 3719969 h 5306037"/>
              <a:gd name="connsiteX310" fmla="*/ 4390224 w 5403274"/>
              <a:gd name="connsiteY310" fmla="*/ 3724401 h 5306037"/>
              <a:gd name="connsiteX311" fmla="*/ 4386103 w 5403274"/>
              <a:gd name="connsiteY311" fmla="*/ 3717432 h 5306037"/>
              <a:gd name="connsiteX312" fmla="*/ 4400048 w 5403274"/>
              <a:gd name="connsiteY312" fmla="*/ 3707291 h 5306037"/>
              <a:gd name="connsiteX313" fmla="*/ 4172503 w 5403274"/>
              <a:gd name="connsiteY313" fmla="*/ 3705390 h 5306037"/>
              <a:gd name="connsiteX314" fmla="*/ 4245076 w 5403274"/>
              <a:gd name="connsiteY314" fmla="*/ 3716161 h 5306037"/>
              <a:gd name="connsiteX315" fmla="*/ 4227329 w 5403274"/>
              <a:gd name="connsiteY315" fmla="*/ 3742145 h 5306037"/>
              <a:gd name="connsiteX316" fmla="*/ 3808050 w 5403274"/>
              <a:gd name="connsiteY316" fmla="*/ 3776358 h 5306037"/>
              <a:gd name="connsiteX317" fmla="*/ 3580822 w 5403274"/>
              <a:gd name="connsiteY317" fmla="*/ 3796634 h 5306037"/>
              <a:gd name="connsiteX318" fmla="*/ 3313030 w 5403274"/>
              <a:gd name="connsiteY318" fmla="*/ 3817546 h 5306037"/>
              <a:gd name="connsiteX319" fmla="*/ 3301938 w 5403274"/>
              <a:gd name="connsiteY319" fmla="*/ 3823249 h 5306037"/>
              <a:gd name="connsiteX320" fmla="*/ 3308276 w 5403274"/>
              <a:gd name="connsiteY320" fmla="*/ 3854931 h 5306037"/>
              <a:gd name="connsiteX321" fmla="*/ 3463247 w 5403274"/>
              <a:gd name="connsiteY321" fmla="*/ 3846696 h 5306037"/>
              <a:gd name="connsiteX322" fmla="*/ 3538039 w 5403274"/>
              <a:gd name="connsiteY322" fmla="*/ 3868238 h 5306037"/>
              <a:gd name="connsiteX323" fmla="*/ 3618854 w 5403274"/>
              <a:gd name="connsiteY323" fmla="*/ 3878378 h 5306037"/>
              <a:gd name="connsiteX324" fmla="*/ 3908512 w 5403274"/>
              <a:gd name="connsiteY324" fmla="*/ 3839092 h 5306037"/>
              <a:gd name="connsiteX325" fmla="*/ 3955100 w 5403274"/>
              <a:gd name="connsiteY325" fmla="*/ 3831488 h 5306037"/>
              <a:gd name="connsiteX326" fmla="*/ 4203877 w 5403274"/>
              <a:gd name="connsiteY326" fmla="*/ 3795369 h 5306037"/>
              <a:gd name="connsiteX327" fmla="*/ 4272646 w 5403274"/>
              <a:gd name="connsiteY327" fmla="*/ 3814379 h 5306037"/>
              <a:gd name="connsiteX328" fmla="*/ 4322088 w 5403274"/>
              <a:gd name="connsiteY328" fmla="*/ 3815645 h 5306037"/>
              <a:gd name="connsiteX329" fmla="*/ 4333180 w 5403274"/>
              <a:gd name="connsiteY329" fmla="*/ 3811842 h 5306037"/>
              <a:gd name="connsiteX330" fmla="*/ 4412726 w 5403274"/>
              <a:gd name="connsiteY330" fmla="*/ 3819447 h 5306037"/>
              <a:gd name="connsiteX331" fmla="*/ 4546144 w 5403274"/>
              <a:gd name="connsiteY331" fmla="*/ 3814379 h 5306037"/>
              <a:gd name="connsiteX332" fmla="*/ 4790486 w 5403274"/>
              <a:gd name="connsiteY332" fmla="*/ 3820718 h 5306037"/>
              <a:gd name="connsiteX333" fmla="*/ 4806650 w 5403274"/>
              <a:gd name="connsiteY333" fmla="*/ 3834019 h 5306037"/>
              <a:gd name="connsiteX334" fmla="*/ 4810771 w 5403274"/>
              <a:gd name="connsiteY334" fmla="*/ 3879008 h 5306037"/>
              <a:gd name="connsiteX335" fmla="*/ 4867180 w 5403274"/>
              <a:gd name="connsiteY335" fmla="*/ 3944274 h 5306037"/>
              <a:gd name="connsiteX336" fmla="*/ 4888098 w 5403274"/>
              <a:gd name="connsiteY336" fmla="*/ 3956951 h 5306037"/>
              <a:gd name="connsiteX337" fmla="*/ 5004086 w 5403274"/>
              <a:gd name="connsiteY337" fmla="*/ 3975955 h 5306037"/>
              <a:gd name="connsiteX338" fmla="*/ 5219272 w 5403274"/>
              <a:gd name="connsiteY338" fmla="*/ 4003841 h 5306037"/>
              <a:gd name="connsiteX339" fmla="*/ 5393578 w 5403274"/>
              <a:gd name="connsiteY339" fmla="*/ 4009538 h 5306037"/>
              <a:gd name="connsiteX340" fmla="*/ 5403274 w 5403274"/>
              <a:gd name="connsiteY340" fmla="*/ 4008178 h 5306037"/>
              <a:gd name="connsiteX341" fmla="*/ 5403274 w 5403274"/>
              <a:gd name="connsiteY341" fmla="*/ 4113197 h 5306037"/>
              <a:gd name="connsiteX342" fmla="*/ 5368541 w 5403274"/>
              <a:gd name="connsiteY342" fmla="*/ 4123517 h 5306037"/>
              <a:gd name="connsiteX343" fmla="*/ 5328294 w 5403274"/>
              <a:gd name="connsiteY343" fmla="*/ 4133100 h 5306037"/>
              <a:gd name="connsiteX344" fmla="*/ 5236705 w 5403274"/>
              <a:gd name="connsiteY344" fmla="*/ 4132470 h 5306037"/>
              <a:gd name="connsiteX345" fmla="*/ 5211666 w 5403274"/>
              <a:gd name="connsiteY345" fmla="*/ 4164152 h 5306037"/>
              <a:gd name="connsiteX346" fmla="*/ 5124832 w 5403274"/>
              <a:gd name="connsiteY346" fmla="*/ 4182526 h 5306037"/>
              <a:gd name="connsiteX347" fmla="*/ 4886196 w 5403274"/>
              <a:gd name="connsiteY347" fmla="*/ 4206604 h 5306037"/>
              <a:gd name="connsiteX348" fmla="*/ 4594634 w 5403274"/>
              <a:gd name="connsiteY348" fmla="*/ 4208505 h 5306037"/>
              <a:gd name="connsiteX349" fmla="*/ 4507482 w 5403274"/>
              <a:gd name="connsiteY349" fmla="*/ 4205339 h 5306037"/>
              <a:gd name="connsiteX350" fmla="*/ 4403532 w 5403274"/>
              <a:gd name="connsiteY350" fmla="*/ 4181891 h 5306037"/>
              <a:gd name="connsiteX351" fmla="*/ 4252682 w 5403274"/>
              <a:gd name="connsiteY351" fmla="*/ 4164782 h 5306037"/>
              <a:gd name="connsiteX352" fmla="*/ 4042568 w 5403274"/>
              <a:gd name="connsiteY352" fmla="*/ 4170485 h 5306037"/>
              <a:gd name="connsiteX353" fmla="*/ 3920239 w 5403274"/>
              <a:gd name="connsiteY353" fmla="*/ 4166053 h 5306037"/>
              <a:gd name="connsiteX354" fmla="*/ 3716780 w 5403274"/>
              <a:gd name="connsiteY354" fmla="*/ 4197099 h 5306037"/>
              <a:gd name="connsiteX355" fmla="*/ 3588746 w 5403274"/>
              <a:gd name="connsiteY355" fmla="*/ 4210406 h 5306037"/>
              <a:gd name="connsiteX356" fmla="*/ 3227464 w 5403274"/>
              <a:gd name="connsiteY356" fmla="*/ 4238286 h 5306037"/>
              <a:gd name="connsiteX357" fmla="*/ 3169783 w 5403274"/>
              <a:gd name="connsiteY357" fmla="*/ 4226245 h 5306037"/>
              <a:gd name="connsiteX358" fmla="*/ 3056329 w 5403274"/>
              <a:gd name="connsiteY358" fmla="*/ 4238922 h 5306037"/>
              <a:gd name="connsiteX359" fmla="*/ 3028440 w 5403274"/>
              <a:gd name="connsiteY359" fmla="*/ 4250958 h 5306037"/>
              <a:gd name="connsiteX360" fmla="*/ 2889633 w 5403274"/>
              <a:gd name="connsiteY360" fmla="*/ 4242724 h 5306037"/>
              <a:gd name="connsiteX361" fmla="*/ 2837975 w 5403274"/>
              <a:gd name="connsiteY361" fmla="*/ 4245890 h 5306037"/>
              <a:gd name="connsiteX362" fmla="*/ 2778710 w 5403274"/>
              <a:gd name="connsiteY362" fmla="*/ 4250958 h 5306037"/>
              <a:gd name="connsiteX363" fmla="*/ 2756845 w 5403274"/>
              <a:gd name="connsiteY363" fmla="*/ 4259828 h 5306037"/>
              <a:gd name="connsiteX364" fmla="*/ 2693778 w 5403274"/>
              <a:gd name="connsiteY364" fmla="*/ 4264901 h 5306037"/>
              <a:gd name="connsiteX365" fmla="*/ 2577468 w 5403274"/>
              <a:gd name="connsiteY365" fmla="*/ 4263630 h 5306037"/>
              <a:gd name="connsiteX366" fmla="*/ 2556554 w 5403274"/>
              <a:gd name="connsiteY366" fmla="*/ 4316223 h 5306037"/>
              <a:gd name="connsiteX367" fmla="*/ 2599019 w 5403274"/>
              <a:gd name="connsiteY367" fmla="*/ 4325728 h 5306037"/>
              <a:gd name="connsiteX368" fmla="*/ 2960619 w 5403274"/>
              <a:gd name="connsiteY368" fmla="*/ 4308619 h 5306037"/>
              <a:gd name="connsiteX369" fmla="*/ 3106082 w 5403274"/>
              <a:gd name="connsiteY369" fmla="*/ 4298484 h 5306037"/>
              <a:gd name="connsiteX370" fmla="*/ 3146016 w 5403274"/>
              <a:gd name="connsiteY370" fmla="*/ 4306088 h 5306037"/>
              <a:gd name="connsiteX371" fmla="*/ 3242358 w 5403274"/>
              <a:gd name="connsiteY371" fmla="*/ 4299114 h 5306037"/>
              <a:gd name="connsiteX372" fmla="*/ 3299085 w 5403274"/>
              <a:gd name="connsiteY372" fmla="*/ 4280739 h 5306037"/>
              <a:gd name="connsiteX373" fmla="*/ 3507934 w 5403274"/>
              <a:gd name="connsiteY373" fmla="*/ 4268067 h 5306037"/>
              <a:gd name="connsiteX374" fmla="*/ 3675898 w 5403274"/>
              <a:gd name="connsiteY374" fmla="*/ 4257927 h 5306037"/>
              <a:gd name="connsiteX375" fmla="*/ 3877456 w 5403274"/>
              <a:gd name="connsiteY375" fmla="*/ 4266166 h 5306037"/>
              <a:gd name="connsiteX376" fmla="*/ 3900272 w 5403274"/>
              <a:gd name="connsiteY376" fmla="*/ 4272505 h 5306037"/>
              <a:gd name="connsiteX377" fmla="*/ 4150317 w 5403274"/>
              <a:gd name="connsiteY377" fmla="*/ 4259828 h 5306037"/>
              <a:gd name="connsiteX378" fmla="*/ 4301806 w 5403274"/>
              <a:gd name="connsiteY378" fmla="*/ 4266166 h 5306037"/>
              <a:gd name="connsiteX379" fmla="*/ 4360116 w 5403274"/>
              <a:gd name="connsiteY379" fmla="*/ 4261099 h 5306037"/>
              <a:gd name="connsiteX380" fmla="*/ 4435860 w 5403274"/>
              <a:gd name="connsiteY380" fmla="*/ 4253494 h 5306037"/>
              <a:gd name="connsiteX381" fmla="*/ 4831368 w 5403274"/>
              <a:gd name="connsiteY381" fmla="*/ 4252223 h 5306037"/>
              <a:gd name="connsiteX382" fmla="*/ 4904576 w 5403274"/>
              <a:gd name="connsiteY382" fmla="*/ 4245255 h 5306037"/>
              <a:gd name="connsiteX383" fmla="*/ 4950844 w 5403274"/>
              <a:gd name="connsiteY383" fmla="*/ 4298484 h 5306037"/>
              <a:gd name="connsiteX384" fmla="*/ 4898554 w 5403274"/>
              <a:gd name="connsiteY384" fmla="*/ 4376420 h 5306037"/>
              <a:gd name="connsiteX385" fmla="*/ 4789538 w 5403274"/>
              <a:gd name="connsiteY385" fmla="*/ 4381488 h 5306037"/>
              <a:gd name="connsiteX386" fmla="*/ 4798411 w 5403274"/>
              <a:gd name="connsiteY386" fmla="*/ 4415071 h 5306037"/>
              <a:gd name="connsiteX387" fmla="*/ 4913766 w 5403274"/>
              <a:gd name="connsiteY387" fmla="*/ 4401764 h 5306037"/>
              <a:gd name="connsiteX388" fmla="*/ 4984438 w 5403274"/>
              <a:gd name="connsiteY388" fmla="*/ 4425847 h 5306037"/>
              <a:gd name="connsiteX389" fmla="*/ 4908694 w 5403274"/>
              <a:gd name="connsiteY389" fmla="*/ 4481607 h 5306037"/>
              <a:gd name="connsiteX390" fmla="*/ 4728370 w 5403274"/>
              <a:gd name="connsiteY390" fmla="*/ 4462596 h 5306037"/>
              <a:gd name="connsiteX391" fmla="*/ 4705554 w 5403274"/>
              <a:gd name="connsiteY391" fmla="*/ 4460695 h 5306037"/>
              <a:gd name="connsiteX392" fmla="*/ 4595585 w 5403274"/>
              <a:gd name="connsiteY392" fmla="*/ 4472732 h 5306037"/>
              <a:gd name="connsiteX393" fmla="*/ 4292613 w 5403274"/>
              <a:gd name="connsiteY393" fmla="*/ 4484773 h 5306037"/>
              <a:gd name="connsiteX394" fmla="*/ 4030526 w 5403274"/>
              <a:gd name="connsiteY394" fmla="*/ 4494914 h 5306037"/>
              <a:gd name="connsiteX395" fmla="*/ 3943691 w 5403274"/>
              <a:gd name="connsiteY395" fmla="*/ 4506315 h 5306037"/>
              <a:gd name="connsiteX396" fmla="*/ 3885695 w 5403274"/>
              <a:gd name="connsiteY396" fmla="*/ 4515190 h 5306037"/>
              <a:gd name="connsiteX397" fmla="*/ 3670194 w 5403274"/>
              <a:gd name="connsiteY397" fmla="*/ 4522794 h 5306037"/>
              <a:gd name="connsiteX398" fmla="*/ 3761780 w 5403274"/>
              <a:gd name="connsiteY398" fmla="*/ 4550674 h 5306037"/>
              <a:gd name="connsiteX399" fmla="*/ 3963655 w 5403274"/>
              <a:gd name="connsiteY399" fmla="*/ 4539898 h 5306037"/>
              <a:gd name="connsiteX400" fmla="*/ 4067286 w 5403274"/>
              <a:gd name="connsiteY400" fmla="*/ 4548137 h 5306037"/>
              <a:gd name="connsiteX401" fmla="*/ 4097393 w 5403274"/>
              <a:gd name="connsiteY401" fmla="*/ 4587423 h 5306037"/>
              <a:gd name="connsiteX402" fmla="*/ 4125282 w 5403274"/>
              <a:gd name="connsiteY402" fmla="*/ 4556377 h 5306037"/>
              <a:gd name="connsiteX403" fmla="*/ 4154120 w 5403274"/>
              <a:gd name="connsiteY403" fmla="*/ 4557642 h 5306037"/>
              <a:gd name="connsiteX404" fmla="*/ 4319235 w 5403274"/>
              <a:gd name="connsiteY404" fmla="*/ 4554476 h 5306037"/>
              <a:gd name="connsiteX405" fmla="*/ 4411142 w 5403274"/>
              <a:gd name="connsiteY405" fmla="*/ 4576653 h 5306037"/>
              <a:gd name="connsiteX406" fmla="*/ 4537589 w 5403274"/>
              <a:gd name="connsiteY406" fmla="*/ 4603262 h 5306037"/>
              <a:gd name="connsiteX407" fmla="*/ 4693829 w 5403274"/>
              <a:gd name="connsiteY407" fmla="*/ 4638751 h 5306037"/>
              <a:gd name="connsiteX408" fmla="*/ 4734078 w 5403274"/>
              <a:gd name="connsiteY408" fmla="*/ 4643819 h 5306037"/>
              <a:gd name="connsiteX409" fmla="*/ 4791122 w 5403274"/>
              <a:gd name="connsiteY409" fmla="*/ 4660928 h 5306037"/>
              <a:gd name="connsiteX410" fmla="*/ 4842144 w 5403274"/>
              <a:gd name="connsiteY410" fmla="*/ 4679303 h 5306037"/>
              <a:gd name="connsiteX411" fmla="*/ 4870032 w 5403274"/>
              <a:gd name="connsiteY411" fmla="*/ 4690709 h 5306037"/>
              <a:gd name="connsiteX412" fmla="*/ 4932782 w 5403274"/>
              <a:gd name="connsiteY412" fmla="*/ 4717953 h 5306037"/>
              <a:gd name="connsiteX413" fmla="*/ 4967008 w 5403274"/>
              <a:gd name="connsiteY413" fmla="*/ 4724292 h 5306037"/>
              <a:gd name="connsiteX414" fmla="*/ 5028807 w 5403274"/>
              <a:gd name="connsiteY414" fmla="*/ 4747734 h 5306037"/>
              <a:gd name="connsiteX415" fmla="*/ 5056062 w 5403274"/>
              <a:gd name="connsiteY415" fmla="*/ 4790822 h 5306037"/>
              <a:gd name="connsiteX416" fmla="*/ 5031342 w 5403274"/>
              <a:gd name="connsiteY416" fmla="*/ 4792723 h 5306037"/>
              <a:gd name="connsiteX417" fmla="*/ 4910914 w 5403274"/>
              <a:gd name="connsiteY417" fmla="*/ 4751536 h 5306037"/>
              <a:gd name="connsiteX418" fmla="*/ 4893484 w 5403274"/>
              <a:gd name="connsiteY418" fmla="*/ 4747734 h 5306037"/>
              <a:gd name="connsiteX419" fmla="*/ 4754992 w 5403274"/>
              <a:gd name="connsiteY419" fmla="*/ 4730625 h 5306037"/>
              <a:gd name="connsiteX420" fmla="*/ 4705554 w 5403274"/>
              <a:gd name="connsiteY420" fmla="*/ 4705917 h 5306037"/>
              <a:gd name="connsiteX421" fmla="*/ 4690976 w 5403274"/>
              <a:gd name="connsiteY421" fmla="*/ 4705281 h 5306037"/>
              <a:gd name="connsiteX422" fmla="*/ 4583224 w 5403274"/>
              <a:gd name="connsiteY422" fmla="*/ 4710349 h 5306037"/>
              <a:gd name="connsiteX423" fmla="*/ 4532518 w 5403274"/>
              <a:gd name="connsiteY423" fmla="*/ 4697677 h 5306037"/>
              <a:gd name="connsiteX424" fmla="*/ 4376913 w 5403274"/>
              <a:gd name="connsiteY424" fmla="*/ 4679303 h 5306037"/>
              <a:gd name="connsiteX425" fmla="*/ 4296734 w 5403274"/>
              <a:gd name="connsiteY425" fmla="*/ 4672964 h 5306037"/>
              <a:gd name="connsiteX426" fmla="*/ 4222575 w 5403274"/>
              <a:gd name="connsiteY426" fmla="*/ 4684370 h 5306037"/>
              <a:gd name="connsiteX427" fmla="*/ 4142714 w 5403274"/>
              <a:gd name="connsiteY427" fmla="*/ 4705917 h 5306037"/>
              <a:gd name="connsiteX428" fmla="*/ 4014998 w 5403274"/>
              <a:gd name="connsiteY428" fmla="*/ 4707182 h 5306037"/>
              <a:gd name="connsiteX429" fmla="*/ 3984572 w 5403274"/>
              <a:gd name="connsiteY429" fmla="*/ 4743932 h 5306037"/>
              <a:gd name="connsiteX430" fmla="*/ 3939255 w 5403274"/>
              <a:gd name="connsiteY430" fmla="*/ 4732526 h 5306037"/>
              <a:gd name="connsiteX431" fmla="*/ 3837207 w 5403274"/>
              <a:gd name="connsiteY431" fmla="*/ 4716052 h 5306037"/>
              <a:gd name="connsiteX432" fmla="*/ 3814073 w 5403274"/>
              <a:gd name="connsiteY432" fmla="*/ 4682469 h 5306037"/>
              <a:gd name="connsiteX433" fmla="*/ 3795690 w 5403274"/>
              <a:gd name="connsiteY433" fmla="*/ 4721120 h 5306037"/>
              <a:gd name="connsiteX434" fmla="*/ 3765268 w 5403274"/>
              <a:gd name="connsiteY434" fmla="*/ 4683735 h 5306037"/>
              <a:gd name="connsiteX435" fmla="*/ 3726603 w 5403274"/>
              <a:gd name="connsiteY435" fmla="*/ 4709084 h 5306037"/>
              <a:gd name="connsiteX436" fmla="*/ 3681918 w 5403274"/>
              <a:gd name="connsiteY436" fmla="*/ 4691974 h 5306037"/>
              <a:gd name="connsiteX437" fmla="*/ 3646424 w 5403274"/>
              <a:gd name="connsiteY437" fmla="*/ 4698313 h 5306037"/>
              <a:gd name="connsiteX438" fmla="*/ 3648958 w 5403274"/>
              <a:gd name="connsiteY438" fmla="*/ 4671063 h 5306037"/>
              <a:gd name="connsiteX439" fmla="*/ 3648008 w 5403274"/>
              <a:gd name="connsiteY439" fmla="*/ 4670433 h 5306037"/>
              <a:gd name="connsiteX440" fmla="*/ 3646424 w 5403274"/>
              <a:gd name="connsiteY440" fmla="*/ 4698313 h 5306037"/>
              <a:gd name="connsiteX441" fmla="*/ 3565609 w 5403274"/>
              <a:gd name="connsiteY441" fmla="*/ 4700208 h 5306037"/>
              <a:gd name="connsiteX442" fmla="*/ 3535819 w 5403274"/>
              <a:gd name="connsiteY442" fmla="*/ 4667261 h 5306037"/>
              <a:gd name="connsiteX443" fmla="*/ 3512685 w 5403274"/>
              <a:gd name="connsiteY443" fmla="*/ 4707818 h 5306037"/>
              <a:gd name="connsiteX444" fmla="*/ 3483531 w 5403274"/>
              <a:gd name="connsiteY444" fmla="*/ 4679303 h 5306037"/>
              <a:gd name="connsiteX445" fmla="*/ 3436309 w 5403274"/>
              <a:gd name="connsiteY445" fmla="*/ 4645720 h 5306037"/>
              <a:gd name="connsiteX446" fmla="*/ 3397644 w 5403274"/>
              <a:gd name="connsiteY446" fmla="*/ 4680568 h 5306037"/>
              <a:gd name="connsiteX447" fmla="*/ 3387504 w 5403274"/>
              <a:gd name="connsiteY447" fmla="*/ 4639381 h 5306037"/>
              <a:gd name="connsiteX448" fmla="*/ 3371658 w 5403274"/>
              <a:gd name="connsiteY448" fmla="*/ 4646350 h 5306037"/>
              <a:gd name="connsiteX449" fmla="*/ 3277535 w 5403274"/>
              <a:gd name="connsiteY449" fmla="*/ 4652688 h 5306037"/>
              <a:gd name="connsiteX450" fmla="*/ 3260106 w 5403274"/>
              <a:gd name="connsiteY450" fmla="*/ 4622272 h 5306037"/>
              <a:gd name="connsiteX451" fmla="*/ 3219539 w 5403274"/>
              <a:gd name="connsiteY451" fmla="*/ 4641918 h 5306037"/>
              <a:gd name="connsiteX452" fmla="*/ 3192920 w 5403274"/>
              <a:gd name="connsiteY452" fmla="*/ 4716052 h 5306037"/>
              <a:gd name="connsiteX453" fmla="*/ 2943508 w 5403274"/>
              <a:gd name="connsiteY453" fmla="*/ 4688172 h 5306037"/>
              <a:gd name="connsiteX454" fmla="*/ 2799310 w 5403274"/>
              <a:gd name="connsiteY454" fmla="*/ 4669162 h 5306037"/>
              <a:gd name="connsiteX455" fmla="*/ 2750504 w 5403274"/>
              <a:gd name="connsiteY455" fmla="*/ 4685636 h 5306037"/>
              <a:gd name="connsiteX456" fmla="*/ 2723882 w 5403274"/>
              <a:gd name="connsiteY456" fmla="*/ 4688808 h 5306037"/>
              <a:gd name="connsiteX457" fmla="*/ 2684902 w 5403274"/>
              <a:gd name="connsiteY457" fmla="*/ 4665360 h 5306037"/>
              <a:gd name="connsiteX458" fmla="*/ 2662401 w 5403274"/>
              <a:gd name="connsiteY458" fmla="*/ 4690073 h 5306037"/>
              <a:gd name="connsiteX459" fmla="*/ 2683954 w 5403274"/>
              <a:gd name="connsiteY459" fmla="*/ 4734427 h 5306037"/>
              <a:gd name="connsiteX460" fmla="*/ 2713108 w 5403274"/>
              <a:gd name="connsiteY460" fmla="*/ 4730625 h 5306037"/>
              <a:gd name="connsiteX461" fmla="*/ 2763498 w 5403274"/>
              <a:gd name="connsiteY461" fmla="*/ 4735698 h 5306037"/>
              <a:gd name="connsiteX462" fmla="*/ 2751140 w 5403274"/>
              <a:gd name="connsiteY462" fmla="*/ 4769911 h 5306037"/>
              <a:gd name="connsiteX463" fmla="*/ 2466549 w 5403274"/>
              <a:gd name="connsiteY463" fmla="*/ 4746469 h 5306037"/>
              <a:gd name="connsiteX464" fmla="*/ 2425985 w 5403274"/>
              <a:gd name="connsiteY464" fmla="*/ 4747099 h 5306037"/>
              <a:gd name="connsiteX465" fmla="*/ 2274182 w 5403274"/>
              <a:gd name="connsiteY465" fmla="*/ 4753437 h 5306037"/>
              <a:gd name="connsiteX466" fmla="*/ 1918922 w 5403274"/>
              <a:gd name="connsiteY466" fmla="*/ 4769281 h 5306037"/>
              <a:gd name="connsiteX467" fmla="*/ 1738279 w 5403274"/>
              <a:gd name="connsiteY467" fmla="*/ 4769281 h 5306037"/>
              <a:gd name="connsiteX468" fmla="*/ 1622290 w 5403274"/>
              <a:gd name="connsiteY468" fmla="*/ 4766109 h 5306037"/>
              <a:gd name="connsiteX469" fmla="*/ 1383652 w 5403274"/>
              <a:gd name="connsiteY469" fmla="*/ 4768645 h 5306037"/>
              <a:gd name="connsiteX470" fmla="*/ 1224245 w 5403274"/>
              <a:gd name="connsiteY470" fmla="*/ 4804129 h 5306037"/>
              <a:gd name="connsiteX471" fmla="*/ 1088605 w 5403274"/>
              <a:gd name="connsiteY471" fmla="*/ 4860525 h 5306037"/>
              <a:gd name="connsiteX472" fmla="*/ 1051524 w 5403274"/>
              <a:gd name="connsiteY472" fmla="*/ 4908680 h 5306037"/>
              <a:gd name="connsiteX473" fmla="*/ 1032826 w 5403274"/>
              <a:gd name="connsiteY473" fmla="*/ 4922623 h 5306037"/>
              <a:gd name="connsiteX474" fmla="*/ 942506 w 5403274"/>
              <a:gd name="connsiteY474" fmla="*/ 4960003 h 5306037"/>
              <a:gd name="connsiteX475" fmla="*/ 822711 w 5403274"/>
              <a:gd name="connsiteY475" fmla="*/ 5006893 h 5306037"/>
              <a:gd name="connsiteX476" fmla="*/ 761548 w 5403274"/>
              <a:gd name="connsiteY476" fmla="*/ 4974581 h 5306037"/>
              <a:gd name="connsiteX477" fmla="*/ 797357 w 5403274"/>
              <a:gd name="connsiteY477" fmla="*/ 4892207 h 5306037"/>
              <a:gd name="connsiteX478" fmla="*/ 979266 w 5403274"/>
              <a:gd name="connsiteY478" fmla="*/ 4764843 h 5306037"/>
              <a:gd name="connsiteX479" fmla="*/ 965007 w 5403274"/>
              <a:gd name="connsiteY479" fmla="*/ 4743302 h 5306037"/>
              <a:gd name="connsiteX480" fmla="*/ 948210 w 5403274"/>
              <a:gd name="connsiteY480" fmla="*/ 4734427 h 5306037"/>
              <a:gd name="connsiteX481" fmla="*/ 884709 w 5403274"/>
              <a:gd name="connsiteY481" fmla="*/ 4731102 h 5306037"/>
              <a:gd name="connsiteX482" fmla="*/ 822621 w 5403274"/>
              <a:gd name="connsiteY482" fmla="*/ 4741828 h 5306037"/>
              <a:gd name="connsiteX483" fmla="*/ 827387 w 5403274"/>
              <a:gd name="connsiteY483" fmla="*/ 4723338 h 5306037"/>
              <a:gd name="connsiteX484" fmla="*/ 833170 w 5403274"/>
              <a:gd name="connsiteY484" fmla="*/ 4710349 h 5306037"/>
              <a:gd name="connsiteX485" fmla="*/ 954548 w 5403274"/>
              <a:gd name="connsiteY485" fmla="*/ 4683105 h 5306037"/>
              <a:gd name="connsiteX486" fmla="*/ 1099693 w 5403274"/>
              <a:gd name="connsiteY486" fmla="*/ 4662829 h 5306037"/>
              <a:gd name="connsiteX487" fmla="*/ 1133922 w 5403274"/>
              <a:gd name="connsiteY487" fmla="*/ 4649522 h 5306037"/>
              <a:gd name="connsiteX488" fmla="*/ 1226777 w 5403274"/>
              <a:gd name="connsiteY488" fmla="*/ 4581720 h 5306037"/>
              <a:gd name="connsiteX489" fmla="*/ 1244209 w 5403274"/>
              <a:gd name="connsiteY489" fmla="*/ 4558908 h 5306037"/>
              <a:gd name="connsiteX490" fmla="*/ 1217904 w 5403274"/>
              <a:gd name="connsiteY490" fmla="*/ 4539268 h 5306037"/>
              <a:gd name="connsiteX491" fmla="*/ 1126634 w 5403274"/>
              <a:gd name="connsiteY491" fmla="*/ 4518992 h 5306037"/>
              <a:gd name="connsiteX492" fmla="*/ 1087018 w 5403274"/>
              <a:gd name="connsiteY492" fmla="*/ 4513289 h 5306037"/>
              <a:gd name="connsiteX493" fmla="*/ 960886 w 5403274"/>
              <a:gd name="connsiteY493" fmla="*/ 4501883 h 5306037"/>
              <a:gd name="connsiteX494" fmla="*/ 816688 w 5403274"/>
              <a:gd name="connsiteY494" fmla="*/ 4489211 h 5306037"/>
              <a:gd name="connsiteX495" fmla="*/ 596118 w 5403274"/>
              <a:gd name="connsiteY495" fmla="*/ 4482872 h 5306037"/>
              <a:gd name="connsiteX496" fmla="*/ 527346 w 5403274"/>
              <a:gd name="connsiteY496" fmla="*/ 4468300 h 5306037"/>
              <a:gd name="connsiteX497" fmla="*/ 481710 w 5403274"/>
              <a:gd name="connsiteY497" fmla="*/ 4453727 h 5306037"/>
              <a:gd name="connsiteX498" fmla="*/ 453507 w 5403274"/>
              <a:gd name="connsiteY498" fmla="*/ 4443586 h 5306037"/>
              <a:gd name="connsiteX499" fmla="*/ 301070 w 5403274"/>
              <a:gd name="connsiteY499" fmla="*/ 4453091 h 5306037"/>
              <a:gd name="connsiteX500" fmla="*/ 300753 w 5403274"/>
              <a:gd name="connsiteY500" fmla="*/ 4373254 h 5306037"/>
              <a:gd name="connsiteX501" fmla="*/ 288710 w 5403274"/>
              <a:gd name="connsiteY501" fmla="*/ 4294046 h 5306037"/>
              <a:gd name="connsiteX502" fmla="*/ 313746 w 5403274"/>
              <a:gd name="connsiteY502" fmla="*/ 4282010 h 5306037"/>
              <a:gd name="connsiteX503" fmla="*/ 366355 w 5403274"/>
              <a:gd name="connsiteY503" fmla="*/ 4276307 h 5306037"/>
              <a:gd name="connsiteX504" fmla="*/ 506749 w 5403274"/>
              <a:gd name="connsiteY504" fmla="*/ 4186959 h 5306037"/>
              <a:gd name="connsiteX505" fmla="*/ 366988 w 5403274"/>
              <a:gd name="connsiteY505" fmla="*/ 4178724 h 5306037"/>
              <a:gd name="connsiteX506" fmla="*/ 238636 w 5403274"/>
              <a:gd name="connsiteY506" fmla="*/ 4184427 h 5306037"/>
              <a:gd name="connsiteX507" fmla="*/ 152752 w 5403274"/>
              <a:gd name="connsiteY507" fmla="*/ 4161615 h 5306037"/>
              <a:gd name="connsiteX508" fmla="*/ 106802 w 5403274"/>
              <a:gd name="connsiteY508" fmla="*/ 4156548 h 5306037"/>
              <a:gd name="connsiteX509" fmla="*/ 60848 w 5403274"/>
              <a:gd name="connsiteY509" fmla="*/ 4156548 h 5306037"/>
              <a:gd name="connsiteX510" fmla="*/ 57678 w 5403274"/>
              <a:gd name="connsiteY510" fmla="*/ 4117892 h 5306037"/>
              <a:gd name="connsiteX511" fmla="*/ 64019 w 5403274"/>
              <a:gd name="connsiteY511" fmla="*/ 4081142 h 5306037"/>
              <a:gd name="connsiteX512" fmla="*/ 131837 w 5403274"/>
              <a:gd name="connsiteY512" fmla="*/ 4056429 h 5306037"/>
              <a:gd name="connsiteX513" fmla="*/ 195538 w 5403274"/>
              <a:gd name="connsiteY513" fmla="*/ 4024117 h 5306037"/>
              <a:gd name="connsiteX514" fmla="*/ 193000 w 5403274"/>
              <a:gd name="connsiteY514" fmla="*/ 3935404 h 5306037"/>
              <a:gd name="connsiteX515" fmla="*/ 380932 w 5403274"/>
              <a:gd name="connsiteY515" fmla="*/ 3899284 h 5306037"/>
              <a:gd name="connsiteX516" fmla="*/ 380932 w 5403274"/>
              <a:gd name="connsiteY516" fmla="*/ 3890415 h 5306037"/>
              <a:gd name="connsiteX517" fmla="*/ 280153 w 5403274"/>
              <a:gd name="connsiteY517" fmla="*/ 3890415 h 5306037"/>
              <a:gd name="connsiteX518" fmla="*/ 272229 w 5403274"/>
              <a:gd name="connsiteY518" fmla="*/ 3812478 h 5306037"/>
              <a:gd name="connsiteX519" fmla="*/ 298536 w 5403274"/>
              <a:gd name="connsiteY519" fmla="*/ 3792202 h 5306037"/>
              <a:gd name="connsiteX520" fmla="*/ 752991 w 5403274"/>
              <a:gd name="connsiteY520" fmla="*/ 3790301 h 5306037"/>
              <a:gd name="connsiteX521" fmla="*/ 834754 w 5403274"/>
              <a:gd name="connsiteY521" fmla="*/ 3792202 h 5306037"/>
              <a:gd name="connsiteX522" fmla="*/ 985924 w 5403274"/>
              <a:gd name="connsiteY522" fmla="*/ 3808040 h 5306037"/>
              <a:gd name="connsiteX523" fmla="*/ 1073074 w 5403274"/>
              <a:gd name="connsiteY523" fmla="*/ 3810577 h 5306037"/>
              <a:gd name="connsiteX524" fmla="*/ 1119660 w 5403274"/>
              <a:gd name="connsiteY524" fmla="*/ 3810577 h 5306037"/>
              <a:gd name="connsiteX525" fmla="*/ 1463513 w 5403274"/>
              <a:gd name="connsiteY525" fmla="*/ 3811212 h 5306037"/>
              <a:gd name="connsiteX526" fmla="*/ 1563341 w 5403274"/>
              <a:gd name="connsiteY526" fmla="*/ 3761786 h 5306037"/>
              <a:gd name="connsiteX527" fmla="*/ 1573800 w 5403274"/>
              <a:gd name="connsiteY527" fmla="*/ 3756083 h 5306037"/>
              <a:gd name="connsiteX528" fmla="*/ 1647959 w 5403274"/>
              <a:gd name="connsiteY528" fmla="*/ 3751015 h 5306037"/>
              <a:gd name="connsiteX529" fmla="*/ 1775675 w 5403274"/>
              <a:gd name="connsiteY529" fmla="*/ 3752281 h 5306037"/>
              <a:gd name="connsiteX530" fmla="*/ 2094175 w 5403274"/>
              <a:gd name="connsiteY530" fmla="*/ 3759885 h 5306037"/>
              <a:gd name="connsiteX531" fmla="*/ 2290978 w 5403274"/>
              <a:gd name="connsiteY531" fmla="*/ 3771291 h 5306037"/>
              <a:gd name="connsiteX532" fmla="*/ 2363868 w 5403274"/>
              <a:gd name="connsiteY532" fmla="*/ 3778259 h 5306037"/>
              <a:gd name="connsiteX533" fmla="*/ 2369256 w 5403274"/>
              <a:gd name="connsiteY533" fmla="*/ 3778259 h 5306037"/>
              <a:gd name="connsiteX534" fmla="*/ 2500460 w 5403274"/>
              <a:gd name="connsiteY534" fmla="*/ 3749744 h 5306037"/>
              <a:gd name="connsiteX535" fmla="*/ 2522325 w 5403274"/>
              <a:gd name="connsiteY535" fmla="*/ 3766223 h 5306037"/>
              <a:gd name="connsiteX536" fmla="*/ 2430736 w 5403274"/>
              <a:gd name="connsiteY536" fmla="*/ 3766223 h 5306037"/>
              <a:gd name="connsiteX537" fmla="*/ 2454506 w 5403274"/>
              <a:gd name="connsiteY537" fmla="*/ 3808040 h 5306037"/>
              <a:gd name="connsiteX538" fmla="*/ 2681102 w 5403274"/>
              <a:gd name="connsiteY538" fmla="*/ 3800436 h 5306037"/>
              <a:gd name="connsiteX539" fmla="*/ 2745118 w 5403274"/>
              <a:gd name="connsiteY539" fmla="*/ 3796634 h 5306037"/>
              <a:gd name="connsiteX540" fmla="*/ 2861427 w 5403274"/>
              <a:gd name="connsiteY540" fmla="*/ 3801072 h 5306037"/>
              <a:gd name="connsiteX541" fmla="*/ 2908010 w 5403274"/>
              <a:gd name="connsiteY541" fmla="*/ 3804238 h 5306037"/>
              <a:gd name="connsiteX542" fmla="*/ 3426804 w 5403274"/>
              <a:gd name="connsiteY542" fmla="*/ 3766223 h 5306037"/>
              <a:gd name="connsiteX543" fmla="*/ 3834673 w 5403274"/>
              <a:gd name="connsiteY543" fmla="*/ 3731369 h 5306037"/>
              <a:gd name="connsiteX544" fmla="*/ 4038450 w 5403274"/>
              <a:gd name="connsiteY544" fmla="*/ 3718698 h 5306037"/>
              <a:gd name="connsiteX545" fmla="*/ 4172503 w 5403274"/>
              <a:gd name="connsiteY545" fmla="*/ 3705390 h 5306037"/>
              <a:gd name="connsiteX546" fmla="*/ 897181 w 5403274"/>
              <a:gd name="connsiteY546" fmla="*/ 3704994 h 5306037"/>
              <a:gd name="connsiteX547" fmla="*/ 959620 w 5403274"/>
              <a:gd name="connsiteY547" fmla="*/ 3731369 h 5306037"/>
              <a:gd name="connsiteX548" fmla="*/ 872467 w 5403274"/>
              <a:gd name="connsiteY548" fmla="*/ 3711094 h 5306037"/>
              <a:gd name="connsiteX549" fmla="*/ 897181 w 5403274"/>
              <a:gd name="connsiteY549" fmla="*/ 3704994 h 5306037"/>
              <a:gd name="connsiteX550" fmla="*/ 4699096 w 5403274"/>
              <a:gd name="connsiteY550" fmla="*/ 3704283 h 5306037"/>
              <a:gd name="connsiteX551" fmla="*/ 4793654 w 5403274"/>
              <a:gd name="connsiteY551" fmla="*/ 3728203 h 5306037"/>
              <a:gd name="connsiteX552" fmla="*/ 4591466 w 5403274"/>
              <a:gd name="connsiteY552" fmla="*/ 3717432 h 5306037"/>
              <a:gd name="connsiteX553" fmla="*/ 4699096 w 5403274"/>
              <a:gd name="connsiteY553" fmla="*/ 3704283 h 5306037"/>
              <a:gd name="connsiteX554" fmla="*/ 3080097 w 5403274"/>
              <a:gd name="connsiteY554" fmla="*/ 3701510 h 5306037"/>
              <a:gd name="connsiteX555" fmla="*/ 3104181 w 5403274"/>
              <a:gd name="connsiteY555" fmla="*/ 3723135 h 5306037"/>
              <a:gd name="connsiteX556" fmla="*/ 3049355 w 5403274"/>
              <a:gd name="connsiteY556" fmla="*/ 3723135 h 5306037"/>
              <a:gd name="connsiteX557" fmla="*/ 3080097 w 5403274"/>
              <a:gd name="connsiteY557" fmla="*/ 3701510 h 5306037"/>
              <a:gd name="connsiteX558" fmla="*/ 466182 w 5403274"/>
              <a:gd name="connsiteY558" fmla="*/ 3699687 h 5306037"/>
              <a:gd name="connsiteX559" fmla="*/ 476323 w 5403274"/>
              <a:gd name="connsiteY559" fmla="*/ 3704760 h 5306037"/>
              <a:gd name="connsiteX560" fmla="*/ 476323 w 5403274"/>
              <a:gd name="connsiteY560" fmla="*/ 3714266 h 5306037"/>
              <a:gd name="connsiteX561" fmla="*/ 465550 w 5403274"/>
              <a:gd name="connsiteY561" fmla="*/ 3717432 h 5306037"/>
              <a:gd name="connsiteX562" fmla="*/ 466182 w 5403274"/>
              <a:gd name="connsiteY562" fmla="*/ 3699687 h 5306037"/>
              <a:gd name="connsiteX563" fmla="*/ 761864 w 5403274"/>
              <a:gd name="connsiteY563" fmla="*/ 3691136 h 5306037"/>
              <a:gd name="connsiteX564" fmla="*/ 796724 w 5403274"/>
              <a:gd name="connsiteY564" fmla="*/ 3709828 h 5306037"/>
              <a:gd name="connsiteX565" fmla="*/ 725103 w 5403274"/>
              <a:gd name="connsiteY565" fmla="*/ 3716161 h 5306037"/>
              <a:gd name="connsiteX566" fmla="*/ 761864 w 5403274"/>
              <a:gd name="connsiteY566" fmla="*/ 3691136 h 5306037"/>
              <a:gd name="connsiteX567" fmla="*/ 3318416 w 5403274"/>
              <a:gd name="connsiteY567" fmla="*/ 3688917 h 5306037"/>
              <a:gd name="connsiteX568" fmla="*/ 3324121 w 5403274"/>
              <a:gd name="connsiteY568" fmla="*/ 3688917 h 5306037"/>
              <a:gd name="connsiteX569" fmla="*/ 3323488 w 5403274"/>
              <a:gd name="connsiteY569" fmla="*/ 3695885 h 5306037"/>
              <a:gd name="connsiteX570" fmla="*/ 3318098 w 5403274"/>
              <a:gd name="connsiteY570" fmla="*/ 3695885 h 5306037"/>
              <a:gd name="connsiteX571" fmla="*/ 3318416 w 5403274"/>
              <a:gd name="connsiteY571" fmla="*/ 3688917 h 5306037"/>
              <a:gd name="connsiteX572" fmla="*/ 3362468 w 5403274"/>
              <a:gd name="connsiteY572" fmla="*/ 3687651 h 5306037"/>
              <a:gd name="connsiteX573" fmla="*/ 3366907 w 5403274"/>
              <a:gd name="connsiteY573" fmla="*/ 3687651 h 5306037"/>
              <a:gd name="connsiteX574" fmla="*/ 3367222 w 5403274"/>
              <a:gd name="connsiteY574" fmla="*/ 3693354 h 5306037"/>
              <a:gd name="connsiteX575" fmla="*/ 3362786 w 5403274"/>
              <a:gd name="connsiteY575" fmla="*/ 3693354 h 5306037"/>
              <a:gd name="connsiteX576" fmla="*/ 3362468 w 5403274"/>
              <a:gd name="connsiteY576" fmla="*/ 3687651 h 5306037"/>
              <a:gd name="connsiteX577" fmla="*/ 640723 w 5403274"/>
              <a:gd name="connsiteY577" fmla="*/ 3686858 h 5306037"/>
              <a:gd name="connsiteX578" fmla="*/ 665205 w 5403274"/>
              <a:gd name="connsiteY578" fmla="*/ 3704125 h 5306037"/>
              <a:gd name="connsiteX579" fmla="*/ 611964 w 5403274"/>
              <a:gd name="connsiteY579" fmla="*/ 3702859 h 5306037"/>
              <a:gd name="connsiteX580" fmla="*/ 640723 w 5403274"/>
              <a:gd name="connsiteY580" fmla="*/ 3686858 h 5306037"/>
              <a:gd name="connsiteX581" fmla="*/ 537132 w 5403274"/>
              <a:gd name="connsiteY581" fmla="*/ 3681078 h 5306037"/>
              <a:gd name="connsiteX582" fmla="*/ 553968 w 5403274"/>
              <a:gd name="connsiteY582" fmla="*/ 3698422 h 5306037"/>
              <a:gd name="connsiteX583" fmla="*/ 521326 w 5403274"/>
              <a:gd name="connsiteY583" fmla="*/ 3720599 h 5306037"/>
              <a:gd name="connsiteX584" fmla="*/ 514670 w 5403274"/>
              <a:gd name="connsiteY584" fmla="*/ 3706661 h 5306037"/>
              <a:gd name="connsiteX585" fmla="*/ 519109 w 5403274"/>
              <a:gd name="connsiteY585" fmla="*/ 3688917 h 5306037"/>
              <a:gd name="connsiteX586" fmla="*/ 537132 w 5403274"/>
              <a:gd name="connsiteY586" fmla="*/ 3681078 h 5306037"/>
              <a:gd name="connsiteX587" fmla="*/ 3674945 w 5403274"/>
              <a:gd name="connsiteY587" fmla="*/ 3664203 h 5306037"/>
              <a:gd name="connsiteX588" fmla="*/ 3678430 w 5403274"/>
              <a:gd name="connsiteY588" fmla="*/ 3667375 h 5306037"/>
              <a:gd name="connsiteX589" fmla="*/ 3674630 w 5403274"/>
              <a:gd name="connsiteY589" fmla="*/ 3669276 h 5306037"/>
              <a:gd name="connsiteX590" fmla="*/ 3624558 w 5403274"/>
              <a:gd name="connsiteY590" fmla="*/ 3661037 h 5306037"/>
              <a:gd name="connsiteX591" fmla="*/ 3634699 w 5403274"/>
              <a:gd name="connsiteY591" fmla="*/ 3665474 h 5306037"/>
              <a:gd name="connsiteX592" fmla="*/ 3628676 w 5403274"/>
              <a:gd name="connsiteY592" fmla="*/ 3680683 h 5306037"/>
              <a:gd name="connsiteX593" fmla="*/ 3619486 w 5403274"/>
              <a:gd name="connsiteY593" fmla="*/ 3675609 h 5306037"/>
              <a:gd name="connsiteX594" fmla="*/ 3624558 w 5403274"/>
              <a:gd name="connsiteY594" fmla="*/ 3661037 h 5306037"/>
              <a:gd name="connsiteX595" fmla="*/ 3837207 w 5403274"/>
              <a:gd name="connsiteY595" fmla="*/ 3652167 h 5306037"/>
              <a:gd name="connsiteX596" fmla="*/ 3841961 w 5403274"/>
              <a:gd name="connsiteY596" fmla="*/ 3653433 h 5306037"/>
              <a:gd name="connsiteX597" fmla="*/ 3838791 w 5403274"/>
              <a:gd name="connsiteY597" fmla="*/ 3660401 h 5306037"/>
              <a:gd name="connsiteX598" fmla="*/ 4220991 w 5403274"/>
              <a:gd name="connsiteY598" fmla="*/ 3500090 h 5306037"/>
              <a:gd name="connsiteX599" fmla="*/ 4241590 w 5403274"/>
              <a:gd name="connsiteY599" fmla="*/ 3500090 h 5306037"/>
              <a:gd name="connsiteX600" fmla="*/ 4242224 w 5403274"/>
              <a:gd name="connsiteY600" fmla="*/ 3511497 h 5306037"/>
              <a:gd name="connsiteX601" fmla="*/ 4206414 w 5403274"/>
              <a:gd name="connsiteY601" fmla="*/ 3517835 h 5306037"/>
              <a:gd name="connsiteX602" fmla="*/ 4205146 w 5403274"/>
              <a:gd name="connsiteY602" fmla="*/ 3507065 h 5306037"/>
              <a:gd name="connsiteX603" fmla="*/ 4220991 w 5403274"/>
              <a:gd name="connsiteY603" fmla="*/ 3500090 h 5306037"/>
              <a:gd name="connsiteX604" fmla="*/ 4537271 w 5403274"/>
              <a:gd name="connsiteY604" fmla="*/ 3417716 h 5306037"/>
              <a:gd name="connsiteX605" fmla="*/ 4536638 w 5403274"/>
              <a:gd name="connsiteY605" fmla="*/ 3427857 h 5306037"/>
              <a:gd name="connsiteX606" fmla="*/ 4532835 w 5403274"/>
              <a:gd name="connsiteY606" fmla="*/ 3429758 h 5306037"/>
              <a:gd name="connsiteX607" fmla="*/ 4530934 w 5403274"/>
              <a:gd name="connsiteY607" fmla="*/ 3420253 h 5306037"/>
              <a:gd name="connsiteX608" fmla="*/ 4537271 w 5403274"/>
              <a:gd name="connsiteY608" fmla="*/ 3417716 h 5306037"/>
              <a:gd name="connsiteX609" fmla="*/ 4472938 w 5403274"/>
              <a:gd name="connsiteY609" fmla="*/ 3417086 h 5306037"/>
              <a:gd name="connsiteX610" fmla="*/ 4476741 w 5403274"/>
              <a:gd name="connsiteY610" fmla="*/ 3417716 h 5306037"/>
              <a:gd name="connsiteX611" fmla="*/ 4478328 w 5403274"/>
              <a:gd name="connsiteY611" fmla="*/ 3427857 h 5306037"/>
              <a:gd name="connsiteX612" fmla="*/ 4471354 w 5403274"/>
              <a:gd name="connsiteY612" fmla="*/ 3427221 h 5306037"/>
              <a:gd name="connsiteX613" fmla="*/ 4472938 w 5403274"/>
              <a:gd name="connsiteY613" fmla="*/ 3417086 h 5306037"/>
              <a:gd name="connsiteX614" fmla="*/ 4381352 w 5403274"/>
              <a:gd name="connsiteY614" fmla="*/ 3406310 h 5306037"/>
              <a:gd name="connsiteX615" fmla="*/ 4388638 w 5403274"/>
              <a:gd name="connsiteY615" fmla="*/ 3419617 h 5306037"/>
              <a:gd name="connsiteX616" fmla="*/ 4383251 w 5403274"/>
              <a:gd name="connsiteY616" fmla="*/ 3433560 h 5306037"/>
              <a:gd name="connsiteX617" fmla="*/ 4379132 w 5403274"/>
              <a:gd name="connsiteY617" fmla="*/ 3415815 h 5306037"/>
              <a:gd name="connsiteX618" fmla="*/ 4381352 w 5403274"/>
              <a:gd name="connsiteY618" fmla="*/ 3406310 h 5306037"/>
              <a:gd name="connsiteX619" fmla="*/ 5037680 w 5403274"/>
              <a:gd name="connsiteY619" fmla="*/ 3404409 h 5306037"/>
              <a:gd name="connsiteX620" fmla="*/ 5042436 w 5403274"/>
              <a:gd name="connsiteY620" fmla="*/ 3407581 h 5306037"/>
              <a:gd name="connsiteX621" fmla="*/ 5041164 w 5403274"/>
              <a:gd name="connsiteY621" fmla="*/ 3414550 h 5306037"/>
              <a:gd name="connsiteX622" fmla="*/ 5036414 w 5403274"/>
              <a:gd name="connsiteY622" fmla="*/ 3412013 h 5306037"/>
              <a:gd name="connsiteX623" fmla="*/ 5037680 w 5403274"/>
              <a:gd name="connsiteY623" fmla="*/ 3404409 h 5306037"/>
              <a:gd name="connsiteX624" fmla="*/ 4306242 w 5403274"/>
              <a:gd name="connsiteY624" fmla="*/ 3396810 h 5306037"/>
              <a:gd name="connsiteX625" fmla="*/ 4327474 w 5403274"/>
              <a:gd name="connsiteY625" fmla="*/ 3398076 h 5306037"/>
              <a:gd name="connsiteX626" fmla="*/ 4327474 w 5403274"/>
              <a:gd name="connsiteY626" fmla="*/ 3417716 h 5306037"/>
              <a:gd name="connsiteX627" fmla="*/ 4302436 w 5403274"/>
              <a:gd name="connsiteY627" fmla="*/ 3430393 h 5306037"/>
              <a:gd name="connsiteX628" fmla="*/ 4297685 w 5403274"/>
              <a:gd name="connsiteY628" fmla="*/ 3411383 h 5306037"/>
              <a:gd name="connsiteX629" fmla="*/ 4306242 w 5403274"/>
              <a:gd name="connsiteY629" fmla="*/ 3396810 h 5306037"/>
              <a:gd name="connsiteX630" fmla="*/ 4236204 w 5403274"/>
              <a:gd name="connsiteY630" fmla="*/ 3356253 h 5306037"/>
              <a:gd name="connsiteX631" fmla="*/ 4226060 w 5403274"/>
              <a:gd name="connsiteY631" fmla="*/ 3361956 h 5306037"/>
              <a:gd name="connsiteX632" fmla="*/ 4229230 w 5403274"/>
              <a:gd name="connsiteY632" fmla="*/ 3382232 h 5306037"/>
              <a:gd name="connsiteX633" fmla="*/ 4238420 w 5403274"/>
              <a:gd name="connsiteY633" fmla="*/ 3372097 h 5306037"/>
              <a:gd name="connsiteX634" fmla="*/ 4236204 w 5403274"/>
              <a:gd name="connsiteY634" fmla="*/ 3356253 h 5306037"/>
              <a:gd name="connsiteX635" fmla="*/ 3448352 w 5403274"/>
              <a:gd name="connsiteY635" fmla="*/ 3034366 h 5306037"/>
              <a:gd name="connsiteX636" fmla="*/ 3447083 w 5403274"/>
              <a:gd name="connsiteY636" fmla="*/ 3048303 h 5306037"/>
              <a:gd name="connsiteX637" fmla="*/ 3449938 w 5403274"/>
              <a:gd name="connsiteY637" fmla="*/ 3042600 h 5306037"/>
              <a:gd name="connsiteX638" fmla="*/ 3448352 w 5403274"/>
              <a:gd name="connsiteY638" fmla="*/ 3034366 h 5306037"/>
              <a:gd name="connsiteX639" fmla="*/ 1796908 w 5403274"/>
              <a:gd name="connsiteY639" fmla="*/ 2938685 h 5306037"/>
              <a:gd name="connsiteX640" fmla="*/ 1796275 w 5403274"/>
              <a:gd name="connsiteY640" fmla="*/ 2945018 h 5306037"/>
              <a:gd name="connsiteX641" fmla="*/ 1800078 w 5403274"/>
              <a:gd name="connsiteY641" fmla="*/ 2943117 h 5306037"/>
              <a:gd name="connsiteX642" fmla="*/ 1747469 w 5403274"/>
              <a:gd name="connsiteY642" fmla="*/ 2929180 h 5306037"/>
              <a:gd name="connsiteX643" fmla="*/ 1737643 w 5403274"/>
              <a:gd name="connsiteY643" fmla="*/ 2938685 h 5306037"/>
              <a:gd name="connsiteX644" fmla="*/ 1751272 w 5403274"/>
              <a:gd name="connsiteY644" fmla="*/ 2949456 h 5306037"/>
              <a:gd name="connsiteX645" fmla="*/ 1757610 w 5403274"/>
              <a:gd name="connsiteY645" fmla="*/ 2936784 h 5306037"/>
              <a:gd name="connsiteX646" fmla="*/ 1747469 w 5403274"/>
              <a:gd name="connsiteY646" fmla="*/ 2929180 h 5306037"/>
              <a:gd name="connsiteX647" fmla="*/ 4057145 w 5403274"/>
              <a:gd name="connsiteY647" fmla="*/ 2768869 h 5306037"/>
              <a:gd name="connsiteX648" fmla="*/ 4053024 w 5403274"/>
              <a:gd name="connsiteY648" fmla="*/ 2776473 h 5306037"/>
              <a:gd name="connsiteX649" fmla="*/ 4060948 w 5403274"/>
              <a:gd name="connsiteY649" fmla="*/ 2787244 h 5306037"/>
              <a:gd name="connsiteX650" fmla="*/ 4067604 w 5403274"/>
              <a:gd name="connsiteY650" fmla="*/ 2776473 h 5306037"/>
              <a:gd name="connsiteX651" fmla="*/ 4057145 w 5403274"/>
              <a:gd name="connsiteY651" fmla="*/ 2768869 h 5306037"/>
              <a:gd name="connsiteX652" fmla="*/ 4206414 w 5403274"/>
              <a:gd name="connsiteY652" fmla="*/ 2760629 h 5306037"/>
              <a:gd name="connsiteX653" fmla="*/ 4197224 w 5403274"/>
              <a:gd name="connsiteY653" fmla="*/ 2765697 h 5306037"/>
              <a:gd name="connsiteX654" fmla="*/ 4196270 w 5403274"/>
              <a:gd name="connsiteY654" fmla="*/ 2782176 h 5306037"/>
              <a:gd name="connsiteX655" fmla="*/ 4210850 w 5403274"/>
              <a:gd name="connsiteY655" fmla="*/ 2782176 h 5306037"/>
              <a:gd name="connsiteX656" fmla="*/ 4206414 w 5403274"/>
              <a:gd name="connsiteY656" fmla="*/ 2760629 h 5306037"/>
              <a:gd name="connsiteX657" fmla="*/ 4404738 w 5403274"/>
              <a:gd name="connsiteY657" fmla="*/ 2735672 h 5306037"/>
              <a:gd name="connsiteX658" fmla="*/ 4394978 w 5403274"/>
              <a:gd name="connsiteY658" fmla="*/ 2742255 h 5306037"/>
              <a:gd name="connsiteX659" fmla="*/ 4416528 w 5403274"/>
              <a:gd name="connsiteY659" fmla="*/ 2772671 h 5306037"/>
              <a:gd name="connsiteX660" fmla="*/ 4420647 w 5403274"/>
              <a:gd name="connsiteY660" fmla="*/ 2754296 h 5306037"/>
              <a:gd name="connsiteX661" fmla="*/ 4404738 w 5403274"/>
              <a:gd name="connsiteY661" fmla="*/ 2735672 h 5306037"/>
              <a:gd name="connsiteX662" fmla="*/ 4351244 w 5403274"/>
              <a:gd name="connsiteY662" fmla="*/ 2728317 h 5306037"/>
              <a:gd name="connsiteX663" fmla="*/ 4298950 w 5403274"/>
              <a:gd name="connsiteY663" fmla="*/ 2753025 h 5306037"/>
              <a:gd name="connsiteX664" fmla="*/ 4365822 w 5403274"/>
              <a:gd name="connsiteY664" fmla="*/ 2790410 h 5306037"/>
              <a:gd name="connsiteX665" fmla="*/ 4351244 w 5403274"/>
              <a:gd name="connsiteY665" fmla="*/ 2728317 h 5306037"/>
              <a:gd name="connsiteX666" fmla="*/ 1737013 w 5403274"/>
              <a:gd name="connsiteY666" fmla="*/ 2471690 h 5306037"/>
              <a:gd name="connsiteX667" fmla="*/ 1732256 w 5403274"/>
              <a:gd name="connsiteY667" fmla="*/ 2474856 h 5306037"/>
              <a:gd name="connsiteX668" fmla="*/ 1736060 w 5403274"/>
              <a:gd name="connsiteY668" fmla="*/ 2481195 h 5306037"/>
              <a:gd name="connsiteX669" fmla="*/ 1740814 w 5403274"/>
              <a:gd name="connsiteY669" fmla="*/ 2477393 h 5306037"/>
              <a:gd name="connsiteX670" fmla="*/ 1737013 w 5403274"/>
              <a:gd name="connsiteY670" fmla="*/ 2471690 h 5306037"/>
              <a:gd name="connsiteX671" fmla="*/ 2302070 w 5403274"/>
              <a:gd name="connsiteY671" fmla="*/ 2448247 h 5306037"/>
              <a:gd name="connsiteX672" fmla="*/ 2301754 w 5403274"/>
              <a:gd name="connsiteY672" fmla="*/ 2461549 h 5306037"/>
              <a:gd name="connsiteX673" fmla="*/ 2342318 w 5403274"/>
              <a:gd name="connsiteY673" fmla="*/ 2462185 h 5306037"/>
              <a:gd name="connsiteX674" fmla="*/ 2345173 w 5403274"/>
              <a:gd name="connsiteY674" fmla="*/ 2448247 h 5306037"/>
              <a:gd name="connsiteX675" fmla="*/ 2302070 w 5403274"/>
              <a:gd name="connsiteY675" fmla="*/ 2448247 h 5306037"/>
              <a:gd name="connsiteX676" fmla="*/ 4713714 w 5403274"/>
              <a:gd name="connsiteY676" fmla="*/ 1763673 h 5306037"/>
              <a:gd name="connsiteX677" fmla="*/ 4667842 w 5403274"/>
              <a:gd name="connsiteY677" fmla="*/ 1777218 h 5306037"/>
              <a:gd name="connsiteX678" fmla="*/ 4750556 w 5403274"/>
              <a:gd name="connsiteY678" fmla="*/ 1777218 h 5306037"/>
              <a:gd name="connsiteX679" fmla="*/ 4713714 w 5403274"/>
              <a:gd name="connsiteY679" fmla="*/ 1763673 h 5306037"/>
              <a:gd name="connsiteX680" fmla="*/ 4596536 w 5403274"/>
              <a:gd name="connsiteY680" fmla="*/ 1747437 h 5306037"/>
              <a:gd name="connsiteX681" fmla="*/ 4596536 w 5403274"/>
              <a:gd name="connsiteY681" fmla="*/ 1759473 h 5306037"/>
              <a:gd name="connsiteX682" fmla="*/ 4622522 w 5403274"/>
              <a:gd name="connsiteY682" fmla="*/ 1759473 h 5306037"/>
              <a:gd name="connsiteX683" fmla="*/ 4626008 w 5403274"/>
              <a:gd name="connsiteY683" fmla="*/ 1753770 h 5306037"/>
              <a:gd name="connsiteX684" fmla="*/ 4621889 w 5403274"/>
              <a:gd name="connsiteY684" fmla="*/ 1748067 h 5306037"/>
              <a:gd name="connsiteX685" fmla="*/ 4596536 w 5403274"/>
              <a:gd name="connsiteY685" fmla="*/ 1747437 h 5306037"/>
              <a:gd name="connsiteX686" fmla="*/ 910814 w 5403274"/>
              <a:gd name="connsiteY686" fmla="*/ 1395763 h 5306037"/>
              <a:gd name="connsiteX687" fmla="*/ 905742 w 5403274"/>
              <a:gd name="connsiteY687" fmla="*/ 1398930 h 5306037"/>
              <a:gd name="connsiteX688" fmla="*/ 908913 w 5403274"/>
              <a:gd name="connsiteY688" fmla="*/ 1405268 h 5306037"/>
              <a:gd name="connsiteX689" fmla="*/ 914300 w 5403274"/>
              <a:gd name="connsiteY689" fmla="*/ 1405904 h 5306037"/>
              <a:gd name="connsiteX690" fmla="*/ 910814 w 5403274"/>
              <a:gd name="connsiteY690" fmla="*/ 1395763 h 5306037"/>
              <a:gd name="connsiteX691" fmla="*/ 326424 w 5403274"/>
              <a:gd name="connsiteY691" fmla="*/ 1209473 h 5306037"/>
              <a:gd name="connsiteX692" fmla="*/ 326424 w 5403274"/>
              <a:gd name="connsiteY692" fmla="*/ 1215177 h 5306037"/>
              <a:gd name="connsiteX693" fmla="*/ 323254 w 5403274"/>
              <a:gd name="connsiteY693" fmla="*/ 1212010 h 5306037"/>
              <a:gd name="connsiteX694" fmla="*/ 278251 w 5403274"/>
              <a:gd name="connsiteY694" fmla="*/ 1208208 h 5306037"/>
              <a:gd name="connsiteX695" fmla="*/ 280789 w 5403274"/>
              <a:gd name="connsiteY695" fmla="*/ 1214541 h 5306037"/>
              <a:gd name="connsiteX696" fmla="*/ 276985 w 5403274"/>
              <a:gd name="connsiteY696" fmla="*/ 1218979 h 5306037"/>
              <a:gd name="connsiteX697" fmla="*/ 273815 w 5403274"/>
              <a:gd name="connsiteY697" fmla="*/ 1209473 h 5306037"/>
              <a:gd name="connsiteX698" fmla="*/ 278251 w 5403274"/>
              <a:gd name="connsiteY698" fmla="*/ 1208208 h 5306037"/>
              <a:gd name="connsiteX699" fmla="*/ 369207 w 5403274"/>
              <a:gd name="connsiteY699" fmla="*/ 1190463 h 5306037"/>
              <a:gd name="connsiteX700" fmla="*/ 375545 w 5403274"/>
              <a:gd name="connsiteY700" fmla="*/ 1194265 h 5306037"/>
              <a:gd name="connsiteX701" fmla="*/ 370158 w 5403274"/>
              <a:gd name="connsiteY701" fmla="*/ 1196802 h 5306037"/>
              <a:gd name="connsiteX702" fmla="*/ 369207 w 5403274"/>
              <a:gd name="connsiteY702" fmla="*/ 1190463 h 5306037"/>
              <a:gd name="connsiteX703" fmla="*/ 4834686 w 5403274"/>
              <a:gd name="connsiteY703" fmla="*/ 628254 h 5306037"/>
              <a:gd name="connsiteX704" fmla="*/ 4875420 w 5403274"/>
              <a:gd name="connsiteY704" fmla="*/ 663271 h 5306037"/>
              <a:gd name="connsiteX705" fmla="*/ 4817424 w 5403274"/>
              <a:gd name="connsiteY705" fmla="*/ 636026 h 5306037"/>
              <a:gd name="connsiteX706" fmla="*/ 4834686 w 5403274"/>
              <a:gd name="connsiteY706" fmla="*/ 628254 h 5306037"/>
              <a:gd name="connsiteX707" fmla="*/ 4767034 w 5403274"/>
              <a:gd name="connsiteY707" fmla="*/ 615115 h 5306037"/>
              <a:gd name="connsiteX708" fmla="*/ 4774959 w 5403274"/>
              <a:gd name="connsiteY708" fmla="*/ 625886 h 5306037"/>
              <a:gd name="connsiteX709" fmla="*/ 4767034 w 5403274"/>
              <a:gd name="connsiteY709" fmla="*/ 637292 h 5306037"/>
              <a:gd name="connsiteX710" fmla="*/ 4759113 w 5403274"/>
              <a:gd name="connsiteY710" fmla="*/ 626521 h 5306037"/>
              <a:gd name="connsiteX711" fmla="*/ 4767034 w 5403274"/>
              <a:gd name="connsiteY711" fmla="*/ 615115 h 5306037"/>
              <a:gd name="connsiteX712" fmla="*/ 4582592 w 5403274"/>
              <a:gd name="connsiteY712" fmla="*/ 607511 h 5306037"/>
              <a:gd name="connsiteX713" fmla="*/ 4632663 w 5403274"/>
              <a:gd name="connsiteY713" fmla="*/ 616380 h 5306037"/>
              <a:gd name="connsiteX714" fmla="*/ 4637735 w 5403274"/>
              <a:gd name="connsiteY714" fmla="*/ 632860 h 5306037"/>
              <a:gd name="connsiteX715" fmla="*/ 4579736 w 5403274"/>
              <a:gd name="connsiteY715" fmla="*/ 632224 h 5306037"/>
              <a:gd name="connsiteX716" fmla="*/ 4582592 w 5403274"/>
              <a:gd name="connsiteY716" fmla="*/ 607511 h 5306037"/>
              <a:gd name="connsiteX717" fmla="*/ 4701118 w 5403274"/>
              <a:gd name="connsiteY717" fmla="*/ 604344 h 5306037"/>
              <a:gd name="connsiteX718" fmla="*/ 4704602 w 5403274"/>
              <a:gd name="connsiteY718" fmla="*/ 608782 h 5306037"/>
              <a:gd name="connsiteX719" fmla="*/ 4700800 w 5403274"/>
              <a:gd name="connsiteY719" fmla="*/ 612578 h 5306037"/>
              <a:gd name="connsiteX720" fmla="*/ 4697314 w 5403274"/>
              <a:gd name="connsiteY720" fmla="*/ 608146 h 5306037"/>
              <a:gd name="connsiteX721" fmla="*/ 4701118 w 5403274"/>
              <a:gd name="connsiteY721" fmla="*/ 604344 h 5306037"/>
              <a:gd name="connsiteX722" fmla="*/ 1591229 w 5403274"/>
              <a:gd name="connsiteY722" fmla="*/ 300826 h 5306037"/>
              <a:gd name="connsiteX723" fmla="*/ 1591229 w 5403274"/>
              <a:gd name="connsiteY723" fmla="*/ 309701 h 5306037"/>
              <a:gd name="connsiteX724" fmla="*/ 1627992 w 5403274"/>
              <a:gd name="connsiteY724" fmla="*/ 309701 h 5306037"/>
              <a:gd name="connsiteX725" fmla="*/ 1627992 w 5403274"/>
              <a:gd name="connsiteY725" fmla="*/ 300826 h 5306037"/>
              <a:gd name="connsiteX726" fmla="*/ 1591229 w 5403274"/>
              <a:gd name="connsiteY726" fmla="*/ 300826 h 5306037"/>
              <a:gd name="connsiteX727" fmla="*/ 1026449 w 5403274"/>
              <a:gd name="connsiteY727" fmla="*/ 11493 h 5306037"/>
              <a:gd name="connsiteX728" fmla="*/ 970394 w 5403274"/>
              <a:gd name="connsiteY728" fmla="*/ 35334 h 5306037"/>
              <a:gd name="connsiteX729" fmla="*/ 1079414 w 5403274"/>
              <a:gd name="connsiteY729" fmla="*/ 19491 h 5306037"/>
              <a:gd name="connsiteX730" fmla="*/ 1026449 w 5403274"/>
              <a:gd name="connsiteY730" fmla="*/ 11493 h 5306037"/>
              <a:gd name="connsiteX731" fmla="*/ 700214 w 5403274"/>
              <a:gd name="connsiteY731" fmla="*/ 0 h 5306037"/>
              <a:gd name="connsiteX732" fmla="*/ 4669775 w 5403274"/>
              <a:gd name="connsiteY732" fmla="*/ 0 h 5306037"/>
              <a:gd name="connsiteX733" fmla="*/ 4670059 w 5403274"/>
              <a:gd name="connsiteY733" fmla="*/ 9350 h 5306037"/>
              <a:gd name="connsiteX734" fmla="*/ 4388322 w 5403274"/>
              <a:gd name="connsiteY734" fmla="*/ 9350 h 5306037"/>
              <a:gd name="connsiteX735" fmla="*/ 4412090 w 5403274"/>
              <a:gd name="connsiteY735" fmla="*/ 60042 h 5306037"/>
              <a:gd name="connsiteX736" fmla="*/ 4477059 w 5403274"/>
              <a:gd name="connsiteY736" fmla="*/ 103766 h 5306037"/>
              <a:gd name="connsiteX737" fmla="*/ 4593368 w 5403274"/>
              <a:gd name="connsiteY737" fmla="*/ 106933 h 5306037"/>
              <a:gd name="connsiteX738" fmla="*/ 4705236 w 5403274"/>
              <a:gd name="connsiteY738" fmla="*/ 174734 h 5306037"/>
              <a:gd name="connsiteX739" fmla="*/ 4684636 w 5403274"/>
              <a:gd name="connsiteY739" fmla="*/ 193109 h 5306037"/>
              <a:gd name="connsiteX740" fmla="*/ 4620620 w 5403274"/>
              <a:gd name="connsiteY740" fmla="*/ 190572 h 5306037"/>
              <a:gd name="connsiteX741" fmla="*/ 4567379 w 5403274"/>
              <a:gd name="connsiteY741" fmla="*/ 208952 h 5306037"/>
              <a:gd name="connsiteX742" fmla="*/ 4588296 w 5403274"/>
              <a:gd name="connsiteY742" fmla="*/ 247603 h 5306037"/>
              <a:gd name="connsiteX743" fmla="*/ 4709992 w 5403274"/>
              <a:gd name="connsiteY743" fmla="*/ 271681 h 5306037"/>
              <a:gd name="connsiteX744" fmla="*/ 4753090 w 5403274"/>
              <a:gd name="connsiteY744" fmla="*/ 308430 h 5306037"/>
              <a:gd name="connsiteX745" fmla="*/ 4716012 w 5403274"/>
              <a:gd name="connsiteY745" fmla="*/ 316035 h 5306037"/>
              <a:gd name="connsiteX746" fmla="*/ 4512236 w 5403274"/>
              <a:gd name="connsiteY746" fmla="*/ 318571 h 5306037"/>
              <a:gd name="connsiteX747" fmla="*/ 4489416 w 5403274"/>
              <a:gd name="connsiteY747" fmla="*/ 326811 h 5306037"/>
              <a:gd name="connsiteX748" fmla="*/ 4295466 w 5403274"/>
              <a:gd name="connsiteY748" fmla="*/ 342013 h 5306037"/>
              <a:gd name="connsiteX749" fmla="*/ 4080915 w 5403274"/>
              <a:gd name="connsiteY749" fmla="*/ 328712 h 5306037"/>
              <a:gd name="connsiteX750" fmla="*/ 3982353 w 5403274"/>
              <a:gd name="connsiteY750" fmla="*/ 335680 h 5306037"/>
              <a:gd name="connsiteX751" fmla="*/ 3679384 w 5403274"/>
              <a:gd name="connsiteY751" fmla="*/ 345816 h 5306037"/>
              <a:gd name="connsiteX752" fmla="*/ 3575120 w 5403274"/>
              <a:gd name="connsiteY752" fmla="*/ 343284 h 5306037"/>
              <a:gd name="connsiteX753" fmla="*/ 3501278 w 5403274"/>
              <a:gd name="connsiteY753" fmla="*/ 357857 h 5306037"/>
              <a:gd name="connsiteX754" fmla="*/ 3434408 w 5403274"/>
              <a:gd name="connsiteY754" fmla="*/ 342013 h 5306037"/>
              <a:gd name="connsiteX755" fmla="*/ 3396061 w 5403274"/>
              <a:gd name="connsiteY755" fmla="*/ 361659 h 5306037"/>
              <a:gd name="connsiteX756" fmla="*/ 3357081 w 5403274"/>
              <a:gd name="connsiteY756" fmla="*/ 362925 h 5306037"/>
              <a:gd name="connsiteX757" fmla="*/ 3365005 w 5403274"/>
              <a:gd name="connsiteY757" fmla="*/ 382570 h 5306037"/>
              <a:gd name="connsiteX758" fmla="*/ 3440112 w 5403274"/>
              <a:gd name="connsiteY758" fmla="*/ 398409 h 5306037"/>
              <a:gd name="connsiteX759" fmla="*/ 3807415 w 5403274"/>
              <a:gd name="connsiteY759" fmla="*/ 401575 h 5306037"/>
              <a:gd name="connsiteX760" fmla="*/ 4110704 w 5403274"/>
              <a:gd name="connsiteY760" fmla="*/ 405377 h 5306037"/>
              <a:gd name="connsiteX761" fmla="*/ 4314482 w 5403274"/>
              <a:gd name="connsiteY761" fmla="*/ 414252 h 5306037"/>
              <a:gd name="connsiteX762" fmla="*/ 4605726 w 5403274"/>
              <a:gd name="connsiteY762" fmla="*/ 437059 h 5306037"/>
              <a:gd name="connsiteX763" fmla="*/ 4730272 w 5403274"/>
              <a:gd name="connsiteY763" fmla="*/ 452903 h 5306037"/>
              <a:gd name="connsiteX764" fmla="*/ 4684321 w 5403274"/>
              <a:gd name="connsiteY764" fmla="*/ 527673 h 5306037"/>
              <a:gd name="connsiteX765" fmla="*/ 4550900 w 5403274"/>
              <a:gd name="connsiteY765" fmla="*/ 530840 h 5306037"/>
              <a:gd name="connsiteX766" fmla="*/ 4527766 w 5403274"/>
              <a:gd name="connsiteY766" fmla="*/ 530210 h 5306037"/>
              <a:gd name="connsiteX767" fmla="*/ 4400048 w 5403274"/>
              <a:gd name="connsiteY767" fmla="*/ 539715 h 5306037"/>
              <a:gd name="connsiteX768" fmla="*/ 4340786 w 5403274"/>
              <a:gd name="connsiteY768" fmla="*/ 568225 h 5306037"/>
              <a:gd name="connsiteX769" fmla="*/ 4374378 w 5403274"/>
              <a:gd name="connsiteY769" fmla="*/ 589771 h 5306037"/>
              <a:gd name="connsiteX770" fmla="*/ 4514452 w 5403274"/>
              <a:gd name="connsiteY770" fmla="*/ 596740 h 5306037"/>
              <a:gd name="connsiteX771" fmla="*/ 4562625 w 5403274"/>
              <a:gd name="connsiteY771" fmla="*/ 623985 h 5306037"/>
              <a:gd name="connsiteX772" fmla="*/ 4528399 w 5403274"/>
              <a:gd name="connsiteY772" fmla="*/ 646161 h 5306037"/>
              <a:gd name="connsiteX773" fmla="*/ 4489102 w 5403274"/>
              <a:gd name="connsiteY773" fmla="*/ 679744 h 5306037"/>
              <a:gd name="connsiteX774" fmla="*/ 4564526 w 5403274"/>
              <a:gd name="connsiteY774" fmla="*/ 710161 h 5306037"/>
              <a:gd name="connsiteX775" fmla="*/ 4745169 w 5403274"/>
              <a:gd name="connsiteY775" fmla="*/ 720937 h 5306037"/>
              <a:gd name="connsiteX776" fmla="*/ 4908380 w 5403274"/>
              <a:gd name="connsiteY776" fmla="*/ 745015 h 5306037"/>
              <a:gd name="connsiteX777" fmla="*/ 4908380 w 5403274"/>
              <a:gd name="connsiteY777" fmla="*/ 795702 h 5306037"/>
              <a:gd name="connsiteX778" fmla="*/ 5257938 w 5403274"/>
              <a:gd name="connsiteY778" fmla="*/ 898987 h 5306037"/>
              <a:gd name="connsiteX779" fmla="*/ 5261423 w 5403274"/>
              <a:gd name="connsiteY779" fmla="*/ 917997 h 5306037"/>
              <a:gd name="connsiteX780" fmla="*/ 5224026 w 5403274"/>
              <a:gd name="connsiteY780" fmla="*/ 921799 h 5306037"/>
              <a:gd name="connsiteX781" fmla="*/ 5021518 w 5403274"/>
              <a:gd name="connsiteY781" fmla="*/ 881248 h 5306037"/>
              <a:gd name="connsiteX782" fmla="*/ 4998700 w 5403274"/>
              <a:gd name="connsiteY782" fmla="*/ 886315 h 5306037"/>
              <a:gd name="connsiteX783" fmla="*/ 4923274 w 5403274"/>
              <a:gd name="connsiteY783" fmla="*/ 887581 h 5306037"/>
              <a:gd name="connsiteX784" fmla="*/ 4802214 w 5403274"/>
              <a:gd name="connsiteY784" fmla="*/ 890117 h 5306037"/>
              <a:gd name="connsiteX785" fmla="*/ 4790804 w 5403274"/>
              <a:gd name="connsiteY785" fmla="*/ 893919 h 5306037"/>
              <a:gd name="connsiteX786" fmla="*/ 4647240 w 5403274"/>
              <a:gd name="connsiteY786" fmla="*/ 885050 h 5306037"/>
              <a:gd name="connsiteX787" fmla="*/ 4503996 w 5403274"/>
              <a:gd name="connsiteY787" fmla="*/ 892018 h 5306037"/>
              <a:gd name="connsiteX788" fmla="*/ 4436178 w 5403274"/>
              <a:gd name="connsiteY788" fmla="*/ 892018 h 5306037"/>
              <a:gd name="connsiteX789" fmla="*/ 4397828 w 5403274"/>
              <a:gd name="connsiteY789" fmla="*/ 930033 h 5306037"/>
              <a:gd name="connsiteX790" fmla="*/ 4413358 w 5403274"/>
              <a:gd name="connsiteY790" fmla="*/ 944612 h 5306037"/>
              <a:gd name="connsiteX791" fmla="*/ 4716328 w 5403274"/>
              <a:gd name="connsiteY791" fmla="*/ 968054 h 5306037"/>
              <a:gd name="connsiteX792" fmla="*/ 4954966 w 5403274"/>
              <a:gd name="connsiteY792" fmla="*/ 987700 h 5306037"/>
              <a:gd name="connsiteX793" fmla="*/ 5033561 w 5403274"/>
              <a:gd name="connsiteY793" fmla="*/ 1023184 h 5306037"/>
              <a:gd name="connsiteX794" fmla="*/ 5083000 w 5403274"/>
              <a:gd name="connsiteY794" fmla="*/ 1051064 h 5306037"/>
              <a:gd name="connsiteX795" fmla="*/ 5003138 w 5403274"/>
              <a:gd name="connsiteY795" fmla="*/ 1077043 h 5306037"/>
              <a:gd name="connsiteX796" fmla="*/ 4789538 w 5403274"/>
              <a:gd name="connsiteY796" fmla="*/ 1037756 h 5306037"/>
              <a:gd name="connsiteX797" fmla="*/ 4731225 w 5403274"/>
              <a:gd name="connsiteY797" fmla="*/ 1032053 h 5306037"/>
              <a:gd name="connsiteX798" fmla="*/ 4690976 w 5403274"/>
              <a:gd name="connsiteY798" fmla="*/ 1038387 h 5306037"/>
              <a:gd name="connsiteX799" fmla="*/ 4681468 w 5403274"/>
              <a:gd name="connsiteY799" fmla="*/ 1061834 h 5306037"/>
              <a:gd name="connsiteX800" fmla="*/ 4688757 w 5403274"/>
              <a:gd name="connsiteY800" fmla="*/ 1089714 h 5306037"/>
              <a:gd name="connsiteX801" fmla="*/ 4710308 w 5403274"/>
              <a:gd name="connsiteY801" fmla="*/ 1103657 h 5306037"/>
              <a:gd name="connsiteX802" fmla="*/ 4809502 w 5403274"/>
              <a:gd name="connsiteY802" fmla="*/ 1109355 h 5306037"/>
              <a:gd name="connsiteX803" fmla="*/ 4875738 w 5403274"/>
              <a:gd name="connsiteY803" fmla="*/ 1072605 h 5306037"/>
              <a:gd name="connsiteX804" fmla="*/ 4894118 w 5403274"/>
              <a:gd name="connsiteY804" fmla="*/ 1059933 h 5306037"/>
              <a:gd name="connsiteX805" fmla="*/ 4905210 w 5403274"/>
              <a:gd name="connsiteY805" fmla="*/ 1110625 h 5306037"/>
              <a:gd name="connsiteX806" fmla="*/ 4914084 w 5403274"/>
              <a:gd name="connsiteY806" fmla="*/ 1122662 h 5306037"/>
              <a:gd name="connsiteX807" fmla="*/ 4967326 w 5403274"/>
              <a:gd name="connsiteY807" fmla="*/ 1171453 h 5306037"/>
              <a:gd name="connsiteX808" fmla="*/ 5018030 w 5403274"/>
              <a:gd name="connsiteY808" fmla="*/ 1194265 h 5306037"/>
              <a:gd name="connsiteX809" fmla="*/ 5050676 w 5403274"/>
              <a:gd name="connsiteY809" fmla="*/ 1209473 h 5306037"/>
              <a:gd name="connsiteX810" fmla="*/ 5107084 w 5403274"/>
              <a:gd name="connsiteY810" fmla="*/ 1247494 h 5306037"/>
              <a:gd name="connsiteX811" fmla="*/ 5342394 w 5403274"/>
              <a:gd name="connsiteY811" fmla="*/ 1282065 h 5306037"/>
              <a:gd name="connsiteX812" fmla="*/ 5403274 w 5403274"/>
              <a:gd name="connsiteY812" fmla="*/ 1302113 h 5306037"/>
              <a:gd name="connsiteX813" fmla="*/ 5403274 w 5403274"/>
              <a:gd name="connsiteY813" fmla="*/ 1386193 h 5306037"/>
              <a:gd name="connsiteX814" fmla="*/ 5390408 w 5403274"/>
              <a:gd name="connsiteY814" fmla="*/ 1384992 h 5306037"/>
              <a:gd name="connsiteX815" fmla="*/ 5252232 w 5403274"/>
              <a:gd name="connsiteY815" fmla="*/ 1346342 h 5306037"/>
              <a:gd name="connsiteX816" fmla="*/ 5037364 w 5403274"/>
              <a:gd name="connsiteY816" fmla="*/ 1323530 h 5306037"/>
              <a:gd name="connsiteX817" fmla="*/ 4838977 w 5403274"/>
              <a:gd name="connsiteY817" fmla="*/ 1315290 h 5306037"/>
              <a:gd name="connsiteX818" fmla="*/ 4796192 w 5403274"/>
              <a:gd name="connsiteY818" fmla="*/ 1322259 h 5306037"/>
              <a:gd name="connsiteX819" fmla="*/ 4818374 w 5403274"/>
              <a:gd name="connsiteY819" fmla="*/ 1353941 h 5306037"/>
              <a:gd name="connsiteX820" fmla="*/ 4951798 w 5403274"/>
              <a:gd name="connsiteY820" fmla="*/ 1383727 h 5306037"/>
              <a:gd name="connsiteX821" fmla="*/ 5130854 w 5403274"/>
              <a:gd name="connsiteY821" fmla="*/ 1433784 h 5306037"/>
              <a:gd name="connsiteX822" fmla="*/ 5150818 w 5403274"/>
              <a:gd name="connsiteY822" fmla="*/ 1448356 h 5306037"/>
              <a:gd name="connsiteX823" fmla="*/ 5130222 w 5403274"/>
              <a:gd name="connsiteY823" fmla="*/ 1477502 h 5306037"/>
              <a:gd name="connsiteX824" fmla="*/ 5010109 w 5403274"/>
              <a:gd name="connsiteY824" fmla="*/ 1438851 h 5306037"/>
              <a:gd name="connsiteX825" fmla="*/ 4977782 w 5403274"/>
              <a:gd name="connsiteY825" fmla="*/ 1438216 h 5306037"/>
              <a:gd name="connsiteX826" fmla="*/ 4984438 w 5403274"/>
              <a:gd name="connsiteY826" fmla="*/ 1500950 h 5306037"/>
              <a:gd name="connsiteX827" fmla="*/ 5038633 w 5403274"/>
              <a:gd name="connsiteY827" fmla="*/ 1541501 h 5306037"/>
              <a:gd name="connsiteX828" fmla="*/ 5094409 w 5403274"/>
              <a:gd name="connsiteY828" fmla="*/ 1574454 h 5306037"/>
              <a:gd name="connsiteX829" fmla="*/ 5122930 w 5403274"/>
              <a:gd name="connsiteY829" fmla="*/ 1623875 h 5306037"/>
              <a:gd name="connsiteX830" fmla="*/ 5150503 w 5403274"/>
              <a:gd name="connsiteY830" fmla="*/ 1694843 h 5306037"/>
              <a:gd name="connsiteX831" fmla="*/ 5135290 w 5403274"/>
              <a:gd name="connsiteY831" fmla="*/ 1719557 h 5306037"/>
              <a:gd name="connsiteX832" fmla="*/ 5124199 w 5403274"/>
              <a:gd name="connsiteY832" fmla="*/ 1799395 h 5306037"/>
              <a:gd name="connsiteX833" fmla="*/ 5092508 w 5403274"/>
              <a:gd name="connsiteY833" fmla="*/ 1841217 h 5306037"/>
              <a:gd name="connsiteX834" fmla="*/ 5098212 w 5403274"/>
              <a:gd name="connsiteY834" fmla="*/ 1863394 h 5306037"/>
              <a:gd name="connsiteX835" fmla="*/ 5177758 w 5403274"/>
              <a:gd name="connsiteY835" fmla="*/ 1896341 h 5306037"/>
              <a:gd name="connsiteX836" fmla="*/ 5294222 w 5403274"/>
              <a:gd name="connsiteY836" fmla="*/ 1913451 h 5306037"/>
              <a:gd name="connsiteX837" fmla="*/ 5403274 w 5403274"/>
              <a:gd name="connsiteY837" fmla="*/ 1927691 h 5306037"/>
              <a:gd name="connsiteX838" fmla="*/ 5403274 w 5403274"/>
              <a:gd name="connsiteY838" fmla="*/ 2204386 h 5306037"/>
              <a:gd name="connsiteX839" fmla="*/ 5386247 w 5403274"/>
              <a:gd name="connsiteY839" fmla="*/ 2203530 h 5306037"/>
              <a:gd name="connsiteX840" fmla="*/ 5075711 w 5403274"/>
              <a:gd name="connsiteY840" fmla="*/ 2189719 h 5306037"/>
              <a:gd name="connsiteX841" fmla="*/ 4860524 w 5403274"/>
              <a:gd name="connsiteY841" fmla="*/ 2189083 h 5306037"/>
              <a:gd name="connsiteX842" fmla="*/ 4773690 w 5403274"/>
              <a:gd name="connsiteY842" fmla="*/ 2198588 h 5306037"/>
              <a:gd name="connsiteX843" fmla="*/ 4645656 w 5403274"/>
              <a:gd name="connsiteY843" fmla="*/ 2204292 h 5306037"/>
              <a:gd name="connsiteX844" fmla="*/ 4559458 w 5403274"/>
              <a:gd name="connsiteY844" fmla="*/ 2213161 h 5306037"/>
              <a:gd name="connsiteX845" fmla="*/ 4513822 w 5403274"/>
              <a:gd name="connsiteY845" fmla="*/ 2211260 h 5306037"/>
              <a:gd name="connsiteX846" fmla="*/ 4497023 w 5403274"/>
              <a:gd name="connsiteY846" fmla="*/ 2212531 h 5306037"/>
              <a:gd name="connsiteX847" fmla="*/ 4408922 w 5403274"/>
              <a:gd name="connsiteY847" fmla="*/ 2230270 h 5306037"/>
              <a:gd name="connsiteX848" fmla="*/ 4375644 w 5403274"/>
              <a:gd name="connsiteY848" fmla="*/ 2238510 h 5306037"/>
              <a:gd name="connsiteX849" fmla="*/ 4343320 w 5403274"/>
              <a:gd name="connsiteY849" fmla="*/ 2237874 h 5306037"/>
              <a:gd name="connsiteX850" fmla="*/ 4305291 w 5403274"/>
              <a:gd name="connsiteY850" fmla="*/ 2249916 h 5306037"/>
              <a:gd name="connsiteX851" fmla="*/ 4134790 w 5403274"/>
              <a:gd name="connsiteY851" fmla="*/ 2267025 h 5306037"/>
              <a:gd name="connsiteX852" fmla="*/ 4038132 w 5403274"/>
              <a:gd name="connsiteY852" fmla="*/ 2292369 h 5306037"/>
              <a:gd name="connsiteX853" fmla="*/ 3905026 w 5403274"/>
              <a:gd name="connsiteY853" fmla="*/ 2294905 h 5306037"/>
              <a:gd name="connsiteX854" fmla="*/ 3836890 w 5403274"/>
              <a:gd name="connsiteY854" fmla="*/ 2311379 h 5306037"/>
              <a:gd name="connsiteX855" fmla="*/ 3809316 w 5403274"/>
              <a:gd name="connsiteY855" fmla="*/ 2313280 h 5306037"/>
              <a:gd name="connsiteX856" fmla="*/ 3718682 w 5403274"/>
              <a:gd name="connsiteY856" fmla="*/ 2321514 h 5306037"/>
              <a:gd name="connsiteX857" fmla="*/ 3609661 w 5403274"/>
              <a:gd name="connsiteY857" fmla="*/ 2353831 h 5306037"/>
              <a:gd name="connsiteX858" fmla="*/ 3576068 w 5403274"/>
              <a:gd name="connsiteY858" fmla="*/ 2337988 h 5306037"/>
              <a:gd name="connsiteX859" fmla="*/ 3507934 w 5403274"/>
              <a:gd name="connsiteY859" fmla="*/ 2338623 h 5306037"/>
              <a:gd name="connsiteX860" fmla="*/ 3406520 w 5403274"/>
              <a:gd name="connsiteY860" fmla="*/ 2370941 h 5306037"/>
              <a:gd name="connsiteX861" fmla="*/ 3252814 w 5403274"/>
              <a:gd name="connsiteY861" fmla="*/ 2381081 h 5306037"/>
              <a:gd name="connsiteX862" fmla="*/ 3023686 w 5403274"/>
              <a:gd name="connsiteY862" fmla="*/ 2400722 h 5306037"/>
              <a:gd name="connsiteX863" fmla="*/ 3006257 w 5403274"/>
              <a:gd name="connsiteY863" fmla="*/ 2401987 h 5306037"/>
              <a:gd name="connsiteX864" fmla="*/ 2735928 w 5403274"/>
              <a:gd name="connsiteY864" fmla="*/ 2453945 h 5306037"/>
              <a:gd name="connsiteX865" fmla="*/ 2732124 w 5403274"/>
              <a:gd name="connsiteY865" fmla="*/ 2463450 h 5306037"/>
              <a:gd name="connsiteX866" fmla="*/ 2757793 w 5403274"/>
              <a:gd name="connsiteY866" fmla="*/ 2477393 h 5306037"/>
              <a:gd name="connsiteX867" fmla="*/ 3014496 w 5403274"/>
              <a:gd name="connsiteY867" fmla="*/ 2486898 h 5306037"/>
              <a:gd name="connsiteX868" fmla="*/ 3352960 w 5403274"/>
              <a:gd name="connsiteY868" fmla="*/ 2495767 h 5306037"/>
              <a:gd name="connsiteX869" fmla="*/ 3825480 w 5403274"/>
              <a:gd name="connsiteY869" fmla="*/ 2514778 h 5306037"/>
              <a:gd name="connsiteX870" fmla="*/ 4198808 w 5403274"/>
              <a:gd name="connsiteY870" fmla="*/ 2502106 h 5306037"/>
              <a:gd name="connsiteX871" fmla="*/ 4490370 w 5403274"/>
              <a:gd name="connsiteY871" fmla="*/ 2490700 h 5306037"/>
              <a:gd name="connsiteX872" fmla="*/ 4980637 w 5403274"/>
              <a:gd name="connsiteY872" fmla="*/ 2491965 h 5306037"/>
              <a:gd name="connsiteX873" fmla="*/ 5403274 w 5403274"/>
              <a:gd name="connsiteY873" fmla="*/ 2514050 h 5306037"/>
              <a:gd name="connsiteX874" fmla="*/ 5403274 w 5403274"/>
              <a:gd name="connsiteY874" fmla="*/ 2723646 h 5306037"/>
              <a:gd name="connsiteX875" fmla="*/ 5363152 w 5403274"/>
              <a:gd name="connsiteY875" fmla="*/ 2723244 h 5306037"/>
              <a:gd name="connsiteX876" fmla="*/ 5241456 w 5403274"/>
              <a:gd name="connsiteY876" fmla="*/ 2737187 h 5306037"/>
              <a:gd name="connsiteX877" fmla="*/ 5107402 w 5403274"/>
              <a:gd name="connsiteY877" fmla="*/ 2741619 h 5306037"/>
              <a:gd name="connsiteX878" fmla="*/ 5020886 w 5403274"/>
              <a:gd name="connsiteY878" fmla="*/ 2749859 h 5306037"/>
              <a:gd name="connsiteX879" fmla="*/ 4958451 w 5403274"/>
              <a:gd name="connsiteY879" fmla="*/ 2753025 h 5306037"/>
              <a:gd name="connsiteX880" fmla="*/ 4902042 w 5403274"/>
              <a:gd name="connsiteY880" fmla="*/ 2742890 h 5306037"/>
              <a:gd name="connsiteX881" fmla="*/ 4862426 w 5403274"/>
              <a:gd name="connsiteY881" fmla="*/ 2734650 h 5306037"/>
              <a:gd name="connsiteX882" fmla="*/ 4826616 w 5403274"/>
              <a:gd name="connsiteY882" fmla="*/ 2756197 h 5306037"/>
              <a:gd name="connsiteX883" fmla="*/ 4771788 w 5403274"/>
              <a:gd name="connsiteY883" fmla="*/ 2693463 h 5306037"/>
              <a:gd name="connsiteX884" fmla="*/ 4744851 w 5403274"/>
              <a:gd name="connsiteY884" fmla="*/ 2759364 h 5306037"/>
              <a:gd name="connsiteX885" fmla="*/ 4663722 w 5403274"/>
              <a:gd name="connsiteY885" fmla="*/ 2771405 h 5306037"/>
              <a:gd name="connsiteX886" fmla="*/ 4657384 w 5403274"/>
              <a:gd name="connsiteY886" fmla="*/ 2716911 h 5306037"/>
              <a:gd name="connsiteX887" fmla="*/ 4635833 w 5403274"/>
              <a:gd name="connsiteY887" fmla="*/ 2758728 h 5306037"/>
              <a:gd name="connsiteX888" fmla="*/ 4593683 w 5403274"/>
              <a:gd name="connsiteY888" fmla="*/ 2771405 h 5306037"/>
              <a:gd name="connsiteX889" fmla="*/ 4563890 w 5403274"/>
              <a:gd name="connsiteY889" fmla="*/ 2744791 h 5306037"/>
              <a:gd name="connsiteX890" fmla="*/ 4550264 w 5403274"/>
              <a:gd name="connsiteY890" fmla="*/ 2781541 h 5306037"/>
              <a:gd name="connsiteX891" fmla="*/ 4541392 w 5403274"/>
              <a:gd name="connsiteY891" fmla="*/ 2756197 h 5306037"/>
              <a:gd name="connsiteX892" fmla="*/ 4523327 w 5403274"/>
              <a:gd name="connsiteY892" fmla="*/ 2704234 h 5306037"/>
              <a:gd name="connsiteX893" fmla="*/ 4504314 w 5403274"/>
              <a:gd name="connsiteY893" fmla="*/ 2764431 h 5306037"/>
              <a:gd name="connsiteX894" fmla="*/ 4507482 w 5403274"/>
              <a:gd name="connsiteY894" fmla="*/ 2815124 h 5306037"/>
              <a:gd name="connsiteX895" fmla="*/ 4540442 w 5403274"/>
              <a:gd name="connsiteY895" fmla="*/ 2828431 h 5306037"/>
              <a:gd name="connsiteX896" fmla="*/ 4604457 w 5403274"/>
              <a:gd name="connsiteY896" fmla="*/ 2832233 h 5306037"/>
              <a:gd name="connsiteX897" fmla="*/ 4672278 w 5403274"/>
              <a:gd name="connsiteY897" fmla="*/ 2896232 h 5306037"/>
              <a:gd name="connsiteX898" fmla="*/ 4570549 w 5403274"/>
              <a:gd name="connsiteY898" fmla="*/ 2953258 h 5306037"/>
              <a:gd name="connsiteX899" fmla="*/ 4285006 w 5403274"/>
              <a:gd name="connsiteY899" fmla="*/ 2951357 h 5306037"/>
              <a:gd name="connsiteX900" fmla="*/ 4122747 w 5403274"/>
              <a:gd name="connsiteY900" fmla="*/ 2956424 h 5306037"/>
              <a:gd name="connsiteX901" fmla="*/ 4043201 w 5403274"/>
              <a:gd name="connsiteY901" fmla="*/ 2980502 h 5306037"/>
              <a:gd name="connsiteX902" fmla="*/ 3980451 w 5403274"/>
              <a:gd name="connsiteY902" fmla="*/ 2998882 h 5306037"/>
              <a:gd name="connsiteX903" fmla="*/ 3835306 w 5403274"/>
              <a:gd name="connsiteY903" fmla="*/ 3017257 h 5306037"/>
              <a:gd name="connsiteX904" fmla="*/ 3690160 w 5403274"/>
              <a:gd name="connsiteY904" fmla="*/ 3028663 h 5306037"/>
              <a:gd name="connsiteX905" fmla="*/ 3643572 w 5403274"/>
              <a:gd name="connsiteY905" fmla="*/ 3033095 h 5306037"/>
              <a:gd name="connsiteX906" fmla="*/ 3614732 w 5403274"/>
              <a:gd name="connsiteY906" fmla="*/ 3060345 h 5306037"/>
              <a:gd name="connsiteX907" fmla="*/ 3670194 w 5403274"/>
              <a:gd name="connsiteY907" fmla="*/ 3069850 h 5306037"/>
              <a:gd name="connsiteX908" fmla="*/ 3937986 w 5403274"/>
              <a:gd name="connsiteY908" fmla="*/ 3059710 h 5306037"/>
              <a:gd name="connsiteX909" fmla="*/ 4007706 w 5403274"/>
              <a:gd name="connsiteY909" fmla="*/ 3068579 h 5306037"/>
              <a:gd name="connsiteX910" fmla="*/ 4221942 w 5403274"/>
              <a:gd name="connsiteY910" fmla="*/ 3095829 h 5306037"/>
              <a:gd name="connsiteX911" fmla="*/ 4606994 w 5403274"/>
              <a:gd name="connsiteY911" fmla="*/ 3100897 h 5306037"/>
              <a:gd name="connsiteX912" fmla="*/ 4828200 w 5403274"/>
              <a:gd name="connsiteY912" fmla="*/ 3128141 h 5306037"/>
              <a:gd name="connsiteX913" fmla="*/ 5008843 w 5403274"/>
              <a:gd name="connsiteY913" fmla="*/ 3141448 h 5306037"/>
              <a:gd name="connsiteX914" fmla="*/ 5403274 w 5403274"/>
              <a:gd name="connsiteY914" fmla="*/ 3190278 h 5306037"/>
              <a:gd name="connsiteX915" fmla="*/ 5403274 w 5403274"/>
              <a:gd name="connsiteY915" fmla="*/ 3396837 h 5306037"/>
              <a:gd name="connsiteX916" fmla="*/ 5401814 w 5403274"/>
              <a:gd name="connsiteY916" fmla="*/ 3397440 h 5306037"/>
              <a:gd name="connsiteX917" fmla="*/ 5309278 w 5403274"/>
              <a:gd name="connsiteY917" fmla="*/ 3414550 h 5306037"/>
              <a:gd name="connsiteX918" fmla="*/ 5280756 w 5403274"/>
              <a:gd name="connsiteY918" fmla="*/ 3418352 h 5306037"/>
              <a:gd name="connsiteX919" fmla="*/ 5188532 w 5403274"/>
              <a:gd name="connsiteY919" fmla="*/ 3413284 h 5306037"/>
              <a:gd name="connsiteX920" fmla="*/ 5102648 w 5403274"/>
              <a:gd name="connsiteY920" fmla="*/ 3417716 h 5306037"/>
              <a:gd name="connsiteX921" fmla="*/ 5080661 w 5403274"/>
              <a:gd name="connsiteY921" fmla="*/ 3404886 h 5306037"/>
              <a:gd name="connsiteX922" fmla="*/ 5065069 w 5403274"/>
              <a:gd name="connsiteY922" fmla="*/ 3376546 h 5306037"/>
              <a:gd name="connsiteX923" fmla="*/ 5065632 w 5403274"/>
              <a:gd name="connsiteY923" fmla="*/ 3373977 h 5306037"/>
              <a:gd name="connsiteX924" fmla="*/ 5182510 w 5403274"/>
              <a:gd name="connsiteY924" fmla="*/ 3372727 h 5306037"/>
              <a:gd name="connsiteX925" fmla="*/ 5182510 w 5403274"/>
              <a:gd name="connsiteY925" fmla="*/ 3365128 h 5306037"/>
              <a:gd name="connsiteX926" fmla="*/ 5087118 w 5403274"/>
              <a:gd name="connsiteY926" fmla="*/ 3323941 h 5306037"/>
              <a:gd name="connsiteX927" fmla="*/ 5071590 w 5403274"/>
              <a:gd name="connsiteY927" fmla="*/ 3346748 h 5306037"/>
              <a:gd name="connsiteX928" fmla="*/ 5065632 w 5403274"/>
              <a:gd name="connsiteY928" fmla="*/ 3373977 h 5306037"/>
              <a:gd name="connsiteX929" fmla="*/ 5063668 w 5403274"/>
              <a:gd name="connsiteY929" fmla="*/ 3373998 h 5306037"/>
              <a:gd name="connsiteX930" fmla="*/ 5065069 w 5403274"/>
              <a:gd name="connsiteY930" fmla="*/ 3376546 h 5306037"/>
              <a:gd name="connsiteX931" fmla="*/ 5064934 w 5403274"/>
              <a:gd name="connsiteY931" fmla="*/ 3377165 h 5306037"/>
              <a:gd name="connsiteX932" fmla="*/ 5002185 w 5403274"/>
              <a:gd name="connsiteY932" fmla="*/ 3337243 h 5306037"/>
              <a:gd name="connsiteX933" fmla="*/ 4989510 w 5403274"/>
              <a:gd name="connsiteY933" fmla="*/ 3405680 h 5306037"/>
              <a:gd name="connsiteX934" fmla="*/ 4955284 w 5403274"/>
              <a:gd name="connsiteY934" fmla="*/ 3360691 h 5306037"/>
              <a:gd name="connsiteX935" fmla="*/ 4941022 w 5403274"/>
              <a:gd name="connsiteY935" fmla="*/ 3407581 h 5306037"/>
              <a:gd name="connsiteX936" fmla="*/ 4891901 w 5403274"/>
              <a:gd name="connsiteY936" fmla="*/ 3386034 h 5306037"/>
              <a:gd name="connsiteX937" fmla="*/ 4812672 w 5403274"/>
              <a:gd name="connsiteY937" fmla="*/ 3348019 h 5306037"/>
              <a:gd name="connsiteX938" fmla="*/ 4807286 w 5403274"/>
              <a:gd name="connsiteY938" fmla="*/ 3351186 h 5306037"/>
              <a:gd name="connsiteX939" fmla="*/ 4771788 w 5403274"/>
              <a:gd name="connsiteY939" fmla="*/ 3330275 h 5306037"/>
              <a:gd name="connsiteX940" fmla="*/ 4739146 w 5403274"/>
              <a:gd name="connsiteY940" fmla="*/ 3367660 h 5306037"/>
              <a:gd name="connsiteX941" fmla="*/ 4700166 w 5403274"/>
              <a:gd name="connsiteY941" fmla="*/ 3379066 h 5306037"/>
              <a:gd name="connsiteX942" fmla="*/ 4631079 w 5403274"/>
              <a:gd name="connsiteY942" fmla="*/ 3413284 h 5306037"/>
              <a:gd name="connsiteX943" fmla="*/ 4602556 w 5403274"/>
              <a:gd name="connsiteY943" fmla="*/ 3430393 h 5306037"/>
              <a:gd name="connsiteX944" fmla="*/ 4583542 w 5403274"/>
              <a:gd name="connsiteY944" fmla="*/ 3377165 h 5306037"/>
              <a:gd name="connsiteX945" fmla="*/ 4549632 w 5403274"/>
              <a:gd name="connsiteY945" fmla="*/ 3368925 h 5306037"/>
              <a:gd name="connsiteX946" fmla="*/ 4452656 w 5403274"/>
              <a:gd name="connsiteY946" fmla="*/ 3354352 h 5306037"/>
              <a:gd name="connsiteX947" fmla="*/ 4419696 w 5403274"/>
              <a:gd name="connsiteY947" fmla="*/ 3362592 h 5306037"/>
              <a:gd name="connsiteX948" fmla="*/ 4336347 w 5403274"/>
              <a:gd name="connsiteY948" fmla="*/ 3351186 h 5306037"/>
              <a:gd name="connsiteX949" fmla="*/ 4267260 w 5403274"/>
              <a:gd name="connsiteY949" fmla="*/ 3356889 h 5306037"/>
              <a:gd name="connsiteX950" fmla="*/ 4254584 w 5403274"/>
              <a:gd name="connsiteY950" fmla="*/ 3441164 h 5306037"/>
              <a:gd name="connsiteX951" fmla="*/ 4212434 w 5403274"/>
              <a:gd name="connsiteY951" fmla="*/ 3409482 h 5306037"/>
              <a:gd name="connsiteX952" fmla="*/ 4195956 w 5403274"/>
              <a:gd name="connsiteY952" fmla="*/ 3342946 h 5306037"/>
              <a:gd name="connsiteX953" fmla="*/ 4143980 w 5403274"/>
              <a:gd name="connsiteY953" fmla="*/ 3443701 h 5306037"/>
              <a:gd name="connsiteX954" fmla="*/ 4117993 w 5403274"/>
              <a:gd name="connsiteY954" fmla="*/ 3372727 h 5306037"/>
              <a:gd name="connsiteX955" fmla="*/ 4110072 w 5403274"/>
              <a:gd name="connsiteY955" fmla="*/ 3374628 h 5306037"/>
              <a:gd name="connsiteX956" fmla="*/ 4049856 w 5403274"/>
              <a:gd name="connsiteY956" fmla="*/ 3402508 h 5306037"/>
              <a:gd name="connsiteX957" fmla="*/ 4027991 w 5403274"/>
              <a:gd name="connsiteY957" fmla="*/ 3405680 h 5306037"/>
              <a:gd name="connsiteX958" fmla="*/ 3974114 w 5403274"/>
              <a:gd name="connsiteY958" fmla="*/ 3410748 h 5306037"/>
              <a:gd name="connsiteX959" fmla="*/ 3931330 w 5403274"/>
              <a:gd name="connsiteY959" fmla="*/ 3378430 h 5306037"/>
              <a:gd name="connsiteX960" fmla="*/ 3905026 w 5403274"/>
              <a:gd name="connsiteY960" fmla="*/ 3390472 h 5306037"/>
              <a:gd name="connsiteX961" fmla="*/ 3846398 w 5403274"/>
              <a:gd name="connsiteY961" fmla="*/ 3417716 h 5306037"/>
              <a:gd name="connsiteX962" fmla="*/ 3785234 w 5403274"/>
              <a:gd name="connsiteY962" fmla="*/ 3417086 h 5306037"/>
              <a:gd name="connsiteX963" fmla="*/ 3779844 w 5403274"/>
              <a:gd name="connsiteY963" fmla="*/ 3419617 h 5306037"/>
              <a:gd name="connsiteX964" fmla="*/ 3596034 w 5403274"/>
              <a:gd name="connsiteY964" fmla="*/ 3410118 h 5306037"/>
              <a:gd name="connsiteX965" fmla="*/ 3567511 w 5403274"/>
              <a:gd name="connsiteY965" fmla="*/ 3410118 h 5306037"/>
              <a:gd name="connsiteX966" fmla="*/ 3498423 w 5403274"/>
              <a:gd name="connsiteY966" fmla="*/ 3424690 h 5306037"/>
              <a:gd name="connsiteX967" fmla="*/ 3323488 w 5403274"/>
              <a:gd name="connsiteY967" fmla="*/ 3432294 h 5306037"/>
              <a:gd name="connsiteX968" fmla="*/ 3027172 w 5403274"/>
              <a:gd name="connsiteY968" fmla="*/ 3454471 h 5306037"/>
              <a:gd name="connsiteX969" fmla="*/ 2934632 w 5403274"/>
              <a:gd name="connsiteY969" fmla="*/ 3449398 h 5306037"/>
              <a:gd name="connsiteX970" fmla="*/ 2882342 w 5403274"/>
              <a:gd name="connsiteY970" fmla="*/ 3452570 h 5306037"/>
              <a:gd name="connsiteX971" fmla="*/ 2760330 w 5403274"/>
              <a:gd name="connsiteY971" fmla="*/ 3469674 h 5306037"/>
              <a:gd name="connsiteX972" fmla="*/ 2702650 w 5403274"/>
              <a:gd name="connsiteY972" fmla="*/ 3480450 h 5306037"/>
              <a:gd name="connsiteX973" fmla="*/ 2638949 w 5403274"/>
              <a:gd name="connsiteY973" fmla="*/ 3486153 h 5306037"/>
              <a:gd name="connsiteX974" fmla="*/ 2547678 w 5403274"/>
              <a:gd name="connsiteY974" fmla="*/ 3507065 h 5306037"/>
              <a:gd name="connsiteX975" fmla="*/ 2491269 w 5403274"/>
              <a:gd name="connsiteY975" fmla="*/ 3527970 h 5306037"/>
              <a:gd name="connsiteX976" fmla="*/ 2392710 w 5403274"/>
              <a:gd name="connsiteY976" fmla="*/ 3543179 h 5306037"/>
              <a:gd name="connsiteX977" fmla="*/ 2369573 w 5403274"/>
              <a:gd name="connsiteY977" fmla="*/ 3548882 h 5306037"/>
              <a:gd name="connsiteX978" fmla="*/ 2231081 w 5403274"/>
              <a:gd name="connsiteY978" fmla="*/ 3557121 h 5306037"/>
              <a:gd name="connsiteX979" fmla="*/ 2091004 w 5403274"/>
              <a:gd name="connsiteY979" fmla="*/ 3553949 h 5306037"/>
              <a:gd name="connsiteX980" fmla="*/ 1683771 w 5403274"/>
              <a:gd name="connsiteY980" fmla="*/ 3533043 h 5306037"/>
              <a:gd name="connsiteX981" fmla="*/ 1584576 w 5403274"/>
              <a:gd name="connsiteY981" fmla="*/ 3524168 h 5306037"/>
              <a:gd name="connsiteX982" fmla="*/ 1549715 w 5403274"/>
              <a:gd name="connsiteY982" fmla="*/ 3524804 h 5306037"/>
              <a:gd name="connsiteX983" fmla="*/ 1305375 w 5403274"/>
              <a:gd name="connsiteY983" fmla="*/ 3539377 h 5306037"/>
              <a:gd name="connsiteX984" fmla="*/ 1270513 w 5403274"/>
              <a:gd name="connsiteY984" fmla="*/ 3556486 h 5306037"/>
              <a:gd name="connsiteX985" fmla="*/ 1323755 w 5403274"/>
              <a:gd name="connsiteY985" fmla="*/ 3563454 h 5306037"/>
              <a:gd name="connsiteX986" fmla="*/ 1619117 w 5403274"/>
              <a:gd name="connsiteY986" fmla="*/ 3595772 h 5306037"/>
              <a:gd name="connsiteX987" fmla="*/ 1782331 w 5403274"/>
              <a:gd name="connsiteY987" fmla="*/ 3595772 h 5306037"/>
              <a:gd name="connsiteX988" fmla="*/ 2224110 w 5403274"/>
              <a:gd name="connsiteY988" fmla="*/ 3597037 h 5306037"/>
              <a:gd name="connsiteX989" fmla="*/ 2538488 w 5403274"/>
              <a:gd name="connsiteY989" fmla="*/ 3576762 h 5306037"/>
              <a:gd name="connsiteX990" fmla="*/ 2841142 w 5403274"/>
              <a:gd name="connsiteY990" fmla="*/ 3547616 h 5306037"/>
              <a:gd name="connsiteX991" fmla="*/ 3079463 w 5403274"/>
              <a:gd name="connsiteY991" fmla="*/ 3520366 h 5306037"/>
              <a:gd name="connsiteX992" fmla="*/ 3277535 w 5403274"/>
              <a:gd name="connsiteY992" fmla="*/ 3507695 h 5306037"/>
              <a:gd name="connsiteX993" fmla="*/ 3563077 w 5403274"/>
              <a:gd name="connsiteY993" fmla="*/ 3488684 h 5306037"/>
              <a:gd name="connsiteX994" fmla="*/ 3766851 w 5403274"/>
              <a:gd name="connsiteY994" fmla="*/ 3469044 h 5306037"/>
              <a:gd name="connsiteX995" fmla="*/ 3951930 w 5403274"/>
              <a:gd name="connsiteY995" fmla="*/ 3479179 h 5306037"/>
              <a:gd name="connsiteX996" fmla="*/ 4055561 w 5403274"/>
              <a:gd name="connsiteY996" fmla="*/ 3496924 h 5306037"/>
              <a:gd name="connsiteX997" fmla="*/ 4152537 w 5403274"/>
              <a:gd name="connsiteY997" fmla="*/ 3500090 h 5306037"/>
              <a:gd name="connsiteX998" fmla="*/ 4139861 w 5403274"/>
              <a:gd name="connsiteY998" fmla="*/ 3531772 h 5306037"/>
              <a:gd name="connsiteX999" fmla="*/ 3854954 w 5403274"/>
              <a:gd name="connsiteY999" fmla="*/ 3563454 h 5306037"/>
              <a:gd name="connsiteX1000" fmla="*/ 3640086 w 5403274"/>
              <a:gd name="connsiteY1000" fmla="*/ 3593871 h 5306037"/>
              <a:gd name="connsiteX1001" fmla="*/ 3109570 w 5403274"/>
              <a:gd name="connsiteY1001" fmla="*/ 3637594 h 5306037"/>
              <a:gd name="connsiteX1002" fmla="*/ 2736560 w 5403274"/>
              <a:gd name="connsiteY1002" fmla="*/ 3673708 h 5306037"/>
              <a:gd name="connsiteX1003" fmla="*/ 2591412 w 5403274"/>
              <a:gd name="connsiteY1003" fmla="*/ 3690818 h 5306037"/>
              <a:gd name="connsiteX1004" fmla="*/ 2428520 w 5403274"/>
              <a:gd name="connsiteY1004" fmla="*/ 3687651 h 5306037"/>
              <a:gd name="connsiteX1005" fmla="*/ 2172137 w 5403274"/>
              <a:gd name="connsiteY1005" fmla="*/ 3695885 h 5306037"/>
              <a:gd name="connsiteX1006" fmla="*/ 1647641 w 5403274"/>
              <a:gd name="connsiteY1006" fmla="*/ 3683214 h 5306037"/>
              <a:gd name="connsiteX1007" fmla="*/ 1303155 w 5403274"/>
              <a:gd name="connsiteY1007" fmla="*/ 3674979 h 5306037"/>
              <a:gd name="connsiteX1008" fmla="*/ 877539 w 5403274"/>
              <a:gd name="connsiteY1008" fmla="*/ 3642662 h 5306037"/>
              <a:gd name="connsiteX1009" fmla="*/ 702601 w 5403274"/>
              <a:gd name="connsiteY1009" fmla="*/ 3638224 h 5306037"/>
              <a:gd name="connsiteX1010" fmla="*/ 440829 w 5403274"/>
              <a:gd name="connsiteY1010" fmla="*/ 3660401 h 5306037"/>
              <a:gd name="connsiteX1011" fmla="*/ 331493 w 5403274"/>
              <a:gd name="connsiteY1011" fmla="*/ 3582465 h 5306037"/>
              <a:gd name="connsiteX1012" fmla="*/ 345119 w 5403274"/>
              <a:gd name="connsiteY1012" fmla="*/ 3538111 h 5306037"/>
              <a:gd name="connsiteX1013" fmla="*/ 328326 w 5403274"/>
              <a:gd name="connsiteY1013" fmla="*/ 3476648 h 5306037"/>
              <a:gd name="connsiteX1014" fmla="*/ 276032 w 5403274"/>
              <a:gd name="connsiteY1014" fmla="*/ 3476648 h 5306037"/>
              <a:gd name="connsiteX1015" fmla="*/ 160361 w 5403274"/>
              <a:gd name="connsiteY1015" fmla="*/ 3461440 h 5306037"/>
              <a:gd name="connsiteX1016" fmla="*/ 142929 w 5403274"/>
              <a:gd name="connsiteY1016" fmla="*/ 3457002 h 5306037"/>
              <a:gd name="connsiteX1017" fmla="*/ 30741 w 5403274"/>
              <a:gd name="connsiteY1017" fmla="*/ 3410748 h 5306037"/>
              <a:gd name="connsiteX1018" fmla="*/ 77009 w 5403274"/>
              <a:gd name="connsiteY1018" fmla="*/ 3384769 h 5306037"/>
              <a:gd name="connsiteX1019" fmla="*/ 121379 w 5403274"/>
              <a:gd name="connsiteY1019" fmla="*/ 3337243 h 5306037"/>
              <a:gd name="connsiteX1020" fmla="*/ 156240 w 5403274"/>
              <a:gd name="connsiteY1020" fmla="*/ 3298593 h 5306037"/>
              <a:gd name="connsiteX1021" fmla="*/ 188564 w 5403274"/>
              <a:gd name="connsiteY1021" fmla="*/ 3273879 h 5306037"/>
              <a:gd name="connsiteX1022" fmla="*/ 255435 w 5403274"/>
              <a:gd name="connsiteY1022" fmla="*/ 3239666 h 5306037"/>
              <a:gd name="connsiteX1023" fmla="*/ 453507 w 5403274"/>
              <a:gd name="connsiteY1023" fmla="*/ 3213052 h 5306037"/>
              <a:gd name="connsiteX1024" fmla="*/ 481710 w 5403274"/>
              <a:gd name="connsiteY1024" fmla="*/ 3205448 h 5306037"/>
              <a:gd name="connsiteX1025" fmla="*/ 389489 w 5403274"/>
              <a:gd name="connsiteY1025" fmla="*/ 3071751 h 5306037"/>
              <a:gd name="connsiteX1026" fmla="*/ 313746 w 5403274"/>
              <a:gd name="connsiteY1026" fmla="*/ 3073017 h 5306037"/>
              <a:gd name="connsiteX1027" fmla="*/ 258603 w 5403274"/>
              <a:gd name="connsiteY1027" fmla="*/ 3048939 h 5306037"/>
              <a:gd name="connsiteX1028" fmla="*/ 208846 w 5403274"/>
              <a:gd name="connsiteY1028" fmla="*/ 3033095 h 5306037"/>
              <a:gd name="connsiteX1029" fmla="*/ 90638 w 5403274"/>
              <a:gd name="connsiteY1029" fmla="*/ 3032465 h 5306037"/>
              <a:gd name="connsiteX1030" fmla="*/ 100146 w 5403274"/>
              <a:gd name="connsiteY1030" fmla="*/ 2995710 h 5306037"/>
              <a:gd name="connsiteX1031" fmla="*/ 157191 w 5403274"/>
              <a:gd name="connsiteY1031" fmla="*/ 2977971 h 5306037"/>
              <a:gd name="connsiteX1032" fmla="*/ 240222 w 5403274"/>
              <a:gd name="connsiteY1032" fmla="*/ 2938049 h 5306037"/>
              <a:gd name="connsiteX1033" fmla="*/ 274130 w 5403274"/>
              <a:gd name="connsiteY1033" fmla="*/ 2926643 h 5306037"/>
              <a:gd name="connsiteX1034" fmla="*/ 350191 w 5403274"/>
              <a:gd name="connsiteY1034" fmla="*/ 2905737 h 5306037"/>
              <a:gd name="connsiteX1035" fmla="*/ 332129 w 5403274"/>
              <a:gd name="connsiteY1035" fmla="*/ 2868352 h 5306037"/>
              <a:gd name="connsiteX1036" fmla="*/ 320719 w 5403274"/>
              <a:gd name="connsiteY1036" fmla="*/ 2863915 h 5306037"/>
              <a:gd name="connsiteX1037" fmla="*/ 267160 w 5403274"/>
              <a:gd name="connsiteY1037" fmla="*/ 2827795 h 5306037"/>
              <a:gd name="connsiteX1038" fmla="*/ 214869 w 5403274"/>
              <a:gd name="connsiteY1038" fmla="*/ 2828431 h 5306037"/>
              <a:gd name="connsiteX1039" fmla="*/ 203459 w 5403274"/>
              <a:gd name="connsiteY1039" fmla="*/ 2825264 h 5306037"/>
              <a:gd name="connsiteX1040" fmla="*/ 178108 w 5403274"/>
              <a:gd name="connsiteY1040" fmla="*/ 2786608 h 5306037"/>
              <a:gd name="connsiteX1041" fmla="*/ 202193 w 5403274"/>
              <a:gd name="connsiteY1041" fmla="*/ 2747958 h 5306037"/>
              <a:gd name="connsiteX1042" fmla="*/ 253216 w 5403274"/>
              <a:gd name="connsiteY1042" fmla="*/ 2709307 h 5306037"/>
              <a:gd name="connsiteX1043" fmla="*/ 212016 w 5403274"/>
              <a:gd name="connsiteY1043" fmla="*/ 2690932 h 5306037"/>
              <a:gd name="connsiteX1044" fmla="*/ 180010 w 5403274"/>
              <a:gd name="connsiteY1044" fmla="*/ 2663682 h 5306037"/>
              <a:gd name="connsiteX1045" fmla="*/ 181909 w 5403274"/>
              <a:gd name="connsiteY1045" fmla="*/ 2587647 h 5306037"/>
              <a:gd name="connsiteX1046" fmla="*/ 231980 w 5403274"/>
              <a:gd name="connsiteY1046" fmla="*/ 2561668 h 5306037"/>
              <a:gd name="connsiteX1047" fmla="*/ 465232 w 5403274"/>
              <a:gd name="connsiteY1047" fmla="*/ 2540121 h 5306037"/>
              <a:gd name="connsiteX1048" fmla="*/ 660451 w 5403274"/>
              <a:gd name="connsiteY1048" fmla="*/ 2529986 h 5306037"/>
              <a:gd name="connsiteX1049" fmla="*/ 587561 w 5403274"/>
              <a:gd name="connsiteY1049" fmla="*/ 2497033 h 5306037"/>
              <a:gd name="connsiteX1050" fmla="*/ 397413 w 5403274"/>
              <a:gd name="connsiteY1050" fmla="*/ 2457747 h 5306037"/>
              <a:gd name="connsiteX1051" fmla="*/ 438927 w 5403274"/>
              <a:gd name="connsiteY1051" fmla="*/ 2320884 h 5306037"/>
              <a:gd name="connsiteX1052" fmla="*/ 635733 w 5403274"/>
              <a:gd name="connsiteY1052" fmla="*/ 2225838 h 5306037"/>
              <a:gd name="connsiteX1053" fmla="*/ 620518 w 5403274"/>
              <a:gd name="connsiteY1053" fmla="*/ 2199224 h 5306037"/>
              <a:gd name="connsiteX1054" fmla="*/ 276668 w 5403274"/>
              <a:gd name="connsiteY1054" fmla="*/ 2168807 h 5306037"/>
              <a:gd name="connsiteX1055" fmla="*/ 137542 w 5403274"/>
              <a:gd name="connsiteY1055" fmla="*/ 2197323 h 5306037"/>
              <a:gd name="connsiteX1056" fmla="*/ 62432 w 5403274"/>
              <a:gd name="connsiteY1056" fmla="*/ 2218864 h 5306037"/>
              <a:gd name="connsiteX1057" fmla="*/ 0 w 5403274"/>
              <a:gd name="connsiteY1057" fmla="*/ 2197958 h 5306037"/>
              <a:gd name="connsiteX1058" fmla="*/ 10459 w 5403274"/>
              <a:gd name="connsiteY1058" fmla="*/ 1965408 h 5306037"/>
              <a:gd name="connsiteX1059" fmla="*/ 70038 w 5403274"/>
              <a:gd name="connsiteY1059" fmla="*/ 1910914 h 5306037"/>
              <a:gd name="connsiteX1060" fmla="*/ 53875 w 5403274"/>
              <a:gd name="connsiteY1060" fmla="*/ 1841847 h 5306037"/>
              <a:gd name="connsiteX1061" fmla="*/ 106484 w 5403274"/>
              <a:gd name="connsiteY1061" fmla="*/ 1754405 h 5306037"/>
              <a:gd name="connsiteX1062" fmla="*/ 104264 w 5403274"/>
              <a:gd name="connsiteY1062" fmla="*/ 1696744 h 5306037"/>
              <a:gd name="connsiteX1063" fmla="*/ 137857 w 5403274"/>
              <a:gd name="connsiteY1063" fmla="*/ 1628313 h 5306037"/>
              <a:gd name="connsiteX1064" fmla="*/ 172404 w 5403274"/>
              <a:gd name="connsiteY1064" fmla="*/ 1618172 h 5306037"/>
              <a:gd name="connsiteX1065" fmla="*/ 340050 w 5403274"/>
              <a:gd name="connsiteY1065" fmla="*/ 1576985 h 5306037"/>
              <a:gd name="connsiteX1066" fmla="*/ 360650 w 5403274"/>
              <a:gd name="connsiteY1066" fmla="*/ 1561147 h 5306037"/>
              <a:gd name="connsiteX1067" fmla="*/ 424665 w 5403274"/>
              <a:gd name="connsiteY1067" fmla="*/ 1500950 h 5306037"/>
              <a:gd name="connsiteX1068" fmla="*/ 709572 w 5403274"/>
              <a:gd name="connsiteY1068" fmla="*/ 1456596 h 5306037"/>
              <a:gd name="connsiteX1069" fmla="*/ 843311 w 5403274"/>
              <a:gd name="connsiteY1069" fmla="*/ 1435685 h 5306037"/>
              <a:gd name="connsiteX1070" fmla="*/ 875002 w 5403274"/>
              <a:gd name="connsiteY1070" fmla="*/ 1419206 h 5306037"/>
              <a:gd name="connsiteX1071" fmla="*/ 817642 w 5403274"/>
              <a:gd name="connsiteY1071" fmla="*/ 1400201 h 5306037"/>
              <a:gd name="connsiteX1072" fmla="*/ 596751 w 5403274"/>
              <a:gd name="connsiteY1072" fmla="*/ 1419841 h 5306037"/>
              <a:gd name="connsiteX1073" fmla="*/ 446216 w 5403274"/>
              <a:gd name="connsiteY1073" fmla="*/ 1445190 h 5306037"/>
              <a:gd name="connsiteX1074" fmla="*/ 214551 w 5403274"/>
              <a:gd name="connsiteY1074" fmla="*/ 1499679 h 5306037"/>
              <a:gd name="connsiteX1075" fmla="*/ 153388 w 5403274"/>
              <a:gd name="connsiteY1075" fmla="*/ 1487642 h 5306037"/>
              <a:gd name="connsiteX1076" fmla="*/ 341952 w 5403274"/>
              <a:gd name="connsiteY1076" fmla="*/ 1388794 h 5306037"/>
              <a:gd name="connsiteX1077" fmla="*/ 317867 w 5403274"/>
              <a:gd name="connsiteY1077" fmla="*/ 1357112 h 5306037"/>
              <a:gd name="connsiteX1078" fmla="*/ 248144 w 5403274"/>
              <a:gd name="connsiteY1078" fmla="*/ 1360279 h 5306037"/>
              <a:gd name="connsiteX1079" fmla="*/ 205361 w 5403274"/>
              <a:gd name="connsiteY1079" fmla="*/ 1358378 h 5306037"/>
              <a:gd name="connsiteX1080" fmla="*/ 213918 w 5403274"/>
              <a:gd name="connsiteY1080" fmla="*/ 1316561 h 5306037"/>
              <a:gd name="connsiteX1081" fmla="*/ 241809 w 5403274"/>
              <a:gd name="connsiteY1081" fmla="*/ 1300082 h 5306037"/>
              <a:gd name="connsiteX1082" fmla="*/ 437026 w 5403274"/>
              <a:gd name="connsiteY1082" fmla="*/ 1234187 h 5306037"/>
              <a:gd name="connsiteX1083" fmla="*/ 513086 w 5403274"/>
              <a:gd name="connsiteY1083" fmla="*/ 1220880 h 5306037"/>
              <a:gd name="connsiteX1084" fmla="*/ 460160 w 5403274"/>
              <a:gd name="connsiteY1084" fmla="*/ 1187297 h 5306037"/>
              <a:gd name="connsiteX1085" fmla="*/ 576784 w 5403274"/>
              <a:gd name="connsiteY1085" fmla="*/ 1111256 h 5306037"/>
              <a:gd name="connsiteX1086" fmla="*/ 559673 w 5403274"/>
              <a:gd name="connsiteY1086" fmla="*/ 1099855 h 5306037"/>
              <a:gd name="connsiteX1087" fmla="*/ 309310 w 5403274"/>
              <a:gd name="connsiteY1087" fmla="*/ 1125198 h 5306037"/>
              <a:gd name="connsiteX1088" fmla="*/ 270645 w 5403274"/>
              <a:gd name="connsiteY1088" fmla="*/ 1111256 h 5306037"/>
              <a:gd name="connsiteX1089" fmla="*/ 293464 w 5403274"/>
              <a:gd name="connsiteY1089" fmla="*/ 1044725 h 5306037"/>
              <a:gd name="connsiteX1090" fmla="*/ 338149 w 5403274"/>
              <a:gd name="connsiteY1090" fmla="*/ 1022548 h 5306037"/>
              <a:gd name="connsiteX1091" fmla="*/ 495021 w 5403274"/>
              <a:gd name="connsiteY1091" fmla="*/ 997205 h 5306037"/>
              <a:gd name="connsiteX1092" fmla="*/ 604672 w 5403274"/>
              <a:gd name="connsiteY1092" fmla="*/ 971221 h 5306037"/>
              <a:gd name="connsiteX1093" fmla="*/ 790387 w 5403274"/>
              <a:gd name="connsiteY1093" fmla="*/ 938909 h 5306037"/>
              <a:gd name="connsiteX1094" fmla="*/ 875638 w 5403274"/>
              <a:gd name="connsiteY1094" fmla="*/ 888216 h 5306037"/>
              <a:gd name="connsiteX1095" fmla="*/ 744434 w 5403274"/>
              <a:gd name="connsiteY1095" fmla="*/ 884414 h 5306037"/>
              <a:gd name="connsiteX1096" fmla="*/ 717496 w 5403274"/>
              <a:gd name="connsiteY1096" fmla="*/ 902159 h 5306037"/>
              <a:gd name="connsiteX1097" fmla="*/ 632245 w 5403274"/>
              <a:gd name="connsiteY1097" fmla="*/ 914831 h 5306037"/>
              <a:gd name="connsiteX1098" fmla="*/ 545729 w 5403274"/>
              <a:gd name="connsiteY1098" fmla="*/ 904690 h 5306037"/>
              <a:gd name="connsiteX1099" fmla="*/ 437026 w 5403274"/>
              <a:gd name="connsiteY1099" fmla="*/ 920534 h 5306037"/>
              <a:gd name="connsiteX1100" fmla="*/ 479176 w 5403274"/>
              <a:gd name="connsiteY1100" fmla="*/ 874274 h 5306037"/>
              <a:gd name="connsiteX1101" fmla="*/ 526080 w 5403274"/>
              <a:gd name="connsiteY1101" fmla="*/ 843863 h 5306037"/>
              <a:gd name="connsiteX1102" fmla="*/ 510552 w 5403274"/>
              <a:gd name="connsiteY1102" fmla="*/ 823587 h 5306037"/>
              <a:gd name="connsiteX1103" fmla="*/ 418328 w 5403274"/>
              <a:gd name="connsiteY1103" fmla="*/ 841326 h 5306037"/>
              <a:gd name="connsiteX1104" fmla="*/ 378079 w 5403274"/>
              <a:gd name="connsiteY1104" fmla="*/ 802676 h 5306037"/>
              <a:gd name="connsiteX1105" fmla="*/ 397413 w 5403274"/>
              <a:gd name="connsiteY1105" fmla="*/ 786832 h 5306037"/>
              <a:gd name="connsiteX1106" fmla="*/ 657914 w 5403274"/>
              <a:gd name="connsiteY1106" fmla="*/ 724103 h 5306037"/>
              <a:gd name="connsiteX1107" fmla="*/ 849651 w 5403274"/>
              <a:gd name="connsiteY1107" fmla="*/ 703192 h 5306037"/>
              <a:gd name="connsiteX1108" fmla="*/ 878487 w 5403274"/>
              <a:gd name="connsiteY1108" fmla="*/ 700026 h 5306037"/>
              <a:gd name="connsiteX1109" fmla="*/ 1110788 w 5403274"/>
              <a:gd name="connsiteY1109" fmla="*/ 667708 h 5306037"/>
              <a:gd name="connsiteX1110" fmla="*/ 1186213 w 5403274"/>
              <a:gd name="connsiteY1110" fmla="*/ 655672 h 5306037"/>
              <a:gd name="connsiteX1111" fmla="*/ 1158007 w 5403274"/>
              <a:gd name="connsiteY1111" fmla="*/ 649333 h 5306037"/>
              <a:gd name="connsiteX1112" fmla="*/ 756476 w 5403274"/>
              <a:gd name="connsiteY1112" fmla="*/ 675948 h 5306037"/>
              <a:gd name="connsiteX1113" fmla="*/ 692460 w 5403274"/>
              <a:gd name="connsiteY1113" fmla="*/ 687984 h 5306037"/>
              <a:gd name="connsiteX1114" fmla="*/ 598652 w 5403274"/>
              <a:gd name="connsiteY1114" fmla="*/ 655036 h 5306037"/>
              <a:gd name="connsiteX1115" fmla="*/ 615131 w 5403274"/>
              <a:gd name="connsiteY1115" fmla="*/ 618917 h 5306037"/>
              <a:gd name="connsiteX1116" fmla="*/ 671543 w 5403274"/>
              <a:gd name="connsiteY1116" fmla="*/ 593574 h 5306037"/>
              <a:gd name="connsiteX1117" fmla="*/ 898136 w 5403274"/>
              <a:gd name="connsiteY1117" fmla="*/ 554287 h 5306037"/>
              <a:gd name="connsiteX1118" fmla="*/ 938702 w 5403274"/>
              <a:gd name="connsiteY1118" fmla="*/ 545412 h 5306037"/>
              <a:gd name="connsiteX1119" fmla="*/ 923175 w 5403274"/>
              <a:gd name="connsiteY1119" fmla="*/ 527673 h 5306037"/>
              <a:gd name="connsiteX1120" fmla="*/ 843946 w 5403274"/>
              <a:gd name="connsiteY1120" fmla="*/ 487122 h 5306037"/>
              <a:gd name="connsiteX1121" fmla="*/ 593898 w 5403274"/>
              <a:gd name="connsiteY1121" fmla="*/ 521335 h 5306037"/>
              <a:gd name="connsiteX1122" fmla="*/ 506749 w 5403274"/>
              <a:gd name="connsiteY1122" fmla="*/ 539079 h 5306037"/>
              <a:gd name="connsiteX1123" fmla="*/ 443048 w 5403274"/>
              <a:gd name="connsiteY1123" fmla="*/ 533376 h 5306037"/>
              <a:gd name="connsiteX1124" fmla="*/ 545093 w 5403274"/>
              <a:gd name="connsiteY1124" fmla="*/ 499158 h 5306037"/>
              <a:gd name="connsiteX1125" fmla="*/ 590413 w 5403274"/>
              <a:gd name="connsiteY1125" fmla="*/ 478882 h 5306037"/>
              <a:gd name="connsiteX1126" fmla="*/ 669326 w 5403274"/>
              <a:gd name="connsiteY1126" fmla="*/ 441497 h 5306037"/>
              <a:gd name="connsiteX1127" fmla="*/ 872467 w 5403274"/>
              <a:gd name="connsiteY1127" fmla="*/ 410450 h 5306037"/>
              <a:gd name="connsiteX1128" fmla="*/ 947893 w 5403274"/>
              <a:gd name="connsiteY1128" fmla="*/ 394607 h 5306037"/>
              <a:gd name="connsiteX1129" fmla="*/ 1261956 w 5403274"/>
              <a:gd name="connsiteY1129" fmla="*/ 362925 h 5306037"/>
              <a:gd name="connsiteX1130" fmla="*/ 1290795 w 5403274"/>
              <a:gd name="connsiteY1130" fmla="*/ 358493 h 5306037"/>
              <a:gd name="connsiteX1131" fmla="*/ 1300621 w 5403274"/>
              <a:gd name="connsiteY1131" fmla="*/ 335045 h 5306037"/>
              <a:gd name="connsiteX1132" fmla="*/ 1301766 w 5403274"/>
              <a:gd name="connsiteY1132" fmla="*/ 334380 h 5306037"/>
              <a:gd name="connsiteX1133" fmla="*/ 1301887 w 5403274"/>
              <a:gd name="connsiteY1133" fmla="*/ 334409 h 5306037"/>
              <a:gd name="connsiteX1134" fmla="*/ 1310444 w 5403274"/>
              <a:gd name="connsiteY1134" fmla="*/ 329342 h 5306037"/>
              <a:gd name="connsiteX1135" fmla="*/ 1301766 w 5403274"/>
              <a:gd name="connsiteY1135" fmla="*/ 334380 h 5306037"/>
              <a:gd name="connsiteX1136" fmla="*/ 1271513 w 5403274"/>
              <a:gd name="connsiteY1136" fmla="*/ 327084 h 5306037"/>
              <a:gd name="connsiteX1137" fmla="*/ 1180508 w 5403274"/>
              <a:gd name="connsiteY1137" fmla="*/ 338847 h 5306037"/>
              <a:gd name="connsiteX1138" fmla="*/ 1129486 w 5403274"/>
              <a:gd name="connsiteY1138" fmla="*/ 305264 h 5306037"/>
              <a:gd name="connsiteX1139" fmla="*/ 1154204 w 5403274"/>
              <a:gd name="connsiteY1139" fmla="*/ 272946 h 5306037"/>
              <a:gd name="connsiteX1140" fmla="*/ 1110788 w 5403274"/>
              <a:gd name="connsiteY1140" fmla="*/ 264077 h 5306037"/>
              <a:gd name="connsiteX1141" fmla="*/ 895286 w 5403274"/>
              <a:gd name="connsiteY1141" fmla="*/ 284353 h 5306037"/>
              <a:gd name="connsiteX1142" fmla="*/ 750774 w 5403274"/>
              <a:gd name="connsiteY1142" fmla="*/ 262176 h 5306037"/>
              <a:gd name="connsiteX1143" fmla="*/ 729857 w 5403274"/>
              <a:gd name="connsiteY1143" fmla="*/ 224155 h 5306037"/>
              <a:gd name="connsiteX1144" fmla="*/ 811619 w 5403274"/>
              <a:gd name="connsiteY1144" fmla="*/ 174098 h 5306037"/>
              <a:gd name="connsiteX1145" fmla="*/ 811619 w 5403274"/>
              <a:gd name="connsiteY1145" fmla="*/ 110735 h 5306037"/>
              <a:gd name="connsiteX1146" fmla="*/ 760597 w 5403274"/>
              <a:gd name="connsiteY1146" fmla="*/ 136083 h 5306037"/>
              <a:gd name="connsiteX1147" fmla="*/ 705451 w 5403274"/>
              <a:gd name="connsiteY1147" fmla="*/ 114537 h 5306037"/>
              <a:gd name="connsiteX1148" fmla="*/ 914300 w 5403274"/>
              <a:gd name="connsiteY1148" fmla="*/ 46741 h 5306037"/>
              <a:gd name="connsiteX1149" fmla="*/ 903208 w 5403274"/>
              <a:gd name="connsiteY1149" fmla="*/ 19491 h 5306037"/>
              <a:gd name="connsiteX1150" fmla="*/ 839507 w 5403274"/>
              <a:gd name="connsiteY1150" fmla="*/ 20756 h 5306037"/>
              <a:gd name="connsiteX1151" fmla="*/ 764082 w 5403274"/>
              <a:gd name="connsiteY1151" fmla="*/ 37865 h 5306037"/>
              <a:gd name="connsiteX1152" fmla="*/ 710208 w 5403274"/>
              <a:gd name="connsiteY1152" fmla="*/ 9986 h 530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</a:cxnLst>
            <a:rect l="l" t="t" r="r" b="b"/>
            <a:pathLst>
              <a:path w="5403274" h="5306037">
                <a:moveTo>
                  <a:pt x="991311" y="5294567"/>
                </a:moveTo>
                <a:cubicBezTo>
                  <a:pt x="991311" y="5297739"/>
                  <a:pt x="991311" y="5300906"/>
                  <a:pt x="990993" y="5303442"/>
                </a:cubicBezTo>
                <a:cubicBezTo>
                  <a:pt x="997013" y="5303442"/>
                  <a:pt x="1003036" y="5303442"/>
                  <a:pt x="1009058" y="5303442"/>
                </a:cubicBezTo>
                <a:cubicBezTo>
                  <a:pt x="1009058" y="5300906"/>
                  <a:pt x="1009058" y="5299005"/>
                  <a:pt x="1009374" y="5296468"/>
                </a:cubicBezTo>
                <a:cubicBezTo>
                  <a:pt x="1003354" y="5295838"/>
                  <a:pt x="997331" y="5295202"/>
                  <a:pt x="991311" y="5294567"/>
                </a:cubicBezTo>
                <a:close/>
                <a:moveTo>
                  <a:pt x="4292298" y="5089267"/>
                </a:moveTo>
                <a:cubicBezTo>
                  <a:pt x="4294200" y="5090538"/>
                  <a:pt x="4296101" y="5091168"/>
                  <a:pt x="4299586" y="5093069"/>
                </a:cubicBezTo>
                <a:cubicBezTo>
                  <a:pt x="4296416" y="5094335"/>
                  <a:pt x="4295148" y="5095606"/>
                  <a:pt x="4293564" y="5095606"/>
                </a:cubicBezTo>
                <a:cubicBezTo>
                  <a:pt x="4292931" y="5095606"/>
                  <a:pt x="4292613" y="5091168"/>
                  <a:pt x="4292298" y="5089267"/>
                </a:cubicBezTo>
                <a:close/>
                <a:moveTo>
                  <a:pt x="3761448" y="5043640"/>
                </a:moveTo>
                <a:lnTo>
                  <a:pt x="3761146" y="5043648"/>
                </a:lnTo>
                <a:cubicBezTo>
                  <a:pt x="3761146" y="5043648"/>
                  <a:pt x="3760832" y="5043648"/>
                  <a:pt x="3760832" y="5043648"/>
                </a:cubicBezTo>
                <a:close/>
                <a:moveTo>
                  <a:pt x="3809634" y="5042377"/>
                </a:moveTo>
                <a:lnTo>
                  <a:pt x="3809954" y="5043016"/>
                </a:lnTo>
                <a:lnTo>
                  <a:pt x="3761448" y="5043640"/>
                </a:lnTo>
                <a:close/>
                <a:moveTo>
                  <a:pt x="3809634" y="5042377"/>
                </a:moveTo>
                <a:lnTo>
                  <a:pt x="3810467" y="5042627"/>
                </a:lnTo>
                <a:lnTo>
                  <a:pt x="3810270" y="5043648"/>
                </a:lnTo>
                <a:lnTo>
                  <a:pt x="3809954" y="5043016"/>
                </a:lnTo>
                <a:lnTo>
                  <a:pt x="3810270" y="5043012"/>
                </a:lnTo>
                <a:cubicBezTo>
                  <a:pt x="3810585" y="5043648"/>
                  <a:pt x="3809316" y="5041747"/>
                  <a:pt x="3809634" y="5042377"/>
                </a:cubicBezTo>
                <a:close/>
                <a:moveTo>
                  <a:pt x="3953516" y="5039846"/>
                </a:moveTo>
                <a:cubicBezTo>
                  <a:pt x="3955733" y="5042377"/>
                  <a:pt x="3958268" y="5044913"/>
                  <a:pt x="3960487" y="5047450"/>
                </a:cubicBezTo>
                <a:cubicBezTo>
                  <a:pt x="3958586" y="5048715"/>
                  <a:pt x="3956684" y="5050616"/>
                  <a:pt x="3955100" y="5049981"/>
                </a:cubicBezTo>
                <a:cubicBezTo>
                  <a:pt x="3952563" y="5048080"/>
                  <a:pt x="3950346" y="5044913"/>
                  <a:pt x="3948127" y="5042377"/>
                </a:cubicBezTo>
                <a:cubicBezTo>
                  <a:pt x="3950028" y="5041747"/>
                  <a:pt x="3951615" y="5041111"/>
                  <a:pt x="3953516" y="5039846"/>
                </a:cubicBezTo>
                <a:close/>
                <a:moveTo>
                  <a:pt x="3824847" y="5015768"/>
                </a:moveTo>
                <a:cubicBezTo>
                  <a:pt x="3847666" y="5021471"/>
                  <a:pt x="3870167" y="5030341"/>
                  <a:pt x="3903124" y="5041111"/>
                </a:cubicBezTo>
                <a:cubicBezTo>
                  <a:pt x="3884110" y="5053150"/>
                  <a:pt x="3867709" y="5056477"/>
                  <a:pt x="3852577" y="5055289"/>
                </a:cubicBezTo>
                <a:lnTo>
                  <a:pt x="3810467" y="5042627"/>
                </a:lnTo>
                <a:lnTo>
                  <a:pt x="3814469" y="5021864"/>
                </a:lnTo>
                <a:cubicBezTo>
                  <a:pt x="3816925" y="5016875"/>
                  <a:pt x="3820411" y="5014500"/>
                  <a:pt x="3824847" y="5015768"/>
                </a:cubicBezTo>
                <a:close/>
                <a:moveTo>
                  <a:pt x="3316197" y="5006263"/>
                </a:moveTo>
                <a:cubicBezTo>
                  <a:pt x="3339652" y="5033507"/>
                  <a:pt x="3339652" y="5033507"/>
                  <a:pt x="3376412" y="5017669"/>
                </a:cubicBezTo>
                <a:cubicBezTo>
                  <a:pt x="3356448" y="5013867"/>
                  <a:pt x="3336164" y="5010065"/>
                  <a:pt x="3316197" y="5006263"/>
                </a:cubicBezTo>
                <a:close/>
                <a:moveTo>
                  <a:pt x="3207814" y="4995487"/>
                </a:moveTo>
                <a:lnTo>
                  <a:pt x="3204012" y="4998659"/>
                </a:lnTo>
                <a:lnTo>
                  <a:pt x="3208130" y="5001190"/>
                </a:lnTo>
                <a:close/>
                <a:moveTo>
                  <a:pt x="3125734" y="4992956"/>
                </a:moveTo>
                <a:cubicBezTo>
                  <a:pt x="3126049" y="4998023"/>
                  <a:pt x="3126367" y="5002461"/>
                  <a:pt x="3126685" y="5007528"/>
                </a:cubicBezTo>
                <a:cubicBezTo>
                  <a:pt x="3133340" y="5005627"/>
                  <a:pt x="3139675" y="5003726"/>
                  <a:pt x="3146331" y="5001190"/>
                </a:cubicBezTo>
                <a:cubicBezTo>
                  <a:pt x="3146016" y="4998659"/>
                  <a:pt x="3146016" y="4995487"/>
                  <a:pt x="3145698" y="4992956"/>
                </a:cubicBezTo>
                <a:cubicBezTo>
                  <a:pt x="3139042" y="4992956"/>
                  <a:pt x="3132387" y="4992956"/>
                  <a:pt x="3125734" y="4992956"/>
                </a:cubicBezTo>
                <a:close/>
                <a:moveTo>
                  <a:pt x="3080098" y="4991055"/>
                </a:moveTo>
                <a:cubicBezTo>
                  <a:pt x="3076610" y="4991055"/>
                  <a:pt x="3073443" y="4993586"/>
                  <a:pt x="3069955" y="4994857"/>
                </a:cubicBezTo>
                <a:cubicBezTo>
                  <a:pt x="3071224" y="4997388"/>
                  <a:pt x="3072490" y="5001825"/>
                  <a:pt x="3073758" y="5001825"/>
                </a:cubicBezTo>
                <a:cubicBezTo>
                  <a:pt x="3076928" y="5001825"/>
                  <a:pt x="3080414" y="4999289"/>
                  <a:pt x="3083584" y="4998023"/>
                </a:cubicBezTo>
                <a:cubicBezTo>
                  <a:pt x="3082315" y="4995487"/>
                  <a:pt x="3081047" y="4991055"/>
                  <a:pt x="3080098" y="4991055"/>
                </a:cubicBezTo>
                <a:close/>
                <a:moveTo>
                  <a:pt x="2815474" y="4970779"/>
                </a:moveTo>
                <a:lnTo>
                  <a:pt x="2816424" y="4977112"/>
                </a:lnTo>
                <a:lnTo>
                  <a:pt x="2820546" y="4973945"/>
                </a:lnTo>
                <a:close/>
                <a:moveTo>
                  <a:pt x="2863644" y="4962539"/>
                </a:moveTo>
                <a:cubicBezTo>
                  <a:pt x="2894066" y="5010065"/>
                  <a:pt x="2926076" y="4971409"/>
                  <a:pt x="2958084" y="4973310"/>
                </a:cubicBezTo>
                <a:cubicBezTo>
                  <a:pt x="2926711" y="4970143"/>
                  <a:pt x="2895020" y="4966341"/>
                  <a:pt x="2863644" y="4962539"/>
                </a:cubicBezTo>
                <a:close/>
                <a:moveTo>
                  <a:pt x="1366538" y="4953670"/>
                </a:moveTo>
                <a:cubicBezTo>
                  <a:pt x="1365587" y="4956206"/>
                  <a:pt x="1364003" y="4960003"/>
                  <a:pt x="1364003" y="4960638"/>
                </a:cubicBezTo>
                <a:cubicBezTo>
                  <a:pt x="1365905" y="4965076"/>
                  <a:pt x="1368122" y="4968242"/>
                  <a:pt x="1370341" y="4972044"/>
                </a:cubicBezTo>
                <a:cubicBezTo>
                  <a:pt x="1371292" y="4969508"/>
                  <a:pt x="1372876" y="4965706"/>
                  <a:pt x="1372876" y="4965076"/>
                </a:cubicBezTo>
                <a:cubicBezTo>
                  <a:pt x="1370974" y="4961274"/>
                  <a:pt x="1368757" y="4957472"/>
                  <a:pt x="1366538" y="4953670"/>
                </a:cubicBezTo>
                <a:close/>
                <a:moveTo>
                  <a:pt x="1424218" y="4951133"/>
                </a:moveTo>
                <a:cubicBezTo>
                  <a:pt x="1421048" y="4951133"/>
                  <a:pt x="1416927" y="4955571"/>
                  <a:pt x="1414708" y="4960638"/>
                </a:cubicBezTo>
                <a:cubicBezTo>
                  <a:pt x="1413442" y="4963805"/>
                  <a:pt x="1415343" y="4972044"/>
                  <a:pt x="1415658" y="4977747"/>
                </a:cubicBezTo>
                <a:cubicBezTo>
                  <a:pt x="1420412" y="4975846"/>
                  <a:pt x="1425166" y="4973945"/>
                  <a:pt x="1430238" y="4970779"/>
                </a:cubicBezTo>
                <a:cubicBezTo>
                  <a:pt x="1427704" y="4961274"/>
                  <a:pt x="1425802" y="4951133"/>
                  <a:pt x="1424218" y="4951133"/>
                </a:cubicBezTo>
                <a:close/>
                <a:moveTo>
                  <a:pt x="2632415" y="4948441"/>
                </a:moveTo>
                <a:cubicBezTo>
                  <a:pt x="2620887" y="4947332"/>
                  <a:pt x="2609320" y="4949867"/>
                  <a:pt x="2597753" y="4956206"/>
                </a:cubicBezTo>
                <a:cubicBezTo>
                  <a:pt x="2620887" y="4958102"/>
                  <a:pt x="2644021" y="4960638"/>
                  <a:pt x="2666840" y="4962539"/>
                </a:cubicBezTo>
                <a:cubicBezTo>
                  <a:pt x="2655431" y="4954302"/>
                  <a:pt x="2643942" y="4949550"/>
                  <a:pt x="2632415" y="4948441"/>
                </a:cubicBezTo>
                <a:close/>
                <a:moveTo>
                  <a:pt x="1741764" y="4947966"/>
                </a:moveTo>
                <a:cubicBezTo>
                  <a:pt x="1763000" y="4956836"/>
                  <a:pt x="1784232" y="4987253"/>
                  <a:pt x="1810219" y="4947966"/>
                </a:cubicBezTo>
                <a:cubicBezTo>
                  <a:pt x="1783281" y="4947966"/>
                  <a:pt x="1762682" y="4947966"/>
                  <a:pt x="1741764" y="4947966"/>
                </a:cubicBezTo>
                <a:close/>
                <a:moveTo>
                  <a:pt x="2506164" y="4947331"/>
                </a:moveTo>
                <a:cubicBezTo>
                  <a:pt x="2505846" y="4946701"/>
                  <a:pt x="2505846" y="4951769"/>
                  <a:pt x="2505531" y="4954305"/>
                </a:cubicBezTo>
                <a:cubicBezTo>
                  <a:pt x="2507433" y="4954305"/>
                  <a:pt x="2509334" y="4954935"/>
                  <a:pt x="2510918" y="4954305"/>
                </a:cubicBezTo>
                <a:cubicBezTo>
                  <a:pt x="2511236" y="4954305"/>
                  <a:pt x="2511236" y="4949867"/>
                  <a:pt x="2511551" y="4947966"/>
                </a:cubicBezTo>
                <a:cubicBezTo>
                  <a:pt x="2509650" y="4947331"/>
                  <a:pt x="2508066" y="4946701"/>
                  <a:pt x="2506164" y="4947331"/>
                </a:cubicBezTo>
                <a:close/>
                <a:moveTo>
                  <a:pt x="1654297" y="4947331"/>
                </a:moveTo>
                <a:cubicBezTo>
                  <a:pt x="1648910" y="4947966"/>
                  <a:pt x="1643838" y="4948602"/>
                  <a:pt x="1638451" y="4948602"/>
                </a:cubicBezTo>
                <a:cubicBezTo>
                  <a:pt x="1643838" y="4951769"/>
                  <a:pt x="1649225" y="4954935"/>
                  <a:pt x="1654612" y="4957472"/>
                </a:cubicBezTo>
                <a:cubicBezTo>
                  <a:pt x="1654612" y="4954305"/>
                  <a:pt x="1654297" y="4951133"/>
                  <a:pt x="1654297" y="4947331"/>
                </a:cubicBezTo>
                <a:close/>
                <a:moveTo>
                  <a:pt x="2214287" y="4946065"/>
                </a:moveTo>
                <a:cubicBezTo>
                  <a:pt x="2213969" y="4945430"/>
                  <a:pt x="2213651" y="4949232"/>
                  <a:pt x="2213016" y="4951769"/>
                </a:cubicBezTo>
                <a:cubicBezTo>
                  <a:pt x="2214287" y="4952404"/>
                  <a:pt x="2215871" y="4954305"/>
                  <a:pt x="2217137" y="4953670"/>
                </a:cubicBezTo>
                <a:cubicBezTo>
                  <a:pt x="2217772" y="4953670"/>
                  <a:pt x="2218087" y="4949867"/>
                  <a:pt x="2218405" y="4947966"/>
                </a:cubicBezTo>
                <a:cubicBezTo>
                  <a:pt x="2217137" y="4947331"/>
                  <a:pt x="2215553" y="4945430"/>
                  <a:pt x="2214287" y="4946065"/>
                </a:cubicBezTo>
                <a:close/>
                <a:moveTo>
                  <a:pt x="2427569" y="4944164"/>
                </a:moveTo>
                <a:cubicBezTo>
                  <a:pt x="2427569" y="4947331"/>
                  <a:pt x="2427251" y="4950503"/>
                  <a:pt x="2427251" y="4953670"/>
                </a:cubicBezTo>
                <a:cubicBezTo>
                  <a:pt x="2434224" y="4953670"/>
                  <a:pt x="2441195" y="4953670"/>
                  <a:pt x="2447851" y="4953670"/>
                </a:cubicBezTo>
                <a:cubicBezTo>
                  <a:pt x="2447851" y="4951769"/>
                  <a:pt x="2447851" y="4949867"/>
                  <a:pt x="2448168" y="4947966"/>
                </a:cubicBezTo>
                <a:cubicBezTo>
                  <a:pt x="2441195" y="4946701"/>
                  <a:pt x="2434224" y="4945430"/>
                  <a:pt x="2427569" y="4944164"/>
                </a:cubicBezTo>
                <a:close/>
                <a:moveTo>
                  <a:pt x="2315066" y="4937826"/>
                </a:moveTo>
                <a:cubicBezTo>
                  <a:pt x="2311895" y="4939727"/>
                  <a:pt x="2308407" y="4941628"/>
                  <a:pt x="2305240" y="4944164"/>
                </a:cubicBezTo>
                <a:cubicBezTo>
                  <a:pt x="2307142" y="4948602"/>
                  <a:pt x="2308407" y="4956206"/>
                  <a:pt x="2310627" y="4956836"/>
                </a:cubicBezTo>
                <a:cubicBezTo>
                  <a:pt x="2313797" y="4958102"/>
                  <a:pt x="2317282" y="4954305"/>
                  <a:pt x="2320452" y="4952404"/>
                </a:cubicBezTo>
                <a:cubicBezTo>
                  <a:pt x="2318551" y="4947331"/>
                  <a:pt x="2316649" y="4942899"/>
                  <a:pt x="2315066" y="4937826"/>
                </a:cubicBezTo>
                <a:close/>
                <a:moveTo>
                  <a:pt x="1170049" y="4884603"/>
                </a:moveTo>
                <a:cubicBezTo>
                  <a:pt x="1178292" y="4899175"/>
                  <a:pt x="1185262" y="4911217"/>
                  <a:pt x="1197623" y="4933394"/>
                </a:cubicBezTo>
                <a:cubicBezTo>
                  <a:pt x="1190334" y="4940998"/>
                  <a:pt x="1185580" y="4950503"/>
                  <a:pt x="1180826" y="4949867"/>
                </a:cubicBezTo>
                <a:cubicBezTo>
                  <a:pt x="1168466" y="4947966"/>
                  <a:pt x="1156105" y="4942263"/>
                  <a:pt x="1137725" y="4935295"/>
                </a:cubicBezTo>
                <a:cubicBezTo>
                  <a:pt x="1151987" y="4912482"/>
                  <a:pt x="1160544" y="4899175"/>
                  <a:pt x="1170049" y="4884603"/>
                </a:cubicBezTo>
                <a:close/>
                <a:moveTo>
                  <a:pt x="2159144" y="4840879"/>
                </a:moveTo>
                <a:cubicBezTo>
                  <a:pt x="2219356" y="4839613"/>
                  <a:pt x="2279571" y="4849119"/>
                  <a:pt x="2339784" y="4851020"/>
                </a:cubicBezTo>
                <a:cubicBezTo>
                  <a:pt x="2376546" y="4852285"/>
                  <a:pt x="2413307" y="4849119"/>
                  <a:pt x="2450385" y="4848483"/>
                </a:cubicBezTo>
                <a:cubicBezTo>
                  <a:pt x="2471620" y="4848483"/>
                  <a:pt x="2492220" y="4848483"/>
                  <a:pt x="2513768" y="4857353"/>
                </a:cubicBezTo>
                <a:cubicBezTo>
                  <a:pt x="2547678" y="4871295"/>
                  <a:pt x="2583491" y="4877634"/>
                  <a:pt x="2618034" y="4873832"/>
                </a:cubicBezTo>
                <a:cubicBezTo>
                  <a:pt x="2701384" y="4865592"/>
                  <a:pt x="2784098" y="4885238"/>
                  <a:pt x="2867129" y="4885868"/>
                </a:cubicBezTo>
                <a:cubicBezTo>
                  <a:pt x="2991360" y="4886504"/>
                  <a:pt x="3114957" y="4912482"/>
                  <a:pt x="3239188" y="4921352"/>
                </a:cubicBezTo>
                <a:cubicBezTo>
                  <a:pt x="3355497" y="4930222"/>
                  <a:pt x="3471804" y="4952404"/>
                  <a:pt x="3588110" y="4968242"/>
                </a:cubicBezTo>
                <a:cubicBezTo>
                  <a:pt x="3634699" y="4974581"/>
                  <a:pt x="3680968" y="4979648"/>
                  <a:pt x="3727554" y="4985987"/>
                </a:cubicBezTo>
                <a:cubicBezTo>
                  <a:pt x="3737062" y="4987253"/>
                  <a:pt x="3746252" y="4991055"/>
                  <a:pt x="3757028" y="4993586"/>
                </a:cubicBezTo>
                <a:cubicBezTo>
                  <a:pt x="3758612" y="5011966"/>
                  <a:pt x="3760196" y="5026539"/>
                  <a:pt x="3761464" y="5041747"/>
                </a:cubicBezTo>
                <a:lnTo>
                  <a:pt x="3761780" y="5041747"/>
                </a:lnTo>
                <a:cubicBezTo>
                  <a:pt x="3743084" y="5037309"/>
                  <a:pt x="3723753" y="5063288"/>
                  <a:pt x="3705688" y="5036044"/>
                </a:cubicBezTo>
                <a:lnTo>
                  <a:pt x="3705482" y="5036024"/>
                </a:lnTo>
                <a:lnTo>
                  <a:pt x="3705370" y="5034778"/>
                </a:lnTo>
                <a:lnTo>
                  <a:pt x="3704497" y="5035930"/>
                </a:lnTo>
                <a:lnTo>
                  <a:pt x="3539625" y="5020200"/>
                </a:lnTo>
                <a:cubicBezTo>
                  <a:pt x="3532016" y="5019570"/>
                  <a:pt x="3514587" y="5023372"/>
                  <a:pt x="3519341" y="5064554"/>
                </a:cubicBezTo>
                <a:cubicBezTo>
                  <a:pt x="3571632" y="5064554"/>
                  <a:pt x="3624240" y="5066460"/>
                  <a:pt x="3677164" y="5063288"/>
                </a:cubicBezTo>
                <a:cubicBezTo>
                  <a:pt x="3681759" y="5063921"/>
                  <a:pt x="3686433" y="5059486"/>
                  <a:pt x="3691148" y="5053547"/>
                </a:cubicBezTo>
                <a:lnTo>
                  <a:pt x="3704497" y="5035930"/>
                </a:lnTo>
                <a:lnTo>
                  <a:pt x="3705482" y="5036024"/>
                </a:lnTo>
                <a:lnTo>
                  <a:pt x="3708897" y="5074140"/>
                </a:lnTo>
                <a:cubicBezTo>
                  <a:pt x="3711789" y="5084832"/>
                  <a:pt x="3716939" y="5092119"/>
                  <a:pt x="3725970" y="5093069"/>
                </a:cubicBezTo>
                <a:cubicBezTo>
                  <a:pt x="3749104" y="5094970"/>
                  <a:pt x="3772238" y="5094970"/>
                  <a:pt x="3795372" y="5093705"/>
                </a:cubicBezTo>
                <a:cubicBezTo>
                  <a:pt x="3814706" y="5092434"/>
                  <a:pt x="3834037" y="5088001"/>
                  <a:pt x="3853368" y="5086100"/>
                </a:cubicBezTo>
                <a:cubicBezTo>
                  <a:pt x="3860974" y="5085465"/>
                  <a:pt x="3870167" y="5083564"/>
                  <a:pt x="3876187" y="5090538"/>
                </a:cubicBezTo>
                <a:cubicBezTo>
                  <a:pt x="3923409" y="5148829"/>
                  <a:pt x="3977284" y="5138694"/>
                  <a:pt x="4028624" y="5143761"/>
                </a:cubicBezTo>
                <a:cubicBezTo>
                  <a:pt x="4153172" y="5156433"/>
                  <a:pt x="4276452" y="5186214"/>
                  <a:pt x="4400048" y="5213464"/>
                </a:cubicBezTo>
                <a:cubicBezTo>
                  <a:pt x="4421280" y="5217896"/>
                  <a:pt x="4442833" y="5215995"/>
                  <a:pt x="4464066" y="5218531"/>
                </a:cubicBezTo>
                <a:cubicBezTo>
                  <a:pt x="4545513" y="5226135"/>
                  <a:pt x="4626643" y="5233740"/>
                  <a:pt x="4708091" y="5241974"/>
                </a:cubicBezTo>
                <a:cubicBezTo>
                  <a:pt x="4713478" y="5242609"/>
                  <a:pt x="4718864" y="5247677"/>
                  <a:pt x="4723618" y="5250213"/>
                </a:cubicBezTo>
                <a:cubicBezTo>
                  <a:pt x="4727740" y="5274927"/>
                  <a:pt x="4719180" y="5279994"/>
                  <a:pt x="4712209" y="5279994"/>
                </a:cubicBezTo>
                <a:cubicBezTo>
                  <a:pt x="4673544" y="5282531"/>
                  <a:pt x="4634564" y="5285697"/>
                  <a:pt x="4595900" y="5284432"/>
                </a:cubicBezTo>
                <a:cubicBezTo>
                  <a:pt x="4579421" y="5284114"/>
                  <a:pt x="4563496" y="5289024"/>
                  <a:pt x="4547849" y="5295994"/>
                </a:cubicBezTo>
                <a:lnTo>
                  <a:pt x="4528374" y="5306037"/>
                </a:lnTo>
                <a:lnTo>
                  <a:pt x="873126" y="5306037"/>
                </a:lnTo>
                <a:lnTo>
                  <a:pt x="902654" y="5302727"/>
                </a:lnTo>
                <a:cubicBezTo>
                  <a:pt x="914696" y="5300113"/>
                  <a:pt x="927452" y="5294885"/>
                  <a:pt x="941555" y="5283161"/>
                </a:cubicBezTo>
                <a:cubicBezTo>
                  <a:pt x="925709" y="5259083"/>
                  <a:pt x="912716" y="5262885"/>
                  <a:pt x="900673" y="5259718"/>
                </a:cubicBezTo>
                <a:cubicBezTo>
                  <a:pt x="889264" y="5257182"/>
                  <a:pt x="877539" y="5254651"/>
                  <a:pt x="860743" y="5250849"/>
                </a:cubicBezTo>
                <a:cubicBezTo>
                  <a:pt x="877854" y="5209026"/>
                  <a:pt x="893067" y="5171641"/>
                  <a:pt x="908280" y="5134256"/>
                </a:cubicBezTo>
                <a:cubicBezTo>
                  <a:pt x="932047" y="5107642"/>
                  <a:pt x="957083" y="5167209"/>
                  <a:pt x="984338" y="5125387"/>
                </a:cubicBezTo>
                <a:cubicBezTo>
                  <a:pt x="978000" y="5115881"/>
                  <a:pt x="973564" y="5105741"/>
                  <a:pt x="967859" y="5100043"/>
                </a:cubicBezTo>
                <a:cubicBezTo>
                  <a:pt x="950745" y="5084199"/>
                  <a:pt x="929194" y="5113980"/>
                  <a:pt x="910181" y="5074059"/>
                </a:cubicBezTo>
                <a:cubicBezTo>
                  <a:pt x="915568" y="5063924"/>
                  <a:pt x="919687" y="5051252"/>
                  <a:pt x="925391" y="5046179"/>
                </a:cubicBezTo>
                <a:cubicBezTo>
                  <a:pt x="934266" y="5039210"/>
                  <a:pt x="944089" y="5036044"/>
                  <a:pt x="953597" y="5034778"/>
                </a:cubicBezTo>
                <a:cubicBezTo>
                  <a:pt x="1030924" y="5025903"/>
                  <a:pt x="1108568" y="5018299"/>
                  <a:pt x="1185895" y="5009429"/>
                </a:cubicBezTo>
                <a:cubicBezTo>
                  <a:pt x="1199206" y="5008164"/>
                  <a:pt x="1212517" y="5003091"/>
                  <a:pt x="1225193" y="4995487"/>
                </a:cubicBezTo>
                <a:cubicBezTo>
                  <a:pt x="1235969" y="4988518"/>
                  <a:pt x="1245795" y="4974581"/>
                  <a:pt x="1260687" y="4959373"/>
                </a:cubicBezTo>
                <a:cubicBezTo>
                  <a:pt x="1246425" y="4949867"/>
                  <a:pt x="1235969" y="4942899"/>
                  <a:pt x="1223927" y="4935295"/>
                </a:cubicBezTo>
                <a:cubicBezTo>
                  <a:pt x="1227730" y="4906144"/>
                  <a:pt x="1237871" y="4901076"/>
                  <a:pt x="1247061" y="4899811"/>
                </a:cubicBezTo>
                <a:cubicBezTo>
                  <a:pt x="1325971" y="4890936"/>
                  <a:pt x="1404567" y="4854822"/>
                  <a:pt x="1484113" y="4880800"/>
                </a:cubicBezTo>
                <a:cubicBezTo>
                  <a:pt x="1487916" y="4882066"/>
                  <a:pt x="1491719" y="4881431"/>
                  <a:pt x="1495522" y="4880800"/>
                </a:cubicBezTo>
                <a:cubicBezTo>
                  <a:pt x="1615632" y="4859254"/>
                  <a:pt x="1736060" y="4867493"/>
                  <a:pt x="1856169" y="4857988"/>
                </a:cubicBezTo>
                <a:cubicBezTo>
                  <a:pt x="1957266" y="4850384"/>
                  <a:pt x="2058047" y="4842780"/>
                  <a:pt x="2159144" y="4840879"/>
                </a:cubicBezTo>
                <a:close/>
                <a:moveTo>
                  <a:pt x="5164448" y="4806666"/>
                </a:moveTo>
                <a:cubicBezTo>
                  <a:pt x="5165398" y="4806666"/>
                  <a:pt x="5166982" y="4811098"/>
                  <a:pt x="5169519" y="4815536"/>
                </a:cubicBezTo>
                <a:cubicBezTo>
                  <a:pt x="5163178" y="4814900"/>
                  <a:pt x="5158424" y="4814265"/>
                  <a:pt x="5153674" y="4813635"/>
                </a:cubicBezTo>
                <a:cubicBezTo>
                  <a:pt x="5157159" y="4811098"/>
                  <a:pt x="5160644" y="4808567"/>
                  <a:pt x="5164448" y="4806666"/>
                </a:cubicBezTo>
                <a:close/>
                <a:moveTo>
                  <a:pt x="4212752" y="4785755"/>
                </a:moveTo>
                <a:cubicBezTo>
                  <a:pt x="4215286" y="4787020"/>
                  <a:pt x="4217821" y="4787656"/>
                  <a:pt x="4220674" y="4788921"/>
                </a:cubicBezTo>
                <a:cubicBezTo>
                  <a:pt x="4219090" y="4790187"/>
                  <a:pt x="4217503" y="4792723"/>
                  <a:pt x="4216237" y="4792088"/>
                </a:cubicBezTo>
                <a:cubicBezTo>
                  <a:pt x="4214971" y="4791458"/>
                  <a:pt x="4214018" y="4787656"/>
                  <a:pt x="4212752" y="4785755"/>
                </a:cubicBezTo>
                <a:close/>
                <a:moveTo>
                  <a:pt x="3178976" y="4784484"/>
                </a:moveTo>
                <a:lnTo>
                  <a:pt x="3182779" y="4786385"/>
                </a:lnTo>
                <a:lnTo>
                  <a:pt x="3179608" y="4788291"/>
                </a:lnTo>
                <a:close/>
                <a:moveTo>
                  <a:pt x="2988984" y="4756913"/>
                </a:moveTo>
                <a:cubicBezTo>
                  <a:pt x="3035096" y="4755100"/>
                  <a:pt x="3081207" y="4765320"/>
                  <a:pt x="3127318" y="4764843"/>
                </a:cubicBezTo>
                <a:cubicBezTo>
                  <a:pt x="3129852" y="4764843"/>
                  <a:pt x="3132072" y="4774984"/>
                  <a:pt x="3137774" y="4789557"/>
                </a:cubicBezTo>
                <a:cubicBezTo>
                  <a:pt x="3127000" y="4793359"/>
                  <a:pt x="3121295" y="4797791"/>
                  <a:pt x="3115908" y="4797161"/>
                </a:cubicBezTo>
                <a:cubicBezTo>
                  <a:pt x="3058230" y="4787656"/>
                  <a:pt x="3000552" y="4777515"/>
                  <a:pt x="2942872" y="4763578"/>
                </a:cubicBezTo>
                <a:cubicBezTo>
                  <a:pt x="2958243" y="4759458"/>
                  <a:pt x="2973614" y="4757517"/>
                  <a:pt x="2988984" y="4756913"/>
                </a:cubicBezTo>
                <a:close/>
                <a:moveTo>
                  <a:pt x="2829536" y="4750903"/>
                </a:moveTo>
                <a:cubicBezTo>
                  <a:pt x="2838925" y="4751695"/>
                  <a:pt x="2848274" y="4756921"/>
                  <a:pt x="2857624" y="4764208"/>
                </a:cubicBezTo>
                <a:cubicBezTo>
                  <a:pt x="2838608" y="4764208"/>
                  <a:pt x="2819910" y="4764208"/>
                  <a:pt x="2801212" y="4764208"/>
                </a:cubicBezTo>
                <a:cubicBezTo>
                  <a:pt x="2810720" y="4753755"/>
                  <a:pt x="2820148" y="4750112"/>
                  <a:pt x="2829536" y="4750903"/>
                </a:cubicBezTo>
                <a:close/>
                <a:moveTo>
                  <a:pt x="820809" y="4743932"/>
                </a:moveTo>
                <a:cubicBezTo>
                  <a:pt x="821127" y="4743932"/>
                  <a:pt x="821760" y="4745833"/>
                  <a:pt x="821445" y="4745198"/>
                </a:cubicBezTo>
                <a:lnTo>
                  <a:pt x="820414" y="4743966"/>
                </a:lnTo>
                <a:close/>
                <a:moveTo>
                  <a:pt x="822621" y="4741828"/>
                </a:moveTo>
                <a:lnTo>
                  <a:pt x="822078" y="4743932"/>
                </a:lnTo>
                <a:lnTo>
                  <a:pt x="821445" y="4742031"/>
                </a:lnTo>
                <a:close/>
                <a:moveTo>
                  <a:pt x="746968" y="4735062"/>
                </a:moveTo>
                <a:cubicBezTo>
                  <a:pt x="749820" y="4735062"/>
                  <a:pt x="752991" y="4738229"/>
                  <a:pt x="756161" y="4740130"/>
                </a:cubicBezTo>
                <a:cubicBezTo>
                  <a:pt x="755207" y="4742666"/>
                  <a:pt x="754259" y="4746469"/>
                  <a:pt x="753306" y="4746469"/>
                </a:cubicBezTo>
                <a:cubicBezTo>
                  <a:pt x="750138" y="4746469"/>
                  <a:pt x="746653" y="4745833"/>
                  <a:pt x="743165" y="4745198"/>
                </a:cubicBezTo>
                <a:cubicBezTo>
                  <a:pt x="744434" y="4741401"/>
                  <a:pt x="745702" y="4735062"/>
                  <a:pt x="746968" y="4735062"/>
                </a:cubicBezTo>
                <a:close/>
                <a:moveTo>
                  <a:pt x="796409" y="4719854"/>
                </a:moveTo>
                <a:cubicBezTo>
                  <a:pt x="800846" y="4721755"/>
                  <a:pt x="804965" y="4725716"/>
                  <a:pt x="809046" y="4730389"/>
                </a:cubicBezTo>
                <a:lnTo>
                  <a:pt x="820414" y="4743966"/>
                </a:lnTo>
                <a:lnTo>
                  <a:pt x="800131" y="4745674"/>
                </a:lnTo>
                <a:cubicBezTo>
                  <a:pt x="792129" y="4746308"/>
                  <a:pt x="782463" y="4747101"/>
                  <a:pt x="769469" y="4748370"/>
                </a:cubicBezTo>
                <a:cubicBezTo>
                  <a:pt x="785951" y="4730625"/>
                  <a:pt x="791971" y="4717953"/>
                  <a:pt x="796409" y="4719854"/>
                </a:cubicBezTo>
                <a:close/>
                <a:moveTo>
                  <a:pt x="3979818" y="4703380"/>
                </a:moveTo>
                <a:cubicBezTo>
                  <a:pt x="3977284" y="4706547"/>
                  <a:pt x="3975064" y="4711615"/>
                  <a:pt x="3972848" y="4716052"/>
                </a:cubicBezTo>
                <a:cubicBezTo>
                  <a:pt x="3976015" y="4719219"/>
                  <a:pt x="3979185" y="4721755"/>
                  <a:pt x="3982353" y="4724922"/>
                </a:cubicBezTo>
                <a:cubicBezTo>
                  <a:pt x="3983306" y="4719219"/>
                  <a:pt x="3984254" y="4713516"/>
                  <a:pt x="3984572" y="4707818"/>
                </a:cubicBezTo>
                <a:cubicBezTo>
                  <a:pt x="3984572" y="4706547"/>
                  <a:pt x="3980769" y="4702745"/>
                  <a:pt x="3979818" y="4703380"/>
                </a:cubicBezTo>
                <a:close/>
                <a:moveTo>
                  <a:pt x="2455139" y="4664094"/>
                </a:moveTo>
                <a:cubicBezTo>
                  <a:pt x="2450070" y="4665360"/>
                  <a:pt x="2444998" y="4667896"/>
                  <a:pt x="2432956" y="4671698"/>
                </a:cubicBezTo>
                <a:cubicBezTo>
                  <a:pt x="2444680" y="4678667"/>
                  <a:pt x="2449437" y="4682469"/>
                  <a:pt x="2454506" y="4683105"/>
                </a:cubicBezTo>
                <a:cubicBezTo>
                  <a:pt x="2456093" y="4683105"/>
                  <a:pt x="2457994" y="4674235"/>
                  <a:pt x="2459578" y="4669797"/>
                </a:cubicBezTo>
                <a:cubicBezTo>
                  <a:pt x="2457994" y="4667896"/>
                  <a:pt x="2456726" y="4664094"/>
                  <a:pt x="2455139" y="4664094"/>
                </a:cubicBezTo>
                <a:close/>
                <a:moveTo>
                  <a:pt x="3149819" y="4626074"/>
                </a:moveTo>
                <a:cubicBezTo>
                  <a:pt x="3147284" y="4629876"/>
                  <a:pt x="3142846" y="4633042"/>
                  <a:pt x="3142530" y="4637480"/>
                </a:cubicBezTo>
                <a:cubicBezTo>
                  <a:pt x="3142212" y="4642553"/>
                  <a:pt x="3145383" y="4648886"/>
                  <a:pt x="3146966" y="4654589"/>
                </a:cubicBezTo>
                <a:cubicBezTo>
                  <a:pt x="3150452" y="4649522"/>
                  <a:pt x="3153937" y="4644449"/>
                  <a:pt x="3157740" y="4639381"/>
                </a:cubicBezTo>
                <a:cubicBezTo>
                  <a:pt x="3154888" y="4635579"/>
                  <a:pt x="3152354" y="4631147"/>
                  <a:pt x="3149819" y="4626074"/>
                </a:cubicBezTo>
                <a:close/>
                <a:moveTo>
                  <a:pt x="3045237" y="4620371"/>
                </a:moveTo>
                <a:cubicBezTo>
                  <a:pt x="3044601" y="4620371"/>
                  <a:pt x="3043968" y="4624808"/>
                  <a:pt x="3043650" y="4626709"/>
                </a:cubicBezTo>
                <a:cubicBezTo>
                  <a:pt x="3045237" y="4627975"/>
                  <a:pt x="3046821" y="4629876"/>
                  <a:pt x="3048407" y="4630511"/>
                </a:cubicBezTo>
                <a:cubicBezTo>
                  <a:pt x="3048722" y="4630511"/>
                  <a:pt x="3049355" y="4626074"/>
                  <a:pt x="3049991" y="4623543"/>
                </a:cubicBezTo>
                <a:cubicBezTo>
                  <a:pt x="3048407" y="4622272"/>
                  <a:pt x="3046821" y="4620371"/>
                  <a:pt x="3045237" y="4620371"/>
                </a:cubicBezTo>
                <a:close/>
                <a:moveTo>
                  <a:pt x="1241003" y="4269281"/>
                </a:moveTo>
                <a:lnTo>
                  <a:pt x="1240406" y="4269968"/>
                </a:lnTo>
                <a:lnTo>
                  <a:pt x="1240975" y="4269286"/>
                </a:lnTo>
                <a:close/>
                <a:moveTo>
                  <a:pt x="1241902" y="4267918"/>
                </a:moveTo>
                <a:lnTo>
                  <a:pt x="1241992" y="4268067"/>
                </a:lnTo>
                <a:lnTo>
                  <a:pt x="1240975" y="4269286"/>
                </a:lnTo>
                <a:lnTo>
                  <a:pt x="1240723" y="4269333"/>
                </a:lnTo>
                <a:close/>
                <a:moveTo>
                  <a:pt x="1242524" y="4267529"/>
                </a:moveTo>
                <a:lnTo>
                  <a:pt x="1244849" y="4268571"/>
                </a:lnTo>
                <a:lnTo>
                  <a:pt x="1241003" y="4269281"/>
                </a:lnTo>
                <a:close/>
                <a:moveTo>
                  <a:pt x="1261323" y="4265531"/>
                </a:moveTo>
                <a:cubicBezTo>
                  <a:pt x="1261005" y="4268703"/>
                  <a:pt x="1261005" y="4272505"/>
                  <a:pt x="1260687" y="4275671"/>
                </a:cubicBezTo>
                <a:lnTo>
                  <a:pt x="1244849" y="4268571"/>
                </a:lnTo>
                <a:close/>
                <a:moveTo>
                  <a:pt x="2501728" y="4257927"/>
                </a:moveTo>
                <a:cubicBezTo>
                  <a:pt x="2479227" y="4282640"/>
                  <a:pt x="2459896" y="4298484"/>
                  <a:pt x="2438660" y="4273770"/>
                </a:cubicBezTo>
                <a:cubicBezTo>
                  <a:pt x="2432638" y="4266802"/>
                  <a:pt x="2423448" y="4266802"/>
                  <a:pt x="2416160" y="4269333"/>
                </a:cubicBezTo>
                <a:cubicBezTo>
                  <a:pt x="2411406" y="4270604"/>
                  <a:pt x="2405701" y="4279473"/>
                  <a:pt x="2403484" y="4287707"/>
                </a:cubicBezTo>
                <a:cubicBezTo>
                  <a:pt x="2399363" y="4305452"/>
                  <a:pt x="2405701" y="4318759"/>
                  <a:pt x="2413307" y="4321926"/>
                </a:cubicBezTo>
                <a:cubicBezTo>
                  <a:pt x="2445634" y="4333332"/>
                  <a:pt x="2477643" y="4343473"/>
                  <a:pt x="2509968" y="4314322"/>
                </a:cubicBezTo>
                <a:cubicBezTo>
                  <a:pt x="2507433" y="4297848"/>
                  <a:pt x="2505214" y="4281374"/>
                  <a:pt x="2501728" y="4257927"/>
                </a:cubicBezTo>
                <a:close/>
                <a:moveTo>
                  <a:pt x="1194750" y="4231268"/>
                </a:moveTo>
                <a:cubicBezTo>
                  <a:pt x="1188966" y="4231397"/>
                  <a:pt x="1183123" y="4232268"/>
                  <a:pt x="1177338" y="4233219"/>
                </a:cubicBezTo>
                <a:cubicBezTo>
                  <a:pt x="1152620" y="4237021"/>
                  <a:pt x="1128535" y="4248427"/>
                  <a:pt x="1106034" y="4297213"/>
                </a:cubicBezTo>
                <a:cubicBezTo>
                  <a:pt x="1119342" y="4299114"/>
                  <a:pt x="1127899" y="4306088"/>
                  <a:pt x="1133286" y="4300385"/>
                </a:cubicBezTo>
                <a:cubicBezTo>
                  <a:pt x="1152302" y="4282010"/>
                  <a:pt x="1171000" y="4287707"/>
                  <a:pt x="1190016" y="4294046"/>
                </a:cubicBezTo>
                <a:cubicBezTo>
                  <a:pt x="1201426" y="4297848"/>
                  <a:pt x="1213150" y="4302286"/>
                  <a:pt x="1224560" y="4302916"/>
                </a:cubicBezTo>
                <a:cubicBezTo>
                  <a:pt x="1315831" y="4306088"/>
                  <a:pt x="1407101" y="4308619"/>
                  <a:pt x="1498375" y="4309890"/>
                </a:cubicBezTo>
                <a:cubicBezTo>
                  <a:pt x="1540525" y="4310520"/>
                  <a:pt x="1582675" y="4307353"/>
                  <a:pt x="1632746" y="4305452"/>
                </a:cubicBezTo>
                <a:cubicBezTo>
                  <a:pt x="1619117" y="4281374"/>
                  <a:pt x="1611196" y="4267432"/>
                  <a:pt x="1605491" y="4257296"/>
                </a:cubicBezTo>
                <a:cubicBezTo>
                  <a:pt x="1580773" y="4265531"/>
                  <a:pt x="1558590" y="4273135"/>
                  <a:pt x="1536404" y="4280109"/>
                </a:cubicBezTo>
                <a:cubicBezTo>
                  <a:pt x="1533236" y="4280739"/>
                  <a:pt x="1526581" y="4275671"/>
                  <a:pt x="1526581" y="4272505"/>
                </a:cubicBezTo>
                <a:cubicBezTo>
                  <a:pt x="1524997" y="4235120"/>
                  <a:pt x="1509782" y="4242088"/>
                  <a:pt x="1500276" y="4244625"/>
                </a:cubicBezTo>
                <a:cubicBezTo>
                  <a:pt x="1466048" y="4254124"/>
                  <a:pt x="1430238" y="4224979"/>
                  <a:pt x="1397278" y="4261729"/>
                </a:cubicBezTo>
                <a:cubicBezTo>
                  <a:pt x="1394741" y="4264901"/>
                  <a:pt x="1389990" y="4261729"/>
                  <a:pt x="1386504" y="4259828"/>
                </a:cubicBezTo>
                <a:cubicBezTo>
                  <a:pt x="1346889" y="4238286"/>
                  <a:pt x="1306008" y="4249057"/>
                  <a:pt x="1265759" y="4247156"/>
                </a:cubicBezTo>
                <a:cubicBezTo>
                  <a:pt x="1261640" y="4246841"/>
                  <a:pt x="1257441" y="4250484"/>
                  <a:pt x="1253202" y="4255236"/>
                </a:cubicBezTo>
                <a:lnTo>
                  <a:pt x="1242524" y="4267529"/>
                </a:lnTo>
                <a:lnTo>
                  <a:pt x="1242307" y="4267432"/>
                </a:lnTo>
                <a:lnTo>
                  <a:pt x="1241902" y="4267918"/>
                </a:lnTo>
                <a:lnTo>
                  <a:pt x="1227789" y="4244712"/>
                </a:lnTo>
                <a:cubicBezTo>
                  <a:pt x="1217648" y="4233722"/>
                  <a:pt x="1206318" y="4231010"/>
                  <a:pt x="1194750" y="4231268"/>
                </a:cubicBezTo>
                <a:close/>
                <a:moveTo>
                  <a:pt x="1020150" y="4226880"/>
                </a:moveTo>
                <a:cubicBezTo>
                  <a:pt x="1021101" y="4246526"/>
                  <a:pt x="1021734" y="4260463"/>
                  <a:pt x="1022367" y="4278208"/>
                </a:cubicBezTo>
                <a:cubicBezTo>
                  <a:pt x="1042018" y="4277572"/>
                  <a:pt x="1059448" y="4306088"/>
                  <a:pt x="1077828" y="4276937"/>
                </a:cubicBezTo>
                <a:cubicBezTo>
                  <a:pt x="1073710" y="4259198"/>
                  <a:pt x="1069589" y="4242724"/>
                  <a:pt x="1065785" y="4226880"/>
                </a:cubicBezTo>
                <a:cubicBezTo>
                  <a:pt x="1051208" y="4226880"/>
                  <a:pt x="1036629" y="4226880"/>
                  <a:pt x="1020150" y="4226880"/>
                </a:cubicBezTo>
                <a:close/>
                <a:moveTo>
                  <a:pt x="4679249" y="4153376"/>
                </a:moveTo>
                <a:cubicBezTo>
                  <a:pt x="4689708" y="4168584"/>
                  <a:pt x="4699849" y="4171120"/>
                  <a:pt x="4712209" y="4153376"/>
                </a:cubicBezTo>
                <a:cubicBezTo>
                  <a:pt x="4699534" y="4153376"/>
                  <a:pt x="4689390" y="4153376"/>
                  <a:pt x="4679249" y="4153376"/>
                </a:cubicBezTo>
                <a:close/>
                <a:moveTo>
                  <a:pt x="4838659" y="4130569"/>
                </a:moveTo>
                <a:cubicBezTo>
                  <a:pt x="4875102" y="4171756"/>
                  <a:pt x="4883344" y="4172386"/>
                  <a:pt x="4915350" y="4130569"/>
                </a:cubicBezTo>
                <a:cubicBezTo>
                  <a:pt x="4888416" y="4130569"/>
                  <a:pt x="4864328" y="4130569"/>
                  <a:pt x="4838659" y="4130569"/>
                </a:cubicBezTo>
                <a:close/>
                <a:moveTo>
                  <a:pt x="5055190" y="4112193"/>
                </a:moveTo>
                <a:cubicBezTo>
                  <a:pt x="5027143" y="4110767"/>
                  <a:pt x="4999334" y="4117894"/>
                  <a:pt x="4970178" y="4144506"/>
                </a:cubicBezTo>
                <a:cubicBezTo>
                  <a:pt x="5029125" y="4150209"/>
                  <a:pt x="5082049" y="4167318"/>
                  <a:pt x="5141628" y="4131199"/>
                </a:cubicBezTo>
                <a:cubicBezTo>
                  <a:pt x="5111522" y="4123597"/>
                  <a:pt x="5083237" y="4113618"/>
                  <a:pt x="5055190" y="4112193"/>
                </a:cubicBezTo>
                <a:close/>
                <a:moveTo>
                  <a:pt x="517405" y="3888278"/>
                </a:moveTo>
                <a:cubicBezTo>
                  <a:pt x="496211" y="3888674"/>
                  <a:pt x="475056" y="3892001"/>
                  <a:pt x="454140" y="3904357"/>
                </a:cubicBezTo>
                <a:cubicBezTo>
                  <a:pt x="585026" y="3913227"/>
                  <a:pt x="715910" y="3921467"/>
                  <a:pt x="846796" y="3929065"/>
                </a:cubicBezTo>
                <a:cubicBezTo>
                  <a:pt x="803062" y="3892316"/>
                  <a:pt x="759011" y="3890415"/>
                  <a:pt x="714326" y="3891686"/>
                </a:cubicBezTo>
                <a:cubicBezTo>
                  <a:pt x="669959" y="3892951"/>
                  <a:pt x="625275" y="3887884"/>
                  <a:pt x="580905" y="3889785"/>
                </a:cubicBezTo>
                <a:cubicBezTo>
                  <a:pt x="559832" y="3890418"/>
                  <a:pt x="538598" y="3887882"/>
                  <a:pt x="517405" y="3888278"/>
                </a:cubicBezTo>
                <a:close/>
                <a:moveTo>
                  <a:pt x="2652701" y="3743470"/>
                </a:moveTo>
                <a:cubicBezTo>
                  <a:pt x="2661372" y="3744519"/>
                  <a:pt x="2670562" y="3747687"/>
                  <a:pt x="2680466" y="3754182"/>
                </a:cubicBezTo>
                <a:cubicBezTo>
                  <a:pt x="2641169" y="3781431"/>
                  <a:pt x="2611379" y="3761786"/>
                  <a:pt x="2583491" y="3758619"/>
                </a:cubicBezTo>
                <a:cubicBezTo>
                  <a:pt x="2605359" y="3756244"/>
                  <a:pt x="2626690" y="3740323"/>
                  <a:pt x="2652701" y="3743470"/>
                </a:cubicBezTo>
                <a:close/>
                <a:moveTo>
                  <a:pt x="1217271" y="3735171"/>
                </a:moveTo>
                <a:cubicBezTo>
                  <a:pt x="1220757" y="3736442"/>
                  <a:pt x="1224560" y="3737708"/>
                  <a:pt x="1228048" y="3738343"/>
                </a:cubicBezTo>
                <a:cubicBezTo>
                  <a:pt x="1227730" y="3741510"/>
                  <a:pt x="1228048" y="3747213"/>
                  <a:pt x="1227412" y="3747848"/>
                </a:cubicBezTo>
                <a:cubicBezTo>
                  <a:pt x="1224245" y="3749744"/>
                  <a:pt x="1220439" y="3750380"/>
                  <a:pt x="1216954" y="3751651"/>
                </a:cubicBezTo>
                <a:cubicBezTo>
                  <a:pt x="1216954" y="3746578"/>
                  <a:pt x="1217271" y="3740874"/>
                  <a:pt x="1217271" y="3735171"/>
                </a:cubicBezTo>
                <a:close/>
                <a:moveTo>
                  <a:pt x="2800221" y="3734382"/>
                </a:moveTo>
                <a:cubicBezTo>
                  <a:pt x="2812145" y="3732481"/>
                  <a:pt x="2824030" y="3733591"/>
                  <a:pt x="2835756" y="3743411"/>
                </a:cubicBezTo>
                <a:cubicBezTo>
                  <a:pt x="2811986" y="3743411"/>
                  <a:pt x="2788218" y="3743411"/>
                  <a:pt x="2764449" y="3743411"/>
                </a:cubicBezTo>
                <a:cubicBezTo>
                  <a:pt x="2776334" y="3741192"/>
                  <a:pt x="2788297" y="3736282"/>
                  <a:pt x="2800221" y="3734382"/>
                </a:cubicBezTo>
                <a:close/>
                <a:moveTo>
                  <a:pt x="1006839" y="3733906"/>
                </a:moveTo>
                <a:lnTo>
                  <a:pt x="1010327" y="3735807"/>
                </a:lnTo>
                <a:lnTo>
                  <a:pt x="1007472" y="3737708"/>
                </a:lnTo>
                <a:close/>
                <a:moveTo>
                  <a:pt x="1092405" y="3728838"/>
                </a:moveTo>
                <a:cubicBezTo>
                  <a:pt x="1108886" y="3728838"/>
                  <a:pt x="1125365" y="3728838"/>
                  <a:pt x="1144381" y="3728838"/>
                </a:cubicBezTo>
                <a:cubicBezTo>
                  <a:pt x="1116175" y="3762421"/>
                  <a:pt x="1116175" y="3762421"/>
                  <a:pt x="1092405" y="3728838"/>
                </a:cubicBezTo>
                <a:close/>
                <a:moveTo>
                  <a:pt x="2893751" y="3726937"/>
                </a:moveTo>
                <a:cubicBezTo>
                  <a:pt x="2896286" y="3726937"/>
                  <a:pt x="2898505" y="3732640"/>
                  <a:pt x="2901040" y="3735807"/>
                </a:cubicBezTo>
                <a:cubicBezTo>
                  <a:pt x="2898187" y="3738343"/>
                  <a:pt x="2895020" y="3742775"/>
                  <a:pt x="2892165" y="3742775"/>
                </a:cubicBezTo>
                <a:cubicBezTo>
                  <a:pt x="2889633" y="3742145"/>
                  <a:pt x="2887414" y="3737072"/>
                  <a:pt x="2884876" y="3733906"/>
                </a:cubicBezTo>
                <a:cubicBezTo>
                  <a:pt x="2887731" y="3731369"/>
                  <a:pt x="2890899" y="3726937"/>
                  <a:pt x="2893751" y="3726937"/>
                </a:cubicBezTo>
                <a:close/>
                <a:moveTo>
                  <a:pt x="4461213" y="3711094"/>
                </a:moveTo>
                <a:lnTo>
                  <a:pt x="4466282" y="3713630"/>
                </a:lnTo>
                <a:lnTo>
                  <a:pt x="4462164" y="3716161"/>
                </a:lnTo>
                <a:close/>
                <a:moveTo>
                  <a:pt x="3012277" y="3711094"/>
                </a:moveTo>
                <a:cubicBezTo>
                  <a:pt x="3014179" y="3711094"/>
                  <a:pt x="3016080" y="3711094"/>
                  <a:pt x="3017664" y="3711729"/>
                </a:cubicBezTo>
                <a:cubicBezTo>
                  <a:pt x="3017664" y="3713630"/>
                  <a:pt x="3017982" y="3716161"/>
                  <a:pt x="3017982" y="3718698"/>
                </a:cubicBezTo>
                <a:cubicBezTo>
                  <a:pt x="3016080" y="3718698"/>
                  <a:pt x="3014496" y="3719333"/>
                  <a:pt x="3012595" y="3718698"/>
                </a:cubicBezTo>
                <a:cubicBezTo>
                  <a:pt x="3012277" y="3718698"/>
                  <a:pt x="3012277" y="3713630"/>
                  <a:pt x="3012277" y="3711094"/>
                </a:cubicBezTo>
                <a:close/>
                <a:moveTo>
                  <a:pt x="4400048" y="3707291"/>
                </a:moveTo>
                <a:cubicBezTo>
                  <a:pt x="4401631" y="3706661"/>
                  <a:pt x="4404168" y="3713630"/>
                  <a:pt x="4407972" y="3719969"/>
                </a:cubicBezTo>
                <a:cubicBezTo>
                  <a:pt x="4400998" y="3721870"/>
                  <a:pt x="4395611" y="3723771"/>
                  <a:pt x="4390224" y="3724401"/>
                </a:cubicBezTo>
                <a:cubicBezTo>
                  <a:pt x="4388956" y="3724401"/>
                  <a:pt x="4387372" y="3719969"/>
                  <a:pt x="4386103" y="3717432"/>
                </a:cubicBezTo>
                <a:cubicBezTo>
                  <a:pt x="4390857" y="3713630"/>
                  <a:pt x="4395296" y="3709192"/>
                  <a:pt x="4400048" y="3707291"/>
                </a:cubicBezTo>
                <a:close/>
                <a:moveTo>
                  <a:pt x="4172503" y="3705390"/>
                </a:moveTo>
                <a:cubicBezTo>
                  <a:pt x="4196906" y="3703489"/>
                  <a:pt x="4221306" y="3704760"/>
                  <a:pt x="4245076" y="3716161"/>
                </a:cubicBezTo>
                <a:cubicBezTo>
                  <a:pt x="4243492" y="3746578"/>
                  <a:pt x="4233666" y="3741510"/>
                  <a:pt x="4227329" y="3742145"/>
                </a:cubicBezTo>
                <a:cubicBezTo>
                  <a:pt x="4087570" y="3754182"/>
                  <a:pt x="3947809" y="3764952"/>
                  <a:pt x="3808050" y="3776358"/>
                </a:cubicBezTo>
                <a:cubicBezTo>
                  <a:pt x="3732308" y="3782697"/>
                  <a:pt x="3656250" y="3781431"/>
                  <a:pt x="3580822" y="3796634"/>
                </a:cubicBezTo>
                <a:cubicBezTo>
                  <a:pt x="3491452" y="3815014"/>
                  <a:pt x="3402398" y="3811212"/>
                  <a:pt x="3313030" y="3817546"/>
                </a:cubicBezTo>
                <a:cubicBezTo>
                  <a:pt x="3309226" y="3817546"/>
                  <a:pt x="3305741" y="3821348"/>
                  <a:pt x="3301938" y="3823249"/>
                </a:cubicBezTo>
                <a:cubicBezTo>
                  <a:pt x="3295918" y="3840358"/>
                  <a:pt x="3299085" y="3855566"/>
                  <a:pt x="3308276" y="3854931"/>
                </a:cubicBezTo>
                <a:cubicBezTo>
                  <a:pt x="3359934" y="3853030"/>
                  <a:pt x="3411589" y="3846061"/>
                  <a:pt x="3463247" y="3846696"/>
                </a:cubicBezTo>
                <a:cubicBezTo>
                  <a:pt x="3488282" y="3847326"/>
                  <a:pt x="3513636" y="3856832"/>
                  <a:pt x="3538039" y="3868238"/>
                </a:cubicBezTo>
                <a:cubicBezTo>
                  <a:pt x="3564976" y="3881545"/>
                  <a:pt x="3591914" y="3885347"/>
                  <a:pt x="3618854" y="3878378"/>
                </a:cubicBezTo>
                <a:cubicBezTo>
                  <a:pt x="3714878" y="3853665"/>
                  <a:pt x="3811536" y="3840993"/>
                  <a:pt x="3908512" y="3839092"/>
                </a:cubicBezTo>
                <a:cubicBezTo>
                  <a:pt x="3924039" y="3838457"/>
                  <a:pt x="3939570" y="3835920"/>
                  <a:pt x="3955100" y="3831488"/>
                </a:cubicBezTo>
                <a:cubicBezTo>
                  <a:pt x="4037496" y="3807410"/>
                  <a:pt x="4120845" y="3800436"/>
                  <a:pt x="4203877" y="3795369"/>
                </a:cubicBezTo>
                <a:cubicBezTo>
                  <a:pt x="4227646" y="3794103"/>
                  <a:pt x="4250148" y="3801707"/>
                  <a:pt x="4272646" y="3814379"/>
                </a:cubicBezTo>
                <a:cubicBezTo>
                  <a:pt x="4288810" y="3823884"/>
                  <a:pt x="4305291" y="3844160"/>
                  <a:pt x="4322088" y="3815645"/>
                </a:cubicBezTo>
                <a:cubicBezTo>
                  <a:pt x="4324622" y="3811212"/>
                  <a:pt x="4330012" y="3809941"/>
                  <a:pt x="4333180" y="3811842"/>
                </a:cubicBezTo>
                <a:cubicBezTo>
                  <a:pt x="4359484" y="3830217"/>
                  <a:pt x="4387372" y="3812478"/>
                  <a:pt x="4412726" y="3819447"/>
                </a:cubicBezTo>
                <a:cubicBezTo>
                  <a:pt x="4458043" y="3831488"/>
                  <a:pt x="4501776" y="3811212"/>
                  <a:pt x="4546144" y="3814379"/>
                </a:cubicBezTo>
                <a:cubicBezTo>
                  <a:pt x="4627591" y="3820082"/>
                  <a:pt x="4709039" y="3818817"/>
                  <a:pt x="4790486" y="3820718"/>
                </a:cubicBezTo>
                <a:cubicBezTo>
                  <a:pt x="4795874" y="3820718"/>
                  <a:pt x="4800946" y="3828952"/>
                  <a:pt x="4806650" y="3834019"/>
                </a:cubicBezTo>
                <a:cubicBezTo>
                  <a:pt x="4808234" y="3849863"/>
                  <a:pt x="4809502" y="3864436"/>
                  <a:pt x="4810771" y="3879008"/>
                </a:cubicBezTo>
                <a:cubicBezTo>
                  <a:pt x="4828200" y="3904987"/>
                  <a:pt x="4858623" y="3884712"/>
                  <a:pt x="4867180" y="3944274"/>
                </a:cubicBezTo>
                <a:cubicBezTo>
                  <a:pt x="4868131" y="3951878"/>
                  <a:pt x="4880806" y="3955050"/>
                  <a:pt x="4888098" y="3956951"/>
                </a:cubicBezTo>
                <a:cubicBezTo>
                  <a:pt x="4926760" y="3964555"/>
                  <a:pt x="4965424" y="3975955"/>
                  <a:pt x="5004086" y="3975955"/>
                </a:cubicBezTo>
                <a:cubicBezTo>
                  <a:pt x="5076029" y="3976591"/>
                  <a:pt x="5148284" y="3982930"/>
                  <a:pt x="5219272" y="4003841"/>
                </a:cubicBezTo>
                <a:cubicBezTo>
                  <a:pt x="5277902" y="4020945"/>
                  <a:pt x="5335582" y="4014611"/>
                  <a:pt x="5393578" y="4009538"/>
                </a:cubicBezTo>
                <a:lnTo>
                  <a:pt x="5403274" y="4008178"/>
                </a:lnTo>
                <a:lnTo>
                  <a:pt x="5403274" y="4113197"/>
                </a:lnTo>
                <a:lnTo>
                  <a:pt x="5368541" y="4123517"/>
                </a:lnTo>
                <a:cubicBezTo>
                  <a:pt x="5355151" y="4127715"/>
                  <a:pt x="5341762" y="4131516"/>
                  <a:pt x="5328294" y="4133100"/>
                </a:cubicBezTo>
                <a:cubicBezTo>
                  <a:pt x="5297550" y="4136902"/>
                  <a:pt x="5266812" y="4133100"/>
                  <a:pt x="5236705" y="4132470"/>
                </a:cubicBezTo>
                <a:cubicBezTo>
                  <a:pt x="5229098" y="4142605"/>
                  <a:pt x="5220859" y="4160980"/>
                  <a:pt x="5211666" y="4164152"/>
                </a:cubicBezTo>
                <a:cubicBezTo>
                  <a:pt x="5182828" y="4173657"/>
                  <a:pt x="5153674" y="4181891"/>
                  <a:pt x="5124832" y="4182526"/>
                </a:cubicBezTo>
                <a:cubicBezTo>
                  <a:pt x="5044970" y="4184427"/>
                  <a:pt x="4965742" y="4198365"/>
                  <a:pt x="4886196" y="4206604"/>
                </a:cubicBezTo>
                <a:cubicBezTo>
                  <a:pt x="4789220" y="4216109"/>
                  <a:pt x="4691928" y="4209135"/>
                  <a:pt x="4594634" y="4208505"/>
                </a:cubicBezTo>
                <a:cubicBezTo>
                  <a:pt x="4565477" y="4208505"/>
                  <a:pt x="4536320" y="4209771"/>
                  <a:pt x="4507482" y="4205339"/>
                </a:cubicBezTo>
                <a:cubicBezTo>
                  <a:pt x="4472622" y="4200266"/>
                  <a:pt x="4438079" y="4187594"/>
                  <a:pt x="4403532" y="4181891"/>
                </a:cubicBezTo>
                <a:cubicBezTo>
                  <a:pt x="4353461" y="4173657"/>
                  <a:pt x="4303072" y="4165417"/>
                  <a:pt x="4252682" y="4164782"/>
                </a:cubicBezTo>
                <a:cubicBezTo>
                  <a:pt x="4182644" y="4163516"/>
                  <a:pt x="4112606" y="4169855"/>
                  <a:pt x="4042568" y="4170485"/>
                </a:cubicBezTo>
                <a:cubicBezTo>
                  <a:pt x="4001686" y="4171120"/>
                  <a:pt x="3960805" y="4162251"/>
                  <a:pt x="3920239" y="4166053"/>
                </a:cubicBezTo>
                <a:cubicBezTo>
                  <a:pt x="3852420" y="4173021"/>
                  <a:pt x="3784598" y="4187594"/>
                  <a:pt x="3716780" y="4197099"/>
                </a:cubicBezTo>
                <a:cubicBezTo>
                  <a:pt x="3674315" y="4203438"/>
                  <a:pt x="3631529" y="4206604"/>
                  <a:pt x="3588746" y="4210406"/>
                </a:cubicBezTo>
                <a:cubicBezTo>
                  <a:pt x="3468318" y="4220541"/>
                  <a:pt x="3347888" y="4230047"/>
                  <a:pt x="3227464" y="4238286"/>
                </a:cubicBezTo>
                <a:cubicBezTo>
                  <a:pt x="3208448" y="4239552"/>
                  <a:pt x="3188481" y="4235750"/>
                  <a:pt x="3169783" y="4226245"/>
                </a:cubicBezTo>
                <a:cubicBezTo>
                  <a:pt x="3130803" y="4205969"/>
                  <a:pt x="3093725" y="4207240"/>
                  <a:pt x="3056329" y="4238922"/>
                </a:cubicBezTo>
                <a:cubicBezTo>
                  <a:pt x="3047772" y="4246526"/>
                  <a:pt x="3037631" y="4250328"/>
                  <a:pt x="3028440" y="4250958"/>
                </a:cubicBezTo>
                <a:cubicBezTo>
                  <a:pt x="2982170" y="4254760"/>
                  <a:pt x="2935901" y="4259828"/>
                  <a:pt x="2889633" y="4242724"/>
                </a:cubicBezTo>
                <a:cubicBezTo>
                  <a:pt x="2872834" y="4236385"/>
                  <a:pt x="2854454" y="4238286"/>
                  <a:pt x="2837975" y="4245890"/>
                </a:cubicBezTo>
                <a:cubicBezTo>
                  <a:pt x="2818008" y="4254124"/>
                  <a:pt x="2799943" y="4282010"/>
                  <a:pt x="2778710" y="4250958"/>
                </a:cubicBezTo>
                <a:cubicBezTo>
                  <a:pt x="2774592" y="4245255"/>
                  <a:pt x="2764134" y="4258562"/>
                  <a:pt x="2756845" y="4259828"/>
                </a:cubicBezTo>
                <a:cubicBezTo>
                  <a:pt x="2735928" y="4263000"/>
                  <a:pt x="2714377" y="4271869"/>
                  <a:pt x="2693778" y="4264901"/>
                </a:cubicBezTo>
                <a:cubicBezTo>
                  <a:pt x="2654798" y="4252223"/>
                  <a:pt x="2616133" y="4264265"/>
                  <a:pt x="2577468" y="4263630"/>
                </a:cubicBezTo>
                <a:cubicBezTo>
                  <a:pt x="2562891" y="4263630"/>
                  <a:pt x="2557189" y="4282010"/>
                  <a:pt x="2556554" y="4316223"/>
                </a:cubicBezTo>
                <a:cubicBezTo>
                  <a:pt x="2569547" y="4328900"/>
                  <a:pt x="2584442" y="4326363"/>
                  <a:pt x="2599019" y="4325728"/>
                </a:cubicBezTo>
                <a:cubicBezTo>
                  <a:pt x="2719449" y="4320025"/>
                  <a:pt x="2840192" y="4314957"/>
                  <a:pt x="2960619" y="4308619"/>
                </a:cubicBezTo>
                <a:cubicBezTo>
                  <a:pt x="3009107" y="4306088"/>
                  <a:pt x="3057597" y="4301015"/>
                  <a:pt x="3106082" y="4298484"/>
                </a:cubicBezTo>
                <a:cubicBezTo>
                  <a:pt x="3119396" y="4297848"/>
                  <a:pt x="3133656" y="4297848"/>
                  <a:pt x="3146016" y="4306088"/>
                </a:cubicBezTo>
                <a:cubicBezTo>
                  <a:pt x="3178976" y="4327629"/>
                  <a:pt x="3211933" y="4321926"/>
                  <a:pt x="3242358" y="4299114"/>
                </a:cubicBezTo>
                <a:cubicBezTo>
                  <a:pt x="3261689" y="4284541"/>
                  <a:pt x="3280387" y="4282010"/>
                  <a:pt x="3299085" y="4280739"/>
                </a:cubicBezTo>
                <a:cubicBezTo>
                  <a:pt x="3368806" y="4274406"/>
                  <a:pt x="3438529" y="4271869"/>
                  <a:pt x="3507934" y="4268067"/>
                </a:cubicBezTo>
                <a:cubicBezTo>
                  <a:pt x="3564025" y="4265531"/>
                  <a:pt x="3619486" y="4268703"/>
                  <a:pt x="3675898" y="4257927"/>
                </a:cubicBezTo>
                <a:cubicBezTo>
                  <a:pt x="3742448" y="4245890"/>
                  <a:pt x="3810585" y="4233219"/>
                  <a:pt x="3877456" y="4266166"/>
                </a:cubicBezTo>
                <a:cubicBezTo>
                  <a:pt x="3884744" y="4269968"/>
                  <a:pt x="3892666" y="4272505"/>
                  <a:pt x="3900272" y="4272505"/>
                </a:cubicBezTo>
                <a:cubicBezTo>
                  <a:pt x="3983622" y="4268703"/>
                  <a:pt x="4066971" y="4261729"/>
                  <a:pt x="4150317" y="4259828"/>
                </a:cubicBezTo>
                <a:cubicBezTo>
                  <a:pt x="4200710" y="4258562"/>
                  <a:pt x="4251096" y="4264901"/>
                  <a:pt x="4301806" y="4266166"/>
                </a:cubicBezTo>
                <a:cubicBezTo>
                  <a:pt x="4321137" y="4266802"/>
                  <a:pt x="4340468" y="4263000"/>
                  <a:pt x="4360116" y="4261099"/>
                </a:cubicBezTo>
                <a:cubicBezTo>
                  <a:pt x="4385470" y="4258562"/>
                  <a:pt x="4410506" y="4253494"/>
                  <a:pt x="4435860" y="4253494"/>
                </a:cubicBezTo>
                <a:cubicBezTo>
                  <a:pt x="4567696" y="4252859"/>
                  <a:pt x="4699534" y="4252859"/>
                  <a:pt x="4831368" y="4252223"/>
                </a:cubicBezTo>
                <a:cubicBezTo>
                  <a:pt x="4854505" y="4252223"/>
                  <a:pt x="4877639" y="4247791"/>
                  <a:pt x="4904576" y="4245255"/>
                </a:cubicBezTo>
                <a:cubicBezTo>
                  <a:pt x="4917888" y="4260463"/>
                  <a:pt x="4934366" y="4279473"/>
                  <a:pt x="4950844" y="4298484"/>
                </a:cubicBezTo>
                <a:cubicBezTo>
                  <a:pt x="4943241" y="4357410"/>
                  <a:pt x="4924858" y="4376420"/>
                  <a:pt x="4898554" y="4376420"/>
                </a:cubicBezTo>
                <a:cubicBezTo>
                  <a:pt x="4861794" y="4376420"/>
                  <a:pt x="4825030" y="4379587"/>
                  <a:pt x="4789538" y="4381488"/>
                </a:cubicBezTo>
                <a:cubicBezTo>
                  <a:pt x="4783831" y="4406837"/>
                  <a:pt x="4790486" y="4415071"/>
                  <a:pt x="4798411" y="4415071"/>
                </a:cubicBezTo>
                <a:cubicBezTo>
                  <a:pt x="4836758" y="4412540"/>
                  <a:pt x="4875420" y="4431545"/>
                  <a:pt x="4913766" y="4401764"/>
                </a:cubicBezTo>
                <a:cubicBezTo>
                  <a:pt x="4931832" y="4387826"/>
                  <a:pt x="4950530" y="4399233"/>
                  <a:pt x="4984438" y="4425847"/>
                </a:cubicBezTo>
                <a:cubicBezTo>
                  <a:pt x="4956868" y="4448024"/>
                  <a:pt x="4936586" y="4484138"/>
                  <a:pt x="4908694" y="4481607"/>
                </a:cubicBezTo>
                <a:cubicBezTo>
                  <a:pt x="4848482" y="4475268"/>
                  <a:pt x="4787952" y="4486674"/>
                  <a:pt x="4728370" y="4462596"/>
                </a:cubicBezTo>
                <a:cubicBezTo>
                  <a:pt x="4721082" y="4459430"/>
                  <a:pt x="4712524" y="4456258"/>
                  <a:pt x="4705554" y="4460695"/>
                </a:cubicBezTo>
                <a:cubicBezTo>
                  <a:pt x="4669108" y="4484138"/>
                  <a:pt x="4632348" y="4471466"/>
                  <a:pt x="4595585" y="4472732"/>
                </a:cubicBezTo>
                <a:cubicBezTo>
                  <a:pt x="4494806" y="4475904"/>
                  <a:pt x="4394028" y="4464497"/>
                  <a:pt x="4292613" y="4484773"/>
                </a:cubicBezTo>
                <a:cubicBezTo>
                  <a:pt x="4206096" y="4502513"/>
                  <a:pt x="4117993" y="4491742"/>
                  <a:pt x="4030526" y="4494914"/>
                </a:cubicBezTo>
                <a:cubicBezTo>
                  <a:pt x="4001369" y="4496179"/>
                  <a:pt x="3972530" y="4502513"/>
                  <a:pt x="3943691" y="4506315"/>
                </a:cubicBezTo>
                <a:cubicBezTo>
                  <a:pt x="3924357" y="4508851"/>
                  <a:pt x="3905026" y="4515190"/>
                  <a:pt x="3885695" y="4515190"/>
                </a:cubicBezTo>
                <a:cubicBezTo>
                  <a:pt x="3813755" y="4516455"/>
                  <a:pt x="3742131" y="4515820"/>
                  <a:pt x="3670194" y="4522794"/>
                </a:cubicBezTo>
                <a:cubicBezTo>
                  <a:pt x="3699348" y="4551939"/>
                  <a:pt x="3731357" y="4542434"/>
                  <a:pt x="3761780" y="4550674"/>
                </a:cubicBezTo>
                <a:cubicBezTo>
                  <a:pt x="3829283" y="4569048"/>
                  <a:pt x="3896154" y="4530398"/>
                  <a:pt x="3963655" y="4539898"/>
                </a:cubicBezTo>
                <a:cubicBezTo>
                  <a:pt x="3998198" y="4544335"/>
                  <a:pt x="4033060" y="4541799"/>
                  <a:pt x="4067286" y="4548137"/>
                </a:cubicBezTo>
                <a:cubicBezTo>
                  <a:pt x="4077112" y="4550038"/>
                  <a:pt x="4085986" y="4571580"/>
                  <a:pt x="4097393" y="4587423"/>
                </a:cubicBezTo>
                <a:cubicBezTo>
                  <a:pt x="4105950" y="4577283"/>
                  <a:pt x="4115140" y="4562080"/>
                  <a:pt x="4125282" y="4556377"/>
                </a:cubicBezTo>
                <a:cubicBezTo>
                  <a:pt x="4134156" y="4551304"/>
                  <a:pt x="4144297" y="4558908"/>
                  <a:pt x="4154120" y="4557642"/>
                </a:cubicBezTo>
                <a:cubicBezTo>
                  <a:pt x="4208948" y="4552575"/>
                  <a:pt x="4264092" y="4579819"/>
                  <a:pt x="4319235" y="4554476"/>
                </a:cubicBezTo>
                <a:cubicBezTo>
                  <a:pt x="4349343" y="4570950"/>
                  <a:pt x="4380398" y="4562080"/>
                  <a:pt x="4411142" y="4576653"/>
                </a:cubicBezTo>
                <a:cubicBezTo>
                  <a:pt x="4452023" y="4595663"/>
                  <a:pt x="4495439" y="4594392"/>
                  <a:pt x="4537589" y="4603262"/>
                </a:cubicBezTo>
                <a:cubicBezTo>
                  <a:pt x="4589562" y="4614038"/>
                  <a:pt x="4641535" y="4627345"/>
                  <a:pt x="4693829" y="4638751"/>
                </a:cubicBezTo>
                <a:cubicBezTo>
                  <a:pt x="4707138" y="4641918"/>
                  <a:pt x="4720766" y="4640652"/>
                  <a:pt x="4734078" y="4643819"/>
                </a:cubicBezTo>
                <a:cubicBezTo>
                  <a:pt x="4753090" y="4648251"/>
                  <a:pt x="4773057" y="4648886"/>
                  <a:pt x="4791122" y="4660928"/>
                </a:cubicBezTo>
                <a:cubicBezTo>
                  <a:pt x="4807916" y="4672334"/>
                  <a:pt x="4824398" y="4679933"/>
                  <a:pt x="4842144" y="4679303"/>
                </a:cubicBezTo>
                <a:cubicBezTo>
                  <a:pt x="4851652" y="4678667"/>
                  <a:pt x="4865278" y="4679303"/>
                  <a:pt x="4870032" y="4690709"/>
                </a:cubicBezTo>
                <a:cubicBezTo>
                  <a:pt x="4888098" y="4735062"/>
                  <a:pt x="4909648" y="4725557"/>
                  <a:pt x="4932782" y="4717953"/>
                </a:cubicBezTo>
                <a:cubicBezTo>
                  <a:pt x="4943874" y="4714151"/>
                  <a:pt x="4955602" y="4720490"/>
                  <a:pt x="4967008" y="4724292"/>
                </a:cubicBezTo>
                <a:cubicBezTo>
                  <a:pt x="4987608" y="4731260"/>
                  <a:pt x="5008526" y="4737599"/>
                  <a:pt x="5028807" y="4747734"/>
                </a:cubicBezTo>
                <a:cubicBezTo>
                  <a:pt x="5038948" y="4752802"/>
                  <a:pt x="5048138" y="4765479"/>
                  <a:pt x="5056062" y="4790822"/>
                </a:cubicBezTo>
                <a:cubicBezTo>
                  <a:pt x="5047823" y="4791458"/>
                  <a:pt x="5039266" y="4795260"/>
                  <a:pt x="5031342" y="4792723"/>
                </a:cubicBezTo>
                <a:cubicBezTo>
                  <a:pt x="4991096" y="4780052"/>
                  <a:pt x="4951162" y="4765479"/>
                  <a:pt x="4910914" y="4751536"/>
                </a:cubicBezTo>
                <a:cubicBezTo>
                  <a:pt x="4905210" y="4749635"/>
                  <a:pt x="4898872" y="4745198"/>
                  <a:pt x="4893484" y="4747734"/>
                </a:cubicBezTo>
                <a:cubicBezTo>
                  <a:pt x="4846580" y="4769281"/>
                  <a:pt x="4801578" y="4727458"/>
                  <a:pt x="4754992" y="4730625"/>
                </a:cubicBezTo>
                <a:cubicBezTo>
                  <a:pt x="4739464" y="4731896"/>
                  <a:pt x="4719816" y="4734427"/>
                  <a:pt x="4705554" y="4705917"/>
                </a:cubicBezTo>
                <a:cubicBezTo>
                  <a:pt x="4703019" y="4700844"/>
                  <a:pt x="4694777" y="4700844"/>
                  <a:pt x="4690976" y="4705281"/>
                </a:cubicBezTo>
                <a:cubicBezTo>
                  <a:pt x="4655482" y="4745833"/>
                  <a:pt x="4618719" y="4717953"/>
                  <a:pt x="4583224" y="4710349"/>
                </a:cubicBezTo>
                <a:cubicBezTo>
                  <a:pt x="4566746" y="4707182"/>
                  <a:pt x="4549632" y="4699578"/>
                  <a:pt x="4532518" y="4697677"/>
                </a:cubicBezTo>
                <a:cubicBezTo>
                  <a:pt x="4480544" y="4691339"/>
                  <a:pt x="4428889" y="4684370"/>
                  <a:pt x="4376913" y="4679303"/>
                </a:cubicBezTo>
                <a:cubicBezTo>
                  <a:pt x="4350291" y="4676766"/>
                  <a:pt x="4322402" y="4685636"/>
                  <a:pt x="4296734" y="4672964"/>
                </a:cubicBezTo>
                <a:cubicBezTo>
                  <a:pt x="4270430" y="4660292"/>
                  <a:pt x="4247928" y="4687537"/>
                  <a:pt x="4222575" y="4684370"/>
                </a:cubicBezTo>
                <a:cubicBezTo>
                  <a:pt x="4196270" y="4681204"/>
                  <a:pt x="4169333" y="4702745"/>
                  <a:pt x="4142714" y="4705917"/>
                </a:cubicBezTo>
                <a:cubicBezTo>
                  <a:pt x="4103098" y="4709719"/>
                  <a:pt x="4062850" y="4707182"/>
                  <a:pt x="4014998" y="4707182"/>
                </a:cubicBezTo>
                <a:cubicBezTo>
                  <a:pt x="4009926" y="4713516"/>
                  <a:pt x="3998198" y="4738229"/>
                  <a:pt x="3984572" y="4743932"/>
                </a:cubicBezTo>
                <a:cubicBezTo>
                  <a:pt x="3970310" y="4749635"/>
                  <a:pt x="3954465" y="4735062"/>
                  <a:pt x="3939255" y="4732526"/>
                </a:cubicBezTo>
                <a:cubicBezTo>
                  <a:pt x="3905344" y="4728094"/>
                  <a:pt x="3873017" y="4690709"/>
                  <a:pt x="3837207" y="4716052"/>
                </a:cubicBezTo>
                <a:cubicBezTo>
                  <a:pt x="3832453" y="4719219"/>
                  <a:pt x="3822946" y="4695776"/>
                  <a:pt x="3814073" y="4682469"/>
                </a:cubicBezTo>
                <a:cubicBezTo>
                  <a:pt x="3807733" y="4695776"/>
                  <a:pt x="3801713" y="4708448"/>
                  <a:pt x="3795690" y="4721120"/>
                </a:cubicBezTo>
                <a:cubicBezTo>
                  <a:pt x="3778894" y="4733797"/>
                  <a:pt x="3780162" y="4691974"/>
                  <a:pt x="3765268" y="4683735"/>
                </a:cubicBezTo>
                <a:cubicBezTo>
                  <a:pt x="3754809" y="4691339"/>
                  <a:pt x="3740865" y="4707182"/>
                  <a:pt x="3726603" y="4709084"/>
                </a:cubicBezTo>
                <a:cubicBezTo>
                  <a:pt x="3711708" y="4710985"/>
                  <a:pt x="3695547" y="4704016"/>
                  <a:pt x="3681918" y="4691974"/>
                </a:cubicBezTo>
                <a:cubicBezTo>
                  <a:pt x="3666706" y="4684370"/>
                  <a:pt x="3657198" y="4687537"/>
                  <a:pt x="3646424" y="4698313"/>
                </a:cubicBezTo>
                <a:cubicBezTo>
                  <a:pt x="3647374" y="4689438"/>
                  <a:pt x="3648326" y="4680568"/>
                  <a:pt x="3648958" y="4671063"/>
                </a:cubicBezTo>
                <a:cubicBezTo>
                  <a:pt x="3648643" y="4671063"/>
                  <a:pt x="3648326" y="4671063"/>
                  <a:pt x="3648008" y="4670433"/>
                </a:cubicBezTo>
                <a:cubicBezTo>
                  <a:pt x="3647374" y="4679933"/>
                  <a:pt x="3646739" y="4689438"/>
                  <a:pt x="3646424" y="4698313"/>
                </a:cubicBezTo>
                <a:cubicBezTo>
                  <a:pt x="3619804" y="4719219"/>
                  <a:pt x="3592549" y="4697677"/>
                  <a:pt x="3565609" y="4700208"/>
                </a:cubicBezTo>
                <a:cubicBezTo>
                  <a:pt x="3556104" y="4700844"/>
                  <a:pt x="3546278" y="4679303"/>
                  <a:pt x="3535819" y="4667261"/>
                </a:cubicBezTo>
                <a:cubicBezTo>
                  <a:pt x="3528849" y="4679303"/>
                  <a:pt x="3521878" y="4691339"/>
                  <a:pt x="3512685" y="4707818"/>
                </a:cubicBezTo>
                <a:cubicBezTo>
                  <a:pt x="3503495" y="4699578"/>
                  <a:pt x="3491135" y="4693875"/>
                  <a:pt x="3483531" y="4679303"/>
                </a:cubicBezTo>
                <a:cubicBezTo>
                  <a:pt x="3469584" y="4652688"/>
                  <a:pt x="3452788" y="4653954"/>
                  <a:pt x="3436309" y="4645720"/>
                </a:cubicBezTo>
                <a:cubicBezTo>
                  <a:pt x="3417929" y="4636845"/>
                  <a:pt x="3406520" y="4646350"/>
                  <a:pt x="3397644" y="4680568"/>
                </a:cubicBezTo>
                <a:cubicBezTo>
                  <a:pt x="3393208" y="4661558"/>
                  <a:pt x="3391940" y="4645720"/>
                  <a:pt x="3387504" y="4639381"/>
                </a:cubicBezTo>
                <a:cubicBezTo>
                  <a:pt x="3384651" y="4634943"/>
                  <a:pt x="3374828" y="4639381"/>
                  <a:pt x="3371658" y="4646350"/>
                </a:cubicBezTo>
                <a:cubicBezTo>
                  <a:pt x="3341235" y="4714151"/>
                  <a:pt x="3308908" y="4680568"/>
                  <a:pt x="3277535" y="4652688"/>
                </a:cubicBezTo>
                <a:cubicBezTo>
                  <a:pt x="3270879" y="4646985"/>
                  <a:pt x="3266758" y="4629876"/>
                  <a:pt x="3260106" y="4622272"/>
                </a:cubicBezTo>
                <a:cubicBezTo>
                  <a:pt x="3246479" y="4605798"/>
                  <a:pt x="3229047" y="4615303"/>
                  <a:pt x="3219539" y="4641918"/>
                </a:cubicBezTo>
                <a:cubicBezTo>
                  <a:pt x="3209398" y="4669797"/>
                  <a:pt x="3199572" y="4697677"/>
                  <a:pt x="3192920" y="4716052"/>
                </a:cubicBezTo>
                <a:cubicBezTo>
                  <a:pt x="3105450" y="4724922"/>
                  <a:pt x="3025903" y="4677402"/>
                  <a:pt x="2943508" y="4688172"/>
                </a:cubicBezTo>
                <a:cubicBezTo>
                  <a:pt x="2895970" y="4694511"/>
                  <a:pt x="2846847" y="4691339"/>
                  <a:pt x="2799310" y="4669162"/>
                </a:cubicBezTo>
                <a:cubicBezTo>
                  <a:pt x="2782514" y="4660928"/>
                  <a:pt x="2765717" y="4655225"/>
                  <a:pt x="2750504" y="4685636"/>
                </a:cubicBezTo>
                <a:cubicBezTo>
                  <a:pt x="2745751" y="4695141"/>
                  <a:pt x="2732442" y="4691974"/>
                  <a:pt x="2723882" y="4688808"/>
                </a:cubicBezTo>
                <a:cubicBezTo>
                  <a:pt x="2710574" y="4683735"/>
                  <a:pt x="2698214" y="4670433"/>
                  <a:pt x="2684902" y="4665360"/>
                </a:cubicBezTo>
                <a:cubicBezTo>
                  <a:pt x="2675397" y="4661558"/>
                  <a:pt x="2664938" y="4664730"/>
                  <a:pt x="2662401" y="4690073"/>
                </a:cubicBezTo>
                <a:cubicBezTo>
                  <a:pt x="2660500" y="4710349"/>
                  <a:pt x="2671594" y="4734427"/>
                  <a:pt x="2683954" y="4734427"/>
                </a:cubicBezTo>
                <a:cubicBezTo>
                  <a:pt x="2693778" y="4734427"/>
                  <a:pt x="2703286" y="4729995"/>
                  <a:pt x="2713108" y="4730625"/>
                </a:cubicBezTo>
                <a:cubicBezTo>
                  <a:pt x="2730223" y="4731260"/>
                  <a:pt x="2747019" y="4733797"/>
                  <a:pt x="2763498" y="4735698"/>
                </a:cubicBezTo>
                <a:cubicBezTo>
                  <a:pt x="2765400" y="4762942"/>
                  <a:pt x="2760330" y="4771182"/>
                  <a:pt x="2751140" y="4769911"/>
                </a:cubicBezTo>
                <a:cubicBezTo>
                  <a:pt x="2656382" y="4757875"/>
                  <a:pt x="2560990" y="4771812"/>
                  <a:pt x="2466549" y="4746469"/>
                </a:cubicBezTo>
                <a:cubicBezTo>
                  <a:pt x="2453240" y="4742666"/>
                  <a:pt x="2439612" y="4746469"/>
                  <a:pt x="2425985" y="4747099"/>
                </a:cubicBezTo>
                <a:cubicBezTo>
                  <a:pt x="2375278" y="4749000"/>
                  <a:pt x="2324889" y="4754073"/>
                  <a:pt x="2274182" y="4753437"/>
                </a:cubicBezTo>
                <a:cubicBezTo>
                  <a:pt x="2155656" y="4752802"/>
                  <a:pt x="2037130" y="4752172"/>
                  <a:pt x="1918922" y="4769281"/>
                </a:cubicBezTo>
                <a:cubicBezTo>
                  <a:pt x="1859024" y="4778150"/>
                  <a:pt x="1798494" y="4769911"/>
                  <a:pt x="1738279" y="4769281"/>
                </a:cubicBezTo>
                <a:cubicBezTo>
                  <a:pt x="1699617" y="4768645"/>
                  <a:pt x="1660952" y="4766109"/>
                  <a:pt x="1622290" y="4766109"/>
                </a:cubicBezTo>
                <a:cubicBezTo>
                  <a:pt x="1542744" y="4766744"/>
                  <a:pt x="1463198" y="4771812"/>
                  <a:pt x="1383652" y="4768645"/>
                </a:cubicBezTo>
                <a:cubicBezTo>
                  <a:pt x="1329457" y="4766109"/>
                  <a:pt x="1276851" y="4771812"/>
                  <a:pt x="1224245" y="4804129"/>
                </a:cubicBezTo>
                <a:cubicBezTo>
                  <a:pt x="1180193" y="4831374"/>
                  <a:pt x="1133922" y="4842780"/>
                  <a:pt x="1088605" y="4860525"/>
                </a:cubicBezTo>
                <a:cubicBezTo>
                  <a:pt x="1072759" y="4866858"/>
                  <a:pt x="1057546" y="4875097"/>
                  <a:pt x="1051524" y="4908680"/>
                </a:cubicBezTo>
                <a:cubicBezTo>
                  <a:pt x="1047405" y="4931493"/>
                  <a:pt x="1039481" y="4920087"/>
                  <a:pt x="1032826" y="4922623"/>
                </a:cubicBezTo>
                <a:cubicBezTo>
                  <a:pt x="1002718" y="4934024"/>
                  <a:pt x="972613" y="4947966"/>
                  <a:pt x="942506" y="4960003"/>
                </a:cubicBezTo>
                <a:cubicBezTo>
                  <a:pt x="902575" y="4976482"/>
                  <a:pt x="862642" y="4993586"/>
                  <a:pt x="822711" y="5006893"/>
                </a:cubicBezTo>
                <a:cubicBezTo>
                  <a:pt x="800843" y="5014497"/>
                  <a:pt x="780246" y="5003726"/>
                  <a:pt x="761548" y="4974581"/>
                </a:cubicBezTo>
                <a:cubicBezTo>
                  <a:pt x="765666" y="4934024"/>
                  <a:pt x="777709" y="4906144"/>
                  <a:pt x="797357" y="4892207"/>
                </a:cubicBezTo>
                <a:cubicBezTo>
                  <a:pt x="857573" y="4849749"/>
                  <a:pt x="918103" y="4807931"/>
                  <a:pt x="979266" y="4764843"/>
                </a:cubicBezTo>
                <a:cubicBezTo>
                  <a:pt x="982121" y="4739500"/>
                  <a:pt x="970079" y="4748370"/>
                  <a:pt x="965007" y="4743302"/>
                </a:cubicBezTo>
                <a:cubicBezTo>
                  <a:pt x="959935" y="4738229"/>
                  <a:pt x="953915" y="4735698"/>
                  <a:pt x="948210" y="4734427"/>
                </a:cubicBezTo>
                <a:cubicBezTo>
                  <a:pt x="926976" y="4730310"/>
                  <a:pt x="905823" y="4729518"/>
                  <a:pt x="884709" y="4731102"/>
                </a:cubicBezTo>
                <a:lnTo>
                  <a:pt x="822621" y="4741828"/>
                </a:lnTo>
                <a:lnTo>
                  <a:pt x="827387" y="4723338"/>
                </a:lnTo>
                <a:cubicBezTo>
                  <a:pt x="829130" y="4716526"/>
                  <a:pt x="830952" y="4710982"/>
                  <a:pt x="833170" y="4710349"/>
                </a:cubicBezTo>
                <a:cubicBezTo>
                  <a:pt x="873418" y="4699578"/>
                  <a:pt x="913982" y="4690073"/>
                  <a:pt x="954548" y="4683105"/>
                </a:cubicBezTo>
                <a:cubicBezTo>
                  <a:pt x="1002718" y="4674865"/>
                  <a:pt x="1051208" y="4670433"/>
                  <a:pt x="1099693" y="4662829"/>
                </a:cubicBezTo>
                <a:cubicBezTo>
                  <a:pt x="1111106" y="4660928"/>
                  <a:pt x="1122830" y="4657126"/>
                  <a:pt x="1133922" y="4649522"/>
                </a:cubicBezTo>
                <a:cubicBezTo>
                  <a:pt x="1164978" y="4627975"/>
                  <a:pt x="1196039" y="4605163"/>
                  <a:pt x="1226777" y="4581720"/>
                </a:cubicBezTo>
                <a:cubicBezTo>
                  <a:pt x="1233117" y="4576653"/>
                  <a:pt x="1238504" y="4566512"/>
                  <a:pt x="1244209" y="4558908"/>
                </a:cubicBezTo>
                <a:cubicBezTo>
                  <a:pt x="1236920" y="4529762"/>
                  <a:pt x="1226777" y="4537997"/>
                  <a:pt x="1217904" y="4539268"/>
                </a:cubicBezTo>
                <a:cubicBezTo>
                  <a:pt x="1186846" y="4543070"/>
                  <a:pt x="1156423" y="4548773"/>
                  <a:pt x="1126634" y="4518992"/>
                </a:cubicBezTo>
                <a:cubicBezTo>
                  <a:pt x="1115539" y="4508216"/>
                  <a:pt x="1099693" y="4508216"/>
                  <a:pt x="1087018" y="4513289"/>
                </a:cubicBezTo>
                <a:cubicBezTo>
                  <a:pt x="1044235" y="4531028"/>
                  <a:pt x="1003672" y="4523424"/>
                  <a:pt x="960886" y="4501883"/>
                </a:cubicBezTo>
                <a:cubicBezTo>
                  <a:pt x="914300" y="4478435"/>
                  <a:pt x="866445" y="4471466"/>
                  <a:pt x="816688" y="4489211"/>
                </a:cubicBezTo>
                <a:cubicBezTo>
                  <a:pt x="743801" y="4515820"/>
                  <a:pt x="669326" y="4503148"/>
                  <a:pt x="596118" y="4482872"/>
                </a:cubicBezTo>
                <a:cubicBezTo>
                  <a:pt x="573299" y="4476534"/>
                  <a:pt x="550800" y="4467664"/>
                  <a:pt x="527346" y="4468300"/>
                </a:cubicBezTo>
                <a:cubicBezTo>
                  <a:pt x="512136" y="4468300"/>
                  <a:pt x="496923" y="4458794"/>
                  <a:pt x="481710" y="4453727"/>
                </a:cubicBezTo>
                <a:cubicBezTo>
                  <a:pt x="472202" y="4450555"/>
                  <a:pt x="462061" y="4439784"/>
                  <a:pt x="453507" y="4443586"/>
                </a:cubicBezTo>
                <a:cubicBezTo>
                  <a:pt x="403433" y="4464497"/>
                  <a:pt x="353361" y="4427748"/>
                  <a:pt x="301070" y="4453091"/>
                </a:cubicBezTo>
                <a:cubicBezTo>
                  <a:pt x="301070" y="4423310"/>
                  <a:pt x="302654" y="4397962"/>
                  <a:pt x="300753" y="4373254"/>
                </a:cubicBezTo>
                <a:cubicBezTo>
                  <a:pt x="298851" y="4347905"/>
                  <a:pt x="293464" y="4323827"/>
                  <a:pt x="288710" y="4294046"/>
                </a:cubicBezTo>
                <a:cubicBezTo>
                  <a:pt x="299484" y="4288978"/>
                  <a:pt x="306457" y="4283275"/>
                  <a:pt x="313746" y="4282010"/>
                </a:cubicBezTo>
                <a:cubicBezTo>
                  <a:pt x="331175" y="4278838"/>
                  <a:pt x="348607" y="4278208"/>
                  <a:pt x="366355" y="4276307"/>
                </a:cubicBezTo>
                <a:cubicBezTo>
                  <a:pt x="431639" y="4270604"/>
                  <a:pt x="431639" y="4270604"/>
                  <a:pt x="506749" y="4186959"/>
                </a:cubicBezTo>
                <a:cubicBezTo>
                  <a:pt x="455409" y="4183792"/>
                  <a:pt x="411357" y="4178724"/>
                  <a:pt x="366988" y="4178724"/>
                </a:cubicBezTo>
                <a:cubicBezTo>
                  <a:pt x="324205" y="4178089"/>
                  <a:pt x="281422" y="4183792"/>
                  <a:pt x="238636" y="4184427"/>
                </a:cubicBezTo>
                <a:cubicBezTo>
                  <a:pt x="209800" y="4184427"/>
                  <a:pt x="180958" y="4186959"/>
                  <a:pt x="152752" y="4161615"/>
                </a:cubicBezTo>
                <a:cubicBezTo>
                  <a:pt x="139759" y="4149579"/>
                  <a:pt x="122329" y="4157178"/>
                  <a:pt x="106802" y="4156548"/>
                </a:cubicBezTo>
                <a:cubicBezTo>
                  <a:pt x="91589" y="4155912"/>
                  <a:pt x="76376" y="4156548"/>
                  <a:pt x="60848" y="4156548"/>
                </a:cubicBezTo>
                <a:cubicBezTo>
                  <a:pt x="59262" y="4139438"/>
                  <a:pt x="57045" y="4128668"/>
                  <a:pt x="57678" y="4117892"/>
                </a:cubicBezTo>
                <a:cubicBezTo>
                  <a:pt x="58314" y="4107121"/>
                  <a:pt x="61163" y="4096350"/>
                  <a:pt x="64019" y="4081142"/>
                </a:cubicBezTo>
                <a:cubicBezTo>
                  <a:pt x="86202" y="4073538"/>
                  <a:pt x="109021" y="4066569"/>
                  <a:pt x="131837" y="4056429"/>
                </a:cubicBezTo>
                <a:cubicBezTo>
                  <a:pt x="152437" y="4047559"/>
                  <a:pt x="172719" y="4035523"/>
                  <a:pt x="195538" y="4024117"/>
                </a:cubicBezTo>
                <a:cubicBezTo>
                  <a:pt x="194584" y="3993065"/>
                  <a:pt x="193954" y="3967721"/>
                  <a:pt x="193000" y="3935404"/>
                </a:cubicBezTo>
                <a:cubicBezTo>
                  <a:pt x="255435" y="3923368"/>
                  <a:pt x="318182" y="3911326"/>
                  <a:pt x="380932" y="3899284"/>
                </a:cubicBezTo>
                <a:cubicBezTo>
                  <a:pt x="380932" y="3896118"/>
                  <a:pt x="380932" y="3892951"/>
                  <a:pt x="380932" y="3890415"/>
                </a:cubicBezTo>
                <a:cubicBezTo>
                  <a:pt x="348290" y="3890415"/>
                  <a:pt x="315330" y="3890415"/>
                  <a:pt x="280153" y="3890415"/>
                </a:cubicBezTo>
                <a:cubicBezTo>
                  <a:pt x="276985" y="3860004"/>
                  <a:pt x="274448" y="3835290"/>
                  <a:pt x="272229" y="3812478"/>
                </a:cubicBezTo>
                <a:cubicBezTo>
                  <a:pt x="278569" y="3788400"/>
                  <a:pt x="289346" y="3792832"/>
                  <a:pt x="298536" y="3792202"/>
                </a:cubicBezTo>
                <a:cubicBezTo>
                  <a:pt x="450019" y="3780796"/>
                  <a:pt x="601505" y="3766223"/>
                  <a:pt x="752991" y="3790301"/>
                </a:cubicBezTo>
                <a:cubicBezTo>
                  <a:pt x="779928" y="3794733"/>
                  <a:pt x="807501" y="3790301"/>
                  <a:pt x="834754" y="3792202"/>
                </a:cubicBezTo>
                <a:cubicBezTo>
                  <a:pt x="885146" y="3796634"/>
                  <a:pt x="935532" y="3803608"/>
                  <a:pt x="985924" y="3808040"/>
                </a:cubicBezTo>
                <a:cubicBezTo>
                  <a:pt x="1015078" y="3810577"/>
                  <a:pt x="1043920" y="3809941"/>
                  <a:pt x="1073074" y="3810577"/>
                </a:cubicBezTo>
                <a:cubicBezTo>
                  <a:pt x="1088605" y="3811212"/>
                  <a:pt x="1104132" y="3808676"/>
                  <a:pt x="1119660" y="3810577"/>
                </a:cubicBezTo>
                <a:cubicBezTo>
                  <a:pt x="1234383" y="3825150"/>
                  <a:pt x="1348791" y="3820082"/>
                  <a:pt x="1463513" y="3811212"/>
                </a:cubicBezTo>
                <a:cubicBezTo>
                  <a:pt x="1497739" y="3808676"/>
                  <a:pt x="1533551" y="3807410"/>
                  <a:pt x="1563341" y="3761786"/>
                </a:cubicBezTo>
                <a:cubicBezTo>
                  <a:pt x="1566194" y="3757354"/>
                  <a:pt x="1571580" y="3753552"/>
                  <a:pt x="1573800" y="3756083"/>
                </a:cubicBezTo>
                <a:cubicBezTo>
                  <a:pt x="1599154" y="3785234"/>
                  <a:pt x="1623238" y="3751015"/>
                  <a:pt x="1647959" y="3751015"/>
                </a:cubicBezTo>
                <a:cubicBezTo>
                  <a:pt x="1690742" y="3751015"/>
                  <a:pt x="1733525" y="3744046"/>
                  <a:pt x="1775675" y="3752281"/>
                </a:cubicBezTo>
                <a:cubicBezTo>
                  <a:pt x="1881843" y="3771926"/>
                  <a:pt x="1988009" y="3756718"/>
                  <a:pt x="2094175" y="3759885"/>
                </a:cubicBezTo>
                <a:cubicBezTo>
                  <a:pt x="2159777" y="3761786"/>
                  <a:pt x="2225376" y="3766223"/>
                  <a:pt x="2290978" y="3771291"/>
                </a:cubicBezTo>
                <a:cubicBezTo>
                  <a:pt x="2315066" y="3773192"/>
                  <a:pt x="2339784" y="3748479"/>
                  <a:pt x="2363868" y="3778259"/>
                </a:cubicBezTo>
                <a:cubicBezTo>
                  <a:pt x="2365137" y="3780161"/>
                  <a:pt x="2367990" y="3779530"/>
                  <a:pt x="2369256" y="3778259"/>
                </a:cubicBezTo>
                <a:cubicBezTo>
                  <a:pt x="2410772" y="3728203"/>
                  <a:pt x="2457041" y="3763687"/>
                  <a:pt x="2500460" y="3749744"/>
                </a:cubicBezTo>
                <a:cubicBezTo>
                  <a:pt x="2507433" y="3747213"/>
                  <a:pt x="2515036" y="3752281"/>
                  <a:pt x="2522325" y="3766223"/>
                </a:cubicBezTo>
                <a:cubicBezTo>
                  <a:pt x="2491902" y="3766223"/>
                  <a:pt x="2461480" y="3766223"/>
                  <a:pt x="2430736" y="3766223"/>
                </a:cubicBezTo>
                <a:cubicBezTo>
                  <a:pt x="2431054" y="3807410"/>
                  <a:pt x="2444050" y="3811842"/>
                  <a:pt x="2454506" y="3808040"/>
                </a:cubicBezTo>
                <a:cubicBezTo>
                  <a:pt x="2529931" y="3780796"/>
                  <a:pt x="2605356" y="3790301"/>
                  <a:pt x="2681102" y="3800436"/>
                </a:cubicBezTo>
                <a:cubicBezTo>
                  <a:pt x="2702335" y="3802973"/>
                  <a:pt x="2723882" y="3796634"/>
                  <a:pt x="2745118" y="3796634"/>
                </a:cubicBezTo>
                <a:cubicBezTo>
                  <a:pt x="2783782" y="3797270"/>
                  <a:pt x="2822762" y="3799171"/>
                  <a:pt x="2861427" y="3801072"/>
                </a:cubicBezTo>
                <a:cubicBezTo>
                  <a:pt x="2876955" y="3801707"/>
                  <a:pt x="2892482" y="3805509"/>
                  <a:pt x="2908010" y="3804238"/>
                </a:cubicBezTo>
                <a:cubicBezTo>
                  <a:pt x="3081047" y="3792202"/>
                  <a:pt x="3254083" y="3779530"/>
                  <a:pt x="3426804" y="3766223"/>
                </a:cubicBezTo>
                <a:cubicBezTo>
                  <a:pt x="3562760" y="3755453"/>
                  <a:pt x="3698715" y="3742145"/>
                  <a:pt x="3834673" y="3731369"/>
                </a:cubicBezTo>
                <a:cubicBezTo>
                  <a:pt x="3902492" y="3725666"/>
                  <a:pt x="3970628" y="3723771"/>
                  <a:pt x="4038450" y="3718698"/>
                </a:cubicBezTo>
                <a:cubicBezTo>
                  <a:pt x="4083132" y="3715531"/>
                  <a:pt x="4127819" y="3709192"/>
                  <a:pt x="4172503" y="3705390"/>
                </a:cubicBezTo>
                <a:close/>
                <a:moveTo>
                  <a:pt x="897181" y="3704994"/>
                </a:moveTo>
                <a:cubicBezTo>
                  <a:pt x="916834" y="3701667"/>
                  <a:pt x="925391" y="3707608"/>
                  <a:pt x="959620" y="3731369"/>
                </a:cubicBezTo>
                <a:cubicBezTo>
                  <a:pt x="891483" y="3748479"/>
                  <a:pt x="891483" y="3748479"/>
                  <a:pt x="872467" y="3711094"/>
                </a:cubicBezTo>
                <a:cubicBezTo>
                  <a:pt x="882846" y="3708242"/>
                  <a:pt x="890630" y="3706103"/>
                  <a:pt x="897181" y="3704994"/>
                </a:cubicBezTo>
                <a:close/>
                <a:moveTo>
                  <a:pt x="4699096" y="3704283"/>
                </a:moveTo>
                <a:cubicBezTo>
                  <a:pt x="4736690" y="3706025"/>
                  <a:pt x="4772105" y="3713945"/>
                  <a:pt x="4793654" y="3728203"/>
                </a:cubicBezTo>
                <a:cubicBezTo>
                  <a:pt x="4725838" y="3745947"/>
                  <a:pt x="4658652" y="3737072"/>
                  <a:pt x="4591466" y="3717432"/>
                </a:cubicBezTo>
                <a:cubicBezTo>
                  <a:pt x="4621730" y="3706977"/>
                  <a:pt x="4661502" y="3702541"/>
                  <a:pt x="4699096" y="3704283"/>
                </a:cubicBezTo>
                <a:close/>
                <a:moveTo>
                  <a:pt x="3080097" y="3701510"/>
                </a:moveTo>
                <a:cubicBezTo>
                  <a:pt x="3088496" y="3700639"/>
                  <a:pt x="3095784" y="3706976"/>
                  <a:pt x="3104181" y="3723135"/>
                </a:cubicBezTo>
                <a:cubicBezTo>
                  <a:pt x="3087702" y="3723135"/>
                  <a:pt x="3075027" y="3723135"/>
                  <a:pt x="3049355" y="3723135"/>
                </a:cubicBezTo>
                <a:cubicBezTo>
                  <a:pt x="3062191" y="3710461"/>
                  <a:pt x="3071699" y="3702381"/>
                  <a:pt x="3080097" y="3701510"/>
                </a:cubicBezTo>
                <a:close/>
                <a:moveTo>
                  <a:pt x="466182" y="3699687"/>
                </a:moveTo>
                <a:cubicBezTo>
                  <a:pt x="469353" y="3700958"/>
                  <a:pt x="472838" y="3702859"/>
                  <a:pt x="476323" y="3704760"/>
                </a:cubicBezTo>
                <a:cubicBezTo>
                  <a:pt x="476323" y="3707927"/>
                  <a:pt x="476641" y="3714266"/>
                  <a:pt x="476323" y="3714266"/>
                </a:cubicBezTo>
                <a:cubicBezTo>
                  <a:pt x="472838" y="3716161"/>
                  <a:pt x="469353" y="3716797"/>
                  <a:pt x="465550" y="3717432"/>
                </a:cubicBezTo>
                <a:cubicBezTo>
                  <a:pt x="465550" y="3711094"/>
                  <a:pt x="465865" y="3705390"/>
                  <a:pt x="466182" y="3699687"/>
                </a:cubicBezTo>
                <a:close/>
                <a:moveTo>
                  <a:pt x="761864" y="3691136"/>
                </a:moveTo>
                <a:cubicBezTo>
                  <a:pt x="770817" y="3690344"/>
                  <a:pt x="779453" y="3696839"/>
                  <a:pt x="796724" y="3709828"/>
                </a:cubicBezTo>
                <a:cubicBezTo>
                  <a:pt x="777709" y="3730739"/>
                  <a:pt x="777709" y="3730739"/>
                  <a:pt x="725103" y="3716161"/>
                </a:cubicBezTo>
                <a:cubicBezTo>
                  <a:pt x="743642" y="3700005"/>
                  <a:pt x="752911" y="3691927"/>
                  <a:pt x="761864" y="3691136"/>
                </a:cubicBezTo>
                <a:close/>
                <a:moveTo>
                  <a:pt x="3318416" y="3688917"/>
                </a:moveTo>
                <a:cubicBezTo>
                  <a:pt x="3320000" y="3688287"/>
                  <a:pt x="3321902" y="3688287"/>
                  <a:pt x="3324121" y="3688917"/>
                </a:cubicBezTo>
                <a:cubicBezTo>
                  <a:pt x="3323806" y="3691453"/>
                  <a:pt x="3323806" y="3695885"/>
                  <a:pt x="3323488" y="3695885"/>
                </a:cubicBezTo>
                <a:cubicBezTo>
                  <a:pt x="3321586" y="3696521"/>
                  <a:pt x="3320000" y="3695885"/>
                  <a:pt x="3318098" y="3695885"/>
                </a:cubicBezTo>
                <a:cubicBezTo>
                  <a:pt x="3318098" y="3693354"/>
                  <a:pt x="3318098" y="3688917"/>
                  <a:pt x="3318416" y="3688917"/>
                </a:cubicBezTo>
                <a:close/>
                <a:moveTo>
                  <a:pt x="3362468" y="3687651"/>
                </a:moveTo>
                <a:cubicBezTo>
                  <a:pt x="3364052" y="3687651"/>
                  <a:pt x="3365320" y="3687016"/>
                  <a:pt x="3366907" y="3687651"/>
                </a:cubicBezTo>
                <a:cubicBezTo>
                  <a:pt x="3367222" y="3687651"/>
                  <a:pt x="3367222" y="3691453"/>
                  <a:pt x="3367222" y="3693354"/>
                </a:cubicBezTo>
                <a:cubicBezTo>
                  <a:pt x="3365636" y="3693354"/>
                  <a:pt x="3364370" y="3693984"/>
                  <a:pt x="3362786" y="3693354"/>
                </a:cubicBezTo>
                <a:cubicBezTo>
                  <a:pt x="3362468" y="3693354"/>
                  <a:pt x="3362468" y="3689552"/>
                  <a:pt x="3362468" y="3687651"/>
                </a:cubicBezTo>
                <a:close/>
                <a:moveTo>
                  <a:pt x="640723" y="3686858"/>
                </a:moveTo>
                <a:cubicBezTo>
                  <a:pt x="647378" y="3687016"/>
                  <a:pt x="653320" y="3692719"/>
                  <a:pt x="665205" y="3704125"/>
                </a:cubicBezTo>
                <a:cubicBezTo>
                  <a:pt x="639852" y="3725666"/>
                  <a:pt x="639852" y="3725666"/>
                  <a:pt x="611964" y="3702859"/>
                </a:cubicBezTo>
                <a:cubicBezTo>
                  <a:pt x="626700" y="3692086"/>
                  <a:pt x="634067" y="3686699"/>
                  <a:pt x="640723" y="3686858"/>
                </a:cubicBezTo>
                <a:close/>
                <a:moveTo>
                  <a:pt x="537132" y="3681078"/>
                </a:moveTo>
                <a:cubicBezTo>
                  <a:pt x="543034" y="3681790"/>
                  <a:pt x="548739" y="3686701"/>
                  <a:pt x="553968" y="3698422"/>
                </a:cubicBezTo>
                <a:cubicBezTo>
                  <a:pt x="547312" y="3731369"/>
                  <a:pt x="533686" y="3724401"/>
                  <a:pt x="521326" y="3720599"/>
                </a:cubicBezTo>
                <a:cubicBezTo>
                  <a:pt x="518791" y="3719969"/>
                  <a:pt x="514988" y="3711729"/>
                  <a:pt x="514670" y="3706661"/>
                </a:cubicBezTo>
                <a:cubicBezTo>
                  <a:pt x="514352" y="3700958"/>
                  <a:pt x="516572" y="3690818"/>
                  <a:pt x="519109" y="3688917"/>
                </a:cubicBezTo>
                <a:cubicBezTo>
                  <a:pt x="525129" y="3683849"/>
                  <a:pt x="531229" y="3680365"/>
                  <a:pt x="537132" y="3681078"/>
                </a:cubicBezTo>
                <a:close/>
                <a:moveTo>
                  <a:pt x="3674945" y="3664203"/>
                </a:moveTo>
                <a:lnTo>
                  <a:pt x="3678430" y="3667375"/>
                </a:lnTo>
                <a:lnTo>
                  <a:pt x="3674630" y="3669276"/>
                </a:lnTo>
                <a:close/>
                <a:moveTo>
                  <a:pt x="3624558" y="3661037"/>
                </a:moveTo>
                <a:cubicBezTo>
                  <a:pt x="3627726" y="3659771"/>
                  <a:pt x="3631211" y="3663573"/>
                  <a:pt x="3634699" y="3665474"/>
                </a:cubicBezTo>
                <a:cubicBezTo>
                  <a:pt x="3632798" y="3670542"/>
                  <a:pt x="3631211" y="3678781"/>
                  <a:pt x="3628676" y="3680683"/>
                </a:cubicBezTo>
                <a:cubicBezTo>
                  <a:pt x="3626142" y="3682578"/>
                  <a:pt x="3622657" y="3677511"/>
                  <a:pt x="3619486" y="3675609"/>
                </a:cubicBezTo>
                <a:cubicBezTo>
                  <a:pt x="3621070" y="3670542"/>
                  <a:pt x="3622339" y="3662302"/>
                  <a:pt x="3624558" y="3661037"/>
                </a:cubicBezTo>
                <a:close/>
                <a:moveTo>
                  <a:pt x="3837207" y="3652167"/>
                </a:moveTo>
                <a:lnTo>
                  <a:pt x="3841961" y="3653433"/>
                </a:lnTo>
                <a:lnTo>
                  <a:pt x="3838791" y="3660401"/>
                </a:lnTo>
                <a:close/>
                <a:moveTo>
                  <a:pt x="4220991" y="3500090"/>
                </a:moveTo>
                <a:cubicBezTo>
                  <a:pt x="4227646" y="3499460"/>
                  <a:pt x="4234620" y="3500090"/>
                  <a:pt x="4241590" y="3500090"/>
                </a:cubicBezTo>
                <a:cubicBezTo>
                  <a:pt x="4241590" y="3503893"/>
                  <a:pt x="4241590" y="3507695"/>
                  <a:pt x="4242224" y="3511497"/>
                </a:cubicBezTo>
                <a:cubicBezTo>
                  <a:pt x="4230181" y="3513398"/>
                  <a:pt x="4218456" y="3515934"/>
                  <a:pt x="4206414" y="3517835"/>
                </a:cubicBezTo>
                <a:cubicBezTo>
                  <a:pt x="4206096" y="3514033"/>
                  <a:pt x="4205460" y="3510867"/>
                  <a:pt x="4205146" y="3507065"/>
                </a:cubicBezTo>
                <a:cubicBezTo>
                  <a:pt x="4210532" y="3504528"/>
                  <a:pt x="4215602" y="3500726"/>
                  <a:pt x="4220991" y="3500090"/>
                </a:cubicBezTo>
                <a:close/>
                <a:moveTo>
                  <a:pt x="4537271" y="3417716"/>
                </a:moveTo>
                <a:cubicBezTo>
                  <a:pt x="4536956" y="3420888"/>
                  <a:pt x="4536638" y="3424055"/>
                  <a:pt x="4536638" y="3427857"/>
                </a:cubicBezTo>
                <a:cubicBezTo>
                  <a:pt x="4535370" y="3428492"/>
                  <a:pt x="4533153" y="3430393"/>
                  <a:pt x="4532835" y="3429758"/>
                </a:cubicBezTo>
                <a:cubicBezTo>
                  <a:pt x="4531884" y="3427221"/>
                  <a:pt x="4531569" y="3423419"/>
                  <a:pt x="4530934" y="3420253"/>
                </a:cubicBezTo>
                <a:cubicBezTo>
                  <a:pt x="4533153" y="3419617"/>
                  <a:pt x="4535054" y="3418352"/>
                  <a:pt x="4537271" y="3417716"/>
                </a:cubicBezTo>
                <a:close/>
                <a:moveTo>
                  <a:pt x="4472938" y="3417086"/>
                </a:moveTo>
                <a:cubicBezTo>
                  <a:pt x="4474206" y="3417086"/>
                  <a:pt x="4476108" y="3416451"/>
                  <a:pt x="4476741" y="3417716"/>
                </a:cubicBezTo>
                <a:cubicBezTo>
                  <a:pt x="4477692" y="3420888"/>
                  <a:pt x="4478010" y="3424690"/>
                  <a:pt x="4478328" y="3427857"/>
                </a:cubicBezTo>
                <a:cubicBezTo>
                  <a:pt x="4476108" y="3427857"/>
                  <a:pt x="4473571" y="3427221"/>
                  <a:pt x="4471354" y="3427221"/>
                </a:cubicBezTo>
                <a:cubicBezTo>
                  <a:pt x="4471987" y="3424055"/>
                  <a:pt x="4472622" y="3420888"/>
                  <a:pt x="4472938" y="3417086"/>
                </a:cubicBezTo>
                <a:close/>
                <a:moveTo>
                  <a:pt x="4381352" y="3406310"/>
                </a:moveTo>
                <a:cubicBezTo>
                  <a:pt x="4383884" y="3410748"/>
                  <a:pt x="4386421" y="3415185"/>
                  <a:pt x="4388638" y="3419617"/>
                </a:cubicBezTo>
                <a:cubicBezTo>
                  <a:pt x="4386739" y="3424055"/>
                  <a:pt x="4385152" y="3429122"/>
                  <a:pt x="4383251" y="3433560"/>
                </a:cubicBezTo>
                <a:cubicBezTo>
                  <a:pt x="4381982" y="3427221"/>
                  <a:pt x="4380080" y="3422154"/>
                  <a:pt x="4379132" y="3415815"/>
                </a:cubicBezTo>
                <a:cubicBezTo>
                  <a:pt x="4378814" y="3413284"/>
                  <a:pt x="4380716" y="3409482"/>
                  <a:pt x="4381352" y="3406310"/>
                </a:cubicBezTo>
                <a:close/>
                <a:moveTo>
                  <a:pt x="5037680" y="3404409"/>
                </a:moveTo>
                <a:cubicBezTo>
                  <a:pt x="5039266" y="3404409"/>
                  <a:pt x="5040850" y="3405680"/>
                  <a:pt x="5042436" y="3407581"/>
                </a:cubicBezTo>
                <a:cubicBezTo>
                  <a:pt x="5042118" y="3410118"/>
                  <a:pt x="5041800" y="3414550"/>
                  <a:pt x="5041164" y="3414550"/>
                </a:cubicBezTo>
                <a:cubicBezTo>
                  <a:pt x="5039581" y="3414550"/>
                  <a:pt x="5037997" y="3412649"/>
                  <a:pt x="5036414" y="3412013"/>
                </a:cubicBezTo>
                <a:cubicBezTo>
                  <a:pt x="5036731" y="3409482"/>
                  <a:pt x="5037364" y="3404409"/>
                  <a:pt x="5037680" y="3404409"/>
                </a:cubicBezTo>
                <a:close/>
                <a:moveTo>
                  <a:pt x="4306242" y="3396810"/>
                </a:moveTo>
                <a:cubicBezTo>
                  <a:pt x="4313212" y="3394909"/>
                  <a:pt x="4320501" y="3396175"/>
                  <a:pt x="4327474" y="3398076"/>
                </a:cubicBezTo>
                <a:cubicBezTo>
                  <a:pt x="4327792" y="3398076"/>
                  <a:pt x="4329058" y="3413914"/>
                  <a:pt x="4327474" y="3417716"/>
                </a:cubicBezTo>
                <a:cubicBezTo>
                  <a:pt x="4320819" y="3433560"/>
                  <a:pt x="4312580" y="3443065"/>
                  <a:pt x="4302436" y="3430393"/>
                </a:cubicBezTo>
                <a:cubicBezTo>
                  <a:pt x="4299904" y="3427221"/>
                  <a:pt x="4299268" y="3417716"/>
                  <a:pt x="4297685" y="3411383"/>
                </a:cubicBezTo>
                <a:cubicBezTo>
                  <a:pt x="4300534" y="3406310"/>
                  <a:pt x="4303072" y="3397440"/>
                  <a:pt x="4306242" y="3396810"/>
                </a:cubicBezTo>
                <a:close/>
                <a:moveTo>
                  <a:pt x="4236204" y="3356253"/>
                </a:moveTo>
                <a:cubicBezTo>
                  <a:pt x="4232718" y="3358154"/>
                  <a:pt x="4229548" y="3360055"/>
                  <a:pt x="4226060" y="3361956"/>
                </a:cubicBezTo>
                <a:cubicBezTo>
                  <a:pt x="4227014" y="3368925"/>
                  <a:pt x="4228280" y="3375264"/>
                  <a:pt x="4229230" y="3382232"/>
                </a:cubicBezTo>
                <a:cubicBezTo>
                  <a:pt x="4232400" y="3379066"/>
                  <a:pt x="4236204" y="3377165"/>
                  <a:pt x="4238420" y="3372097"/>
                </a:cubicBezTo>
                <a:cubicBezTo>
                  <a:pt x="4239372" y="3369561"/>
                  <a:pt x="4237152" y="3361326"/>
                  <a:pt x="4236204" y="3356253"/>
                </a:cubicBezTo>
                <a:close/>
                <a:moveTo>
                  <a:pt x="3448352" y="3034366"/>
                </a:moveTo>
                <a:cubicBezTo>
                  <a:pt x="3448037" y="3038798"/>
                  <a:pt x="3447401" y="3043236"/>
                  <a:pt x="3447083" y="3048303"/>
                </a:cubicBezTo>
                <a:cubicBezTo>
                  <a:pt x="3448037" y="3046402"/>
                  <a:pt x="3449620" y="3044501"/>
                  <a:pt x="3449938" y="3042600"/>
                </a:cubicBezTo>
                <a:cubicBezTo>
                  <a:pt x="3449938" y="3039434"/>
                  <a:pt x="3448985" y="3036897"/>
                  <a:pt x="3448352" y="3034366"/>
                </a:cubicBezTo>
                <a:close/>
                <a:moveTo>
                  <a:pt x="1796908" y="2938685"/>
                </a:moveTo>
                <a:lnTo>
                  <a:pt x="1796275" y="2945018"/>
                </a:lnTo>
                <a:lnTo>
                  <a:pt x="1800078" y="2943117"/>
                </a:lnTo>
                <a:close/>
                <a:moveTo>
                  <a:pt x="1747469" y="2929180"/>
                </a:moveTo>
                <a:cubicBezTo>
                  <a:pt x="1744302" y="2932346"/>
                  <a:pt x="1740814" y="2935518"/>
                  <a:pt x="1737643" y="2938685"/>
                </a:cubicBezTo>
                <a:cubicBezTo>
                  <a:pt x="1742082" y="2942487"/>
                  <a:pt x="1746518" y="2947554"/>
                  <a:pt x="1751272" y="2949456"/>
                </a:cubicBezTo>
                <a:cubicBezTo>
                  <a:pt x="1753174" y="2950091"/>
                  <a:pt x="1755391" y="2941221"/>
                  <a:pt x="1757610" y="2936784"/>
                </a:cubicBezTo>
                <a:cubicBezTo>
                  <a:pt x="1754125" y="2934247"/>
                  <a:pt x="1750639" y="2931716"/>
                  <a:pt x="1747469" y="2929180"/>
                </a:cubicBezTo>
                <a:close/>
                <a:moveTo>
                  <a:pt x="4057145" y="2768869"/>
                </a:moveTo>
                <a:cubicBezTo>
                  <a:pt x="4055879" y="2768233"/>
                  <a:pt x="4054295" y="2773936"/>
                  <a:pt x="4053024" y="2776473"/>
                </a:cubicBezTo>
                <a:cubicBezTo>
                  <a:pt x="4055561" y="2780275"/>
                  <a:pt x="4058096" y="2786608"/>
                  <a:pt x="4060948" y="2787244"/>
                </a:cubicBezTo>
                <a:cubicBezTo>
                  <a:pt x="4062850" y="2787879"/>
                  <a:pt x="4065069" y="2780275"/>
                  <a:pt x="4067604" y="2776473"/>
                </a:cubicBezTo>
                <a:cubicBezTo>
                  <a:pt x="4063800" y="2773936"/>
                  <a:pt x="4060633" y="2770134"/>
                  <a:pt x="4057145" y="2768869"/>
                </a:cubicBezTo>
                <a:close/>
                <a:moveTo>
                  <a:pt x="4206414" y="2760629"/>
                </a:moveTo>
                <a:cubicBezTo>
                  <a:pt x="4204512" y="2758098"/>
                  <a:pt x="4199440" y="2761900"/>
                  <a:pt x="4197224" y="2765697"/>
                </a:cubicBezTo>
                <a:cubicBezTo>
                  <a:pt x="4195638" y="2768233"/>
                  <a:pt x="4196588" y="2776473"/>
                  <a:pt x="4196270" y="2782176"/>
                </a:cubicBezTo>
                <a:cubicBezTo>
                  <a:pt x="4201342" y="2782176"/>
                  <a:pt x="4205778" y="2782176"/>
                  <a:pt x="4210850" y="2782176"/>
                </a:cubicBezTo>
                <a:cubicBezTo>
                  <a:pt x="4208948" y="2772671"/>
                  <a:pt x="4208948" y="2763166"/>
                  <a:pt x="4206414" y="2760629"/>
                </a:cubicBezTo>
                <a:close/>
                <a:moveTo>
                  <a:pt x="4404738" y="2735672"/>
                </a:moveTo>
                <a:cubicBezTo>
                  <a:pt x="4401930" y="2736632"/>
                  <a:pt x="4398702" y="2738770"/>
                  <a:pt x="4394978" y="2742255"/>
                </a:cubicBezTo>
                <a:cubicBezTo>
                  <a:pt x="4403532" y="2754296"/>
                  <a:pt x="4409873" y="2763796"/>
                  <a:pt x="4416528" y="2772671"/>
                </a:cubicBezTo>
                <a:cubicBezTo>
                  <a:pt x="4418112" y="2766332"/>
                  <a:pt x="4421598" y="2758728"/>
                  <a:pt x="4420647" y="2754296"/>
                </a:cubicBezTo>
                <a:cubicBezTo>
                  <a:pt x="4417795" y="2740511"/>
                  <a:pt x="4413161" y="2732791"/>
                  <a:pt x="4404738" y="2735672"/>
                </a:cubicBezTo>
                <a:close/>
                <a:moveTo>
                  <a:pt x="4351244" y="2728317"/>
                </a:moveTo>
                <a:cubicBezTo>
                  <a:pt x="4329376" y="2776473"/>
                  <a:pt x="4329376" y="2776473"/>
                  <a:pt x="4298950" y="2753025"/>
                </a:cubicBezTo>
                <a:cubicBezTo>
                  <a:pt x="4309410" y="2784077"/>
                  <a:pt x="4309410" y="2784077"/>
                  <a:pt x="4365822" y="2790410"/>
                </a:cubicBezTo>
                <a:cubicBezTo>
                  <a:pt x="4360432" y="2767598"/>
                  <a:pt x="4355996" y="2749223"/>
                  <a:pt x="4351244" y="2728317"/>
                </a:cubicBezTo>
                <a:close/>
                <a:moveTo>
                  <a:pt x="1737013" y="2471690"/>
                </a:moveTo>
                <a:cubicBezTo>
                  <a:pt x="1735427" y="2471054"/>
                  <a:pt x="1733843" y="2473591"/>
                  <a:pt x="1732256" y="2474856"/>
                </a:cubicBezTo>
                <a:cubicBezTo>
                  <a:pt x="1733525" y="2477393"/>
                  <a:pt x="1734794" y="2479294"/>
                  <a:pt x="1736060" y="2481195"/>
                </a:cubicBezTo>
                <a:cubicBezTo>
                  <a:pt x="1737643" y="2479929"/>
                  <a:pt x="1739230" y="2478658"/>
                  <a:pt x="1740814" y="2477393"/>
                </a:cubicBezTo>
                <a:cubicBezTo>
                  <a:pt x="1739545" y="2475492"/>
                  <a:pt x="1738279" y="2472325"/>
                  <a:pt x="1737013" y="2471690"/>
                </a:cubicBezTo>
                <a:close/>
                <a:moveTo>
                  <a:pt x="2302070" y="2448247"/>
                </a:moveTo>
                <a:cubicBezTo>
                  <a:pt x="2302070" y="2452679"/>
                  <a:pt x="2302070" y="2457117"/>
                  <a:pt x="2301754" y="2461549"/>
                </a:cubicBezTo>
                <a:cubicBezTo>
                  <a:pt x="2315381" y="2462185"/>
                  <a:pt x="2329010" y="2462820"/>
                  <a:pt x="2342318" y="2462185"/>
                </a:cubicBezTo>
                <a:cubicBezTo>
                  <a:pt x="2343272" y="2462185"/>
                  <a:pt x="2344220" y="2453315"/>
                  <a:pt x="2345173" y="2448247"/>
                </a:cubicBezTo>
                <a:cubicBezTo>
                  <a:pt x="2330594" y="2448247"/>
                  <a:pt x="2316332" y="2448247"/>
                  <a:pt x="2302070" y="2448247"/>
                </a:cubicBezTo>
                <a:close/>
                <a:moveTo>
                  <a:pt x="4713714" y="1763673"/>
                </a:moveTo>
                <a:cubicBezTo>
                  <a:pt x="4700404" y="1761693"/>
                  <a:pt x="4685588" y="1764228"/>
                  <a:pt x="4667842" y="1777218"/>
                </a:cubicBezTo>
                <a:cubicBezTo>
                  <a:pt x="4703019" y="1777218"/>
                  <a:pt x="4726786" y="1777218"/>
                  <a:pt x="4750556" y="1777218"/>
                </a:cubicBezTo>
                <a:cubicBezTo>
                  <a:pt x="4738830" y="1772147"/>
                  <a:pt x="4727025" y="1765653"/>
                  <a:pt x="4713714" y="1763673"/>
                </a:cubicBezTo>
                <a:close/>
                <a:moveTo>
                  <a:pt x="4596536" y="1747437"/>
                </a:moveTo>
                <a:cubicBezTo>
                  <a:pt x="4596536" y="1751239"/>
                  <a:pt x="4596536" y="1755041"/>
                  <a:pt x="4596536" y="1759473"/>
                </a:cubicBezTo>
                <a:cubicBezTo>
                  <a:pt x="4605092" y="1759473"/>
                  <a:pt x="4613965" y="1759473"/>
                  <a:pt x="4622522" y="1759473"/>
                </a:cubicBezTo>
                <a:cubicBezTo>
                  <a:pt x="4623790" y="1759473"/>
                  <a:pt x="4625060" y="1755671"/>
                  <a:pt x="4626008" y="1753770"/>
                </a:cubicBezTo>
                <a:cubicBezTo>
                  <a:pt x="4624742" y="1751869"/>
                  <a:pt x="4623158" y="1748067"/>
                  <a:pt x="4621889" y="1748067"/>
                </a:cubicBezTo>
                <a:cubicBezTo>
                  <a:pt x="4613332" y="1747437"/>
                  <a:pt x="4605092" y="1747437"/>
                  <a:pt x="4596536" y="1747437"/>
                </a:cubicBezTo>
                <a:close/>
                <a:moveTo>
                  <a:pt x="910814" y="1395763"/>
                </a:moveTo>
                <a:cubicBezTo>
                  <a:pt x="909864" y="1394498"/>
                  <a:pt x="907644" y="1397664"/>
                  <a:pt x="905742" y="1398930"/>
                </a:cubicBezTo>
                <a:cubicBezTo>
                  <a:pt x="906693" y="1401466"/>
                  <a:pt x="907644" y="1404633"/>
                  <a:pt x="908913" y="1405268"/>
                </a:cubicBezTo>
                <a:cubicBezTo>
                  <a:pt x="910496" y="1406534"/>
                  <a:pt x="912398" y="1405904"/>
                  <a:pt x="914300" y="1405904"/>
                </a:cubicBezTo>
                <a:cubicBezTo>
                  <a:pt x="913034" y="1402102"/>
                  <a:pt x="912398" y="1397664"/>
                  <a:pt x="910814" y="1395763"/>
                </a:cubicBezTo>
                <a:close/>
                <a:moveTo>
                  <a:pt x="326424" y="1209473"/>
                </a:moveTo>
                <a:lnTo>
                  <a:pt x="326424" y="1215177"/>
                </a:lnTo>
                <a:lnTo>
                  <a:pt x="323254" y="1212010"/>
                </a:lnTo>
                <a:close/>
                <a:moveTo>
                  <a:pt x="278251" y="1208208"/>
                </a:moveTo>
                <a:cubicBezTo>
                  <a:pt x="279202" y="1208838"/>
                  <a:pt x="279835" y="1212010"/>
                  <a:pt x="280789" y="1214541"/>
                </a:cubicBezTo>
                <a:cubicBezTo>
                  <a:pt x="279517" y="1216442"/>
                  <a:pt x="277301" y="1219609"/>
                  <a:pt x="276985" y="1218979"/>
                </a:cubicBezTo>
                <a:cubicBezTo>
                  <a:pt x="275717" y="1216442"/>
                  <a:pt x="274766" y="1212640"/>
                  <a:pt x="273815" y="1209473"/>
                </a:cubicBezTo>
                <a:cubicBezTo>
                  <a:pt x="275402" y="1208838"/>
                  <a:pt x="276985" y="1207572"/>
                  <a:pt x="278251" y="1208208"/>
                </a:cubicBezTo>
                <a:close/>
                <a:moveTo>
                  <a:pt x="369207" y="1190463"/>
                </a:moveTo>
                <a:cubicBezTo>
                  <a:pt x="371109" y="1191729"/>
                  <a:pt x="372692" y="1193000"/>
                  <a:pt x="375545" y="1194265"/>
                </a:cubicBezTo>
                <a:cubicBezTo>
                  <a:pt x="372692" y="1195531"/>
                  <a:pt x="371424" y="1196802"/>
                  <a:pt x="370158" y="1196802"/>
                </a:cubicBezTo>
                <a:cubicBezTo>
                  <a:pt x="369840" y="1196802"/>
                  <a:pt x="369522" y="1192364"/>
                  <a:pt x="369207" y="1190463"/>
                </a:cubicBezTo>
                <a:close/>
                <a:moveTo>
                  <a:pt x="4834686" y="628254"/>
                </a:moveTo>
                <a:cubicBezTo>
                  <a:pt x="4850760" y="626561"/>
                  <a:pt x="4863536" y="641888"/>
                  <a:pt x="4875420" y="663271"/>
                </a:cubicBezTo>
                <a:cubicBezTo>
                  <a:pt x="4857672" y="655036"/>
                  <a:pt x="4839608" y="646161"/>
                  <a:pt x="4817424" y="636026"/>
                </a:cubicBezTo>
                <a:cubicBezTo>
                  <a:pt x="4823604" y="631274"/>
                  <a:pt x="4829328" y="628818"/>
                  <a:pt x="4834686" y="628254"/>
                </a:cubicBezTo>
                <a:close/>
                <a:moveTo>
                  <a:pt x="4767034" y="615115"/>
                </a:moveTo>
                <a:cubicBezTo>
                  <a:pt x="4769572" y="615115"/>
                  <a:pt x="4772422" y="622089"/>
                  <a:pt x="4774959" y="625886"/>
                </a:cubicBezTo>
                <a:cubicBezTo>
                  <a:pt x="4772422" y="630323"/>
                  <a:pt x="4769572" y="637292"/>
                  <a:pt x="4767034" y="637292"/>
                </a:cubicBezTo>
                <a:cubicBezTo>
                  <a:pt x="4764500" y="637292"/>
                  <a:pt x="4761648" y="630323"/>
                  <a:pt x="4759113" y="626521"/>
                </a:cubicBezTo>
                <a:cubicBezTo>
                  <a:pt x="4761648" y="622089"/>
                  <a:pt x="4764500" y="615115"/>
                  <a:pt x="4767034" y="615115"/>
                </a:cubicBezTo>
                <a:close/>
                <a:moveTo>
                  <a:pt x="4582592" y="607511"/>
                </a:moveTo>
                <a:cubicBezTo>
                  <a:pt x="4599388" y="610683"/>
                  <a:pt x="4615866" y="613214"/>
                  <a:pt x="4632663" y="616380"/>
                </a:cubicBezTo>
                <a:cubicBezTo>
                  <a:pt x="4633932" y="617016"/>
                  <a:pt x="4634882" y="622719"/>
                  <a:pt x="4637735" y="632860"/>
                </a:cubicBezTo>
                <a:cubicBezTo>
                  <a:pt x="4616818" y="647432"/>
                  <a:pt x="4598120" y="649963"/>
                  <a:pt x="4579736" y="632224"/>
                </a:cubicBezTo>
                <a:cubicBezTo>
                  <a:pt x="4580690" y="624620"/>
                  <a:pt x="4581638" y="616380"/>
                  <a:pt x="4582592" y="607511"/>
                </a:cubicBezTo>
                <a:close/>
                <a:moveTo>
                  <a:pt x="4701118" y="604344"/>
                </a:moveTo>
                <a:cubicBezTo>
                  <a:pt x="4702386" y="604344"/>
                  <a:pt x="4703334" y="607511"/>
                  <a:pt x="4704602" y="608782"/>
                </a:cubicBezTo>
                <a:cubicBezTo>
                  <a:pt x="4703334" y="610047"/>
                  <a:pt x="4702068" y="612578"/>
                  <a:pt x="4700800" y="612578"/>
                </a:cubicBezTo>
                <a:cubicBezTo>
                  <a:pt x="4699534" y="612578"/>
                  <a:pt x="4698580" y="610047"/>
                  <a:pt x="4697314" y="608146"/>
                </a:cubicBezTo>
                <a:cubicBezTo>
                  <a:pt x="4698580" y="606881"/>
                  <a:pt x="4699849" y="604344"/>
                  <a:pt x="4701118" y="604344"/>
                </a:cubicBezTo>
                <a:close/>
                <a:moveTo>
                  <a:pt x="1591229" y="300826"/>
                </a:moveTo>
                <a:cubicBezTo>
                  <a:pt x="1591229" y="303998"/>
                  <a:pt x="1591229" y="307165"/>
                  <a:pt x="1591229" y="309701"/>
                </a:cubicBezTo>
                <a:cubicBezTo>
                  <a:pt x="1603272" y="309701"/>
                  <a:pt x="1615632" y="309701"/>
                  <a:pt x="1627992" y="309701"/>
                </a:cubicBezTo>
                <a:cubicBezTo>
                  <a:pt x="1627992" y="306529"/>
                  <a:pt x="1627992" y="303363"/>
                  <a:pt x="1627992" y="300826"/>
                </a:cubicBezTo>
                <a:cubicBezTo>
                  <a:pt x="1615632" y="300826"/>
                  <a:pt x="1603272" y="300826"/>
                  <a:pt x="1591229" y="300826"/>
                </a:cubicBezTo>
                <a:close/>
                <a:moveTo>
                  <a:pt x="1026449" y="11493"/>
                </a:moveTo>
                <a:cubicBezTo>
                  <a:pt x="1011038" y="13790"/>
                  <a:pt x="995113" y="21394"/>
                  <a:pt x="970394" y="35334"/>
                </a:cubicBezTo>
                <a:cubicBezTo>
                  <a:pt x="1004937" y="39767"/>
                  <a:pt x="1038530" y="46105"/>
                  <a:pt x="1079414" y="19491"/>
                </a:cubicBezTo>
                <a:cubicBezTo>
                  <a:pt x="1056754" y="12204"/>
                  <a:pt x="1041859" y="9195"/>
                  <a:pt x="1026449" y="11493"/>
                </a:cubicBezTo>
                <a:close/>
                <a:moveTo>
                  <a:pt x="700214" y="0"/>
                </a:moveTo>
                <a:lnTo>
                  <a:pt x="4669775" y="0"/>
                </a:lnTo>
                <a:lnTo>
                  <a:pt x="4670059" y="9350"/>
                </a:lnTo>
                <a:cubicBezTo>
                  <a:pt x="4573716" y="9350"/>
                  <a:pt x="4481177" y="9350"/>
                  <a:pt x="4388322" y="9350"/>
                </a:cubicBezTo>
                <a:cubicBezTo>
                  <a:pt x="4390224" y="44840"/>
                  <a:pt x="4400998" y="54975"/>
                  <a:pt x="4412090" y="60042"/>
                </a:cubicBezTo>
                <a:cubicBezTo>
                  <a:pt x="4434276" y="70183"/>
                  <a:pt x="4451070" y="106933"/>
                  <a:pt x="4477059" y="103766"/>
                </a:cubicBezTo>
                <a:cubicBezTo>
                  <a:pt x="4515724" y="99328"/>
                  <a:pt x="4554704" y="111370"/>
                  <a:pt x="4593368" y="106933"/>
                </a:cubicBezTo>
                <a:cubicBezTo>
                  <a:pt x="4633932" y="101865"/>
                  <a:pt x="4668476" y="125943"/>
                  <a:pt x="4705236" y="174734"/>
                </a:cubicBezTo>
                <a:cubicBezTo>
                  <a:pt x="4696678" y="182338"/>
                  <a:pt x="4690658" y="192473"/>
                  <a:pt x="4684636" y="193109"/>
                </a:cubicBezTo>
                <a:cubicBezTo>
                  <a:pt x="4663404" y="194380"/>
                  <a:pt x="4641853" y="193109"/>
                  <a:pt x="4620620" y="190572"/>
                </a:cubicBezTo>
                <a:cubicBezTo>
                  <a:pt x="4601290" y="188041"/>
                  <a:pt x="4583858" y="195645"/>
                  <a:pt x="4567379" y="208952"/>
                </a:cubicBezTo>
                <a:cubicBezTo>
                  <a:pt x="4568330" y="245702"/>
                  <a:pt x="4579736" y="245702"/>
                  <a:pt x="4588296" y="247603"/>
                </a:cubicBezTo>
                <a:cubicBezTo>
                  <a:pt x="4628860" y="256473"/>
                  <a:pt x="4669426" y="264077"/>
                  <a:pt x="4709992" y="271681"/>
                </a:cubicBezTo>
                <a:cubicBezTo>
                  <a:pt x="4725202" y="274847"/>
                  <a:pt x="4739464" y="283723"/>
                  <a:pt x="4753090" y="308430"/>
                </a:cubicBezTo>
                <a:cubicBezTo>
                  <a:pt x="4740730" y="310967"/>
                  <a:pt x="4728370" y="316035"/>
                  <a:pt x="4716012" y="316035"/>
                </a:cubicBezTo>
                <a:cubicBezTo>
                  <a:pt x="4648194" y="317305"/>
                  <a:pt x="4580054" y="317305"/>
                  <a:pt x="4512236" y="318571"/>
                </a:cubicBezTo>
                <a:cubicBezTo>
                  <a:pt x="4504629" y="318571"/>
                  <a:pt x="4496705" y="321738"/>
                  <a:pt x="4489416" y="326811"/>
                </a:cubicBezTo>
                <a:cubicBezTo>
                  <a:pt x="4425401" y="371164"/>
                  <a:pt x="4360116" y="357222"/>
                  <a:pt x="4295466" y="342013"/>
                </a:cubicBezTo>
                <a:cubicBezTo>
                  <a:pt x="4223844" y="324910"/>
                  <a:pt x="4152537" y="319837"/>
                  <a:pt x="4080915" y="328712"/>
                </a:cubicBezTo>
                <a:cubicBezTo>
                  <a:pt x="4047955" y="333144"/>
                  <a:pt x="4015313" y="334409"/>
                  <a:pt x="3982353" y="335680"/>
                </a:cubicBezTo>
                <a:cubicBezTo>
                  <a:pt x="3881259" y="339482"/>
                  <a:pt x="3780162" y="343284"/>
                  <a:pt x="3679384" y="345816"/>
                </a:cubicBezTo>
                <a:cubicBezTo>
                  <a:pt x="3644522" y="346451"/>
                  <a:pt x="3609978" y="345816"/>
                  <a:pt x="3575120" y="343284"/>
                </a:cubicBezTo>
                <a:cubicBezTo>
                  <a:pt x="3550081" y="341383"/>
                  <a:pt x="3525363" y="341383"/>
                  <a:pt x="3501278" y="357857"/>
                </a:cubicBezTo>
                <a:cubicBezTo>
                  <a:pt x="3480361" y="328712"/>
                  <a:pt x="3457542" y="340112"/>
                  <a:pt x="3434408" y="342013"/>
                </a:cubicBezTo>
                <a:cubicBezTo>
                  <a:pt x="3419831" y="343284"/>
                  <a:pt x="3409054" y="356592"/>
                  <a:pt x="3396061" y="361659"/>
                </a:cubicBezTo>
                <a:cubicBezTo>
                  <a:pt x="3384018" y="366727"/>
                  <a:pt x="3371025" y="362925"/>
                  <a:pt x="3357081" y="362925"/>
                </a:cubicBezTo>
                <a:cubicBezTo>
                  <a:pt x="3360884" y="372430"/>
                  <a:pt x="3362786" y="381935"/>
                  <a:pt x="3365005" y="382570"/>
                </a:cubicBezTo>
                <a:cubicBezTo>
                  <a:pt x="3390041" y="388904"/>
                  <a:pt x="3415074" y="397779"/>
                  <a:pt x="3440112" y="398409"/>
                </a:cubicBezTo>
                <a:cubicBezTo>
                  <a:pt x="3562442" y="400945"/>
                  <a:pt x="3685088" y="400945"/>
                  <a:pt x="3807415" y="401575"/>
                </a:cubicBezTo>
                <a:cubicBezTo>
                  <a:pt x="3908512" y="402211"/>
                  <a:pt x="4009608" y="402846"/>
                  <a:pt x="4110704" y="405377"/>
                </a:cubicBezTo>
                <a:cubicBezTo>
                  <a:pt x="4178523" y="406648"/>
                  <a:pt x="4246662" y="409815"/>
                  <a:pt x="4314482" y="414252"/>
                </a:cubicBezTo>
                <a:cubicBezTo>
                  <a:pt x="4411457" y="420586"/>
                  <a:pt x="4508750" y="428190"/>
                  <a:pt x="4605726" y="437059"/>
                </a:cubicBezTo>
                <a:cubicBezTo>
                  <a:pt x="4645974" y="440867"/>
                  <a:pt x="4686222" y="447200"/>
                  <a:pt x="4730272" y="452903"/>
                </a:cubicBezTo>
                <a:cubicBezTo>
                  <a:pt x="4721717" y="505496"/>
                  <a:pt x="4707455" y="531475"/>
                  <a:pt x="4684321" y="527673"/>
                </a:cubicBezTo>
                <a:cubicBezTo>
                  <a:pt x="4639636" y="520704"/>
                  <a:pt x="4595585" y="546048"/>
                  <a:pt x="4550900" y="530840"/>
                </a:cubicBezTo>
                <a:cubicBezTo>
                  <a:pt x="4543294" y="528309"/>
                  <a:pt x="4535054" y="526408"/>
                  <a:pt x="4527766" y="530210"/>
                </a:cubicBezTo>
                <a:cubicBezTo>
                  <a:pt x="4485616" y="553652"/>
                  <a:pt x="4442515" y="540345"/>
                  <a:pt x="4400048" y="539715"/>
                </a:cubicBezTo>
                <a:cubicBezTo>
                  <a:pt x="4380716" y="539079"/>
                  <a:pt x="4362018" y="535913"/>
                  <a:pt x="4340786" y="568225"/>
                </a:cubicBezTo>
                <a:cubicBezTo>
                  <a:pt x="4354730" y="577730"/>
                  <a:pt x="4364553" y="589136"/>
                  <a:pt x="4374378" y="589771"/>
                </a:cubicBezTo>
                <a:cubicBezTo>
                  <a:pt x="4420964" y="593574"/>
                  <a:pt x="4467868" y="593574"/>
                  <a:pt x="4514452" y="596740"/>
                </a:cubicBezTo>
                <a:cubicBezTo>
                  <a:pt x="4529032" y="597376"/>
                  <a:pt x="4544878" y="592303"/>
                  <a:pt x="4562625" y="623985"/>
                </a:cubicBezTo>
                <a:cubicBezTo>
                  <a:pt x="4548045" y="633490"/>
                  <a:pt x="4538222" y="639193"/>
                  <a:pt x="4528399" y="646161"/>
                </a:cubicBezTo>
                <a:cubicBezTo>
                  <a:pt x="4518256" y="653771"/>
                  <a:pt x="4508432" y="663271"/>
                  <a:pt x="4489102" y="679744"/>
                </a:cubicBezTo>
                <a:cubicBezTo>
                  <a:pt x="4520475" y="699390"/>
                  <a:pt x="4542025" y="708895"/>
                  <a:pt x="4564526" y="710161"/>
                </a:cubicBezTo>
                <a:cubicBezTo>
                  <a:pt x="4624742" y="713327"/>
                  <a:pt x="4684954" y="714598"/>
                  <a:pt x="4745169" y="720937"/>
                </a:cubicBezTo>
                <a:cubicBezTo>
                  <a:pt x="4799362" y="726635"/>
                  <a:pt x="4853554" y="736775"/>
                  <a:pt x="4908380" y="745015"/>
                </a:cubicBezTo>
                <a:cubicBezTo>
                  <a:pt x="4908380" y="766556"/>
                  <a:pt x="4908380" y="779863"/>
                  <a:pt x="4908380" y="795702"/>
                </a:cubicBezTo>
                <a:cubicBezTo>
                  <a:pt x="5024053" y="836889"/>
                  <a:pt x="5143530" y="834988"/>
                  <a:pt x="5257938" y="898987"/>
                </a:cubicBezTo>
                <a:cubicBezTo>
                  <a:pt x="5258888" y="899622"/>
                  <a:pt x="5259204" y="905956"/>
                  <a:pt x="5261423" y="917997"/>
                </a:cubicBezTo>
                <a:cubicBezTo>
                  <a:pt x="5248112" y="919263"/>
                  <a:pt x="5236069" y="924336"/>
                  <a:pt x="5224026" y="921799"/>
                </a:cubicBezTo>
                <a:cubicBezTo>
                  <a:pt x="5156523" y="909128"/>
                  <a:pt x="5089020" y="894549"/>
                  <a:pt x="5021518" y="881248"/>
                </a:cubicBezTo>
                <a:cubicBezTo>
                  <a:pt x="5013912" y="879977"/>
                  <a:pt x="5006306" y="885680"/>
                  <a:pt x="4998700" y="886315"/>
                </a:cubicBezTo>
                <a:cubicBezTo>
                  <a:pt x="4973664" y="887581"/>
                  <a:pt x="4948310" y="889482"/>
                  <a:pt x="4923274" y="887581"/>
                </a:cubicBezTo>
                <a:cubicBezTo>
                  <a:pt x="4883026" y="885050"/>
                  <a:pt x="4842462" y="868576"/>
                  <a:pt x="4802214" y="890117"/>
                </a:cubicBezTo>
                <a:cubicBezTo>
                  <a:pt x="4798411" y="892018"/>
                  <a:pt x="4794290" y="895820"/>
                  <a:pt x="4790804" y="893919"/>
                </a:cubicBezTo>
                <a:cubicBezTo>
                  <a:pt x="4743268" y="869842"/>
                  <a:pt x="4695095" y="879977"/>
                  <a:pt x="4647240" y="885050"/>
                </a:cubicBezTo>
                <a:cubicBezTo>
                  <a:pt x="4599388" y="889482"/>
                  <a:pt x="4551216" y="881878"/>
                  <a:pt x="4503996" y="892018"/>
                </a:cubicBezTo>
                <a:cubicBezTo>
                  <a:pt x="4480860" y="897086"/>
                  <a:pt x="4458994" y="897721"/>
                  <a:pt x="4436178" y="892018"/>
                </a:cubicBezTo>
                <a:cubicBezTo>
                  <a:pt x="4423182" y="888852"/>
                  <a:pt x="4405119" y="888852"/>
                  <a:pt x="4397828" y="930033"/>
                </a:cubicBezTo>
                <a:cubicBezTo>
                  <a:pt x="4403850" y="935742"/>
                  <a:pt x="4408286" y="943976"/>
                  <a:pt x="4413358" y="944612"/>
                </a:cubicBezTo>
                <a:cubicBezTo>
                  <a:pt x="4514452" y="953481"/>
                  <a:pt x="4615234" y="969325"/>
                  <a:pt x="4716328" y="968054"/>
                </a:cubicBezTo>
                <a:cubicBezTo>
                  <a:pt x="4796192" y="967424"/>
                  <a:pt x="4875420" y="978195"/>
                  <a:pt x="4954966" y="987700"/>
                </a:cubicBezTo>
                <a:cubicBezTo>
                  <a:pt x="4982536" y="990866"/>
                  <a:pt x="5008526" y="996569"/>
                  <a:pt x="5033561" y="1023184"/>
                </a:cubicBezTo>
                <a:cubicBezTo>
                  <a:pt x="5048138" y="1038387"/>
                  <a:pt x="5065886" y="1042189"/>
                  <a:pt x="5083000" y="1051064"/>
                </a:cubicBezTo>
                <a:cubicBezTo>
                  <a:pt x="5057646" y="1079574"/>
                  <a:pt x="5030391" y="1089079"/>
                  <a:pt x="5003138" y="1077043"/>
                </a:cubicBezTo>
                <a:cubicBezTo>
                  <a:pt x="4932782" y="1045991"/>
                  <a:pt x="4861476" y="1038387"/>
                  <a:pt x="4789538" y="1037756"/>
                </a:cubicBezTo>
                <a:cubicBezTo>
                  <a:pt x="4770205" y="1037756"/>
                  <a:pt x="4750874" y="1032689"/>
                  <a:pt x="4731225" y="1032053"/>
                </a:cubicBezTo>
                <a:cubicBezTo>
                  <a:pt x="4717914" y="1032053"/>
                  <a:pt x="4704288" y="1033954"/>
                  <a:pt x="4690976" y="1038387"/>
                </a:cubicBezTo>
                <a:cubicBezTo>
                  <a:pt x="4687174" y="1039658"/>
                  <a:pt x="4681786" y="1053595"/>
                  <a:pt x="4681468" y="1061834"/>
                </a:cubicBezTo>
                <a:cubicBezTo>
                  <a:pt x="4681150" y="1071339"/>
                  <a:pt x="4684636" y="1084647"/>
                  <a:pt x="4688757" y="1089714"/>
                </a:cubicBezTo>
                <a:cubicBezTo>
                  <a:pt x="4695095" y="1097318"/>
                  <a:pt x="4703019" y="1103021"/>
                  <a:pt x="4710308" y="1103657"/>
                </a:cubicBezTo>
                <a:cubicBezTo>
                  <a:pt x="4743268" y="1106823"/>
                  <a:pt x="4776542" y="1109990"/>
                  <a:pt x="4809502" y="1109355"/>
                </a:cubicBezTo>
                <a:cubicBezTo>
                  <a:pt x="4832636" y="1108725"/>
                  <a:pt x="4855771" y="1101756"/>
                  <a:pt x="4875738" y="1072605"/>
                </a:cubicBezTo>
                <a:cubicBezTo>
                  <a:pt x="4881442" y="1064371"/>
                  <a:pt x="4889682" y="1062470"/>
                  <a:pt x="4894118" y="1059933"/>
                </a:cubicBezTo>
                <a:cubicBezTo>
                  <a:pt x="4911550" y="1070704"/>
                  <a:pt x="4899822" y="1096683"/>
                  <a:pt x="4905210" y="1110625"/>
                </a:cubicBezTo>
                <a:cubicBezTo>
                  <a:pt x="4908064" y="1115063"/>
                  <a:pt x="4910914" y="1120761"/>
                  <a:pt x="4914084" y="1122662"/>
                </a:cubicBezTo>
                <a:cubicBezTo>
                  <a:pt x="4932782" y="1134703"/>
                  <a:pt x="4959402" y="1111256"/>
                  <a:pt x="4967326" y="1171453"/>
                </a:cubicBezTo>
                <a:cubicBezTo>
                  <a:pt x="4984122" y="1179057"/>
                  <a:pt x="5000919" y="1187297"/>
                  <a:pt x="5018030" y="1194265"/>
                </a:cubicBezTo>
                <a:cubicBezTo>
                  <a:pt x="5029125" y="1199333"/>
                  <a:pt x="5046554" y="1196166"/>
                  <a:pt x="5050676" y="1209473"/>
                </a:cubicBezTo>
                <a:cubicBezTo>
                  <a:pt x="5065252" y="1256364"/>
                  <a:pt x="5086803" y="1248760"/>
                  <a:pt x="5107084" y="1247494"/>
                </a:cubicBezTo>
                <a:cubicBezTo>
                  <a:pt x="5186234" y="1242263"/>
                  <a:pt x="5264493" y="1258422"/>
                  <a:pt x="5342394" y="1282065"/>
                </a:cubicBezTo>
                <a:lnTo>
                  <a:pt x="5403274" y="1302113"/>
                </a:lnTo>
                <a:lnTo>
                  <a:pt x="5403274" y="1386193"/>
                </a:lnTo>
                <a:lnTo>
                  <a:pt x="5390408" y="1384992"/>
                </a:lnTo>
                <a:cubicBezTo>
                  <a:pt x="5344139" y="1373586"/>
                  <a:pt x="5297868" y="1362816"/>
                  <a:pt x="5252232" y="1346342"/>
                </a:cubicBezTo>
                <a:cubicBezTo>
                  <a:pt x="5180926" y="1320993"/>
                  <a:pt x="5109304" y="1325431"/>
                  <a:pt x="5037364" y="1323530"/>
                </a:cubicBezTo>
                <a:cubicBezTo>
                  <a:pt x="4971129" y="1321629"/>
                  <a:pt x="4905210" y="1317191"/>
                  <a:pt x="4838977" y="1315290"/>
                </a:cubicBezTo>
                <a:cubicBezTo>
                  <a:pt x="4827565" y="1314660"/>
                  <a:pt x="4816158" y="1319092"/>
                  <a:pt x="4796192" y="1322259"/>
                </a:cubicBezTo>
                <a:cubicBezTo>
                  <a:pt x="4807916" y="1339368"/>
                  <a:pt x="4812672" y="1352675"/>
                  <a:pt x="4818374" y="1353941"/>
                </a:cubicBezTo>
                <a:cubicBezTo>
                  <a:pt x="4862744" y="1364717"/>
                  <a:pt x="4907429" y="1372321"/>
                  <a:pt x="4951798" y="1383727"/>
                </a:cubicBezTo>
                <a:cubicBezTo>
                  <a:pt x="5011693" y="1398930"/>
                  <a:pt x="5071272" y="1416039"/>
                  <a:pt x="5130854" y="1433784"/>
                </a:cubicBezTo>
                <a:cubicBezTo>
                  <a:pt x="5137828" y="1435685"/>
                  <a:pt x="5144798" y="1443919"/>
                  <a:pt x="5150818" y="1448356"/>
                </a:cubicBezTo>
                <a:cubicBezTo>
                  <a:pt x="5149234" y="1481304"/>
                  <a:pt x="5140044" y="1485742"/>
                  <a:pt x="5130222" y="1477502"/>
                </a:cubicBezTo>
                <a:cubicBezTo>
                  <a:pt x="5091556" y="1446455"/>
                  <a:pt x="5050040" y="1449622"/>
                  <a:pt x="5010109" y="1438851"/>
                </a:cubicBezTo>
                <a:cubicBezTo>
                  <a:pt x="4998700" y="1435685"/>
                  <a:pt x="4987292" y="1438216"/>
                  <a:pt x="4977782" y="1438216"/>
                </a:cubicBezTo>
                <a:cubicBezTo>
                  <a:pt x="4967644" y="1470533"/>
                  <a:pt x="4972713" y="1490179"/>
                  <a:pt x="4984438" y="1500950"/>
                </a:cubicBezTo>
                <a:cubicBezTo>
                  <a:pt x="5001870" y="1516788"/>
                  <a:pt x="5020250" y="1529465"/>
                  <a:pt x="5038633" y="1541501"/>
                </a:cubicBezTo>
                <a:cubicBezTo>
                  <a:pt x="5057010" y="1553543"/>
                  <a:pt x="5075711" y="1564944"/>
                  <a:pt x="5094409" y="1574454"/>
                </a:cubicBezTo>
                <a:cubicBezTo>
                  <a:pt x="5108353" y="1581423"/>
                  <a:pt x="5117544" y="1592829"/>
                  <a:pt x="5122930" y="1623875"/>
                </a:cubicBezTo>
                <a:cubicBezTo>
                  <a:pt x="5128002" y="1650490"/>
                  <a:pt x="5140996" y="1671401"/>
                  <a:pt x="5150503" y="1694843"/>
                </a:cubicBezTo>
                <a:cubicBezTo>
                  <a:pt x="5151136" y="1718286"/>
                  <a:pt x="5141628" y="1714484"/>
                  <a:pt x="5135290" y="1719557"/>
                </a:cubicBezTo>
                <a:cubicBezTo>
                  <a:pt x="5112790" y="1737932"/>
                  <a:pt x="5112790" y="1738567"/>
                  <a:pt x="5124199" y="1799395"/>
                </a:cubicBezTo>
                <a:cubicBezTo>
                  <a:pt x="5113740" y="1813332"/>
                  <a:pt x="5102964" y="1827275"/>
                  <a:pt x="5092508" y="1841217"/>
                </a:cubicBezTo>
                <a:cubicBezTo>
                  <a:pt x="5095042" y="1851352"/>
                  <a:pt x="5095993" y="1862123"/>
                  <a:pt x="5098212" y="1863394"/>
                </a:cubicBezTo>
                <a:cubicBezTo>
                  <a:pt x="5124514" y="1875430"/>
                  <a:pt x="5150818" y="1891274"/>
                  <a:pt x="5177758" y="1896341"/>
                </a:cubicBezTo>
                <a:cubicBezTo>
                  <a:pt x="5216579" y="1902995"/>
                  <a:pt x="5255400" y="1908382"/>
                  <a:pt x="5294222" y="1913451"/>
                </a:cubicBezTo>
                <a:lnTo>
                  <a:pt x="5403274" y="1927691"/>
                </a:lnTo>
                <a:lnTo>
                  <a:pt x="5403274" y="2204386"/>
                </a:lnTo>
                <a:lnTo>
                  <a:pt x="5386247" y="2203530"/>
                </a:lnTo>
                <a:cubicBezTo>
                  <a:pt x="5282912" y="2195895"/>
                  <a:pt x="5179579" y="2183539"/>
                  <a:pt x="5075711" y="2189719"/>
                </a:cubicBezTo>
                <a:cubicBezTo>
                  <a:pt x="5004404" y="2194156"/>
                  <a:pt x="4932464" y="2204292"/>
                  <a:pt x="4860524" y="2189083"/>
                </a:cubicBezTo>
                <a:cubicBezTo>
                  <a:pt x="4832004" y="2182750"/>
                  <a:pt x="4802529" y="2196687"/>
                  <a:pt x="4773690" y="2198588"/>
                </a:cubicBezTo>
                <a:cubicBezTo>
                  <a:pt x="4730907" y="2201760"/>
                  <a:pt x="4688442" y="2201760"/>
                  <a:pt x="4645656" y="2204292"/>
                </a:cubicBezTo>
                <a:cubicBezTo>
                  <a:pt x="4616818" y="2206192"/>
                  <a:pt x="4587978" y="2208094"/>
                  <a:pt x="4559458" y="2213161"/>
                </a:cubicBezTo>
                <a:cubicBezTo>
                  <a:pt x="4544244" y="2215697"/>
                  <a:pt x="4529350" y="2223937"/>
                  <a:pt x="4513822" y="2211260"/>
                </a:cubicBezTo>
                <a:cubicBezTo>
                  <a:pt x="4509066" y="2207458"/>
                  <a:pt x="4500508" y="2206828"/>
                  <a:pt x="4497023" y="2212531"/>
                </a:cubicBezTo>
                <a:cubicBezTo>
                  <a:pt x="4469452" y="2261952"/>
                  <a:pt x="4439027" y="2236609"/>
                  <a:pt x="4408922" y="2230270"/>
                </a:cubicBezTo>
                <a:cubicBezTo>
                  <a:pt x="4397828" y="2228369"/>
                  <a:pt x="4385470" y="2229640"/>
                  <a:pt x="4375644" y="2238510"/>
                </a:cubicBezTo>
                <a:cubicBezTo>
                  <a:pt x="4363920" y="2249280"/>
                  <a:pt x="4354412" y="2253082"/>
                  <a:pt x="4343320" y="2237874"/>
                </a:cubicBezTo>
                <a:cubicBezTo>
                  <a:pt x="4329058" y="2217598"/>
                  <a:pt x="4318600" y="2254983"/>
                  <a:pt x="4305291" y="2249916"/>
                </a:cubicBezTo>
                <a:cubicBezTo>
                  <a:pt x="4247610" y="2228369"/>
                  <a:pt x="4191516" y="2267025"/>
                  <a:pt x="4134790" y="2267025"/>
                </a:cubicBezTo>
                <a:cubicBezTo>
                  <a:pt x="4101514" y="2267025"/>
                  <a:pt x="4069188" y="2263853"/>
                  <a:pt x="4038132" y="2292369"/>
                </a:cubicBezTo>
                <a:cubicBezTo>
                  <a:pt x="3993762" y="2271457"/>
                  <a:pt x="3949396" y="2300608"/>
                  <a:pt x="3905026" y="2294905"/>
                </a:cubicBezTo>
                <a:cubicBezTo>
                  <a:pt x="3882210" y="2291733"/>
                  <a:pt x="3859073" y="2291103"/>
                  <a:pt x="3836890" y="2311379"/>
                </a:cubicBezTo>
                <a:cubicBezTo>
                  <a:pt x="3829283" y="2318347"/>
                  <a:pt x="3818192" y="2317082"/>
                  <a:pt x="3809316" y="2313280"/>
                </a:cubicBezTo>
                <a:cubicBezTo>
                  <a:pt x="3778579" y="2300608"/>
                  <a:pt x="3749104" y="2307577"/>
                  <a:pt x="3718682" y="2321514"/>
                </a:cubicBezTo>
                <a:cubicBezTo>
                  <a:pt x="3682869" y="2337988"/>
                  <a:pt x="3646109" y="2346227"/>
                  <a:pt x="3609661" y="2353831"/>
                </a:cubicBezTo>
                <a:cubicBezTo>
                  <a:pt x="3598887" y="2356368"/>
                  <a:pt x="3587162" y="2344326"/>
                  <a:pt x="3576068" y="2337988"/>
                </a:cubicBezTo>
                <a:cubicBezTo>
                  <a:pt x="3553252" y="2324686"/>
                  <a:pt x="3528531" y="2313280"/>
                  <a:pt x="3507934" y="2338623"/>
                </a:cubicBezTo>
                <a:cubicBezTo>
                  <a:pt x="3475607" y="2378545"/>
                  <a:pt x="3439795" y="2355097"/>
                  <a:pt x="3406520" y="2370941"/>
                </a:cubicBezTo>
                <a:cubicBezTo>
                  <a:pt x="3354546" y="2346227"/>
                  <a:pt x="3303839" y="2382347"/>
                  <a:pt x="3252814" y="2381081"/>
                </a:cubicBezTo>
                <a:cubicBezTo>
                  <a:pt x="3176123" y="2379810"/>
                  <a:pt x="3100696" y="2426065"/>
                  <a:pt x="3023686" y="2400722"/>
                </a:cubicBezTo>
                <a:cubicBezTo>
                  <a:pt x="3017982" y="2398821"/>
                  <a:pt x="3011959" y="2399456"/>
                  <a:pt x="3006257" y="2401987"/>
                </a:cubicBezTo>
                <a:cubicBezTo>
                  <a:pt x="2917203" y="2445075"/>
                  <a:pt x="2825932" y="2438107"/>
                  <a:pt x="2735928" y="2453945"/>
                </a:cubicBezTo>
                <a:cubicBezTo>
                  <a:pt x="2734659" y="2453945"/>
                  <a:pt x="2733708" y="2459648"/>
                  <a:pt x="2732124" y="2463450"/>
                </a:cubicBezTo>
                <a:cubicBezTo>
                  <a:pt x="2738144" y="2486262"/>
                  <a:pt x="2749239" y="2477393"/>
                  <a:pt x="2757793" y="2477393"/>
                </a:cubicBezTo>
                <a:cubicBezTo>
                  <a:pt x="2843362" y="2481195"/>
                  <a:pt x="2928928" y="2484361"/>
                  <a:pt x="3014496" y="2486898"/>
                </a:cubicBezTo>
                <a:cubicBezTo>
                  <a:pt x="3127318" y="2490065"/>
                  <a:pt x="3240139" y="2491965"/>
                  <a:pt x="3352960" y="2495767"/>
                </a:cubicBezTo>
                <a:cubicBezTo>
                  <a:pt x="3510466" y="2501471"/>
                  <a:pt x="3667974" y="2512877"/>
                  <a:pt x="3825480" y="2514778"/>
                </a:cubicBezTo>
                <a:cubicBezTo>
                  <a:pt x="3950028" y="2516043"/>
                  <a:pt x="4074574" y="2507174"/>
                  <a:pt x="4198808" y="2502106"/>
                </a:cubicBezTo>
                <a:cubicBezTo>
                  <a:pt x="4296101" y="2498304"/>
                  <a:pt x="4393076" y="2491965"/>
                  <a:pt x="4490370" y="2490700"/>
                </a:cubicBezTo>
                <a:cubicBezTo>
                  <a:pt x="4653896" y="2488799"/>
                  <a:pt x="4817424" y="2487528"/>
                  <a:pt x="4980637" y="2491965"/>
                </a:cubicBezTo>
                <a:lnTo>
                  <a:pt x="5403274" y="2514050"/>
                </a:lnTo>
                <a:lnTo>
                  <a:pt x="5403274" y="2723646"/>
                </a:lnTo>
                <a:lnTo>
                  <a:pt x="5363152" y="2723244"/>
                </a:lnTo>
                <a:cubicBezTo>
                  <a:pt x="5322586" y="2726416"/>
                  <a:pt x="5282022" y="2734015"/>
                  <a:pt x="5241456" y="2737187"/>
                </a:cubicBezTo>
                <a:cubicBezTo>
                  <a:pt x="5196772" y="2740353"/>
                  <a:pt x="5152087" y="2739723"/>
                  <a:pt x="5107402" y="2741619"/>
                </a:cubicBezTo>
                <a:cubicBezTo>
                  <a:pt x="5078564" y="2742890"/>
                  <a:pt x="5050040" y="2737187"/>
                  <a:pt x="5020886" y="2749859"/>
                </a:cubicBezTo>
                <a:cubicBezTo>
                  <a:pt x="5000919" y="2758728"/>
                  <a:pt x="4978418" y="2744156"/>
                  <a:pt x="4958451" y="2753025"/>
                </a:cubicBezTo>
                <a:cubicBezTo>
                  <a:pt x="4937854" y="2762530"/>
                  <a:pt x="4920422" y="2754926"/>
                  <a:pt x="4902042" y="2742890"/>
                </a:cubicBezTo>
                <a:cubicBezTo>
                  <a:pt x="4889682" y="2734650"/>
                  <a:pt x="4876688" y="2747958"/>
                  <a:pt x="4862426" y="2734650"/>
                </a:cubicBezTo>
                <a:cubicBezTo>
                  <a:pt x="4853869" y="2726416"/>
                  <a:pt x="4838342" y="2748593"/>
                  <a:pt x="4826616" y="2756197"/>
                </a:cubicBezTo>
                <a:cubicBezTo>
                  <a:pt x="4807601" y="2734650"/>
                  <a:pt x="4790168" y="2714375"/>
                  <a:pt x="4771788" y="2693463"/>
                </a:cubicBezTo>
                <a:cubicBezTo>
                  <a:pt x="4762280" y="2717541"/>
                  <a:pt x="4755943" y="2745421"/>
                  <a:pt x="4744851" y="2759364"/>
                </a:cubicBezTo>
                <a:cubicBezTo>
                  <a:pt x="4719816" y="2791046"/>
                  <a:pt x="4691610" y="2761265"/>
                  <a:pt x="4663722" y="2771405"/>
                </a:cubicBezTo>
                <a:cubicBezTo>
                  <a:pt x="4661820" y="2753661"/>
                  <a:pt x="4660236" y="2740353"/>
                  <a:pt x="4657384" y="2716911"/>
                </a:cubicBezTo>
                <a:cubicBezTo>
                  <a:pt x="4648826" y="2734015"/>
                  <a:pt x="4639004" y="2761265"/>
                  <a:pt x="4635833" y="2758728"/>
                </a:cubicBezTo>
                <a:cubicBezTo>
                  <a:pt x="4619037" y="2742890"/>
                  <a:pt x="4607627" y="2763166"/>
                  <a:pt x="4593683" y="2771405"/>
                </a:cubicBezTo>
                <a:cubicBezTo>
                  <a:pt x="4586077" y="2775838"/>
                  <a:pt x="4574668" y="2754926"/>
                  <a:pt x="4563890" y="2744791"/>
                </a:cubicBezTo>
                <a:cubicBezTo>
                  <a:pt x="4560406" y="2754296"/>
                  <a:pt x="4555970" y="2766332"/>
                  <a:pt x="4550264" y="2781541"/>
                </a:cubicBezTo>
                <a:cubicBezTo>
                  <a:pt x="4547097" y="2772671"/>
                  <a:pt x="4543294" y="2765067"/>
                  <a:pt x="4541392" y="2756197"/>
                </a:cubicBezTo>
                <a:cubicBezTo>
                  <a:pt x="4537271" y="2735916"/>
                  <a:pt x="4539490" y="2707406"/>
                  <a:pt x="4523327" y="2704234"/>
                </a:cubicBezTo>
                <a:cubicBezTo>
                  <a:pt x="4511284" y="2702333"/>
                  <a:pt x="4504947" y="2721343"/>
                  <a:pt x="4504314" y="2764431"/>
                </a:cubicBezTo>
                <a:cubicBezTo>
                  <a:pt x="4504314" y="2779640"/>
                  <a:pt x="4506216" y="2794212"/>
                  <a:pt x="4507482" y="2815124"/>
                </a:cubicBezTo>
                <a:cubicBezTo>
                  <a:pt x="4518573" y="2819561"/>
                  <a:pt x="4529350" y="2827165"/>
                  <a:pt x="4540442" y="2828431"/>
                </a:cubicBezTo>
                <a:cubicBezTo>
                  <a:pt x="4561674" y="2831597"/>
                  <a:pt x="4583224" y="2834134"/>
                  <a:pt x="4604457" y="2832233"/>
                </a:cubicBezTo>
                <a:cubicBezTo>
                  <a:pt x="4631712" y="2829696"/>
                  <a:pt x="4654214" y="2844269"/>
                  <a:pt x="4672278" y="2896232"/>
                </a:cubicBezTo>
                <a:cubicBezTo>
                  <a:pt x="4640905" y="2935518"/>
                  <a:pt x="4607942" y="2953893"/>
                  <a:pt x="4570549" y="2953258"/>
                </a:cubicBezTo>
                <a:cubicBezTo>
                  <a:pt x="4475472" y="2950091"/>
                  <a:pt x="4380080" y="2953258"/>
                  <a:pt x="4285006" y="2951357"/>
                </a:cubicBezTo>
                <a:cubicBezTo>
                  <a:pt x="4230817" y="2950091"/>
                  <a:pt x="4177257" y="2968466"/>
                  <a:pt x="4122747" y="2956424"/>
                </a:cubicBezTo>
                <a:cubicBezTo>
                  <a:pt x="4097076" y="2950726"/>
                  <a:pt x="4069823" y="2971632"/>
                  <a:pt x="4043201" y="2980502"/>
                </a:cubicBezTo>
                <a:cubicBezTo>
                  <a:pt x="4022286" y="2987476"/>
                  <a:pt x="4001369" y="2997611"/>
                  <a:pt x="3980451" y="2998882"/>
                </a:cubicBezTo>
                <a:cubicBezTo>
                  <a:pt x="3931964" y="3000783"/>
                  <a:pt x="3883476" y="3005215"/>
                  <a:pt x="3835306" y="3017257"/>
                </a:cubicBezTo>
                <a:cubicBezTo>
                  <a:pt x="3787451" y="3029293"/>
                  <a:pt x="3738645" y="3025491"/>
                  <a:pt x="3690160" y="3028663"/>
                </a:cubicBezTo>
                <a:cubicBezTo>
                  <a:pt x="3674630" y="3029929"/>
                  <a:pt x="3659099" y="3029293"/>
                  <a:pt x="3643572" y="3033095"/>
                </a:cubicBezTo>
                <a:cubicBezTo>
                  <a:pt x="3636916" y="3034996"/>
                  <a:pt x="3630578" y="3045137"/>
                  <a:pt x="3614732" y="3060345"/>
                </a:cubicBezTo>
                <a:cubicBezTo>
                  <a:pt x="3640404" y="3064777"/>
                  <a:pt x="3655296" y="3070480"/>
                  <a:pt x="3670194" y="3069850"/>
                </a:cubicBezTo>
                <a:cubicBezTo>
                  <a:pt x="3759563" y="3067314"/>
                  <a:pt x="3848617" y="3062246"/>
                  <a:pt x="3937986" y="3059710"/>
                </a:cubicBezTo>
                <a:cubicBezTo>
                  <a:pt x="3961120" y="3059074"/>
                  <a:pt x="3984572" y="3061611"/>
                  <a:pt x="4007706" y="3068579"/>
                </a:cubicBezTo>
                <a:cubicBezTo>
                  <a:pt x="4078695" y="3089491"/>
                  <a:pt x="4150002" y="3097095"/>
                  <a:pt x="4221942" y="3095829"/>
                </a:cubicBezTo>
                <a:cubicBezTo>
                  <a:pt x="4350291" y="3093293"/>
                  <a:pt x="4478642" y="3095194"/>
                  <a:pt x="4606994" y="3100897"/>
                </a:cubicBezTo>
                <a:cubicBezTo>
                  <a:pt x="4680833" y="3104063"/>
                  <a:pt x="4754359" y="3120542"/>
                  <a:pt x="4828200" y="3128141"/>
                </a:cubicBezTo>
                <a:cubicBezTo>
                  <a:pt x="4888416" y="3134480"/>
                  <a:pt x="4948943" y="3134480"/>
                  <a:pt x="5008843" y="3141448"/>
                </a:cubicBezTo>
                <a:lnTo>
                  <a:pt x="5403274" y="3190278"/>
                </a:lnTo>
                <a:lnTo>
                  <a:pt x="5403274" y="3396837"/>
                </a:lnTo>
                <a:lnTo>
                  <a:pt x="5401814" y="3397440"/>
                </a:lnTo>
                <a:cubicBezTo>
                  <a:pt x="5372342" y="3413284"/>
                  <a:pt x="5340333" y="3409482"/>
                  <a:pt x="5309278" y="3414550"/>
                </a:cubicBezTo>
                <a:cubicBezTo>
                  <a:pt x="5299770" y="3415815"/>
                  <a:pt x="5290262" y="3417716"/>
                  <a:pt x="5280756" y="3418352"/>
                </a:cubicBezTo>
                <a:cubicBezTo>
                  <a:pt x="5250014" y="3418987"/>
                  <a:pt x="5220224" y="3429122"/>
                  <a:pt x="5188532" y="3413284"/>
                </a:cubicBezTo>
                <a:cubicBezTo>
                  <a:pt x="5161912" y="3399977"/>
                  <a:pt x="5131488" y="3415185"/>
                  <a:pt x="5102648" y="3417716"/>
                </a:cubicBezTo>
                <a:cubicBezTo>
                  <a:pt x="5093932" y="3418667"/>
                  <a:pt x="5086880" y="3413281"/>
                  <a:pt x="5080661" y="3404886"/>
                </a:cubicBezTo>
                <a:lnTo>
                  <a:pt x="5065069" y="3376546"/>
                </a:lnTo>
                <a:lnTo>
                  <a:pt x="5065632" y="3373977"/>
                </a:lnTo>
                <a:lnTo>
                  <a:pt x="5182510" y="3372727"/>
                </a:lnTo>
                <a:cubicBezTo>
                  <a:pt x="5182510" y="3370196"/>
                  <a:pt x="5182510" y="3367660"/>
                  <a:pt x="5182510" y="3365128"/>
                </a:cubicBezTo>
                <a:cubicBezTo>
                  <a:pt x="5151772" y="3351821"/>
                  <a:pt x="5121028" y="3338514"/>
                  <a:pt x="5087118" y="3323941"/>
                </a:cubicBezTo>
                <a:cubicBezTo>
                  <a:pt x="5083632" y="3329009"/>
                  <a:pt x="5076662" y="3335978"/>
                  <a:pt x="5071590" y="3346748"/>
                </a:cubicBezTo>
                <a:lnTo>
                  <a:pt x="5065632" y="3373977"/>
                </a:lnTo>
                <a:lnTo>
                  <a:pt x="5063668" y="3373998"/>
                </a:lnTo>
                <a:lnTo>
                  <a:pt x="5065069" y="3376546"/>
                </a:lnTo>
                <a:lnTo>
                  <a:pt x="5064934" y="3377165"/>
                </a:lnTo>
                <a:cubicBezTo>
                  <a:pt x="5049089" y="3335978"/>
                  <a:pt x="5029125" y="3319504"/>
                  <a:pt x="5002185" y="3337243"/>
                </a:cubicBezTo>
                <a:cubicBezTo>
                  <a:pt x="4998700" y="3356253"/>
                  <a:pt x="4994581" y="3377165"/>
                  <a:pt x="4989510" y="3405680"/>
                </a:cubicBezTo>
                <a:cubicBezTo>
                  <a:pt x="4977149" y="3389206"/>
                  <a:pt x="4966690" y="3375899"/>
                  <a:pt x="4955284" y="3360691"/>
                </a:cubicBezTo>
                <a:cubicBezTo>
                  <a:pt x="4950530" y="3375899"/>
                  <a:pt x="4945776" y="3391737"/>
                  <a:pt x="4941022" y="3407581"/>
                </a:cubicBezTo>
                <a:cubicBezTo>
                  <a:pt x="4922956" y="3415815"/>
                  <a:pt x="4906163" y="3408847"/>
                  <a:pt x="4891901" y="3386034"/>
                </a:cubicBezTo>
                <a:cubicBezTo>
                  <a:pt x="4868131" y="3349285"/>
                  <a:pt x="4842778" y="3328373"/>
                  <a:pt x="4812672" y="3348019"/>
                </a:cubicBezTo>
                <a:cubicBezTo>
                  <a:pt x="4810771" y="3349285"/>
                  <a:pt x="4808870" y="3351821"/>
                  <a:pt x="4807286" y="3351186"/>
                </a:cubicBezTo>
                <a:cubicBezTo>
                  <a:pt x="4794926" y="3347384"/>
                  <a:pt x="4786684" y="3310634"/>
                  <a:pt x="4771788" y="3330275"/>
                </a:cubicBezTo>
                <a:cubicBezTo>
                  <a:pt x="4761332" y="3344847"/>
                  <a:pt x="4750874" y="3356889"/>
                  <a:pt x="4739146" y="3367660"/>
                </a:cubicBezTo>
                <a:cubicBezTo>
                  <a:pt x="4725520" y="3379701"/>
                  <a:pt x="4713793" y="3381602"/>
                  <a:pt x="4700166" y="3379066"/>
                </a:cubicBezTo>
                <a:cubicBezTo>
                  <a:pt x="4675128" y="3373998"/>
                  <a:pt x="4651043" y="3370826"/>
                  <a:pt x="4631079" y="3413284"/>
                </a:cubicBezTo>
                <a:cubicBezTo>
                  <a:pt x="4625374" y="3425320"/>
                  <a:pt x="4613332" y="3424055"/>
                  <a:pt x="4602556" y="3430393"/>
                </a:cubicBezTo>
                <a:cubicBezTo>
                  <a:pt x="4596218" y="3411383"/>
                  <a:pt x="4592096" y="3386034"/>
                  <a:pt x="4583542" y="3377165"/>
                </a:cubicBezTo>
                <a:cubicBezTo>
                  <a:pt x="4574350" y="3367029"/>
                  <a:pt x="4561041" y="3368925"/>
                  <a:pt x="4549632" y="3368925"/>
                </a:cubicBezTo>
                <a:cubicBezTo>
                  <a:pt x="4517308" y="3367660"/>
                  <a:pt x="4484348" y="3369561"/>
                  <a:pt x="4452656" y="3354352"/>
                </a:cubicBezTo>
                <a:cubicBezTo>
                  <a:pt x="4439663" y="3348019"/>
                  <a:pt x="4427302" y="3370196"/>
                  <a:pt x="4419696" y="3362592"/>
                </a:cubicBezTo>
                <a:cubicBezTo>
                  <a:pt x="4391490" y="3336613"/>
                  <a:pt x="4362334" y="3366394"/>
                  <a:pt x="4336347" y="3351186"/>
                </a:cubicBezTo>
                <a:cubicBezTo>
                  <a:pt x="4311629" y="3337243"/>
                  <a:pt x="4291030" y="3355623"/>
                  <a:pt x="4267260" y="3356889"/>
                </a:cubicBezTo>
                <a:cubicBezTo>
                  <a:pt x="4263141" y="3384769"/>
                  <a:pt x="4259338" y="3409482"/>
                  <a:pt x="4254584" y="3441164"/>
                </a:cubicBezTo>
                <a:cubicBezTo>
                  <a:pt x="4239372" y="3430393"/>
                  <a:pt x="4223208" y="3427221"/>
                  <a:pt x="4212434" y="3409482"/>
                </a:cubicBezTo>
                <a:cubicBezTo>
                  <a:pt x="4203244" y="3394909"/>
                  <a:pt x="4200710" y="3363857"/>
                  <a:pt x="4195956" y="3342946"/>
                </a:cubicBezTo>
                <a:cubicBezTo>
                  <a:pt x="4156022" y="3324571"/>
                  <a:pt x="4160776" y="3400612"/>
                  <a:pt x="4143980" y="3443701"/>
                </a:cubicBezTo>
                <a:cubicBezTo>
                  <a:pt x="4133524" y="3415185"/>
                  <a:pt x="4126232" y="3394909"/>
                  <a:pt x="4117993" y="3372727"/>
                </a:cubicBezTo>
                <a:cubicBezTo>
                  <a:pt x="4116724" y="3372727"/>
                  <a:pt x="4111973" y="3370826"/>
                  <a:pt x="4110072" y="3374628"/>
                </a:cubicBezTo>
                <a:cubicBezTo>
                  <a:pt x="4092640" y="3408847"/>
                  <a:pt x="4075210" y="3432294"/>
                  <a:pt x="4049856" y="3402508"/>
                </a:cubicBezTo>
                <a:cubicBezTo>
                  <a:pt x="4044470" y="3396175"/>
                  <a:pt x="4031791" y="3397440"/>
                  <a:pt x="4027991" y="3405680"/>
                </a:cubicBezTo>
                <a:cubicBezTo>
                  <a:pt x="4010244" y="3443701"/>
                  <a:pt x="3992178" y="3422789"/>
                  <a:pt x="3974114" y="3410748"/>
                </a:cubicBezTo>
                <a:cubicBezTo>
                  <a:pt x="3959536" y="3401243"/>
                  <a:pt x="3946225" y="3384769"/>
                  <a:pt x="3931330" y="3378430"/>
                </a:cubicBezTo>
                <a:cubicBezTo>
                  <a:pt x="3923091" y="3374628"/>
                  <a:pt x="3909780" y="3379066"/>
                  <a:pt x="3905026" y="3390472"/>
                </a:cubicBezTo>
                <a:cubicBezTo>
                  <a:pt x="3888230" y="3431023"/>
                  <a:pt x="3866997" y="3429122"/>
                  <a:pt x="3846398" y="3417716"/>
                </a:cubicBezTo>
                <a:cubicBezTo>
                  <a:pt x="3825480" y="3406310"/>
                  <a:pt x="3805831" y="3389836"/>
                  <a:pt x="3785234" y="3417086"/>
                </a:cubicBezTo>
                <a:cubicBezTo>
                  <a:pt x="3783648" y="3418987"/>
                  <a:pt x="3781428" y="3420253"/>
                  <a:pt x="3779844" y="3419617"/>
                </a:cubicBezTo>
                <a:cubicBezTo>
                  <a:pt x="3718996" y="3383503"/>
                  <a:pt x="3656882" y="3446867"/>
                  <a:pt x="3596034" y="3410118"/>
                </a:cubicBezTo>
                <a:cubicBezTo>
                  <a:pt x="3587162" y="3405045"/>
                  <a:pt x="3577021" y="3408211"/>
                  <a:pt x="3567511" y="3410118"/>
                </a:cubicBezTo>
                <a:cubicBezTo>
                  <a:pt x="3544376" y="3414550"/>
                  <a:pt x="3521560" y="3422789"/>
                  <a:pt x="3498423" y="3424690"/>
                </a:cubicBezTo>
                <a:cubicBezTo>
                  <a:pt x="3440112" y="3428492"/>
                  <a:pt x="3381799" y="3429758"/>
                  <a:pt x="3323488" y="3432294"/>
                </a:cubicBezTo>
                <a:cubicBezTo>
                  <a:pt x="3224611" y="3436727"/>
                  <a:pt x="3125734" y="3446232"/>
                  <a:pt x="3027172" y="3454471"/>
                </a:cubicBezTo>
                <a:cubicBezTo>
                  <a:pt x="2996432" y="3457002"/>
                  <a:pt x="2965691" y="3461440"/>
                  <a:pt x="2934632" y="3449398"/>
                </a:cubicBezTo>
                <a:cubicBezTo>
                  <a:pt x="2917836" y="3443065"/>
                  <a:pt x="2899138" y="3444966"/>
                  <a:pt x="2882342" y="3452570"/>
                </a:cubicBezTo>
                <a:cubicBezTo>
                  <a:pt x="2842093" y="3471575"/>
                  <a:pt x="2801212" y="3466507"/>
                  <a:pt x="2760330" y="3469674"/>
                </a:cubicBezTo>
                <a:cubicBezTo>
                  <a:pt x="2741000" y="3471575"/>
                  <a:pt x="2721666" y="3477914"/>
                  <a:pt x="2702650" y="3480450"/>
                </a:cubicBezTo>
                <a:cubicBezTo>
                  <a:pt x="2681417" y="3483617"/>
                  <a:pt x="2659870" y="3491856"/>
                  <a:pt x="2638949" y="3486153"/>
                </a:cubicBezTo>
                <a:cubicBezTo>
                  <a:pt x="2606943" y="3477284"/>
                  <a:pt x="2577786" y="3484882"/>
                  <a:pt x="2547678" y="3507065"/>
                </a:cubicBezTo>
                <a:cubicBezTo>
                  <a:pt x="2529931" y="3520366"/>
                  <a:pt x="2510282" y="3524168"/>
                  <a:pt x="2491269" y="3527970"/>
                </a:cubicBezTo>
                <a:cubicBezTo>
                  <a:pt x="2458627" y="3534944"/>
                  <a:pt x="2425667" y="3538111"/>
                  <a:pt x="2392710" y="3543179"/>
                </a:cubicBezTo>
                <a:cubicBezTo>
                  <a:pt x="2385101" y="3544450"/>
                  <a:pt x="2377180" y="3550783"/>
                  <a:pt x="2369573" y="3548882"/>
                </a:cubicBezTo>
                <a:cubicBezTo>
                  <a:pt x="2322987" y="3536210"/>
                  <a:pt x="2277352" y="3561553"/>
                  <a:pt x="2231081" y="3557121"/>
                </a:cubicBezTo>
                <a:cubicBezTo>
                  <a:pt x="2184495" y="3552684"/>
                  <a:pt x="2137275" y="3564725"/>
                  <a:pt x="2091004" y="3553949"/>
                </a:cubicBezTo>
                <a:cubicBezTo>
                  <a:pt x="1955364" y="3521002"/>
                  <a:pt x="1819409" y="3544450"/>
                  <a:pt x="1683771" y="3533043"/>
                </a:cubicBezTo>
                <a:cubicBezTo>
                  <a:pt x="1650811" y="3530507"/>
                  <a:pt x="1617852" y="3526705"/>
                  <a:pt x="1584576" y="3524168"/>
                </a:cubicBezTo>
                <a:cubicBezTo>
                  <a:pt x="1572849" y="3523538"/>
                  <a:pt x="1561122" y="3521002"/>
                  <a:pt x="1549715" y="3524804"/>
                </a:cubicBezTo>
                <a:cubicBezTo>
                  <a:pt x="1468585" y="3550783"/>
                  <a:pt x="1386820" y="3539377"/>
                  <a:pt x="1305375" y="3539377"/>
                </a:cubicBezTo>
                <a:cubicBezTo>
                  <a:pt x="1293962" y="3539377"/>
                  <a:pt x="1282238" y="3543814"/>
                  <a:pt x="1270513" y="3556486"/>
                </a:cubicBezTo>
                <a:cubicBezTo>
                  <a:pt x="1288260" y="3559022"/>
                  <a:pt x="1306008" y="3561553"/>
                  <a:pt x="1323755" y="3563454"/>
                </a:cubicBezTo>
                <a:cubicBezTo>
                  <a:pt x="1422317" y="3574861"/>
                  <a:pt x="1520558" y="3587532"/>
                  <a:pt x="1619117" y="3595772"/>
                </a:cubicBezTo>
                <a:cubicBezTo>
                  <a:pt x="1673313" y="3600209"/>
                  <a:pt x="1727820" y="3595772"/>
                  <a:pt x="1782331" y="3595772"/>
                </a:cubicBezTo>
                <a:cubicBezTo>
                  <a:pt x="1929696" y="3596407"/>
                  <a:pt x="2077060" y="3600209"/>
                  <a:pt x="2224110" y="3597037"/>
                </a:cubicBezTo>
                <a:cubicBezTo>
                  <a:pt x="2329010" y="3595136"/>
                  <a:pt x="2433592" y="3585001"/>
                  <a:pt x="2538488" y="3576762"/>
                </a:cubicBezTo>
                <a:cubicBezTo>
                  <a:pt x="2639585" y="3568527"/>
                  <a:pt x="2740364" y="3558387"/>
                  <a:pt x="2841142" y="3547616"/>
                </a:cubicBezTo>
                <a:cubicBezTo>
                  <a:pt x="2920688" y="3539377"/>
                  <a:pt x="2999917" y="3527340"/>
                  <a:pt x="3079463" y="3520366"/>
                </a:cubicBezTo>
                <a:cubicBezTo>
                  <a:pt x="3145383" y="3514033"/>
                  <a:pt x="3211615" y="3512132"/>
                  <a:pt x="3277535" y="3507695"/>
                </a:cubicBezTo>
                <a:cubicBezTo>
                  <a:pt x="3372609" y="3501361"/>
                  <a:pt x="3468000" y="3496288"/>
                  <a:pt x="3563077" y="3488684"/>
                </a:cubicBezTo>
                <a:cubicBezTo>
                  <a:pt x="3630893" y="3483617"/>
                  <a:pt x="3698715" y="3476013"/>
                  <a:pt x="3766851" y="3469044"/>
                </a:cubicBezTo>
                <a:cubicBezTo>
                  <a:pt x="3828650" y="3462705"/>
                  <a:pt x="3890446" y="3469674"/>
                  <a:pt x="3951930" y="3479179"/>
                </a:cubicBezTo>
                <a:cubicBezTo>
                  <a:pt x="3986474" y="3484252"/>
                  <a:pt x="4020384" y="3479815"/>
                  <a:pt x="4055561" y="3496924"/>
                </a:cubicBezTo>
                <a:cubicBezTo>
                  <a:pt x="4086302" y="3512132"/>
                  <a:pt x="4120528" y="3500090"/>
                  <a:pt x="4152537" y="3500090"/>
                </a:cubicBezTo>
                <a:cubicBezTo>
                  <a:pt x="4155389" y="3529871"/>
                  <a:pt x="4146832" y="3531142"/>
                  <a:pt x="4139861" y="3531772"/>
                </a:cubicBezTo>
                <a:cubicBezTo>
                  <a:pt x="4044787" y="3542549"/>
                  <a:pt x="3949714" y="3552048"/>
                  <a:pt x="3854954" y="3563454"/>
                </a:cubicBezTo>
                <a:cubicBezTo>
                  <a:pt x="3783333" y="3572329"/>
                  <a:pt x="3711708" y="3586902"/>
                  <a:pt x="3640086" y="3593871"/>
                </a:cubicBezTo>
                <a:cubicBezTo>
                  <a:pt x="3463247" y="3610345"/>
                  <a:pt x="3286407" y="3622386"/>
                  <a:pt x="3109570" y="3637594"/>
                </a:cubicBezTo>
                <a:cubicBezTo>
                  <a:pt x="2985340" y="3648365"/>
                  <a:pt x="2860791" y="3660401"/>
                  <a:pt x="2736560" y="3673708"/>
                </a:cubicBezTo>
                <a:cubicBezTo>
                  <a:pt x="2688073" y="3678781"/>
                  <a:pt x="2639267" y="3699687"/>
                  <a:pt x="2591412" y="3690818"/>
                </a:cubicBezTo>
                <a:cubicBezTo>
                  <a:pt x="2536587" y="3680683"/>
                  <a:pt x="2482712" y="3686380"/>
                  <a:pt x="2428520" y="3687651"/>
                </a:cubicBezTo>
                <a:cubicBezTo>
                  <a:pt x="2342954" y="3688917"/>
                  <a:pt x="2257385" y="3696521"/>
                  <a:pt x="2172137" y="3695885"/>
                </a:cubicBezTo>
                <a:cubicBezTo>
                  <a:pt x="1997199" y="3693984"/>
                  <a:pt x="1822261" y="3687651"/>
                  <a:pt x="1647641" y="3683214"/>
                </a:cubicBezTo>
                <a:cubicBezTo>
                  <a:pt x="1532919" y="3680683"/>
                  <a:pt x="1417878" y="3681313"/>
                  <a:pt x="1303155" y="3674979"/>
                </a:cubicBezTo>
                <a:cubicBezTo>
                  <a:pt x="1161177" y="3667375"/>
                  <a:pt x="1019517" y="3652797"/>
                  <a:pt x="877539" y="3642662"/>
                </a:cubicBezTo>
                <a:cubicBezTo>
                  <a:pt x="819226" y="3638224"/>
                  <a:pt x="759961" y="3623652"/>
                  <a:pt x="702601" y="3638224"/>
                </a:cubicBezTo>
                <a:cubicBezTo>
                  <a:pt x="615449" y="3659771"/>
                  <a:pt x="528299" y="3655334"/>
                  <a:pt x="440829" y="3660401"/>
                </a:cubicBezTo>
                <a:cubicBezTo>
                  <a:pt x="400898" y="3662938"/>
                  <a:pt x="363502" y="3647730"/>
                  <a:pt x="331493" y="3582465"/>
                </a:cubicBezTo>
                <a:cubicBezTo>
                  <a:pt x="335929" y="3567892"/>
                  <a:pt x="342270" y="3553949"/>
                  <a:pt x="345119" y="3538111"/>
                </a:cubicBezTo>
                <a:cubicBezTo>
                  <a:pt x="350509" y="3508330"/>
                  <a:pt x="342587" y="3479179"/>
                  <a:pt x="328326" y="3476648"/>
                </a:cubicBezTo>
                <a:cubicBezTo>
                  <a:pt x="310893" y="3474112"/>
                  <a:pt x="293464" y="3474747"/>
                  <a:pt x="276032" y="3476648"/>
                </a:cubicBezTo>
                <a:cubicBezTo>
                  <a:pt x="237052" y="3480450"/>
                  <a:pt x="198387" y="3485518"/>
                  <a:pt x="160361" y="3461440"/>
                </a:cubicBezTo>
                <a:cubicBezTo>
                  <a:pt x="154971" y="3458273"/>
                  <a:pt x="148634" y="3456372"/>
                  <a:pt x="142929" y="3457002"/>
                </a:cubicBezTo>
                <a:cubicBezTo>
                  <a:pt x="105215" y="3463341"/>
                  <a:pt x="70356" y="3439263"/>
                  <a:pt x="30741" y="3410748"/>
                </a:cubicBezTo>
                <a:cubicBezTo>
                  <a:pt x="49124" y="3399977"/>
                  <a:pt x="62750" y="3389836"/>
                  <a:pt x="77009" y="3384769"/>
                </a:cubicBezTo>
                <a:cubicBezTo>
                  <a:pt x="94759" y="3378430"/>
                  <a:pt x="109654" y="3370196"/>
                  <a:pt x="121379" y="3337243"/>
                </a:cubicBezTo>
                <a:cubicBezTo>
                  <a:pt x="128352" y="3317603"/>
                  <a:pt x="143880" y="3309999"/>
                  <a:pt x="156240" y="3298593"/>
                </a:cubicBezTo>
                <a:cubicBezTo>
                  <a:pt x="166696" y="3289087"/>
                  <a:pt x="179692" y="3287186"/>
                  <a:pt x="188564" y="3273879"/>
                </a:cubicBezTo>
                <a:cubicBezTo>
                  <a:pt x="209164" y="3244734"/>
                  <a:pt x="231980" y="3242833"/>
                  <a:pt x="255435" y="3239666"/>
                </a:cubicBezTo>
                <a:cubicBezTo>
                  <a:pt x="321352" y="3231427"/>
                  <a:pt x="387269" y="3222557"/>
                  <a:pt x="453507" y="3213052"/>
                </a:cubicBezTo>
                <a:cubicBezTo>
                  <a:pt x="462697" y="3211786"/>
                  <a:pt x="471887" y="3207984"/>
                  <a:pt x="481710" y="3205448"/>
                </a:cubicBezTo>
                <a:cubicBezTo>
                  <a:pt x="460160" y="3096459"/>
                  <a:pt x="431639" y="3079985"/>
                  <a:pt x="389489" y="3071751"/>
                </a:cubicBezTo>
                <a:cubicBezTo>
                  <a:pt x="364453" y="3066678"/>
                  <a:pt x="339099" y="3073652"/>
                  <a:pt x="313746" y="3073017"/>
                </a:cubicBezTo>
                <a:cubicBezTo>
                  <a:pt x="294733" y="3072381"/>
                  <a:pt x="276985" y="3076183"/>
                  <a:pt x="258603" y="3048939"/>
                </a:cubicBezTo>
                <a:cubicBezTo>
                  <a:pt x="246560" y="3031194"/>
                  <a:pt x="225960" y="3034366"/>
                  <a:pt x="208846" y="3033095"/>
                </a:cubicBezTo>
                <a:cubicBezTo>
                  <a:pt x="170184" y="3031194"/>
                  <a:pt x="131837" y="3032465"/>
                  <a:pt x="90638" y="3032465"/>
                </a:cubicBezTo>
                <a:cubicBezTo>
                  <a:pt x="84300" y="3017257"/>
                  <a:pt x="89369" y="3000783"/>
                  <a:pt x="100146" y="2995710"/>
                </a:cubicBezTo>
                <a:cubicBezTo>
                  <a:pt x="118844" y="2986841"/>
                  <a:pt x="138175" y="2982408"/>
                  <a:pt x="157191" y="2977971"/>
                </a:cubicBezTo>
                <a:cubicBezTo>
                  <a:pt x="185397" y="2970367"/>
                  <a:pt x="215187" y="2981137"/>
                  <a:pt x="240222" y="2938049"/>
                </a:cubicBezTo>
                <a:cubicBezTo>
                  <a:pt x="247511" y="2925378"/>
                  <a:pt x="262724" y="2929815"/>
                  <a:pt x="274130" y="2926643"/>
                </a:cubicBezTo>
                <a:cubicBezTo>
                  <a:pt x="296949" y="2920310"/>
                  <a:pt x="320084" y="2913972"/>
                  <a:pt x="350191" y="2905737"/>
                </a:cubicBezTo>
                <a:cubicBezTo>
                  <a:pt x="341001" y="2886092"/>
                  <a:pt x="337198" y="2875321"/>
                  <a:pt x="332129" y="2868352"/>
                </a:cubicBezTo>
                <a:cubicBezTo>
                  <a:pt x="329274" y="2864550"/>
                  <a:pt x="324522" y="2866451"/>
                  <a:pt x="320719" y="2863915"/>
                </a:cubicBezTo>
                <a:cubicBezTo>
                  <a:pt x="302972" y="2851873"/>
                  <a:pt x="285540" y="2834134"/>
                  <a:pt x="267160" y="2827795"/>
                </a:cubicBezTo>
                <a:cubicBezTo>
                  <a:pt x="250363" y="2822092"/>
                  <a:pt x="232298" y="2828431"/>
                  <a:pt x="214869" y="2828431"/>
                </a:cubicBezTo>
                <a:cubicBezTo>
                  <a:pt x="211066" y="2828431"/>
                  <a:pt x="206945" y="2828431"/>
                  <a:pt x="203459" y="2825264"/>
                </a:cubicBezTo>
                <a:cubicBezTo>
                  <a:pt x="193636" y="2815759"/>
                  <a:pt x="178423" y="2817660"/>
                  <a:pt x="178108" y="2786608"/>
                </a:cubicBezTo>
                <a:cubicBezTo>
                  <a:pt x="177790" y="2756197"/>
                  <a:pt x="190151" y="2752395"/>
                  <a:pt x="202193" y="2747958"/>
                </a:cubicBezTo>
                <a:cubicBezTo>
                  <a:pt x="218354" y="2742255"/>
                  <a:pt x="237052" y="2748593"/>
                  <a:pt x="253216" y="2709307"/>
                </a:cubicBezTo>
                <a:cubicBezTo>
                  <a:pt x="236419" y="2702333"/>
                  <a:pt x="224059" y="2698531"/>
                  <a:pt x="212016" y="2690932"/>
                </a:cubicBezTo>
                <a:cubicBezTo>
                  <a:pt x="200925" y="2683958"/>
                  <a:pt x="189833" y="2675724"/>
                  <a:pt x="180010" y="2663682"/>
                </a:cubicBezTo>
                <a:cubicBezTo>
                  <a:pt x="165112" y="2645943"/>
                  <a:pt x="165748" y="2600318"/>
                  <a:pt x="181909" y="2587647"/>
                </a:cubicBezTo>
                <a:cubicBezTo>
                  <a:pt x="197757" y="2574975"/>
                  <a:pt x="215187" y="2563569"/>
                  <a:pt x="231980" y="2561668"/>
                </a:cubicBezTo>
                <a:cubicBezTo>
                  <a:pt x="309625" y="2552793"/>
                  <a:pt x="387269" y="2545824"/>
                  <a:pt x="465232" y="2540121"/>
                </a:cubicBezTo>
                <a:cubicBezTo>
                  <a:pt x="527346" y="2535689"/>
                  <a:pt x="589462" y="2533788"/>
                  <a:pt x="660451" y="2529986"/>
                </a:cubicBezTo>
                <a:cubicBezTo>
                  <a:pt x="631930" y="2501471"/>
                  <a:pt x="610377" y="2497033"/>
                  <a:pt x="587561" y="2497033"/>
                </a:cubicBezTo>
                <a:cubicBezTo>
                  <a:pt x="523227" y="2495132"/>
                  <a:pt x="459842" y="2479929"/>
                  <a:pt x="397413" y="2457747"/>
                </a:cubicBezTo>
                <a:cubicBezTo>
                  <a:pt x="392026" y="2362071"/>
                  <a:pt x="398046" y="2341160"/>
                  <a:pt x="438927" y="2320884"/>
                </a:cubicBezTo>
                <a:cubicBezTo>
                  <a:pt x="504529" y="2287931"/>
                  <a:pt x="570449" y="2257520"/>
                  <a:pt x="635733" y="2225838"/>
                </a:cubicBezTo>
                <a:cubicBezTo>
                  <a:pt x="636366" y="2199224"/>
                  <a:pt x="627176" y="2199859"/>
                  <a:pt x="620518" y="2199224"/>
                </a:cubicBezTo>
                <a:cubicBezTo>
                  <a:pt x="506113" y="2187818"/>
                  <a:pt x="391390" y="2173245"/>
                  <a:pt x="276668" y="2168807"/>
                </a:cubicBezTo>
                <a:cubicBezTo>
                  <a:pt x="230397" y="2166906"/>
                  <a:pt x="183810" y="2186552"/>
                  <a:pt x="137542" y="2197323"/>
                </a:cubicBezTo>
                <a:cubicBezTo>
                  <a:pt x="112506" y="2203026"/>
                  <a:pt x="87468" y="2210630"/>
                  <a:pt x="62432" y="2218864"/>
                </a:cubicBezTo>
                <a:cubicBezTo>
                  <a:pt x="40882" y="2225838"/>
                  <a:pt x="20282" y="2220135"/>
                  <a:pt x="0" y="2197958"/>
                </a:cubicBezTo>
                <a:cubicBezTo>
                  <a:pt x="3486" y="2119386"/>
                  <a:pt x="6974" y="2042715"/>
                  <a:pt x="10459" y="1965408"/>
                </a:cubicBezTo>
                <a:cubicBezTo>
                  <a:pt x="30423" y="1947034"/>
                  <a:pt x="49124" y="1929924"/>
                  <a:pt x="70038" y="1910914"/>
                </a:cubicBezTo>
                <a:cubicBezTo>
                  <a:pt x="64019" y="1884935"/>
                  <a:pt x="59580" y="1865295"/>
                  <a:pt x="53875" y="1841847"/>
                </a:cubicBezTo>
                <a:cubicBezTo>
                  <a:pt x="70989" y="1813332"/>
                  <a:pt x="88736" y="1783551"/>
                  <a:pt x="106484" y="1754405"/>
                </a:cubicBezTo>
                <a:cubicBezTo>
                  <a:pt x="105533" y="1734765"/>
                  <a:pt x="102998" y="1715119"/>
                  <a:pt x="104264" y="1696744"/>
                </a:cubicBezTo>
                <a:cubicBezTo>
                  <a:pt x="107119" y="1654292"/>
                  <a:pt x="116309" y="1637183"/>
                  <a:pt x="137857" y="1628313"/>
                </a:cubicBezTo>
                <a:cubicBezTo>
                  <a:pt x="149267" y="1623875"/>
                  <a:pt x="160991" y="1620709"/>
                  <a:pt x="172404" y="1618172"/>
                </a:cubicBezTo>
                <a:cubicBezTo>
                  <a:pt x="228177" y="1604235"/>
                  <a:pt x="284274" y="1591558"/>
                  <a:pt x="340050" y="1576985"/>
                </a:cubicBezTo>
                <a:cubicBezTo>
                  <a:pt x="347339" y="1575084"/>
                  <a:pt x="358115" y="1571282"/>
                  <a:pt x="360650" y="1561147"/>
                </a:cubicBezTo>
                <a:cubicBezTo>
                  <a:pt x="374594" y="1506017"/>
                  <a:pt x="400265" y="1504752"/>
                  <a:pt x="424665" y="1500950"/>
                </a:cubicBezTo>
                <a:cubicBezTo>
                  <a:pt x="519424" y="1485106"/>
                  <a:pt x="614498" y="1471169"/>
                  <a:pt x="709572" y="1456596"/>
                </a:cubicBezTo>
                <a:cubicBezTo>
                  <a:pt x="754259" y="1449622"/>
                  <a:pt x="798626" y="1443289"/>
                  <a:pt x="843311" y="1435685"/>
                </a:cubicBezTo>
                <a:cubicBezTo>
                  <a:pt x="852183" y="1434414"/>
                  <a:pt x="860743" y="1426815"/>
                  <a:pt x="875002" y="1419206"/>
                </a:cubicBezTo>
                <a:cubicBezTo>
                  <a:pt x="853454" y="1385623"/>
                  <a:pt x="834436" y="1396399"/>
                  <a:pt x="817642" y="1400201"/>
                </a:cubicBezTo>
                <a:cubicBezTo>
                  <a:pt x="744116" y="1416039"/>
                  <a:pt x="670274" y="1410971"/>
                  <a:pt x="596751" y="1419841"/>
                </a:cubicBezTo>
                <a:cubicBezTo>
                  <a:pt x="546362" y="1426180"/>
                  <a:pt x="496290" y="1434414"/>
                  <a:pt x="446216" y="1445190"/>
                </a:cubicBezTo>
                <a:cubicBezTo>
                  <a:pt x="368889" y="1461664"/>
                  <a:pt x="291878" y="1481304"/>
                  <a:pt x="214551" y="1499679"/>
                </a:cubicBezTo>
                <a:cubicBezTo>
                  <a:pt x="195856" y="1504116"/>
                  <a:pt x="177155" y="1509184"/>
                  <a:pt x="153388" y="1487642"/>
                </a:cubicBezTo>
                <a:cubicBezTo>
                  <a:pt x="210115" y="1404003"/>
                  <a:pt x="275084" y="1421742"/>
                  <a:pt x="341952" y="1388794"/>
                </a:cubicBezTo>
                <a:cubicBezTo>
                  <a:pt x="328641" y="1370420"/>
                  <a:pt x="323254" y="1357112"/>
                  <a:pt x="317867" y="1357112"/>
                </a:cubicBezTo>
                <a:cubicBezTo>
                  <a:pt x="294733" y="1356477"/>
                  <a:pt x="271281" y="1359649"/>
                  <a:pt x="248144" y="1360279"/>
                </a:cubicBezTo>
                <a:cubicBezTo>
                  <a:pt x="233249" y="1360915"/>
                  <a:pt x="218354" y="1359014"/>
                  <a:pt x="205361" y="1358378"/>
                </a:cubicBezTo>
                <a:cubicBezTo>
                  <a:pt x="199341" y="1329233"/>
                  <a:pt x="207262" y="1322259"/>
                  <a:pt x="213918" y="1316561"/>
                </a:cubicBezTo>
                <a:cubicBezTo>
                  <a:pt x="222790" y="1309587"/>
                  <a:pt x="232298" y="1303254"/>
                  <a:pt x="241809" y="1300082"/>
                </a:cubicBezTo>
                <a:cubicBezTo>
                  <a:pt x="306775" y="1277275"/>
                  <a:pt x="371742" y="1254463"/>
                  <a:pt x="437026" y="1234187"/>
                </a:cubicBezTo>
                <a:cubicBezTo>
                  <a:pt x="461429" y="1226583"/>
                  <a:pt x="486146" y="1225312"/>
                  <a:pt x="513086" y="1220880"/>
                </a:cubicBezTo>
                <a:cubicBezTo>
                  <a:pt x="497241" y="1182859"/>
                  <a:pt x="475688" y="1225947"/>
                  <a:pt x="460160" y="1187297"/>
                </a:cubicBezTo>
                <a:cubicBezTo>
                  <a:pt x="495339" y="1137240"/>
                  <a:pt x="541608" y="1155615"/>
                  <a:pt x="576784" y="1111256"/>
                </a:cubicBezTo>
                <a:cubicBezTo>
                  <a:pt x="574568" y="1086548"/>
                  <a:pt x="565693" y="1099219"/>
                  <a:pt x="559673" y="1099855"/>
                </a:cubicBezTo>
                <a:cubicBezTo>
                  <a:pt x="476323" y="1108089"/>
                  <a:pt x="392974" y="1117594"/>
                  <a:pt x="309310" y="1125198"/>
                </a:cubicBezTo>
                <a:cubicBezTo>
                  <a:pt x="296634" y="1126464"/>
                  <a:pt x="283956" y="1116329"/>
                  <a:pt x="270645" y="1111256"/>
                </a:cubicBezTo>
                <a:cubicBezTo>
                  <a:pt x="274130" y="1077043"/>
                  <a:pt x="277618" y="1052329"/>
                  <a:pt x="293464" y="1044725"/>
                </a:cubicBezTo>
                <a:cubicBezTo>
                  <a:pt x="308359" y="1037756"/>
                  <a:pt x="322939" y="1025085"/>
                  <a:pt x="338149" y="1022548"/>
                </a:cubicBezTo>
                <a:cubicBezTo>
                  <a:pt x="390440" y="1012408"/>
                  <a:pt x="442730" y="1006705"/>
                  <a:pt x="495021" y="997205"/>
                </a:cubicBezTo>
                <a:cubicBezTo>
                  <a:pt x="531785" y="990866"/>
                  <a:pt x="568548" y="983898"/>
                  <a:pt x="604672" y="971221"/>
                </a:cubicBezTo>
                <a:cubicBezTo>
                  <a:pt x="666156" y="949044"/>
                  <a:pt x="728588" y="947778"/>
                  <a:pt x="790387" y="938909"/>
                </a:cubicBezTo>
                <a:cubicBezTo>
                  <a:pt x="819226" y="934471"/>
                  <a:pt x="849015" y="936372"/>
                  <a:pt x="875638" y="888216"/>
                </a:cubicBezTo>
                <a:cubicBezTo>
                  <a:pt x="830002" y="886951"/>
                  <a:pt x="787217" y="884414"/>
                  <a:pt x="744434" y="884414"/>
                </a:cubicBezTo>
                <a:cubicBezTo>
                  <a:pt x="735559" y="884414"/>
                  <a:pt x="726368" y="895185"/>
                  <a:pt x="717496" y="902159"/>
                </a:cubicBezTo>
                <a:cubicBezTo>
                  <a:pt x="689605" y="924966"/>
                  <a:pt x="661402" y="932570"/>
                  <a:pt x="632245" y="914831"/>
                </a:cubicBezTo>
                <a:cubicBezTo>
                  <a:pt x="603724" y="897721"/>
                  <a:pt x="575200" y="897086"/>
                  <a:pt x="545729" y="904690"/>
                </a:cubicBezTo>
                <a:cubicBezTo>
                  <a:pt x="511500" y="913560"/>
                  <a:pt x="476641" y="915461"/>
                  <a:pt x="437026" y="920534"/>
                </a:cubicBezTo>
                <a:cubicBezTo>
                  <a:pt x="448117" y="878076"/>
                  <a:pt x="466815" y="887581"/>
                  <a:pt x="479176" y="874274"/>
                </a:cubicBezTo>
                <a:cubicBezTo>
                  <a:pt x="492169" y="860336"/>
                  <a:pt x="507382" y="855269"/>
                  <a:pt x="526080" y="843863"/>
                </a:cubicBezTo>
                <a:cubicBezTo>
                  <a:pt x="518473" y="833722"/>
                  <a:pt x="514352" y="822951"/>
                  <a:pt x="510552" y="823587"/>
                </a:cubicBezTo>
                <a:cubicBezTo>
                  <a:pt x="479494" y="826118"/>
                  <a:pt x="448435" y="819149"/>
                  <a:pt x="418328" y="841326"/>
                </a:cubicBezTo>
                <a:cubicBezTo>
                  <a:pt x="402167" y="853368"/>
                  <a:pt x="387905" y="843863"/>
                  <a:pt x="378079" y="802676"/>
                </a:cubicBezTo>
                <a:cubicBezTo>
                  <a:pt x="384735" y="796972"/>
                  <a:pt x="390755" y="788733"/>
                  <a:pt x="397413" y="786832"/>
                </a:cubicBezTo>
                <a:cubicBezTo>
                  <a:pt x="484248" y="765290"/>
                  <a:pt x="570764" y="741213"/>
                  <a:pt x="657914" y="724103"/>
                </a:cubicBezTo>
                <a:cubicBezTo>
                  <a:pt x="721615" y="712062"/>
                  <a:pt x="785951" y="710161"/>
                  <a:pt x="849651" y="703192"/>
                </a:cubicBezTo>
                <a:cubicBezTo>
                  <a:pt x="859156" y="701927"/>
                  <a:pt x="868982" y="701291"/>
                  <a:pt x="878487" y="700026"/>
                </a:cubicBezTo>
                <a:cubicBezTo>
                  <a:pt x="955817" y="689255"/>
                  <a:pt x="1033461" y="677213"/>
                  <a:pt x="1110788" y="667708"/>
                </a:cubicBezTo>
                <a:cubicBezTo>
                  <a:pt x="1135824" y="664542"/>
                  <a:pt x="1160862" y="667073"/>
                  <a:pt x="1186213" y="655672"/>
                </a:cubicBezTo>
                <a:cubicBezTo>
                  <a:pt x="1176708" y="653771"/>
                  <a:pt x="1167515" y="649963"/>
                  <a:pt x="1158007" y="649333"/>
                </a:cubicBezTo>
                <a:cubicBezTo>
                  <a:pt x="1023953" y="648698"/>
                  <a:pt x="890215" y="663271"/>
                  <a:pt x="756476" y="675948"/>
                </a:cubicBezTo>
                <a:cubicBezTo>
                  <a:pt x="735243" y="677849"/>
                  <a:pt x="713693" y="681645"/>
                  <a:pt x="692460" y="687984"/>
                </a:cubicBezTo>
                <a:cubicBezTo>
                  <a:pt x="660769" y="697489"/>
                  <a:pt x="631612" y="683546"/>
                  <a:pt x="598652" y="655036"/>
                </a:cubicBezTo>
                <a:cubicBezTo>
                  <a:pt x="605626" y="638563"/>
                  <a:pt x="609429" y="622089"/>
                  <a:pt x="615131" y="618917"/>
                </a:cubicBezTo>
                <a:cubicBezTo>
                  <a:pt x="633514" y="607511"/>
                  <a:pt x="652527" y="597376"/>
                  <a:pt x="671543" y="593574"/>
                </a:cubicBezTo>
                <a:cubicBezTo>
                  <a:pt x="746968" y="578995"/>
                  <a:pt x="822711" y="567595"/>
                  <a:pt x="898136" y="554287"/>
                </a:cubicBezTo>
                <a:cubicBezTo>
                  <a:pt x="909864" y="552386"/>
                  <a:pt x="921270" y="549214"/>
                  <a:pt x="938702" y="545412"/>
                </a:cubicBezTo>
                <a:cubicBezTo>
                  <a:pt x="930463" y="535913"/>
                  <a:pt x="926027" y="533376"/>
                  <a:pt x="923175" y="527673"/>
                </a:cubicBezTo>
                <a:cubicBezTo>
                  <a:pt x="900356" y="485851"/>
                  <a:pt x="873733" y="482048"/>
                  <a:pt x="843946" y="487122"/>
                </a:cubicBezTo>
                <a:cubicBezTo>
                  <a:pt x="760597" y="501694"/>
                  <a:pt x="677248" y="509934"/>
                  <a:pt x="593898" y="521335"/>
                </a:cubicBezTo>
                <a:cubicBezTo>
                  <a:pt x="564742" y="525772"/>
                  <a:pt x="535903" y="533376"/>
                  <a:pt x="506749" y="539079"/>
                </a:cubicBezTo>
                <a:cubicBezTo>
                  <a:pt x="485831" y="542881"/>
                  <a:pt x="464914" y="546048"/>
                  <a:pt x="443048" y="533376"/>
                </a:cubicBezTo>
                <a:cubicBezTo>
                  <a:pt x="476959" y="521970"/>
                  <a:pt x="511185" y="511199"/>
                  <a:pt x="545093" y="499158"/>
                </a:cubicBezTo>
                <a:cubicBezTo>
                  <a:pt x="560306" y="494090"/>
                  <a:pt x="576784" y="492189"/>
                  <a:pt x="590413" y="478882"/>
                </a:cubicBezTo>
                <a:cubicBezTo>
                  <a:pt x="615767" y="454169"/>
                  <a:pt x="642386" y="445934"/>
                  <a:pt x="669326" y="441497"/>
                </a:cubicBezTo>
                <a:cubicBezTo>
                  <a:pt x="737145" y="430091"/>
                  <a:pt x="804964" y="421221"/>
                  <a:pt x="872467" y="410450"/>
                </a:cubicBezTo>
                <a:cubicBezTo>
                  <a:pt x="897503" y="406648"/>
                  <a:pt x="922539" y="395242"/>
                  <a:pt x="947893" y="394607"/>
                </a:cubicBezTo>
                <a:cubicBezTo>
                  <a:pt x="1052792" y="390805"/>
                  <a:pt x="1156741" y="355321"/>
                  <a:pt x="1261956" y="362925"/>
                </a:cubicBezTo>
                <a:cubicBezTo>
                  <a:pt x="1271464" y="363560"/>
                  <a:pt x="1281605" y="362925"/>
                  <a:pt x="1290795" y="358493"/>
                </a:cubicBezTo>
                <a:cubicBezTo>
                  <a:pt x="1294916" y="356592"/>
                  <a:pt x="1297450" y="342649"/>
                  <a:pt x="1300621" y="335045"/>
                </a:cubicBezTo>
                <a:lnTo>
                  <a:pt x="1301766" y="334380"/>
                </a:lnTo>
                <a:lnTo>
                  <a:pt x="1301887" y="334409"/>
                </a:lnTo>
                <a:cubicBezTo>
                  <a:pt x="1304739" y="331878"/>
                  <a:pt x="1307591" y="329342"/>
                  <a:pt x="1310444" y="329342"/>
                </a:cubicBezTo>
                <a:lnTo>
                  <a:pt x="1301766" y="334380"/>
                </a:lnTo>
                <a:lnTo>
                  <a:pt x="1271513" y="327084"/>
                </a:lnTo>
                <a:cubicBezTo>
                  <a:pt x="1241179" y="326016"/>
                  <a:pt x="1210933" y="340273"/>
                  <a:pt x="1180508" y="338847"/>
                </a:cubicBezTo>
                <a:cubicBezTo>
                  <a:pt x="1155155" y="337581"/>
                  <a:pt x="1155155" y="340112"/>
                  <a:pt x="1129486" y="305264"/>
                </a:cubicBezTo>
                <a:cubicBezTo>
                  <a:pt x="1135506" y="297660"/>
                  <a:pt x="1141844" y="289426"/>
                  <a:pt x="1154204" y="272946"/>
                </a:cubicBezTo>
                <a:cubicBezTo>
                  <a:pt x="1135188" y="269144"/>
                  <a:pt x="1122830" y="263447"/>
                  <a:pt x="1110788" y="264077"/>
                </a:cubicBezTo>
                <a:cubicBezTo>
                  <a:pt x="1038848" y="269144"/>
                  <a:pt x="966591" y="271045"/>
                  <a:pt x="895286" y="284353"/>
                </a:cubicBezTo>
                <a:cubicBezTo>
                  <a:pt x="845848" y="293858"/>
                  <a:pt x="799259" y="260910"/>
                  <a:pt x="750774" y="262176"/>
                </a:cubicBezTo>
                <a:cubicBezTo>
                  <a:pt x="744434" y="262176"/>
                  <a:pt x="737778" y="239363"/>
                  <a:pt x="729857" y="224155"/>
                </a:cubicBezTo>
                <a:cubicBezTo>
                  <a:pt x="755525" y="181073"/>
                  <a:pt x="784997" y="194380"/>
                  <a:pt x="811619" y="174098"/>
                </a:cubicBezTo>
                <a:cubicBezTo>
                  <a:pt x="811619" y="154458"/>
                  <a:pt x="811619" y="137349"/>
                  <a:pt x="811619" y="110735"/>
                </a:cubicBezTo>
                <a:cubicBezTo>
                  <a:pt x="792603" y="120875"/>
                  <a:pt x="776758" y="134812"/>
                  <a:pt x="760597" y="136083"/>
                </a:cubicBezTo>
                <a:cubicBezTo>
                  <a:pt x="746017" y="137349"/>
                  <a:pt x="731122" y="125307"/>
                  <a:pt x="705451" y="114537"/>
                </a:cubicBezTo>
                <a:cubicBezTo>
                  <a:pt x="782465" y="89823"/>
                  <a:pt x="848382" y="68282"/>
                  <a:pt x="914300" y="46741"/>
                </a:cubicBezTo>
                <a:cubicBezTo>
                  <a:pt x="918421" y="25194"/>
                  <a:pt x="910496" y="19491"/>
                  <a:pt x="903208" y="19491"/>
                </a:cubicBezTo>
                <a:cubicBezTo>
                  <a:pt x="881975" y="18225"/>
                  <a:pt x="860743" y="17590"/>
                  <a:pt x="839507" y="20756"/>
                </a:cubicBezTo>
                <a:cubicBezTo>
                  <a:pt x="814472" y="24558"/>
                  <a:pt x="789436" y="32798"/>
                  <a:pt x="764082" y="37865"/>
                </a:cubicBezTo>
                <a:cubicBezTo>
                  <a:pt x="744751" y="41668"/>
                  <a:pt x="725103" y="44840"/>
                  <a:pt x="710208" y="9986"/>
                </a:cubicBezTo>
                <a:close/>
              </a:path>
            </a:pathLst>
          </a:cu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58ABB138-F510-2CFE-9461-16F7D2985A15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26" name="任意多边形: 形状 358">
              <a:extLst>
                <a:ext uri="{FF2B5EF4-FFF2-40B4-BE49-F238E27FC236}">
                  <a16:creationId xmlns:a16="http://schemas.microsoft.com/office/drawing/2014/main" id="{59D6EADA-C9F8-92B9-194D-34DAFCC45A49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359">
              <a:extLst>
                <a:ext uri="{FF2B5EF4-FFF2-40B4-BE49-F238E27FC236}">
                  <a16:creationId xmlns:a16="http://schemas.microsoft.com/office/drawing/2014/main" id="{D7F83281-47B9-3650-8C0B-2D84F0441356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360">
              <a:extLst>
                <a:ext uri="{FF2B5EF4-FFF2-40B4-BE49-F238E27FC236}">
                  <a16:creationId xmlns:a16="http://schemas.microsoft.com/office/drawing/2014/main" id="{B740ACAC-7C26-5CEE-D497-91FE6269A0BF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51" name="任意多边形 1570">
            <a:extLst>
              <a:ext uri="{FF2B5EF4-FFF2-40B4-BE49-F238E27FC236}">
                <a16:creationId xmlns:a16="http://schemas.microsoft.com/office/drawing/2014/main" id="{FFA35853-5431-71D9-12BA-63DCDF01BC15}"/>
              </a:ext>
            </a:extLst>
          </p:cNvPr>
          <p:cNvSpPr>
            <a:spLocks/>
          </p:cNvSpPr>
          <p:nvPr/>
        </p:nvSpPr>
        <p:spPr bwMode="auto">
          <a:xfrm rot="12326147">
            <a:off x="2061822" y="1836899"/>
            <a:ext cx="832097" cy="747314"/>
          </a:xfrm>
          <a:custGeom>
            <a:avLst/>
            <a:gdLst>
              <a:gd name="connsiteX0" fmla="*/ 391912 w 1717675"/>
              <a:gd name="connsiteY0" fmla="*/ 391912 w 1717675"/>
              <a:gd name="connsiteX1" fmla="*/ 391912 w 1717675"/>
              <a:gd name="connsiteY1" fmla="*/ 391912 w 1717675"/>
              <a:gd name="connsiteX2" fmla="*/ 391912 w 1717675"/>
              <a:gd name="connsiteY2" fmla="*/ 391912 w 1717675"/>
              <a:gd name="connsiteX3" fmla="*/ 391912 w 1717675"/>
              <a:gd name="connsiteY3" fmla="*/ 391912 w 1717675"/>
              <a:gd name="connsiteX4" fmla="*/ 391912 w 1717675"/>
              <a:gd name="connsiteY4" fmla="*/ 391912 w 1717675"/>
              <a:gd name="connsiteX5" fmla="*/ 391912 w 1717675"/>
              <a:gd name="connsiteY5" fmla="*/ 391912 w 1717675"/>
              <a:gd name="connsiteX6" fmla="*/ 391912 w 1717675"/>
              <a:gd name="connsiteY6" fmla="*/ 391912 w 1717675"/>
              <a:gd name="connsiteX7" fmla="*/ 391912 w 1717675"/>
              <a:gd name="connsiteY7" fmla="*/ 391912 w 1717675"/>
              <a:gd name="connsiteX8" fmla="*/ 391912 w 1717675"/>
              <a:gd name="connsiteY8" fmla="*/ 391912 w 1717675"/>
              <a:gd name="connsiteX9" fmla="*/ 391912 w 1717675"/>
              <a:gd name="connsiteY9" fmla="*/ 391912 w 1717675"/>
              <a:gd name="connsiteX10" fmla="*/ 391912 w 1717675"/>
              <a:gd name="connsiteY10" fmla="*/ 391912 w 1717675"/>
              <a:gd name="connsiteX11" fmla="*/ 391912 w 1717675"/>
              <a:gd name="connsiteY11" fmla="*/ 391912 w 1717675"/>
              <a:gd name="connsiteX12" fmla="*/ 391912 w 1717675"/>
              <a:gd name="connsiteY12" fmla="*/ 391912 w 1717675"/>
              <a:gd name="connsiteX13" fmla="*/ 391912 w 1717675"/>
              <a:gd name="connsiteY13" fmla="*/ 391912 w 1717675"/>
              <a:gd name="connsiteX14" fmla="*/ 391912 w 1717675"/>
              <a:gd name="connsiteY14" fmla="*/ 391912 w 1717675"/>
              <a:gd name="connsiteX15" fmla="*/ 391912 w 1717675"/>
              <a:gd name="connsiteY15" fmla="*/ 391912 w 1717675"/>
              <a:gd name="connsiteX16" fmla="*/ 391912 w 1717675"/>
              <a:gd name="connsiteY16" fmla="*/ 391912 w 1717675"/>
              <a:gd name="connsiteX17" fmla="*/ 391912 w 1717675"/>
              <a:gd name="connsiteY17" fmla="*/ 391912 w 1717675"/>
              <a:gd name="connsiteX18" fmla="*/ 391912 w 1717675"/>
              <a:gd name="connsiteY18" fmla="*/ 391912 w 1717675"/>
              <a:gd name="connsiteX19" fmla="*/ 391912 w 1717675"/>
              <a:gd name="connsiteY19" fmla="*/ 391912 w 1717675"/>
              <a:gd name="connsiteX20" fmla="*/ 391912 w 1717675"/>
              <a:gd name="connsiteY20" fmla="*/ 391912 w 1717675"/>
              <a:gd name="connsiteX21" fmla="*/ 391912 w 1717675"/>
              <a:gd name="connsiteY21" fmla="*/ 391912 w 1717675"/>
              <a:gd name="connsiteX22" fmla="*/ 391912 w 1717675"/>
              <a:gd name="connsiteY22" fmla="*/ 391912 w 1717675"/>
              <a:gd name="connsiteX23" fmla="*/ 391912 w 1717675"/>
              <a:gd name="connsiteY23" fmla="*/ 391912 w 1717675"/>
              <a:gd name="connsiteX24" fmla="*/ 391912 w 1717675"/>
              <a:gd name="connsiteY24" fmla="*/ 391912 w 1717675"/>
              <a:gd name="connsiteX25" fmla="*/ 391912 w 1717675"/>
              <a:gd name="connsiteY25" fmla="*/ 391912 w 1717675"/>
              <a:gd name="connsiteX26" fmla="*/ 391912 w 1717675"/>
              <a:gd name="connsiteY26" fmla="*/ 391912 w 1717675"/>
              <a:gd name="connsiteX27" fmla="*/ 391912 w 1717675"/>
              <a:gd name="connsiteY27" fmla="*/ 391912 w 1717675"/>
              <a:gd name="connsiteX28" fmla="*/ 391912 w 1717675"/>
              <a:gd name="connsiteY28" fmla="*/ 391912 w 1717675"/>
              <a:gd name="connsiteX29" fmla="*/ 391912 w 1717675"/>
              <a:gd name="connsiteY29" fmla="*/ 391912 w 1717675"/>
              <a:gd name="connsiteX30" fmla="*/ 391912 w 1717675"/>
              <a:gd name="connsiteY30" fmla="*/ 391912 w 1717675"/>
              <a:gd name="connsiteX31" fmla="*/ 391912 w 1717675"/>
              <a:gd name="connsiteY31" fmla="*/ 391912 w 1717675"/>
              <a:gd name="connsiteX32" fmla="*/ 391912 w 1717675"/>
              <a:gd name="connsiteY32" fmla="*/ 391912 w 1717675"/>
              <a:gd name="connsiteX33" fmla="*/ 391912 w 1717675"/>
              <a:gd name="connsiteY33" fmla="*/ 391912 w 1717675"/>
              <a:gd name="connsiteX34" fmla="*/ 391912 w 1717675"/>
              <a:gd name="connsiteY34" fmla="*/ 391912 w 1717675"/>
              <a:gd name="connsiteX35" fmla="*/ 391912 w 1717675"/>
              <a:gd name="connsiteY35" fmla="*/ 391912 w 1717675"/>
              <a:gd name="connsiteX36" fmla="*/ 391912 w 1717675"/>
              <a:gd name="connsiteY36" fmla="*/ 391912 w 1717675"/>
              <a:gd name="connsiteX37" fmla="*/ 391912 w 1717675"/>
              <a:gd name="connsiteY37" fmla="*/ 391912 w 1717675"/>
              <a:gd name="connsiteX38" fmla="*/ 391912 w 1717675"/>
              <a:gd name="connsiteY38" fmla="*/ 391912 w 1717675"/>
              <a:gd name="connsiteX39" fmla="*/ 391912 w 1717675"/>
              <a:gd name="connsiteY39" fmla="*/ 391912 w 1717675"/>
              <a:gd name="connsiteX40" fmla="*/ 391912 w 1717675"/>
              <a:gd name="connsiteY40" fmla="*/ 391912 w 1717675"/>
              <a:gd name="connsiteX41" fmla="*/ 391912 w 1717675"/>
              <a:gd name="connsiteY41" fmla="*/ 391912 w 1717675"/>
              <a:gd name="connsiteX42" fmla="*/ 391912 w 1717675"/>
              <a:gd name="connsiteY42" fmla="*/ 391912 w 1717675"/>
              <a:gd name="connsiteX43" fmla="*/ 391912 w 1717675"/>
              <a:gd name="connsiteY43" fmla="*/ 391912 w 1717675"/>
              <a:gd name="connsiteX44" fmla="*/ 391912 w 1717675"/>
              <a:gd name="connsiteY44" fmla="*/ 391912 w 1717675"/>
              <a:gd name="connsiteX45" fmla="*/ 391912 w 1717675"/>
              <a:gd name="connsiteY45" fmla="*/ 391912 w 1717675"/>
              <a:gd name="connsiteX46" fmla="*/ 391912 w 1717675"/>
              <a:gd name="connsiteY46" fmla="*/ 391912 w 1717675"/>
              <a:gd name="connsiteX47" fmla="*/ 391912 w 1717675"/>
              <a:gd name="connsiteY47" fmla="*/ 391912 w 1717675"/>
              <a:gd name="connsiteX48" fmla="*/ 391912 w 1717675"/>
              <a:gd name="connsiteY48" fmla="*/ 391912 w 1717675"/>
              <a:gd name="connsiteX49" fmla="*/ 391912 w 1717675"/>
              <a:gd name="connsiteY49" fmla="*/ 391912 w 1717675"/>
              <a:gd name="connsiteX50" fmla="*/ 391912 w 1717675"/>
              <a:gd name="connsiteY50" fmla="*/ 391912 w 1717675"/>
              <a:gd name="connsiteX51" fmla="*/ 391912 w 1717675"/>
              <a:gd name="connsiteY51" fmla="*/ 391912 w 1717675"/>
              <a:gd name="connsiteX52" fmla="*/ 391912 w 1717675"/>
              <a:gd name="connsiteY52" fmla="*/ 391912 w 1717675"/>
              <a:gd name="connsiteX53" fmla="*/ 391912 w 1717675"/>
              <a:gd name="connsiteY53" fmla="*/ 391912 w 1717675"/>
              <a:gd name="connsiteX54" fmla="*/ 391912 w 1717675"/>
              <a:gd name="connsiteY54" fmla="*/ 391912 w 1717675"/>
              <a:gd name="connsiteX55" fmla="*/ 391912 w 1717675"/>
              <a:gd name="connsiteY55" fmla="*/ 391912 w 1717675"/>
              <a:gd name="connsiteX56" fmla="*/ 391912 w 1717675"/>
              <a:gd name="connsiteY56" fmla="*/ 391912 w 1717675"/>
              <a:gd name="connsiteX57" fmla="*/ 391912 w 1717675"/>
              <a:gd name="connsiteY57" fmla="*/ 391912 w 1717675"/>
              <a:gd name="connsiteX58" fmla="*/ 391912 w 1717675"/>
              <a:gd name="connsiteY58" fmla="*/ 391912 w 1717675"/>
              <a:gd name="connsiteX59" fmla="*/ 391912 w 1717675"/>
              <a:gd name="connsiteY59" fmla="*/ 391912 w 1717675"/>
              <a:gd name="connsiteX60" fmla="*/ 391912 w 1717675"/>
              <a:gd name="connsiteY60" fmla="*/ 391912 w 1717675"/>
              <a:gd name="connsiteX61" fmla="*/ 391912 w 1717675"/>
              <a:gd name="connsiteY61" fmla="*/ 391912 w 1717675"/>
              <a:gd name="connsiteX62" fmla="*/ 391912 w 1717675"/>
              <a:gd name="connsiteY62" fmla="*/ 391912 w 1717675"/>
              <a:gd name="connsiteX63" fmla="*/ 391912 w 1717675"/>
              <a:gd name="connsiteY63" fmla="*/ 391912 w 1717675"/>
              <a:gd name="connsiteX64" fmla="*/ 391912 w 1717675"/>
              <a:gd name="connsiteY64" fmla="*/ 391912 w 1717675"/>
              <a:gd name="connsiteX65" fmla="*/ 391912 w 1717675"/>
              <a:gd name="connsiteY65" fmla="*/ 391912 w 1717675"/>
              <a:gd name="connsiteX66" fmla="*/ 391912 w 1717675"/>
              <a:gd name="connsiteY66" fmla="*/ 391912 w 1717675"/>
              <a:gd name="connsiteX67" fmla="*/ 391912 w 1717675"/>
              <a:gd name="connsiteY67" fmla="*/ 391912 w 1717675"/>
              <a:gd name="connsiteX68" fmla="*/ 391912 w 1717675"/>
              <a:gd name="connsiteY68" fmla="*/ 391912 w 1717675"/>
              <a:gd name="connsiteX69" fmla="*/ 391912 w 1717675"/>
              <a:gd name="connsiteY69" fmla="*/ 391912 w 1717675"/>
              <a:gd name="connsiteX70" fmla="*/ 391912 w 1717675"/>
              <a:gd name="connsiteY70" fmla="*/ 391912 w 1717675"/>
              <a:gd name="connsiteX71" fmla="*/ 391912 w 1717675"/>
              <a:gd name="connsiteY71" fmla="*/ 391912 w 1717675"/>
              <a:gd name="connsiteX72" fmla="*/ 391912 w 1717675"/>
              <a:gd name="connsiteY72" fmla="*/ 391912 w 1717675"/>
              <a:gd name="connsiteX73" fmla="*/ 391912 w 1717675"/>
              <a:gd name="connsiteY73" fmla="*/ 391912 w 1717675"/>
              <a:gd name="connsiteX74" fmla="*/ 391912 w 1717675"/>
              <a:gd name="connsiteY74" fmla="*/ 391912 w 1717675"/>
              <a:gd name="connsiteX75" fmla="*/ 391912 w 1717675"/>
              <a:gd name="connsiteY75" fmla="*/ 391912 w 1717675"/>
              <a:gd name="connsiteX76" fmla="*/ 391912 w 1717675"/>
              <a:gd name="connsiteY76" fmla="*/ 391912 w 1717675"/>
              <a:gd name="connsiteX77" fmla="*/ 391912 w 1717675"/>
              <a:gd name="connsiteY77" fmla="*/ 391912 w 1717675"/>
              <a:gd name="connsiteX78" fmla="*/ 391912 w 1717675"/>
              <a:gd name="connsiteY78" fmla="*/ 391912 w 1717675"/>
              <a:gd name="connsiteX79" fmla="*/ 391912 w 1717675"/>
              <a:gd name="connsiteY79" fmla="*/ 391912 w 1717675"/>
              <a:gd name="connsiteX80" fmla="*/ 391912 w 1717675"/>
              <a:gd name="connsiteY80" fmla="*/ 391912 w 1717675"/>
              <a:gd name="connsiteX81" fmla="*/ 391912 w 1717675"/>
              <a:gd name="connsiteY81" fmla="*/ 391912 w 1717675"/>
              <a:gd name="connsiteX82" fmla="*/ 391912 w 1717675"/>
              <a:gd name="connsiteY82" fmla="*/ 391912 w 1717675"/>
              <a:gd name="connsiteX83" fmla="*/ 391912 w 1717675"/>
              <a:gd name="connsiteY83" fmla="*/ 391912 w 1717675"/>
              <a:gd name="connsiteX84" fmla="*/ 391912 w 1717675"/>
              <a:gd name="connsiteY84" fmla="*/ 391912 w 1717675"/>
              <a:gd name="connsiteX85" fmla="*/ 391912 w 1717675"/>
              <a:gd name="connsiteY85" fmla="*/ 391912 w 1717675"/>
              <a:gd name="connsiteX86" fmla="*/ 391912 w 1717675"/>
              <a:gd name="connsiteY86" fmla="*/ 391912 w 1717675"/>
              <a:gd name="connsiteX87" fmla="*/ 391912 w 1717675"/>
              <a:gd name="connsiteY87" fmla="*/ 391912 w 1717675"/>
              <a:gd name="connsiteX88" fmla="*/ 391912 w 1717675"/>
              <a:gd name="connsiteY88" fmla="*/ 391912 w 1717675"/>
              <a:gd name="connsiteX89" fmla="*/ 391912 w 1717675"/>
              <a:gd name="connsiteY89" fmla="*/ 391912 w 1717675"/>
              <a:gd name="connsiteX90" fmla="*/ 391912 w 1717675"/>
              <a:gd name="connsiteY90" fmla="*/ 391912 w 1717675"/>
              <a:gd name="connsiteX91" fmla="*/ 391912 w 1717675"/>
              <a:gd name="connsiteY91" fmla="*/ 391912 w 1717675"/>
              <a:gd name="connsiteX92" fmla="*/ 391912 w 1717675"/>
              <a:gd name="connsiteY92" fmla="*/ 391912 w 1717675"/>
              <a:gd name="connsiteX93" fmla="*/ 391912 w 1717675"/>
              <a:gd name="connsiteY93" fmla="*/ 391912 w 1717675"/>
              <a:gd name="connsiteX94" fmla="*/ 391912 w 1717675"/>
              <a:gd name="connsiteY94" fmla="*/ 391912 w 1717675"/>
              <a:gd name="connsiteX95" fmla="*/ 391912 w 1717675"/>
              <a:gd name="connsiteY95" fmla="*/ 391912 w 1717675"/>
              <a:gd name="connsiteX96" fmla="*/ 391912 w 1717675"/>
              <a:gd name="connsiteY96" fmla="*/ 391912 w 1717675"/>
              <a:gd name="connsiteX97" fmla="*/ 391912 w 1717675"/>
              <a:gd name="connsiteY97" fmla="*/ 391912 w 1717675"/>
              <a:gd name="connsiteX98" fmla="*/ 391912 w 1717675"/>
              <a:gd name="connsiteY98" fmla="*/ 391912 w 1717675"/>
              <a:gd name="connsiteX99" fmla="*/ 391912 w 1717675"/>
              <a:gd name="connsiteY99" fmla="*/ 391912 w 1717675"/>
              <a:gd name="connsiteX100" fmla="*/ 391912 w 1717675"/>
              <a:gd name="connsiteY100" fmla="*/ 391912 w 1717675"/>
              <a:gd name="connsiteX101" fmla="*/ 391912 w 1717675"/>
              <a:gd name="connsiteY101" fmla="*/ 391912 w 1717675"/>
              <a:gd name="connsiteX102" fmla="*/ 391912 w 1717675"/>
              <a:gd name="connsiteY102" fmla="*/ 391912 w 1717675"/>
              <a:gd name="connsiteX103" fmla="*/ 391912 w 1717675"/>
              <a:gd name="connsiteY103" fmla="*/ 391912 w 1717675"/>
              <a:gd name="connsiteX104" fmla="*/ 391912 w 1717675"/>
              <a:gd name="connsiteY104" fmla="*/ 391912 w 1717675"/>
              <a:gd name="connsiteX105" fmla="*/ 391912 w 1717675"/>
              <a:gd name="connsiteY105" fmla="*/ 391912 w 1717675"/>
              <a:gd name="connsiteX106" fmla="*/ 391912 w 1717675"/>
              <a:gd name="connsiteY106" fmla="*/ 391912 w 1717675"/>
              <a:gd name="connsiteX107" fmla="*/ 391912 w 1717675"/>
              <a:gd name="connsiteY107" fmla="*/ 391912 w 1717675"/>
              <a:gd name="connsiteX108" fmla="*/ 391912 w 1717675"/>
              <a:gd name="connsiteY108" fmla="*/ 391912 w 1717675"/>
              <a:gd name="connsiteX109" fmla="*/ 391912 w 1717675"/>
              <a:gd name="connsiteY109" fmla="*/ 391912 w 1717675"/>
              <a:gd name="connsiteX110" fmla="*/ 391912 w 1717675"/>
              <a:gd name="connsiteY110" fmla="*/ 391912 w 1717675"/>
              <a:gd name="connsiteX111" fmla="*/ 391912 w 1717675"/>
              <a:gd name="connsiteY111" fmla="*/ 391912 w 1717675"/>
              <a:gd name="connsiteX112" fmla="*/ 391912 w 1717675"/>
              <a:gd name="connsiteY112" fmla="*/ 391912 w 1717675"/>
              <a:gd name="connsiteX113" fmla="*/ 391912 w 1717675"/>
              <a:gd name="connsiteY113" fmla="*/ 391912 w 1717675"/>
              <a:gd name="connsiteX114" fmla="*/ 391912 w 1717675"/>
              <a:gd name="connsiteY114" fmla="*/ 391912 w 1717675"/>
              <a:gd name="connsiteX115" fmla="*/ 391912 w 1717675"/>
              <a:gd name="connsiteY115" fmla="*/ 391912 w 1717675"/>
              <a:gd name="connsiteX116" fmla="*/ 391912 w 1717675"/>
              <a:gd name="connsiteY116" fmla="*/ 391912 w 1717675"/>
              <a:gd name="connsiteX117" fmla="*/ 391912 w 1717675"/>
              <a:gd name="connsiteY117" fmla="*/ 391912 w 1717675"/>
              <a:gd name="connsiteX118" fmla="*/ 391912 w 1717675"/>
              <a:gd name="connsiteY118" fmla="*/ 391912 w 1717675"/>
              <a:gd name="connsiteX119" fmla="*/ 391912 w 1717675"/>
              <a:gd name="connsiteY119" fmla="*/ 391912 w 1717675"/>
              <a:gd name="connsiteX120" fmla="*/ 391912 w 1717675"/>
              <a:gd name="connsiteY120" fmla="*/ 391912 w 1717675"/>
              <a:gd name="connsiteX121" fmla="*/ 391912 w 1717675"/>
              <a:gd name="connsiteY121" fmla="*/ 391912 w 1717675"/>
              <a:gd name="connsiteX122" fmla="*/ 391912 w 1717675"/>
              <a:gd name="connsiteY122" fmla="*/ 391912 w 1717675"/>
              <a:gd name="connsiteX123" fmla="*/ 391912 w 1717675"/>
              <a:gd name="connsiteY123" fmla="*/ 391912 w 1717675"/>
              <a:gd name="connsiteX124" fmla="*/ 391912 w 1717675"/>
              <a:gd name="connsiteY124" fmla="*/ 391912 w 1717675"/>
              <a:gd name="connsiteX125" fmla="*/ 391912 w 1717675"/>
              <a:gd name="connsiteY125" fmla="*/ 391912 w 1717675"/>
              <a:gd name="connsiteX126" fmla="*/ 391912 w 1717675"/>
              <a:gd name="connsiteY126" fmla="*/ 391912 w 1717675"/>
              <a:gd name="connsiteX127" fmla="*/ 391912 w 1717675"/>
              <a:gd name="connsiteY127" fmla="*/ 391912 w 1717675"/>
              <a:gd name="connsiteX128" fmla="*/ 391912 w 1717675"/>
              <a:gd name="connsiteY128" fmla="*/ 391912 w 1717675"/>
              <a:gd name="connsiteX129" fmla="*/ 391912 w 1717675"/>
              <a:gd name="connsiteY129" fmla="*/ 391912 w 1717675"/>
              <a:gd name="connsiteX130" fmla="*/ 391912 w 1717675"/>
              <a:gd name="connsiteY130" fmla="*/ 391912 w 1717675"/>
              <a:gd name="connsiteX131" fmla="*/ 391912 w 1717675"/>
              <a:gd name="connsiteY131" fmla="*/ 391912 w 1717675"/>
              <a:gd name="connsiteX132" fmla="*/ 391912 w 1717675"/>
              <a:gd name="connsiteY132" fmla="*/ 391912 w 1717675"/>
              <a:gd name="connsiteX133" fmla="*/ 391912 w 1717675"/>
              <a:gd name="connsiteY133" fmla="*/ 391912 w 1717675"/>
              <a:gd name="connsiteX134" fmla="*/ 391912 w 1717675"/>
              <a:gd name="connsiteY134" fmla="*/ 391912 w 1717675"/>
              <a:gd name="connsiteX135" fmla="*/ 391912 w 1717675"/>
              <a:gd name="connsiteY135" fmla="*/ 391912 w 1717675"/>
              <a:gd name="connsiteX136" fmla="*/ 391912 w 1717675"/>
              <a:gd name="connsiteY136" fmla="*/ 391912 w 1717675"/>
              <a:gd name="connsiteX137" fmla="*/ 391912 w 1717675"/>
              <a:gd name="connsiteY137" fmla="*/ 391912 w 1717675"/>
              <a:gd name="connsiteX138" fmla="*/ 391912 w 1717675"/>
              <a:gd name="connsiteY138" fmla="*/ 391912 w 1717675"/>
              <a:gd name="connsiteX139" fmla="*/ 391912 w 1717675"/>
              <a:gd name="connsiteY139" fmla="*/ 391912 w 1717675"/>
              <a:gd name="connsiteX140" fmla="*/ 391912 w 1717675"/>
              <a:gd name="connsiteY140" fmla="*/ 391912 w 1717675"/>
              <a:gd name="connsiteX141" fmla="*/ 391912 w 1717675"/>
              <a:gd name="connsiteY141" fmla="*/ 391912 w 1717675"/>
              <a:gd name="connsiteX142" fmla="*/ 391912 w 1717675"/>
              <a:gd name="connsiteY142" fmla="*/ 391912 w 1717675"/>
              <a:gd name="connsiteX143" fmla="*/ 391912 w 1717675"/>
              <a:gd name="connsiteY143" fmla="*/ 391912 w 1717675"/>
              <a:gd name="connsiteX144" fmla="*/ 391912 w 1717675"/>
              <a:gd name="connsiteY144" fmla="*/ 391912 w 1717675"/>
              <a:gd name="connsiteX145" fmla="*/ 391912 w 1717675"/>
              <a:gd name="connsiteY145" fmla="*/ 391912 w 1717675"/>
              <a:gd name="connsiteX146" fmla="*/ 391912 w 1717675"/>
              <a:gd name="connsiteY146" fmla="*/ 391912 w 1717675"/>
              <a:gd name="connsiteX147" fmla="*/ 391912 w 1717675"/>
              <a:gd name="connsiteY147" fmla="*/ 391912 w 1717675"/>
              <a:gd name="connsiteX148" fmla="*/ 391912 w 1717675"/>
              <a:gd name="connsiteY148" fmla="*/ 391912 w 1717675"/>
              <a:gd name="connsiteX149" fmla="*/ 391912 w 1717675"/>
              <a:gd name="connsiteY149" fmla="*/ 391912 w 1717675"/>
              <a:gd name="connsiteX150" fmla="*/ 391912 w 1717675"/>
              <a:gd name="connsiteY150" fmla="*/ 391912 w 1717675"/>
              <a:gd name="connsiteX151" fmla="*/ 391912 w 1717675"/>
              <a:gd name="connsiteY151" fmla="*/ 391912 w 1717675"/>
              <a:gd name="connsiteX152" fmla="*/ 391912 w 1717675"/>
              <a:gd name="connsiteY152" fmla="*/ 391912 w 1717675"/>
              <a:gd name="connsiteX153" fmla="*/ 391912 w 1717675"/>
              <a:gd name="connsiteY153" fmla="*/ 391912 w 1717675"/>
              <a:gd name="connsiteX154" fmla="*/ 391912 w 1717675"/>
              <a:gd name="connsiteY154" fmla="*/ 391912 w 1717675"/>
              <a:gd name="connsiteX155" fmla="*/ 391912 w 1717675"/>
              <a:gd name="connsiteY155" fmla="*/ 391912 w 1717675"/>
              <a:gd name="connsiteX156" fmla="*/ 391912 w 1717675"/>
              <a:gd name="connsiteY156" fmla="*/ 391912 w 1717675"/>
              <a:gd name="connsiteX157" fmla="*/ 391912 w 1717675"/>
              <a:gd name="connsiteY157" fmla="*/ 391912 w 1717675"/>
              <a:gd name="connsiteX158" fmla="*/ 391912 w 1717675"/>
              <a:gd name="connsiteY158" fmla="*/ 391912 w 1717675"/>
              <a:gd name="connsiteX159" fmla="*/ 391912 w 1717675"/>
              <a:gd name="connsiteY159" fmla="*/ 391912 w 1717675"/>
              <a:gd name="connsiteX160" fmla="*/ 391912 w 1717675"/>
              <a:gd name="connsiteY160" fmla="*/ 391912 w 1717675"/>
              <a:gd name="connsiteX161" fmla="*/ 391912 w 1717675"/>
              <a:gd name="connsiteY161" fmla="*/ 391912 w 1717675"/>
              <a:gd name="connsiteX162" fmla="*/ 391912 w 1717675"/>
              <a:gd name="connsiteY162" fmla="*/ 391912 w 1717675"/>
              <a:gd name="connsiteX163" fmla="*/ 391912 w 1717675"/>
              <a:gd name="connsiteY163" fmla="*/ 391912 w 1717675"/>
              <a:gd name="connsiteX164" fmla="*/ 391912 w 1717675"/>
              <a:gd name="connsiteY164" fmla="*/ 391912 w 1717675"/>
              <a:gd name="connsiteX165" fmla="*/ 391912 w 1717675"/>
              <a:gd name="connsiteY165" fmla="*/ 391912 w 1717675"/>
              <a:gd name="connsiteX166" fmla="*/ 391912 w 1717675"/>
              <a:gd name="connsiteY166" fmla="*/ 391912 w 1717675"/>
              <a:gd name="connsiteX167" fmla="*/ 391912 w 1717675"/>
              <a:gd name="connsiteY167" fmla="*/ 391912 w 1717675"/>
              <a:gd name="connsiteX168" fmla="*/ 391912 w 1717675"/>
              <a:gd name="connsiteY168" fmla="*/ 391912 w 1717675"/>
              <a:gd name="connsiteX169" fmla="*/ 391912 w 1717675"/>
              <a:gd name="connsiteY169" fmla="*/ 391912 w 1717675"/>
              <a:gd name="connsiteX170" fmla="*/ 391912 w 1717675"/>
              <a:gd name="connsiteY170" fmla="*/ 391912 w 1717675"/>
              <a:gd name="connsiteX171" fmla="*/ 391912 w 1717675"/>
              <a:gd name="connsiteY171" fmla="*/ 391912 w 1717675"/>
              <a:gd name="connsiteX172" fmla="*/ 391912 w 1717675"/>
              <a:gd name="connsiteY172" fmla="*/ 391912 w 1717675"/>
              <a:gd name="connsiteX173" fmla="*/ 391912 w 1717675"/>
              <a:gd name="connsiteY173" fmla="*/ 391912 w 1717675"/>
              <a:gd name="connsiteX174" fmla="*/ 391912 w 1717675"/>
              <a:gd name="connsiteY174" fmla="*/ 391912 w 1717675"/>
              <a:gd name="connsiteX175" fmla="*/ 391912 w 1717675"/>
              <a:gd name="connsiteY175" fmla="*/ 391912 w 1717675"/>
              <a:gd name="connsiteX176" fmla="*/ 391912 w 1717675"/>
              <a:gd name="connsiteY176" fmla="*/ 391912 w 1717675"/>
              <a:gd name="connsiteX177" fmla="*/ 391912 w 1717675"/>
              <a:gd name="connsiteY177" fmla="*/ 391912 w 1717675"/>
              <a:gd name="connsiteX178" fmla="*/ 391912 w 1717675"/>
              <a:gd name="connsiteY178" fmla="*/ 391912 w 1717675"/>
              <a:gd name="connsiteX179" fmla="*/ 391912 w 1717675"/>
              <a:gd name="connsiteY179" fmla="*/ 391912 w 1717675"/>
              <a:gd name="connsiteX180" fmla="*/ 391912 w 1717675"/>
              <a:gd name="connsiteY180" fmla="*/ 391912 w 1717675"/>
              <a:gd name="connsiteX181" fmla="*/ 391912 w 1717675"/>
              <a:gd name="connsiteY181" fmla="*/ 391912 w 1717675"/>
              <a:gd name="connsiteX182" fmla="*/ 391912 w 1717675"/>
              <a:gd name="connsiteY182" fmla="*/ 391912 w 1717675"/>
              <a:gd name="connsiteX183" fmla="*/ 391912 w 1717675"/>
              <a:gd name="connsiteY183" fmla="*/ 391912 w 1717675"/>
              <a:gd name="connsiteX184" fmla="*/ 391912 w 1717675"/>
              <a:gd name="connsiteY184" fmla="*/ 391912 w 1717675"/>
              <a:gd name="connsiteX185" fmla="*/ 391912 w 1717675"/>
              <a:gd name="connsiteY185" fmla="*/ 391912 w 1717675"/>
              <a:gd name="connsiteX186" fmla="*/ 391912 w 1717675"/>
              <a:gd name="connsiteY186" fmla="*/ 391912 w 1717675"/>
              <a:gd name="connsiteX187" fmla="*/ 391912 w 1717675"/>
              <a:gd name="connsiteY187" fmla="*/ 391912 w 1717675"/>
              <a:gd name="connsiteX188" fmla="*/ 391912 w 1717675"/>
              <a:gd name="connsiteY188" fmla="*/ 391912 w 1717675"/>
              <a:gd name="connsiteX189" fmla="*/ 391912 w 1717675"/>
              <a:gd name="connsiteY189" fmla="*/ 391912 w 1717675"/>
              <a:gd name="connsiteX190" fmla="*/ 391912 w 1717675"/>
              <a:gd name="connsiteY190" fmla="*/ 391912 w 1717675"/>
              <a:gd name="connsiteX191" fmla="*/ 391912 w 1717675"/>
              <a:gd name="connsiteY191" fmla="*/ 391912 w 1717675"/>
              <a:gd name="connsiteX192" fmla="*/ 391912 w 1717675"/>
              <a:gd name="connsiteY192" fmla="*/ 391912 w 1717675"/>
              <a:gd name="connsiteX193" fmla="*/ 391912 w 1717675"/>
              <a:gd name="connsiteY193" fmla="*/ 391912 w 1717675"/>
              <a:gd name="connsiteX194" fmla="*/ 391912 w 1717675"/>
              <a:gd name="connsiteY194" fmla="*/ 391912 w 1717675"/>
              <a:gd name="connsiteX195" fmla="*/ 391912 w 1717675"/>
              <a:gd name="connsiteY195" fmla="*/ 391912 w 1717675"/>
              <a:gd name="connsiteX196" fmla="*/ 391912 w 1717675"/>
              <a:gd name="connsiteY196" fmla="*/ 391912 w 1717675"/>
              <a:gd name="connsiteX197" fmla="*/ 391912 w 1717675"/>
              <a:gd name="connsiteY197" fmla="*/ 391912 w 1717675"/>
              <a:gd name="connsiteX198" fmla="*/ 391912 w 1717675"/>
              <a:gd name="connsiteY198" fmla="*/ 391912 w 1717675"/>
              <a:gd name="connsiteX199" fmla="*/ 391912 w 1717675"/>
              <a:gd name="connsiteY199" fmla="*/ 391912 w 1717675"/>
              <a:gd name="connsiteX200" fmla="*/ 391912 w 1717675"/>
              <a:gd name="connsiteY200" fmla="*/ 391912 w 1717675"/>
              <a:gd name="connsiteX201" fmla="*/ 391912 w 1717675"/>
              <a:gd name="connsiteY201" fmla="*/ 391912 w 1717675"/>
              <a:gd name="connsiteX202" fmla="*/ 391912 w 1717675"/>
              <a:gd name="connsiteY202" fmla="*/ 391912 w 1717675"/>
              <a:gd name="connsiteX203" fmla="*/ 391912 w 1717675"/>
              <a:gd name="connsiteY203" fmla="*/ 391912 w 1717675"/>
              <a:gd name="connsiteX204" fmla="*/ 391912 w 1717675"/>
              <a:gd name="connsiteY204" fmla="*/ 391912 w 1717675"/>
              <a:gd name="connsiteX205" fmla="*/ 391912 w 1717675"/>
              <a:gd name="connsiteY205" fmla="*/ 391912 w 1717675"/>
              <a:gd name="connsiteX206" fmla="*/ 391912 w 1717675"/>
              <a:gd name="connsiteY206" fmla="*/ 391912 w 1717675"/>
              <a:gd name="connsiteX207" fmla="*/ 391912 w 1717675"/>
              <a:gd name="connsiteY207" fmla="*/ 391912 w 1717675"/>
              <a:gd name="connsiteX208" fmla="*/ 391912 w 1717675"/>
              <a:gd name="connsiteY208" fmla="*/ 391912 w 1717675"/>
              <a:gd name="connsiteX209" fmla="*/ 391912 w 1717675"/>
              <a:gd name="connsiteY209" fmla="*/ 391912 w 1717675"/>
              <a:gd name="connsiteX210" fmla="*/ 391912 w 1717675"/>
              <a:gd name="connsiteY210" fmla="*/ 391912 w 1717675"/>
              <a:gd name="connsiteX211" fmla="*/ 391912 w 1717675"/>
              <a:gd name="connsiteY211" fmla="*/ 391912 w 1717675"/>
              <a:gd name="connsiteX212" fmla="*/ 391912 w 1717675"/>
              <a:gd name="connsiteY212" fmla="*/ 391912 w 1717675"/>
              <a:gd name="connsiteX213" fmla="*/ 391912 w 1717675"/>
              <a:gd name="connsiteY213" fmla="*/ 391912 w 1717675"/>
              <a:gd name="connsiteX214" fmla="*/ 391912 w 1717675"/>
              <a:gd name="connsiteY214" fmla="*/ 391912 w 1717675"/>
              <a:gd name="connsiteX215" fmla="*/ 391912 w 1717675"/>
              <a:gd name="connsiteY215" fmla="*/ 391912 w 1717675"/>
              <a:gd name="connsiteX216" fmla="*/ 391912 w 1717675"/>
              <a:gd name="connsiteY216" fmla="*/ 391912 w 1717675"/>
              <a:gd name="connsiteX217" fmla="*/ 391912 w 1717675"/>
              <a:gd name="connsiteY217" fmla="*/ 391912 w 1717675"/>
              <a:gd name="connsiteX218" fmla="*/ 391912 w 1717675"/>
              <a:gd name="connsiteY218" fmla="*/ 391912 w 1717675"/>
              <a:gd name="connsiteX219" fmla="*/ 391912 w 1717675"/>
              <a:gd name="connsiteY219" fmla="*/ 391912 w 1717675"/>
              <a:gd name="connsiteX220" fmla="*/ 391912 w 1717675"/>
              <a:gd name="connsiteY220" fmla="*/ 391912 w 1717675"/>
              <a:gd name="connsiteX221" fmla="*/ 391912 w 1717675"/>
              <a:gd name="connsiteY221" fmla="*/ 391912 w 1717675"/>
              <a:gd name="connsiteX222" fmla="*/ 391912 w 1717675"/>
              <a:gd name="connsiteY222" fmla="*/ 391912 w 1717675"/>
              <a:gd name="connsiteX223" fmla="*/ 391912 w 1717675"/>
              <a:gd name="connsiteY223" fmla="*/ 391912 w 1717675"/>
              <a:gd name="connsiteX224" fmla="*/ 391912 w 1717675"/>
              <a:gd name="connsiteY224" fmla="*/ 391912 w 1717675"/>
              <a:gd name="connsiteX225" fmla="*/ 391912 w 1717675"/>
              <a:gd name="connsiteY225" fmla="*/ 391912 w 1717675"/>
              <a:gd name="connsiteX226" fmla="*/ 391912 w 1717675"/>
              <a:gd name="connsiteY226" fmla="*/ 391912 w 1717675"/>
              <a:gd name="connsiteX227" fmla="*/ 391912 w 1717675"/>
              <a:gd name="connsiteY227" fmla="*/ 391912 w 1717675"/>
              <a:gd name="connsiteX228" fmla="*/ 391912 w 1717675"/>
              <a:gd name="connsiteY228" fmla="*/ 391912 w 1717675"/>
              <a:gd name="connsiteX229" fmla="*/ 391912 w 1717675"/>
              <a:gd name="connsiteY229" fmla="*/ 391912 w 1717675"/>
              <a:gd name="connsiteX230" fmla="*/ 391912 w 1717675"/>
              <a:gd name="connsiteY230" fmla="*/ 391912 w 1717675"/>
              <a:gd name="connsiteX231" fmla="*/ 391912 w 1717675"/>
              <a:gd name="connsiteY231" fmla="*/ 391912 w 1717675"/>
              <a:gd name="connsiteX232" fmla="*/ 391912 w 1717675"/>
              <a:gd name="connsiteY232" fmla="*/ 391912 w 1717675"/>
              <a:gd name="connsiteX233" fmla="*/ 391912 w 1717675"/>
              <a:gd name="connsiteY233" fmla="*/ 391912 w 1717675"/>
              <a:gd name="connsiteX234" fmla="*/ 391912 w 1717675"/>
              <a:gd name="connsiteY234" fmla="*/ 391912 w 1717675"/>
              <a:gd name="connsiteX235" fmla="*/ 391912 w 1717675"/>
              <a:gd name="connsiteY235" fmla="*/ 391912 w 1717675"/>
              <a:gd name="connsiteX236" fmla="*/ 391912 w 1717675"/>
              <a:gd name="connsiteY236" fmla="*/ 391912 w 1717675"/>
              <a:gd name="connsiteX237" fmla="*/ 391912 w 1717675"/>
              <a:gd name="connsiteY237" fmla="*/ 391912 w 1717675"/>
              <a:gd name="connsiteX238" fmla="*/ 391912 w 1717675"/>
              <a:gd name="connsiteY238" fmla="*/ 391912 w 1717675"/>
              <a:gd name="connsiteX239" fmla="*/ 391912 w 1717675"/>
              <a:gd name="connsiteY239" fmla="*/ 391912 w 1717675"/>
              <a:gd name="connsiteX240" fmla="*/ 391912 w 1717675"/>
              <a:gd name="connsiteY240" fmla="*/ 391912 w 1717675"/>
              <a:gd name="connsiteX241" fmla="*/ 391912 w 1717675"/>
              <a:gd name="connsiteY241" fmla="*/ 391912 w 1717675"/>
              <a:gd name="connsiteX242" fmla="*/ 391912 w 1717675"/>
              <a:gd name="connsiteY242" fmla="*/ 391912 w 1717675"/>
              <a:gd name="connsiteX243" fmla="*/ 391912 w 1717675"/>
              <a:gd name="connsiteY243" fmla="*/ 391912 w 1717675"/>
              <a:gd name="connsiteX244" fmla="*/ 391912 w 1717675"/>
              <a:gd name="connsiteY244" fmla="*/ 391912 w 1717675"/>
              <a:gd name="connsiteX245" fmla="*/ 391912 w 1717675"/>
              <a:gd name="connsiteY245" fmla="*/ 391912 w 1717675"/>
              <a:gd name="connsiteX246" fmla="*/ 391912 w 1717675"/>
              <a:gd name="connsiteY246" fmla="*/ 391912 w 1717675"/>
              <a:gd name="connsiteX247" fmla="*/ 391912 w 1717675"/>
              <a:gd name="connsiteY247" fmla="*/ 391912 w 1717675"/>
              <a:gd name="connsiteX248" fmla="*/ 391912 w 1717675"/>
              <a:gd name="connsiteY248" fmla="*/ 391912 w 1717675"/>
              <a:gd name="connsiteX249" fmla="*/ 391912 w 1717675"/>
              <a:gd name="connsiteY249" fmla="*/ 391912 w 1717675"/>
              <a:gd name="connsiteX250" fmla="*/ 391912 w 1717675"/>
              <a:gd name="connsiteY250" fmla="*/ 391912 w 1717675"/>
              <a:gd name="connsiteX251" fmla="*/ 391912 w 1717675"/>
              <a:gd name="connsiteY251" fmla="*/ 391912 w 1717675"/>
              <a:gd name="connsiteX252" fmla="*/ 391912 w 1717675"/>
              <a:gd name="connsiteY252" fmla="*/ 391912 w 1717675"/>
              <a:gd name="connsiteX253" fmla="*/ 391912 w 1717675"/>
              <a:gd name="connsiteY253" fmla="*/ 391912 w 1717675"/>
              <a:gd name="connsiteX254" fmla="*/ 391912 w 1717675"/>
              <a:gd name="connsiteY254" fmla="*/ 391912 w 1717675"/>
              <a:gd name="connsiteX255" fmla="*/ 391912 w 1717675"/>
              <a:gd name="connsiteY255" fmla="*/ 391912 w 1717675"/>
              <a:gd name="connsiteX256" fmla="*/ 391912 w 1717675"/>
              <a:gd name="connsiteY256" fmla="*/ 391912 w 1717675"/>
              <a:gd name="connsiteX257" fmla="*/ 391912 w 1717675"/>
              <a:gd name="connsiteY257" fmla="*/ 391912 w 1717675"/>
              <a:gd name="connsiteX258" fmla="*/ 391912 w 1717675"/>
              <a:gd name="connsiteY258" fmla="*/ 391912 w 1717675"/>
              <a:gd name="connsiteX259" fmla="*/ 391912 w 1717675"/>
              <a:gd name="connsiteY259" fmla="*/ 391912 w 1717675"/>
              <a:gd name="connsiteX260" fmla="*/ 391912 w 1717675"/>
              <a:gd name="connsiteY260" fmla="*/ 391912 w 1717675"/>
              <a:gd name="connsiteX261" fmla="*/ 391912 w 1717675"/>
              <a:gd name="connsiteY261" fmla="*/ 391912 w 1717675"/>
              <a:gd name="connsiteX262" fmla="*/ 391912 w 1717675"/>
              <a:gd name="connsiteY262" fmla="*/ 391912 w 1717675"/>
              <a:gd name="connsiteX263" fmla="*/ 391912 w 1717675"/>
              <a:gd name="connsiteY263" fmla="*/ 391912 w 1717675"/>
              <a:gd name="connsiteX264" fmla="*/ 391912 w 1717675"/>
              <a:gd name="connsiteY264" fmla="*/ 391912 w 1717675"/>
              <a:gd name="connsiteX265" fmla="*/ 391912 w 1717675"/>
              <a:gd name="connsiteY265" fmla="*/ 391912 w 1717675"/>
              <a:gd name="connsiteX266" fmla="*/ 391912 w 1717675"/>
              <a:gd name="connsiteY266" fmla="*/ 391912 w 1717675"/>
              <a:gd name="connsiteX267" fmla="*/ 391912 w 1717675"/>
              <a:gd name="connsiteY267" fmla="*/ 391912 w 1717675"/>
              <a:gd name="connsiteX268" fmla="*/ 391912 w 1717675"/>
              <a:gd name="connsiteY268" fmla="*/ 391912 w 1717675"/>
              <a:gd name="connsiteX269" fmla="*/ 391912 w 1717675"/>
              <a:gd name="connsiteY269" fmla="*/ 391912 w 1717675"/>
              <a:gd name="connsiteX270" fmla="*/ 391912 w 1717675"/>
              <a:gd name="connsiteY270" fmla="*/ 391912 w 1717675"/>
              <a:gd name="connsiteX271" fmla="*/ 391912 w 1717675"/>
              <a:gd name="connsiteY271" fmla="*/ 391912 w 1717675"/>
              <a:gd name="connsiteX272" fmla="*/ 391912 w 1717675"/>
              <a:gd name="connsiteY272" fmla="*/ 391912 w 1717675"/>
              <a:gd name="connsiteX273" fmla="*/ 391912 w 1717675"/>
              <a:gd name="connsiteY273" fmla="*/ 391912 w 1717675"/>
              <a:gd name="connsiteX274" fmla="*/ 391912 w 1717675"/>
              <a:gd name="connsiteY274" fmla="*/ 391912 w 1717675"/>
              <a:gd name="connsiteX275" fmla="*/ 391912 w 1717675"/>
              <a:gd name="connsiteY275" fmla="*/ 391912 w 1717675"/>
              <a:gd name="connsiteX276" fmla="*/ 391912 w 1717675"/>
              <a:gd name="connsiteY276" fmla="*/ 391912 w 1717675"/>
              <a:gd name="connsiteX277" fmla="*/ 391912 w 1717675"/>
              <a:gd name="connsiteY277" fmla="*/ 391912 w 1717675"/>
              <a:gd name="connsiteX278" fmla="*/ 391912 w 1717675"/>
              <a:gd name="connsiteY278" fmla="*/ 391912 w 1717675"/>
              <a:gd name="connsiteX279" fmla="*/ 391912 w 1717675"/>
              <a:gd name="connsiteY279" fmla="*/ 391912 w 1717675"/>
              <a:gd name="connsiteX280" fmla="*/ 391912 w 1717675"/>
              <a:gd name="connsiteY280" fmla="*/ 391912 w 1717675"/>
              <a:gd name="connsiteX281" fmla="*/ 391912 w 1717675"/>
              <a:gd name="connsiteY281" fmla="*/ 391912 w 1717675"/>
              <a:gd name="connsiteX282" fmla="*/ 391912 w 1717675"/>
              <a:gd name="connsiteY282" fmla="*/ 391912 w 1717675"/>
              <a:gd name="connsiteX283" fmla="*/ 391912 w 1717675"/>
              <a:gd name="connsiteY283" fmla="*/ 391912 w 1717675"/>
              <a:gd name="connsiteX284" fmla="*/ 391912 w 1717675"/>
              <a:gd name="connsiteY284" fmla="*/ 391912 w 1717675"/>
              <a:gd name="connsiteX285" fmla="*/ 391912 w 1717675"/>
              <a:gd name="connsiteY285" fmla="*/ 391912 w 1717675"/>
              <a:gd name="connsiteX286" fmla="*/ 391912 w 1717675"/>
              <a:gd name="connsiteY286" fmla="*/ 391912 w 1717675"/>
              <a:gd name="connsiteX287" fmla="*/ 391912 w 1717675"/>
              <a:gd name="connsiteY287" fmla="*/ 391912 w 1717675"/>
              <a:gd name="connsiteX288" fmla="*/ 391912 w 1717675"/>
              <a:gd name="connsiteY288" fmla="*/ 391912 w 1717675"/>
              <a:gd name="connsiteX289" fmla="*/ 391912 w 1717675"/>
              <a:gd name="connsiteY289" fmla="*/ 391912 w 1717675"/>
              <a:gd name="connsiteX290" fmla="*/ 391912 w 1717675"/>
              <a:gd name="connsiteY290" fmla="*/ 391912 w 1717675"/>
              <a:gd name="connsiteX291" fmla="*/ 391912 w 1717675"/>
              <a:gd name="connsiteY291" fmla="*/ 391912 w 1717675"/>
              <a:gd name="connsiteX292" fmla="*/ 391912 w 1717675"/>
              <a:gd name="connsiteY292" fmla="*/ 391912 w 1717675"/>
              <a:gd name="connsiteX293" fmla="*/ 391912 w 1717675"/>
              <a:gd name="connsiteY293" fmla="*/ 391912 w 1717675"/>
              <a:gd name="connsiteX294" fmla="*/ 391912 w 1717675"/>
              <a:gd name="connsiteY294" fmla="*/ 391912 w 1717675"/>
              <a:gd name="connsiteX295" fmla="*/ 391912 w 1717675"/>
              <a:gd name="connsiteY295" fmla="*/ 391912 w 1717675"/>
              <a:gd name="connsiteX296" fmla="*/ 391912 w 1717675"/>
              <a:gd name="connsiteY296" fmla="*/ 391912 w 1717675"/>
              <a:gd name="connsiteX297" fmla="*/ 391912 w 1717675"/>
              <a:gd name="connsiteY297" fmla="*/ 391912 w 1717675"/>
              <a:gd name="connsiteX298" fmla="*/ 391912 w 1717675"/>
              <a:gd name="connsiteY298" fmla="*/ 391912 w 1717675"/>
              <a:gd name="connsiteX299" fmla="*/ 391912 w 1717675"/>
              <a:gd name="connsiteY299" fmla="*/ 391912 w 1717675"/>
              <a:gd name="connsiteX300" fmla="*/ 391912 w 1717675"/>
              <a:gd name="connsiteY300" fmla="*/ 391912 w 1717675"/>
              <a:gd name="connsiteX301" fmla="*/ 391912 w 1717675"/>
              <a:gd name="connsiteY301" fmla="*/ 391912 w 1717675"/>
              <a:gd name="connsiteX302" fmla="*/ 391912 w 1717675"/>
              <a:gd name="connsiteY302" fmla="*/ 391912 w 1717675"/>
              <a:gd name="connsiteX303" fmla="*/ 391912 w 1717675"/>
              <a:gd name="connsiteY303" fmla="*/ 391912 w 1717675"/>
              <a:gd name="connsiteX304" fmla="*/ 391912 w 1717675"/>
              <a:gd name="connsiteY304" fmla="*/ 391912 w 1717675"/>
              <a:gd name="connsiteX305" fmla="*/ 391912 w 1717675"/>
              <a:gd name="connsiteY305" fmla="*/ 391912 w 1717675"/>
              <a:gd name="connsiteX306" fmla="*/ 391912 w 1717675"/>
              <a:gd name="connsiteY306" fmla="*/ 391912 w 1717675"/>
              <a:gd name="connsiteX307" fmla="*/ 391912 w 1717675"/>
              <a:gd name="connsiteY307" fmla="*/ 391912 w 1717675"/>
              <a:gd name="connsiteX308" fmla="*/ 391912 w 1717675"/>
              <a:gd name="connsiteY308" fmla="*/ 391912 w 1717675"/>
              <a:gd name="connsiteX309" fmla="*/ 391912 w 1717675"/>
              <a:gd name="connsiteY309" fmla="*/ 391912 w 1717675"/>
              <a:gd name="connsiteX310" fmla="*/ 391912 w 1717675"/>
              <a:gd name="connsiteY310" fmla="*/ 391912 w 1717675"/>
              <a:gd name="connsiteX311" fmla="*/ 391912 w 1717675"/>
              <a:gd name="connsiteY311" fmla="*/ 391912 w 1717675"/>
              <a:gd name="connsiteX312" fmla="*/ 391912 w 1717675"/>
              <a:gd name="connsiteY312" fmla="*/ 391912 w 1717675"/>
              <a:gd name="connsiteX313" fmla="*/ 391912 w 1717675"/>
              <a:gd name="connsiteY313" fmla="*/ 391912 w 1717675"/>
              <a:gd name="connsiteX314" fmla="*/ 391912 w 1717675"/>
              <a:gd name="connsiteY314" fmla="*/ 391912 w 1717675"/>
              <a:gd name="connsiteX315" fmla="*/ 391912 w 1717675"/>
              <a:gd name="connsiteY315" fmla="*/ 391912 w 1717675"/>
              <a:gd name="connsiteX316" fmla="*/ 391912 w 1717675"/>
              <a:gd name="connsiteY316" fmla="*/ 391912 w 1717675"/>
              <a:gd name="connsiteX317" fmla="*/ 391912 w 1717675"/>
              <a:gd name="connsiteY317" fmla="*/ 391912 w 1717675"/>
              <a:gd name="connsiteX318" fmla="*/ 391912 w 1717675"/>
              <a:gd name="connsiteY318" fmla="*/ 391912 w 1717675"/>
              <a:gd name="connsiteX319" fmla="*/ 391912 w 1717675"/>
              <a:gd name="connsiteY319" fmla="*/ 391912 w 1717675"/>
              <a:gd name="connsiteX320" fmla="*/ 391912 w 1717675"/>
              <a:gd name="connsiteY320" fmla="*/ 391912 w 1717675"/>
              <a:gd name="connsiteX321" fmla="*/ 391912 w 1717675"/>
              <a:gd name="connsiteY321" fmla="*/ 391912 w 1717675"/>
              <a:gd name="connsiteX322" fmla="*/ 391912 w 1717675"/>
              <a:gd name="connsiteY322" fmla="*/ 391912 w 1717675"/>
              <a:gd name="connsiteX323" fmla="*/ 391912 w 1717675"/>
              <a:gd name="connsiteY323" fmla="*/ 391912 w 1717675"/>
              <a:gd name="connsiteX324" fmla="*/ 391912 w 1717675"/>
              <a:gd name="connsiteY324" fmla="*/ 391912 w 1717675"/>
              <a:gd name="connsiteX325" fmla="*/ 391912 w 1717675"/>
              <a:gd name="connsiteY325" fmla="*/ 391912 w 1717675"/>
              <a:gd name="connsiteX326" fmla="*/ 391912 w 1717675"/>
              <a:gd name="connsiteY326" fmla="*/ 391912 w 1717675"/>
              <a:gd name="connsiteX327" fmla="*/ 391912 w 1717675"/>
              <a:gd name="connsiteY327" fmla="*/ 391912 w 1717675"/>
              <a:gd name="connsiteX328" fmla="*/ 391912 w 1717675"/>
              <a:gd name="connsiteY328" fmla="*/ 391912 w 1717675"/>
              <a:gd name="connsiteX329" fmla="*/ 391912 w 1717675"/>
              <a:gd name="connsiteY329" fmla="*/ 391912 w 1717675"/>
              <a:gd name="connsiteX330" fmla="*/ 391912 w 1717675"/>
              <a:gd name="connsiteY330" fmla="*/ 391912 w 1717675"/>
              <a:gd name="connsiteX331" fmla="*/ 391912 w 1717675"/>
              <a:gd name="connsiteY331" fmla="*/ 391912 w 1717675"/>
              <a:gd name="connsiteX332" fmla="*/ 391912 w 1717675"/>
              <a:gd name="connsiteY332" fmla="*/ 391912 w 1717675"/>
              <a:gd name="connsiteX333" fmla="*/ 391912 w 1717675"/>
              <a:gd name="connsiteY333" fmla="*/ 391912 w 1717675"/>
              <a:gd name="connsiteX334" fmla="*/ 391912 w 1717675"/>
              <a:gd name="connsiteY334" fmla="*/ 391912 w 1717675"/>
              <a:gd name="connsiteX335" fmla="*/ 391912 w 1717675"/>
              <a:gd name="connsiteY335" fmla="*/ 391912 w 1717675"/>
              <a:gd name="connsiteX336" fmla="*/ 391912 w 1717675"/>
              <a:gd name="connsiteY336" fmla="*/ 391912 w 1717675"/>
              <a:gd name="connsiteX337" fmla="*/ 391912 w 1717675"/>
              <a:gd name="connsiteY337" fmla="*/ 391912 w 1717675"/>
              <a:gd name="connsiteX338" fmla="*/ 391912 w 1717675"/>
              <a:gd name="connsiteY338" fmla="*/ 391912 w 1717675"/>
              <a:gd name="connsiteX339" fmla="*/ 391912 w 1717675"/>
              <a:gd name="connsiteY339" fmla="*/ 391912 w 1717675"/>
              <a:gd name="connsiteX340" fmla="*/ 391912 w 1717675"/>
              <a:gd name="connsiteY340" fmla="*/ 391912 w 1717675"/>
              <a:gd name="connsiteX341" fmla="*/ 391912 w 1717675"/>
              <a:gd name="connsiteY341" fmla="*/ 391912 w 1717675"/>
              <a:gd name="connsiteX342" fmla="*/ 391912 w 1717675"/>
              <a:gd name="connsiteY342" fmla="*/ 391912 w 1717675"/>
              <a:gd name="connsiteX343" fmla="*/ 391912 w 1717675"/>
              <a:gd name="connsiteY343" fmla="*/ 391912 w 1717675"/>
              <a:gd name="connsiteX344" fmla="*/ 391912 w 1717675"/>
              <a:gd name="connsiteY344" fmla="*/ 391912 w 1717675"/>
              <a:gd name="connsiteX345" fmla="*/ 391912 w 1717675"/>
              <a:gd name="connsiteY345" fmla="*/ 391912 w 1717675"/>
              <a:gd name="connsiteX346" fmla="*/ 391912 w 1717675"/>
              <a:gd name="connsiteY346" fmla="*/ 391912 w 1717675"/>
              <a:gd name="connsiteX347" fmla="*/ 391912 w 1717675"/>
              <a:gd name="connsiteY347" fmla="*/ 391912 w 1717675"/>
              <a:gd name="connsiteX348" fmla="*/ 391912 w 1717675"/>
              <a:gd name="connsiteY348" fmla="*/ 391912 w 1717675"/>
              <a:gd name="connsiteX349" fmla="*/ 391912 w 1717675"/>
              <a:gd name="connsiteY349" fmla="*/ 391912 w 1717675"/>
              <a:gd name="connsiteX350" fmla="*/ 391912 w 1717675"/>
              <a:gd name="connsiteY350" fmla="*/ 391912 w 1717675"/>
              <a:gd name="connsiteX351" fmla="*/ 391912 w 1717675"/>
              <a:gd name="connsiteY351" fmla="*/ 391912 w 1717675"/>
              <a:gd name="connsiteX352" fmla="*/ 391912 w 1717675"/>
              <a:gd name="connsiteY352" fmla="*/ 391912 w 1717675"/>
              <a:gd name="connsiteX353" fmla="*/ 391912 w 1717675"/>
              <a:gd name="connsiteY353" fmla="*/ 391912 w 1717675"/>
              <a:gd name="connsiteX354" fmla="*/ 391912 w 1717675"/>
              <a:gd name="connsiteY354" fmla="*/ 391912 w 1717675"/>
              <a:gd name="connsiteX355" fmla="*/ 391912 w 1717675"/>
              <a:gd name="connsiteY355" fmla="*/ 391912 w 1717675"/>
              <a:gd name="connsiteX356" fmla="*/ 391912 w 1717675"/>
              <a:gd name="connsiteY356" fmla="*/ 391912 w 1717675"/>
              <a:gd name="connsiteX357" fmla="*/ 391912 w 1717675"/>
              <a:gd name="connsiteY357" fmla="*/ 391912 w 1717675"/>
              <a:gd name="connsiteX358" fmla="*/ 391912 w 1717675"/>
              <a:gd name="connsiteY358" fmla="*/ 391912 w 1717675"/>
              <a:gd name="connsiteX359" fmla="*/ 391912 w 1717675"/>
              <a:gd name="connsiteY359" fmla="*/ 391912 w 1717675"/>
              <a:gd name="connsiteX360" fmla="*/ 391912 w 1717675"/>
              <a:gd name="connsiteY360" fmla="*/ 391912 w 1717675"/>
              <a:gd name="connsiteX361" fmla="*/ 391912 w 1717675"/>
              <a:gd name="connsiteY361" fmla="*/ 391912 w 1717675"/>
              <a:gd name="connsiteX362" fmla="*/ 391912 w 1717675"/>
              <a:gd name="connsiteY362" fmla="*/ 391912 w 1717675"/>
              <a:gd name="connsiteX363" fmla="*/ 391912 w 1717675"/>
              <a:gd name="connsiteY363" fmla="*/ 391912 w 1717675"/>
              <a:gd name="connsiteX364" fmla="*/ 391912 w 1717675"/>
              <a:gd name="connsiteY364" fmla="*/ 391912 w 1717675"/>
              <a:gd name="connsiteX365" fmla="*/ 391912 w 1717675"/>
              <a:gd name="connsiteY365" fmla="*/ 391912 w 1717675"/>
              <a:gd name="connsiteX366" fmla="*/ 391912 w 1717675"/>
              <a:gd name="connsiteY366" fmla="*/ 391912 w 1717675"/>
              <a:gd name="connsiteX367" fmla="*/ 391912 w 1717675"/>
              <a:gd name="connsiteY367" fmla="*/ 391912 w 1717675"/>
              <a:gd name="connsiteX368" fmla="*/ 391912 w 1717675"/>
              <a:gd name="connsiteY368" fmla="*/ 391912 w 1717675"/>
              <a:gd name="connsiteX369" fmla="*/ 391912 w 1717675"/>
              <a:gd name="connsiteY369" fmla="*/ 391912 w 1717675"/>
              <a:gd name="connsiteX370" fmla="*/ 391912 w 1717675"/>
              <a:gd name="connsiteY370" fmla="*/ 391912 w 1717675"/>
              <a:gd name="connsiteX371" fmla="*/ 391912 w 1717675"/>
              <a:gd name="connsiteY371" fmla="*/ 391912 w 1717675"/>
              <a:gd name="connsiteX372" fmla="*/ 391912 w 1717675"/>
              <a:gd name="connsiteY372" fmla="*/ 391912 w 1717675"/>
              <a:gd name="connsiteX373" fmla="*/ 391912 w 1717675"/>
              <a:gd name="connsiteY373" fmla="*/ 391912 w 1717675"/>
              <a:gd name="connsiteX374" fmla="*/ 391912 w 1717675"/>
              <a:gd name="connsiteY374" fmla="*/ 391912 w 1717675"/>
              <a:gd name="connsiteX375" fmla="*/ 391912 w 1717675"/>
              <a:gd name="connsiteY375" fmla="*/ 391912 w 1717675"/>
              <a:gd name="connsiteX376" fmla="*/ 391912 w 1717675"/>
              <a:gd name="connsiteY376" fmla="*/ 391912 w 1717675"/>
              <a:gd name="connsiteX377" fmla="*/ 391912 w 1717675"/>
              <a:gd name="connsiteY377" fmla="*/ 391912 w 1717675"/>
              <a:gd name="connsiteX378" fmla="*/ 391912 w 1717675"/>
              <a:gd name="connsiteY378" fmla="*/ 391912 w 1717675"/>
              <a:gd name="connsiteX379" fmla="*/ 391912 w 1717675"/>
              <a:gd name="connsiteY379" fmla="*/ 391912 w 1717675"/>
              <a:gd name="connsiteX380" fmla="*/ 391912 w 1717675"/>
              <a:gd name="connsiteY380" fmla="*/ 391912 w 1717675"/>
              <a:gd name="connsiteX381" fmla="*/ 391912 w 1717675"/>
              <a:gd name="connsiteY381" fmla="*/ 391912 w 1717675"/>
              <a:gd name="connsiteX382" fmla="*/ 391912 w 1717675"/>
              <a:gd name="connsiteY382" fmla="*/ 391912 w 1717675"/>
              <a:gd name="connsiteX383" fmla="*/ 391912 w 1717675"/>
              <a:gd name="connsiteY383" fmla="*/ 391912 w 1717675"/>
              <a:gd name="connsiteX384" fmla="*/ 391912 w 1717675"/>
              <a:gd name="connsiteY384" fmla="*/ 391912 w 1717675"/>
              <a:gd name="connsiteX385" fmla="*/ 391912 w 1717675"/>
              <a:gd name="connsiteY385" fmla="*/ 391912 w 1717675"/>
              <a:gd name="connsiteX386" fmla="*/ 391912 w 1717675"/>
              <a:gd name="connsiteY386" fmla="*/ 391912 w 1717675"/>
              <a:gd name="connsiteX387" fmla="*/ 391912 w 1717675"/>
              <a:gd name="connsiteY387" fmla="*/ 391912 w 1717675"/>
              <a:gd name="connsiteX388" fmla="*/ 391912 w 1717675"/>
              <a:gd name="connsiteY388" fmla="*/ 391912 w 1717675"/>
              <a:gd name="connsiteX389" fmla="*/ 391912 w 1717675"/>
              <a:gd name="connsiteY389" fmla="*/ 391912 w 1717675"/>
              <a:gd name="connsiteX390" fmla="*/ 391912 w 1717675"/>
              <a:gd name="connsiteY390" fmla="*/ 391912 w 1717675"/>
              <a:gd name="connsiteX391" fmla="*/ 391912 w 1717675"/>
              <a:gd name="connsiteY391" fmla="*/ 391912 w 1717675"/>
              <a:gd name="connsiteX392" fmla="*/ 391912 w 1717675"/>
              <a:gd name="connsiteY392" fmla="*/ 391912 w 1717675"/>
              <a:gd name="connsiteX393" fmla="*/ 391912 w 1717675"/>
              <a:gd name="connsiteY393" fmla="*/ 391912 w 1717675"/>
              <a:gd name="connsiteX394" fmla="*/ 391912 w 1717675"/>
              <a:gd name="connsiteY394" fmla="*/ 391912 w 1717675"/>
              <a:gd name="connsiteX395" fmla="*/ 391912 w 1717675"/>
              <a:gd name="connsiteY395" fmla="*/ 391912 w 1717675"/>
              <a:gd name="connsiteX396" fmla="*/ 391912 w 1717675"/>
              <a:gd name="connsiteY396" fmla="*/ 391912 w 1717675"/>
              <a:gd name="connsiteX397" fmla="*/ 391912 w 1717675"/>
              <a:gd name="connsiteY397" fmla="*/ 391912 w 1717675"/>
              <a:gd name="connsiteX398" fmla="*/ 391912 w 1717675"/>
              <a:gd name="connsiteY398" fmla="*/ 391912 w 1717675"/>
              <a:gd name="connsiteX399" fmla="*/ 391912 w 1717675"/>
              <a:gd name="connsiteY399" fmla="*/ 391912 w 1717675"/>
              <a:gd name="connsiteX400" fmla="*/ 391912 w 1717675"/>
              <a:gd name="connsiteY400" fmla="*/ 391912 w 1717675"/>
              <a:gd name="connsiteX401" fmla="*/ 391912 w 1717675"/>
              <a:gd name="connsiteY401" fmla="*/ 391912 w 1717675"/>
              <a:gd name="connsiteX402" fmla="*/ 391912 w 1717675"/>
              <a:gd name="connsiteY402" fmla="*/ 391912 w 1717675"/>
              <a:gd name="connsiteX403" fmla="*/ 391912 w 1717675"/>
              <a:gd name="connsiteY403" fmla="*/ 391912 w 1717675"/>
              <a:gd name="connsiteX404" fmla="*/ 391912 w 1717675"/>
              <a:gd name="connsiteY404" fmla="*/ 391912 w 1717675"/>
              <a:gd name="connsiteX405" fmla="*/ 391912 w 1717675"/>
              <a:gd name="connsiteY405" fmla="*/ 391912 w 1717675"/>
              <a:gd name="connsiteX406" fmla="*/ 391912 w 1717675"/>
              <a:gd name="connsiteY406" fmla="*/ 391912 w 1717675"/>
              <a:gd name="connsiteX407" fmla="*/ 391912 w 1717675"/>
              <a:gd name="connsiteY407" fmla="*/ 391912 w 1717675"/>
              <a:gd name="connsiteX408" fmla="*/ 391912 w 1717675"/>
              <a:gd name="connsiteY408" fmla="*/ 391912 w 1717675"/>
              <a:gd name="connsiteX409" fmla="*/ 391912 w 1717675"/>
              <a:gd name="connsiteY409" fmla="*/ 391912 w 1717675"/>
              <a:gd name="connsiteX410" fmla="*/ 391912 w 1717675"/>
              <a:gd name="connsiteY410" fmla="*/ 391912 w 1717675"/>
              <a:gd name="connsiteX411" fmla="*/ 391912 w 1717675"/>
              <a:gd name="connsiteY411" fmla="*/ 391912 w 1717675"/>
              <a:gd name="connsiteX412" fmla="*/ 391912 w 1717675"/>
              <a:gd name="connsiteY412" fmla="*/ 391912 w 1717675"/>
              <a:gd name="connsiteX413" fmla="*/ 391912 w 1717675"/>
              <a:gd name="connsiteY413" fmla="*/ 391912 w 1717675"/>
              <a:gd name="connsiteX414" fmla="*/ 391912 w 1717675"/>
              <a:gd name="connsiteY414" fmla="*/ 391912 w 1717675"/>
              <a:gd name="connsiteX415" fmla="*/ 391912 w 1717675"/>
              <a:gd name="connsiteY415" fmla="*/ 391912 w 1717675"/>
              <a:gd name="connsiteX416" fmla="*/ 391912 w 1717675"/>
              <a:gd name="connsiteY416" fmla="*/ 391912 w 1717675"/>
              <a:gd name="connsiteX417" fmla="*/ 391912 w 1717675"/>
              <a:gd name="connsiteY417" fmla="*/ 391912 w 1717675"/>
              <a:gd name="connsiteX418" fmla="*/ 391912 w 1717675"/>
              <a:gd name="connsiteY418" fmla="*/ 391912 w 1717675"/>
              <a:gd name="connsiteX419" fmla="*/ 391912 w 1717675"/>
              <a:gd name="connsiteY419" fmla="*/ 391912 w 1717675"/>
              <a:gd name="connsiteX420" fmla="*/ 391912 w 1717675"/>
              <a:gd name="connsiteY420" fmla="*/ 391912 w 1717675"/>
              <a:gd name="connsiteX421" fmla="*/ 391912 w 1717675"/>
              <a:gd name="connsiteY421" fmla="*/ 391912 w 1717675"/>
              <a:gd name="connsiteX422" fmla="*/ 391912 w 1717675"/>
              <a:gd name="connsiteY422" fmla="*/ 391912 w 1717675"/>
              <a:gd name="connsiteX423" fmla="*/ 391912 w 1717675"/>
              <a:gd name="connsiteY423" fmla="*/ 391912 w 1717675"/>
              <a:gd name="connsiteX424" fmla="*/ 391912 w 1717675"/>
              <a:gd name="connsiteY424" fmla="*/ 391912 w 1717675"/>
              <a:gd name="connsiteX425" fmla="*/ 391912 w 1717675"/>
              <a:gd name="connsiteY425" fmla="*/ 391912 w 1717675"/>
              <a:gd name="connsiteX426" fmla="*/ 391912 w 1717675"/>
              <a:gd name="connsiteY426" fmla="*/ 391912 w 1717675"/>
              <a:gd name="connsiteX427" fmla="*/ 391912 w 1717675"/>
              <a:gd name="connsiteY427" fmla="*/ 391912 w 1717675"/>
              <a:gd name="connsiteX428" fmla="*/ 391912 w 1717675"/>
              <a:gd name="connsiteY428" fmla="*/ 391912 w 1717675"/>
              <a:gd name="connsiteX429" fmla="*/ 391912 w 1717675"/>
              <a:gd name="connsiteY429" fmla="*/ 391912 w 1717675"/>
              <a:gd name="connsiteX430" fmla="*/ 391912 w 1717675"/>
              <a:gd name="connsiteY430" fmla="*/ 391912 w 1717675"/>
              <a:gd name="connsiteX431" fmla="*/ 391912 w 1717675"/>
              <a:gd name="connsiteY431" fmla="*/ 391912 w 1717675"/>
              <a:gd name="connsiteX432" fmla="*/ 391912 w 1717675"/>
              <a:gd name="connsiteY432" fmla="*/ 391912 w 1717675"/>
              <a:gd name="connsiteX433" fmla="*/ 391912 w 1717675"/>
              <a:gd name="connsiteY433" fmla="*/ 391912 w 1717675"/>
              <a:gd name="connsiteX434" fmla="*/ 391912 w 1717675"/>
              <a:gd name="connsiteY434" fmla="*/ 391912 w 1717675"/>
              <a:gd name="connsiteX435" fmla="*/ 391912 w 1717675"/>
              <a:gd name="connsiteY435" fmla="*/ 391912 w 1717675"/>
              <a:gd name="connsiteX436" fmla="*/ 391912 w 1717675"/>
              <a:gd name="connsiteY436" fmla="*/ 391912 w 1717675"/>
              <a:gd name="connsiteX437" fmla="*/ 391912 w 1717675"/>
              <a:gd name="connsiteY437" fmla="*/ 391912 w 1717675"/>
              <a:gd name="connsiteX438" fmla="*/ 391912 w 1717675"/>
              <a:gd name="connsiteY438" fmla="*/ 391912 w 1717675"/>
              <a:gd name="connsiteX439" fmla="*/ 391912 w 1717675"/>
              <a:gd name="connsiteY439" fmla="*/ 391912 w 1717675"/>
              <a:gd name="connsiteX440" fmla="*/ 391912 w 1717675"/>
              <a:gd name="connsiteY440" fmla="*/ 391912 w 1717675"/>
              <a:gd name="connsiteX441" fmla="*/ 391912 w 1717675"/>
              <a:gd name="connsiteY441" fmla="*/ 391912 w 1717675"/>
              <a:gd name="connsiteX442" fmla="*/ 391912 w 1717675"/>
              <a:gd name="connsiteY442" fmla="*/ 391912 w 1717675"/>
              <a:gd name="connsiteX443" fmla="*/ 391912 w 1717675"/>
              <a:gd name="connsiteY443" fmla="*/ 391912 w 1717675"/>
              <a:gd name="connsiteX444" fmla="*/ 391912 w 1717675"/>
              <a:gd name="connsiteY444" fmla="*/ 391912 w 1717675"/>
              <a:gd name="connsiteX445" fmla="*/ 391912 w 1717675"/>
              <a:gd name="connsiteY445" fmla="*/ 391912 w 1717675"/>
              <a:gd name="connsiteX446" fmla="*/ 391912 w 1717675"/>
              <a:gd name="connsiteY446" fmla="*/ 391912 w 1717675"/>
              <a:gd name="connsiteX447" fmla="*/ 391912 w 1717675"/>
              <a:gd name="connsiteY447" fmla="*/ 391912 w 1717675"/>
              <a:gd name="connsiteX448" fmla="*/ 391912 w 1717675"/>
              <a:gd name="connsiteY448" fmla="*/ 391912 w 1717675"/>
              <a:gd name="connsiteX449" fmla="*/ 391912 w 1717675"/>
              <a:gd name="connsiteY449" fmla="*/ 391912 w 1717675"/>
              <a:gd name="connsiteX450" fmla="*/ 391912 w 1717675"/>
              <a:gd name="connsiteY450" fmla="*/ 391912 w 1717675"/>
              <a:gd name="connsiteX451" fmla="*/ 391912 w 1717675"/>
              <a:gd name="connsiteY451" fmla="*/ 391912 w 1717675"/>
              <a:gd name="connsiteX452" fmla="*/ 391912 w 1717675"/>
              <a:gd name="connsiteY452" fmla="*/ 391912 w 1717675"/>
              <a:gd name="connsiteX453" fmla="*/ 391912 w 1717675"/>
              <a:gd name="connsiteY453" fmla="*/ 391912 w 1717675"/>
              <a:gd name="connsiteX454" fmla="*/ 391912 w 1717675"/>
              <a:gd name="connsiteY454" fmla="*/ 391912 w 1717675"/>
              <a:gd name="connsiteX455" fmla="*/ 391912 w 1717675"/>
              <a:gd name="connsiteY455" fmla="*/ 391912 w 1717675"/>
              <a:gd name="connsiteX456" fmla="*/ 391912 w 1717675"/>
              <a:gd name="connsiteY456" fmla="*/ 391912 w 1717675"/>
              <a:gd name="connsiteX457" fmla="*/ 391912 w 1717675"/>
              <a:gd name="connsiteY457" fmla="*/ 391912 w 1717675"/>
              <a:gd name="connsiteX458" fmla="*/ 391912 w 1717675"/>
              <a:gd name="connsiteY458" fmla="*/ 391912 w 1717675"/>
              <a:gd name="connsiteX459" fmla="*/ 391912 w 1717675"/>
              <a:gd name="connsiteY459" fmla="*/ 391912 w 1717675"/>
              <a:gd name="connsiteX460" fmla="*/ 391912 w 1717675"/>
              <a:gd name="connsiteY460" fmla="*/ 391912 w 1717675"/>
              <a:gd name="connsiteX461" fmla="*/ 391912 w 1717675"/>
              <a:gd name="connsiteY461" fmla="*/ 391912 w 1717675"/>
              <a:gd name="connsiteX462" fmla="*/ 391912 w 1717675"/>
              <a:gd name="connsiteY462" fmla="*/ 391912 w 1717675"/>
              <a:gd name="connsiteX463" fmla="*/ 391912 w 1717675"/>
              <a:gd name="connsiteY463" fmla="*/ 391912 w 1717675"/>
              <a:gd name="connsiteX464" fmla="*/ 391912 w 1717675"/>
              <a:gd name="connsiteY464" fmla="*/ 391912 w 1717675"/>
              <a:gd name="connsiteX465" fmla="*/ 391912 w 1717675"/>
              <a:gd name="connsiteY465" fmla="*/ 391912 w 1717675"/>
              <a:gd name="connsiteX466" fmla="*/ 391912 w 1717675"/>
              <a:gd name="connsiteY466" fmla="*/ 391912 w 1717675"/>
              <a:gd name="connsiteX467" fmla="*/ 391912 w 1717675"/>
              <a:gd name="connsiteY467" fmla="*/ 391912 w 1717675"/>
              <a:gd name="connsiteX468" fmla="*/ 391912 w 1717675"/>
              <a:gd name="connsiteY468" fmla="*/ 391912 w 1717675"/>
              <a:gd name="connsiteX469" fmla="*/ 391912 w 1717675"/>
              <a:gd name="connsiteY469" fmla="*/ 391912 w 1717675"/>
              <a:gd name="connsiteX470" fmla="*/ 391912 w 1717675"/>
              <a:gd name="connsiteY470" fmla="*/ 391912 w 1717675"/>
              <a:gd name="connsiteX471" fmla="*/ 391912 w 1717675"/>
              <a:gd name="connsiteY471" fmla="*/ 391912 w 1717675"/>
              <a:gd name="connsiteX472" fmla="*/ 391912 w 1717675"/>
              <a:gd name="connsiteY472" fmla="*/ 391912 w 1717675"/>
              <a:gd name="connsiteX473" fmla="*/ 391912 w 1717675"/>
              <a:gd name="connsiteY473" fmla="*/ 391912 w 1717675"/>
              <a:gd name="connsiteX474" fmla="*/ 391912 w 1717675"/>
              <a:gd name="connsiteY474" fmla="*/ 391912 w 1717675"/>
              <a:gd name="connsiteX475" fmla="*/ 391912 w 1717675"/>
              <a:gd name="connsiteY475" fmla="*/ 391912 w 1717675"/>
              <a:gd name="connsiteX476" fmla="*/ 391912 w 1717675"/>
              <a:gd name="connsiteY476" fmla="*/ 391912 w 1717675"/>
              <a:gd name="connsiteX477" fmla="*/ 391912 w 1717675"/>
              <a:gd name="connsiteY477" fmla="*/ 391912 w 1717675"/>
              <a:gd name="connsiteX478" fmla="*/ 391912 w 1717675"/>
              <a:gd name="connsiteY478" fmla="*/ 391912 w 1717675"/>
              <a:gd name="connsiteX479" fmla="*/ 391912 w 1717675"/>
              <a:gd name="connsiteY479" fmla="*/ 391912 w 1717675"/>
              <a:gd name="connsiteX480" fmla="*/ 391912 w 1717675"/>
              <a:gd name="connsiteY480" fmla="*/ 391912 w 1717675"/>
              <a:gd name="connsiteX481" fmla="*/ 391912 w 1717675"/>
              <a:gd name="connsiteY481" fmla="*/ 391912 w 1717675"/>
              <a:gd name="connsiteX482" fmla="*/ 391912 w 1717675"/>
              <a:gd name="connsiteY482" fmla="*/ 391912 w 1717675"/>
              <a:gd name="connsiteX483" fmla="*/ 391912 w 1717675"/>
              <a:gd name="connsiteY483" fmla="*/ 391912 w 1717675"/>
              <a:gd name="connsiteX484" fmla="*/ 391912 w 1717675"/>
              <a:gd name="connsiteY484" fmla="*/ 391912 w 1717675"/>
              <a:gd name="connsiteX485" fmla="*/ 391912 w 1717675"/>
              <a:gd name="connsiteY485" fmla="*/ 391912 w 1717675"/>
              <a:gd name="connsiteX486" fmla="*/ 391912 w 1717675"/>
              <a:gd name="connsiteY486" fmla="*/ 391912 w 1717675"/>
              <a:gd name="connsiteX487" fmla="*/ 391912 w 1717675"/>
              <a:gd name="connsiteY487" fmla="*/ 391912 w 1717675"/>
              <a:gd name="connsiteX488" fmla="*/ 391912 w 1717675"/>
              <a:gd name="connsiteY488" fmla="*/ 391912 w 1717675"/>
              <a:gd name="connsiteX489" fmla="*/ 391912 w 1717675"/>
              <a:gd name="connsiteY489" fmla="*/ 391912 w 1717675"/>
              <a:gd name="connsiteX490" fmla="*/ 391912 w 1717675"/>
              <a:gd name="connsiteY490" fmla="*/ 391912 w 1717675"/>
              <a:gd name="connsiteX491" fmla="*/ 391912 w 1717675"/>
              <a:gd name="connsiteY491" fmla="*/ 391912 w 1717675"/>
              <a:gd name="connsiteX492" fmla="*/ 391912 w 1717675"/>
              <a:gd name="connsiteY492" fmla="*/ 391912 w 1717675"/>
              <a:gd name="connsiteX493" fmla="*/ 391912 w 1717675"/>
              <a:gd name="connsiteY493" fmla="*/ 391912 w 1717675"/>
              <a:gd name="connsiteX494" fmla="*/ 391912 w 1717675"/>
              <a:gd name="connsiteY494" fmla="*/ 391912 w 1717675"/>
              <a:gd name="connsiteX495" fmla="*/ 391912 w 1717675"/>
              <a:gd name="connsiteY495" fmla="*/ 391912 w 1717675"/>
              <a:gd name="connsiteX496" fmla="*/ 391912 w 1717675"/>
              <a:gd name="connsiteY496" fmla="*/ 391912 w 1717675"/>
              <a:gd name="connsiteX497" fmla="*/ 391912 w 1717675"/>
              <a:gd name="connsiteY497" fmla="*/ 391912 w 1717675"/>
              <a:gd name="connsiteX498" fmla="*/ 391912 w 1717675"/>
              <a:gd name="connsiteY498" fmla="*/ 391912 w 1717675"/>
              <a:gd name="connsiteX499" fmla="*/ 391912 w 1717675"/>
              <a:gd name="connsiteY499" fmla="*/ 391912 w 1717675"/>
              <a:gd name="connsiteX500" fmla="*/ 391912 w 1717675"/>
              <a:gd name="connsiteY500" fmla="*/ 391912 w 1717675"/>
              <a:gd name="connsiteX501" fmla="*/ 391912 w 1717675"/>
              <a:gd name="connsiteY501" fmla="*/ 391912 w 1717675"/>
              <a:gd name="connsiteX502" fmla="*/ 391912 w 1717675"/>
              <a:gd name="connsiteY502" fmla="*/ 391912 w 1717675"/>
              <a:gd name="connsiteX503" fmla="*/ 391912 w 1717675"/>
              <a:gd name="connsiteY503" fmla="*/ 391912 w 1717675"/>
              <a:gd name="connsiteX504" fmla="*/ 391912 w 1717675"/>
              <a:gd name="connsiteY504" fmla="*/ 391912 w 1717675"/>
              <a:gd name="connsiteX505" fmla="*/ 391912 w 1717675"/>
              <a:gd name="connsiteY505" fmla="*/ 391912 w 1717675"/>
              <a:gd name="connsiteX506" fmla="*/ 391912 w 1717675"/>
              <a:gd name="connsiteY506" fmla="*/ 391912 w 1717675"/>
              <a:gd name="connsiteX507" fmla="*/ 391912 w 1717675"/>
              <a:gd name="connsiteY507" fmla="*/ 391912 w 1717675"/>
              <a:gd name="connsiteX508" fmla="*/ 391912 w 1717675"/>
              <a:gd name="connsiteY508" fmla="*/ 391912 w 1717675"/>
              <a:gd name="connsiteX509" fmla="*/ 391912 w 1717675"/>
              <a:gd name="connsiteY509" fmla="*/ 391912 w 1717675"/>
              <a:gd name="connsiteX510" fmla="*/ 391912 w 1717675"/>
              <a:gd name="connsiteY510" fmla="*/ 391912 w 1717675"/>
              <a:gd name="connsiteX511" fmla="*/ 391912 w 1717675"/>
              <a:gd name="connsiteY511" fmla="*/ 391912 w 1717675"/>
              <a:gd name="connsiteX512" fmla="*/ 391912 w 1717675"/>
              <a:gd name="connsiteY512" fmla="*/ 391912 w 1717675"/>
              <a:gd name="connsiteX513" fmla="*/ 391912 w 1717675"/>
              <a:gd name="connsiteY513" fmla="*/ 391912 w 1717675"/>
              <a:gd name="connsiteX514" fmla="*/ 391912 w 1717675"/>
              <a:gd name="connsiteY514" fmla="*/ 391912 w 1717675"/>
              <a:gd name="connsiteX515" fmla="*/ 391912 w 1717675"/>
              <a:gd name="connsiteY515" fmla="*/ 391912 w 1717675"/>
              <a:gd name="connsiteX516" fmla="*/ 391912 w 1717675"/>
              <a:gd name="connsiteY516" fmla="*/ 391912 w 1717675"/>
              <a:gd name="connsiteX517" fmla="*/ 391912 w 1717675"/>
              <a:gd name="connsiteY517" fmla="*/ 391912 w 1717675"/>
              <a:gd name="connsiteX518" fmla="*/ 391912 w 1717675"/>
              <a:gd name="connsiteY518" fmla="*/ 391912 w 1717675"/>
              <a:gd name="connsiteX519" fmla="*/ 391912 w 1717675"/>
              <a:gd name="connsiteY519" fmla="*/ 391912 w 1717675"/>
              <a:gd name="connsiteX520" fmla="*/ 391912 w 1717675"/>
              <a:gd name="connsiteY520" fmla="*/ 391912 w 1717675"/>
              <a:gd name="connsiteX521" fmla="*/ 391912 w 1717675"/>
              <a:gd name="connsiteY521" fmla="*/ 391912 w 1717675"/>
              <a:gd name="connsiteX522" fmla="*/ 391912 w 1717675"/>
              <a:gd name="connsiteY522" fmla="*/ 391912 w 1717675"/>
              <a:gd name="connsiteX523" fmla="*/ 391912 w 1717675"/>
              <a:gd name="connsiteY523" fmla="*/ 391912 w 1717675"/>
              <a:gd name="connsiteX524" fmla="*/ 391912 w 1717675"/>
              <a:gd name="connsiteY524" fmla="*/ 391912 w 1717675"/>
              <a:gd name="connsiteX525" fmla="*/ 391912 w 1717675"/>
              <a:gd name="connsiteY525" fmla="*/ 391912 w 1717675"/>
              <a:gd name="connsiteX526" fmla="*/ 391912 w 1717675"/>
              <a:gd name="connsiteY526" fmla="*/ 391912 w 1717675"/>
              <a:gd name="connsiteX527" fmla="*/ 391912 w 1717675"/>
              <a:gd name="connsiteY527" fmla="*/ 391912 w 1717675"/>
              <a:gd name="connsiteX528" fmla="*/ 391912 w 1717675"/>
              <a:gd name="connsiteY528" fmla="*/ 391912 w 1717675"/>
              <a:gd name="connsiteX529" fmla="*/ 391912 w 1717675"/>
              <a:gd name="connsiteY529" fmla="*/ 391912 w 1717675"/>
              <a:gd name="connsiteX530" fmla="*/ 391912 w 1717675"/>
              <a:gd name="connsiteY530" fmla="*/ 391912 w 1717675"/>
              <a:gd name="connsiteX531" fmla="*/ 391912 w 1717675"/>
              <a:gd name="connsiteY531" fmla="*/ 391912 w 1717675"/>
              <a:gd name="connsiteX532" fmla="*/ 391912 w 1717675"/>
              <a:gd name="connsiteY532" fmla="*/ 391912 w 1717675"/>
              <a:gd name="connsiteX533" fmla="*/ 391912 w 1717675"/>
              <a:gd name="connsiteY533" fmla="*/ 391912 w 1717675"/>
              <a:gd name="connsiteX534" fmla="*/ 391912 w 1717675"/>
              <a:gd name="connsiteY534" fmla="*/ 391912 w 1717675"/>
              <a:gd name="connsiteX535" fmla="*/ 391912 w 1717675"/>
              <a:gd name="connsiteY535" fmla="*/ 391912 w 1717675"/>
              <a:gd name="connsiteX536" fmla="*/ 391912 w 1717675"/>
              <a:gd name="connsiteY536" fmla="*/ 391912 w 1717675"/>
              <a:gd name="connsiteX537" fmla="*/ 391912 w 1717675"/>
              <a:gd name="connsiteY537" fmla="*/ 391912 w 1717675"/>
              <a:gd name="connsiteX538" fmla="*/ 391912 w 1717675"/>
              <a:gd name="connsiteY538" fmla="*/ 391912 w 1717675"/>
              <a:gd name="connsiteX539" fmla="*/ 391912 w 1717675"/>
              <a:gd name="connsiteY539" fmla="*/ 391912 w 1717675"/>
              <a:gd name="connsiteX540" fmla="*/ 391912 w 1717675"/>
              <a:gd name="connsiteY540" fmla="*/ 391912 w 1717675"/>
              <a:gd name="connsiteX541" fmla="*/ 391912 w 1717675"/>
              <a:gd name="connsiteY541" fmla="*/ 391912 w 1717675"/>
              <a:gd name="connsiteX542" fmla="*/ 391912 w 1717675"/>
              <a:gd name="connsiteY542" fmla="*/ 391912 w 1717675"/>
              <a:gd name="connsiteX543" fmla="*/ 391912 w 1717675"/>
              <a:gd name="connsiteY543" fmla="*/ 391912 w 1717675"/>
              <a:gd name="connsiteX544" fmla="*/ 391912 w 1717675"/>
              <a:gd name="connsiteY544" fmla="*/ 391912 w 1717675"/>
              <a:gd name="connsiteX545" fmla="*/ 391912 w 1717675"/>
              <a:gd name="connsiteY545" fmla="*/ 391912 w 1717675"/>
              <a:gd name="connsiteX546" fmla="*/ 391912 w 1717675"/>
              <a:gd name="connsiteY546" fmla="*/ 391912 w 1717675"/>
              <a:gd name="connsiteX547" fmla="*/ 391912 w 1717675"/>
              <a:gd name="connsiteY547" fmla="*/ 391912 w 1717675"/>
              <a:gd name="connsiteX548" fmla="*/ 391912 w 1717675"/>
              <a:gd name="connsiteY548" fmla="*/ 391912 w 1717675"/>
              <a:gd name="connsiteX549" fmla="*/ 391912 w 1717675"/>
              <a:gd name="connsiteY549" fmla="*/ 391912 w 1717675"/>
              <a:gd name="connsiteX550" fmla="*/ 391912 w 1717675"/>
              <a:gd name="connsiteY550" fmla="*/ 391912 w 1717675"/>
              <a:gd name="connsiteX551" fmla="*/ 391912 w 1717675"/>
              <a:gd name="connsiteY551" fmla="*/ 391912 w 1717675"/>
              <a:gd name="connsiteX552" fmla="*/ 391912 w 1717675"/>
              <a:gd name="connsiteY552" fmla="*/ 391912 w 1717675"/>
              <a:gd name="connsiteX553" fmla="*/ 391912 w 1717675"/>
              <a:gd name="connsiteY553" fmla="*/ 391912 w 1717675"/>
              <a:gd name="connsiteX554" fmla="*/ 391912 w 1717675"/>
              <a:gd name="connsiteY554" fmla="*/ 391912 w 1717675"/>
              <a:gd name="connsiteX555" fmla="*/ 391912 w 1717675"/>
              <a:gd name="connsiteY555" fmla="*/ 391912 w 1717675"/>
              <a:gd name="connsiteX556" fmla="*/ 391912 w 1717675"/>
              <a:gd name="connsiteY556" fmla="*/ 391912 w 1717675"/>
              <a:gd name="connsiteX557" fmla="*/ 391912 w 1717675"/>
              <a:gd name="connsiteY557" fmla="*/ 391912 w 1717675"/>
              <a:gd name="connsiteX558" fmla="*/ 391912 w 1717675"/>
              <a:gd name="connsiteY558" fmla="*/ 391912 w 1717675"/>
              <a:gd name="connsiteX559" fmla="*/ 391912 w 1717675"/>
              <a:gd name="connsiteY559" fmla="*/ 391912 w 1717675"/>
              <a:gd name="connsiteX560" fmla="*/ 391912 w 1717675"/>
              <a:gd name="connsiteY560" fmla="*/ 391912 w 1717675"/>
              <a:gd name="connsiteX561" fmla="*/ 391912 w 1717675"/>
              <a:gd name="connsiteY561" fmla="*/ 391912 w 1717675"/>
              <a:gd name="connsiteX562" fmla="*/ 391912 w 1717675"/>
              <a:gd name="connsiteY562" fmla="*/ 391912 w 1717675"/>
              <a:gd name="connsiteX563" fmla="*/ 391912 w 1717675"/>
              <a:gd name="connsiteY563" fmla="*/ 391912 w 1717675"/>
              <a:gd name="connsiteX564" fmla="*/ 391912 w 1717675"/>
              <a:gd name="connsiteY564" fmla="*/ 391912 w 1717675"/>
              <a:gd name="connsiteX565" fmla="*/ 391912 w 1717675"/>
              <a:gd name="connsiteY565" fmla="*/ 391912 w 1717675"/>
              <a:gd name="connsiteX566" fmla="*/ 391912 w 1717675"/>
              <a:gd name="connsiteY566" fmla="*/ 391912 w 1717675"/>
              <a:gd name="connsiteX567" fmla="*/ 391912 w 1717675"/>
              <a:gd name="connsiteY567" fmla="*/ 391912 w 1717675"/>
              <a:gd name="connsiteX568" fmla="*/ 391912 w 1717675"/>
              <a:gd name="connsiteY568" fmla="*/ 391912 w 1717675"/>
              <a:gd name="connsiteX569" fmla="*/ 391912 w 1717675"/>
              <a:gd name="connsiteY569" fmla="*/ 391912 w 1717675"/>
              <a:gd name="connsiteX570" fmla="*/ 391912 w 1717675"/>
              <a:gd name="connsiteY570" fmla="*/ 391912 w 1717675"/>
              <a:gd name="connsiteX571" fmla="*/ 391912 w 1717675"/>
              <a:gd name="connsiteY571" fmla="*/ 391912 w 1717675"/>
              <a:gd name="connsiteX572" fmla="*/ 391912 w 1717675"/>
              <a:gd name="connsiteY572" fmla="*/ 391912 w 1717675"/>
              <a:gd name="connsiteX573" fmla="*/ 391912 w 1717675"/>
              <a:gd name="connsiteY573" fmla="*/ 391912 w 1717675"/>
              <a:gd name="connsiteX574" fmla="*/ 391912 w 1717675"/>
              <a:gd name="connsiteY574" fmla="*/ 391912 w 1717675"/>
              <a:gd name="connsiteX575" fmla="*/ 391912 w 1717675"/>
              <a:gd name="connsiteY575" fmla="*/ 391912 w 1717675"/>
              <a:gd name="connsiteX576" fmla="*/ 391912 w 1717675"/>
              <a:gd name="connsiteY576" fmla="*/ 391912 w 1717675"/>
              <a:gd name="connsiteX577" fmla="*/ 391912 w 1717675"/>
              <a:gd name="connsiteY577" fmla="*/ 391912 w 1717675"/>
              <a:gd name="connsiteX578" fmla="*/ 391912 w 1717675"/>
              <a:gd name="connsiteY578" fmla="*/ 391912 w 1717675"/>
              <a:gd name="connsiteX579" fmla="*/ 391912 w 1717675"/>
              <a:gd name="connsiteY579" fmla="*/ 391912 w 1717675"/>
              <a:gd name="connsiteX580" fmla="*/ 391912 w 1717675"/>
              <a:gd name="connsiteY580" fmla="*/ 391912 w 1717675"/>
              <a:gd name="connsiteX581" fmla="*/ 391912 w 1717675"/>
              <a:gd name="connsiteY581" fmla="*/ 391912 w 1717675"/>
              <a:gd name="connsiteX582" fmla="*/ 391912 w 1717675"/>
              <a:gd name="connsiteY582" fmla="*/ 391912 w 1717675"/>
              <a:gd name="connsiteX583" fmla="*/ 391912 w 1717675"/>
              <a:gd name="connsiteY583" fmla="*/ 391912 w 1717675"/>
              <a:gd name="connsiteX584" fmla="*/ 391912 w 1717675"/>
              <a:gd name="connsiteY584" fmla="*/ 391912 w 1717675"/>
              <a:gd name="connsiteX585" fmla="*/ 391912 w 1717675"/>
              <a:gd name="connsiteY585" fmla="*/ 391912 w 1717675"/>
              <a:gd name="connsiteX586" fmla="*/ 391912 w 1717675"/>
              <a:gd name="connsiteY586" fmla="*/ 391912 w 1717675"/>
              <a:gd name="connsiteX587" fmla="*/ 391912 w 1717675"/>
              <a:gd name="connsiteY587" fmla="*/ 391912 w 1717675"/>
              <a:gd name="connsiteX588" fmla="*/ 391912 w 1717675"/>
              <a:gd name="connsiteY588" fmla="*/ 391912 w 1717675"/>
              <a:gd name="connsiteX589" fmla="*/ 391912 w 1717675"/>
              <a:gd name="connsiteY589" fmla="*/ 391912 w 1717675"/>
              <a:gd name="connsiteX590" fmla="*/ 391912 w 1717675"/>
              <a:gd name="connsiteY590" fmla="*/ 391912 w 1717675"/>
              <a:gd name="connsiteX591" fmla="*/ 391912 w 1717675"/>
              <a:gd name="connsiteY591" fmla="*/ 391912 w 1717675"/>
              <a:gd name="connsiteX592" fmla="*/ 391912 w 1717675"/>
              <a:gd name="connsiteY592" fmla="*/ 391912 w 1717675"/>
              <a:gd name="connsiteX593" fmla="*/ 391912 w 1717675"/>
              <a:gd name="connsiteY593" fmla="*/ 391912 w 1717675"/>
              <a:gd name="connsiteX594" fmla="*/ 391912 w 1717675"/>
              <a:gd name="connsiteY594" fmla="*/ 391912 w 1717675"/>
              <a:gd name="connsiteX595" fmla="*/ 391912 w 1717675"/>
              <a:gd name="connsiteY595" fmla="*/ 391912 w 1717675"/>
              <a:gd name="connsiteX596" fmla="*/ 391912 w 1717675"/>
              <a:gd name="connsiteY596" fmla="*/ 391912 w 1717675"/>
              <a:gd name="connsiteX597" fmla="*/ 391912 w 1717675"/>
              <a:gd name="connsiteY597" fmla="*/ 391912 w 1717675"/>
              <a:gd name="connsiteX598" fmla="*/ 391912 w 1717675"/>
              <a:gd name="connsiteY598" fmla="*/ 391912 w 1717675"/>
              <a:gd name="connsiteX599" fmla="*/ 391912 w 1717675"/>
              <a:gd name="connsiteY599" fmla="*/ 391912 w 1717675"/>
              <a:gd name="connsiteX600" fmla="*/ 391912 w 1717675"/>
              <a:gd name="connsiteY600" fmla="*/ 391912 w 1717675"/>
              <a:gd name="connsiteX601" fmla="*/ 391912 w 1717675"/>
              <a:gd name="connsiteY601" fmla="*/ 391912 w 1717675"/>
              <a:gd name="connsiteX602" fmla="*/ 391912 w 1717675"/>
              <a:gd name="connsiteY602" fmla="*/ 391912 w 1717675"/>
              <a:gd name="connsiteX603" fmla="*/ 391912 w 1717675"/>
              <a:gd name="connsiteY603" fmla="*/ 391912 w 1717675"/>
              <a:gd name="connsiteX604" fmla="*/ 391912 w 1717675"/>
              <a:gd name="connsiteY604" fmla="*/ 391912 w 1717675"/>
              <a:gd name="connsiteX605" fmla="*/ 391912 w 1717675"/>
              <a:gd name="connsiteY605" fmla="*/ 391912 w 1717675"/>
              <a:gd name="connsiteX606" fmla="*/ 391912 w 1717675"/>
              <a:gd name="connsiteY606" fmla="*/ 391912 w 1717675"/>
              <a:gd name="connsiteX607" fmla="*/ 391912 w 1717675"/>
              <a:gd name="connsiteY607" fmla="*/ 391912 w 1717675"/>
              <a:gd name="connsiteX608" fmla="*/ 391912 w 1717675"/>
              <a:gd name="connsiteY608" fmla="*/ 391912 w 1717675"/>
              <a:gd name="connsiteX609" fmla="*/ 391912 w 1717675"/>
              <a:gd name="connsiteY609" fmla="*/ 391912 w 1717675"/>
              <a:gd name="connsiteX610" fmla="*/ 391912 w 1717675"/>
              <a:gd name="connsiteY610" fmla="*/ 391912 w 1717675"/>
              <a:gd name="connsiteX611" fmla="*/ 391912 w 1717675"/>
              <a:gd name="connsiteY611" fmla="*/ 391912 w 1717675"/>
              <a:gd name="connsiteX612" fmla="*/ 391912 w 1717675"/>
              <a:gd name="connsiteY612" fmla="*/ 391912 w 1717675"/>
              <a:gd name="connsiteX613" fmla="*/ 391912 w 1717675"/>
              <a:gd name="connsiteY613" fmla="*/ 391912 w 1717675"/>
              <a:gd name="connsiteX614" fmla="*/ 391912 w 1717675"/>
              <a:gd name="connsiteY614" fmla="*/ 391912 w 1717675"/>
              <a:gd name="connsiteX615" fmla="*/ 391912 w 1717675"/>
              <a:gd name="connsiteY615" fmla="*/ 391912 w 1717675"/>
              <a:gd name="connsiteX616" fmla="*/ 391912 w 1717675"/>
              <a:gd name="connsiteY616" fmla="*/ 391912 w 1717675"/>
              <a:gd name="connsiteX617" fmla="*/ 391912 w 1717675"/>
              <a:gd name="connsiteY617" fmla="*/ 391912 w 1717675"/>
              <a:gd name="connsiteX618" fmla="*/ 391912 w 1717675"/>
              <a:gd name="connsiteY618" fmla="*/ 391912 w 1717675"/>
              <a:gd name="connsiteX619" fmla="*/ 391912 w 1717675"/>
              <a:gd name="connsiteY619" fmla="*/ 391912 w 1717675"/>
              <a:gd name="connsiteX620" fmla="*/ 391912 w 1717675"/>
              <a:gd name="connsiteY620" fmla="*/ 391912 w 1717675"/>
              <a:gd name="connsiteX621" fmla="*/ 391912 w 1717675"/>
              <a:gd name="connsiteY621" fmla="*/ 391912 w 1717675"/>
              <a:gd name="connsiteX622" fmla="*/ 391912 w 1717675"/>
              <a:gd name="connsiteY622" fmla="*/ 391912 w 1717675"/>
              <a:gd name="connsiteX623" fmla="*/ 391912 w 1717675"/>
              <a:gd name="connsiteY623" fmla="*/ 391912 w 1717675"/>
              <a:gd name="connsiteX624" fmla="*/ 391912 w 1717675"/>
              <a:gd name="connsiteY624" fmla="*/ 391912 w 1717675"/>
              <a:gd name="connsiteX625" fmla="*/ 391912 w 1717675"/>
              <a:gd name="connsiteY625" fmla="*/ 391912 w 1717675"/>
              <a:gd name="connsiteX626" fmla="*/ 391912 w 1717675"/>
              <a:gd name="connsiteY626" fmla="*/ 391912 w 1717675"/>
              <a:gd name="connsiteX627" fmla="*/ 391912 w 1717675"/>
              <a:gd name="connsiteY627" fmla="*/ 391912 w 1717675"/>
              <a:gd name="connsiteX628" fmla="*/ 391912 w 1717675"/>
              <a:gd name="connsiteY628" fmla="*/ 391912 w 1717675"/>
              <a:gd name="connsiteX629" fmla="*/ 391912 w 1717675"/>
              <a:gd name="connsiteY629" fmla="*/ 391912 w 1717675"/>
              <a:gd name="connsiteX630" fmla="*/ 391912 w 1717675"/>
              <a:gd name="connsiteY630" fmla="*/ 391912 w 1717675"/>
              <a:gd name="connsiteX631" fmla="*/ 391912 w 1717675"/>
              <a:gd name="connsiteY631" fmla="*/ 391912 w 1717675"/>
              <a:gd name="connsiteX632" fmla="*/ 391912 w 1717675"/>
              <a:gd name="connsiteY632" fmla="*/ 391912 w 1717675"/>
              <a:gd name="connsiteX633" fmla="*/ 391912 w 1717675"/>
              <a:gd name="connsiteY633" fmla="*/ 391912 w 1717675"/>
              <a:gd name="connsiteX634" fmla="*/ 391912 w 1717675"/>
              <a:gd name="connsiteY634" fmla="*/ 391912 w 1717675"/>
              <a:gd name="connsiteX635" fmla="*/ 391912 w 1717675"/>
              <a:gd name="connsiteY635" fmla="*/ 391912 w 1717675"/>
              <a:gd name="connsiteX636" fmla="*/ 391912 w 1717675"/>
              <a:gd name="connsiteY636" fmla="*/ 391912 w 1717675"/>
              <a:gd name="connsiteX637" fmla="*/ 391912 w 1717675"/>
              <a:gd name="connsiteY637" fmla="*/ 391912 w 1717675"/>
              <a:gd name="connsiteX638" fmla="*/ 391912 w 1717675"/>
              <a:gd name="connsiteY638" fmla="*/ 391912 w 1717675"/>
              <a:gd name="connsiteX639" fmla="*/ 391912 w 1717675"/>
              <a:gd name="connsiteY639" fmla="*/ 391912 w 1717675"/>
              <a:gd name="connsiteX640" fmla="*/ 391912 w 1717675"/>
              <a:gd name="connsiteY640" fmla="*/ 391912 w 1717675"/>
              <a:gd name="connsiteX641" fmla="*/ 391912 w 1717675"/>
              <a:gd name="connsiteY641" fmla="*/ 391912 w 1717675"/>
              <a:gd name="connsiteX642" fmla="*/ 391912 w 1717675"/>
              <a:gd name="connsiteY642" fmla="*/ 391912 w 1717675"/>
              <a:gd name="connsiteX643" fmla="*/ 391912 w 1717675"/>
              <a:gd name="connsiteY643" fmla="*/ 391912 w 1717675"/>
              <a:gd name="connsiteX644" fmla="*/ 391912 w 1717675"/>
              <a:gd name="connsiteY644" fmla="*/ 391912 w 1717675"/>
              <a:gd name="connsiteX645" fmla="*/ 391912 w 1717675"/>
              <a:gd name="connsiteY645" fmla="*/ 391912 w 1717675"/>
              <a:gd name="connsiteX646" fmla="*/ 391912 w 1717675"/>
              <a:gd name="connsiteY646" fmla="*/ 391912 w 1717675"/>
              <a:gd name="connsiteX647" fmla="*/ 391912 w 1717675"/>
              <a:gd name="connsiteY647" fmla="*/ 391912 w 1717675"/>
              <a:gd name="connsiteX648" fmla="*/ 391912 w 1717675"/>
              <a:gd name="connsiteY648" fmla="*/ 391912 w 1717675"/>
              <a:gd name="connsiteX649" fmla="*/ 391912 w 1717675"/>
              <a:gd name="connsiteY649" fmla="*/ 391912 w 1717675"/>
              <a:gd name="connsiteX650" fmla="*/ 391912 w 1717675"/>
              <a:gd name="connsiteY650" fmla="*/ 391912 w 1717675"/>
              <a:gd name="connsiteX651" fmla="*/ 391912 w 1717675"/>
              <a:gd name="connsiteY651" fmla="*/ 391912 w 1717675"/>
              <a:gd name="connsiteX652" fmla="*/ 391912 w 1717675"/>
              <a:gd name="connsiteY652" fmla="*/ 391912 w 1717675"/>
              <a:gd name="connsiteX653" fmla="*/ 391912 w 1717675"/>
              <a:gd name="connsiteY653" fmla="*/ 391912 w 1717675"/>
              <a:gd name="connsiteX654" fmla="*/ 391912 w 1717675"/>
              <a:gd name="connsiteY654" fmla="*/ 391912 w 1717675"/>
              <a:gd name="connsiteX655" fmla="*/ 391912 w 1717675"/>
              <a:gd name="connsiteY655" fmla="*/ 391912 w 1717675"/>
              <a:gd name="connsiteX656" fmla="*/ 391912 w 1717675"/>
              <a:gd name="connsiteY656" fmla="*/ 391912 w 1717675"/>
              <a:gd name="connsiteX657" fmla="*/ 391912 w 1717675"/>
              <a:gd name="connsiteY657" fmla="*/ 391912 w 1717675"/>
              <a:gd name="connsiteX658" fmla="*/ 391912 w 1717675"/>
              <a:gd name="connsiteY658" fmla="*/ 391912 w 1717675"/>
              <a:gd name="connsiteX659" fmla="*/ 391912 w 1717675"/>
              <a:gd name="connsiteY659" fmla="*/ 391912 w 1717675"/>
              <a:gd name="connsiteX660" fmla="*/ 391912 w 1717675"/>
              <a:gd name="connsiteY660" fmla="*/ 391912 w 1717675"/>
              <a:gd name="connsiteX661" fmla="*/ 391912 w 1717675"/>
              <a:gd name="connsiteY661" fmla="*/ 391912 w 1717675"/>
              <a:gd name="connsiteX662" fmla="*/ 391912 w 1717675"/>
              <a:gd name="connsiteY662" fmla="*/ 391912 w 1717675"/>
              <a:gd name="connsiteX663" fmla="*/ 391912 w 1717675"/>
              <a:gd name="connsiteY663" fmla="*/ 391912 w 1717675"/>
              <a:gd name="connsiteX664" fmla="*/ 391912 w 1717675"/>
              <a:gd name="connsiteY664" fmla="*/ 391912 w 1717675"/>
              <a:gd name="connsiteX665" fmla="*/ 391912 w 1717675"/>
              <a:gd name="connsiteY665" fmla="*/ 391912 w 1717675"/>
              <a:gd name="connsiteX666" fmla="*/ 391912 w 1717675"/>
              <a:gd name="connsiteY666" fmla="*/ 391912 w 1717675"/>
              <a:gd name="connsiteX667" fmla="*/ 391912 w 1717675"/>
              <a:gd name="connsiteY667" fmla="*/ 391912 w 1717675"/>
              <a:gd name="connsiteX668" fmla="*/ 391912 w 1717675"/>
              <a:gd name="connsiteY668" fmla="*/ 391912 w 1717675"/>
              <a:gd name="connsiteX669" fmla="*/ 391912 w 1717675"/>
              <a:gd name="connsiteY669" fmla="*/ 391912 w 1717675"/>
              <a:gd name="connsiteX670" fmla="*/ 391912 w 1717675"/>
              <a:gd name="connsiteY670" fmla="*/ 391912 w 1717675"/>
              <a:gd name="connsiteX671" fmla="*/ 391912 w 1717675"/>
              <a:gd name="connsiteY671" fmla="*/ 391912 w 1717675"/>
              <a:gd name="connsiteX672" fmla="*/ 391912 w 1717675"/>
              <a:gd name="connsiteY672" fmla="*/ 391912 w 1717675"/>
              <a:gd name="connsiteX673" fmla="*/ 391912 w 1717675"/>
              <a:gd name="connsiteY673" fmla="*/ 391912 w 1717675"/>
              <a:gd name="connsiteX674" fmla="*/ 391912 w 1717675"/>
              <a:gd name="connsiteY674" fmla="*/ 391912 w 1717675"/>
              <a:gd name="connsiteX675" fmla="*/ 391912 w 1717675"/>
              <a:gd name="connsiteY675" fmla="*/ 391912 w 1717675"/>
              <a:gd name="connsiteX676" fmla="*/ 391912 w 1717675"/>
              <a:gd name="connsiteY676" fmla="*/ 391912 w 1717675"/>
              <a:gd name="connsiteX677" fmla="*/ 391912 w 1717675"/>
              <a:gd name="connsiteY677" fmla="*/ 391912 w 1717675"/>
              <a:gd name="connsiteX678" fmla="*/ 391912 w 1717675"/>
              <a:gd name="connsiteY678" fmla="*/ 391912 w 1717675"/>
              <a:gd name="connsiteX679" fmla="*/ 391912 w 1717675"/>
              <a:gd name="connsiteY679" fmla="*/ 391912 w 1717675"/>
              <a:gd name="connsiteX680" fmla="*/ 391912 w 1717675"/>
              <a:gd name="connsiteY680" fmla="*/ 391912 w 1717675"/>
              <a:gd name="connsiteX681" fmla="*/ 391912 w 1717675"/>
              <a:gd name="connsiteY681" fmla="*/ 391912 w 1717675"/>
              <a:gd name="connsiteX682" fmla="*/ 391912 w 1717675"/>
              <a:gd name="connsiteY682" fmla="*/ 391912 w 1717675"/>
              <a:gd name="connsiteX683" fmla="*/ 391912 w 1717675"/>
              <a:gd name="connsiteY683" fmla="*/ 391912 w 1717675"/>
              <a:gd name="connsiteX684" fmla="*/ 391912 w 1717675"/>
              <a:gd name="connsiteY684" fmla="*/ 391912 w 1717675"/>
              <a:gd name="connsiteX685" fmla="*/ 391912 w 1717675"/>
              <a:gd name="connsiteY685" fmla="*/ 391912 w 1717675"/>
              <a:gd name="connsiteX686" fmla="*/ 391912 w 1717675"/>
              <a:gd name="connsiteY686" fmla="*/ 391912 w 1717675"/>
              <a:gd name="connsiteX687" fmla="*/ 391912 w 1717675"/>
              <a:gd name="connsiteY687" fmla="*/ 391912 w 1717675"/>
              <a:gd name="connsiteX688" fmla="*/ 391912 w 1717675"/>
              <a:gd name="connsiteY688" fmla="*/ 391912 w 1717675"/>
              <a:gd name="connsiteX689" fmla="*/ 391912 w 1717675"/>
              <a:gd name="connsiteY689" fmla="*/ 391912 w 1717675"/>
              <a:gd name="connsiteX690" fmla="*/ 391912 w 1717675"/>
              <a:gd name="connsiteY690" fmla="*/ 391912 w 1717675"/>
              <a:gd name="connsiteX691" fmla="*/ 391912 w 1717675"/>
              <a:gd name="connsiteY691" fmla="*/ 391912 w 1717675"/>
              <a:gd name="connsiteX692" fmla="*/ 391912 w 1717675"/>
              <a:gd name="connsiteY692" fmla="*/ 391912 w 1717675"/>
              <a:gd name="connsiteX693" fmla="*/ 391912 w 1717675"/>
              <a:gd name="connsiteY693" fmla="*/ 391912 w 1717675"/>
              <a:gd name="connsiteX694" fmla="*/ 391912 w 1717675"/>
              <a:gd name="connsiteY694" fmla="*/ 391912 w 1717675"/>
              <a:gd name="connsiteX695" fmla="*/ 391912 w 1717675"/>
              <a:gd name="connsiteY695" fmla="*/ 391912 w 1717675"/>
              <a:gd name="connsiteX696" fmla="*/ 391912 w 1717675"/>
              <a:gd name="connsiteY696" fmla="*/ 391912 w 1717675"/>
              <a:gd name="connsiteX697" fmla="*/ 391912 w 1717675"/>
              <a:gd name="connsiteY697" fmla="*/ 391912 w 1717675"/>
              <a:gd name="connsiteX698" fmla="*/ 391912 w 1717675"/>
              <a:gd name="connsiteY698" fmla="*/ 391912 w 1717675"/>
              <a:gd name="connsiteX699" fmla="*/ 391912 w 1717675"/>
              <a:gd name="connsiteY699" fmla="*/ 391912 w 1717675"/>
              <a:gd name="connsiteX700" fmla="*/ 391912 w 1717675"/>
              <a:gd name="connsiteY700" fmla="*/ 391912 w 1717675"/>
              <a:gd name="connsiteX701" fmla="*/ 391912 w 1717675"/>
              <a:gd name="connsiteY701" fmla="*/ 391912 w 1717675"/>
              <a:gd name="connsiteX702" fmla="*/ 391912 w 1717675"/>
              <a:gd name="connsiteY702" fmla="*/ 391912 w 1717675"/>
              <a:gd name="connsiteX703" fmla="*/ 391912 w 1717675"/>
              <a:gd name="connsiteY703" fmla="*/ 391912 w 1717675"/>
              <a:gd name="connsiteX704" fmla="*/ 391912 w 1717675"/>
              <a:gd name="connsiteY704" fmla="*/ 391912 w 1717675"/>
              <a:gd name="connsiteX705" fmla="*/ 391912 w 1717675"/>
              <a:gd name="connsiteY705" fmla="*/ 391912 w 1717675"/>
              <a:gd name="connsiteX706" fmla="*/ 391912 w 1717675"/>
              <a:gd name="connsiteY706" fmla="*/ 391912 w 1717675"/>
              <a:gd name="connsiteX707" fmla="*/ 391912 w 1717675"/>
              <a:gd name="connsiteY707" fmla="*/ 391912 w 1717675"/>
              <a:gd name="connsiteX708" fmla="*/ 391912 w 1717675"/>
              <a:gd name="connsiteY708" fmla="*/ 391912 w 1717675"/>
              <a:gd name="connsiteX709" fmla="*/ 391912 w 1717675"/>
              <a:gd name="connsiteY709" fmla="*/ 391912 w 1717675"/>
              <a:gd name="connsiteX710" fmla="*/ 391912 w 1717675"/>
              <a:gd name="connsiteY710" fmla="*/ 391912 w 1717675"/>
              <a:gd name="connsiteX711" fmla="*/ 391912 w 1717675"/>
              <a:gd name="connsiteY711" fmla="*/ 391912 w 1717675"/>
              <a:gd name="connsiteX712" fmla="*/ 391912 w 1717675"/>
              <a:gd name="connsiteY712" fmla="*/ 391912 w 1717675"/>
              <a:gd name="connsiteX713" fmla="*/ 391912 w 1717675"/>
              <a:gd name="connsiteY713" fmla="*/ 391912 w 1717675"/>
              <a:gd name="connsiteX714" fmla="*/ 391912 w 1717675"/>
              <a:gd name="connsiteY714" fmla="*/ 391912 w 1717675"/>
              <a:gd name="connsiteX715" fmla="*/ 391912 w 1717675"/>
              <a:gd name="connsiteY715" fmla="*/ 391912 w 1717675"/>
              <a:gd name="connsiteX716" fmla="*/ 391912 w 1717675"/>
              <a:gd name="connsiteY716" fmla="*/ 391912 w 1717675"/>
              <a:gd name="connsiteX717" fmla="*/ 391912 w 1717675"/>
              <a:gd name="connsiteY717" fmla="*/ 391912 w 1717675"/>
              <a:gd name="connsiteX718" fmla="*/ 391912 w 1717675"/>
              <a:gd name="connsiteY718" fmla="*/ 391912 w 1717675"/>
              <a:gd name="connsiteX719" fmla="*/ 391912 w 1717675"/>
              <a:gd name="connsiteY719" fmla="*/ 391912 w 1717675"/>
              <a:gd name="connsiteX720" fmla="*/ 391912 w 1717675"/>
              <a:gd name="connsiteY720" fmla="*/ 391912 w 1717675"/>
              <a:gd name="connsiteX721" fmla="*/ 391912 w 1717675"/>
              <a:gd name="connsiteY721" fmla="*/ 391912 w 1717675"/>
              <a:gd name="connsiteX722" fmla="*/ 391912 w 1717675"/>
              <a:gd name="connsiteY722" fmla="*/ 391912 w 1717675"/>
              <a:gd name="connsiteX723" fmla="*/ 391912 w 1717675"/>
              <a:gd name="connsiteY723" fmla="*/ 391912 w 1717675"/>
              <a:gd name="connsiteX724" fmla="*/ 391912 w 1717675"/>
              <a:gd name="connsiteY724" fmla="*/ 391912 w 1717675"/>
              <a:gd name="connsiteX725" fmla="*/ 391912 w 1717675"/>
              <a:gd name="connsiteY725" fmla="*/ 391912 w 1717675"/>
              <a:gd name="connsiteX726" fmla="*/ 391912 w 1717675"/>
              <a:gd name="connsiteY726" fmla="*/ 391912 w 1717675"/>
              <a:gd name="connsiteX727" fmla="*/ 391912 w 1717675"/>
              <a:gd name="connsiteY727" fmla="*/ 391912 w 1717675"/>
              <a:gd name="connsiteX728" fmla="*/ 391912 w 1717675"/>
              <a:gd name="connsiteY728" fmla="*/ 391912 w 1717675"/>
              <a:gd name="connsiteX729" fmla="*/ 391912 w 1717675"/>
              <a:gd name="connsiteY729" fmla="*/ 391912 w 1717675"/>
              <a:gd name="connsiteX730" fmla="*/ 391912 w 1717675"/>
              <a:gd name="connsiteY730" fmla="*/ 391912 w 1717675"/>
              <a:gd name="connsiteX731" fmla="*/ 391912 w 1717675"/>
              <a:gd name="connsiteY731" fmla="*/ 391912 w 1717675"/>
              <a:gd name="connsiteX732" fmla="*/ 391912 w 1717675"/>
              <a:gd name="connsiteY732" fmla="*/ 391912 w 1717675"/>
              <a:gd name="connsiteX733" fmla="*/ 391912 w 1717675"/>
              <a:gd name="connsiteY733" fmla="*/ 391912 w 1717675"/>
              <a:gd name="connsiteX734" fmla="*/ 391912 w 1717675"/>
              <a:gd name="connsiteY734" fmla="*/ 391912 w 1717675"/>
              <a:gd name="connsiteX735" fmla="*/ 391912 w 1717675"/>
              <a:gd name="connsiteY735" fmla="*/ 391912 w 1717675"/>
              <a:gd name="connsiteX736" fmla="*/ 391912 w 1717675"/>
              <a:gd name="connsiteY736" fmla="*/ 391912 w 1717675"/>
              <a:gd name="connsiteX737" fmla="*/ 391912 w 1717675"/>
              <a:gd name="connsiteY737" fmla="*/ 391912 w 1717675"/>
              <a:gd name="connsiteX738" fmla="*/ 391912 w 1717675"/>
              <a:gd name="connsiteY738" fmla="*/ 391912 w 1717675"/>
              <a:gd name="connsiteX739" fmla="*/ 391912 w 1717675"/>
              <a:gd name="connsiteY739" fmla="*/ 391912 w 1717675"/>
              <a:gd name="connsiteX740" fmla="*/ 391912 w 1717675"/>
              <a:gd name="connsiteY740" fmla="*/ 391912 w 1717675"/>
              <a:gd name="connsiteX741" fmla="*/ 391912 w 1717675"/>
              <a:gd name="connsiteY741" fmla="*/ 391912 w 1717675"/>
              <a:gd name="connsiteX742" fmla="*/ 391912 w 1717675"/>
              <a:gd name="connsiteY742" fmla="*/ 391912 w 1717675"/>
              <a:gd name="connsiteX743" fmla="*/ 391912 w 1717675"/>
              <a:gd name="connsiteY743" fmla="*/ 391912 w 1717675"/>
              <a:gd name="connsiteX744" fmla="*/ 391912 w 1717675"/>
              <a:gd name="connsiteY744" fmla="*/ 391912 w 1717675"/>
              <a:gd name="connsiteX745" fmla="*/ 391912 w 1717675"/>
              <a:gd name="connsiteY745" fmla="*/ 391912 w 1717675"/>
              <a:gd name="connsiteX746" fmla="*/ 391912 w 1717675"/>
              <a:gd name="connsiteY746" fmla="*/ 391912 w 1717675"/>
              <a:gd name="connsiteX747" fmla="*/ 391912 w 1717675"/>
              <a:gd name="connsiteY747" fmla="*/ 391912 w 1717675"/>
              <a:gd name="connsiteX748" fmla="*/ 391912 w 1717675"/>
              <a:gd name="connsiteY748" fmla="*/ 391912 w 1717675"/>
              <a:gd name="connsiteX749" fmla="*/ 391912 w 1717675"/>
              <a:gd name="connsiteY749" fmla="*/ 391912 w 1717675"/>
              <a:gd name="connsiteX750" fmla="*/ 391912 w 1717675"/>
              <a:gd name="connsiteY750" fmla="*/ 391912 w 1717675"/>
              <a:gd name="connsiteX751" fmla="*/ 391912 w 1717675"/>
              <a:gd name="connsiteY751" fmla="*/ 391912 w 1717675"/>
              <a:gd name="connsiteX752" fmla="*/ 391912 w 1717675"/>
              <a:gd name="connsiteY752" fmla="*/ 391912 w 1717675"/>
              <a:gd name="connsiteX753" fmla="*/ 391912 w 1717675"/>
              <a:gd name="connsiteY753" fmla="*/ 391912 w 1717675"/>
              <a:gd name="connsiteX754" fmla="*/ 391912 w 1717675"/>
              <a:gd name="connsiteY754" fmla="*/ 391912 w 1717675"/>
              <a:gd name="connsiteX755" fmla="*/ 391912 w 1717675"/>
              <a:gd name="connsiteY755" fmla="*/ 391912 w 1717675"/>
              <a:gd name="connsiteX756" fmla="*/ 391912 w 1717675"/>
              <a:gd name="connsiteY756" fmla="*/ 391912 w 1717675"/>
              <a:gd name="connsiteX757" fmla="*/ 391912 w 1717675"/>
              <a:gd name="connsiteY757" fmla="*/ 391912 w 1717675"/>
              <a:gd name="connsiteX758" fmla="*/ 391912 w 1717675"/>
              <a:gd name="connsiteY758" fmla="*/ 391912 w 1717675"/>
              <a:gd name="connsiteX759" fmla="*/ 391912 w 1717675"/>
              <a:gd name="connsiteY759" fmla="*/ 391912 w 1717675"/>
              <a:gd name="connsiteX760" fmla="*/ 391912 w 1717675"/>
              <a:gd name="connsiteY760" fmla="*/ 391912 w 1717675"/>
              <a:gd name="connsiteX761" fmla="*/ 391912 w 1717675"/>
              <a:gd name="connsiteY761" fmla="*/ 391912 w 1717675"/>
              <a:gd name="connsiteX762" fmla="*/ 391912 w 1717675"/>
              <a:gd name="connsiteY762" fmla="*/ 391912 w 1717675"/>
              <a:gd name="connsiteX763" fmla="*/ 391912 w 1717675"/>
              <a:gd name="connsiteY763" fmla="*/ 391912 w 1717675"/>
              <a:gd name="connsiteX764" fmla="*/ 391912 w 1717675"/>
              <a:gd name="connsiteY764" fmla="*/ 391912 w 1717675"/>
              <a:gd name="connsiteX765" fmla="*/ 391912 w 1717675"/>
              <a:gd name="connsiteY765" fmla="*/ 391912 w 1717675"/>
              <a:gd name="connsiteX766" fmla="*/ 391912 w 1717675"/>
              <a:gd name="connsiteY766" fmla="*/ 391912 w 1717675"/>
              <a:gd name="connsiteX767" fmla="*/ 391912 w 1717675"/>
              <a:gd name="connsiteY767" fmla="*/ 391912 w 1717675"/>
              <a:gd name="connsiteX768" fmla="*/ 391912 w 1717675"/>
              <a:gd name="connsiteY768" fmla="*/ 391912 w 1717675"/>
              <a:gd name="connsiteX769" fmla="*/ 391912 w 1717675"/>
              <a:gd name="connsiteY769" fmla="*/ 391912 w 1717675"/>
              <a:gd name="connsiteX770" fmla="*/ 391912 w 1717675"/>
              <a:gd name="connsiteY770" fmla="*/ 391912 w 1717675"/>
              <a:gd name="connsiteX771" fmla="*/ 391912 w 1717675"/>
              <a:gd name="connsiteY771" fmla="*/ 391912 w 1717675"/>
              <a:gd name="connsiteX772" fmla="*/ 391912 w 1717675"/>
              <a:gd name="connsiteY772" fmla="*/ 391912 w 1717675"/>
              <a:gd name="connsiteX773" fmla="*/ 391912 w 1717675"/>
              <a:gd name="connsiteY773" fmla="*/ 391912 w 1717675"/>
              <a:gd name="connsiteX774" fmla="*/ 391912 w 1717675"/>
              <a:gd name="connsiteY774" fmla="*/ 391912 w 1717675"/>
              <a:gd name="connsiteX775" fmla="*/ 391912 w 1717675"/>
              <a:gd name="connsiteY775" fmla="*/ 391912 w 1717675"/>
              <a:gd name="connsiteX776" fmla="*/ 391912 w 1717675"/>
              <a:gd name="connsiteY776" fmla="*/ 391912 w 1717675"/>
              <a:gd name="connsiteX777" fmla="*/ 391912 w 1717675"/>
              <a:gd name="connsiteY777" fmla="*/ 391912 w 1717675"/>
              <a:gd name="connsiteX778" fmla="*/ 391912 w 1717675"/>
              <a:gd name="connsiteY778" fmla="*/ 391912 w 1717675"/>
              <a:gd name="connsiteX779" fmla="*/ 391912 w 1717675"/>
              <a:gd name="connsiteY779" fmla="*/ 391912 w 1717675"/>
              <a:gd name="connsiteX780" fmla="*/ 391912 w 1717675"/>
              <a:gd name="connsiteY780" fmla="*/ 391912 w 1717675"/>
              <a:gd name="connsiteX781" fmla="*/ 391912 w 1717675"/>
              <a:gd name="connsiteY781" fmla="*/ 391912 w 1717675"/>
              <a:gd name="connsiteX782" fmla="*/ 391912 w 1717675"/>
              <a:gd name="connsiteY782" fmla="*/ 391912 w 1717675"/>
              <a:gd name="connsiteX783" fmla="*/ 391912 w 1717675"/>
              <a:gd name="connsiteY783" fmla="*/ 391912 w 1717675"/>
              <a:gd name="connsiteX784" fmla="*/ 391912 w 1717675"/>
              <a:gd name="connsiteY784" fmla="*/ 391912 w 1717675"/>
              <a:gd name="connsiteX785" fmla="*/ 391912 w 1717675"/>
              <a:gd name="connsiteY785" fmla="*/ 391912 w 1717675"/>
              <a:gd name="connsiteX786" fmla="*/ 391912 w 1717675"/>
              <a:gd name="connsiteY786" fmla="*/ 391912 w 1717675"/>
              <a:gd name="connsiteX787" fmla="*/ 391912 w 1717675"/>
              <a:gd name="connsiteY787" fmla="*/ 391912 w 1717675"/>
              <a:gd name="connsiteX788" fmla="*/ 391912 w 1717675"/>
              <a:gd name="connsiteY788" fmla="*/ 391912 w 1717675"/>
              <a:gd name="connsiteX789" fmla="*/ 391912 w 1717675"/>
              <a:gd name="connsiteY789" fmla="*/ 391912 w 1717675"/>
              <a:gd name="connsiteX790" fmla="*/ 391912 w 1717675"/>
              <a:gd name="connsiteY790" fmla="*/ 391912 w 1717675"/>
              <a:gd name="connsiteX791" fmla="*/ 391912 w 1717675"/>
              <a:gd name="connsiteY791" fmla="*/ 391912 w 1717675"/>
              <a:gd name="connsiteX792" fmla="*/ 391912 w 1717675"/>
              <a:gd name="connsiteY792" fmla="*/ 391912 w 1717675"/>
              <a:gd name="connsiteX793" fmla="*/ 391912 w 1717675"/>
              <a:gd name="connsiteY793" fmla="*/ 391912 w 1717675"/>
              <a:gd name="connsiteX794" fmla="*/ 391912 w 1717675"/>
              <a:gd name="connsiteY794" fmla="*/ 391912 w 1717675"/>
              <a:gd name="connsiteX795" fmla="*/ 391912 w 1717675"/>
              <a:gd name="connsiteY795" fmla="*/ 391912 w 1717675"/>
              <a:gd name="connsiteX796" fmla="*/ 391912 w 1717675"/>
              <a:gd name="connsiteY796" fmla="*/ 391912 w 1717675"/>
              <a:gd name="connsiteX797" fmla="*/ 391912 w 1717675"/>
              <a:gd name="connsiteY797" fmla="*/ 391912 w 1717675"/>
              <a:gd name="connsiteX798" fmla="*/ 391912 w 1717675"/>
              <a:gd name="connsiteY798" fmla="*/ 391912 w 1717675"/>
              <a:gd name="connsiteX799" fmla="*/ 391912 w 1717675"/>
              <a:gd name="connsiteY799" fmla="*/ 391912 w 1717675"/>
              <a:gd name="connsiteX800" fmla="*/ 391912 w 1717675"/>
              <a:gd name="connsiteY800" fmla="*/ 391912 w 1717675"/>
              <a:gd name="connsiteX801" fmla="*/ 391912 w 1717675"/>
              <a:gd name="connsiteY801" fmla="*/ 391912 w 1717675"/>
              <a:gd name="connsiteX802" fmla="*/ 391912 w 1717675"/>
              <a:gd name="connsiteY802" fmla="*/ 391912 w 1717675"/>
              <a:gd name="connsiteX803" fmla="*/ 391912 w 1717675"/>
              <a:gd name="connsiteY803" fmla="*/ 391912 w 1717675"/>
              <a:gd name="connsiteX804" fmla="*/ 391912 w 1717675"/>
              <a:gd name="connsiteY804" fmla="*/ 391912 w 1717675"/>
              <a:gd name="connsiteX805" fmla="*/ 391912 w 1717675"/>
              <a:gd name="connsiteY805" fmla="*/ 391912 w 1717675"/>
              <a:gd name="connsiteX806" fmla="*/ 391912 w 1717675"/>
              <a:gd name="connsiteY806" fmla="*/ 391912 w 1717675"/>
              <a:gd name="connsiteX807" fmla="*/ 391912 w 1717675"/>
              <a:gd name="connsiteY807" fmla="*/ 391912 w 1717675"/>
              <a:gd name="connsiteX808" fmla="*/ 391912 w 1717675"/>
              <a:gd name="connsiteY808" fmla="*/ 391912 w 1717675"/>
              <a:gd name="connsiteX809" fmla="*/ 391912 w 1717675"/>
              <a:gd name="connsiteY809" fmla="*/ 391912 w 1717675"/>
              <a:gd name="connsiteX810" fmla="*/ 391912 w 1717675"/>
              <a:gd name="connsiteY810" fmla="*/ 391912 w 1717675"/>
              <a:gd name="connsiteX811" fmla="*/ 391912 w 1717675"/>
              <a:gd name="connsiteY811" fmla="*/ 391912 w 1717675"/>
              <a:gd name="connsiteX812" fmla="*/ 391912 w 1717675"/>
              <a:gd name="connsiteY812" fmla="*/ 391912 w 1717675"/>
              <a:gd name="connsiteX813" fmla="*/ 391912 w 1717675"/>
              <a:gd name="connsiteY813" fmla="*/ 391912 w 1717675"/>
              <a:gd name="connsiteX814" fmla="*/ 391912 w 1717675"/>
              <a:gd name="connsiteY814" fmla="*/ 391912 w 1717675"/>
              <a:gd name="connsiteX815" fmla="*/ 391912 w 1717675"/>
              <a:gd name="connsiteY815" fmla="*/ 391912 w 1717675"/>
              <a:gd name="connsiteX816" fmla="*/ 391912 w 1717675"/>
              <a:gd name="connsiteY816" fmla="*/ 391912 w 1717675"/>
              <a:gd name="connsiteX817" fmla="*/ 391912 w 1717675"/>
              <a:gd name="connsiteY817" fmla="*/ 391912 w 1717675"/>
              <a:gd name="connsiteX818" fmla="*/ 391912 w 1717675"/>
              <a:gd name="connsiteY818" fmla="*/ 391912 w 1717675"/>
              <a:gd name="connsiteX819" fmla="*/ 391912 w 1717675"/>
              <a:gd name="connsiteY819" fmla="*/ 391912 w 1717675"/>
              <a:gd name="connsiteX820" fmla="*/ 391912 w 1717675"/>
              <a:gd name="connsiteY820" fmla="*/ 391912 w 1717675"/>
              <a:gd name="connsiteX821" fmla="*/ 391912 w 1717675"/>
              <a:gd name="connsiteY821" fmla="*/ 391912 w 1717675"/>
              <a:gd name="connsiteX822" fmla="*/ 391912 w 1717675"/>
              <a:gd name="connsiteY822" fmla="*/ 391912 w 1717675"/>
              <a:gd name="connsiteX823" fmla="*/ 391912 w 1717675"/>
              <a:gd name="connsiteY823" fmla="*/ 391912 w 1717675"/>
              <a:gd name="connsiteX824" fmla="*/ 391912 w 1717675"/>
              <a:gd name="connsiteY824" fmla="*/ 391912 w 1717675"/>
              <a:gd name="connsiteX825" fmla="*/ 391912 w 1717675"/>
              <a:gd name="connsiteY825" fmla="*/ 391912 w 1717675"/>
              <a:gd name="connsiteX826" fmla="*/ 391912 w 1717675"/>
              <a:gd name="connsiteY826" fmla="*/ 391912 w 1717675"/>
              <a:gd name="connsiteX827" fmla="*/ 391912 w 1717675"/>
              <a:gd name="connsiteY827" fmla="*/ 391912 w 1717675"/>
              <a:gd name="connsiteX828" fmla="*/ 391912 w 1717675"/>
              <a:gd name="connsiteY828" fmla="*/ 391912 w 1717675"/>
              <a:gd name="connsiteX829" fmla="*/ 391912 w 1717675"/>
              <a:gd name="connsiteY829" fmla="*/ 391912 w 1717675"/>
              <a:gd name="connsiteX830" fmla="*/ 391912 w 1717675"/>
              <a:gd name="connsiteY830" fmla="*/ 391912 w 1717675"/>
              <a:gd name="connsiteX831" fmla="*/ 391912 w 1717675"/>
              <a:gd name="connsiteY831" fmla="*/ 391912 w 1717675"/>
              <a:gd name="connsiteX832" fmla="*/ 391912 w 1717675"/>
              <a:gd name="connsiteY832" fmla="*/ 391912 w 1717675"/>
              <a:gd name="connsiteX833" fmla="*/ 391912 w 1717675"/>
              <a:gd name="connsiteY833" fmla="*/ 391912 w 1717675"/>
              <a:gd name="connsiteX834" fmla="*/ 391912 w 1717675"/>
              <a:gd name="connsiteY834" fmla="*/ 391912 w 1717675"/>
              <a:gd name="connsiteX835" fmla="*/ 391912 w 1717675"/>
              <a:gd name="connsiteY835" fmla="*/ 391912 w 1717675"/>
              <a:gd name="connsiteX836" fmla="*/ 391912 w 1717675"/>
              <a:gd name="connsiteY836" fmla="*/ 391912 w 1717675"/>
              <a:gd name="connsiteX837" fmla="*/ 391912 w 1717675"/>
              <a:gd name="connsiteY837" fmla="*/ 391912 w 1717675"/>
              <a:gd name="connsiteX838" fmla="*/ 391912 w 1717675"/>
              <a:gd name="connsiteY838" fmla="*/ 391912 w 1717675"/>
              <a:gd name="connsiteX839" fmla="*/ 391912 w 1717675"/>
              <a:gd name="connsiteY839" fmla="*/ 391912 w 1717675"/>
              <a:gd name="connsiteX840" fmla="*/ 391912 w 1717675"/>
              <a:gd name="connsiteY840" fmla="*/ 391912 w 1717675"/>
              <a:gd name="connsiteX841" fmla="*/ 391912 w 1717675"/>
              <a:gd name="connsiteY841" fmla="*/ 391912 w 1717675"/>
              <a:gd name="connsiteX842" fmla="*/ 391912 w 1717675"/>
              <a:gd name="connsiteY842" fmla="*/ 391912 w 1717675"/>
              <a:gd name="connsiteX843" fmla="*/ 391912 w 1717675"/>
              <a:gd name="connsiteY843" fmla="*/ 391912 w 1717675"/>
              <a:gd name="connsiteX844" fmla="*/ 391912 w 1717675"/>
              <a:gd name="connsiteY844" fmla="*/ 391912 w 1717675"/>
              <a:gd name="connsiteX845" fmla="*/ 391912 w 1717675"/>
              <a:gd name="connsiteY845" fmla="*/ 391912 w 1717675"/>
              <a:gd name="connsiteX846" fmla="*/ 391912 w 1717675"/>
              <a:gd name="connsiteY846" fmla="*/ 391912 w 1717675"/>
              <a:gd name="connsiteX847" fmla="*/ 391912 w 1717675"/>
              <a:gd name="connsiteY847" fmla="*/ 391912 w 1717675"/>
              <a:gd name="connsiteX848" fmla="*/ 391912 w 1717675"/>
              <a:gd name="connsiteY848" fmla="*/ 391912 w 1717675"/>
              <a:gd name="connsiteX849" fmla="*/ 391912 w 1717675"/>
              <a:gd name="connsiteY849" fmla="*/ 391912 w 1717675"/>
              <a:gd name="connsiteX850" fmla="*/ 391912 w 1717675"/>
              <a:gd name="connsiteY850" fmla="*/ 391912 w 1717675"/>
              <a:gd name="connsiteX851" fmla="*/ 391912 w 1717675"/>
              <a:gd name="connsiteY851" fmla="*/ 391912 w 1717675"/>
              <a:gd name="connsiteX852" fmla="*/ 391912 w 1717675"/>
              <a:gd name="connsiteY852" fmla="*/ 391912 w 1717675"/>
              <a:gd name="connsiteX853" fmla="*/ 391912 w 1717675"/>
              <a:gd name="connsiteY853" fmla="*/ 391912 w 1717675"/>
              <a:gd name="connsiteX854" fmla="*/ 391912 w 1717675"/>
              <a:gd name="connsiteY854" fmla="*/ 391912 w 1717675"/>
              <a:gd name="connsiteX855" fmla="*/ 391912 w 1717675"/>
              <a:gd name="connsiteY855" fmla="*/ 391912 w 1717675"/>
              <a:gd name="connsiteX856" fmla="*/ 391912 w 1717675"/>
              <a:gd name="connsiteY856" fmla="*/ 391912 w 1717675"/>
              <a:gd name="connsiteX857" fmla="*/ 391912 w 1717675"/>
              <a:gd name="connsiteY857" fmla="*/ 391912 w 1717675"/>
              <a:gd name="connsiteX858" fmla="*/ 391912 w 1717675"/>
              <a:gd name="connsiteY858" fmla="*/ 391912 w 1717675"/>
              <a:gd name="connsiteX859" fmla="*/ 391912 w 1717675"/>
              <a:gd name="connsiteY859" fmla="*/ 391912 w 1717675"/>
              <a:gd name="connsiteX860" fmla="*/ 391912 w 1717675"/>
              <a:gd name="connsiteY860" fmla="*/ 391912 w 1717675"/>
              <a:gd name="connsiteX861" fmla="*/ 391912 w 1717675"/>
              <a:gd name="connsiteY861" fmla="*/ 391912 w 1717675"/>
              <a:gd name="connsiteX862" fmla="*/ 391912 w 1717675"/>
              <a:gd name="connsiteY862" fmla="*/ 391912 w 1717675"/>
              <a:gd name="connsiteX863" fmla="*/ 391912 w 1717675"/>
              <a:gd name="connsiteY863" fmla="*/ 391912 w 1717675"/>
              <a:gd name="connsiteX864" fmla="*/ 391912 w 1717675"/>
              <a:gd name="connsiteY864" fmla="*/ 391912 w 1717675"/>
              <a:gd name="connsiteX865" fmla="*/ 391912 w 1717675"/>
              <a:gd name="connsiteY865" fmla="*/ 391912 w 1717675"/>
              <a:gd name="connsiteX866" fmla="*/ 391912 w 1717675"/>
              <a:gd name="connsiteY866" fmla="*/ 391912 w 1717675"/>
              <a:gd name="connsiteX867" fmla="*/ 391912 w 1717675"/>
              <a:gd name="connsiteY867" fmla="*/ 391912 w 1717675"/>
              <a:gd name="connsiteX868" fmla="*/ 391912 w 1717675"/>
              <a:gd name="connsiteY868" fmla="*/ 391912 w 1717675"/>
              <a:gd name="connsiteX869" fmla="*/ 391912 w 1717675"/>
              <a:gd name="connsiteY869" fmla="*/ 391912 w 1717675"/>
              <a:gd name="connsiteX870" fmla="*/ 391912 w 1717675"/>
              <a:gd name="connsiteY870" fmla="*/ 391912 w 1717675"/>
              <a:gd name="connsiteX871" fmla="*/ 391912 w 1717675"/>
              <a:gd name="connsiteY871" fmla="*/ 391912 w 1717675"/>
              <a:gd name="connsiteX872" fmla="*/ 391912 w 1717675"/>
              <a:gd name="connsiteY872" fmla="*/ 391912 w 1717675"/>
              <a:gd name="connsiteX873" fmla="*/ 391912 w 1717675"/>
              <a:gd name="connsiteY873" fmla="*/ 391912 w 1717675"/>
              <a:gd name="connsiteX874" fmla="*/ 391912 w 1717675"/>
              <a:gd name="connsiteY874" fmla="*/ 391912 w 1717675"/>
              <a:gd name="connsiteX875" fmla="*/ 391912 w 1717675"/>
              <a:gd name="connsiteY875" fmla="*/ 391912 w 1717675"/>
              <a:gd name="connsiteX876" fmla="*/ 391912 w 1717675"/>
              <a:gd name="connsiteY876" fmla="*/ 391912 w 1717675"/>
              <a:gd name="connsiteX877" fmla="*/ 391912 w 1717675"/>
              <a:gd name="connsiteY877" fmla="*/ 391912 w 1717675"/>
              <a:gd name="connsiteX878" fmla="*/ 391912 w 1717675"/>
              <a:gd name="connsiteY878" fmla="*/ 391912 w 1717675"/>
              <a:gd name="connsiteX879" fmla="*/ 391912 w 1717675"/>
              <a:gd name="connsiteY879" fmla="*/ 391912 w 1717675"/>
              <a:gd name="connsiteX880" fmla="*/ 391912 w 1717675"/>
              <a:gd name="connsiteY880" fmla="*/ 391912 w 1717675"/>
              <a:gd name="connsiteX881" fmla="*/ 391912 w 1717675"/>
              <a:gd name="connsiteY881" fmla="*/ 391912 w 1717675"/>
              <a:gd name="connsiteX882" fmla="*/ 391912 w 1717675"/>
              <a:gd name="connsiteY882" fmla="*/ 391912 w 1717675"/>
              <a:gd name="connsiteX883" fmla="*/ 391912 w 1717675"/>
              <a:gd name="connsiteY883" fmla="*/ 391912 w 1717675"/>
              <a:gd name="connsiteX884" fmla="*/ 391912 w 1717675"/>
              <a:gd name="connsiteY884" fmla="*/ 391912 w 1717675"/>
              <a:gd name="connsiteX885" fmla="*/ 391912 w 1717675"/>
              <a:gd name="connsiteY885" fmla="*/ 391912 w 1717675"/>
              <a:gd name="connsiteX886" fmla="*/ 391912 w 1717675"/>
              <a:gd name="connsiteY886" fmla="*/ 391912 w 1717675"/>
              <a:gd name="connsiteX887" fmla="*/ 391912 w 1717675"/>
              <a:gd name="connsiteY887" fmla="*/ 391912 w 1717675"/>
              <a:gd name="connsiteX888" fmla="*/ 391912 w 1717675"/>
              <a:gd name="connsiteY888" fmla="*/ 391912 w 1717675"/>
              <a:gd name="connsiteX889" fmla="*/ 391912 w 1717675"/>
              <a:gd name="connsiteY889" fmla="*/ 391912 w 1717675"/>
              <a:gd name="connsiteX890" fmla="*/ 391912 w 1717675"/>
              <a:gd name="connsiteY890" fmla="*/ 391912 w 1717675"/>
              <a:gd name="connsiteX891" fmla="*/ 391912 w 1717675"/>
              <a:gd name="connsiteY891" fmla="*/ 391912 w 1717675"/>
              <a:gd name="connsiteX892" fmla="*/ 391912 w 1717675"/>
              <a:gd name="connsiteY892" fmla="*/ 391912 w 1717675"/>
              <a:gd name="connsiteX893" fmla="*/ 391912 w 1717675"/>
              <a:gd name="connsiteY893" fmla="*/ 391912 w 1717675"/>
              <a:gd name="connsiteX894" fmla="*/ 391912 w 1717675"/>
              <a:gd name="connsiteY894" fmla="*/ 391912 w 1717675"/>
              <a:gd name="connsiteX895" fmla="*/ 391912 w 1717675"/>
              <a:gd name="connsiteY895" fmla="*/ 391912 w 1717675"/>
              <a:gd name="connsiteX896" fmla="*/ 391912 w 1717675"/>
              <a:gd name="connsiteY896" fmla="*/ 391912 w 1717675"/>
              <a:gd name="connsiteX897" fmla="*/ 391912 w 1717675"/>
              <a:gd name="connsiteY897" fmla="*/ 391912 w 1717675"/>
              <a:gd name="connsiteX898" fmla="*/ 391912 w 1717675"/>
              <a:gd name="connsiteY898" fmla="*/ 391912 w 1717675"/>
              <a:gd name="connsiteX899" fmla="*/ 391912 w 1717675"/>
              <a:gd name="connsiteY899" fmla="*/ 391912 w 1717675"/>
              <a:gd name="connsiteX900" fmla="*/ 391912 w 1717675"/>
              <a:gd name="connsiteY900" fmla="*/ 391912 w 1717675"/>
              <a:gd name="connsiteX901" fmla="*/ 391912 w 1717675"/>
              <a:gd name="connsiteY901" fmla="*/ 391912 w 1717675"/>
              <a:gd name="connsiteX902" fmla="*/ 391912 w 1717675"/>
              <a:gd name="connsiteY902" fmla="*/ 391912 w 1717675"/>
              <a:gd name="connsiteX903" fmla="*/ 391912 w 1717675"/>
              <a:gd name="connsiteY903" fmla="*/ 391912 w 1717675"/>
              <a:gd name="connsiteX904" fmla="*/ 391912 w 1717675"/>
              <a:gd name="connsiteY904" fmla="*/ 391912 w 1717675"/>
              <a:gd name="connsiteX905" fmla="*/ 391912 w 1717675"/>
              <a:gd name="connsiteY905" fmla="*/ 391912 w 1717675"/>
              <a:gd name="connsiteX906" fmla="*/ 391912 w 1717675"/>
              <a:gd name="connsiteY906" fmla="*/ 391912 w 1717675"/>
              <a:gd name="connsiteX907" fmla="*/ 391912 w 1717675"/>
              <a:gd name="connsiteY907" fmla="*/ 391912 w 1717675"/>
              <a:gd name="connsiteX908" fmla="*/ 391912 w 1717675"/>
              <a:gd name="connsiteY908" fmla="*/ 391912 w 1717675"/>
              <a:gd name="connsiteX909" fmla="*/ 391912 w 1717675"/>
              <a:gd name="connsiteY909" fmla="*/ 391912 w 1717675"/>
              <a:gd name="connsiteX910" fmla="*/ 391912 w 1717675"/>
              <a:gd name="connsiteY910" fmla="*/ 391912 w 1717675"/>
              <a:gd name="connsiteX911" fmla="*/ 391912 w 1717675"/>
              <a:gd name="connsiteY911" fmla="*/ 391912 w 1717675"/>
              <a:gd name="connsiteX912" fmla="*/ 391912 w 1717675"/>
              <a:gd name="connsiteY912" fmla="*/ 391912 w 1717675"/>
              <a:gd name="connsiteX913" fmla="*/ 391912 w 1717675"/>
              <a:gd name="connsiteY913" fmla="*/ 391912 w 1717675"/>
              <a:gd name="connsiteX914" fmla="*/ 391912 w 1717675"/>
              <a:gd name="connsiteY914" fmla="*/ 391912 w 1717675"/>
              <a:gd name="connsiteX915" fmla="*/ 391912 w 1717675"/>
              <a:gd name="connsiteY915" fmla="*/ 391912 w 1717675"/>
              <a:gd name="connsiteX916" fmla="*/ 391912 w 1717675"/>
              <a:gd name="connsiteY916" fmla="*/ 391912 w 1717675"/>
              <a:gd name="connsiteX917" fmla="*/ 391912 w 1717675"/>
              <a:gd name="connsiteY917" fmla="*/ 391912 w 1717675"/>
              <a:gd name="connsiteX918" fmla="*/ 391912 w 1717675"/>
              <a:gd name="connsiteY918" fmla="*/ 391912 w 1717675"/>
              <a:gd name="connsiteX919" fmla="*/ 391912 w 1717675"/>
              <a:gd name="connsiteY919" fmla="*/ 391912 w 1717675"/>
              <a:gd name="connsiteX920" fmla="*/ 391912 w 1717675"/>
              <a:gd name="connsiteY920" fmla="*/ 391912 w 1717675"/>
              <a:gd name="connsiteX921" fmla="*/ 391912 w 1717675"/>
              <a:gd name="connsiteY921" fmla="*/ 391912 w 1717675"/>
              <a:gd name="connsiteX922" fmla="*/ 391912 w 1717675"/>
              <a:gd name="connsiteY922" fmla="*/ 391912 w 1717675"/>
              <a:gd name="connsiteX923" fmla="*/ 391912 w 1717675"/>
              <a:gd name="connsiteY923" fmla="*/ 391912 w 1717675"/>
              <a:gd name="connsiteX924" fmla="*/ 391912 w 1717675"/>
              <a:gd name="connsiteY924" fmla="*/ 391912 w 1717675"/>
              <a:gd name="connsiteX925" fmla="*/ 391912 w 1717675"/>
              <a:gd name="connsiteY925" fmla="*/ 391912 w 1717675"/>
              <a:gd name="connsiteX926" fmla="*/ 391912 w 1717675"/>
              <a:gd name="connsiteY926" fmla="*/ 391912 w 1717675"/>
              <a:gd name="connsiteX927" fmla="*/ 391912 w 1717675"/>
              <a:gd name="connsiteY927" fmla="*/ 391912 w 1717675"/>
              <a:gd name="connsiteX928" fmla="*/ 391912 w 1717675"/>
              <a:gd name="connsiteY928" fmla="*/ 391912 w 1717675"/>
              <a:gd name="connsiteX929" fmla="*/ 391912 w 1717675"/>
              <a:gd name="connsiteY929" fmla="*/ 391912 w 1717675"/>
              <a:gd name="connsiteX930" fmla="*/ 391912 w 1717675"/>
              <a:gd name="connsiteY930" fmla="*/ 391912 w 1717675"/>
              <a:gd name="connsiteX931" fmla="*/ 391912 w 1717675"/>
              <a:gd name="connsiteY931" fmla="*/ 391912 w 1717675"/>
              <a:gd name="connsiteX932" fmla="*/ 391912 w 1717675"/>
              <a:gd name="connsiteY932" fmla="*/ 391912 w 1717675"/>
              <a:gd name="connsiteX933" fmla="*/ 391912 w 1717675"/>
              <a:gd name="connsiteY933" fmla="*/ 391912 w 1717675"/>
              <a:gd name="connsiteX934" fmla="*/ 391912 w 1717675"/>
              <a:gd name="connsiteY934" fmla="*/ 391912 w 1717675"/>
              <a:gd name="connsiteX935" fmla="*/ 391912 w 1717675"/>
              <a:gd name="connsiteY935" fmla="*/ 391912 w 1717675"/>
              <a:gd name="connsiteX936" fmla="*/ 391912 w 1717675"/>
              <a:gd name="connsiteY936" fmla="*/ 391912 w 1717675"/>
              <a:gd name="connsiteX937" fmla="*/ 391912 w 1717675"/>
              <a:gd name="connsiteY937" fmla="*/ 391912 w 1717675"/>
              <a:gd name="connsiteX938" fmla="*/ 391912 w 1717675"/>
              <a:gd name="connsiteY938" fmla="*/ 391912 w 1717675"/>
              <a:gd name="connsiteX939" fmla="*/ 391912 w 1717675"/>
              <a:gd name="connsiteY939" fmla="*/ 391912 w 1717675"/>
              <a:gd name="connsiteX940" fmla="*/ 391912 w 1717675"/>
              <a:gd name="connsiteY940" fmla="*/ 391912 w 1717675"/>
              <a:gd name="connsiteX941" fmla="*/ 391912 w 1717675"/>
              <a:gd name="connsiteY941" fmla="*/ 391912 w 1717675"/>
              <a:gd name="connsiteX942" fmla="*/ 391912 w 1717675"/>
              <a:gd name="connsiteY942" fmla="*/ 391912 w 1717675"/>
              <a:gd name="connsiteX943" fmla="*/ 391912 w 1717675"/>
              <a:gd name="connsiteY943" fmla="*/ 391912 w 1717675"/>
              <a:gd name="connsiteX944" fmla="*/ 391912 w 1717675"/>
              <a:gd name="connsiteY944" fmla="*/ 391912 w 1717675"/>
              <a:gd name="connsiteX945" fmla="*/ 391912 w 1717675"/>
              <a:gd name="connsiteY945" fmla="*/ 391912 w 1717675"/>
              <a:gd name="connsiteX946" fmla="*/ 391912 w 1717675"/>
              <a:gd name="connsiteY946" fmla="*/ 391912 w 1717675"/>
              <a:gd name="connsiteX947" fmla="*/ 391912 w 1717675"/>
              <a:gd name="connsiteY947" fmla="*/ 391912 w 1717675"/>
              <a:gd name="connsiteX948" fmla="*/ 391912 w 1717675"/>
              <a:gd name="connsiteY948" fmla="*/ 391912 w 1717675"/>
              <a:gd name="connsiteX949" fmla="*/ 391912 w 1717675"/>
              <a:gd name="connsiteY949" fmla="*/ 391912 w 1717675"/>
              <a:gd name="connsiteX950" fmla="*/ 391912 w 1717675"/>
              <a:gd name="connsiteY950" fmla="*/ 391912 w 1717675"/>
              <a:gd name="connsiteX951" fmla="*/ 391912 w 1717675"/>
              <a:gd name="connsiteY951" fmla="*/ 391912 w 1717675"/>
              <a:gd name="connsiteX952" fmla="*/ 391912 w 1717675"/>
              <a:gd name="connsiteY952" fmla="*/ 391912 w 1717675"/>
              <a:gd name="connsiteX953" fmla="*/ 391912 w 1717675"/>
              <a:gd name="connsiteY953" fmla="*/ 391912 w 1717675"/>
              <a:gd name="connsiteX954" fmla="*/ 391912 w 1717675"/>
              <a:gd name="connsiteY954" fmla="*/ 391912 w 1717675"/>
              <a:gd name="connsiteX955" fmla="*/ 391912 w 1717675"/>
              <a:gd name="connsiteY955" fmla="*/ 391912 w 1717675"/>
              <a:gd name="connsiteX956" fmla="*/ 391912 w 1717675"/>
              <a:gd name="connsiteY956" fmla="*/ 391912 w 1717675"/>
              <a:gd name="connsiteX957" fmla="*/ 391912 w 1717675"/>
              <a:gd name="connsiteY957" fmla="*/ 391912 w 1717675"/>
              <a:gd name="connsiteX958" fmla="*/ 391912 w 1717675"/>
              <a:gd name="connsiteY958" fmla="*/ 391912 w 1717675"/>
              <a:gd name="connsiteX959" fmla="*/ 391912 w 1717675"/>
              <a:gd name="connsiteY959" fmla="*/ 391912 w 1717675"/>
              <a:gd name="connsiteX960" fmla="*/ 391912 w 1717675"/>
              <a:gd name="connsiteY960" fmla="*/ 391912 w 1717675"/>
              <a:gd name="connsiteX961" fmla="*/ 391912 w 1717675"/>
              <a:gd name="connsiteY961" fmla="*/ 391912 w 1717675"/>
              <a:gd name="connsiteX962" fmla="*/ 391912 w 1717675"/>
              <a:gd name="connsiteY962" fmla="*/ 391912 w 1717675"/>
              <a:gd name="connsiteX963" fmla="*/ 391912 w 1717675"/>
              <a:gd name="connsiteY963" fmla="*/ 391912 w 1717675"/>
              <a:gd name="connsiteX964" fmla="*/ 391912 w 1717675"/>
              <a:gd name="connsiteY964" fmla="*/ 391912 w 1717675"/>
              <a:gd name="connsiteX965" fmla="*/ 391912 w 1717675"/>
              <a:gd name="connsiteY965" fmla="*/ 391912 w 1717675"/>
              <a:gd name="connsiteX966" fmla="*/ 391912 w 1717675"/>
              <a:gd name="connsiteY966" fmla="*/ 391912 w 1717675"/>
              <a:gd name="connsiteX967" fmla="*/ 391912 w 1717675"/>
              <a:gd name="connsiteY967" fmla="*/ 391912 w 1717675"/>
              <a:gd name="connsiteX968" fmla="*/ 391912 w 1717675"/>
              <a:gd name="connsiteY968" fmla="*/ 391912 w 1717675"/>
              <a:gd name="connsiteX969" fmla="*/ 391912 w 1717675"/>
              <a:gd name="connsiteY969" fmla="*/ 391912 w 1717675"/>
              <a:gd name="connsiteX970" fmla="*/ 391912 w 1717675"/>
              <a:gd name="connsiteY970" fmla="*/ 391912 w 1717675"/>
              <a:gd name="connsiteX971" fmla="*/ 391912 w 1717675"/>
              <a:gd name="connsiteY971" fmla="*/ 391912 w 1717675"/>
              <a:gd name="connsiteX972" fmla="*/ 391912 w 1717675"/>
              <a:gd name="connsiteY972" fmla="*/ 391912 w 1717675"/>
              <a:gd name="connsiteX973" fmla="*/ 391912 w 1717675"/>
              <a:gd name="connsiteY973" fmla="*/ 391912 w 1717675"/>
              <a:gd name="connsiteX974" fmla="*/ 391912 w 1717675"/>
              <a:gd name="connsiteY974" fmla="*/ 391912 w 1717675"/>
              <a:gd name="connsiteX975" fmla="*/ 391912 w 1717675"/>
              <a:gd name="connsiteY975" fmla="*/ 391912 w 1717675"/>
              <a:gd name="connsiteX976" fmla="*/ 391912 w 1717675"/>
              <a:gd name="connsiteY976" fmla="*/ 391912 w 1717675"/>
              <a:gd name="connsiteX977" fmla="*/ 391912 w 1717675"/>
              <a:gd name="connsiteY977" fmla="*/ 391912 w 1717675"/>
              <a:gd name="connsiteX978" fmla="*/ 391912 w 1717675"/>
              <a:gd name="connsiteY978" fmla="*/ 391912 w 1717675"/>
              <a:gd name="connsiteX979" fmla="*/ 391912 w 1717675"/>
              <a:gd name="connsiteY979" fmla="*/ 391912 w 1717675"/>
              <a:gd name="connsiteX980" fmla="*/ 391912 w 1717675"/>
              <a:gd name="connsiteY980" fmla="*/ 391912 w 1717675"/>
              <a:gd name="connsiteX981" fmla="*/ 391912 w 1717675"/>
              <a:gd name="connsiteY981" fmla="*/ 391912 w 1717675"/>
              <a:gd name="connsiteX982" fmla="*/ 391912 w 1717675"/>
              <a:gd name="connsiteY982" fmla="*/ 391912 w 1717675"/>
              <a:gd name="connsiteX983" fmla="*/ 391912 w 1717675"/>
              <a:gd name="connsiteY983" fmla="*/ 391912 w 1717675"/>
              <a:gd name="connsiteX984" fmla="*/ 391912 w 1717675"/>
              <a:gd name="connsiteY984" fmla="*/ 391912 w 1717675"/>
              <a:gd name="connsiteX985" fmla="*/ 391912 w 1717675"/>
              <a:gd name="connsiteY985" fmla="*/ 391912 w 1717675"/>
              <a:gd name="connsiteX986" fmla="*/ 391912 w 1717675"/>
              <a:gd name="connsiteY986" fmla="*/ 391912 w 1717675"/>
              <a:gd name="connsiteX987" fmla="*/ 391912 w 1717675"/>
              <a:gd name="connsiteY987" fmla="*/ 391912 w 1717675"/>
              <a:gd name="connsiteX988" fmla="*/ 391912 w 1717675"/>
              <a:gd name="connsiteY988" fmla="*/ 391912 w 1717675"/>
              <a:gd name="connsiteX989" fmla="*/ 391912 w 1717675"/>
              <a:gd name="connsiteY989" fmla="*/ 391912 w 1717675"/>
              <a:gd name="connsiteX990" fmla="*/ 391912 w 1717675"/>
              <a:gd name="connsiteY990" fmla="*/ 391912 w 1717675"/>
              <a:gd name="connsiteX991" fmla="*/ 391912 w 1717675"/>
              <a:gd name="connsiteY991" fmla="*/ 391912 w 1717675"/>
              <a:gd name="connsiteX992" fmla="*/ 391912 w 1717675"/>
              <a:gd name="connsiteY992" fmla="*/ 391912 w 1717675"/>
              <a:gd name="connsiteX993" fmla="*/ 391912 w 1717675"/>
              <a:gd name="connsiteY993" fmla="*/ 391912 w 1717675"/>
              <a:gd name="connsiteX994" fmla="*/ 391912 w 1717675"/>
              <a:gd name="connsiteY994" fmla="*/ 391912 w 1717675"/>
              <a:gd name="connsiteX995" fmla="*/ 391912 w 1717675"/>
              <a:gd name="connsiteY995" fmla="*/ 391912 w 1717675"/>
              <a:gd name="connsiteX996" fmla="*/ 391912 w 1717675"/>
              <a:gd name="connsiteY996" fmla="*/ 391912 w 1717675"/>
              <a:gd name="connsiteX997" fmla="*/ 391912 w 1717675"/>
              <a:gd name="connsiteY997" fmla="*/ 391912 w 1717675"/>
              <a:gd name="connsiteX998" fmla="*/ 391912 w 1717675"/>
              <a:gd name="connsiteY998" fmla="*/ 391912 w 1717675"/>
              <a:gd name="connsiteX999" fmla="*/ 391912 w 1717675"/>
              <a:gd name="connsiteY999" fmla="*/ 391912 w 1717675"/>
              <a:gd name="connsiteX1000" fmla="*/ 391912 w 1717675"/>
              <a:gd name="connsiteY1000" fmla="*/ 391912 w 1717675"/>
              <a:gd name="connsiteX1001" fmla="*/ 391912 w 1717675"/>
              <a:gd name="connsiteY1001" fmla="*/ 391912 w 1717675"/>
              <a:gd name="connsiteX1002" fmla="*/ 391912 w 1717675"/>
              <a:gd name="connsiteY1002" fmla="*/ 391912 w 1717675"/>
              <a:gd name="connsiteX1003" fmla="*/ 391912 w 1717675"/>
              <a:gd name="connsiteY1003" fmla="*/ 391912 w 1717675"/>
              <a:gd name="connsiteX1004" fmla="*/ 391912 w 1717675"/>
              <a:gd name="connsiteY1004" fmla="*/ 391912 w 1717675"/>
              <a:gd name="connsiteX1005" fmla="*/ 391912 w 1717675"/>
              <a:gd name="connsiteY1005" fmla="*/ 391912 w 1717675"/>
              <a:gd name="connsiteX1006" fmla="*/ 391912 w 1717675"/>
              <a:gd name="connsiteY1006" fmla="*/ 391912 w 1717675"/>
              <a:gd name="connsiteX1007" fmla="*/ 391912 w 1717675"/>
              <a:gd name="connsiteY1007" fmla="*/ 391912 w 1717675"/>
              <a:gd name="connsiteX1008" fmla="*/ 391912 w 1717675"/>
              <a:gd name="connsiteY1008" fmla="*/ 391912 w 1717675"/>
              <a:gd name="connsiteX1009" fmla="*/ 391912 w 1717675"/>
              <a:gd name="connsiteY1009" fmla="*/ 391912 w 1717675"/>
              <a:gd name="connsiteX1010" fmla="*/ 391912 w 1717675"/>
              <a:gd name="connsiteY1010" fmla="*/ 391912 w 1717675"/>
              <a:gd name="connsiteX1011" fmla="*/ 391912 w 1717675"/>
              <a:gd name="connsiteY1011" fmla="*/ 391912 w 1717675"/>
              <a:gd name="connsiteX1012" fmla="*/ 391912 w 1717675"/>
              <a:gd name="connsiteY1012" fmla="*/ 391912 w 1717675"/>
              <a:gd name="connsiteX1013" fmla="*/ 391912 w 1717675"/>
              <a:gd name="connsiteY1013" fmla="*/ 391912 w 1717675"/>
              <a:gd name="connsiteX1014" fmla="*/ 391912 w 1717675"/>
              <a:gd name="connsiteY1014" fmla="*/ 391912 w 1717675"/>
              <a:gd name="connsiteX1015" fmla="*/ 391912 w 1717675"/>
              <a:gd name="connsiteY1015" fmla="*/ 391912 w 1717675"/>
              <a:gd name="connsiteX1016" fmla="*/ 391912 w 1717675"/>
              <a:gd name="connsiteY1016" fmla="*/ 391912 w 1717675"/>
              <a:gd name="connsiteX1017" fmla="*/ 391912 w 1717675"/>
              <a:gd name="connsiteY1017" fmla="*/ 391912 w 1717675"/>
              <a:gd name="connsiteX1018" fmla="*/ 391912 w 1717675"/>
              <a:gd name="connsiteY1018" fmla="*/ 391912 w 1717675"/>
              <a:gd name="connsiteX1019" fmla="*/ 391912 w 1717675"/>
              <a:gd name="connsiteY1019" fmla="*/ 391912 w 1717675"/>
              <a:gd name="connsiteX1020" fmla="*/ 391912 w 1717675"/>
              <a:gd name="connsiteY1020" fmla="*/ 391912 w 1717675"/>
              <a:gd name="connsiteX1021" fmla="*/ 391912 w 1717675"/>
              <a:gd name="connsiteY1021" fmla="*/ 391912 w 1717675"/>
              <a:gd name="connsiteX1022" fmla="*/ 391912 w 1717675"/>
              <a:gd name="connsiteY1022" fmla="*/ 391912 w 1717675"/>
              <a:gd name="connsiteX1023" fmla="*/ 391912 w 1717675"/>
              <a:gd name="connsiteY1023" fmla="*/ 391912 w 1717675"/>
              <a:gd name="connsiteX1024" fmla="*/ 391912 w 1717675"/>
              <a:gd name="connsiteY1024" fmla="*/ 391912 w 1717675"/>
              <a:gd name="connsiteX1025" fmla="*/ 391912 w 1717675"/>
              <a:gd name="connsiteY1025" fmla="*/ 391912 w 1717675"/>
              <a:gd name="connsiteX1026" fmla="*/ 391912 w 1717675"/>
              <a:gd name="connsiteY1026" fmla="*/ 391912 w 1717675"/>
              <a:gd name="connsiteX1027" fmla="*/ 391912 w 1717675"/>
              <a:gd name="connsiteY1027" fmla="*/ 391912 w 1717675"/>
              <a:gd name="connsiteX1028" fmla="*/ 391912 w 1717675"/>
              <a:gd name="connsiteY1028" fmla="*/ 391912 w 1717675"/>
              <a:gd name="connsiteX1029" fmla="*/ 391912 w 1717675"/>
              <a:gd name="connsiteY1029" fmla="*/ 391912 w 1717675"/>
              <a:gd name="connsiteX1030" fmla="*/ 391912 w 1717675"/>
              <a:gd name="connsiteY1030" fmla="*/ 391912 w 1717675"/>
              <a:gd name="connsiteX1031" fmla="*/ 391912 w 1717675"/>
              <a:gd name="connsiteY1031" fmla="*/ 391912 w 1717675"/>
              <a:gd name="connsiteX1032" fmla="*/ 391912 w 1717675"/>
              <a:gd name="connsiteY1032" fmla="*/ 391912 w 1717675"/>
              <a:gd name="connsiteX1033" fmla="*/ 391912 w 1717675"/>
              <a:gd name="connsiteY1033" fmla="*/ 391912 w 1717675"/>
              <a:gd name="connsiteX1034" fmla="*/ 391912 w 1717675"/>
              <a:gd name="connsiteY1034" fmla="*/ 391912 w 1717675"/>
              <a:gd name="connsiteX1035" fmla="*/ 391912 w 1717675"/>
              <a:gd name="connsiteY1035" fmla="*/ 391912 w 1717675"/>
              <a:gd name="connsiteX1036" fmla="*/ 391912 w 1717675"/>
              <a:gd name="connsiteY1036" fmla="*/ 391912 w 1717675"/>
              <a:gd name="connsiteX1037" fmla="*/ 391912 w 1717675"/>
              <a:gd name="connsiteY1037" fmla="*/ 391912 w 1717675"/>
              <a:gd name="connsiteX1038" fmla="*/ 391912 w 1717675"/>
              <a:gd name="connsiteY1038" fmla="*/ 391912 w 1717675"/>
              <a:gd name="connsiteX1039" fmla="*/ 391912 w 1717675"/>
              <a:gd name="connsiteY1039" fmla="*/ 391912 w 1717675"/>
              <a:gd name="connsiteX1040" fmla="*/ 391912 w 1717675"/>
              <a:gd name="connsiteY1040" fmla="*/ 391912 w 1717675"/>
              <a:gd name="connsiteX1041" fmla="*/ 391912 w 1717675"/>
              <a:gd name="connsiteY1041" fmla="*/ 391912 w 1717675"/>
              <a:gd name="connsiteX1042" fmla="*/ 391912 w 1717675"/>
              <a:gd name="connsiteY1042" fmla="*/ 391912 w 1717675"/>
              <a:gd name="connsiteX1043" fmla="*/ 391912 w 1717675"/>
              <a:gd name="connsiteY1043" fmla="*/ 391912 w 1717675"/>
              <a:gd name="connsiteX1044" fmla="*/ 391912 w 1717675"/>
              <a:gd name="connsiteY1044" fmla="*/ 391912 w 1717675"/>
              <a:gd name="connsiteX1045" fmla="*/ 391912 w 1717675"/>
              <a:gd name="connsiteY1045" fmla="*/ 391912 w 1717675"/>
              <a:gd name="connsiteX1046" fmla="*/ 391912 w 1717675"/>
              <a:gd name="connsiteY1046" fmla="*/ 391912 w 1717675"/>
              <a:gd name="connsiteX1047" fmla="*/ 391912 w 1717675"/>
              <a:gd name="connsiteY1047" fmla="*/ 391912 w 1717675"/>
              <a:gd name="connsiteX1048" fmla="*/ 391912 w 1717675"/>
              <a:gd name="connsiteY1048" fmla="*/ 391912 w 1717675"/>
              <a:gd name="connsiteX1049" fmla="*/ 391912 w 1717675"/>
              <a:gd name="connsiteY1049" fmla="*/ 391912 w 1717675"/>
              <a:gd name="connsiteX1050" fmla="*/ 391912 w 1717675"/>
              <a:gd name="connsiteY1050" fmla="*/ 391912 w 1717675"/>
              <a:gd name="connsiteX1051" fmla="*/ 391912 w 1717675"/>
              <a:gd name="connsiteY1051" fmla="*/ 391912 w 1717675"/>
              <a:gd name="connsiteX1052" fmla="*/ 391912 w 1717675"/>
              <a:gd name="connsiteY1052" fmla="*/ 391912 w 1717675"/>
              <a:gd name="connsiteX1053" fmla="*/ 391912 w 1717675"/>
              <a:gd name="connsiteY1053" fmla="*/ 391912 w 1717675"/>
              <a:gd name="connsiteX1054" fmla="*/ 391912 w 1717675"/>
              <a:gd name="connsiteY1054" fmla="*/ 391912 w 1717675"/>
              <a:gd name="connsiteX1055" fmla="*/ 391912 w 1717675"/>
              <a:gd name="connsiteY1055" fmla="*/ 391912 w 1717675"/>
              <a:gd name="connsiteX1056" fmla="*/ 391912 w 1717675"/>
              <a:gd name="connsiteY1056" fmla="*/ 391912 w 1717675"/>
              <a:gd name="connsiteX1057" fmla="*/ 391912 w 1717675"/>
              <a:gd name="connsiteY1057" fmla="*/ 391912 w 1717675"/>
              <a:gd name="connsiteX1058" fmla="*/ 391912 w 1717675"/>
              <a:gd name="connsiteY1058" fmla="*/ 391912 w 1717675"/>
              <a:gd name="connsiteX1059" fmla="*/ 391912 w 1717675"/>
              <a:gd name="connsiteY1059" fmla="*/ 391912 w 1717675"/>
              <a:gd name="connsiteX1060" fmla="*/ 391912 w 1717675"/>
              <a:gd name="connsiteY1060" fmla="*/ 391912 w 1717675"/>
              <a:gd name="connsiteX1061" fmla="*/ 391912 w 1717675"/>
              <a:gd name="connsiteY1061" fmla="*/ 391912 w 1717675"/>
              <a:gd name="connsiteX1062" fmla="*/ 391912 w 1717675"/>
              <a:gd name="connsiteY1062" fmla="*/ 391912 w 1717675"/>
              <a:gd name="connsiteX1063" fmla="*/ 391912 w 1717675"/>
              <a:gd name="connsiteY1063" fmla="*/ 391912 w 1717675"/>
              <a:gd name="connsiteX1064" fmla="*/ 391912 w 1717675"/>
              <a:gd name="connsiteY1064" fmla="*/ 391912 w 1717675"/>
              <a:gd name="connsiteX1065" fmla="*/ 391912 w 1717675"/>
              <a:gd name="connsiteY1065" fmla="*/ 391912 w 1717675"/>
              <a:gd name="connsiteX1066" fmla="*/ 391912 w 1717675"/>
              <a:gd name="connsiteY1066" fmla="*/ 391912 w 1717675"/>
              <a:gd name="connsiteX1067" fmla="*/ 391912 w 1717675"/>
              <a:gd name="connsiteY1067" fmla="*/ 391912 w 1717675"/>
              <a:gd name="connsiteX1068" fmla="*/ 391912 w 1717675"/>
              <a:gd name="connsiteY1068" fmla="*/ 391912 w 1717675"/>
              <a:gd name="connsiteX1069" fmla="*/ 391912 w 1717675"/>
              <a:gd name="connsiteY1069" fmla="*/ 391912 w 1717675"/>
              <a:gd name="connsiteX1070" fmla="*/ 391912 w 1717675"/>
              <a:gd name="connsiteY1070" fmla="*/ 391912 w 1717675"/>
              <a:gd name="connsiteX1071" fmla="*/ 391912 w 1717675"/>
              <a:gd name="connsiteY1071" fmla="*/ 391912 w 1717675"/>
              <a:gd name="connsiteX1072" fmla="*/ 391912 w 1717675"/>
              <a:gd name="connsiteY1072" fmla="*/ 391912 w 1717675"/>
              <a:gd name="connsiteX1073" fmla="*/ 391912 w 1717675"/>
              <a:gd name="connsiteY1073" fmla="*/ 391912 w 1717675"/>
              <a:gd name="connsiteX1074" fmla="*/ 391912 w 1717675"/>
              <a:gd name="connsiteY1074" fmla="*/ 391912 w 1717675"/>
              <a:gd name="connsiteX1075" fmla="*/ 391912 w 1717675"/>
              <a:gd name="connsiteY1075" fmla="*/ 391912 w 1717675"/>
              <a:gd name="connsiteX1076" fmla="*/ 391912 w 1717675"/>
              <a:gd name="connsiteY1076" fmla="*/ 391912 w 1717675"/>
              <a:gd name="connsiteX1077" fmla="*/ 391912 w 1717675"/>
              <a:gd name="connsiteY1077" fmla="*/ 391912 w 1717675"/>
              <a:gd name="connsiteX1078" fmla="*/ 391912 w 1717675"/>
              <a:gd name="connsiteY1078" fmla="*/ 391912 w 1717675"/>
              <a:gd name="connsiteX1079" fmla="*/ 391912 w 1717675"/>
              <a:gd name="connsiteY1079" fmla="*/ 391912 w 1717675"/>
              <a:gd name="connsiteX1080" fmla="*/ 391912 w 1717675"/>
              <a:gd name="connsiteY1080" fmla="*/ 391912 w 1717675"/>
              <a:gd name="connsiteX1081" fmla="*/ 391912 w 1717675"/>
              <a:gd name="connsiteY1081" fmla="*/ 391912 w 1717675"/>
              <a:gd name="connsiteX1082" fmla="*/ 391912 w 1717675"/>
              <a:gd name="connsiteY1082" fmla="*/ 391912 w 1717675"/>
              <a:gd name="connsiteX1083" fmla="*/ 391912 w 1717675"/>
              <a:gd name="connsiteY1083" fmla="*/ 391912 w 1717675"/>
              <a:gd name="connsiteX1084" fmla="*/ 391912 w 1717675"/>
              <a:gd name="connsiteY1084" fmla="*/ 391912 w 1717675"/>
              <a:gd name="connsiteX1085" fmla="*/ 391912 w 1717675"/>
              <a:gd name="connsiteY1085" fmla="*/ 391912 w 1717675"/>
              <a:gd name="connsiteX1086" fmla="*/ 391912 w 1717675"/>
              <a:gd name="connsiteY1086" fmla="*/ 391912 w 1717675"/>
              <a:gd name="connsiteX1087" fmla="*/ 391912 w 1717675"/>
              <a:gd name="connsiteY1087" fmla="*/ 391912 w 1717675"/>
              <a:gd name="connsiteX1088" fmla="*/ 391912 w 1717675"/>
              <a:gd name="connsiteY1088" fmla="*/ 391912 w 1717675"/>
              <a:gd name="connsiteX1089" fmla="*/ 391912 w 1717675"/>
              <a:gd name="connsiteY1089" fmla="*/ 391912 w 1717675"/>
              <a:gd name="connsiteX1090" fmla="*/ 391912 w 1717675"/>
              <a:gd name="connsiteY1090" fmla="*/ 391912 w 1717675"/>
              <a:gd name="connsiteX1091" fmla="*/ 391912 w 1717675"/>
              <a:gd name="connsiteY1091" fmla="*/ 391912 w 1717675"/>
              <a:gd name="connsiteX1092" fmla="*/ 391912 w 1717675"/>
              <a:gd name="connsiteY1092" fmla="*/ 391912 w 1717675"/>
              <a:gd name="connsiteX1093" fmla="*/ 391912 w 1717675"/>
              <a:gd name="connsiteY1093" fmla="*/ 391912 w 1717675"/>
              <a:gd name="connsiteX1094" fmla="*/ 391912 w 1717675"/>
              <a:gd name="connsiteY1094" fmla="*/ 391912 w 1717675"/>
              <a:gd name="connsiteX1095" fmla="*/ 391912 w 1717675"/>
              <a:gd name="connsiteY1095" fmla="*/ 391912 w 1717675"/>
              <a:gd name="connsiteX1096" fmla="*/ 391912 w 1717675"/>
              <a:gd name="connsiteY1096" fmla="*/ 391912 w 1717675"/>
              <a:gd name="connsiteX1097" fmla="*/ 391912 w 1717675"/>
              <a:gd name="connsiteY1097" fmla="*/ 391912 w 1717675"/>
              <a:gd name="connsiteX1098" fmla="*/ 391912 w 1717675"/>
              <a:gd name="connsiteY1098" fmla="*/ 391912 w 1717675"/>
              <a:gd name="connsiteX1099" fmla="*/ 391912 w 1717675"/>
              <a:gd name="connsiteY1099" fmla="*/ 391912 w 1717675"/>
              <a:gd name="connsiteX1100" fmla="*/ 391912 w 1717675"/>
              <a:gd name="connsiteY1100" fmla="*/ 391912 w 1717675"/>
              <a:gd name="connsiteX1101" fmla="*/ 391912 w 1717675"/>
              <a:gd name="connsiteY1101" fmla="*/ 391912 w 1717675"/>
              <a:gd name="connsiteX1102" fmla="*/ 391912 w 1717675"/>
              <a:gd name="connsiteY1102" fmla="*/ 391912 w 1717675"/>
              <a:gd name="connsiteX1103" fmla="*/ 391912 w 1717675"/>
              <a:gd name="connsiteY1103" fmla="*/ 391912 w 1717675"/>
              <a:gd name="connsiteX1104" fmla="*/ 391912 w 1717675"/>
              <a:gd name="connsiteY1104" fmla="*/ 391912 w 1717675"/>
              <a:gd name="connsiteX1105" fmla="*/ 391912 w 1717675"/>
              <a:gd name="connsiteY1105" fmla="*/ 391912 w 1717675"/>
              <a:gd name="connsiteX1106" fmla="*/ 391912 w 1717675"/>
              <a:gd name="connsiteY1106" fmla="*/ 391912 w 1717675"/>
              <a:gd name="connsiteX1107" fmla="*/ 391912 w 1717675"/>
              <a:gd name="connsiteY1107" fmla="*/ 391912 w 1717675"/>
              <a:gd name="connsiteX1108" fmla="*/ 391912 w 1717675"/>
              <a:gd name="connsiteY1108" fmla="*/ 391912 w 1717675"/>
              <a:gd name="connsiteX1109" fmla="*/ 391912 w 1717675"/>
              <a:gd name="connsiteY1109" fmla="*/ 391912 w 1717675"/>
              <a:gd name="connsiteX1110" fmla="*/ 391912 w 1717675"/>
              <a:gd name="connsiteY1110" fmla="*/ 391912 w 1717675"/>
              <a:gd name="connsiteX1111" fmla="*/ 391912 w 1717675"/>
              <a:gd name="connsiteY1111" fmla="*/ 391912 w 1717675"/>
              <a:gd name="connsiteX1112" fmla="*/ 391912 w 1717675"/>
              <a:gd name="connsiteY1112" fmla="*/ 391912 w 1717675"/>
              <a:gd name="connsiteX1113" fmla="*/ 391912 w 1717675"/>
              <a:gd name="connsiteY1113" fmla="*/ 391912 w 1717675"/>
              <a:gd name="connsiteX1114" fmla="*/ 391912 w 1717675"/>
              <a:gd name="connsiteY1114" fmla="*/ 391912 w 1717675"/>
              <a:gd name="connsiteX1115" fmla="*/ 391912 w 1717675"/>
              <a:gd name="connsiteY1115" fmla="*/ 391912 w 1717675"/>
              <a:gd name="connsiteX1116" fmla="*/ 391912 w 1717675"/>
              <a:gd name="connsiteY1116" fmla="*/ 391912 w 1717675"/>
              <a:gd name="connsiteX1117" fmla="*/ 391912 w 1717675"/>
              <a:gd name="connsiteY1117" fmla="*/ 391912 w 1717675"/>
              <a:gd name="connsiteX1118" fmla="*/ 391912 w 1717675"/>
              <a:gd name="connsiteY1118" fmla="*/ 391912 w 1717675"/>
              <a:gd name="connsiteX1119" fmla="*/ 391912 w 1717675"/>
              <a:gd name="connsiteY1119" fmla="*/ 391912 w 1717675"/>
              <a:gd name="connsiteX1120" fmla="*/ 391912 w 1717675"/>
              <a:gd name="connsiteY1120" fmla="*/ 391912 w 1717675"/>
              <a:gd name="connsiteX1121" fmla="*/ 391912 w 1717675"/>
              <a:gd name="connsiteY1121" fmla="*/ 391912 w 1717675"/>
              <a:gd name="connsiteX1122" fmla="*/ 391912 w 1717675"/>
              <a:gd name="connsiteY1122" fmla="*/ 391912 w 1717675"/>
              <a:gd name="connsiteX1123" fmla="*/ 391912 w 1717675"/>
              <a:gd name="connsiteY1123" fmla="*/ 391912 w 1717675"/>
              <a:gd name="connsiteX1124" fmla="*/ 391912 w 1717675"/>
              <a:gd name="connsiteY1124" fmla="*/ 391912 w 1717675"/>
              <a:gd name="connsiteX1125" fmla="*/ 391912 w 1717675"/>
              <a:gd name="connsiteY1125" fmla="*/ 391912 w 1717675"/>
              <a:gd name="connsiteX1126" fmla="*/ 391912 w 1717675"/>
              <a:gd name="connsiteY1126" fmla="*/ 391912 w 1717675"/>
              <a:gd name="connsiteX1127" fmla="*/ 391912 w 1717675"/>
              <a:gd name="connsiteY1127" fmla="*/ 391912 w 1717675"/>
              <a:gd name="connsiteX1128" fmla="*/ 391912 w 1717675"/>
              <a:gd name="connsiteY1128" fmla="*/ 391912 w 1717675"/>
              <a:gd name="connsiteX1129" fmla="*/ 391912 w 1717675"/>
              <a:gd name="connsiteY1129" fmla="*/ 391912 w 1717675"/>
              <a:gd name="connsiteX1130" fmla="*/ 391912 w 1717675"/>
              <a:gd name="connsiteY1130" fmla="*/ 391912 w 1717675"/>
              <a:gd name="connsiteX1131" fmla="*/ 391912 w 1717675"/>
              <a:gd name="connsiteY1131" fmla="*/ 391912 w 1717675"/>
              <a:gd name="connsiteX1132" fmla="*/ 391912 w 1717675"/>
              <a:gd name="connsiteY1132" fmla="*/ 391912 w 1717675"/>
              <a:gd name="connsiteX1133" fmla="*/ 391912 w 1717675"/>
              <a:gd name="connsiteY1133" fmla="*/ 391912 w 1717675"/>
              <a:gd name="connsiteX1134" fmla="*/ 391912 w 1717675"/>
              <a:gd name="connsiteY1134" fmla="*/ 391912 w 1717675"/>
              <a:gd name="connsiteX1135" fmla="*/ 391912 w 1717675"/>
              <a:gd name="connsiteY1135" fmla="*/ 391912 w 1717675"/>
              <a:gd name="connsiteX1136" fmla="*/ 391912 w 1717675"/>
              <a:gd name="connsiteY1136" fmla="*/ 391912 w 1717675"/>
              <a:gd name="connsiteX1137" fmla="*/ 391912 w 1717675"/>
              <a:gd name="connsiteY1137" fmla="*/ 391912 w 1717675"/>
              <a:gd name="connsiteX1138" fmla="*/ 391912 w 1717675"/>
              <a:gd name="connsiteY1138" fmla="*/ 391912 w 1717675"/>
              <a:gd name="connsiteX1139" fmla="*/ 391912 w 1717675"/>
              <a:gd name="connsiteY1139" fmla="*/ 391912 w 1717675"/>
              <a:gd name="connsiteX1140" fmla="*/ 391912 w 1717675"/>
              <a:gd name="connsiteY1140" fmla="*/ 391912 w 1717675"/>
              <a:gd name="connsiteX1141" fmla="*/ 391912 w 1717675"/>
              <a:gd name="connsiteY1141" fmla="*/ 391912 w 1717675"/>
              <a:gd name="connsiteX1142" fmla="*/ 391912 w 1717675"/>
              <a:gd name="connsiteY1142" fmla="*/ 391912 w 1717675"/>
              <a:gd name="connsiteX1143" fmla="*/ 391912 w 1717675"/>
              <a:gd name="connsiteY1143" fmla="*/ 391912 w 1717675"/>
              <a:gd name="connsiteX1144" fmla="*/ 391912 w 1717675"/>
              <a:gd name="connsiteY1144" fmla="*/ 391912 w 1717675"/>
              <a:gd name="connsiteX1145" fmla="*/ 391912 w 1717675"/>
              <a:gd name="connsiteY1145" fmla="*/ 391912 w 1717675"/>
              <a:gd name="connsiteX1146" fmla="*/ 391912 w 1717675"/>
              <a:gd name="connsiteY1146" fmla="*/ 391912 w 1717675"/>
              <a:gd name="connsiteX1147" fmla="*/ 391912 w 1717675"/>
              <a:gd name="connsiteY1147" fmla="*/ 391912 w 1717675"/>
              <a:gd name="connsiteX1148" fmla="*/ 391912 w 1717675"/>
              <a:gd name="connsiteY1148" fmla="*/ 391912 w 1717675"/>
              <a:gd name="connsiteX1149" fmla="*/ 391912 w 1717675"/>
              <a:gd name="connsiteY1149" fmla="*/ 391912 w 1717675"/>
              <a:gd name="connsiteX1150" fmla="*/ 391912 w 1717675"/>
              <a:gd name="connsiteY1150" fmla="*/ 391912 w 1717675"/>
              <a:gd name="connsiteX1151" fmla="*/ 391912 w 1717675"/>
              <a:gd name="connsiteY1151" fmla="*/ 391912 w 1717675"/>
              <a:gd name="connsiteX1152" fmla="*/ 391912 w 1717675"/>
              <a:gd name="connsiteY1152" fmla="*/ 391912 w 1717675"/>
              <a:gd name="connsiteX1153" fmla="*/ 391912 w 1717675"/>
              <a:gd name="connsiteY1153" fmla="*/ 391912 w 1717675"/>
              <a:gd name="connsiteX1154" fmla="*/ 391912 w 1717675"/>
              <a:gd name="connsiteY1154" fmla="*/ 391912 w 1717675"/>
              <a:gd name="connsiteX1155" fmla="*/ 391912 w 1717675"/>
              <a:gd name="connsiteY1155" fmla="*/ 391912 w 1717675"/>
              <a:gd name="connsiteX1156" fmla="*/ 391912 w 1717675"/>
              <a:gd name="connsiteY1156" fmla="*/ 391912 w 1717675"/>
              <a:gd name="connsiteX1157" fmla="*/ 391912 w 1717675"/>
              <a:gd name="connsiteY1157" fmla="*/ 391912 w 1717675"/>
              <a:gd name="connsiteX1158" fmla="*/ 391912 w 1717675"/>
              <a:gd name="connsiteY1158" fmla="*/ 391912 w 1717675"/>
              <a:gd name="connsiteX1159" fmla="*/ 391912 w 1717675"/>
              <a:gd name="connsiteY1159" fmla="*/ 391912 w 1717675"/>
              <a:gd name="connsiteX1160" fmla="*/ 391912 w 1717675"/>
              <a:gd name="connsiteY1160" fmla="*/ 391912 w 1717675"/>
              <a:gd name="connsiteX1161" fmla="*/ 391912 w 1717675"/>
              <a:gd name="connsiteY1161" fmla="*/ 391912 w 1717675"/>
              <a:gd name="connsiteX1162" fmla="*/ 391912 w 1717675"/>
              <a:gd name="connsiteY1162" fmla="*/ 391912 w 1717675"/>
              <a:gd name="connsiteX1163" fmla="*/ 391912 w 1717675"/>
              <a:gd name="connsiteY1163" fmla="*/ 391912 w 1717675"/>
              <a:gd name="connsiteX1164" fmla="*/ 391912 w 1717675"/>
              <a:gd name="connsiteY1164" fmla="*/ 391912 w 1717675"/>
              <a:gd name="connsiteX1165" fmla="*/ 391912 w 1717675"/>
              <a:gd name="connsiteY1165" fmla="*/ 391912 w 1717675"/>
              <a:gd name="connsiteX1166" fmla="*/ 391912 w 1717675"/>
              <a:gd name="connsiteY1166" fmla="*/ 391912 w 1717675"/>
              <a:gd name="connsiteX1167" fmla="*/ 391912 w 1717675"/>
              <a:gd name="connsiteY1167" fmla="*/ 391912 w 1717675"/>
              <a:gd name="connsiteX1168" fmla="*/ 391912 w 1717675"/>
              <a:gd name="connsiteY1168" fmla="*/ 391912 w 1717675"/>
              <a:gd name="connsiteX1169" fmla="*/ 391912 w 1717675"/>
              <a:gd name="connsiteY1169" fmla="*/ 391912 w 1717675"/>
              <a:gd name="connsiteX1170" fmla="*/ 391912 w 1717675"/>
              <a:gd name="connsiteY1170" fmla="*/ 391912 w 1717675"/>
              <a:gd name="connsiteX1171" fmla="*/ 391912 w 1717675"/>
              <a:gd name="connsiteY1171" fmla="*/ 391912 w 1717675"/>
              <a:gd name="connsiteX1172" fmla="*/ 391912 w 1717675"/>
              <a:gd name="connsiteY1172" fmla="*/ 391912 w 1717675"/>
              <a:gd name="connsiteX1173" fmla="*/ 391912 w 1717675"/>
              <a:gd name="connsiteY1173" fmla="*/ 391912 w 1717675"/>
              <a:gd name="connsiteX1174" fmla="*/ 391912 w 1717675"/>
              <a:gd name="connsiteY1174" fmla="*/ 391912 w 1717675"/>
              <a:gd name="connsiteX1175" fmla="*/ 391912 w 1717675"/>
              <a:gd name="connsiteY1175" fmla="*/ 391912 w 1717675"/>
              <a:gd name="connsiteX1176" fmla="*/ 391912 w 1717675"/>
              <a:gd name="connsiteY1176" fmla="*/ 391912 w 1717675"/>
              <a:gd name="connsiteX1177" fmla="*/ 391912 w 1717675"/>
              <a:gd name="connsiteY1177" fmla="*/ 391912 w 1717675"/>
              <a:gd name="connsiteX1178" fmla="*/ 391912 w 1717675"/>
              <a:gd name="connsiteY1178" fmla="*/ 391912 w 1717675"/>
              <a:gd name="connsiteX1179" fmla="*/ 391912 w 1717675"/>
              <a:gd name="connsiteY1179" fmla="*/ 391912 w 1717675"/>
              <a:gd name="connsiteX1180" fmla="*/ 391912 w 1717675"/>
              <a:gd name="connsiteY1180" fmla="*/ 391912 w 1717675"/>
              <a:gd name="connsiteX1181" fmla="*/ 391912 w 1717675"/>
              <a:gd name="connsiteY1181" fmla="*/ 391912 w 1717675"/>
              <a:gd name="connsiteX1182" fmla="*/ 391912 w 1717675"/>
              <a:gd name="connsiteY1182" fmla="*/ 391912 w 1717675"/>
              <a:gd name="connsiteX1183" fmla="*/ 391912 w 1717675"/>
              <a:gd name="connsiteY1183" fmla="*/ 391912 w 1717675"/>
              <a:gd name="connsiteX1184" fmla="*/ 391912 w 1717675"/>
              <a:gd name="connsiteY1184" fmla="*/ 391912 w 1717675"/>
              <a:gd name="connsiteX1185" fmla="*/ 391912 w 1717675"/>
              <a:gd name="connsiteY1185" fmla="*/ 391912 w 1717675"/>
              <a:gd name="connsiteX1186" fmla="*/ 391912 w 1717675"/>
              <a:gd name="connsiteY1186" fmla="*/ 391912 w 1717675"/>
              <a:gd name="connsiteX1187" fmla="*/ 391912 w 1717675"/>
              <a:gd name="connsiteY1187" fmla="*/ 391912 w 1717675"/>
              <a:gd name="connsiteX1188" fmla="*/ 391912 w 1717675"/>
              <a:gd name="connsiteY1188" fmla="*/ 391912 w 1717675"/>
              <a:gd name="connsiteX1189" fmla="*/ 391912 w 1717675"/>
              <a:gd name="connsiteY1189" fmla="*/ 391912 w 1717675"/>
              <a:gd name="connsiteX1190" fmla="*/ 391912 w 1717675"/>
              <a:gd name="connsiteY1190" fmla="*/ 391912 w 1717675"/>
              <a:gd name="connsiteX1191" fmla="*/ 391912 w 1717675"/>
              <a:gd name="connsiteY1191" fmla="*/ 391912 w 1717675"/>
              <a:gd name="connsiteX1192" fmla="*/ 391912 w 1717675"/>
              <a:gd name="connsiteY1192" fmla="*/ 391912 w 1717675"/>
              <a:gd name="connsiteX1193" fmla="*/ 391912 w 1717675"/>
              <a:gd name="connsiteY1193" fmla="*/ 391912 w 1717675"/>
              <a:gd name="connsiteX1194" fmla="*/ 391912 w 1717675"/>
              <a:gd name="connsiteY1194" fmla="*/ 391912 w 1717675"/>
              <a:gd name="connsiteX1195" fmla="*/ 391912 w 1717675"/>
              <a:gd name="connsiteY1195" fmla="*/ 391912 w 1717675"/>
              <a:gd name="connsiteX1196" fmla="*/ 391912 w 1717675"/>
              <a:gd name="connsiteY1196" fmla="*/ 391912 w 1717675"/>
              <a:gd name="connsiteX1197" fmla="*/ 391912 w 1717675"/>
              <a:gd name="connsiteY1197" fmla="*/ 391912 w 1717675"/>
              <a:gd name="connsiteX1198" fmla="*/ 391912 w 1717675"/>
              <a:gd name="connsiteY1198" fmla="*/ 391912 w 1717675"/>
              <a:gd name="connsiteX1199" fmla="*/ 391912 w 1717675"/>
              <a:gd name="connsiteY1199" fmla="*/ 391912 w 1717675"/>
              <a:gd name="connsiteX1200" fmla="*/ 391912 w 1717675"/>
              <a:gd name="connsiteY1200" fmla="*/ 391912 w 1717675"/>
              <a:gd name="connsiteX1201" fmla="*/ 391912 w 1717675"/>
              <a:gd name="connsiteY1201" fmla="*/ 391912 w 1717675"/>
              <a:gd name="connsiteX1202" fmla="*/ 391912 w 1717675"/>
              <a:gd name="connsiteY1202" fmla="*/ 391912 w 1717675"/>
              <a:gd name="connsiteX1203" fmla="*/ 391912 w 1717675"/>
              <a:gd name="connsiteY1203" fmla="*/ 391912 w 1717675"/>
              <a:gd name="connsiteX1204" fmla="*/ 391912 w 1717675"/>
              <a:gd name="connsiteY1204" fmla="*/ 391912 w 1717675"/>
              <a:gd name="connsiteX1205" fmla="*/ 391912 w 1717675"/>
              <a:gd name="connsiteY1205" fmla="*/ 391912 w 1717675"/>
              <a:gd name="connsiteX1206" fmla="*/ 391912 w 1717675"/>
              <a:gd name="connsiteY1206" fmla="*/ 391912 w 1717675"/>
              <a:gd name="connsiteX1207" fmla="*/ 391912 w 1717675"/>
              <a:gd name="connsiteY1207" fmla="*/ 391912 w 1717675"/>
              <a:gd name="connsiteX1208" fmla="*/ 391912 w 1717675"/>
              <a:gd name="connsiteY1208" fmla="*/ 391912 w 1717675"/>
              <a:gd name="connsiteX1209" fmla="*/ 391912 w 1717675"/>
              <a:gd name="connsiteY1209" fmla="*/ 391912 w 1717675"/>
              <a:gd name="connsiteX1210" fmla="*/ 391912 w 1717675"/>
              <a:gd name="connsiteY1210" fmla="*/ 391912 w 1717675"/>
              <a:gd name="connsiteX1211" fmla="*/ 391912 w 1717675"/>
              <a:gd name="connsiteY1211" fmla="*/ 391912 w 1717675"/>
              <a:gd name="connsiteX1212" fmla="*/ 391912 w 1717675"/>
              <a:gd name="connsiteY1212" fmla="*/ 391912 w 1717675"/>
              <a:gd name="connsiteX1213" fmla="*/ 391912 w 1717675"/>
              <a:gd name="connsiteY1213" fmla="*/ 391912 w 1717675"/>
              <a:gd name="connsiteX1214" fmla="*/ 391912 w 1717675"/>
              <a:gd name="connsiteY1214" fmla="*/ 391912 w 1717675"/>
              <a:gd name="connsiteX1215" fmla="*/ 391912 w 1717675"/>
              <a:gd name="connsiteY1215" fmla="*/ 391912 w 1717675"/>
              <a:gd name="connsiteX1216" fmla="*/ 391912 w 1717675"/>
              <a:gd name="connsiteY1216" fmla="*/ 391912 w 1717675"/>
              <a:gd name="connsiteX1217" fmla="*/ 391912 w 1717675"/>
              <a:gd name="connsiteY1217" fmla="*/ 391912 w 1717675"/>
              <a:gd name="connsiteX1218" fmla="*/ 391912 w 1717675"/>
              <a:gd name="connsiteY1218" fmla="*/ 391912 w 1717675"/>
              <a:gd name="connsiteX1219" fmla="*/ 391912 w 1717675"/>
              <a:gd name="connsiteY1219" fmla="*/ 391912 w 1717675"/>
              <a:gd name="connsiteX1220" fmla="*/ 391912 w 1717675"/>
              <a:gd name="connsiteY1220" fmla="*/ 391912 w 1717675"/>
              <a:gd name="connsiteX1221" fmla="*/ 391912 w 1717675"/>
              <a:gd name="connsiteY1221" fmla="*/ 391912 w 1717675"/>
              <a:gd name="connsiteX1222" fmla="*/ 391912 w 1717675"/>
              <a:gd name="connsiteY1222" fmla="*/ 391912 w 1717675"/>
              <a:gd name="connsiteX1223" fmla="*/ 391912 w 1717675"/>
              <a:gd name="connsiteY1223" fmla="*/ 391912 w 1717675"/>
              <a:gd name="connsiteX1224" fmla="*/ 391912 w 1717675"/>
              <a:gd name="connsiteY1224" fmla="*/ 391912 w 1717675"/>
              <a:gd name="connsiteX1225" fmla="*/ 391912 w 1717675"/>
              <a:gd name="connsiteY1225" fmla="*/ 391912 w 1717675"/>
              <a:gd name="connsiteX1226" fmla="*/ 391912 w 1717675"/>
              <a:gd name="connsiteY1226" fmla="*/ 391912 w 1717675"/>
              <a:gd name="connsiteX1227" fmla="*/ 391912 w 1717675"/>
              <a:gd name="connsiteY1227" fmla="*/ 391912 w 1717675"/>
              <a:gd name="connsiteX1228" fmla="*/ 391912 w 1717675"/>
              <a:gd name="connsiteY1228" fmla="*/ 391912 w 1717675"/>
              <a:gd name="connsiteX1229" fmla="*/ 391912 w 1717675"/>
              <a:gd name="connsiteY1229" fmla="*/ 391912 w 1717675"/>
              <a:gd name="connsiteX1230" fmla="*/ 391912 w 1717675"/>
              <a:gd name="connsiteY1230" fmla="*/ 391912 w 1717675"/>
              <a:gd name="connsiteX1231" fmla="*/ 391912 w 1717675"/>
              <a:gd name="connsiteY1231" fmla="*/ 391912 w 1717675"/>
              <a:gd name="connsiteX1232" fmla="*/ 391912 w 1717675"/>
              <a:gd name="connsiteY1232" fmla="*/ 391912 w 1717675"/>
              <a:gd name="connsiteX1233" fmla="*/ 391912 w 1717675"/>
              <a:gd name="connsiteY1233" fmla="*/ 391912 w 1717675"/>
              <a:gd name="connsiteX1234" fmla="*/ 391912 w 1717675"/>
              <a:gd name="connsiteY1234" fmla="*/ 391912 w 1717675"/>
              <a:gd name="connsiteX1235" fmla="*/ 391912 w 1717675"/>
              <a:gd name="connsiteY1235" fmla="*/ 391912 w 1717675"/>
              <a:gd name="connsiteX1236" fmla="*/ 391912 w 1717675"/>
              <a:gd name="connsiteY1236" fmla="*/ 391912 w 1717675"/>
              <a:gd name="connsiteX1237" fmla="*/ 391912 w 1717675"/>
              <a:gd name="connsiteY1237" fmla="*/ 391912 w 1717675"/>
              <a:gd name="connsiteX1238" fmla="*/ 391912 w 1717675"/>
              <a:gd name="connsiteY1238" fmla="*/ 391912 w 1717675"/>
              <a:gd name="connsiteX1239" fmla="*/ 391912 w 1717675"/>
              <a:gd name="connsiteY1239" fmla="*/ 391912 w 1717675"/>
              <a:gd name="connsiteX1240" fmla="*/ 391912 w 1717675"/>
              <a:gd name="connsiteY1240" fmla="*/ 391912 w 1717675"/>
              <a:gd name="connsiteX1241" fmla="*/ 391912 w 1717675"/>
              <a:gd name="connsiteY1241" fmla="*/ 391912 w 1717675"/>
              <a:gd name="connsiteX1242" fmla="*/ 391912 w 1717675"/>
              <a:gd name="connsiteY1242" fmla="*/ 391912 w 1717675"/>
              <a:gd name="connsiteX1243" fmla="*/ 391912 w 1717675"/>
              <a:gd name="connsiteY1243" fmla="*/ 391912 w 1717675"/>
              <a:gd name="connsiteX1244" fmla="*/ 391912 w 1717675"/>
              <a:gd name="connsiteY1244" fmla="*/ 391912 w 1717675"/>
              <a:gd name="connsiteX1245" fmla="*/ 391912 w 1717675"/>
              <a:gd name="connsiteY1245" fmla="*/ 391912 w 1717675"/>
              <a:gd name="connsiteX1246" fmla="*/ 391912 w 1717675"/>
              <a:gd name="connsiteY1246" fmla="*/ 391912 w 1717675"/>
              <a:gd name="connsiteX1247" fmla="*/ 391912 w 1717675"/>
              <a:gd name="connsiteY1247" fmla="*/ 391912 w 1717675"/>
              <a:gd name="connsiteX1248" fmla="*/ 391912 w 1717675"/>
              <a:gd name="connsiteY1248" fmla="*/ 391912 w 1717675"/>
              <a:gd name="connsiteX1249" fmla="*/ 391912 w 1717675"/>
              <a:gd name="connsiteY1249" fmla="*/ 391912 w 1717675"/>
              <a:gd name="connsiteX1250" fmla="*/ 391912 w 1717675"/>
              <a:gd name="connsiteY1250" fmla="*/ 391912 w 1717675"/>
              <a:gd name="connsiteX1251" fmla="*/ 391912 w 1717675"/>
              <a:gd name="connsiteY1251" fmla="*/ 391912 w 1717675"/>
              <a:gd name="connsiteX1252" fmla="*/ 391912 w 1717675"/>
              <a:gd name="connsiteY1252" fmla="*/ 391912 w 1717675"/>
              <a:gd name="connsiteX1253" fmla="*/ 391912 w 1717675"/>
              <a:gd name="connsiteY1253" fmla="*/ 391912 w 1717675"/>
              <a:gd name="connsiteX1254" fmla="*/ 391912 w 1717675"/>
              <a:gd name="connsiteY1254" fmla="*/ 391912 w 1717675"/>
              <a:gd name="connsiteX1255" fmla="*/ 391912 w 1717675"/>
              <a:gd name="connsiteY1255" fmla="*/ 391912 w 1717675"/>
              <a:gd name="connsiteX1256" fmla="*/ 391912 w 1717675"/>
              <a:gd name="connsiteY1256" fmla="*/ 391912 w 1717675"/>
              <a:gd name="connsiteX1257" fmla="*/ 391912 w 1717675"/>
              <a:gd name="connsiteY1257" fmla="*/ 391912 w 1717675"/>
              <a:gd name="connsiteX1258" fmla="*/ 391912 w 1717675"/>
              <a:gd name="connsiteY1258" fmla="*/ 391912 w 1717675"/>
              <a:gd name="connsiteX1259" fmla="*/ 391912 w 1717675"/>
              <a:gd name="connsiteY1259" fmla="*/ 391912 w 1717675"/>
              <a:gd name="connsiteX1260" fmla="*/ 391912 w 1717675"/>
              <a:gd name="connsiteY1260" fmla="*/ 391912 w 1717675"/>
              <a:gd name="connsiteX1261" fmla="*/ 391912 w 1717675"/>
              <a:gd name="connsiteY1261" fmla="*/ 391912 w 1717675"/>
              <a:gd name="connsiteX1262" fmla="*/ 391912 w 1717675"/>
              <a:gd name="connsiteY1262" fmla="*/ 391912 w 1717675"/>
              <a:gd name="connsiteX1263" fmla="*/ 391912 w 1717675"/>
              <a:gd name="connsiteY1263" fmla="*/ 391912 w 1717675"/>
              <a:gd name="connsiteX1264" fmla="*/ 391912 w 1717675"/>
              <a:gd name="connsiteY1264" fmla="*/ 391912 w 1717675"/>
              <a:gd name="connsiteX1265" fmla="*/ 391912 w 1717675"/>
              <a:gd name="connsiteY1265" fmla="*/ 391912 w 1717675"/>
              <a:gd name="connsiteX1266" fmla="*/ 391912 w 1717675"/>
              <a:gd name="connsiteY1266" fmla="*/ 391912 w 1717675"/>
              <a:gd name="connsiteX1267" fmla="*/ 391912 w 1717675"/>
              <a:gd name="connsiteY1267" fmla="*/ 391912 w 1717675"/>
              <a:gd name="connsiteX1268" fmla="*/ 391912 w 1717675"/>
              <a:gd name="connsiteY1268" fmla="*/ 391912 w 1717675"/>
              <a:gd name="connsiteX1269" fmla="*/ 391912 w 1717675"/>
              <a:gd name="connsiteY1269" fmla="*/ 391912 w 1717675"/>
              <a:gd name="connsiteX1270" fmla="*/ 391912 w 1717675"/>
              <a:gd name="connsiteY1270" fmla="*/ 391912 w 1717675"/>
              <a:gd name="connsiteX1271" fmla="*/ 391912 w 1717675"/>
              <a:gd name="connsiteY1271" fmla="*/ 391912 w 1717675"/>
              <a:gd name="connsiteX1272" fmla="*/ 391912 w 1717675"/>
              <a:gd name="connsiteY1272" fmla="*/ 391912 w 1717675"/>
              <a:gd name="connsiteX1273" fmla="*/ 391912 w 1717675"/>
              <a:gd name="connsiteY1273" fmla="*/ 391912 w 1717675"/>
              <a:gd name="connsiteX1274" fmla="*/ 391912 w 1717675"/>
              <a:gd name="connsiteY1274" fmla="*/ 391912 w 1717675"/>
              <a:gd name="connsiteX1275" fmla="*/ 391912 w 1717675"/>
              <a:gd name="connsiteY1275" fmla="*/ 391912 w 1717675"/>
              <a:gd name="connsiteX1276" fmla="*/ 391912 w 1717675"/>
              <a:gd name="connsiteY1276" fmla="*/ 391912 w 1717675"/>
              <a:gd name="connsiteX1277" fmla="*/ 391912 w 1717675"/>
              <a:gd name="connsiteY1277" fmla="*/ 391912 w 1717675"/>
              <a:gd name="connsiteX1278" fmla="*/ 391912 w 1717675"/>
              <a:gd name="connsiteY1278" fmla="*/ 391912 w 1717675"/>
              <a:gd name="connsiteX1279" fmla="*/ 391912 w 1717675"/>
              <a:gd name="connsiteY1279" fmla="*/ 391912 w 1717675"/>
              <a:gd name="connsiteX1280" fmla="*/ 391912 w 1717675"/>
              <a:gd name="connsiteY1280" fmla="*/ 391912 w 1717675"/>
              <a:gd name="connsiteX1281" fmla="*/ 391912 w 1717675"/>
              <a:gd name="connsiteY1281" fmla="*/ 391912 w 1717675"/>
              <a:gd name="connsiteX1282" fmla="*/ 391912 w 1717675"/>
              <a:gd name="connsiteY1282" fmla="*/ 391912 w 1717675"/>
              <a:gd name="connsiteX1283" fmla="*/ 391912 w 1717675"/>
              <a:gd name="connsiteY1283" fmla="*/ 391912 w 1717675"/>
              <a:gd name="connsiteX1284" fmla="*/ 391912 w 1717675"/>
              <a:gd name="connsiteY1284" fmla="*/ 391912 w 1717675"/>
              <a:gd name="connsiteX1285" fmla="*/ 391912 w 1717675"/>
              <a:gd name="connsiteY1285" fmla="*/ 391912 w 1717675"/>
              <a:gd name="connsiteX1286" fmla="*/ 391912 w 1717675"/>
              <a:gd name="connsiteY1286" fmla="*/ 391912 w 1717675"/>
              <a:gd name="connsiteX1287" fmla="*/ 391912 w 1717675"/>
              <a:gd name="connsiteY1287" fmla="*/ 391912 w 1717675"/>
              <a:gd name="connsiteX1288" fmla="*/ 391912 w 1717675"/>
              <a:gd name="connsiteY1288" fmla="*/ 391912 w 1717675"/>
              <a:gd name="connsiteX1289" fmla="*/ 391912 w 1717675"/>
              <a:gd name="connsiteY1289" fmla="*/ 391912 w 1717675"/>
              <a:gd name="connsiteX1290" fmla="*/ 391912 w 1717675"/>
              <a:gd name="connsiteY1290" fmla="*/ 391912 w 1717675"/>
              <a:gd name="connsiteX1291" fmla="*/ 391912 w 1717675"/>
              <a:gd name="connsiteY1291" fmla="*/ 391912 w 1717675"/>
              <a:gd name="connsiteX1292" fmla="*/ 391912 w 1717675"/>
              <a:gd name="connsiteY1292" fmla="*/ 391912 w 1717675"/>
              <a:gd name="connsiteX1293" fmla="*/ 391912 w 1717675"/>
              <a:gd name="connsiteY1293" fmla="*/ 391912 w 1717675"/>
              <a:gd name="connsiteX1294" fmla="*/ 391912 w 1717675"/>
              <a:gd name="connsiteY1294" fmla="*/ 391912 w 1717675"/>
              <a:gd name="connsiteX1295" fmla="*/ 391912 w 1717675"/>
              <a:gd name="connsiteY1295" fmla="*/ 391912 w 1717675"/>
              <a:gd name="connsiteX1296" fmla="*/ 391912 w 1717675"/>
              <a:gd name="connsiteY1296" fmla="*/ 391912 w 1717675"/>
              <a:gd name="connsiteX1297" fmla="*/ 391912 w 1717675"/>
              <a:gd name="connsiteY1297" fmla="*/ 391912 w 1717675"/>
              <a:gd name="connsiteX1298" fmla="*/ 391912 w 1717675"/>
              <a:gd name="connsiteY1298" fmla="*/ 391912 w 1717675"/>
              <a:gd name="connsiteX1299" fmla="*/ 391912 w 1717675"/>
              <a:gd name="connsiteY1299" fmla="*/ 391912 w 1717675"/>
              <a:gd name="connsiteX1300" fmla="*/ 391912 w 1717675"/>
              <a:gd name="connsiteY1300" fmla="*/ 391912 w 1717675"/>
              <a:gd name="connsiteX1301" fmla="*/ 391912 w 1717675"/>
              <a:gd name="connsiteY1301" fmla="*/ 391912 w 1717675"/>
              <a:gd name="connsiteX1302" fmla="*/ 391912 w 1717675"/>
              <a:gd name="connsiteY1302" fmla="*/ 391912 w 1717675"/>
              <a:gd name="connsiteX1303" fmla="*/ 391912 w 1717675"/>
              <a:gd name="connsiteY1303" fmla="*/ 391912 w 1717675"/>
              <a:gd name="connsiteX1304" fmla="*/ 391912 w 1717675"/>
              <a:gd name="connsiteY1304" fmla="*/ 391912 w 1717675"/>
              <a:gd name="connsiteX1305" fmla="*/ 391912 w 1717675"/>
              <a:gd name="connsiteY1305" fmla="*/ 391912 w 1717675"/>
              <a:gd name="connsiteX1306" fmla="*/ 391912 w 1717675"/>
              <a:gd name="connsiteY1306" fmla="*/ 391912 w 1717675"/>
              <a:gd name="connsiteX1307" fmla="*/ 391912 w 1717675"/>
              <a:gd name="connsiteY1307" fmla="*/ 391912 w 1717675"/>
              <a:gd name="connsiteX1308" fmla="*/ 391912 w 1717675"/>
              <a:gd name="connsiteY1308" fmla="*/ 391912 w 1717675"/>
              <a:gd name="connsiteX1309" fmla="*/ 391912 w 1717675"/>
              <a:gd name="connsiteY1309" fmla="*/ 391912 w 1717675"/>
              <a:gd name="connsiteX1310" fmla="*/ 391912 w 1717675"/>
              <a:gd name="connsiteY1310" fmla="*/ 391912 w 1717675"/>
              <a:gd name="connsiteX1311" fmla="*/ 391912 w 1717675"/>
              <a:gd name="connsiteY1311" fmla="*/ 391912 w 1717675"/>
              <a:gd name="connsiteX1312" fmla="*/ 391912 w 1717675"/>
              <a:gd name="connsiteY1312" fmla="*/ 391912 w 1717675"/>
              <a:gd name="connsiteX1313" fmla="*/ 391912 w 1717675"/>
              <a:gd name="connsiteY1313" fmla="*/ 391912 w 1717675"/>
              <a:gd name="connsiteX1314" fmla="*/ 391912 w 1717675"/>
              <a:gd name="connsiteY1314" fmla="*/ 391912 w 1717675"/>
              <a:gd name="connsiteX1315" fmla="*/ 391912 w 1717675"/>
              <a:gd name="connsiteY1315" fmla="*/ 391912 w 1717675"/>
              <a:gd name="connsiteX1316" fmla="*/ 391912 w 1717675"/>
              <a:gd name="connsiteY1316" fmla="*/ 391912 w 1717675"/>
              <a:gd name="connsiteX1317" fmla="*/ 391912 w 1717675"/>
              <a:gd name="connsiteY1317" fmla="*/ 391912 w 1717675"/>
              <a:gd name="connsiteX1318" fmla="*/ 391912 w 1717675"/>
              <a:gd name="connsiteY1318" fmla="*/ 391912 w 1717675"/>
              <a:gd name="connsiteX1319" fmla="*/ 391912 w 1717675"/>
              <a:gd name="connsiteY1319" fmla="*/ 391912 w 1717675"/>
              <a:gd name="connsiteX1320" fmla="*/ 391912 w 1717675"/>
              <a:gd name="connsiteY1320" fmla="*/ 391912 w 1717675"/>
              <a:gd name="connsiteX1321" fmla="*/ 391912 w 1717675"/>
              <a:gd name="connsiteY1321" fmla="*/ 391912 w 1717675"/>
              <a:gd name="connsiteX1322" fmla="*/ 391912 w 1717675"/>
              <a:gd name="connsiteY1322" fmla="*/ 391912 w 1717675"/>
              <a:gd name="connsiteX1323" fmla="*/ 391912 w 1717675"/>
              <a:gd name="connsiteY1323" fmla="*/ 391912 w 1717675"/>
              <a:gd name="connsiteX1324" fmla="*/ 391912 w 1717675"/>
              <a:gd name="connsiteY1324" fmla="*/ 391912 w 1717675"/>
              <a:gd name="connsiteX1325" fmla="*/ 391912 w 1717675"/>
              <a:gd name="connsiteY1325" fmla="*/ 391912 w 1717675"/>
              <a:gd name="connsiteX1326" fmla="*/ 391912 w 1717675"/>
              <a:gd name="connsiteY1326" fmla="*/ 391912 w 1717675"/>
              <a:gd name="connsiteX1327" fmla="*/ 391912 w 1717675"/>
              <a:gd name="connsiteY1327" fmla="*/ 391912 w 1717675"/>
              <a:gd name="connsiteX1328" fmla="*/ 391912 w 1717675"/>
              <a:gd name="connsiteY1328" fmla="*/ 391912 w 1717675"/>
              <a:gd name="connsiteX1329" fmla="*/ 391912 w 1717675"/>
              <a:gd name="connsiteY1329" fmla="*/ 391912 w 1717675"/>
              <a:gd name="connsiteX1330" fmla="*/ 391912 w 1717675"/>
              <a:gd name="connsiteY1330" fmla="*/ 391912 w 1717675"/>
              <a:gd name="connsiteX1331" fmla="*/ 391912 w 1717675"/>
              <a:gd name="connsiteY1331" fmla="*/ 391912 w 1717675"/>
              <a:gd name="connsiteX1332" fmla="*/ 391912 w 1717675"/>
              <a:gd name="connsiteY1332" fmla="*/ 391912 w 1717675"/>
              <a:gd name="connsiteX1333" fmla="*/ 391912 w 1717675"/>
              <a:gd name="connsiteY1333" fmla="*/ 391912 w 1717675"/>
              <a:gd name="connsiteX1334" fmla="*/ 391912 w 1717675"/>
              <a:gd name="connsiteY1334" fmla="*/ 391912 w 1717675"/>
              <a:gd name="connsiteX1335" fmla="*/ 391912 w 1717675"/>
              <a:gd name="connsiteY1335" fmla="*/ 391912 w 1717675"/>
              <a:gd name="connsiteX1336" fmla="*/ 391912 w 1717675"/>
              <a:gd name="connsiteY1336" fmla="*/ 391912 w 1717675"/>
              <a:gd name="connsiteX1337" fmla="*/ 391912 w 1717675"/>
              <a:gd name="connsiteY1337" fmla="*/ 391912 w 1717675"/>
              <a:gd name="connsiteX1338" fmla="*/ 391912 w 1717675"/>
              <a:gd name="connsiteY1338" fmla="*/ 391912 w 1717675"/>
              <a:gd name="connsiteX1339" fmla="*/ 391912 w 1717675"/>
              <a:gd name="connsiteY1339" fmla="*/ 391912 w 1717675"/>
              <a:gd name="connsiteX1340" fmla="*/ 391912 w 1717675"/>
              <a:gd name="connsiteY1340" fmla="*/ 391912 w 1717675"/>
              <a:gd name="connsiteX1341" fmla="*/ 391912 w 1717675"/>
              <a:gd name="connsiteY1341" fmla="*/ 391912 w 1717675"/>
              <a:gd name="connsiteX1342" fmla="*/ 391912 w 1717675"/>
              <a:gd name="connsiteY1342" fmla="*/ 391912 w 1717675"/>
              <a:gd name="connsiteX1343" fmla="*/ 391912 w 1717675"/>
              <a:gd name="connsiteY1343" fmla="*/ 391912 w 1717675"/>
              <a:gd name="connsiteX1344" fmla="*/ 391912 w 1717675"/>
              <a:gd name="connsiteY1344" fmla="*/ 391912 w 1717675"/>
              <a:gd name="connsiteX1345" fmla="*/ 391912 w 1717675"/>
              <a:gd name="connsiteY1345" fmla="*/ 391912 w 1717675"/>
              <a:gd name="connsiteX1346" fmla="*/ 391912 w 1717675"/>
              <a:gd name="connsiteY1346" fmla="*/ 391912 w 1717675"/>
              <a:gd name="connsiteX1347" fmla="*/ 391912 w 1717675"/>
              <a:gd name="connsiteY1347" fmla="*/ 391912 w 1717675"/>
              <a:gd name="connsiteX1348" fmla="*/ 391912 w 1717675"/>
              <a:gd name="connsiteY1348" fmla="*/ 391912 w 1717675"/>
              <a:gd name="connsiteX1349" fmla="*/ 391912 w 1717675"/>
              <a:gd name="connsiteY1349" fmla="*/ 391912 w 1717675"/>
              <a:gd name="connsiteX1350" fmla="*/ 391912 w 1717675"/>
              <a:gd name="connsiteY1350" fmla="*/ 391912 w 1717675"/>
              <a:gd name="connsiteX1351" fmla="*/ 391912 w 1717675"/>
              <a:gd name="connsiteY1351" fmla="*/ 391912 w 1717675"/>
              <a:gd name="connsiteX1352" fmla="*/ 391912 w 1717675"/>
              <a:gd name="connsiteY1352" fmla="*/ 391912 w 1717675"/>
              <a:gd name="connsiteX1353" fmla="*/ 391912 w 1717675"/>
              <a:gd name="connsiteY1353" fmla="*/ 391912 w 1717675"/>
              <a:gd name="connsiteX1354" fmla="*/ 391912 w 1717675"/>
              <a:gd name="connsiteY1354" fmla="*/ 391912 w 1717675"/>
              <a:gd name="connsiteX1355" fmla="*/ 391912 w 1717675"/>
              <a:gd name="connsiteY1355" fmla="*/ 391912 w 1717675"/>
              <a:gd name="connsiteX1356" fmla="*/ 391912 w 1717675"/>
              <a:gd name="connsiteY1356" fmla="*/ 391912 w 1717675"/>
              <a:gd name="connsiteX1357" fmla="*/ 391912 w 1717675"/>
              <a:gd name="connsiteY1357" fmla="*/ 391912 w 1717675"/>
              <a:gd name="connsiteX1358" fmla="*/ 391912 w 1717675"/>
              <a:gd name="connsiteY1358" fmla="*/ 391912 w 1717675"/>
              <a:gd name="connsiteX1359" fmla="*/ 391912 w 1717675"/>
              <a:gd name="connsiteY1359" fmla="*/ 391912 w 1717675"/>
              <a:gd name="connsiteX1360" fmla="*/ 391912 w 1717675"/>
              <a:gd name="connsiteY1360" fmla="*/ 391912 w 1717675"/>
              <a:gd name="connsiteX1361" fmla="*/ 391912 w 1717675"/>
              <a:gd name="connsiteY1361" fmla="*/ 391912 w 1717675"/>
              <a:gd name="connsiteX1362" fmla="*/ 391912 w 1717675"/>
              <a:gd name="connsiteY1362" fmla="*/ 391912 w 1717675"/>
              <a:gd name="connsiteX1363" fmla="*/ 391912 w 1717675"/>
              <a:gd name="connsiteY1363" fmla="*/ 391912 w 1717675"/>
              <a:gd name="connsiteX1364" fmla="*/ 391912 w 1717675"/>
              <a:gd name="connsiteY1364" fmla="*/ 391912 w 1717675"/>
              <a:gd name="connsiteX1365" fmla="*/ 391912 w 1717675"/>
              <a:gd name="connsiteY1365" fmla="*/ 391912 w 1717675"/>
              <a:gd name="connsiteX1366" fmla="*/ 391912 w 1717675"/>
              <a:gd name="connsiteY1366" fmla="*/ 391912 w 1717675"/>
              <a:gd name="connsiteX1367" fmla="*/ 391912 w 1717675"/>
              <a:gd name="connsiteY1367" fmla="*/ 391912 w 1717675"/>
              <a:gd name="connsiteX1368" fmla="*/ 391912 w 1717675"/>
              <a:gd name="connsiteY1368" fmla="*/ 391912 w 1717675"/>
              <a:gd name="connsiteX1369" fmla="*/ 391912 w 1717675"/>
              <a:gd name="connsiteY1369" fmla="*/ 391912 w 1717675"/>
              <a:gd name="connsiteX1370" fmla="*/ 391912 w 1717675"/>
              <a:gd name="connsiteY1370" fmla="*/ 391912 w 1717675"/>
              <a:gd name="connsiteX1371" fmla="*/ 391912 w 1717675"/>
              <a:gd name="connsiteY1371" fmla="*/ 391912 w 1717675"/>
              <a:gd name="connsiteX1372" fmla="*/ 391912 w 1717675"/>
              <a:gd name="connsiteY1372" fmla="*/ 391912 w 1717675"/>
              <a:gd name="connsiteX1373" fmla="*/ 391912 w 1717675"/>
              <a:gd name="connsiteY1373" fmla="*/ 391912 w 1717675"/>
              <a:gd name="connsiteX1374" fmla="*/ 391912 w 1717675"/>
              <a:gd name="connsiteY1374" fmla="*/ 391912 w 1717675"/>
              <a:gd name="connsiteX1375" fmla="*/ 391912 w 1717675"/>
              <a:gd name="connsiteY1375" fmla="*/ 391912 w 1717675"/>
              <a:gd name="connsiteX1376" fmla="*/ 391912 w 1717675"/>
              <a:gd name="connsiteY1376" fmla="*/ 391912 w 1717675"/>
              <a:gd name="connsiteX1377" fmla="*/ 391912 w 1717675"/>
              <a:gd name="connsiteY1377" fmla="*/ 391912 w 1717675"/>
              <a:gd name="connsiteX1378" fmla="*/ 391912 w 1717675"/>
              <a:gd name="connsiteY1378" fmla="*/ 391912 w 1717675"/>
              <a:gd name="connsiteX1379" fmla="*/ 391912 w 1717675"/>
              <a:gd name="connsiteY1379" fmla="*/ 391912 w 1717675"/>
              <a:gd name="connsiteX1380" fmla="*/ 391912 w 1717675"/>
              <a:gd name="connsiteY1380" fmla="*/ 391912 w 1717675"/>
              <a:gd name="connsiteX1381" fmla="*/ 391912 w 1717675"/>
              <a:gd name="connsiteY1381" fmla="*/ 391912 w 1717675"/>
              <a:gd name="connsiteX1382" fmla="*/ 391912 w 1717675"/>
              <a:gd name="connsiteY1382" fmla="*/ 391912 w 1717675"/>
              <a:gd name="connsiteX1383" fmla="*/ 391912 w 1717675"/>
              <a:gd name="connsiteY1383" fmla="*/ 391912 w 1717675"/>
              <a:gd name="connsiteX1384" fmla="*/ 391912 w 1717675"/>
              <a:gd name="connsiteY1384" fmla="*/ 391912 w 1717675"/>
              <a:gd name="connsiteX1385" fmla="*/ 391912 w 1717675"/>
              <a:gd name="connsiteY1385" fmla="*/ 391912 w 1717675"/>
              <a:gd name="connsiteX1386" fmla="*/ 391912 w 1717675"/>
              <a:gd name="connsiteY1386" fmla="*/ 391912 w 1717675"/>
              <a:gd name="connsiteX1387" fmla="*/ 391912 w 1717675"/>
              <a:gd name="connsiteY1387" fmla="*/ 391912 w 1717675"/>
              <a:gd name="connsiteX1388" fmla="*/ 391912 w 1717675"/>
              <a:gd name="connsiteY1388" fmla="*/ 391912 w 1717675"/>
              <a:gd name="connsiteX1389" fmla="*/ 391912 w 1717675"/>
              <a:gd name="connsiteY1389" fmla="*/ 391912 w 1717675"/>
              <a:gd name="connsiteX1390" fmla="*/ 391912 w 1717675"/>
              <a:gd name="connsiteY1390" fmla="*/ 391912 w 1717675"/>
              <a:gd name="connsiteX1391" fmla="*/ 391912 w 1717675"/>
              <a:gd name="connsiteY1391" fmla="*/ 391912 w 1717675"/>
              <a:gd name="connsiteX1392" fmla="*/ 391912 w 1717675"/>
              <a:gd name="connsiteY1392" fmla="*/ 391912 w 1717675"/>
              <a:gd name="connsiteX1393" fmla="*/ 391912 w 1717675"/>
              <a:gd name="connsiteY1393" fmla="*/ 391912 w 1717675"/>
              <a:gd name="connsiteX1394" fmla="*/ 391912 w 1717675"/>
              <a:gd name="connsiteY1394" fmla="*/ 391912 w 1717675"/>
              <a:gd name="connsiteX1395" fmla="*/ 391912 w 1717675"/>
              <a:gd name="connsiteY1395" fmla="*/ 391912 w 1717675"/>
              <a:gd name="connsiteX1396" fmla="*/ 391912 w 1717675"/>
              <a:gd name="connsiteY1396" fmla="*/ 391912 w 1717675"/>
              <a:gd name="connsiteX1397" fmla="*/ 391912 w 1717675"/>
              <a:gd name="connsiteY1397" fmla="*/ 391912 w 1717675"/>
              <a:gd name="connsiteX1398" fmla="*/ 391912 w 1717675"/>
              <a:gd name="connsiteY1398" fmla="*/ 391912 w 1717675"/>
              <a:gd name="connsiteX1399" fmla="*/ 391912 w 1717675"/>
              <a:gd name="connsiteY1399" fmla="*/ 391912 w 1717675"/>
              <a:gd name="connsiteX1400" fmla="*/ 391912 w 1717675"/>
              <a:gd name="connsiteY1400" fmla="*/ 391912 w 1717675"/>
              <a:gd name="connsiteX1401" fmla="*/ 391912 w 1717675"/>
              <a:gd name="connsiteY1401" fmla="*/ 391912 w 1717675"/>
              <a:gd name="connsiteX1402" fmla="*/ 391912 w 1717675"/>
              <a:gd name="connsiteY1402" fmla="*/ 391912 w 1717675"/>
              <a:gd name="connsiteX1403" fmla="*/ 391912 w 1717675"/>
              <a:gd name="connsiteY1403" fmla="*/ 391912 w 1717675"/>
              <a:gd name="connsiteX1404" fmla="*/ 391912 w 1717675"/>
              <a:gd name="connsiteY1404" fmla="*/ 391912 w 1717675"/>
              <a:gd name="connsiteX1405" fmla="*/ 391912 w 1717675"/>
              <a:gd name="connsiteY1405" fmla="*/ 391912 w 1717675"/>
              <a:gd name="connsiteX1406" fmla="*/ 391912 w 1717675"/>
              <a:gd name="connsiteY1406" fmla="*/ 391912 w 1717675"/>
              <a:gd name="connsiteX1407" fmla="*/ 391912 w 1717675"/>
              <a:gd name="connsiteY1407" fmla="*/ 391912 w 1717675"/>
              <a:gd name="connsiteX1408" fmla="*/ 391912 w 1717675"/>
              <a:gd name="connsiteY1408" fmla="*/ 391912 w 1717675"/>
              <a:gd name="connsiteX1409" fmla="*/ 391912 w 1717675"/>
              <a:gd name="connsiteY1409" fmla="*/ 391912 w 1717675"/>
              <a:gd name="connsiteX1410" fmla="*/ 391912 w 1717675"/>
              <a:gd name="connsiteY1410" fmla="*/ 391912 w 1717675"/>
              <a:gd name="connsiteX1411" fmla="*/ 391912 w 1717675"/>
              <a:gd name="connsiteY1411" fmla="*/ 391912 w 1717675"/>
              <a:gd name="connsiteX1412" fmla="*/ 391912 w 1717675"/>
              <a:gd name="connsiteY1412" fmla="*/ 391912 w 1717675"/>
              <a:gd name="connsiteX1413" fmla="*/ 391912 w 1717675"/>
              <a:gd name="connsiteY1413" fmla="*/ 391912 w 1717675"/>
              <a:gd name="connsiteX1414" fmla="*/ 391912 w 1717675"/>
              <a:gd name="connsiteY1414" fmla="*/ 391912 w 1717675"/>
              <a:gd name="connsiteX1415" fmla="*/ 391912 w 1717675"/>
              <a:gd name="connsiteY1415" fmla="*/ 391912 w 1717675"/>
              <a:gd name="connsiteX1416" fmla="*/ 391912 w 1717675"/>
              <a:gd name="connsiteY1416" fmla="*/ 391912 w 1717675"/>
              <a:gd name="connsiteX1417" fmla="*/ 391912 w 1717675"/>
              <a:gd name="connsiteY1417" fmla="*/ 391912 w 1717675"/>
              <a:gd name="connsiteX1418" fmla="*/ 391912 w 1717675"/>
              <a:gd name="connsiteY1418" fmla="*/ 391912 w 1717675"/>
              <a:gd name="connsiteX1419" fmla="*/ 391912 w 1717675"/>
              <a:gd name="connsiteY1419" fmla="*/ 391912 w 1717675"/>
              <a:gd name="connsiteX1420" fmla="*/ 391912 w 1717675"/>
              <a:gd name="connsiteY1420" fmla="*/ 391912 w 1717675"/>
              <a:gd name="connsiteX1421" fmla="*/ 391912 w 1717675"/>
              <a:gd name="connsiteY1421" fmla="*/ 391912 w 1717675"/>
              <a:gd name="connsiteX1422" fmla="*/ 391912 w 1717675"/>
              <a:gd name="connsiteY1422" fmla="*/ 391912 w 1717675"/>
              <a:gd name="connsiteX1423" fmla="*/ 391912 w 1717675"/>
              <a:gd name="connsiteY1423" fmla="*/ 391912 w 1717675"/>
              <a:gd name="connsiteX1424" fmla="*/ 391912 w 1717675"/>
              <a:gd name="connsiteY1424" fmla="*/ 391912 w 1717675"/>
              <a:gd name="connsiteX1425" fmla="*/ 391912 w 1717675"/>
              <a:gd name="connsiteY1425" fmla="*/ 391912 w 1717675"/>
              <a:gd name="connsiteX1426" fmla="*/ 391912 w 1717675"/>
              <a:gd name="connsiteY1426" fmla="*/ 391912 w 1717675"/>
              <a:gd name="connsiteX1427" fmla="*/ 391912 w 1717675"/>
              <a:gd name="connsiteY1427" fmla="*/ 391912 w 1717675"/>
              <a:gd name="connsiteX1428" fmla="*/ 391912 w 1717675"/>
              <a:gd name="connsiteY1428" fmla="*/ 391912 w 1717675"/>
              <a:gd name="connsiteX1429" fmla="*/ 391912 w 1717675"/>
              <a:gd name="connsiteY1429" fmla="*/ 391912 w 1717675"/>
              <a:gd name="connsiteX1430" fmla="*/ 391912 w 1717675"/>
              <a:gd name="connsiteY1430" fmla="*/ 391912 w 1717675"/>
              <a:gd name="connsiteX1431" fmla="*/ 391912 w 1717675"/>
              <a:gd name="connsiteY1431" fmla="*/ 391912 w 1717675"/>
              <a:gd name="connsiteX1432" fmla="*/ 391912 w 1717675"/>
              <a:gd name="connsiteY1432" fmla="*/ 391912 w 1717675"/>
              <a:gd name="connsiteX1433" fmla="*/ 391912 w 1717675"/>
              <a:gd name="connsiteY1433" fmla="*/ 391912 w 1717675"/>
              <a:gd name="connsiteX1434" fmla="*/ 391912 w 1717675"/>
              <a:gd name="connsiteY1434" fmla="*/ 391912 w 1717675"/>
              <a:gd name="connsiteX1435" fmla="*/ 391912 w 1717675"/>
              <a:gd name="connsiteY1435" fmla="*/ 391912 w 1717675"/>
              <a:gd name="connsiteX1436" fmla="*/ 391912 w 1717675"/>
              <a:gd name="connsiteY1436" fmla="*/ 391912 w 1717675"/>
              <a:gd name="connsiteX1437" fmla="*/ 391912 w 1717675"/>
              <a:gd name="connsiteY1437" fmla="*/ 391912 w 1717675"/>
              <a:gd name="connsiteX1438" fmla="*/ 391912 w 1717675"/>
              <a:gd name="connsiteY1438" fmla="*/ 391912 w 1717675"/>
              <a:gd name="connsiteX1439" fmla="*/ 391912 w 1717675"/>
              <a:gd name="connsiteY1439" fmla="*/ 391912 w 1717675"/>
              <a:gd name="connsiteX1440" fmla="*/ 391912 w 1717675"/>
              <a:gd name="connsiteY1440" fmla="*/ 391912 w 1717675"/>
              <a:gd name="connsiteX1441" fmla="*/ 391912 w 1717675"/>
              <a:gd name="connsiteY1441" fmla="*/ 391912 w 1717675"/>
              <a:gd name="connsiteX1442" fmla="*/ 391912 w 1717675"/>
              <a:gd name="connsiteY1442" fmla="*/ 391912 w 1717675"/>
              <a:gd name="connsiteX1443" fmla="*/ 391912 w 1717675"/>
              <a:gd name="connsiteY1443" fmla="*/ 391912 w 1717675"/>
              <a:gd name="connsiteX1444" fmla="*/ 391912 w 1717675"/>
              <a:gd name="connsiteY1444" fmla="*/ 391912 w 1717675"/>
              <a:gd name="connsiteX1445" fmla="*/ 391912 w 1717675"/>
              <a:gd name="connsiteY1445" fmla="*/ 391912 w 1717675"/>
              <a:gd name="connsiteX1446" fmla="*/ 391912 w 1717675"/>
              <a:gd name="connsiteY1446" fmla="*/ 391912 w 1717675"/>
              <a:gd name="connsiteX1447" fmla="*/ 391912 w 1717675"/>
              <a:gd name="connsiteY1447" fmla="*/ 391912 w 1717675"/>
              <a:gd name="connsiteX1448" fmla="*/ 391912 w 1717675"/>
              <a:gd name="connsiteY1448" fmla="*/ 391912 w 1717675"/>
              <a:gd name="connsiteX1449" fmla="*/ 391912 w 1717675"/>
              <a:gd name="connsiteY1449" fmla="*/ 391912 w 1717675"/>
              <a:gd name="connsiteX1450" fmla="*/ 391912 w 1717675"/>
              <a:gd name="connsiteY1450" fmla="*/ 391912 w 1717675"/>
              <a:gd name="connsiteX1451" fmla="*/ 391912 w 1717675"/>
              <a:gd name="connsiteY1451" fmla="*/ 391912 w 1717675"/>
              <a:gd name="connsiteX1452" fmla="*/ 391912 w 1717675"/>
              <a:gd name="connsiteY1452" fmla="*/ 391912 w 1717675"/>
              <a:gd name="connsiteX1453" fmla="*/ 391912 w 1717675"/>
              <a:gd name="connsiteY1453" fmla="*/ 391912 w 1717675"/>
              <a:gd name="connsiteX1454" fmla="*/ 391912 w 1717675"/>
              <a:gd name="connsiteY1454" fmla="*/ 391912 w 1717675"/>
              <a:gd name="connsiteX1455" fmla="*/ 391912 w 1717675"/>
              <a:gd name="connsiteY1455" fmla="*/ 391912 w 1717675"/>
              <a:gd name="connsiteX1456" fmla="*/ 391912 w 1717675"/>
              <a:gd name="connsiteY1456" fmla="*/ 391912 w 1717675"/>
              <a:gd name="connsiteX1457" fmla="*/ 391912 w 1717675"/>
              <a:gd name="connsiteY1457" fmla="*/ 391912 w 1717675"/>
              <a:gd name="connsiteX1458" fmla="*/ 391912 w 1717675"/>
              <a:gd name="connsiteY1458" fmla="*/ 391912 w 1717675"/>
              <a:gd name="connsiteX1459" fmla="*/ 391912 w 1717675"/>
              <a:gd name="connsiteY1459" fmla="*/ 391912 w 1717675"/>
              <a:gd name="connsiteX1460" fmla="*/ 391912 w 1717675"/>
              <a:gd name="connsiteY1460" fmla="*/ 391912 w 1717675"/>
              <a:gd name="connsiteX1461" fmla="*/ 391912 w 1717675"/>
              <a:gd name="connsiteY1461" fmla="*/ 391912 w 1717675"/>
              <a:gd name="connsiteX1462" fmla="*/ 391912 w 1717675"/>
              <a:gd name="connsiteY1462" fmla="*/ 391912 w 1717675"/>
              <a:gd name="connsiteX1463" fmla="*/ 391912 w 1717675"/>
              <a:gd name="connsiteY1463" fmla="*/ 391912 w 1717675"/>
              <a:gd name="connsiteX1464" fmla="*/ 391912 w 1717675"/>
              <a:gd name="connsiteY1464" fmla="*/ 391912 w 1717675"/>
              <a:gd name="connsiteX1465" fmla="*/ 391912 w 1717675"/>
              <a:gd name="connsiteY1465" fmla="*/ 391912 w 1717675"/>
              <a:gd name="connsiteX1466" fmla="*/ 391912 w 1717675"/>
              <a:gd name="connsiteY1466" fmla="*/ 391912 w 1717675"/>
              <a:gd name="connsiteX1467" fmla="*/ 391912 w 1717675"/>
              <a:gd name="connsiteY1467" fmla="*/ 391912 w 1717675"/>
              <a:gd name="connsiteX1468" fmla="*/ 391912 w 1717675"/>
              <a:gd name="connsiteY1468" fmla="*/ 391912 w 1717675"/>
              <a:gd name="connsiteX1469" fmla="*/ 391912 w 1717675"/>
              <a:gd name="connsiteY1469" fmla="*/ 391912 w 1717675"/>
              <a:gd name="connsiteX1470" fmla="*/ 391912 w 1717675"/>
              <a:gd name="connsiteY1470" fmla="*/ 391912 w 1717675"/>
              <a:gd name="connsiteX1471" fmla="*/ 391912 w 1717675"/>
              <a:gd name="connsiteY1471" fmla="*/ 391912 w 1717675"/>
              <a:gd name="connsiteX1472" fmla="*/ 391912 w 1717675"/>
              <a:gd name="connsiteY1472" fmla="*/ 391912 w 1717675"/>
              <a:gd name="connsiteX1473" fmla="*/ 391912 w 1717675"/>
              <a:gd name="connsiteY1473" fmla="*/ 391912 w 1717675"/>
              <a:gd name="connsiteX1474" fmla="*/ 391912 w 1717675"/>
              <a:gd name="connsiteY1474" fmla="*/ 391912 w 1717675"/>
              <a:gd name="connsiteX1475" fmla="*/ 391912 w 1717675"/>
              <a:gd name="connsiteY1475" fmla="*/ 391912 w 1717675"/>
              <a:gd name="connsiteX1476" fmla="*/ 391912 w 1717675"/>
              <a:gd name="connsiteY1476" fmla="*/ 391912 w 1717675"/>
              <a:gd name="connsiteX1477" fmla="*/ 391912 w 1717675"/>
              <a:gd name="connsiteY1477" fmla="*/ 391912 w 1717675"/>
              <a:gd name="connsiteX1478" fmla="*/ 391912 w 1717675"/>
              <a:gd name="connsiteY1478" fmla="*/ 391912 w 1717675"/>
              <a:gd name="connsiteX1479" fmla="*/ 391912 w 1717675"/>
              <a:gd name="connsiteY1479" fmla="*/ 391912 w 1717675"/>
              <a:gd name="connsiteX1480" fmla="*/ 391912 w 1717675"/>
              <a:gd name="connsiteY1480" fmla="*/ 391912 w 1717675"/>
              <a:gd name="connsiteX1481" fmla="*/ 391912 w 1717675"/>
              <a:gd name="connsiteY1481" fmla="*/ 391912 w 1717675"/>
              <a:gd name="connsiteX1482" fmla="*/ 391912 w 1717675"/>
              <a:gd name="connsiteY1482" fmla="*/ 391912 w 1717675"/>
              <a:gd name="connsiteX1483" fmla="*/ 391912 w 1717675"/>
              <a:gd name="connsiteY1483" fmla="*/ 391912 w 1717675"/>
              <a:gd name="connsiteX1484" fmla="*/ 391912 w 1717675"/>
              <a:gd name="connsiteY1484" fmla="*/ 391912 w 1717675"/>
              <a:gd name="connsiteX1485" fmla="*/ 391912 w 1717675"/>
              <a:gd name="connsiteY1485" fmla="*/ 391912 w 1717675"/>
              <a:gd name="connsiteX1486" fmla="*/ 391912 w 1717675"/>
              <a:gd name="connsiteY1486" fmla="*/ 391912 w 1717675"/>
              <a:gd name="connsiteX1487" fmla="*/ 391912 w 1717675"/>
              <a:gd name="connsiteY1487" fmla="*/ 391912 w 1717675"/>
              <a:gd name="connsiteX1488" fmla="*/ 391912 w 1717675"/>
              <a:gd name="connsiteY1488" fmla="*/ 391912 w 1717675"/>
              <a:gd name="connsiteX1489" fmla="*/ 391912 w 1717675"/>
              <a:gd name="connsiteY1489" fmla="*/ 391912 w 1717675"/>
              <a:gd name="connsiteX1490" fmla="*/ 391912 w 1717675"/>
              <a:gd name="connsiteY1490" fmla="*/ 391912 w 1717675"/>
              <a:gd name="connsiteX1491" fmla="*/ 391912 w 1717675"/>
              <a:gd name="connsiteY1491" fmla="*/ 391912 w 1717675"/>
              <a:gd name="connsiteX1492" fmla="*/ 391912 w 1717675"/>
              <a:gd name="connsiteY1492" fmla="*/ 391912 w 1717675"/>
              <a:gd name="connsiteX1493" fmla="*/ 391912 w 1717675"/>
              <a:gd name="connsiteY1493" fmla="*/ 391912 w 1717675"/>
              <a:gd name="connsiteX1494" fmla="*/ 391912 w 1717675"/>
              <a:gd name="connsiteY1494" fmla="*/ 391912 w 1717675"/>
              <a:gd name="connsiteX1495" fmla="*/ 391912 w 1717675"/>
              <a:gd name="connsiteY1495" fmla="*/ 391912 w 1717675"/>
              <a:gd name="connsiteX1496" fmla="*/ 391912 w 1717675"/>
              <a:gd name="connsiteY1496" fmla="*/ 391912 w 1717675"/>
              <a:gd name="connsiteX1497" fmla="*/ 391912 w 1717675"/>
              <a:gd name="connsiteY1497" fmla="*/ 391912 w 1717675"/>
              <a:gd name="connsiteX1498" fmla="*/ 391912 w 1717675"/>
              <a:gd name="connsiteY1498" fmla="*/ 391912 w 1717675"/>
              <a:gd name="connsiteX1499" fmla="*/ 391912 w 1717675"/>
              <a:gd name="connsiteY1499" fmla="*/ 391912 w 1717675"/>
              <a:gd name="connsiteX1500" fmla="*/ 391912 w 1717675"/>
              <a:gd name="connsiteY1500" fmla="*/ 391912 w 1717675"/>
              <a:gd name="connsiteX1501" fmla="*/ 391912 w 1717675"/>
              <a:gd name="connsiteY1501" fmla="*/ 391912 w 1717675"/>
              <a:gd name="connsiteX1502" fmla="*/ 391912 w 1717675"/>
              <a:gd name="connsiteY1502" fmla="*/ 391912 w 1717675"/>
              <a:gd name="connsiteX1503" fmla="*/ 391912 w 1717675"/>
              <a:gd name="connsiteY1503" fmla="*/ 391912 w 1717675"/>
              <a:gd name="connsiteX1504" fmla="*/ 391912 w 1717675"/>
              <a:gd name="connsiteY1504" fmla="*/ 391912 w 1717675"/>
              <a:gd name="connsiteX1505" fmla="*/ 391912 w 1717675"/>
              <a:gd name="connsiteY1505" fmla="*/ 391912 w 1717675"/>
              <a:gd name="connsiteX1506" fmla="*/ 391912 w 1717675"/>
              <a:gd name="connsiteY1506" fmla="*/ 391912 w 1717675"/>
              <a:gd name="connsiteX1507" fmla="*/ 391912 w 1717675"/>
              <a:gd name="connsiteY1507" fmla="*/ 391912 w 1717675"/>
              <a:gd name="connsiteX1508" fmla="*/ 391912 w 1717675"/>
              <a:gd name="connsiteY1508" fmla="*/ 391912 w 1717675"/>
              <a:gd name="connsiteX1509" fmla="*/ 391912 w 1717675"/>
              <a:gd name="connsiteY1509" fmla="*/ 391912 w 1717675"/>
              <a:gd name="connsiteX1510" fmla="*/ 391912 w 1717675"/>
              <a:gd name="connsiteY1510" fmla="*/ 391912 w 1717675"/>
              <a:gd name="connsiteX1511" fmla="*/ 391912 w 1717675"/>
              <a:gd name="connsiteY1511" fmla="*/ 391912 w 1717675"/>
              <a:gd name="connsiteX1512" fmla="*/ 391912 w 1717675"/>
              <a:gd name="connsiteY1512" fmla="*/ 391912 w 1717675"/>
              <a:gd name="connsiteX1513" fmla="*/ 391912 w 1717675"/>
              <a:gd name="connsiteY1513" fmla="*/ 391912 w 1717675"/>
              <a:gd name="connsiteX1514" fmla="*/ 391912 w 1717675"/>
              <a:gd name="connsiteY1514" fmla="*/ 391912 w 1717675"/>
              <a:gd name="connsiteX1515" fmla="*/ 391912 w 1717675"/>
              <a:gd name="connsiteY1515" fmla="*/ 391912 w 1717675"/>
              <a:gd name="connsiteX1516" fmla="*/ 391912 w 1717675"/>
              <a:gd name="connsiteY1516" fmla="*/ 391912 w 1717675"/>
              <a:gd name="connsiteX1517" fmla="*/ 391912 w 1717675"/>
              <a:gd name="connsiteY1517" fmla="*/ 391912 w 1717675"/>
              <a:gd name="connsiteX1518" fmla="*/ 391912 w 1717675"/>
              <a:gd name="connsiteY1518" fmla="*/ 391912 w 1717675"/>
              <a:gd name="connsiteX1519" fmla="*/ 391912 w 1717675"/>
              <a:gd name="connsiteY1519" fmla="*/ 391912 w 1717675"/>
              <a:gd name="connsiteX1520" fmla="*/ 391912 w 1717675"/>
              <a:gd name="connsiteY1520" fmla="*/ 391912 w 1717675"/>
              <a:gd name="connsiteX1521" fmla="*/ 391912 w 1717675"/>
              <a:gd name="connsiteY1521" fmla="*/ 391912 w 1717675"/>
              <a:gd name="connsiteX1522" fmla="*/ 391912 w 1717675"/>
              <a:gd name="connsiteY1522" fmla="*/ 391912 w 1717675"/>
              <a:gd name="connsiteX1523" fmla="*/ 391912 w 1717675"/>
              <a:gd name="connsiteY1523" fmla="*/ 391912 w 1717675"/>
              <a:gd name="connsiteX1524" fmla="*/ 391912 w 1717675"/>
              <a:gd name="connsiteY1524" fmla="*/ 391912 w 1717675"/>
              <a:gd name="connsiteX1525" fmla="*/ 391912 w 1717675"/>
              <a:gd name="connsiteY1525" fmla="*/ 391912 w 1717675"/>
              <a:gd name="connsiteX1526" fmla="*/ 391912 w 1717675"/>
              <a:gd name="connsiteY1526" fmla="*/ 391912 w 1717675"/>
              <a:gd name="connsiteX1527" fmla="*/ 391912 w 1717675"/>
              <a:gd name="connsiteY1527" fmla="*/ 391912 w 1717675"/>
              <a:gd name="connsiteX1528" fmla="*/ 391912 w 1717675"/>
              <a:gd name="connsiteY1528" fmla="*/ 391912 w 1717675"/>
              <a:gd name="connsiteX1529" fmla="*/ 391912 w 1717675"/>
              <a:gd name="connsiteY1529" fmla="*/ 391912 w 1717675"/>
              <a:gd name="connsiteX1530" fmla="*/ 391912 w 1717675"/>
              <a:gd name="connsiteY1530" fmla="*/ 391912 w 1717675"/>
              <a:gd name="connsiteX1531" fmla="*/ 391912 w 1717675"/>
              <a:gd name="connsiteY1531" fmla="*/ 391912 w 1717675"/>
              <a:gd name="connsiteX1532" fmla="*/ 391912 w 1717675"/>
              <a:gd name="connsiteY1532" fmla="*/ 391912 w 1717675"/>
              <a:gd name="connsiteX1533" fmla="*/ 391912 w 1717675"/>
              <a:gd name="connsiteY1533" fmla="*/ 391912 w 1717675"/>
              <a:gd name="connsiteX1534" fmla="*/ 391912 w 1717675"/>
              <a:gd name="connsiteY1534" fmla="*/ 391912 w 1717675"/>
              <a:gd name="connsiteX1535" fmla="*/ 391912 w 1717675"/>
              <a:gd name="connsiteY1535" fmla="*/ 391912 w 1717675"/>
              <a:gd name="connsiteX1536" fmla="*/ 391912 w 1717675"/>
              <a:gd name="connsiteY1536" fmla="*/ 391912 w 1717675"/>
              <a:gd name="connsiteX1537" fmla="*/ 391912 w 1717675"/>
              <a:gd name="connsiteY1537" fmla="*/ 391912 w 1717675"/>
              <a:gd name="connsiteX1538" fmla="*/ 391912 w 1717675"/>
              <a:gd name="connsiteY1538" fmla="*/ 391912 w 1717675"/>
              <a:gd name="connsiteX1539" fmla="*/ 391912 w 1717675"/>
              <a:gd name="connsiteY1539" fmla="*/ 391912 w 1717675"/>
              <a:gd name="connsiteX1540" fmla="*/ 391912 w 1717675"/>
              <a:gd name="connsiteY1540" fmla="*/ 391912 w 1717675"/>
              <a:gd name="connsiteX1541" fmla="*/ 391912 w 1717675"/>
              <a:gd name="connsiteY1541" fmla="*/ 391912 w 1717675"/>
              <a:gd name="connsiteX1542" fmla="*/ 391912 w 1717675"/>
              <a:gd name="connsiteY1542" fmla="*/ 391912 w 1717675"/>
              <a:gd name="connsiteX1543" fmla="*/ 391912 w 1717675"/>
              <a:gd name="connsiteY1543" fmla="*/ 391912 w 1717675"/>
              <a:gd name="connsiteX1544" fmla="*/ 391912 w 1717675"/>
              <a:gd name="connsiteY1544" fmla="*/ 391912 w 1717675"/>
              <a:gd name="connsiteX1545" fmla="*/ 391912 w 1717675"/>
              <a:gd name="connsiteY1545" fmla="*/ 391912 w 1717675"/>
              <a:gd name="connsiteX1546" fmla="*/ 391912 w 1717675"/>
              <a:gd name="connsiteY1546" fmla="*/ 391912 w 1717675"/>
              <a:gd name="connsiteX1547" fmla="*/ 391912 w 1717675"/>
              <a:gd name="connsiteY1547" fmla="*/ 391912 w 1717675"/>
              <a:gd name="connsiteX1548" fmla="*/ 391912 w 1717675"/>
              <a:gd name="connsiteY1548" fmla="*/ 391912 w 1717675"/>
              <a:gd name="connsiteX1549" fmla="*/ 391912 w 1717675"/>
              <a:gd name="connsiteY1549" fmla="*/ 391912 w 1717675"/>
              <a:gd name="connsiteX1550" fmla="*/ 391912 w 1717675"/>
              <a:gd name="connsiteY1550" fmla="*/ 391912 w 1717675"/>
              <a:gd name="connsiteX1551" fmla="*/ 391912 w 1717675"/>
              <a:gd name="connsiteY1551" fmla="*/ 391912 w 1717675"/>
              <a:gd name="connsiteX1552" fmla="*/ 391912 w 1717675"/>
              <a:gd name="connsiteY1552" fmla="*/ 391912 w 1717675"/>
              <a:gd name="connsiteX1553" fmla="*/ 391912 w 1717675"/>
              <a:gd name="connsiteY1553" fmla="*/ 391912 w 1717675"/>
              <a:gd name="connsiteX1554" fmla="*/ 391912 w 1717675"/>
              <a:gd name="connsiteY1554" fmla="*/ 391912 w 1717675"/>
              <a:gd name="connsiteX1555" fmla="*/ 391912 w 1717675"/>
              <a:gd name="connsiteY1555" fmla="*/ 391912 w 1717675"/>
              <a:gd name="connsiteX1556" fmla="*/ 391912 w 1717675"/>
              <a:gd name="connsiteY1556" fmla="*/ 391912 w 1717675"/>
              <a:gd name="connsiteX1557" fmla="*/ 391912 w 1717675"/>
              <a:gd name="connsiteY1557" fmla="*/ 391912 w 1717675"/>
              <a:gd name="connsiteX1558" fmla="*/ 391912 w 1717675"/>
              <a:gd name="connsiteY1558" fmla="*/ 391912 w 1717675"/>
              <a:gd name="connsiteX1559" fmla="*/ 391912 w 1717675"/>
              <a:gd name="connsiteY1559" fmla="*/ 391912 w 1717675"/>
              <a:gd name="connsiteX1560" fmla="*/ 391912 w 1717675"/>
              <a:gd name="connsiteY1560" fmla="*/ 391912 w 1717675"/>
              <a:gd name="connsiteX1561" fmla="*/ 391912 w 1717675"/>
              <a:gd name="connsiteY1561" fmla="*/ 391912 w 1717675"/>
              <a:gd name="connsiteX1562" fmla="*/ 391912 w 1717675"/>
              <a:gd name="connsiteY1562" fmla="*/ 391912 w 1717675"/>
              <a:gd name="connsiteX1563" fmla="*/ 391912 w 1717675"/>
              <a:gd name="connsiteY1563" fmla="*/ 391912 w 1717675"/>
              <a:gd name="connsiteX1564" fmla="*/ 391912 w 1717675"/>
              <a:gd name="connsiteY1564" fmla="*/ 391912 w 1717675"/>
              <a:gd name="connsiteX1565" fmla="*/ 391912 w 1717675"/>
              <a:gd name="connsiteY1565" fmla="*/ 391912 w 1717675"/>
              <a:gd name="connsiteX1566" fmla="*/ 391912 w 1717675"/>
              <a:gd name="connsiteY1566" fmla="*/ 391912 w 1717675"/>
              <a:gd name="connsiteX1567" fmla="*/ 391912 w 1717675"/>
              <a:gd name="connsiteY1567" fmla="*/ 391912 w 1717675"/>
              <a:gd name="connsiteX1568" fmla="*/ 391912 w 1717675"/>
              <a:gd name="connsiteY1568" fmla="*/ 391912 w 1717675"/>
              <a:gd name="connsiteX1569" fmla="*/ 391912 w 1717675"/>
              <a:gd name="connsiteY1569" fmla="*/ 391912 w 1717675"/>
              <a:gd name="connsiteX1570" fmla="*/ 391912 w 1717675"/>
              <a:gd name="connsiteY1570" fmla="*/ 391912 w 1717675"/>
              <a:gd name="connsiteX1571" fmla="*/ 391912 w 1717675"/>
              <a:gd name="connsiteY1571" fmla="*/ 391912 w 1717675"/>
              <a:gd name="connsiteX1572" fmla="*/ 391912 w 1717675"/>
              <a:gd name="connsiteY1572" fmla="*/ 391912 w 1717675"/>
              <a:gd name="connsiteX1573" fmla="*/ 391912 w 1717675"/>
              <a:gd name="connsiteY1573" fmla="*/ 391912 w 1717675"/>
              <a:gd name="connsiteX1574" fmla="*/ 391912 w 1717675"/>
              <a:gd name="connsiteY1574" fmla="*/ 391912 w 1717675"/>
              <a:gd name="connsiteX1575" fmla="*/ 391912 w 1717675"/>
              <a:gd name="connsiteY1575" fmla="*/ 391912 w 1717675"/>
              <a:gd name="connsiteX1576" fmla="*/ 391912 w 1717675"/>
              <a:gd name="connsiteY1576" fmla="*/ 391912 w 1717675"/>
              <a:gd name="connsiteX1577" fmla="*/ 391912 w 1717675"/>
              <a:gd name="connsiteY1577" fmla="*/ 391912 w 1717675"/>
              <a:gd name="connsiteX1578" fmla="*/ 391912 w 1717675"/>
              <a:gd name="connsiteY1578" fmla="*/ 391912 w 1717675"/>
              <a:gd name="connsiteX1579" fmla="*/ 391912 w 1717675"/>
              <a:gd name="connsiteY1579" fmla="*/ 391912 w 1717675"/>
              <a:gd name="connsiteX1580" fmla="*/ 391912 w 1717675"/>
              <a:gd name="connsiteY1580" fmla="*/ 391912 w 1717675"/>
              <a:gd name="connsiteX1581" fmla="*/ 391912 w 1717675"/>
              <a:gd name="connsiteY1581" fmla="*/ 391912 w 1717675"/>
              <a:gd name="connsiteX1582" fmla="*/ 391912 w 1717675"/>
              <a:gd name="connsiteY1582" fmla="*/ 391912 w 1717675"/>
              <a:gd name="connsiteX1583" fmla="*/ 391912 w 1717675"/>
              <a:gd name="connsiteY1583" fmla="*/ 391912 w 1717675"/>
              <a:gd name="connsiteX1584" fmla="*/ 391912 w 1717675"/>
              <a:gd name="connsiteY1584" fmla="*/ 391912 w 1717675"/>
              <a:gd name="connsiteX1585" fmla="*/ 391912 w 1717675"/>
              <a:gd name="connsiteY1585" fmla="*/ 391912 w 1717675"/>
              <a:gd name="connsiteX1586" fmla="*/ 391912 w 1717675"/>
              <a:gd name="connsiteY1586" fmla="*/ 391912 w 1717675"/>
              <a:gd name="connsiteX1587" fmla="*/ 391912 w 1717675"/>
              <a:gd name="connsiteY1587" fmla="*/ 391912 w 1717675"/>
              <a:gd name="connsiteX1588" fmla="*/ 391912 w 1717675"/>
              <a:gd name="connsiteY1588" fmla="*/ 391912 w 1717675"/>
              <a:gd name="connsiteX1589" fmla="*/ 391912 w 1717675"/>
              <a:gd name="connsiteY1589" fmla="*/ 391912 w 1717675"/>
              <a:gd name="connsiteX1590" fmla="*/ 391912 w 1717675"/>
              <a:gd name="connsiteY1590" fmla="*/ 391912 w 1717675"/>
              <a:gd name="connsiteX1591" fmla="*/ 391912 w 1717675"/>
              <a:gd name="connsiteY1591" fmla="*/ 391912 w 1717675"/>
              <a:gd name="connsiteX1592" fmla="*/ 391912 w 1717675"/>
              <a:gd name="connsiteY1592" fmla="*/ 391912 w 1717675"/>
              <a:gd name="connsiteX1593" fmla="*/ 391912 w 1717675"/>
              <a:gd name="connsiteY1593" fmla="*/ 391912 w 1717675"/>
              <a:gd name="connsiteX1594" fmla="*/ 391912 w 1717675"/>
              <a:gd name="connsiteY1594" fmla="*/ 391912 w 1717675"/>
              <a:gd name="connsiteX1595" fmla="*/ 391912 w 1717675"/>
              <a:gd name="connsiteY1595" fmla="*/ 391912 w 1717675"/>
              <a:gd name="connsiteX1596" fmla="*/ 391912 w 1717675"/>
              <a:gd name="connsiteY1596" fmla="*/ 391912 w 1717675"/>
              <a:gd name="connsiteX1597" fmla="*/ 391912 w 1717675"/>
              <a:gd name="connsiteY1597" fmla="*/ 391912 w 1717675"/>
              <a:gd name="connsiteX1598" fmla="*/ 391912 w 1717675"/>
              <a:gd name="connsiteY1598" fmla="*/ 391912 w 1717675"/>
              <a:gd name="connsiteX1599" fmla="*/ 391912 w 1717675"/>
              <a:gd name="connsiteY1599" fmla="*/ 391912 w 1717675"/>
              <a:gd name="connsiteX1600" fmla="*/ 391912 w 1717675"/>
              <a:gd name="connsiteY1600" fmla="*/ 391912 w 1717675"/>
              <a:gd name="connsiteX1601" fmla="*/ 391912 w 1717675"/>
              <a:gd name="connsiteY1601" fmla="*/ 391912 w 1717675"/>
              <a:gd name="connsiteX1602" fmla="*/ 391912 w 1717675"/>
              <a:gd name="connsiteY1602" fmla="*/ 391912 w 1717675"/>
              <a:gd name="connsiteX1603" fmla="*/ 391912 w 1717675"/>
              <a:gd name="connsiteY1603" fmla="*/ 391912 w 1717675"/>
              <a:gd name="connsiteX1604" fmla="*/ 391912 w 1717675"/>
              <a:gd name="connsiteY1604" fmla="*/ 391912 w 1717675"/>
              <a:gd name="connsiteX1605" fmla="*/ 391912 w 1717675"/>
              <a:gd name="connsiteY1605" fmla="*/ 391912 w 1717675"/>
              <a:gd name="connsiteX1606" fmla="*/ 391912 w 1717675"/>
              <a:gd name="connsiteY1606" fmla="*/ 391912 w 1717675"/>
              <a:gd name="connsiteX1607" fmla="*/ 391912 w 1717675"/>
              <a:gd name="connsiteY1607" fmla="*/ 391912 w 1717675"/>
              <a:gd name="connsiteX1608" fmla="*/ 391912 w 1717675"/>
              <a:gd name="connsiteY1608" fmla="*/ 391912 w 1717675"/>
              <a:gd name="connsiteX1609" fmla="*/ 391912 w 1717675"/>
              <a:gd name="connsiteY1609" fmla="*/ 391912 w 1717675"/>
              <a:gd name="connsiteX1610" fmla="*/ 391912 w 1717675"/>
              <a:gd name="connsiteY1610" fmla="*/ 391912 w 1717675"/>
              <a:gd name="connsiteX1611" fmla="*/ 391912 w 1717675"/>
              <a:gd name="connsiteY1611" fmla="*/ 391912 w 1717675"/>
              <a:gd name="connsiteX1612" fmla="*/ 391912 w 1717675"/>
              <a:gd name="connsiteY1612" fmla="*/ 391912 w 1717675"/>
              <a:gd name="connsiteX1613" fmla="*/ 391912 w 1717675"/>
              <a:gd name="connsiteY1613" fmla="*/ 391912 w 1717675"/>
              <a:gd name="connsiteX1614" fmla="*/ 391912 w 1717675"/>
              <a:gd name="connsiteY1614" fmla="*/ 391912 w 1717675"/>
              <a:gd name="connsiteX1615" fmla="*/ 391912 w 1717675"/>
              <a:gd name="connsiteY1615" fmla="*/ 391912 w 1717675"/>
              <a:gd name="connsiteX1616" fmla="*/ 391912 w 1717675"/>
              <a:gd name="connsiteY1616" fmla="*/ 391912 w 1717675"/>
              <a:gd name="connsiteX1617" fmla="*/ 391912 w 1717675"/>
              <a:gd name="connsiteY1617" fmla="*/ 391912 w 1717675"/>
              <a:gd name="connsiteX1618" fmla="*/ 391912 w 1717675"/>
              <a:gd name="connsiteY1618" fmla="*/ 391912 w 1717675"/>
              <a:gd name="connsiteX1619" fmla="*/ 391912 w 1717675"/>
              <a:gd name="connsiteY1619" fmla="*/ 391912 w 1717675"/>
              <a:gd name="connsiteX1620" fmla="*/ 391912 w 1717675"/>
              <a:gd name="connsiteY1620" fmla="*/ 391912 w 1717675"/>
              <a:gd name="connsiteX1621" fmla="*/ 391912 w 1717675"/>
              <a:gd name="connsiteY1621" fmla="*/ 391912 w 1717675"/>
              <a:gd name="connsiteX1622" fmla="*/ 391912 w 1717675"/>
              <a:gd name="connsiteY1622" fmla="*/ 391912 w 1717675"/>
              <a:gd name="connsiteX1623" fmla="*/ 391912 w 1717675"/>
              <a:gd name="connsiteY1623" fmla="*/ 391912 w 1717675"/>
              <a:gd name="connsiteX1624" fmla="*/ 391912 w 1717675"/>
              <a:gd name="connsiteY1624" fmla="*/ 391912 w 1717675"/>
              <a:gd name="connsiteX1625" fmla="*/ 391912 w 1717675"/>
              <a:gd name="connsiteY1625" fmla="*/ 391912 w 1717675"/>
              <a:gd name="connsiteX1626" fmla="*/ 391912 w 1717675"/>
              <a:gd name="connsiteY1626" fmla="*/ 391912 w 1717675"/>
              <a:gd name="connsiteX1627" fmla="*/ 391912 w 1717675"/>
              <a:gd name="connsiteY1627" fmla="*/ 391912 w 1717675"/>
              <a:gd name="connsiteX1628" fmla="*/ 391912 w 1717675"/>
              <a:gd name="connsiteY1628" fmla="*/ 391912 w 1717675"/>
              <a:gd name="connsiteX1629" fmla="*/ 391912 w 1717675"/>
              <a:gd name="connsiteY1629" fmla="*/ 391912 w 1717675"/>
              <a:gd name="connsiteX1630" fmla="*/ 391912 w 1717675"/>
              <a:gd name="connsiteY1630" fmla="*/ 391912 w 1717675"/>
              <a:gd name="connsiteX1631" fmla="*/ 391912 w 1717675"/>
              <a:gd name="connsiteY1631" fmla="*/ 391912 w 1717675"/>
              <a:gd name="connsiteX1632" fmla="*/ 391912 w 1717675"/>
              <a:gd name="connsiteY1632" fmla="*/ 391912 w 1717675"/>
              <a:gd name="connsiteX1633" fmla="*/ 391912 w 1717675"/>
              <a:gd name="connsiteY1633" fmla="*/ 391912 w 1717675"/>
              <a:gd name="connsiteX1634" fmla="*/ 391912 w 1717675"/>
              <a:gd name="connsiteY1634" fmla="*/ 391912 w 1717675"/>
              <a:gd name="connsiteX1635" fmla="*/ 391912 w 1717675"/>
              <a:gd name="connsiteY1635" fmla="*/ 391912 w 1717675"/>
              <a:gd name="connsiteX1636" fmla="*/ 391912 w 1717675"/>
              <a:gd name="connsiteY1636" fmla="*/ 391912 w 1717675"/>
              <a:gd name="connsiteX1637" fmla="*/ 391912 w 1717675"/>
              <a:gd name="connsiteY1637" fmla="*/ 391912 w 1717675"/>
              <a:gd name="connsiteX1638" fmla="*/ 391912 w 1717675"/>
              <a:gd name="connsiteY1638" fmla="*/ 391912 w 1717675"/>
              <a:gd name="connsiteX1639" fmla="*/ 391912 w 1717675"/>
              <a:gd name="connsiteY1639" fmla="*/ 391912 w 1717675"/>
              <a:gd name="connsiteX1640" fmla="*/ 391912 w 1717675"/>
              <a:gd name="connsiteY1640" fmla="*/ 391912 w 1717675"/>
              <a:gd name="connsiteX1641" fmla="*/ 391912 w 1717675"/>
              <a:gd name="connsiteY1641" fmla="*/ 391912 w 1717675"/>
              <a:gd name="connsiteX1642" fmla="*/ 391912 w 1717675"/>
              <a:gd name="connsiteY1642" fmla="*/ 391912 w 1717675"/>
              <a:gd name="connsiteX1643" fmla="*/ 391912 w 1717675"/>
              <a:gd name="connsiteY1643" fmla="*/ 391912 w 1717675"/>
              <a:gd name="connsiteX1644" fmla="*/ 391912 w 1717675"/>
              <a:gd name="connsiteY1644" fmla="*/ 391912 w 1717675"/>
              <a:gd name="connsiteX1645" fmla="*/ 391912 w 1717675"/>
              <a:gd name="connsiteY1645" fmla="*/ 391912 w 1717675"/>
              <a:gd name="connsiteX1646" fmla="*/ 391912 w 1717675"/>
              <a:gd name="connsiteY1646" fmla="*/ 391912 w 1717675"/>
              <a:gd name="connsiteX1647" fmla="*/ 391912 w 1717675"/>
              <a:gd name="connsiteY1647" fmla="*/ 391912 w 1717675"/>
              <a:gd name="connsiteX1648" fmla="*/ 391912 w 1717675"/>
              <a:gd name="connsiteY1648" fmla="*/ 391912 w 1717675"/>
              <a:gd name="connsiteX1649" fmla="*/ 391912 w 1717675"/>
              <a:gd name="connsiteY1649" fmla="*/ 391912 w 1717675"/>
              <a:gd name="connsiteX1650" fmla="*/ 391912 w 1717675"/>
              <a:gd name="connsiteY1650" fmla="*/ 391912 w 1717675"/>
              <a:gd name="connsiteX1651" fmla="*/ 391912 w 1717675"/>
              <a:gd name="connsiteY1651" fmla="*/ 391912 w 1717675"/>
              <a:gd name="connsiteX1652" fmla="*/ 391912 w 1717675"/>
              <a:gd name="connsiteY1652" fmla="*/ 391912 w 1717675"/>
              <a:gd name="connsiteX1653" fmla="*/ 391912 w 1717675"/>
              <a:gd name="connsiteY1653" fmla="*/ 391912 w 1717675"/>
              <a:gd name="connsiteX1654" fmla="*/ 391912 w 1717675"/>
              <a:gd name="connsiteY1654" fmla="*/ 391912 w 1717675"/>
              <a:gd name="connsiteX1655" fmla="*/ 391912 w 1717675"/>
              <a:gd name="connsiteY1655" fmla="*/ 391912 w 1717675"/>
              <a:gd name="connsiteX1656" fmla="*/ 391912 w 1717675"/>
              <a:gd name="connsiteY1656" fmla="*/ 391912 w 1717675"/>
              <a:gd name="connsiteX1657" fmla="*/ 391912 w 1717675"/>
              <a:gd name="connsiteY1657" fmla="*/ 391912 w 1717675"/>
              <a:gd name="connsiteX1658" fmla="*/ 391912 w 1717675"/>
              <a:gd name="connsiteY1658" fmla="*/ 391912 w 1717675"/>
              <a:gd name="connsiteX1659" fmla="*/ 391912 w 1717675"/>
              <a:gd name="connsiteY1659" fmla="*/ 391912 w 1717675"/>
              <a:gd name="connsiteX1660" fmla="*/ 391912 w 1717675"/>
              <a:gd name="connsiteY1660" fmla="*/ 391912 w 1717675"/>
              <a:gd name="connsiteX1661" fmla="*/ 391912 w 1717675"/>
              <a:gd name="connsiteY1661" fmla="*/ 391912 w 1717675"/>
              <a:gd name="connsiteX1662" fmla="*/ 391912 w 1717675"/>
              <a:gd name="connsiteY1662" fmla="*/ 391912 w 1717675"/>
              <a:gd name="connsiteX1663" fmla="*/ 391912 w 1717675"/>
              <a:gd name="connsiteY1663" fmla="*/ 391912 w 1717675"/>
              <a:gd name="connsiteX1664" fmla="*/ 391912 w 1717675"/>
              <a:gd name="connsiteY1664" fmla="*/ 391912 w 1717675"/>
              <a:gd name="connsiteX1665" fmla="*/ 391912 w 1717675"/>
              <a:gd name="connsiteY1665" fmla="*/ 391912 w 1717675"/>
              <a:gd name="connsiteX1666" fmla="*/ 391912 w 1717675"/>
              <a:gd name="connsiteY1666" fmla="*/ 391912 w 1717675"/>
              <a:gd name="connsiteX1667" fmla="*/ 391912 w 1717675"/>
              <a:gd name="connsiteY1667" fmla="*/ 391912 w 1717675"/>
              <a:gd name="connsiteX1668" fmla="*/ 391912 w 1717675"/>
              <a:gd name="connsiteY1668" fmla="*/ 391912 w 1717675"/>
              <a:gd name="connsiteX1669" fmla="*/ 391912 w 1717675"/>
              <a:gd name="connsiteY1669" fmla="*/ 391912 w 1717675"/>
              <a:gd name="connsiteX1670" fmla="*/ 391912 w 1717675"/>
              <a:gd name="connsiteY1670" fmla="*/ 391912 w 1717675"/>
              <a:gd name="connsiteX1671" fmla="*/ 391912 w 1717675"/>
              <a:gd name="connsiteY1671" fmla="*/ 391912 w 1717675"/>
              <a:gd name="connsiteX1672" fmla="*/ 391912 w 1717675"/>
              <a:gd name="connsiteY1672" fmla="*/ 391912 w 1717675"/>
              <a:gd name="connsiteX1673" fmla="*/ 391912 w 1717675"/>
              <a:gd name="connsiteY1673" fmla="*/ 391912 w 1717675"/>
              <a:gd name="connsiteX1674" fmla="*/ 391912 w 1717675"/>
              <a:gd name="connsiteY1674" fmla="*/ 391912 w 1717675"/>
              <a:gd name="connsiteX1675" fmla="*/ 391912 w 1717675"/>
              <a:gd name="connsiteY1675" fmla="*/ 391912 w 1717675"/>
              <a:gd name="connsiteX1676" fmla="*/ 391912 w 1717675"/>
              <a:gd name="connsiteY1676" fmla="*/ 391912 w 1717675"/>
              <a:gd name="connsiteX1677" fmla="*/ 391912 w 1717675"/>
              <a:gd name="connsiteY1677" fmla="*/ 391912 w 1717675"/>
              <a:gd name="connsiteX1678" fmla="*/ 391912 w 1717675"/>
              <a:gd name="connsiteY1678" fmla="*/ 391912 w 1717675"/>
              <a:gd name="connsiteX1679" fmla="*/ 391912 w 1717675"/>
              <a:gd name="connsiteY1679" fmla="*/ 391912 w 1717675"/>
              <a:gd name="connsiteX1680" fmla="*/ 391912 w 1717675"/>
              <a:gd name="connsiteY1680" fmla="*/ 391912 w 1717675"/>
              <a:gd name="connsiteX1681" fmla="*/ 391912 w 1717675"/>
              <a:gd name="connsiteY1681" fmla="*/ 391912 w 1717675"/>
              <a:gd name="connsiteX1682" fmla="*/ 391912 w 1717675"/>
              <a:gd name="connsiteY1682" fmla="*/ 391912 w 1717675"/>
              <a:gd name="connsiteX1683" fmla="*/ 391912 w 1717675"/>
              <a:gd name="connsiteY1683" fmla="*/ 391912 w 1717675"/>
              <a:gd name="connsiteX1684" fmla="*/ 391912 w 1717675"/>
              <a:gd name="connsiteY1684" fmla="*/ 391912 w 1717675"/>
              <a:gd name="connsiteX1685" fmla="*/ 391912 w 1717675"/>
              <a:gd name="connsiteY1685" fmla="*/ 391912 w 1717675"/>
              <a:gd name="connsiteX1686" fmla="*/ 391912 w 1717675"/>
              <a:gd name="connsiteY1686" fmla="*/ 391912 w 1717675"/>
              <a:gd name="connsiteX1687" fmla="*/ 391912 w 1717675"/>
              <a:gd name="connsiteY1687" fmla="*/ 391912 w 1717675"/>
              <a:gd name="connsiteX1688" fmla="*/ 391912 w 1717675"/>
              <a:gd name="connsiteY1688" fmla="*/ 391912 w 1717675"/>
              <a:gd name="connsiteX1689" fmla="*/ 391912 w 1717675"/>
              <a:gd name="connsiteY1689" fmla="*/ 391912 w 1717675"/>
              <a:gd name="connsiteX1690" fmla="*/ 391912 w 1717675"/>
              <a:gd name="connsiteY1690" fmla="*/ 391912 w 1717675"/>
              <a:gd name="connsiteX1691" fmla="*/ 391912 w 1717675"/>
              <a:gd name="connsiteY1691" fmla="*/ 391912 w 1717675"/>
              <a:gd name="connsiteX1692" fmla="*/ 391912 w 1717675"/>
              <a:gd name="connsiteY1692" fmla="*/ 391912 w 1717675"/>
              <a:gd name="connsiteX1693" fmla="*/ 391912 w 1717675"/>
              <a:gd name="connsiteY1693" fmla="*/ 391912 w 1717675"/>
              <a:gd name="connsiteX1694" fmla="*/ 391912 w 1717675"/>
              <a:gd name="connsiteY1694" fmla="*/ 391912 w 1717675"/>
              <a:gd name="connsiteX1695" fmla="*/ 391912 w 1717675"/>
              <a:gd name="connsiteY1695" fmla="*/ 391912 w 1717675"/>
              <a:gd name="connsiteX1696" fmla="*/ 391912 w 1717675"/>
              <a:gd name="connsiteY1696" fmla="*/ 391912 w 1717675"/>
              <a:gd name="connsiteX1697" fmla="*/ 391912 w 1717675"/>
              <a:gd name="connsiteY1697" fmla="*/ 391912 w 1717675"/>
              <a:gd name="connsiteX1698" fmla="*/ 391912 w 1717675"/>
              <a:gd name="connsiteY1698" fmla="*/ 391912 w 1717675"/>
              <a:gd name="connsiteX1699" fmla="*/ 391912 w 1717675"/>
              <a:gd name="connsiteY1699" fmla="*/ 391912 w 1717675"/>
              <a:gd name="connsiteX1700" fmla="*/ 391912 w 1717675"/>
              <a:gd name="connsiteY1700" fmla="*/ 391912 w 1717675"/>
              <a:gd name="connsiteX1701" fmla="*/ 391912 w 1717675"/>
              <a:gd name="connsiteY1701" fmla="*/ 391912 w 1717675"/>
              <a:gd name="connsiteX1702" fmla="*/ 391912 w 1717675"/>
              <a:gd name="connsiteY1702" fmla="*/ 391912 w 1717675"/>
              <a:gd name="connsiteX1703" fmla="*/ 391912 w 1717675"/>
              <a:gd name="connsiteY1703" fmla="*/ 391912 w 1717675"/>
              <a:gd name="connsiteX1704" fmla="*/ 391912 w 1717675"/>
              <a:gd name="connsiteY1704" fmla="*/ 391912 w 1717675"/>
              <a:gd name="connsiteX1705" fmla="*/ 391912 w 1717675"/>
              <a:gd name="connsiteY1705" fmla="*/ 391912 w 1717675"/>
              <a:gd name="connsiteX1706" fmla="*/ 391912 w 1717675"/>
              <a:gd name="connsiteY1706" fmla="*/ 391912 w 1717675"/>
              <a:gd name="connsiteX1707" fmla="*/ 391912 w 1717675"/>
              <a:gd name="connsiteY1707" fmla="*/ 391912 w 1717675"/>
              <a:gd name="connsiteX1708" fmla="*/ 391912 w 1717675"/>
              <a:gd name="connsiteY1708" fmla="*/ 391912 w 1717675"/>
              <a:gd name="connsiteX1709" fmla="*/ 391912 w 1717675"/>
              <a:gd name="connsiteY1709" fmla="*/ 391912 w 1717675"/>
              <a:gd name="connsiteX1710" fmla="*/ 391912 w 1717675"/>
              <a:gd name="connsiteY1710" fmla="*/ 391912 w 1717675"/>
              <a:gd name="connsiteX1711" fmla="*/ 391912 w 1717675"/>
              <a:gd name="connsiteY1711" fmla="*/ 391912 w 1717675"/>
              <a:gd name="connsiteX1712" fmla="*/ 391912 w 1717675"/>
              <a:gd name="connsiteY1712" fmla="*/ 391912 w 1717675"/>
              <a:gd name="connsiteX1713" fmla="*/ 391912 w 1717675"/>
              <a:gd name="connsiteY1713" fmla="*/ 391912 w 1717675"/>
              <a:gd name="connsiteX1714" fmla="*/ 391912 w 1717675"/>
              <a:gd name="connsiteY1714" fmla="*/ 391912 w 1717675"/>
              <a:gd name="connsiteX1715" fmla="*/ 391912 w 1717675"/>
              <a:gd name="connsiteY1715" fmla="*/ 391912 w 1717675"/>
              <a:gd name="connsiteX1716" fmla="*/ 391912 w 1717675"/>
              <a:gd name="connsiteY1716" fmla="*/ 391912 w 1717675"/>
              <a:gd name="connsiteX1717" fmla="*/ 391912 w 1717675"/>
              <a:gd name="connsiteY1717" fmla="*/ 391912 w 1717675"/>
              <a:gd name="connsiteX1718" fmla="*/ 391912 w 1717675"/>
              <a:gd name="connsiteY1718" fmla="*/ 391912 w 1717675"/>
              <a:gd name="connsiteX1719" fmla="*/ 391912 w 1717675"/>
              <a:gd name="connsiteY1719" fmla="*/ 391912 w 1717675"/>
              <a:gd name="connsiteX1720" fmla="*/ 391912 w 1717675"/>
              <a:gd name="connsiteY1720" fmla="*/ 391912 w 1717675"/>
              <a:gd name="connsiteX1721" fmla="*/ 391912 w 1717675"/>
              <a:gd name="connsiteY1721" fmla="*/ 391912 w 1717675"/>
              <a:gd name="connsiteX1722" fmla="*/ 391912 w 1717675"/>
              <a:gd name="connsiteY1722" fmla="*/ 391912 w 1717675"/>
              <a:gd name="connsiteX1723" fmla="*/ 391912 w 1717675"/>
              <a:gd name="connsiteY1723" fmla="*/ 391912 w 1717675"/>
              <a:gd name="connsiteX1724" fmla="*/ 391912 w 1717675"/>
              <a:gd name="connsiteY1724" fmla="*/ 391912 w 1717675"/>
              <a:gd name="connsiteX1725" fmla="*/ 391912 w 1717675"/>
              <a:gd name="connsiteY1725" fmla="*/ 391912 w 1717675"/>
              <a:gd name="connsiteX1726" fmla="*/ 391912 w 1717675"/>
              <a:gd name="connsiteY1726" fmla="*/ 391912 w 1717675"/>
              <a:gd name="connsiteX1727" fmla="*/ 391912 w 1717675"/>
              <a:gd name="connsiteY1727" fmla="*/ 391912 w 1717675"/>
              <a:gd name="connsiteX1728" fmla="*/ 391912 w 1717675"/>
              <a:gd name="connsiteY1728" fmla="*/ 391912 w 1717675"/>
              <a:gd name="connsiteX1729" fmla="*/ 391912 w 1717675"/>
              <a:gd name="connsiteY1729" fmla="*/ 391912 w 1717675"/>
              <a:gd name="connsiteX1730" fmla="*/ 391912 w 1717675"/>
              <a:gd name="connsiteY1730" fmla="*/ 391912 w 1717675"/>
              <a:gd name="connsiteX1731" fmla="*/ 391912 w 1717675"/>
              <a:gd name="connsiteY1731" fmla="*/ 391912 w 1717675"/>
              <a:gd name="connsiteX1732" fmla="*/ 391912 w 1717675"/>
              <a:gd name="connsiteY1732" fmla="*/ 391912 w 1717675"/>
              <a:gd name="connsiteX1733" fmla="*/ 391912 w 1717675"/>
              <a:gd name="connsiteY1733" fmla="*/ 391912 w 1717675"/>
              <a:gd name="connsiteX1734" fmla="*/ 391912 w 1717675"/>
              <a:gd name="connsiteY1734" fmla="*/ 391912 w 1717675"/>
              <a:gd name="connsiteX1735" fmla="*/ 391912 w 1717675"/>
              <a:gd name="connsiteY1735" fmla="*/ 391912 w 1717675"/>
              <a:gd name="connsiteX1736" fmla="*/ 391912 w 1717675"/>
              <a:gd name="connsiteY1736" fmla="*/ 391912 w 1717675"/>
              <a:gd name="connsiteX1737" fmla="*/ 391912 w 1717675"/>
              <a:gd name="connsiteY1737" fmla="*/ 391912 w 1717675"/>
              <a:gd name="connsiteX1738" fmla="*/ 391912 w 1717675"/>
              <a:gd name="connsiteY1738" fmla="*/ 391912 w 1717675"/>
              <a:gd name="connsiteX1739" fmla="*/ 391912 w 1717675"/>
              <a:gd name="connsiteY1739" fmla="*/ 391912 w 1717675"/>
              <a:gd name="connsiteX1740" fmla="*/ 391912 w 1717675"/>
              <a:gd name="connsiteY1740" fmla="*/ 391912 w 1717675"/>
              <a:gd name="connsiteX1741" fmla="*/ 391912 w 1717675"/>
              <a:gd name="connsiteY1741" fmla="*/ 391912 w 1717675"/>
              <a:gd name="connsiteX1742" fmla="*/ 391912 w 1717675"/>
              <a:gd name="connsiteY1742" fmla="*/ 391912 w 1717675"/>
              <a:gd name="connsiteX1743" fmla="*/ 391912 w 1717675"/>
              <a:gd name="connsiteY1743" fmla="*/ 391912 w 1717675"/>
              <a:gd name="connsiteX1744" fmla="*/ 391912 w 1717675"/>
              <a:gd name="connsiteY1744" fmla="*/ 391912 w 1717675"/>
              <a:gd name="connsiteX1745" fmla="*/ 391912 w 1717675"/>
              <a:gd name="connsiteY1745" fmla="*/ 391912 w 1717675"/>
              <a:gd name="connsiteX1746" fmla="*/ 391912 w 1717675"/>
              <a:gd name="connsiteY1746" fmla="*/ 391912 w 1717675"/>
              <a:gd name="connsiteX1747" fmla="*/ 391912 w 1717675"/>
              <a:gd name="connsiteY1747" fmla="*/ 391912 w 1717675"/>
              <a:gd name="connsiteX1748" fmla="*/ 391912 w 1717675"/>
              <a:gd name="connsiteY1748" fmla="*/ 391912 w 1717675"/>
              <a:gd name="connsiteX1749" fmla="*/ 391912 w 1717675"/>
              <a:gd name="connsiteY1749" fmla="*/ 391912 w 1717675"/>
              <a:gd name="connsiteX1750" fmla="*/ 391912 w 1717675"/>
              <a:gd name="connsiteY1750" fmla="*/ 391912 w 1717675"/>
              <a:gd name="connsiteX1751" fmla="*/ 391912 w 1717675"/>
              <a:gd name="connsiteY1751" fmla="*/ 391912 w 1717675"/>
              <a:gd name="connsiteX1752" fmla="*/ 391912 w 1717675"/>
              <a:gd name="connsiteY1752" fmla="*/ 391912 w 1717675"/>
              <a:gd name="connsiteX1753" fmla="*/ 391912 w 1717675"/>
              <a:gd name="connsiteY1753" fmla="*/ 391912 w 1717675"/>
              <a:gd name="connsiteX1754" fmla="*/ 391912 w 1717675"/>
              <a:gd name="connsiteY1754" fmla="*/ 391912 w 1717675"/>
              <a:gd name="connsiteX1755" fmla="*/ 391912 w 1717675"/>
              <a:gd name="connsiteY1755" fmla="*/ 391912 w 1717675"/>
              <a:gd name="connsiteX1756" fmla="*/ 391912 w 1717675"/>
              <a:gd name="connsiteY1756" fmla="*/ 391912 w 1717675"/>
              <a:gd name="connsiteX1757" fmla="*/ 391912 w 1717675"/>
              <a:gd name="connsiteY1757" fmla="*/ 391912 w 1717675"/>
              <a:gd name="connsiteX1758" fmla="*/ 391912 w 1717675"/>
              <a:gd name="connsiteY1758" fmla="*/ 391912 w 1717675"/>
              <a:gd name="connsiteX1759" fmla="*/ 391912 w 1717675"/>
              <a:gd name="connsiteY1759" fmla="*/ 391912 w 1717675"/>
              <a:gd name="connsiteX1760" fmla="*/ 391912 w 1717675"/>
              <a:gd name="connsiteY1760" fmla="*/ 391912 w 1717675"/>
              <a:gd name="connsiteX1761" fmla="*/ 391912 w 1717675"/>
              <a:gd name="connsiteY1761" fmla="*/ 391912 w 1717675"/>
              <a:gd name="connsiteX1762" fmla="*/ 391912 w 1717675"/>
              <a:gd name="connsiteY1762" fmla="*/ 391912 w 1717675"/>
              <a:gd name="connsiteX1763" fmla="*/ 391912 w 1717675"/>
              <a:gd name="connsiteY1763" fmla="*/ 391912 w 1717675"/>
              <a:gd name="connsiteX1764" fmla="*/ 391912 w 1717675"/>
              <a:gd name="connsiteY1764" fmla="*/ 391912 w 1717675"/>
              <a:gd name="connsiteX1765" fmla="*/ 391912 w 1717675"/>
              <a:gd name="connsiteY1765" fmla="*/ 391912 w 1717675"/>
              <a:gd name="connsiteX1766" fmla="*/ 391912 w 1717675"/>
              <a:gd name="connsiteY1766" fmla="*/ 391912 w 1717675"/>
              <a:gd name="connsiteX1767" fmla="*/ 391912 w 1717675"/>
              <a:gd name="connsiteY1767" fmla="*/ 391912 w 1717675"/>
              <a:gd name="connsiteX1768" fmla="*/ 391912 w 1717675"/>
              <a:gd name="connsiteY1768" fmla="*/ 391912 w 1717675"/>
              <a:gd name="connsiteX1769" fmla="*/ 391912 w 1717675"/>
              <a:gd name="connsiteY1769" fmla="*/ 391912 w 1717675"/>
              <a:gd name="connsiteX1770" fmla="*/ 391912 w 1717675"/>
              <a:gd name="connsiteY1770" fmla="*/ 391912 w 1717675"/>
              <a:gd name="connsiteX1771" fmla="*/ 391912 w 1717675"/>
              <a:gd name="connsiteY1771" fmla="*/ 391912 w 1717675"/>
              <a:gd name="connsiteX1772" fmla="*/ 391912 w 1717675"/>
              <a:gd name="connsiteY1772" fmla="*/ 391912 w 1717675"/>
              <a:gd name="connsiteX1773" fmla="*/ 391912 w 1717675"/>
              <a:gd name="connsiteY1773" fmla="*/ 391912 w 1717675"/>
              <a:gd name="connsiteX1774" fmla="*/ 391912 w 1717675"/>
              <a:gd name="connsiteY1774" fmla="*/ 391912 w 1717675"/>
              <a:gd name="connsiteX1775" fmla="*/ 391912 w 1717675"/>
              <a:gd name="connsiteY1775" fmla="*/ 391912 w 1717675"/>
              <a:gd name="connsiteX1776" fmla="*/ 391912 w 1717675"/>
              <a:gd name="connsiteY1776" fmla="*/ 391912 w 1717675"/>
              <a:gd name="connsiteX1777" fmla="*/ 391912 w 1717675"/>
              <a:gd name="connsiteY1777" fmla="*/ 391912 w 1717675"/>
              <a:gd name="connsiteX1778" fmla="*/ 391912 w 1717675"/>
              <a:gd name="connsiteY1778" fmla="*/ 391912 w 1717675"/>
              <a:gd name="connsiteX1779" fmla="*/ 391912 w 1717675"/>
              <a:gd name="connsiteY1779" fmla="*/ 391912 w 1717675"/>
              <a:gd name="connsiteX1780" fmla="*/ 391912 w 1717675"/>
              <a:gd name="connsiteY1780" fmla="*/ 391912 w 1717675"/>
              <a:gd name="connsiteX1781" fmla="*/ 391912 w 1717675"/>
              <a:gd name="connsiteY1781" fmla="*/ 391912 w 1717675"/>
              <a:gd name="connsiteX1782" fmla="*/ 391912 w 1717675"/>
              <a:gd name="connsiteY1782" fmla="*/ 391912 w 1717675"/>
              <a:gd name="connsiteX1783" fmla="*/ 391912 w 1717675"/>
              <a:gd name="connsiteY1783" fmla="*/ 391912 w 1717675"/>
              <a:gd name="connsiteX1784" fmla="*/ 391912 w 1717675"/>
              <a:gd name="connsiteY1784" fmla="*/ 391912 w 1717675"/>
              <a:gd name="connsiteX1785" fmla="*/ 391912 w 1717675"/>
              <a:gd name="connsiteY1785" fmla="*/ 391912 w 1717675"/>
              <a:gd name="connsiteX1786" fmla="*/ 391912 w 1717675"/>
              <a:gd name="connsiteY1786" fmla="*/ 391912 w 1717675"/>
              <a:gd name="connsiteX1787" fmla="*/ 391912 w 1717675"/>
              <a:gd name="connsiteY1787" fmla="*/ 391912 w 1717675"/>
              <a:gd name="connsiteX1788" fmla="*/ 391912 w 1717675"/>
              <a:gd name="connsiteY1788" fmla="*/ 391912 w 1717675"/>
              <a:gd name="connsiteX1789" fmla="*/ 391912 w 1717675"/>
              <a:gd name="connsiteY1789" fmla="*/ 391912 w 1717675"/>
              <a:gd name="connsiteX1790" fmla="*/ 391912 w 1717675"/>
              <a:gd name="connsiteY1790" fmla="*/ 391912 w 1717675"/>
              <a:gd name="connsiteX1791" fmla="*/ 391912 w 1717675"/>
              <a:gd name="connsiteY1791" fmla="*/ 391912 w 1717675"/>
              <a:gd name="connsiteX1792" fmla="*/ 391912 w 1717675"/>
              <a:gd name="connsiteY1792" fmla="*/ 391912 w 1717675"/>
              <a:gd name="connsiteX1793" fmla="*/ 391912 w 1717675"/>
              <a:gd name="connsiteY1793" fmla="*/ 391912 w 1717675"/>
              <a:gd name="connsiteX1794" fmla="*/ 391912 w 1717675"/>
              <a:gd name="connsiteY1794" fmla="*/ 391912 w 1717675"/>
              <a:gd name="connsiteX1795" fmla="*/ 391912 w 1717675"/>
              <a:gd name="connsiteY1795" fmla="*/ 391912 w 1717675"/>
              <a:gd name="connsiteX1796" fmla="*/ 391912 w 1717675"/>
              <a:gd name="connsiteY1796" fmla="*/ 391912 w 1717675"/>
              <a:gd name="connsiteX1797" fmla="*/ 391912 w 1717675"/>
              <a:gd name="connsiteY1797" fmla="*/ 391912 w 1717675"/>
              <a:gd name="connsiteX1798" fmla="*/ 391912 w 1717675"/>
              <a:gd name="connsiteY1798" fmla="*/ 391912 w 1717675"/>
              <a:gd name="connsiteX1799" fmla="*/ 391912 w 1717675"/>
              <a:gd name="connsiteY1799" fmla="*/ 391912 w 1717675"/>
              <a:gd name="connsiteX1800" fmla="*/ 391912 w 1717675"/>
              <a:gd name="connsiteY1800" fmla="*/ 391912 w 1717675"/>
              <a:gd name="connsiteX1801" fmla="*/ 391912 w 1717675"/>
              <a:gd name="connsiteY1801" fmla="*/ 391912 w 1717675"/>
              <a:gd name="connsiteX1802" fmla="*/ 391912 w 1717675"/>
              <a:gd name="connsiteY1802" fmla="*/ 391912 w 1717675"/>
              <a:gd name="connsiteX1803" fmla="*/ 391912 w 1717675"/>
              <a:gd name="connsiteY1803" fmla="*/ 391912 w 1717675"/>
              <a:gd name="connsiteX1804" fmla="*/ 391912 w 1717675"/>
              <a:gd name="connsiteY1804" fmla="*/ 391912 w 1717675"/>
              <a:gd name="connsiteX1805" fmla="*/ 391912 w 1717675"/>
              <a:gd name="connsiteY1805" fmla="*/ 391912 w 1717675"/>
              <a:gd name="connsiteX1806" fmla="*/ 391912 w 1717675"/>
              <a:gd name="connsiteY1806" fmla="*/ 391912 w 1717675"/>
              <a:gd name="connsiteX1807" fmla="*/ 391912 w 1717675"/>
              <a:gd name="connsiteY1807" fmla="*/ 391912 w 1717675"/>
              <a:gd name="connsiteX1808" fmla="*/ 391912 w 1717675"/>
              <a:gd name="connsiteY1808" fmla="*/ 391912 w 1717675"/>
              <a:gd name="connsiteX1809" fmla="*/ 391912 w 1717675"/>
              <a:gd name="connsiteY1809" fmla="*/ 391912 w 1717675"/>
              <a:gd name="connsiteX1810" fmla="*/ 391912 w 1717675"/>
              <a:gd name="connsiteY1810" fmla="*/ 391912 w 1717675"/>
              <a:gd name="connsiteX1811" fmla="*/ 391912 w 1717675"/>
              <a:gd name="connsiteY1811" fmla="*/ 391912 w 1717675"/>
              <a:gd name="connsiteX1812" fmla="*/ 391912 w 1717675"/>
              <a:gd name="connsiteY1812" fmla="*/ 391912 w 1717675"/>
              <a:gd name="connsiteX1813" fmla="*/ 391912 w 1717675"/>
              <a:gd name="connsiteY1813" fmla="*/ 391912 w 1717675"/>
              <a:gd name="connsiteX1814" fmla="*/ 391912 w 1717675"/>
              <a:gd name="connsiteY1814" fmla="*/ 391912 w 1717675"/>
              <a:gd name="connsiteX1815" fmla="*/ 391912 w 1717675"/>
              <a:gd name="connsiteY1815" fmla="*/ 391912 w 1717675"/>
              <a:gd name="connsiteX1816" fmla="*/ 391912 w 1717675"/>
              <a:gd name="connsiteY1816" fmla="*/ 391912 w 1717675"/>
              <a:gd name="connsiteX1817" fmla="*/ 391912 w 1717675"/>
              <a:gd name="connsiteY1817" fmla="*/ 391912 w 1717675"/>
              <a:gd name="connsiteX1818" fmla="*/ 391912 w 1717675"/>
              <a:gd name="connsiteY1818" fmla="*/ 391912 w 1717675"/>
              <a:gd name="connsiteX1819" fmla="*/ 391912 w 1717675"/>
              <a:gd name="connsiteY1819" fmla="*/ 391912 w 1717675"/>
              <a:gd name="connsiteX1820" fmla="*/ 391912 w 1717675"/>
              <a:gd name="connsiteY1820" fmla="*/ 391912 w 1717675"/>
              <a:gd name="connsiteX1821" fmla="*/ 391912 w 1717675"/>
              <a:gd name="connsiteY1821" fmla="*/ 391912 w 1717675"/>
              <a:gd name="connsiteX1822" fmla="*/ 391912 w 1717675"/>
              <a:gd name="connsiteY1822" fmla="*/ 391912 w 1717675"/>
              <a:gd name="connsiteX1823" fmla="*/ 391912 w 1717675"/>
              <a:gd name="connsiteY1823" fmla="*/ 391912 w 1717675"/>
              <a:gd name="connsiteX1824" fmla="*/ 391912 w 1717675"/>
              <a:gd name="connsiteY1824" fmla="*/ 391912 w 1717675"/>
              <a:gd name="connsiteX1825" fmla="*/ 391912 w 1717675"/>
              <a:gd name="connsiteY1825" fmla="*/ 391912 w 1717675"/>
              <a:gd name="connsiteX1826" fmla="*/ 391912 w 1717675"/>
              <a:gd name="connsiteY1826" fmla="*/ 391912 w 1717675"/>
              <a:gd name="connsiteX1827" fmla="*/ 391912 w 1717675"/>
              <a:gd name="connsiteY1827" fmla="*/ 391912 w 1717675"/>
              <a:gd name="connsiteX1828" fmla="*/ 391912 w 1717675"/>
              <a:gd name="connsiteY1828" fmla="*/ 391912 w 1717675"/>
              <a:gd name="connsiteX1829" fmla="*/ 391912 w 1717675"/>
              <a:gd name="connsiteY1829" fmla="*/ 391912 w 1717675"/>
              <a:gd name="connsiteX1830" fmla="*/ 391912 w 1717675"/>
              <a:gd name="connsiteY1830" fmla="*/ 391912 w 1717675"/>
              <a:gd name="connsiteX1831" fmla="*/ 391912 w 1717675"/>
              <a:gd name="connsiteY1831" fmla="*/ 391912 w 1717675"/>
              <a:gd name="connsiteX1832" fmla="*/ 391912 w 1717675"/>
              <a:gd name="connsiteY1832" fmla="*/ 391912 w 1717675"/>
              <a:gd name="connsiteX1833" fmla="*/ 391912 w 1717675"/>
              <a:gd name="connsiteY1833" fmla="*/ 391912 w 1717675"/>
              <a:gd name="connsiteX1834" fmla="*/ 391912 w 1717675"/>
              <a:gd name="connsiteY1834" fmla="*/ 391912 w 1717675"/>
              <a:gd name="connsiteX1835" fmla="*/ 391912 w 1717675"/>
              <a:gd name="connsiteY1835" fmla="*/ 391912 w 1717675"/>
              <a:gd name="connsiteX1836" fmla="*/ 391912 w 1717675"/>
              <a:gd name="connsiteY1836" fmla="*/ 391912 w 1717675"/>
              <a:gd name="connsiteX1837" fmla="*/ 391912 w 1717675"/>
              <a:gd name="connsiteY1837" fmla="*/ 391912 w 1717675"/>
              <a:gd name="connsiteX1838" fmla="*/ 391912 w 1717675"/>
              <a:gd name="connsiteY1838" fmla="*/ 391912 w 1717675"/>
              <a:gd name="connsiteX1839" fmla="*/ 391912 w 1717675"/>
              <a:gd name="connsiteY1839" fmla="*/ 391912 w 1717675"/>
              <a:gd name="connsiteX1840" fmla="*/ 391912 w 1717675"/>
              <a:gd name="connsiteY1840" fmla="*/ 391912 w 1717675"/>
              <a:gd name="connsiteX1841" fmla="*/ 391912 w 1717675"/>
              <a:gd name="connsiteY1841" fmla="*/ 391912 w 1717675"/>
              <a:gd name="connsiteX1842" fmla="*/ 391912 w 1717675"/>
              <a:gd name="connsiteY1842" fmla="*/ 391912 w 1717675"/>
              <a:gd name="connsiteX1843" fmla="*/ 391912 w 1717675"/>
              <a:gd name="connsiteY1843" fmla="*/ 391912 w 1717675"/>
              <a:gd name="connsiteX1844" fmla="*/ 391912 w 1717675"/>
              <a:gd name="connsiteY1844" fmla="*/ 391912 w 1717675"/>
              <a:gd name="connsiteX1845" fmla="*/ 391912 w 1717675"/>
              <a:gd name="connsiteY1845" fmla="*/ 391912 w 1717675"/>
              <a:gd name="connsiteX1846" fmla="*/ 391912 w 1717675"/>
              <a:gd name="connsiteY1846" fmla="*/ 391912 w 1717675"/>
              <a:gd name="connsiteX1847" fmla="*/ 391912 w 1717675"/>
              <a:gd name="connsiteY1847" fmla="*/ 391912 w 1717675"/>
              <a:gd name="connsiteX1848" fmla="*/ 391912 w 1717675"/>
              <a:gd name="connsiteY1848" fmla="*/ 391912 w 1717675"/>
              <a:gd name="connsiteX1849" fmla="*/ 391912 w 1717675"/>
              <a:gd name="connsiteY1849" fmla="*/ 391912 w 1717675"/>
              <a:gd name="connsiteX1850" fmla="*/ 391912 w 1717675"/>
              <a:gd name="connsiteY1850" fmla="*/ 391912 w 1717675"/>
              <a:gd name="connsiteX1851" fmla="*/ 391912 w 1717675"/>
              <a:gd name="connsiteY1851" fmla="*/ 391912 w 1717675"/>
              <a:gd name="connsiteX1852" fmla="*/ 391912 w 1717675"/>
              <a:gd name="connsiteY1852" fmla="*/ 391912 w 1717675"/>
              <a:gd name="connsiteX1853" fmla="*/ 391912 w 1717675"/>
              <a:gd name="connsiteY1853" fmla="*/ 391912 w 1717675"/>
              <a:gd name="connsiteX1854" fmla="*/ 391912 w 1717675"/>
              <a:gd name="connsiteY1854" fmla="*/ 391912 w 1717675"/>
              <a:gd name="connsiteX1855" fmla="*/ 391912 w 1717675"/>
              <a:gd name="connsiteY1855" fmla="*/ 391912 w 1717675"/>
              <a:gd name="connsiteX1856" fmla="*/ 391912 w 1717675"/>
              <a:gd name="connsiteY1856" fmla="*/ 391912 w 1717675"/>
              <a:gd name="connsiteX1857" fmla="*/ 391912 w 1717675"/>
              <a:gd name="connsiteY1857" fmla="*/ 391912 w 1717675"/>
              <a:gd name="connsiteX1858" fmla="*/ 391912 w 1717675"/>
              <a:gd name="connsiteY1858" fmla="*/ 391912 w 1717675"/>
              <a:gd name="connsiteX1859" fmla="*/ 391912 w 1717675"/>
              <a:gd name="connsiteY1859" fmla="*/ 391912 w 1717675"/>
              <a:gd name="connsiteX1860" fmla="*/ 391912 w 1717675"/>
              <a:gd name="connsiteY1860" fmla="*/ 391912 w 1717675"/>
              <a:gd name="connsiteX1861" fmla="*/ 391912 w 1717675"/>
              <a:gd name="connsiteY1861" fmla="*/ 391912 w 1717675"/>
              <a:gd name="connsiteX1862" fmla="*/ 391912 w 1717675"/>
              <a:gd name="connsiteY1862" fmla="*/ 391912 w 1717675"/>
              <a:gd name="connsiteX1863" fmla="*/ 391912 w 1717675"/>
              <a:gd name="connsiteY1863" fmla="*/ 391912 w 1717675"/>
              <a:gd name="connsiteX1864" fmla="*/ 391912 w 1717675"/>
              <a:gd name="connsiteY1864" fmla="*/ 391912 w 1717675"/>
              <a:gd name="connsiteX1865" fmla="*/ 391912 w 1717675"/>
              <a:gd name="connsiteY1865" fmla="*/ 391912 w 1717675"/>
              <a:gd name="connsiteX1866" fmla="*/ 391912 w 1717675"/>
              <a:gd name="connsiteY1866" fmla="*/ 391912 w 1717675"/>
              <a:gd name="connsiteX1867" fmla="*/ 391912 w 1717675"/>
              <a:gd name="connsiteY1867" fmla="*/ 391912 w 1717675"/>
              <a:gd name="connsiteX1868" fmla="*/ 391912 w 1717675"/>
              <a:gd name="connsiteY1868" fmla="*/ 391912 w 1717675"/>
              <a:gd name="connsiteX1869" fmla="*/ 391912 w 1717675"/>
              <a:gd name="connsiteY1869" fmla="*/ 391912 w 1717675"/>
              <a:gd name="connsiteX1870" fmla="*/ 391912 w 1717675"/>
              <a:gd name="connsiteY1870" fmla="*/ 391912 w 1717675"/>
              <a:gd name="connsiteX1871" fmla="*/ 391912 w 1717675"/>
              <a:gd name="connsiteY1871" fmla="*/ 391912 w 1717675"/>
              <a:gd name="connsiteX1872" fmla="*/ 391912 w 1717675"/>
              <a:gd name="connsiteY1872" fmla="*/ 391912 w 1717675"/>
              <a:gd name="connsiteX1873" fmla="*/ 391912 w 1717675"/>
              <a:gd name="connsiteY1873" fmla="*/ 391912 w 1717675"/>
              <a:gd name="connsiteX1874" fmla="*/ 391912 w 1717675"/>
              <a:gd name="connsiteY1874" fmla="*/ 391912 w 1717675"/>
              <a:gd name="connsiteX1875" fmla="*/ 391912 w 1717675"/>
              <a:gd name="connsiteY1875" fmla="*/ 391912 w 1717675"/>
              <a:gd name="connsiteX1876" fmla="*/ 391912 w 1717675"/>
              <a:gd name="connsiteY1876" fmla="*/ 391912 w 1717675"/>
              <a:gd name="connsiteX1877" fmla="*/ 391912 w 1717675"/>
              <a:gd name="connsiteY1877" fmla="*/ 391912 w 1717675"/>
              <a:gd name="connsiteX1878" fmla="*/ 391912 w 1717675"/>
              <a:gd name="connsiteY1878" fmla="*/ 391912 w 1717675"/>
              <a:gd name="connsiteX1879" fmla="*/ 391912 w 1717675"/>
              <a:gd name="connsiteY1879" fmla="*/ 391912 w 1717675"/>
              <a:gd name="connsiteX1880" fmla="*/ 391912 w 1717675"/>
              <a:gd name="connsiteY1880" fmla="*/ 391912 w 1717675"/>
              <a:gd name="connsiteX1881" fmla="*/ 391912 w 1717675"/>
              <a:gd name="connsiteY1881" fmla="*/ 391912 w 1717675"/>
              <a:gd name="connsiteX1882" fmla="*/ 391912 w 1717675"/>
              <a:gd name="connsiteY1882" fmla="*/ 391912 w 1717675"/>
              <a:gd name="connsiteX1883" fmla="*/ 391912 w 1717675"/>
              <a:gd name="connsiteY1883" fmla="*/ 391912 w 1717675"/>
              <a:gd name="connsiteX1884" fmla="*/ 391912 w 1717675"/>
              <a:gd name="connsiteY1884" fmla="*/ 391912 w 1717675"/>
              <a:gd name="connsiteX1885" fmla="*/ 391912 w 1717675"/>
              <a:gd name="connsiteY1885" fmla="*/ 391912 w 1717675"/>
              <a:gd name="connsiteX1886" fmla="*/ 391912 w 1717675"/>
              <a:gd name="connsiteY1886" fmla="*/ 391912 w 1717675"/>
              <a:gd name="connsiteX1887" fmla="*/ 391912 w 1717675"/>
              <a:gd name="connsiteY1887" fmla="*/ 391912 w 1717675"/>
              <a:gd name="connsiteX1888" fmla="*/ 391912 w 1717675"/>
              <a:gd name="connsiteY1888" fmla="*/ 391912 w 1717675"/>
              <a:gd name="connsiteX1889" fmla="*/ 391912 w 1717675"/>
              <a:gd name="connsiteY1889" fmla="*/ 391912 w 1717675"/>
              <a:gd name="connsiteX1890" fmla="*/ 391912 w 1717675"/>
              <a:gd name="connsiteY1890" fmla="*/ 391912 w 1717675"/>
              <a:gd name="connsiteX1891" fmla="*/ 391912 w 1717675"/>
              <a:gd name="connsiteY1891" fmla="*/ 391912 w 1717675"/>
              <a:gd name="connsiteX1892" fmla="*/ 391912 w 1717675"/>
              <a:gd name="connsiteY1892" fmla="*/ 391912 w 1717675"/>
              <a:gd name="connsiteX1893" fmla="*/ 391912 w 1717675"/>
              <a:gd name="connsiteY1893" fmla="*/ 391912 w 1717675"/>
              <a:gd name="connsiteX1894" fmla="*/ 391912 w 1717675"/>
              <a:gd name="connsiteY1894" fmla="*/ 391912 w 1717675"/>
              <a:gd name="connsiteX1895" fmla="*/ 391912 w 1717675"/>
              <a:gd name="connsiteY1895" fmla="*/ 391912 w 1717675"/>
              <a:gd name="connsiteX1896" fmla="*/ 391912 w 1717675"/>
              <a:gd name="connsiteY1896" fmla="*/ 391912 w 1717675"/>
              <a:gd name="connsiteX1897" fmla="*/ 391912 w 1717675"/>
              <a:gd name="connsiteY1897" fmla="*/ 391912 w 1717675"/>
              <a:gd name="connsiteX1898" fmla="*/ 391912 w 1717675"/>
              <a:gd name="connsiteY1898" fmla="*/ 391912 w 1717675"/>
              <a:gd name="connsiteX1899" fmla="*/ 391912 w 1717675"/>
              <a:gd name="connsiteY1899" fmla="*/ 391912 w 1717675"/>
              <a:gd name="connsiteX1900" fmla="*/ 391912 w 1717675"/>
              <a:gd name="connsiteY1900" fmla="*/ 391912 w 1717675"/>
              <a:gd name="connsiteX1901" fmla="*/ 391912 w 1717675"/>
              <a:gd name="connsiteY1901" fmla="*/ 391912 w 1717675"/>
              <a:gd name="connsiteX1902" fmla="*/ 391912 w 1717675"/>
              <a:gd name="connsiteY1902" fmla="*/ 391912 w 1717675"/>
              <a:gd name="connsiteX1903" fmla="*/ 391912 w 1717675"/>
              <a:gd name="connsiteY1903" fmla="*/ 391912 w 1717675"/>
              <a:gd name="connsiteX1904" fmla="*/ 391912 w 1717675"/>
              <a:gd name="connsiteY1904" fmla="*/ 391912 w 1717675"/>
              <a:gd name="connsiteX1905" fmla="*/ 391912 w 1717675"/>
              <a:gd name="connsiteY1905" fmla="*/ 391912 w 1717675"/>
              <a:gd name="connsiteX1906" fmla="*/ 391912 w 1717675"/>
              <a:gd name="connsiteY1906" fmla="*/ 391912 w 1717675"/>
              <a:gd name="connsiteX1907" fmla="*/ 391912 w 1717675"/>
              <a:gd name="connsiteY1907" fmla="*/ 391912 w 1717675"/>
              <a:gd name="connsiteX1908" fmla="*/ 391912 w 1717675"/>
              <a:gd name="connsiteY1908" fmla="*/ 391912 w 1717675"/>
              <a:gd name="connsiteX1909" fmla="*/ 391912 w 1717675"/>
              <a:gd name="connsiteY1909" fmla="*/ 391912 w 1717675"/>
              <a:gd name="connsiteX1910" fmla="*/ 391912 w 1717675"/>
              <a:gd name="connsiteY1910" fmla="*/ 391912 w 1717675"/>
              <a:gd name="connsiteX1911" fmla="*/ 391912 w 1717675"/>
              <a:gd name="connsiteY1911" fmla="*/ 391912 w 1717675"/>
              <a:gd name="connsiteX1912" fmla="*/ 391912 w 1717675"/>
              <a:gd name="connsiteY1912" fmla="*/ 391912 w 1717675"/>
              <a:gd name="connsiteX1913" fmla="*/ 391912 w 1717675"/>
              <a:gd name="connsiteY1913" fmla="*/ 391912 w 1717675"/>
              <a:gd name="connsiteX1914" fmla="*/ 391912 w 1717675"/>
              <a:gd name="connsiteY1914" fmla="*/ 391912 w 1717675"/>
              <a:gd name="connsiteX1915" fmla="*/ 391912 w 1717675"/>
              <a:gd name="connsiteY1915" fmla="*/ 391912 w 1717675"/>
              <a:gd name="connsiteX1916" fmla="*/ 391912 w 1717675"/>
              <a:gd name="connsiteY1916" fmla="*/ 391912 w 1717675"/>
              <a:gd name="connsiteX1917" fmla="*/ 391912 w 1717675"/>
              <a:gd name="connsiteY1917" fmla="*/ 391912 w 1717675"/>
              <a:gd name="connsiteX1918" fmla="*/ 391912 w 1717675"/>
              <a:gd name="connsiteY1918" fmla="*/ 391912 w 1717675"/>
              <a:gd name="connsiteX1919" fmla="*/ 391912 w 1717675"/>
              <a:gd name="connsiteY1919" fmla="*/ 391912 w 1717675"/>
              <a:gd name="connsiteX1920" fmla="*/ 391912 w 1717675"/>
              <a:gd name="connsiteY1920" fmla="*/ 391912 w 1717675"/>
              <a:gd name="connsiteX1921" fmla="*/ 391912 w 1717675"/>
              <a:gd name="connsiteY1921" fmla="*/ 391912 w 1717675"/>
              <a:gd name="connsiteX1922" fmla="*/ 391912 w 1717675"/>
              <a:gd name="connsiteY1922" fmla="*/ 391912 w 1717675"/>
              <a:gd name="connsiteX1923" fmla="*/ 391912 w 1717675"/>
              <a:gd name="connsiteY1923" fmla="*/ 391912 w 1717675"/>
              <a:gd name="connsiteX1924" fmla="*/ 391912 w 1717675"/>
              <a:gd name="connsiteY1924" fmla="*/ 391912 w 1717675"/>
              <a:gd name="connsiteX1925" fmla="*/ 391912 w 1717675"/>
              <a:gd name="connsiteY1925" fmla="*/ 391912 w 1717675"/>
              <a:gd name="connsiteX1926" fmla="*/ 391912 w 1717675"/>
              <a:gd name="connsiteY1926" fmla="*/ 391912 w 1717675"/>
              <a:gd name="connsiteX1927" fmla="*/ 391912 w 1717675"/>
              <a:gd name="connsiteY1927" fmla="*/ 391912 w 1717675"/>
              <a:gd name="connsiteX1928" fmla="*/ 391912 w 1717675"/>
              <a:gd name="connsiteY1928" fmla="*/ 391912 w 1717675"/>
              <a:gd name="connsiteX1929" fmla="*/ 391912 w 1717675"/>
              <a:gd name="connsiteY1929" fmla="*/ 391912 w 1717675"/>
              <a:gd name="connsiteX1930" fmla="*/ 391912 w 1717675"/>
              <a:gd name="connsiteY1930" fmla="*/ 391912 w 1717675"/>
              <a:gd name="connsiteX1931" fmla="*/ 391912 w 1717675"/>
              <a:gd name="connsiteY1931" fmla="*/ 391912 w 1717675"/>
              <a:gd name="connsiteX1932" fmla="*/ 391912 w 1717675"/>
              <a:gd name="connsiteY1932" fmla="*/ 391912 w 1717675"/>
              <a:gd name="connsiteX1933" fmla="*/ 391912 w 1717675"/>
              <a:gd name="connsiteY1933" fmla="*/ 391912 w 1717675"/>
              <a:gd name="connsiteX1934" fmla="*/ 391912 w 1717675"/>
              <a:gd name="connsiteY1934" fmla="*/ 391912 w 1717675"/>
              <a:gd name="connsiteX1935" fmla="*/ 391912 w 1717675"/>
              <a:gd name="connsiteY1935" fmla="*/ 391912 w 1717675"/>
              <a:gd name="connsiteX1936" fmla="*/ 391912 w 1717675"/>
              <a:gd name="connsiteY1936" fmla="*/ 391912 w 1717675"/>
              <a:gd name="connsiteX1937" fmla="*/ 391912 w 1717675"/>
              <a:gd name="connsiteY1937" fmla="*/ 391912 w 1717675"/>
              <a:gd name="connsiteX1938" fmla="*/ 391912 w 1717675"/>
              <a:gd name="connsiteY1938" fmla="*/ 391912 w 1717675"/>
              <a:gd name="connsiteX1939" fmla="*/ 391912 w 1717675"/>
              <a:gd name="connsiteY1939" fmla="*/ 391912 w 1717675"/>
              <a:gd name="connsiteX1940" fmla="*/ 391912 w 1717675"/>
              <a:gd name="connsiteY1940" fmla="*/ 391912 w 1717675"/>
              <a:gd name="connsiteX1941" fmla="*/ 391912 w 1717675"/>
              <a:gd name="connsiteY1941" fmla="*/ 391912 w 1717675"/>
              <a:gd name="connsiteX1942" fmla="*/ 391912 w 1717675"/>
              <a:gd name="connsiteY1942" fmla="*/ 391912 w 1717675"/>
              <a:gd name="connsiteX1943" fmla="*/ 391912 w 1717675"/>
              <a:gd name="connsiteY1943" fmla="*/ 391912 w 1717675"/>
              <a:gd name="connsiteX1944" fmla="*/ 391912 w 1717675"/>
              <a:gd name="connsiteY1944" fmla="*/ 391912 w 1717675"/>
              <a:gd name="connsiteX1945" fmla="*/ 391912 w 1717675"/>
              <a:gd name="connsiteY1945" fmla="*/ 391912 w 1717675"/>
              <a:gd name="connsiteX1946" fmla="*/ 391912 w 1717675"/>
              <a:gd name="connsiteY1946" fmla="*/ 391912 w 1717675"/>
              <a:gd name="connsiteX1947" fmla="*/ 391912 w 1717675"/>
              <a:gd name="connsiteY1947" fmla="*/ 391912 w 1717675"/>
              <a:gd name="connsiteX1948" fmla="*/ 391912 w 1717675"/>
              <a:gd name="connsiteY1948" fmla="*/ 391912 w 1717675"/>
              <a:gd name="connsiteX1949" fmla="*/ 391912 w 1717675"/>
              <a:gd name="connsiteY1949" fmla="*/ 391912 w 1717675"/>
              <a:gd name="connsiteX1950" fmla="*/ 391912 w 1717675"/>
              <a:gd name="connsiteY1950" fmla="*/ 391912 w 1717675"/>
              <a:gd name="connsiteX1951" fmla="*/ 391912 w 1717675"/>
              <a:gd name="connsiteY1951" fmla="*/ 391912 w 1717675"/>
              <a:gd name="connsiteX1952" fmla="*/ 391912 w 1717675"/>
              <a:gd name="connsiteY1952" fmla="*/ 391912 w 1717675"/>
              <a:gd name="connsiteX1953" fmla="*/ 391912 w 1717675"/>
              <a:gd name="connsiteY1953" fmla="*/ 391912 w 1717675"/>
              <a:gd name="connsiteX1954" fmla="*/ 391912 w 1717675"/>
              <a:gd name="connsiteY1954" fmla="*/ 391912 w 1717675"/>
              <a:gd name="connsiteX1955" fmla="*/ 391912 w 1717675"/>
              <a:gd name="connsiteY1955" fmla="*/ 391912 w 1717675"/>
              <a:gd name="connsiteX1956" fmla="*/ 391912 w 1717675"/>
              <a:gd name="connsiteY1956" fmla="*/ 391912 w 1717675"/>
              <a:gd name="connsiteX1957" fmla="*/ 391912 w 1717675"/>
              <a:gd name="connsiteY1957" fmla="*/ 391912 w 1717675"/>
              <a:gd name="connsiteX1958" fmla="*/ 391912 w 1717675"/>
              <a:gd name="connsiteY1958" fmla="*/ 391912 w 1717675"/>
              <a:gd name="connsiteX1959" fmla="*/ 391912 w 1717675"/>
              <a:gd name="connsiteY1959" fmla="*/ 391912 w 1717675"/>
              <a:gd name="connsiteX1960" fmla="*/ 391912 w 1717675"/>
              <a:gd name="connsiteY1960" fmla="*/ 391912 w 1717675"/>
              <a:gd name="connsiteX1961" fmla="*/ 391912 w 1717675"/>
              <a:gd name="connsiteY1961" fmla="*/ 391912 w 1717675"/>
              <a:gd name="connsiteX1962" fmla="*/ 391912 w 1717675"/>
              <a:gd name="connsiteY1962" fmla="*/ 391912 w 1717675"/>
              <a:gd name="connsiteX1963" fmla="*/ 391912 w 1717675"/>
              <a:gd name="connsiteY1963" fmla="*/ 391912 w 1717675"/>
              <a:gd name="connsiteX1964" fmla="*/ 391912 w 1717675"/>
              <a:gd name="connsiteY1964" fmla="*/ 391912 w 1717675"/>
              <a:gd name="connsiteX1965" fmla="*/ 391912 w 1717675"/>
              <a:gd name="connsiteY1965" fmla="*/ 391912 w 1717675"/>
              <a:gd name="connsiteX1966" fmla="*/ 391912 w 1717675"/>
              <a:gd name="connsiteY1966" fmla="*/ 391912 w 1717675"/>
              <a:gd name="connsiteX1967" fmla="*/ 391912 w 1717675"/>
              <a:gd name="connsiteY1967" fmla="*/ 391912 w 1717675"/>
              <a:gd name="connsiteX1968" fmla="*/ 391912 w 1717675"/>
              <a:gd name="connsiteY1968" fmla="*/ 391912 w 1717675"/>
              <a:gd name="connsiteX1969" fmla="*/ 391912 w 1717675"/>
              <a:gd name="connsiteY1969" fmla="*/ 391912 w 1717675"/>
              <a:gd name="connsiteX1970" fmla="*/ 391912 w 1717675"/>
              <a:gd name="connsiteY1970" fmla="*/ 391912 w 1717675"/>
              <a:gd name="connsiteX1971" fmla="*/ 391912 w 1717675"/>
              <a:gd name="connsiteY1971" fmla="*/ 391912 w 1717675"/>
              <a:gd name="connsiteX1972" fmla="*/ 391912 w 1717675"/>
              <a:gd name="connsiteY1972" fmla="*/ 391912 w 1717675"/>
              <a:gd name="connsiteX1973" fmla="*/ 391912 w 1717675"/>
              <a:gd name="connsiteY1973" fmla="*/ 391912 w 1717675"/>
              <a:gd name="connsiteX1974" fmla="*/ 391912 w 1717675"/>
              <a:gd name="connsiteY1974" fmla="*/ 391912 w 1717675"/>
              <a:gd name="connsiteX1975" fmla="*/ 391912 w 1717675"/>
              <a:gd name="connsiteY1975" fmla="*/ 391912 w 1717675"/>
              <a:gd name="connsiteX1976" fmla="*/ 391912 w 1717675"/>
              <a:gd name="connsiteY1976" fmla="*/ 391912 w 1717675"/>
              <a:gd name="connsiteX1977" fmla="*/ 391912 w 1717675"/>
              <a:gd name="connsiteY1977" fmla="*/ 391912 w 1717675"/>
              <a:gd name="connsiteX1978" fmla="*/ 391912 w 1717675"/>
              <a:gd name="connsiteY1978" fmla="*/ 391912 w 1717675"/>
              <a:gd name="connsiteX1979" fmla="*/ 391912 w 1717675"/>
              <a:gd name="connsiteY1979" fmla="*/ 391912 w 1717675"/>
              <a:gd name="connsiteX1980" fmla="*/ 391912 w 1717675"/>
              <a:gd name="connsiteY1980" fmla="*/ 391912 w 1717675"/>
              <a:gd name="connsiteX1981" fmla="*/ 391912 w 1717675"/>
              <a:gd name="connsiteY1981" fmla="*/ 391912 w 1717675"/>
              <a:gd name="connsiteX1982" fmla="*/ 391912 w 1717675"/>
              <a:gd name="connsiteY1982" fmla="*/ 391912 w 1717675"/>
              <a:gd name="connsiteX1983" fmla="*/ 391912 w 1717675"/>
              <a:gd name="connsiteY1983" fmla="*/ 391912 w 1717675"/>
              <a:gd name="connsiteX1984" fmla="*/ 391912 w 1717675"/>
              <a:gd name="connsiteY1984" fmla="*/ 391912 w 1717675"/>
              <a:gd name="connsiteX1985" fmla="*/ 391912 w 1717675"/>
              <a:gd name="connsiteY1985" fmla="*/ 391912 w 1717675"/>
              <a:gd name="connsiteX1986" fmla="*/ 391912 w 1717675"/>
              <a:gd name="connsiteY1986" fmla="*/ 391912 w 1717675"/>
              <a:gd name="connsiteX1987" fmla="*/ 391912 w 1717675"/>
              <a:gd name="connsiteY1987" fmla="*/ 391912 w 1717675"/>
              <a:gd name="connsiteX1988" fmla="*/ 391912 w 1717675"/>
              <a:gd name="connsiteY1988" fmla="*/ 391912 w 1717675"/>
              <a:gd name="connsiteX1989" fmla="*/ 391912 w 1717675"/>
              <a:gd name="connsiteY1989" fmla="*/ 391912 w 1717675"/>
              <a:gd name="connsiteX1990" fmla="*/ 391912 w 1717675"/>
              <a:gd name="connsiteY1990" fmla="*/ 391912 w 1717675"/>
              <a:gd name="connsiteX1991" fmla="*/ 391912 w 1717675"/>
              <a:gd name="connsiteY1991" fmla="*/ 391912 w 1717675"/>
              <a:gd name="connsiteX1992" fmla="*/ 391912 w 1717675"/>
              <a:gd name="connsiteY1992" fmla="*/ 391912 w 1717675"/>
              <a:gd name="connsiteX1993" fmla="*/ 391912 w 1717675"/>
              <a:gd name="connsiteY1993" fmla="*/ 391912 w 1717675"/>
              <a:gd name="connsiteX1994" fmla="*/ 391912 w 1717675"/>
              <a:gd name="connsiteY1994" fmla="*/ 391912 w 1717675"/>
              <a:gd name="connsiteX1995" fmla="*/ 391912 w 1717675"/>
              <a:gd name="connsiteY1995" fmla="*/ 391912 w 1717675"/>
              <a:gd name="connsiteX1996" fmla="*/ 391912 w 1717675"/>
              <a:gd name="connsiteY1996" fmla="*/ 391912 w 1717675"/>
              <a:gd name="connsiteX1997" fmla="*/ 391912 w 1717675"/>
              <a:gd name="connsiteY1997" fmla="*/ 391912 w 1717675"/>
              <a:gd name="connsiteX1998" fmla="*/ 391912 w 1717675"/>
              <a:gd name="connsiteY1998" fmla="*/ 391912 w 1717675"/>
              <a:gd name="connsiteX1999" fmla="*/ 391912 w 1717675"/>
              <a:gd name="connsiteY1999" fmla="*/ 391912 w 1717675"/>
              <a:gd name="connsiteX2000" fmla="*/ 391912 w 1717675"/>
              <a:gd name="connsiteY2000" fmla="*/ 391912 w 1717675"/>
              <a:gd name="connsiteX2001" fmla="*/ 391912 w 1717675"/>
              <a:gd name="connsiteY2001" fmla="*/ 391912 w 1717675"/>
              <a:gd name="connsiteX2002" fmla="*/ 391912 w 1717675"/>
              <a:gd name="connsiteY2002" fmla="*/ 391912 w 1717675"/>
              <a:gd name="connsiteX2003" fmla="*/ 391912 w 1717675"/>
              <a:gd name="connsiteY2003" fmla="*/ 391912 w 1717675"/>
              <a:gd name="connsiteX2004" fmla="*/ 391912 w 1717675"/>
              <a:gd name="connsiteY2004" fmla="*/ 391912 w 1717675"/>
              <a:gd name="connsiteX2005" fmla="*/ 391912 w 1717675"/>
              <a:gd name="connsiteY2005" fmla="*/ 391912 w 1717675"/>
              <a:gd name="connsiteX2006" fmla="*/ 391912 w 1717675"/>
              <a:gd name="connsiteY2006" fmla="*/ 391912 w 1717675"/>
              <a:gd name="connsiteX2007" fmla="*/ 391912 w 1717675"/>
              <a:gd name="connsiteY2007" fmla="*/ 391912 w 1717675"/>
              <a:gd name="connsiteX2008" fmla="*/ 391912 w 1717675"/>
              <a:gd name="connsiteY2008" fmla="*/ 391912 w 1717675"/>
              <a:gd name="connsiteX2009" fmla="*/ 391912 w 1717675"/>
              <a:gd name="connsiteY2009" fmla="*/ 391912 w 1717675"/>
              <a:gd name="connsiteX2010" fmla="*/ 391912 w 1717675"/>
              <a:gd name="connsiteY2010" fmla="*/ 391912 w 1717675"/>
              <a:gd name="connsiteX2011" fmla="*/ 391912 w 1717675"/>
              <a:gd name="connsiteY2011" fmla="*/ 391912 w 1717675"/>
              <a:gd name="connsiteX2012" fmla="*/ 391912 w 1717675"/>
              <a:gd name="connsiteY2012" fmla="*/ 391912 w 1717675"/>
              <a:gd name="connsiteX2013" fmla="*/ 391912 w 1717675"/>
              <a:gd name="connsiteY2013" fmla="*/ 391912 w 1717675"/>
              <a:gd name="connsiteX2014" fmla="*/ 391912 w 1717675"/>
              <a:gd name="connsiteY2014" fmla="*/ 391912 w 1717675"/>
              <a:gd name="connsiteX2015" fmla="*/ 391912 w 1717675"/>
              <a:gd name="connsiteY2015" fmla="*/ 391912 w 1717675"/>
              <a:gd name="connsiteX2016" fmla="*/ 391912 w 1717675"/>
              <a:gd name="connsiteY2016" fmla="*/ 391912 w 1717675"/>
              <a:gd name="connsiteX2017" fmla="*/ 391912 w 1717675"/>
              <a:gd name="connsiteY2017" fmla="*/ 391912 w 1717675"/>
              <a:gd name="connsiteX2018" fmla="*/ 391912 w 1717675"/>
              <a:gd name="connsiteY2018" fmla="*/ 391912 w 1717675"/>
              <a:gd name="connsiteX2019" fmla="*/ 391912 w 1717675"/>
              <a:gd name="connsiteY2019" fmla="*/ 391912 w 1717675"/>
              <a:gd name="connsiteX2020" fmla="*/ 391912 w 1717675"/>
              <a:gd name="connsiteY2020" fmla="*/ 391912 w 1717675"/>
              <a:gd name="connsiteX2021" fmla="*/ 391912 w 1717675"/>
              <a:gd name="connsiteY2021" fmla="*/ 391912 w 1717675"/>
              <a:gd name="connsiteX2022" fmla="*/ 391912 w 1717675"/>
              <a:gd name="connsiteY2022" fmla="*/ 391912 w 1717675"/>
              <a:gd name="connsiteX2023" fmla="*/ 391912 w 1717675"/>
              <a:gd name="connsiteY2023" fmla="*/ 391912 w 1717675"/>
              <a:gd name="connsiteX2024" fmla="*/ 391912 w 1717675"/>
              <a:gd name="connsiteY2024" fmla="*/ 391912 w 1717675"/>
              <a:gd name="connsiteX2025" fmla="*/ 391912 w 1717675"/>
              <a:gd name="connsiteY2025" fmla="*/ 391912 w 1717675"/>
              <a:gd name="connsiteX2026" fmla="*/ 391912 w 1717675"/>
              <a:gd name="connsiteY2026" fmla="*/ 391912 w 1717675"/>
              <a:gd name="connsiteX2027" fmla="*/ 391912 w 1717675"/>
              <a:gd name="connsiteY2027" fmla="*/ 391912 w 1717675"/>
              <a:gd name="connsiteX2028" fmla="*/ 391912 w 1717675"/>
              <a:gd name="connsiteY2028" fmla="*/ 391912 w 1717675"/>
              <a:gd name="connsiteX2029" fmla="*/ 391912 w 1717675"/>
              <a:gd name="connsiteY2029" fmla="*/ 391912 w 1717675"/>
              <a:gd name="connsiteX2030" fmla="*/ 391912 w 1717675"/>
              <a:gd name="connsiteY2030" fmla="*/ 391912 w 1717675"/>
              <a:gd name="connsiteX2031" fmla="*/ 391912 w 1717675"/>
              <a:gd name="connsiteY2031" fmla="*/ 391912 w 1717675"/>
              <a:gd name="connsiteX2032" fmla="*/ 391912 w 1717675"/>
              <a:gd name="connsiteY2032" fmla="*/ 391912 w 1717675"/>
              <a:gd name="connsiteX2033" fmla="*/ 391912 w 1717675"/>
              <a:gd name="connsiteY2033" fmla="*/ 391912 w 1717675"/>
              <a:gd name="connsiteX2034" fmla="*/ 391912 w 1717675"/>
              <a:gd name="connsiteY2034" fmla="*/ 391912 w 1717675"/>
              <a:gd name="connsiteX2035" fmla="*/ 391912 w 1717675"/>
              <a:gd name="connsiteY2035" fmla="*/ 391912 w 1717675"/>
              <a:gd name="connsiteX2036" fmla="*/ 391912 w 1717675"/>
              <a:gd name="connsiteY2036" fmla="*/ 391912 w 1717675"/>
              <a:gd name="connsiteX2037" fmla="*/ 391912 w 1717675"/>
              <a:gd name="connsiteY2037" fmla="*/ 391912 w 1717675"/>
              <a:gd name="connsiteX2038" fmla="*/ 391912 w 1717675"/>
              <a:gd name="connsiteY2038" fmla="*/ 391912 w 1717675"/>
              <a:gd name="connsiteX2039" fmla="*/ 391912 w 1717675"/>
              <a:gd name="connsiteY2039" fmla="*/ 391912 w 1717675"/>
              <a:gd name="connsiteX2040" fmla="*/ 391912 w 1717675"/>
              <a:gd name="connsiteY2040" fmla="*/ 391912 w 1717675"/>
              <a:gd name="connsiteX2041" fmla="*/ 391912 w 1717675"/>
              <a:gd name="connsiteY2041" fmla="*/ 391912 w 1717675"/>
              <a:gd name="connsiteX2042" fmla="*/ 391912 w 1717675"/>
              <a:gd name="connsiteY2042" fmla="*/ 391912 w 1717675"/>
              <a:gd name="connsiteX2043" fmla="*/ 391912 w 1717675"/>
              <a:gd name="connsiteY2043" fmla="*/ 391912 w 1717675"/>
              <a:gd name="connsiteX2044" fmla="*/ 391912 w 1717675"/>
              <a:gd name="connsiteY2044" fmla="*/ 391912 w 1717675"/>
              <a:gd name="connsiteX2045" fmla="*/ 391912 w 1717675"/>
              <a:gd name="connsiteY2045" fmla="*/ 391912 w 1717675"/>
              <a:gd name="connsiteX2046" fmla="*/ 391912 w 1717675"/>
              <a:gd name="connsiteY2046" fmla="*/ 391912 w 1717675"/>
              <a:gd name="connsiteX2047" fmla="*/ 391912 w 1717675"/>
              <a:gd name="connsiteY2047" fmla="*/ 391912 w 1717675"/>
              <a:gd name="connsiteX2048" fmla="*/ 391912 w 1717675"/>
              <a:gd name="connsiteY2048" fmla="*/ 391912 w 1717675"/>
              <a:gd name="connsiteX2049" fmla="*/ 391912 w 1717675"/>
              <a:gd name="connsiteY2049" fmla="*/ 391912 w 1717675"/>
              <a:gd name="connsiteX2050" fmla="*/ 391912 w 1717675"/>
              <a:gd name="connsiteY2050" fmla="*/ 391912 w 1717675"/>
              <a:gd name="connsiteX2051" fmla="*/ 391912 w 1717675"/>
              <a:gd name="connsiteY2051" fmla="*/ 391912 w 1717675"/>
              <a:gd name="connsiteX2052" fmla="*/ 391912 w 1717675"/>
              <a:gd name="connsiteY2052" fmla="*/ 391912 w 1717675"/>
              <a:gd name="connsiteX2053" fmla="*/ 391912 w 1717675"/>
              <a:gd name="connsiteY2053" fmla="*/ 391912 w 1717675"/>
              <a:gd name="connsiteX2054" fmla="*/ 391912 w 1717675"/>
              <a:gd name="connsiteY2054" fmla="*/ 391912 w 1717675"/>
              <a:gd name="connsiteX2055" fmla="*/ 391912 w 1717675"/>
              <a:gd name="connsiteY2055" fmla="*/ 391912 w 1717675"/>
              <a:gd name="connsiteX2056" fmla="*/ 391912 w 1717675"/>
              <a:gd name="connsiteY2056" fmla="*/ 391912 w 1717675"/>
              <a:gd name="connsiteX2057" fmla="*/ 391912 w 1717675"/>
              <a:gd name="connsiteY2057" fmla="*/ 391912 w 1717675"/>
              <a:gd name="connsiteX2058" fmla="*/ 391912 w 1717675"/>
              <a:gd name="connsiteY2058" fmla="*/ 391912 w 1717675"/>
              <a:gd name="connsiteX2059" fmla="*/ 391912 w 1717675"/>
              <a:gd name="connsiteY2059" fmla="*/ 391912 w 1717675"/>
              <a:gd name="connsiteX2060" fmla="*/ 391912 w 1717675"/>
              <a:gd name="connsiteY2060" fmla="*/ 391912 w 1717675"/>
              <a:gd name="connsiteX2061" fmla="*/ 391912 w 1717675"/>
              <a:gd name="connsiteY2061" fmla="*/ 391912 w 1717675"/>
              <a:gd name="connsiteX2062" fmla="*/ 391912 w 1717675"/>
              <a:gd name="connsiteY2062" fmla="*/ 391912 w 1717675"/>
              <a:gd name="connsiteX2063" fmla="*/ 391912 w 1717675"/>
              <a:gd name="connsiteY2063" fmla="*/ 391912 w 1717675"/>
              <a:gd name="connsiteX2064" fmla="*/ 391912 w 1717675"/>
              <a:gd name="connsiteY2064" fmla="*/ 391912 w 1717675"/>
              <a:gd name="connsiteX2065" fmla="*/ 391912 w 1717675"/>
              <a:gd name="connsiteY2065" fmla="*/ 391912 w 1717675"/>
              <a:gd name="connsiteX2066" fmla="*/ 391912 w 1717675"/>
              <a:gd name="connsiteY2066" fmla="*/ 391912 w 1717675"/>
              <a:gd name="connsiteX2067" fmla="*/ 391912 w 1717675"/>
              <a:gd name="connsiteY2067" fmla="*/ 391912 w 1717675"/>
              <a:gd name="connsiteX2068" fmla="*/ 391912 w 1717675"/>
              <a:gd name="connsiteY2068" fmla="*/ 391912 w 1717675"/>
              <a:gd name="connsiteX2069" fmla="*/ 391912 w 1717675"/>
              <a:gd name="connsiteY2069" fmla="*/ 391912 w 1717675"/>
              <a:gd name="connsiteX2070" fmla="*/ 391912 w 1717675"/>
              <a:gd name="connsiteY2070" fmla="*/ 391912 w 1717675"/>
              <a:gd name="connsiteX2071" fmla="*/ 391912 w 1717675"/>
              <a:gd name="connsiteY2071" fmla="*/ 391912 w 1717675"/>
              <a:gd name="connsiteX2072" fmla="*/ 391912 w 1717675"/>
              <a:gd name="connsiteY2072" fmla="*/ 391912 w 1717675"/>
              <a:gd name="connsiteX2073" fmla="*/ 391912 w 1717675"/>
              <a:gd name="connsiteY2073" fmla="*/ 391912 w 1717675"/>
              <a:gd name="connsiteX2074" fmla="*/ 391912 w 1717675"/>
              <a:gd name="connsiteY2074" fmla="*/ 391912 w 1717675"/>
              <a:gd name="connsiteX2075" fmla="*/ 391912 w 1717675"/>
              <a:gd name="connsiteY2075" fmla="*/ 391912 w 1717675"/>
              <a:gd name="connsiteX2076" fmla="*/ 391912 w 1717675"/>
              <a:gd name="connsiteY2076" fmla="*/ 391912 w 1717675"/>
              <a:gd name="connsiteX2077" fmla="*/ 391912 w 1717675"/>
              <a:gd name="connsiteY2077" fmla="*/ 391912 w 1717675"/>
              <a:gd name="connsiteX2078" fmla="*/ 391912 w 1717675"/>
              <a:gd name="connsiteY2078" fmla="*/ 391912 w 1717675"/>
              <a:gd name="connsiteX2079" fmla="*/ 391912 w 1717675"/>
              <a:gd name="connsiteY2079" fmla="*/ 391912 w 1717675"/>
              <a:gd name="connsiteX2080" fmla="*/ 391912 w 1717675"/>
              <a:gd name="connsiteY2080" fmla="*/ 391912 w 1717675"/>
              <a:gd name="connsiteX2081" fmla="*/ 391912 w 1717675"/>
              <a:gd name="connsiteY2081" fmla="*/ 391912 w 1717675"/>
              <a:gd name="connsiteX2082" fmla="*/ 391912 w 1717675"/>
              <a:gd name="connsiteY2082" fmla="*/ 391912 w 1717675"/>
              <a:gd name="connsiteX2083" fmla="*/ 391912 w 1717675"/>
              <a:gd name="connsiteY2083" fmla="*/ 391912 w 1717675"/>
              <a:gd name="connsiteX2084" fmla="*/ 391912 w 1717675"/>
              <a:gd name="connsiteY2084" fmla="*/ 391912 w 1717675"/>
              <a:gd name="connsiteX2085" fmla="*/ 391912 w 1717675"/>
              <a:gd name="connsiteY2085" fmla="*/ 391912 w 1717675"/>
              <a:gd name="connsiteX2086" fmla="*/ 391912 w 1717675"/>
              <a:gd name="connsiteY2086" fmla="*/ 391912 w 1717675"/>
              <a:gd name="connsiteX2087" fmla="*/ 391912 w 1717675"/>
              <a:gd name="connsiteY2087" fmla="*/ 391912 w 1717675"/>
              <a:gd name="connsiteX2088" fmla="*/ 391912 w 1717675"/>
              <a:gd name="connsiteY2088" fmla="*/ 391912 w 1717675"/>
              <a:gd name="connsiteX2089" fmla="*/ 391912 w 1717675"/>
              <a:gd name="connsiteY2089" fmla="*/ 391912 w 1717675"/>
              <a:gd name="connsiteX2090" fmla="*/ 391912 w 1717675"/>
              <a:gd name="connsiteY2090" fmla="*/ 391912 w 1717675"/>
              <a:gd name="connsiteX2091" fmla="*/ 391912 w 1717675"/>
              <a:gd name="connsiteY2091" fmla="*/ 391912 w 1717675"/>
              <a:gd name="connsiteX2092" fmla="*/ 391912 w 1717675"/>
              <a:gd name="connsiteY2092" fmla="*/ 391912 w 1717675"/>
              <a:gd name="connsiteX2093" fmla="*/ 391912 w 1717675"/>
              <a:gd name="connsiteY2093" fmla="*/ 391912 w 1717675"/>
              <a:gd name="connsiteX2094" fmla="*/ 391912 w 1717675"/>
              <a:gd name="connsiteY2094" fmla="*/ 391912 w 1717675"/>
              <a:gd name="connsiteX2095" fmla="*/ 391912 w 1717675"/>
              <a:gd name="connsiteY2095" fmla="*/ 391912 w 1717675"/>
              <a:gd name="connsiteX2096" fmla="*/ 391912 w 1717675"/>
              <a:gd name="connsiteY2096" fmla="*/ 391912 w 1717675"/>
              <a:gd name="connsiteX2097" fmla="*/ 391912 w 1717675"/>
              <a:gd name="connsiteY2097" fmla="*/ 391912 w 1717675"/>
              <a:gd name="connsiteX2098" fmla="*/ 391912 w 1717675"/>
              <a:gd name="connsiteY2098" fmla="*/ 391912 w 1717675"/>
              <a:gd name="connsiteX2099" fmla="*/ 391912 w 1717675"/>
              <a:gd name="connsiteY2099" fmla="*/ 391912 w 1717675"/>
              <a:gd name="connsiteX2100" fmla="*/ 391912 w 1717675"/>
              <a:gd name="connsiteY2100" fmla="*/ 391912 w 1717675"/>
              <a:gd name="connsiteX2101" fmla="*/ 391912 w 1717675"/>
              <a:gd name="connsiteY2101" fmla="*/ 391912 w 1717675"/>
              <a:gd name="connsiteX2102" fmla="*/ 391912 w 1717675"/>
              <a:gd name="connsiteY2102" fmla="*/ 391912 w 1717675"/>
              <a:gd name="connsiteX2103" fmla="*/ 391912 w 1717675"/>
              <a:gd name="connsiteY2103" fmla="*/ 391912 w 1717675"/>
              <a:gd name="connsiteX2104" fmla="*/ 391912 w 1717675"/>
              <a:gd name="connsiteY2104" fmla="*/ 391912 w 1717675"/>
              <a:gd name="connsiteX2105" fmla="*/ 391912 w 1717675"/>
              <a:gd name="connsiteY2105" fmla="*/ 391912 w 1717675"/>
              <a:gd name="connsiteX2106" fmla="*/ 391912 w 1717675"/>
              <a:gd name="connsiteY2106" fmla="*/ 391912 w 1717675"/>
              <a:gd name="connsiteX2107" fmla="*/ 391912 w 1717675"/>
              <a:gd name="connsiteY2107" fmla="*/ 391912 w 1717675"/>
              <a:gd name="connsiteX2108" fmla="*/ 391912 w 1717675"/>
              <a:gd name="connsiteY2108" fmla="*/ 391912 w 1717675"/>
              <a:gd name="connsiteX2109" fmla="*/ 391912 w 1717675"/>
              <a:gd name="connsiteY2109" fmla="*/ 391912 w 1717675"/>
              <a:gd name="connsiteX2110" fmla="*/ 391912 w 1717675"/>
              <a:gd name="connsiteY2110" fmla="*/ 391912 w 1717675"/>
              <a:gd name="connsiteX2111" fmla="*/ 391912 w 1717675"/>
              <a:gd name="connsiteY2111" fmla="*/ 391912 w 1717675"/>
              <a:gd name="connsiteX2112" fmla="*/ 391912 w 1717675"/>
              <a:gd name="connsiteY2112" fmla="*/ 391912 w 1717675"/>
              <a:gd name="connsiteX2113" fmla="*/ 391912 w 1717675"/>
              <a:gd name="connsiteY2113" fmla="*/ 391912 w 1717675"/>
              <a:gd name="connsiteX2114" fmla="*/ 391912 w 1717675"/>
              <a:gd name="connsiteY2114" fmla="*/ 391912 w 1717675"/>
              <a:gd name="connsiteX2115" fmla="*/ 391912 w 1717675"/>
              <a:gd name="connsiteY2115" fmla="*/ 391912 w 1717675"/>
              <a:gd name="connsiteX2116" fmla="*/ 391912 w 1717675"/>
              <a:gd name="connsiteY2116" fmla="*/ 391912 w 1717675"/>
              <a:gd name="connsiteX2117" fmla="*/ 391912 w 1717675"/>
              <a:gd name="connsiteY2117" fmla="*/ 391912 w 1717675"/>
              <a:gd name="connsiteX2118" fmla="*/ 391912 w 1717675"/>
              <a:gd name="connsiteY2118" fmla="*/ 391912 w 1717675"/>
              <a:gd name="connsiteX2119" fmla="*/ 391912 w 1717675"/>
              <a:gd name="connsiteY2119" fmla="*/ 391912 w 1717675"/>
              <a:gd name="connsiteX2120" fmla="*/ 391912 w 1717675"/>
              <a:gd name="connsiteY2120" fmla="*/ 391912 w 1717675"/>
              <a:gd name="connsiteX2121" fmla="*/ 391912 w 1717675"/>
              <a:gd name="connsiteY2121" fmla="*/ 391912 w 1717675"/>
              <a:gd name="connsiteX2122" fmla="*/ 391912 w 1717675"/>
              <a:gd name="connsiteY2122" fmla="*/ 391912 w 1717675"/>
              <a:gd name="connsiteX2123" fmla="*/ 391912 w 1717675"/>
              <a:gd name="connsiteY2123" fmla="*/ 391912 w 1717675"/>
              <a:gd name="connsiteX2124" fmla="*/ 391912 w 1717675"/>
              <a:gd name="connsiteY2124" fmla="*/ 391912 w 1717675"/>
              <a:gd name="connsiteX2125" fmla="*/ 391912 w 1717675"/>
              <a:gd name="connsiteY2125" fmla="*/ 391912 w 1717675"/>
              <a:gd name="connsiteX2126" fmla="*/ 391912 w 1717675"/>
              <a:gd name="connsiteY2126" fmla="*/ 391912 w 1717675"/>
              <a:gd name="connsiteX2127" fmla="*/ 391912 w 1717675"/>
              <a:gd name="connsiteY2127" fmla="*/ 391912 w 1717675"/>
              <a:gd name="connsiteX2128" fmla="*/ 391912 w 1717675"/>
              <a:gd name="connsiteY2128" fmla="*/ 391912 w 1717675"/>
              <a:gd name="connsiteX2129" fmla="*/ 391912 w 1717675"/>
              <a:gd name="connsiteY2129" fmla="*/ 391912 w 1717675"/>
              <a:gd name="connsiteX2130" fmla="*/ 391912 w 1717675"/>
              <a:gd name="connsiteY2130" fmla="*/ 391912 w 1717675"/>
              <a:gd name="connsiteX2131" fmla="*/ 391912 w 1717675"/>
              <a:gd name="connsiteY2131" fmla="*/ 391912 w 1717675"/>
              <a:gd name="connsiteX2132" fmla="*/ 391912 w 1717675"/>
              <a:gd name="connsiteY2132" fmla="*/ 391912 w 1717675"/>
              <a:gd name="connsiteX2133" fmla="*/ 391912 w 1717675"/>
              <a:gd name="connsiteY2133" fmla="*/ 391912 w 1717675"/>
              <a:gd name="connsiteX2134" fmla="*/ 391912 w 1717675"/>
              <a:gd name="connsiteY2134" fmla="*/ 391912 w 1717675"/>
              <a:gd name="connsiteX2135" fmla="*/ 391912 w 1717675"/>
              <a:gd name="connsiteY2135" fmla="*/ 391912 w 1717675"/>
              <a:gd name="connsiteX2136" fmla="*/ 391912 w 1717675"/>
              <a:gd name="connsiteY2136" fmla="*/ 391912 w 1717675"/>
              <a:gd name="connsiteX2137" fmla="*/ 391912 w 1717675"/>
              <a:gd name="connsiteY2137" fmla="*/ 391912 w 1717675"/>
              <a:gd name="connsiteX2138" fmla="*/ 391912 w 1717675"/>
              <a:gd name="connsiteY2138" fmla="*/ 391912 w 1717675"/>
              <a:gd name="connsiteX2139" fmla="*/ 391912 w 1717675"/>
              <a:gd name="connsiteY2139" fmla="*/ 391912 w 1717675"/>
              <a:gd name="connsiteX2140" fmla="*/ 391912 w 1717675"/>
              <a:gd name="connsiteY2140" fmla="*/ 391912 w 1717675"/>
              <a:gd name="connsiteX2141" fmla="*/ 391912 w 1717675"/>
              <a:gd name="connsiteY2141" fmla="*/ 391912 w 1717675"/>
              <a:gd name="connsiteX2142" fmla="*/ 391912 w 1717675"/>
              <a:gd name="connsiteY2142" fmla="*/ 391912 w 1717675"/>
              <a:gd name="connsiteX2143" fmla="*/ 391912 w 1717675"/>
              <a:gd name="connsiteY2143" fmla="*/ 391912 w 1717675"/>
              <a:gd name="connsiteX2144" fmla="*/ 391912 w 1717675"/>
              <a:gd name="connsiteY2144" fmla="*/ 391912 w 1717675"/>
              <a:gd name="connsiteX2145" fmla="*/ 391912 w 1717675"/>
              <a:gd name="connsiteY2145" fmla="*/ 391912 w 1717675"/>
              <a:gd name="connsiteX2146" fmla="*/ 391912 w 1717675"/>
              <a:gd name="connsiteY2146" fmla="*/ 391912 w 1717675"/>
              <a:gd name="connsiteX2147" fmla="*/ 391912 w 1717675"/>
              <a:gd name="connsiteY2147" fmla="*/ 391912 w 1717675"/>
              <a:gd name="connsiteX2148" fmla="*/ 391912 w 1717675"/>
              <a:gd name="connsiteY2148" fmla="*/ 391912 w 1717675"/>
              <a:gd name="connsiteX2149" fmla="*/ 391912 w 1717675"/>
              <a:gd name="connsiteY2149" fmla="*/ 391912 w 1717675"/>
              <a:gd name="connsiteX2150" fmla="*/ 391912 w 1717675"/>
              <a:gd name="connsiteY2150" fmla="*/ 391912 w 1717675"/>
              <a:gd name="connsiteX2151" fmla="*/ 391912 w 1717675"/>
              <a:gd name="connsiteY2151" fmla="*/ 391912 w 1717675"/>
              <a:gd name="connsiteX2152" fmla="*/ 391912 w 1717675"/>
              <a:gd name="connsiteY2152" fmla="*/ 391912 w 1717675"/>
              <a:gd name="connsiteX2153" fmla="*/ 391912 w 1717675"/>
              <a:gd name="connsiteY2153" fmla="*/ 391912 w 1717675"/>
              <a:gd name="connsiteX2154" fmla="*/ 391912 w 1717675"/>
              <a:gd name="connsiteY2154" fmla="*/ 391912 w 1717675"/>
              <a:gd name="connsiteX2155" fmla="*/ 391912 w 1717675"/>
              <a:gd name="connsiteY2155" fmla="*/ 391912 w 1717675"/>
              <a:gd name="connsiteX2156" fmla="*/ 391912 w 1717675"/>
              <a:gd name="connsiteY2156" fmla="*/ 391912 w 1717675"/>
              <a:gd name="connsiteX2157" fmla="*/ 391912 w 1717675"/>
              <a:gd name="connsiteY2157" fmla="*/ 391912 w 1717675"/>
              <a:gd name="connsiteX2158" fmla="*/ 391912 w 1717675"/>
              <a:gd name="connsiteY2158" fmla="*/ 391912 w 1717675"/>
              <a:gd name="connsiteX2159" fmla="*/ 391912 w 1717675"/>
              <a:gd name="connsiteY2159" fmla="*/ 391912 w 1717675"/>
              <a:gd name="connsiteX2160" fmla="*/ 391912 w 1717675"/>
              <a:gd name="connsiteY2160" fmla="*/ 391912 w 1717675"/>
              <a:gd name="connsiteX2161" fmla="*/ 391912 w 1717675"/>
              <a:gd name="connsiteY2161" fmla="*/ 391912 w 1717675"/>
              <a:gd name="connsiteX2162" fmla="*/ 391912 w 1717675"/>
              <a:gd name="connsiteY2162" fmla="*/ 391912 w 1717675"/>
              <a:gd name="connsiteX2163" fmla="*/ 391912 w 1717675"/>
              <a:gd name="connsiteY2163" fmla="*/ 391912 w 1717675"/>
              <a:gd name="connsiteX2164" fmla="*/ 391912 w 1717675"/>
              <a:gd name="connsiteY2164" fmla="*/ 391912 w 1717675"/>
              <a:gd name="connsiteX2165" fmla="*/ 391912 w 1717675"/>
              <a:gd name="connsiteY2165" fmla="*/ 391912 w 1717675"/>
              <a:gd name="connsiteX2166" fmla="*/ 391912 w 1717675"/>
              <a:gd name="connsiteY2166" fmla="*/ 391912 w 1717675"/>
              <a:gd name="connsiteX2167" fmla="*/ 391912 w 1717675"/>
              <a:gd name="connsiteY2167" fmla="*/ 391912 w 1717675"/>
              <a:gd name="connsiteX2168" fmla="*/ 391912 w 1717675"/>
              <a:gd name="connsiteY2168" fmla="*/ 391912 w 1717675"/>
              <a:gd name="connsiteX2169" fmla="*/ 391912 w 1717675"/>
              <a:gd name="connsiteY2169" fmla="*/ 391912 w 1717675"/>
              <a:gd name="connsiteX2170" fmla="*/ 391912 w 1717675"/>
              <a:gd name="connsiteY2170" fmla="*/ 391912 w 1717675"/>
              <a:gd name="connsiteX2171" fmla="*/ 391912 w 1717675"/>
              <a:gd name="connsiteY2171" fmla="*/ 391912 w 1717675"/>
              <a:gd name="connsiteX2172" fmla="*/ 391912 w 1717675"/>
              <a:gd name="connsiteY2172" fmla="*/ 391912 w 1717675"/>
              <a:gd name="connsiteX2173" fmla="*/ 391912 w 1717675"/>
              <a:gd name="connsiteY2173" fmla="*/ 391912 w 1717675"/>
              <a:gd name="connsiteX2174" fmla="*/ 391912 w 1717675"/>
              <a:gd name="connsiteY2174" fmla="*/ 391912 w 1717675"/>
              <a:gd name="connsiteX2175" fmla="*/ 391912 w 1717675"/>
              <a:gd name="connsiteY2175" fmla="*/ 391912 w 1717675"/>
              <a:gd name="connsiteX2176" fmla="*/ 391912 w 1717675"/>
              <a:gd name="connsiteY2176" fmla="*/ 391912 w 1717675"/>
              <a:gd name="connsiteX2177" fmla="*/ 391912 w 1717675"/>
              <a:gd name="connsiteY2177" fmla="*/ 391912 w 1717675"/>
              <a:gd name="connsiteX2178" fmla="*/ 391912 w 1717675"/>
              <a:gd name="connsiteY2178" fmla="*/ 391912 w 1717675"/>
              <a:gd name="connsiteX2179" fmla="*/ 391912 w 1717675"/>
              <a:gd name="connsiteY2179" fmla="*/ 391912 w 1717675"/>
              <a:gd name="connsiteX2180" fmla="*/ 391912 w 1717675"/>
              <a:gd name="connsiteY2180" fmla="*/ 391912 w 1717675"/>
              <a:gd name="connsiteX2181" fmla="*/ 391912 w 1717675"/>
              <a:gd name="connsiteY2181" fmla="*/ 391912 w 1717675"/>
              <a:gd name="connsiteX2182" fmla="*/ 391912 w 1717675"/>
              <a:gd name="connsiteY2182" fmla="*/ 391912 w 1717675"/>
              <a:gd name="connsiteX2183" fmla="*/ 391912 w 1717675"/>
              <a:gd name="connsiteY2183" fmla="*/ 391912 w 1717675"/>
              <a:gd name="connsiteX2184" fmla="*/ 391912 w 1717675"/>
              <a:gd name="connsiteY2184" fmla="*/ 391912 w 1717675"/>
              <a:gd name="connsiteX2185" fmla="*/ 391912 w 1717675"/>
              <a:gd name="connsiteY2185" fmla="*/ 391912 w 1717675"/>
              <a:gd name="connsiteX2186" fmla="*/ 391912 w 1717675"/>
              <a:gd name="connsiteY2186" fmla="*/ 391912 w 1717675"/>
              <a:gd name="connsiteX2187" fmla="*/ 391912 w 1717675"/>
              <a:gd name="connsiteY2187" fmla="*/ 391912 w 1717675"/>
              <a:gd name="connsiteX2188" fmla="*/ 391912 w 1717675"/>
              <a:gd name="connsiteY2188" fmla="*/ 391912 w 1717675"/>
              <a:gd name="connsiteX2189" fmla="*/ 391912 w 1717675"/>
              <a:gd name="connsiteY2189" fmla="*/ 391912 w 1717675"/>
              <a:gd name="connsiteX2190" fmla="*/ 391912 w 1717675"/>
              <a:gd name="connsiteY2190" fmla="*/ 391912 w 1717675"/>
              <a:gd name="connsiteX2191" fmla="*/ 391912 w 1717675"/>
              <a:gd name="connsiteY2191" fmla="*/ 391912 w 1717675"/>
              <a:gd name="connsiteX2192" fmla="*/ 391912 w 1717675"/>
              <a:gd name="connsiteY2192" fmla="*/ 391912 w 1717675"/>
              <a:gd name="connsiteX2193" fmla="*/ 391912 w 1717675"/>
              <a:gd name="connsiteY2193" fmla="*/ 391912 w 1717675"/>
              <a:gd name="connsiteX2194" fmla="*/ 391912 w 1717675"/>
              <a:gd name="connsiteY2194" fmla="*/ 391912 w 1717675"/>
              <a:gd name="connsiteX2195" fmla="*/ 391912 w 1717675"/>
              <a:gd name="connsiteY2195" fmla="*/ 391912 w 1717675"/>
              <a:gd name="connsiteX2196" fmla="*/ 391912 w 1717675"/>
              <a:gd name="connsiteY2196" fmla="*/ 391912 w 1717675"/>
              <a:gd name="connsiteX2197" fmla="*/ 391912 w 1717675"/>
              <a:gd name="connsiteY2197" fmla="*/ 391912 w 1717675"/>
              <a:gd name="connsiteX2198" fmla="*/ 391912 w 1717675"/>
              <a:gd name="connsiteY2198" fmla="*/ 391912 w 1717675"/>
              <a:gd name="connsiteX2199" fmla="*/ 391912 w 1717675"/>
              <a:gd name="connsiteY2199" fmla="*/ 391912 w 1717675"/>
              <a:gd name="connsiteX2200" fmla="*/ 391912 w 1717675"/>
              <a:gd name="connsiteY2200" fmla="*/ 391912 w 1717675"/>
              <a:gd name="connsiteX2201" fmla="*/ 391912 w 1717675"/>
              <a:gd name="connsiteY2201" fmla="*/ 391912 w 1717675"/>
              <a:gd name="connsiteX2202" fmla="*/ 391912 w 1717675"/>
              <a:gd name="connsiteY2202" fmla="*/ 391912 w 1717675"/>
              <a:gd name="connsiteX2203" fmla="*/ 391912 w 1717675"/>
              <a:gd name="connsiteY2203" fmla="*/ 391912 w 1717675"/>
              <a:gd name="connsiteX2204" fmla="*/ 391912 w 1717675"/>
              <a:gd name="connsiteY2204" fmla="*/ 391912 w 1717675"/>
              <a:gd name="connsiteX2205" fmla="*/ 391912 w 1717675"/>
              <a:gd name="connsiteY2205" fmla="*/ 391912 w 1717675"/>
              <a:gd name="connsiteX2206" fmla="*/ 391912 w 1717675"/>
              <a:gd name="connsiteY2206" fmla="*/ 391912 w 1717675"/>
              <a:gd name="connsiteX2207" fmla="*/ 391912 w 1717675"/>
              <a:gd name="connsiteY2207" fmla="*/ 391912 w 1717675"/>
              <a:gd name="connsiteX2208" fmla="*/ 391912 w 1717675"/>
              <a:gd name="connsiteY2208" fmla="*/ 391912 w 1717675"/>
              <a:gd name="connsiteX2209" fmla="*/ 391912 w 1717675"/>
              <a:gd name="connsiteY2209" fmla="*/ 391912 w 1717675"/>
              <a:gd name="connsiteX2210" fmla="*/ 391912 w 1717675"/>
              <a:gd name="connsiteY2210" fmla="*/ 391912 w 1717675"/>
              <a:gd name="connsiteX2211" fmla="*/ 391912 w 1717675"/>
              <a:gd name="connsiteY2211" fmla="*/ 391912 w 1717675"/>
              <a:gd name="connsiteX2212" fmla="*/ 391912 w 1717675"/>
              <a:gd name="connsiteY2212" fmla="*/ 391912 w 1717675"/>
              <a:gd name="connsiteX2213" fmla="*/ 391912 w 1717675"/>
              <a:gd name="connsiteY2213" fmla="*/ 391912 w 1717675"/>
              <a:gd name="connsiteX2214" fmla="*/ 391912 w 1717675"/>
              <a:gd name="connsiteY2214" fmla="*/ 391912 w 1717675"/>
              <a:gd name="connsiteX2215" fmla="*/ 391912 w 1717675"/>
              <a:gd name="connsiteY2215" fmla="*/ 391912 w 1717675"/>
              <a:gd name="connsiteX2216" fmla="*/ 391912 w 1717675"/>
              <a:gd name="connsiteY2216" fmla="*/ 391912 w 1717675"/>
              <a:gd name="connsiteX2217" fmla="*/ 391912 w 1717675"/>
              <a:gd name="connsiteY2217" fmla="*/ 391912 w 1717675"/>
              <a:gd name="connsiteX2218" fmla="*/ 391912 w 1717675"/>
              <a:gd name="connsiteY2218" fmla="*/ 391912 w 1717675"/>
              <a:gd name="connsiteX2219" fmla="*/ 391912 w 1717675"/>
              <a:gd name="connsiteY2219" fmla="*/ 391912 w 1717675"/>
              <a:gd name="connsiteX2220" fmla="*/ 391912 w 1717675"/>
              <a:gd name="connsiteY2220" fmla="*/ 391912 w 1717675"/>
              <a:gd name="connsiteX2221" fmla="*/ 391912 w 1717675"/>
              <a:gd name="connsiteY2221" fmla="*/ 391912 w 1717675"/>
              <a:gd name="connsiteX2222" fmla="*/ 391912 w 1717675"/>
              <a:gd name="connsiteY2222" fmla="*/ 391912 w 1717675"/>
              <a:gd name="connsiteX2223" fmla="*/ 391912 w 1717675"/>
              <a:gd name="connsiteY2223" fmla="*/ 391912 w 1717675"/>
              <a:gd name="connsiteX2224" fmla="*/ 391912 w 1717675"/>
              <a:gd name="connsiteY2224" fmla="*/ 391912 w 1717675"/>
              <a:gd name="connsiteX2225" fmla="*/ 391912 w 1717675"/>
              <a:gd name="connsiteY2225" fmla="*/ 391912 w 1717675"/>
              <a:gd name="connsiteX2226" fmla="*/ 391912 w 1717675"/>
              <a:gd name="connsiteY2226" fmla="*/ 391912 w 1717675"/>
              <a:gd name="connsiteX2227" fmla="*/ 391912 w 1717675"/>
              <a:gd name="connsiteY2227" fmla="*/ 391912 w 1717675"/>
              <a:gd name="connsiteX2228" fmla="*/ 391912 w 1717675"/>
              <a:gd name="connsiteY2228" fmla="*/ 391912 w 1717675"/>
              <a:gd name="connsiteX2229" fmla="*/ 391912 w 1717675"/>
              <a:gd name="connsiteY2229" fmla="*/ 391912 w 1717675"/>
              <a:gd name="connsiteX2230" fmla="*/ 391912 w 1717675"/>
              <a:gd name="connsiteY2230" fmla="*/ 391912 w 1717675"/>
              <a:gd name="connsiteX2231" fmla="*/ 391912 w 1717675"/>
              <a:gd name="connsiteY2231" fmla="*/ 391912 w 1717675"/>
              <a:gd name="connsiteX2232" fmla="*/ 391912 w 1717675"/>
              <a:gd name="connsiteY2232" fmla="*/ 391912 w 1717675"/>
              <a:gd name="connsiteX2233" fmla="*/ 391912 w 1717675"/>
              <a:gd name="connsiteY2233" fmla="*/ 391912 w 1717675"/>
              <a:gd name="connsiteX2234" fmla="*/ 391912 w 1717675"/>
              <a:gd name="connsiteY2234" fmla="*/ 391912 w 1717675"/>
              <a:gd name="connsiteX2235" fmla="*/ 391912 w 1717675"/>
              <a:gd name="connsiteY2235" fmla="*/ 391912 w 1717675"/>
              <a:gd name="connsiteX2236" fmla="*/ 391912 w 1717675"/>
              <a:gd name="connsiteY2236" fmla="*/ 391912 w 1717675"/>
              <a:gd name="connsiteX2237" fmla="*/ 391912 w 1717675"/>
              <a:gd name="connsiteY2237" fmla="*/ 391912 w 1717675"/>
              <a:gd name="connsiteX2238" fmla="*/ 391912 w 1717675"/>
              <a:gd name="connsiteY2238" fmla="*/ 391912 w 1717675"/>
              <a:gd name="connsiteX2239" fmla="*/ 391912 w 1717675"/>
              <a:gd name="connsiteY2239" fmla="*/ 391912 w 1717675"/>
              <a:gd name="connsiteX2240" fmla="*/ 391912 w 1717675"/>
              <a:gd name="connsiteY2240" fmla="*/ 391912 w 1717675"/>
              <a:gd name="connsiteX2241" fmla="*/ 391912 w 1717675"/>
              <a:gd name="connsiteY2241" fmla="*/ 391912 w 1717675"/>
              <a:gd name="connsiteX2242" fmla="*/ 391912 w 1717675"/>
              <a:gd name="connsiteY2242" fmla="*/ 391912 w 1717675"/>
              <a:gd name="connsiteX2243" fmla="*/ 391912 w 1717675"/>
              <a:gd name="connsiteY2243" fmla="*/ 391912 w 1717675"/>
              <a:gd name="connsiteX2244" fmla="*/ 391912 w 1717675"/>
              <a:gd name="connsiteY2244" fmla="*/ 391912 w 1717675"/>
              <a:gd name="connsiteX2245" fmla="*/ 391912 w 1717675"/>
              <a:gd name="connsiteY2245" fmla="*/ 391912 w 1717675"/>
              <a:gd name="connsiteX2246" fmla="*/ 391912 w 1717675"/>
              <a:gd name="connsiteY2246" fmla="*/ 391912 w 1717675"/>
              <a:gd name="connsiteX2247" fmla="*/ 391912 w 1717675"/>
              <a:gd name="connsiteY2247" fmla="*/ 391912 w 1717675"/>
              <a:gd name="connsiteX2248" fmla="*/ 391912 w 1717675"/>
              <a:gd name="connsiteY2248" fmla="*/ 391912 w 1717675"/>
              <a:gd name="connsiteX2249" fmla="*/ 391912 w 1717675"/>
              <a:gd name="connsiteY2249" fmla="*/ 391912 w 1717675"/>
              <a:gd name="connsiteX2250" fmla="*/ 391912 w 1717675"/>
              <a:gd name="connsiteY2250" fmla="*/ 391912 w 1717675"/>
              <a:gd name="connsiteX2251" fmla="*/ 391912 w 1717675"/>
              <a:gd name="connsiteY2251" fmla="*/ 391912 w 1717675"/>
              <a:gd name="connsiteX2252" fmla="*/ 391912 w 1717675"/>
              <a:gd name="connsiteY2252" fmla="*/ 391912 w 1717675"/>
              <a:gd name="connsiteX2253" fmla="*/ 391912 w 1717675"/>
              <a:gd name="connsiteY2253" fmla="*/ 391912 w 1717675"/>
              <a:gd name="connsiteX2254" fmla="*/ 391912 w 1717675"/>
              <a:gd name="connsiteY2254" fmla="*/ 391912 w 1717675"/>
              <a:gd name="connsiteX2255" fmla="*/ 391912 w 1717675"/>
              <a:gd name="connsiteY2255" fmla="*/ 391912 w 1717675"/>
              <a:gd name="connsiteX2256" fmla="*/ 391912 w 1717675"/>
              <a:gd name="connsiteY2256" fmla="*/ 391912 w 1717675"/>
              <a:gd name="connsiteX2257" fmla="*/ 391912 w 1717675"/>
              <a:gd name="connsiteY2257" fmla="*/ 391912 w 1717675"/>
              <a:gd name="connsiteX2258" fmla="*/ 391912 w 1717675"/>
              <a:gd name="connsiteY2258" fmla="*/ 391912 w 1717675"/>
              <a:gd name="connsiteX2259" fmla="*/ 391912 w 1717675"/>
              <a:gd name="connsiteY2259" fmla="*/ 391912 w 1717675"/>
              <a:gd name="connsiteX2260" fmla="*/ 391912 w 1717675"/>
              <a:gd name="connsiteY2260" fmla="*/ 391912 w 1717675"/>
              <a:gd name="connsiteX2261" fmla="*/ 391912 w 1717675"/>
              <a:gd name="connsiteY2261" fmla="*/ 391912 w 1717675"/>
              <a:gd name="connsiteX2262" fmla="*/ 391912 w 1717675"/>
              <a:gd name="connsiteY2262" fmla="*/ 391912 w 1717675"/>
              <a:gd name="connsiteX2263" fmla="*/ 391912 w 1717675"/>
              <a:gd name="connsiteY2263" fmla="*/ 391912 w 1717675"/>
              <a:gd name="connsiteX2264" fmla="*/ 391912 w 1717675"/>
              <a:gd name="connsiteY2264" fmla="*/ 391912 w 1717675"/>
              <a:gd name="connsiteX2265" fmla="*/ 391912 w 1717675"/>
              <a:gd name="connsiteY2265" fmla="*/ 391912 w 1717675"/>
              <a:gd name="connsiteX2266" fmla="*/ 391912 w 1717675"/>
              <a:gd name="connsiteY2266" fmla="*/ 391912 w 1717675"/>
              <a:gd name="connsiteX2267" fmla="*/ 391912 w 1717675"/>
              <a:gd name="connsiteY2267" fmla="*/ 391912 w 1717675"/>
              <a:gd name="connsiteX2268" fmla="*/ 391912 w 1717675"/>
              <a:gd name="connsiteY2268" fmla="*/ 391912 w 1717675"/>
              <a:gd name="connsiteX2269" fmla="*/ 391912 w 1717675"/>
              <a:gd name="connsiteY2269" fmla="*/ 391912 w 1717675"/>
              <a:gd name="connsiteX2270" fmla="*/ 391912 w 1717675"/>
              <a:gd name="connsiteY2270" fmla="*/ 391912 w 1717675"/>
              <a:gd name="connsiteX2271" fmla="*/ 391912 w 1717675"/>
              <a:gd name="connsiteY2271" fmla="*/ 391912 w 1717675"/>
              <a:gd name="connsiteX2272" fmla="*/ 391912 w 1717675"/>
              <a:gd name="connsiteY2272" fmla="*/ 391912 w 1717675"/>
              <a:gd name="connsiteX2273" fmla="*/ 391912 w 1717675"/>
              <a:gd name="connsiteY2273" fmla="*/ 391912 w 1717675"/>
              <a:gd name="connsiteX2274" fmla="*/ 391912 w 1717675"/>
              <a:gd name="connsiteY2274" fmla="*/ 391912 w 1717675"/>
              <a:gd name="connsiteX2275" fmla="*/ 391912 w 1717675"/>
              <a:gd name="connsiteY2275" fmla="*/ 391912 w 1717675"/>
              <a:gd name="connsiteX2276" fmla="*/ 391912 w 1717675"/>
              <a:gd name="connsiteY2276" fmla="*/ 391912 w 1717675"/>
              <a:gd name="connsiteX2277" fmla="*/ 391912 w 1717675"/>
              <a:gd name="connsiteY2277" fmla="*/ 391912 w 1717675"/>
              <a:gd name="connsiteX2278" fmla="*/ 391912 w 1717675"/>
              <a:gd name="connsiteY2278" fmla="*/ 391912 w 1717675"/>
              <a:gd name="connsiteX2279" fmla="*/ 391912 w 1717675"/>
              <a:gd name="connsiteY2279" fmla="*/ 391912 w 1717675"/>
              <a:gd name="connsiteX2280" fmla="*/ 391912 w 1717675"/>
              <a:gd name="connsiteY2280" fmla="*/ 391912 w 1717675"/>
              <a:gd name="connsiteX2281" fmla="*/ 391912 w 1717675"/>
              <a:gd name="connsiteY2281" fmla="*/ 391912 w 1717675"/>
              <a:gd name="connsiteX2282" fmla="*/ 391912 w 1717675"/>
              <a:gd name="connsiteY2282" fmla="*/ 391912 w 1717675"/>
              <a:gd name="connsiteX2283" fmla="*/ 391912 w 1717675"/>
              <a:gd name="connsiteY2283" fmla="*/ 391912 w 1717675"/>
              <a:gd name="connsiteX2284" fmla="*/ 391912 w 1717675"/>
              <a:gd name="connsiteY2284" fmla="*/ 391912 w 1717675"/>
              <a:gd name="connsiteX2285" fmla="*/ 391912 w 1717675"/>
              <a:gd name="connsiteY2285" fmla="*/ 391912 w 1717675"/>
              <a:gd name="connsiteX2286" fmla="*/ 391912 w 1717675"/>
              <a:gd name="connsiteY2286" fmla="*/ 391912 w 1717675"/>
              <a:gd name="connsiteX2287" fmla="*/ 391912 w 1717675"/>
              <a:gd name="connsiteY2287" fmla="*/ 391912 w 1717675"/>
              <a:gd name="connsiteX2288" fmla="*/ 391912 w 1717675"/>
              <a:gd name="connsiteY2288" fmla="*/ 391912 w 1717675"/>
              <a:gd name="connsiteX2289" fmla="*/ 391912 w 1717675"/>
              <a:gd name="connsiteY2289" fmla="*/ 391912 w 1717675"/>
              <a:gd name="connsiteX2290" fmla="*/ 391912 w 1717675"/>
              <a:gd name="connsiteY2290" fmla="*/ 391912 w 1717675"/>
              <a:gd name="connsiteX2291" fmla="*/ 391912 w 1717675"/>
              <a:gd name="connsiteY2291" fmla="*/ 391912 w 1717675"/>
              <a:gd name="connsiteX2292" fmla="*/ 391912 w 1717675"/>
              <a:gd name="connsiteY2292" fmla="*/ 391912 w 1717675"/>
              <a:gd name="connsiteX2293" fmla="*/ 391912 w 1717675"/>
              <a:gd name="connsiteY2293" fmla="*/ 391912 w 1717675"/>
              <a:gd name="connsiteX2294" fmla="*/ 391912 w 1717675"/>
              <a:gd name="connsiteY2294" fmla="*/ 391912 w 1717675"/>
              <a:gd name="connsiteX2295" fmla="*/ 391912 w 1717675"/>
              <a:gd name="connsiteY2295" fmla="*/ 391912 w 1717675"/>
              <a:gd name="connsiteX2296" fmla="*/ 391912 w 1717675"/>
              <a:gd name="connsiteY2296" fmla="*/ 391912 w 1717675"/>
              <a:gd name="connsiteX2297" fmla="*/ 391912 w 1717675"/>
              <a:gd name="connsiteY2297" fmla="*/ 391912 w 1717675"/>
              <a:gd name="connsiteX2298" fmla="*/ 391912 w 1717675"/>
              <a:gd name="connsiteY2298" fmla="*/ 391912 w 1717675"/>
              <a:gd name="connsiteX2299" fmla="*/ 391912 w 1717675"/>
              <a:gd name="connsiteY2299" fmla="*/ 391912 w 1717675"/>
              <a:gd name="connsiteX2300" fmla="*/ 391912 w 1717675"/>
              <a:gd name="connsiteY2300" fmla="*/ 391912 w 1717675"/>
              <a:gd name="connsiteX2301" fmla="*/ 391912 w 1717675"/>
              <a:gd name="connsiteY2301" fmla="*/ 391912 w 1717675"/>
              <a:gd name="connsiteX2302" fmla="*/ 391912 w 1717675"/>
              <a:gd name="connsiteY2302" fmla="*/ 391912 w 1717675"/>
              <a:gd name="connsiteX2303" fmla="*/ 391912 w 1717675"/>
              <a:gd name="connsiteY2303" fmla="*/ 391912 w 1717675"/>
              <a:gd name="connsiteX2304" fmla="*/ 391912 w 1717675"/>
              <a:gd name="connsiteY2304" fmla="*/ 391912 w 1717675"/>
              <a:gd name="connsiteX2305" fmla="*/ 391912 w 1717675"/>
              <a:gd name="connsiteY2305" fmla="*/ 391912 w 1717675"/>
              <a:gd name="connsiteX2306" fmla="*/ 391912 w 1717675"/>
              <a:gd name="connsiteY2306" fmla="*/ 391912 w 1717675"/>
              <a:gd name="connsiteX2307" fmla="*/ 391912 w 1717675"/>
              <a:gd name="connsiteY2307" fmla="*/ 391912 w 1717675"/>
              <a:gd name="connsiteX2308" fmla="*/ 391912 w 1717675"/>
              <a:gd name="connsiteY2308" fmla="*/ 391912 w 1717675"/>
              <a:gd name="connsiteX2309" fmla="*/ 391912 w 1717675"/>
              <a:gd name="connsiteY2309" fmla="*/ 391912 w 1717675"/>
              <a:gd name="connsiteX2310" fmla="*/ 391912 w 1717675"/>
              <a:gd name="connsiteY2310" fmla="*/ 391912 w 1717675"/>
              <a:gd name="connsiteX2311" fmla="*/ 391912 w 1717675"/>
              <a:gd name="connsiteY2311" fmla="*/ 391912 w 1717675"/>
              <a:gd name="connsiteX2312" fmla="*/ 391912 w 1717675"/>
              <a:gd name="connsiteY2312" fmla="*/ 391912 w 1717675"/>
              <a:gd name="connsiteX2313" fmla="*/ 391912 w 1717675"/>
              <a:gd name="connsiteY2313" fmla="*/ 391912 w 1717675"/>
              <a:gd name="connsiteX2314" fmla="*/ 391912 w 1717675"/>
              <a:gd name="connsiteY2314" fmla="*/ 391912 w 1717675"/>
              <a:gd name="connsiteX2315" fmla="*/ 391912 w 1717675"/>
              <a:gd name="connsiteY2315" fmla="*/ 391912 w 1717675"/>
              <a:gd name="connsiteX2316" fmla="*/ 391912 w 1717675"/>
              <a:gd name="connsiteY2316" fmla="*/ 391912 w 1717675"/>
              <a:gd name="connsiteX2317" fmla="*/ 391912 w 1717675"/>
              <a:gd name="connsiteY2317" fmla="*/ 391912 w 1717675"/>
              <a:gd name="connsiteX2318" fmla="*/ 391912 w 1717675"/>
              <a:gd name="connsiteY2318" fmla="*/ 391912 w 1717675"/>
              <a:gd name="connsiteX2319" fmla="*/ 391912 w 1717675"/>
              <a:gd name="connsiteY2319" fmla="*/ 391912 w 1717675"/>
              <a:gd name="connsiteX2320" fmla="*/ 391912 w 1717675"/>
              <a:gd name="connsiteY2320" fmla="*/ 391912 w 1717675"/>
              <a:gd name="connsiteX2321" fmla="*/ 391912 w 1717675"/>
              <a:gd name="connsiteY2321" fmla="*/ 391912 w 1717675"/>
              <a:gd name="connsiteX2322" fmla="*/ 391912 w 1717675"/>
              <a:gd name="connsiteY2322" fmla="*/ 391912 w 1717675"/>
              <a:gd name="connsiteX2323" fmla="*/ 391912 w 1717675"/>
              <a:gd name="connsiteY2323" fmla="*/ 391912 w 1717675"/>
              <a:gd name="connsiteX2324" fmla="*/ 391912 w 1717675"/>
              <a:gd name="connsiteY2324" fmla="*/ 391912 w 1717675"/>
              <a:gd name="connsiteX2325" fmla="*/ 391912 w 1717675"/>
              <a:gd name="connsiteY2325" fmla="*/ 391912 w 1717675"/>
              <a:gd name="connsiteX2326" fmla="*/ 391912 w 1717675"/>
              <a:gd name="connsiteY2326" fmla="*/ 391912 w 1717675"/>
              <a:gd name="connsiteX2327" fmla="*/ 391912 w 1717675"/>
              <a:gd name="connsiteY2327" fmla="*/ 391912 w 1717675"/>
              <a:gd name="connsiteX2328" fmla="*/ 391912 w 1717675"/>
              <a:gd name="connsiteY2328" fmla="*/ 391912 w 1717675"/>
              <a:gd name="connsiteX2329" fmla="*/ 391912 w 1717675"/>
              <a:gd name="connsiteY2329" fmla="*/ 391912 w 1717675"/>
              <a:gd name="connsiteX2330" fmla="*/ 391912 w 1717675"/>
              <a:gd name="connsiteY2330" fmla="*/ 391912 w 1717675"/>
              <a:gd name="connsiteX2331" fmla="*/ 391912 w 1717675"/>
              <a:gd name="connsiteY2331" fmla="*/ 391912 w 1717675"/>
              <a:gd name="connsiteX2332" fmla="*/ 391912 w 1717675"/>
              <a:gd name="connsiteY2332" fmla="*/ 391912 w 1717675"/>
              <a:gd name="connsiteX2333" fmla="*/ 391912 w 1717675"/>
              <a:gd name="connsiteY2333" fmla="*/ 391912 w 1717675"/>
              <a:gd name="connsiteX2334" fmla="*/ 391912 w 1717675"/>
              <a:gd name="connsiteY2334" fmla="*/ 391912 w 1717675"/>
              <a:gd name="connsiteX2335" fmla="*/ 391912 w 1717675"/>
              <a:gd name="connsiteY2335" fmla="*/ 391912 w 1717675"/>
              <a:gd name="connsiteX2336" fmla="*/ 391912 w 1717675"/>
              <a:gd name="connsiteY2336" fmla="*/ 391912 w 1717675"/>
              <a:gd name="connsiteX2337" fmla="*/ 391912 w 1717675"/>
              <a:gd name="connsiteY2337" fmla="*/ 391912 w 1717675"/>
              <a:gd name="connsiteX2338" fmla="*/ 391912 w 1717675"/>
              <a:gd name="connsiteY2338" fmla="*/ 391912 w 1717675"/>
              <a:gd name="connsiteX2339" fmla="*/ 391912 w 1717675"/>
              <a:gd name="connsiteY2339" fmla="*/ 391912 w 1717675"/>
              <a:gd name="connsiteX2340" fmla="*/ 391912 w 1717675"/>
              <a:gd name="connsiteY2340" fmla="*/ 391912 w 1717675"/>
              <a:gd name="connsiteX2341" fmla="*/ 391912 w 1717675"/>
              <a:gd name="connsiteY2341" fmla="*/ 391912 w 1717675"/>
              <a:gd name="connsiteX2342" fmla="*/ 391912 w 1717675"/>
              <a:gd name="connsiteY2342" fmla="*/ 391912 w 1717675"/>
              <a:gd name="connsiteX2343" fmla="*/ 391912 w 1717675"/>
              <a:gd name="connsiteY2343" fmla="*/ 391912 w 1717675"/>
              <a:gd name="connsiteX2344" fmla="*/ 391912 w 1717675"/>
              <a:gd name="connsiteY2344" fmla="*/ 391912 w 1717675"/>
              <a:gd name="connsiteX2345" fmla="*/ 391912 w 1717675"/>
              <a:gd name="connsiteY2345" fmla="*/ 391912 w 1717675"/>
              <a:gd name="connsiteX2346" fmla="*/ 391912 w 1717675"/>
              <a:gd name="connsiteY2346" fmla="*/ 391912 w 1717675"/>
              <a:gd name="connsiteX2347" fmla="*/ 391912 w 1717675"/>
              <a:gd name="connsiteY2347" fmla="*/ 391912 w 1717675"/>
              <a:gd name="connsiteX2348" fmla="*/ 391912 w 1717675"/>
              <a:gd name="connsiteY2348" fmla="*/ 391912 w 1717675"/>
              <a:gd name="connsiteX2349" fmla="*/ 391912 w 1717675"/>
              <a:gd name="connsiteY2349" fmla="*/ 391912 w 1717675"/>
              <a:gd name="connsiteX2350" fmla="*/ 391912 w 1717675"/>
              <a:gd name="connsiteY2350" fmla="*/ 391912 w 1717675"/>
              <a:gd name="connsiteX2351" fmla="*/ 391912 w 1717675"/>
              <a:gd name="connsiteY2351" fmla="*/ 391912 w 1717675"/>
              <a:gd name="connsiteX2352" fmla="*/ 391912 w 1717675"/>
              <a:gd name="connsiteY2352" fmla="*/ 391912 w 1717675"/>
              <a:gd name="connsiteX2353" fmla="*/ 391912 w 1717675"/>
              <a:gd name="connsiteY2353" fmla="*/ 391912 w 1717675"/>
              <a:gd name="connsiteX2354" fmla="*/ 391912 w 1717675"/>
              <a:gd name="connsiteY2354" fmla="*/ 391912 w 1717675"/>
              <a:gd name="connsiteX2355" fmla="*/ 391912 w 1717675"/>
              <a:gd name="connsiteY2355" fmla="*/ 391912 w 1717675"/>
              <a:gd name="connsiteX2356" fmla="*/ 391912 w 1717675"/>
              <a:gd name="connsiteY2356" fmla="*/ 391912 w 1717675"/>
              <a:gd name="connsiteX2357" fmla="*/ 391912 w 1717675"/>
              <a:gd name="connsiteY2357" fmla="*/ 391912 w 1717675"/>
              <a:gd name="connsiteX2358" fmla="*/ 391912 w 1717675"/>
              <a:gd name="connsiteY2358" fmla="*/ 391912 w 1717675"/>
              <a:gd name="connsiteX2359" fmla="*/ 391912 w 1717675"/>
              <a:gd name="connsiteY2359" fmla="*/ 391912 w 1717675"/>
              <a:gd name="connsiteX2360" fmla="*/ 391912 w 1717675"/>
              <a:gd name="connsiteY2360" fmla="*/ 391912 w 1717675"/>
              <a:gd name="connsiteX2361" fmla="*/ 391912 w 1717675"/>
              <a:gd name="connsiteY2361" fmla="*/ 391912 w 1717675"/>
              <a:gd name="connsiteX2362" fmla="*/ 391912 w 1717675"/>
              <a:gd name="connsiteY2362" fmla="*/ 391912 w 1717675"/>
              <a:gd name="connsiteX2363" fmla="*/ 391912 w 1717675"/>
              <a:gd name="connsiteY2363" fmla="*/ 391912 w 1717675"/>
              <a:gd name="connsiteX2364" fmla="*/ 391912 w 1717675"/>
              <a:gd name="connsiteY2364" fmla="*/ 391912 w 1717675"/>
              <a:gd name="connsiteX2365" fmla="*/ 391912 w 1717675"/>
              <a:gd name="connsiteY2365" fmla="*/ 391912 w 1717675"/>
              <a:gd name="connsiteX2366" fmla="*/ 391912 w 1717675"/>
              <a:gd name="connsiteY2366" fmla="*/ 391912 w 1717675"/>
              <a:gd name="connsiteX2367" fmla="*/ 391912 w 1717675"/>
              <a:gd name="connsiteY2367" fmla="*/ 391912 w 1717675"/>
              <a:gd name="connsiteX2368" fmla="*/ 391912 w 1717675"/>
              <a:gd name="connsiteY2368" fmla="*/ 391912 w 1717675"/>
              <a:gd name="connsiteX2369" fmla="*/ 391912 w 1717675"/>
              <a:gd name="connsiteY2369" fmla="*/ 391912 w 1717675"/>
              <a:gd name="connsiteX2370" fmla="*/ 391912 w 1717675"/>
              <a:gd name="connsiteY2370" fmla="*/ 391912 w 1717675"/>
              <a:gd name="connsiteX2371" fmla="*/ 391912 w 1717675"/>
              <a:gd name="connsiteY2371" fmla="*/ 391912 w 1717675"/>
              <a:gd name="connsiteX2372" fmla="*/ 391912 w 1717675"/>
              <a:gd name="connsiteY2372" fmla="*/ 391912 w 1717675"/>
              <a:gd name="connsiteX2373" fmla="*/ 391912 w 1717675"/>
              <a:gd name="connsiteY2373" fmla="*/ 391912 w 1717675"/>
              <a:gd name="connsiteX2374" fmla="*/ 391912 w 1717675"/>
              <a:gd name="connsiteY2374" fmla="*/ 391912 w 1717675"/>
              <a:gd name="connsiteX2375" fmla="*/ 391912 w 1717675"/>
              <a:gd name="connsiteY2375" fmla="*/ 391912 w 1717675"/>
              <a:gd name="connsiteX2376" fmla="*/ 391912 w 1717675"/>
              <a:gd name="connsiteY2376" fmla="*/ 391912 w 1717675"/>
              <a:gd name="connsiteX2377" fmla="*/ 391912 w 1717675"/>
              <a:gd name="connsiteY2377" fmla="*/ 391912 w 1717675"/>
              <a:gd name="connsiteX2378" fmla="*/ 391912 w 1717675"/>
              <a:gd name="connsiteY2378" fmla="*/ 391912 w 1717675"/>
              <a:gd name="connsiteX2379" fmla="*/ 391912 w 1717675"/>
              <a:gd name="connsiteY2379" fmla="*/ 391912 w 1717675"/>
              <a:gd name="connsiteX2380" fmla="*/ 391912 w 1717675"/>
              <a:gd name="connsiteY2380" fmla="*/ 391912 w 1717675"/>
              <a:gd name="connsiteX2381" fmla="*/ 391912 w 1717675"/>
              <a:gd name="connsiteY2381" fmla="*/ 391912 w 1717675"/>
              <a:gd name="connsiteX2382" fmla="*/ 391912 w 1717675"/>
              <a:gd name="connsiteY2382" fmla="*/ 391912 w 1717675"/>
              <a:gd name="connsiteX2383" fmla="*/ 391912 w 1717675"/>
              <a:gd name="connsiteY2383" fmla="*/ 391912 w 1717675"/>
              <a:gd name="connsiteX2384" fmla="*/ 391912 w 1717675"/>
              <a:gd name="connsiteY2384" fmla="*/ 391912 w 1717675"/>
              <a:gd name="connsiteX2385" fmla="*/ 391912 w 1717675"/>
              <a:gd name="connsiteY2385" fmla="*/ 391912 w 1717675"/>
              <a:gd name="connsiteX2386" fmla="*/ 391912 w 1717675"/>
              <a:gd name="connsiteY2386" fmla="*/ 391912 w 1717675"/>
              <a:gd name="connsiteX2387" fmla="*/ 391912 w 1717675"/>
              <a:gd name="connsiteY2387" fmla="*/ 391912 w 1717675"/>
              <a:gd name="connsiteX2388" fmla="*/ 391912 w 1717675"/>
              <a:gd name="connsiteY2388" fmla="*/ 391912 w 1717675"/>
              <a:gd name="connsiteX2389" fmla="*/ 391912 w 1717675"/>
              <a:gd name="connsiteY2389" fmla="*/ 391912 w 1717675"/>
              <a:gd name="connsiteX2390" fmla="*/ 391912 w 1717675"/>
              <a:gd name="connsiteY2390" fmla="*/ 391912 w 1717675"/>
              <a:gd name="connsiteX2391" fmla="*/ 391912 w 1717675"/>
              <a:gd name="connsiteY2391" fmla="*/ 391912 w 1717675"/>
              <a:gd name="connsiteX2392" fmla="*/ 391912 w 1717675"/>
              <a:gd name="connsiteY2392" fmla="*/ 391912 w 1717675"/>
              <a:gd name="connsiteX2393" fmla="*/ 391912 w 1717675"/>
              <a:gd name="connsiteY2393" fmla="*/ 391912 w 1717675"/>
              <a:gd name="connsiteX2394" fmla="*/ 391912 w 1717675"/>
              <a:gd name="connsiteY2394" fmla="*/ 391912 w 1717675"/>
              <a:gd name="connsiteX2395" fmla="*/ 391912 w 1717675"/>
              <a:gd name="connsiteY2395" fmla="*/ 391912 w 1717675"/>
              <a:gd name="connsiteX2396" fmla="*/ 391912 w 1717675"/>
              <a:gd name="connsiteY2396" fmla="*/ 391912 w 1717675"/>
              <a:gd name="connsiteX2397" fmla="*/ 391912 w 1717675"/>
              <a:gd name="connsiteY2397" fmla="*/ 391912 w 1717675"/>
              <a:gd name="connsiteX2398" fmla="*/ 391912 w 1717675"/>
              <a:gd name="connsiteY2398" fmla="*/ 391912 w 1717675"/>
              <a:gd name="connsiteX2399" fmla="*/ 391912 w 1717675"/>
              <a:gd name="connsiteY2399" fmla="*/ 391912 w 1717675"/>
              <a:gd name="connsiteX2400" fmla="*/ 391912 w 1717675"/>
              <a:gd name="connsiteY2400" fmla="*/ 391912 w 1717675"/>
              <a:gd name="connsiteX2401" fmla="*/ 391912 w 1717675"/>
              <a:gd name="connsiteY2401" fmla="*/ 391912 w 1717675"/>
              <a:gd name="connsiteX2402" fmla="*/ 391912 w 1717675"/>
              <a:gd name="connsiteY2402" fmla="*/ 391912 w 1717675"/>
              <a:gd name="connsiteX2403" fmla="*/ 391912 w 1717675"/>
              <a:gd name="connsiteY2403" fmla="*/ 391912 w 1717675"/>
              <a:gd name="connsiteX2404" fmla="*/ 391912 w 1717675"/>
              <a:gd name="connsiteY2404" fmla="*/ 391912 w 1717675"/>
              <a:gd name="connsiteX2405" fmla="*/ 391912 w 1717675"/>
              <a:gd name="connsiteY2405" fmla="*/ 391912 w 1717675"/>
              <a:gd name="connsiteX2406" fmla="*/ 391912 w 1717675"/>
              <a:gd name="connsiteY2406" fmla="*/ 391912 w 1717675"/>
              <a:gd name="connsiteX2407" fmla="*/ 391912 w 1717675"/>
              <a:gd name="connsiteY2407" fmla="*/ 391912 w 1717675"/>
              <a:gd name="connsiteX2408" fmla="*/ 391912 w 1717675"/>
              <a:gd name="connsiteY2408" fmla="*/ 391912 w 1717675"/>
              <a:gd name="connsiteX2409" fmla="*/ 391912 w 1717675"/>
              <a:gd name="connsiteY2409" fmla="*/ 391912 w 1717675"/>
              <a:gd name="connsiteX2410" fmla="*/ 391912 w 1717675"/>
              <a:gd name="connsiteY2410" fmla="*/ 391912 w 1717675"/>
              <a:gd name="connsiteX2411" fmla="*/ 391912 w 1717675"/>
              <a:gd name="connsiteY2411" fmla="*/ 391912 w 1717675"/>
              <a:gd name="connsiteX2412" fmla="*/ 391912 w 1717675"/>
              <a:gd name="connsiteY2412" fmla="*/ 391912 w 1717675"/>
              <a:gd name="connsiteX2413" fmla="*/ 391912 w 1717675"/>
              <a:gd name="connsiteY2413" fmla="*/ 391912 w 1717675"/>
              <a:gd name="connsiteX2414" fmla="*/ 391912 w 1717675"/>
              <a:gd name="connsiteY2414" fmla="*/ 391912 w 1717675"/>
              <a:gd name="connsiteX2415" fmla="*/ 391912 w 1717675"/>
              <a:gd name="connsiteY2415" fmla="*/ 391912 w 1717675"/>
              <a:gd name="connsiteX2416" fmla="*/ 391912 w 1717675"/>
              <a:gd name="connsiteY2416" fmla="*/ 391912 w 1717675"/>
              <a:gd name="connsiteX2417" fmla="*/ 391912 w 1717675"/>
              <a:gd name="connsiteY2417" fmla="*/ 391912 w 1717675"/>
              <a:gd name="connsiteX2418" fmla="*/ 391912 w 1717675"/>
              <a:gd name="connsiteY2418" fmla="*/ 391912 w 1717675"/>
              <a:gd name="connsiteX2419" fmla="*/ 391912 w 1717675"/>
              <a:gd name="connsiteY2419" fmla="*/ 391912 w 1717675"/>
              <a:gd name="connsiteX2420" fmla="*/ 391912 w 1717675"/>
              <a:gd name="connsiteY2420" fmla="*/ 391912 w 1717675"/>
              <a:gd name="connsiteX2421" fmla="*/ 391912 w 1717675"/>
              <a:gd name="connsiteY2421" fmla="*/ 391912 w 1717675"/>
              <a:gd name="connsiteX2422" fmla="*/ 391912 w 1717675"/>
              <a:gd name="connsiteY2422" fmla="*/ 391912 w 1717675"/>
              <a:gd name="connsiteX2423" fmla="*/ 391912 w 1717675"/>
              <a:gd name="connsiteY2423" fmla="*/ 391912 w 1717675"/>
              <a:gd name="connsiteX2424" fmla="*/ 391912 w 1717675"/>
              <a:gd name="connsiteY2424" fmla="*/ 391912 w 1717675"/>
              <a:gd name="connsiteX2425" fmla="*/ 391912 w 1717675"/>
              <a:gd name="connsiteY2425" fmla="*/ 391912 w 1717675"/>
              <a:gd name="connsiteX2426" fmla="*/ 391912 w 1717675"/>
              <a:gd name="connsiteY2426" fmla="*/ 391912 w 1717675"/>
              <a:gd name="connsiteX2427" fmla="*/ 391912 w 1717675"/>
              <a:gd name="connsiteY2427" fmla="*/ 391912 w 1717675"/>
              <a:gd name="connsiteX2428" fmla="*/ 391912 w 1717675"/>
              <a:gd name="connsiteY2428" fmla="*/ 391912 w 1717675"/>
              <a:gd name="connsiteX2429" fmla="*/ 391912 w 1717675"/>
              <a:gd name="connsiteY2429" fmla="*/ 391912 w 1717675"/>
              <a:gd name="connsiteX2430" fmla="*/ 391912 w 1717675"/>
              <a:gd name="connsiteY2430" fmla="*/ 391912 w 1717675"/>
              <a:gd name="connsiteX2431" fmla="*/ 391912 w 1717675"/>
              <a:gd name="connsiteY2431" fmla="*/ 391912 w 1717675"/>
              <a:gd name="connsiteX2432" fmla="*/ 391912 w 1717675"/>
              <a:gd name="connsiteY2432" fmla="*/ 391912 w 1717675"/>
              <a:gd name="connsiteX2433" fmla="*/ 391912 w 1717675"/>
              <a:gd name="connsiteY2433" fmla="*/ 391912 w 1717675"/>
              <a:gd name="connsiteX2434" fmla="*/ 391912 w 1717675"/>
              <a:gd name="connsiteY2434" fmla="*/ 391912 w 1717675"/>
              <a:gd name="connsiteX2435" fmla="*/ 391912 w 1717675"/>
              <a:gd name="connsiteY2435" fmla="*/ 391912 w 1717675"/>
              <a:gd name="connsiteX2436" fmla="*/ 391912 w 1717675"/>
              <a:gd name="connsiteY2436" fmla="*/ 391912 w 1717675"/>
              <a:gd name="connsiteX2437" fmla="*/ 391912 w 1717675"/>
              <a:gd name="connsiteY2437" fmla="*/ 391912 w 1717675"/>
              <a:gd name="connsiteX2438" fmla="*/ 391912 w 1717675"/>
              <a:gd name="connsiteY2438" fmla="*/ 391912 w 1717675"/>
              <a:gd name="connsiteX2439" fmla="*/ 391912 w 1717675"/>
              <a:gd name="connsiteY2439" fmla="*/ 391912 w 1717675"/>
              <a:gd name="connsiteX2440" fmla="*/ 391912 w 1717675"/>
              <a:gd name="connsiteY2440" fmla="*/ 391912 w 1717675"/>
              <a:gd name="connsiteX2441" fmla="*/ 391912 w 1717675"/>
              <a:gd name="connsiteY2441" fmla="*/ 391912 w 1717675"/>
              <a:gd name="connsiteX2442" fmla="*/ 391912 w 1717675"/>
              <a:gd name="connsiteY2442" fmla="*/ 391912 w 1717675"/>
              <a:gd name="connsiteX2443" fmla="*/ 391912 w 1717675"/>
              <a:gd name="connsiteY2443" fmla="*/ 391912 w 1717675"/>
              <a:gd name="connsiteX2444" fmla="*/ 391912 w 1717675"/>
              <a:gd name="connsiteY2444" fmla="*/ 391912 w 1717675"/>
              <a:gd name="connsiteX2445" fmla="*/ 391912 w 1717675"/>
              <a:gd name="connsiteY2445" fmla="*/ 391912 w 1717675"/>
              <a:gd name="connsiteX2446" fmla="*/ 391912 w 1717675"/>
              <a:gd name="connsiteY2446" fmla="*/ 391912 w 1717675"/>
              <a:gd name="connsiteX2447" fmla="*/ 391912 w 1717675"/>
              <a:gd name="connsiteY2447" fmla="*/ 391912 w 1717675"/>
              <a:gd name="connsiteX2448" fmla="*/ 391912 w 1717675"/>
              <a:gd name="connsiteY2448" fmla="*/ 391912 w 1717675"/>
              <a:gd name="connsiteX2449" fmla="*/ 391912 w 1717675"/>
              <a:gd name="connsiteY2449" fmla="*/ 391912 w 1717675"/>
              <a:gd name="connsiteX2450" fmla="*/ 391912 w 1717675"/>
              <a:gd name="connsiteY2450" fmla="*/ 391912 w 1717675"/>
              <a:gd name="connsiteX2451" fmla="*/ 391912 w 1717675"/>
              <a:gd name="connsiteY2451" fmla="*/ 391912 w 1717675"/>
              <a:gd name="connsiteX2452" fmla="*/ 391912 w 1717675"/>
              <a:gd name="connsiteY2452" fmla="*/ 391912 w 1717675"/>
              <a:gd name="connsiteX2453" fmla="*/ 391912 w 1717675"/>
              <a:gd name="connsiteY2453" fmla="*/ 391912 w 1717675"/>
              <a:gd name="connsiteX2454" fmla="*/ 391912 w 1717675"/>
              <a:gd name="connsiteY2454" fmla="*/ 391912 w 1717675"/>
              <a:gd name="connsiteX2455" fmla="*/ 391912 w 1717675"/>
              <a:gd name="connsiteY2455" fmla="*/ 391912 w 1717675"/>
              <a:gd name="connsiteX2456" fmla="*/ 391912 w 1717675"/>
              <a:gd name="connsiteY2456" fmla="*/ 391912 w 1717675"/>
              <a:gd name="connsiteX2457" fmla="*/ 391912 w 1717675"/>
              <a:gd name="connsiteY2457" fmla="*/ 391912 w 1717675"/>
              <a:gd name="connsiteX2458" fmla="*/ 391912 w 1717675"/>
              <a:gd name="connsiteY2458" fmla="*/ 391912 w 1717675"/>
              <a:gd name="connsiteX2459" fmla="*/ 391912 w 1717675"/>
              <a:gd name="connsiteY2459" fmla="*/ 391912 w 1717675"/>
              <a:gd name="connsiteX2460" fmla="*/ 391912 w 1717675"/>
              <a:gd name="connsiteY2460" fmla="*/ 391912 w 1717675"/>
              <a:gd name="connsiteX2461" fmla="*/ 391912 w 1717675"/>
              <a:gd name="connsiteY2461" fmla="*/ 391912 w 1717675"/>
              <a:gd name="connsiteX2462" fmla="*/ 391912 w 1717675"/>
              <a:gd name="connsiteY2462" fmla="*/ 391912 w 1717675"/>
              <a:gd name="connsiteX2463" fmla="*/ 391912 w 1717675"/>
              <a:gd name="connsiteY2463" fmla="*/ 391912 w 1717675"/>
              <a:gd name="connsiteX2464" fmla="*/ 391912 w 1717675"/>
              <a:gd name="connsiteY2464" fmla="*/ 391912 w 1717675"/>
              <a:gd name="connsiteX2465" fmla="*/ 391912 w 1717675"/>
              <a:gd name="connsiteY2465" fmla="*/ 391912 w 1717675"/>
              <a:gd name="connsiteX2466" fmla="*/ 391912 w 1717675"/>
              <a:gd name="connsiteY2466" fmla="*/ 391912 w 1717675"/>
              <a:gd name="connsiteX2467" fmla="*/ 391912 w 1717675"/>
              <a:gd name="connsiteY2467" fmla="*/ 391912 w 1717675"/>
              <a:gd name="connsiteX2468" fmla="*/ 391912 w 1717675"/>
              <a:gd name="connsiteY2468" fmla="*/ 391912 w 1717675"/>
              <a:gd name="connsiteX2469" fmla="*/ 391912 w 1717675"/>
              <a:gd name="connsiteY2469" fmla="*/ 391912 w 1717675"/>
              <a:gd name="connsiteX2470" fmla="*/ 391912 w 1717675"/>
              <a:gd name="connsiteY2470" fmla="*/ 391912 w 1717675"/>
              <a:gd name="connsiteX2471" fmla="*/ 391912 w 1717675"/>
              <a:gd name="connsiteY2471" fmla="*/ 391912 w 1717675"/>
              <a:gd name="connsiteX2472" fmla="*/ 391912 w 1717675"/>
              <a:gd name="connsiteY2472" fmla="*/ 391912 w 1717675"/>
              <a:gd name="connsiteX2473" fmla="*/ 391912 w 1717675"/>
              <a:gd name="connsiteY2473" fmla="*/ 391912 w 1717675"/>
              <a:gd name="connsiteX2474" fmla="*/ 391912 w 1717675"/>
              <a:gd name="connsiteY2474" fmla="*/ 391912 w 1717675"/>
              <a:gd name="connsiteX2475" fmla="*/ 391912 w 1717675"/>
              <a:gd name="connsiteY2475" fmla="*/ 391912 w 1717675"/>
              <a:gd name="connsiteX2476" fmla="*/ 391912 w 1717675"/>
              <a:gd name="connsiteY2476" fmla="*/ 391912 w 1717675"/>
              <a:gd name="connsiteX2477" fmla="*/ 391912 w 1717675"/>
              <a:gd name="connsiteY2477" fmla="*/ 391912 w 1717675"/>
              <a:gd name="connsiteX2478" fmla="*/ 391912 w 1717675"/>
              <a:gd name="connsiteY2478" fmla="*/ 391912 w 1717675"/>
              <a:gd name="connsiteX2479" fmla="*/ 391912 w 1717675"/>
              <a:gd name="connsiteY2479" fmla="*/ 391912 w 1717675"/>
              <a:gd name="connsiteX2480" fmla="*/ 391912 w 1717675"/>
              <a:gd name="connsiteY2480" fmla="*/ 391912 w 1717675"/>
              <a:gd name="connsiteX2481" fmla="*/ 391912 w 1717675"/>
              <a:gd name="connsiteY2481" fmla="*/ 391912 w 1717675"/>
              <a:gd name="connsiteX2482" fmla="*/ 391912 w 1717675"/>
              <a:gd name="connsiteY2482" fmla="*/ 391912 w 1717675"/>
              <a:gd name="connsiteX2483" fmla="*/ 391912 w 1717675"/>
              <a:gd name="connsiteY2483" fmla="*/ 391912 w 1717675"/>
              <a:gd name="connsiteX2484" fmla="*/ 391912 w 1717675"/>
              <a:gd name="connsiteY2484" fmla="*/ 391912 w 1717675"/>
              <a:gd name="connsiteX2485" fmla="*/ 391912 w 1717675"/>
              <a:gd name="connsiteY2485" fmla="*/ 391912 w 1717675"/>
              <a:gd name="connsiteX2486" fmla="*/ 391912 w 1717675"/>
              <a:gd name="connsiteY2486" fmla="*/ 391912 w 1717675"/>
              <a:gd name="connsiteX2487" fmla="*/ 391912 w 1717675"/>
              <a:gd name="connsiteY2487" fmla="*/ 391912 w 1717675"/>
              <a:gd name="connsiteX2488" fmla="*/ 391912 w 1717675"/>
              <a:gd name="connsiteY2488" fmla="*/ 391912 w 1717675"/>
              <a:gd name="connsiteX2489" fmla="*/ 391912 w 1717675"/>
              <a:gd name="connsiteY2489" fmla="*/ 391912 w 1717675"/>
              <a:gd name="connsiteX2490" fmla="*/ 391912 w 1717675"/>
              <a:gd name="connsiteY2490" fmla="*/ 391912 w 1717675"/>
              <a:gd name="connsiteX2491" fmla="*/ 391912 w 1717675"/>
              <a:gd name="connsiteY2491" fmla="*/ 391912 w 1717675"/>
              <a:gd name="connsiteX2492" fmla="*/ 391912 w 1717675"/>
              <a:gd name="connsiteY2492" fmla="*/ 391912 w 1717675"/>
              <a:gd name="connsiteX2493" fmla="*/ 391912 w 1717675"/>
              <a:gd name="connsiteY2493" fmla="*/ 391912 w 1717675"/>
              <a:gd name="connsiteX2494" fmla="*/ 391912 w 1717675"/>
              <a:gd name="connsiteY2494" fmla="*/ 391912 w 1717675"/>
              <a:gd name="connsiteX2495" fmla="*/ 391912 w 1717675"/>
              <a:gd name="connsiteY2495" fmla="*/ 391912 w 1717675"/>
              <a:gd name="connsiteX2496" fmla="*/ 391912 w 1717675"/>
              <a:gd name="connsiteY2496" fmla="*/ 391912 w 1717675"/>
              <a:gd name="connsiteX2497" fmla="*/ 391912 w 1717675"/>
              <a:gd name="connsiteY2497" fmla="*/ 391912 w 1717675"/>
              <a:gd name="connsiteX2498" fmla="*/ 391912 w 1717675"/>
              <a:gd name="connsiteY2498" fmla="*/ 391912 w 1717675"/>
              <a:gd name="connsiteX2499" fmla="*/ 391912 w 1717675"/>
              <a:gd name="connsiteY2499" fmla="*/ 391912 w 1717675"/>
              <a:gd name="connsiteX2500" fmla="*/ 391912 w 1717675"/>
              <a:gd name="connsiteY2500" fmla="*/ 391912 w 1717675"/>
              <a:gd name="connsiteX2501" fmla="*/ 391912 w 1717675"/>
              <a:gd name="connsiteY2501" fmla="*/ 391912 w 1717675"/>
              <a:gd name="connsiteX2502" fmla="*/ 391912 w 1717675"/>
              <a:gd name="connsiteY2502" fmla="*/ 391912 w 1717675"/>
              <a:gd name="connsiteX2503" fmla="*/ 391912 w 1717675"/>
              <a:gd name="connsiteY2503" fmla="*/ 391912 w 1717675"/>
              <a:gd name="connsiteX2504" fmla="*/ 391912 w 1717675"/>
              <a:gd name="connsiteY2504" fmla="*/ 391912 w 1717675"/>
              <a:gd name="connsiteX2505" fmla="*/ 391912 w 1717675"/>
              <a:gd name="connsiteY2505" fmla="*/ 391912 w 1717675"/>
              <a:gd name="connsiteX2506" fmla="*/ 391912 w 1717675"/>
              <a:gd name="connsiteY2506" fmla="*/ 391912 w 1717675"/>
              <a:gd name="connsiteX2507" fmla="*/ 391912 w 1717675"/>
              <a:gd name="connsiteY2507" fmla="*/ 391912 w 1717675"/>
              <a:gd name="connsiteX2508" fmla="*/ 391912 w 1717675"/>
              <a:gd name="connsiteY2508" fmla="*/ 391912 w 1717675"/>
              <a:gd name="connsiteX2509" fmla="*/ 391912 w 1717675"/>
              <a:gd name="connsiteY2509" fmla="*/ 391912 w 1717675"/>
              <a:gd name="connsiteX2510" fmla="*/ 391912 w 1717675"/>
              <a:gd name="connsiteY2510" fmla="*/ 391912 w 1717675"/>
              <a:gd name="connsiteX2511" fmla="*/ 391912 w 1717675"/>
              <a:gd name="connsiteY2511" fmla="*/ 391912 w 1717675"/>
              <a:gd name="connsiteX2512" fmla="*/ 391912 w 1717675"/>
              <a:gd name="connsiteY2512" fmla="*/ 391912 w 1717675"/>
              <a:gd name="connsiteX2513" fmla="*/ 391912 w 1717675"/>
              <a:gd name="connsiteY2513" fmla="*/ 391912 w 1717675"/>
              <a:gd name="connsiteX2514" fmla="*/ 391912 w 1717675"/>
              <a:gd name="connsiteY2514" fmla="*/ 391912 w 1717675"/>
              <a:gd name="connsiteX2515" fmla="*/ 391912 w 1717675"/>
              <a:gd name="connsiteY2515" fmla="*/ 391912 w 1717675"/>
              <a:gd name="connsiteX2516" fmla="*/ 391912 w 1717675"/>
              <a:gd name="connsiteY2516" fmla="*/ 391912 w 1717675"/>
              <a:gd name="connsiteX2517" fmla="*/ 391912 w 1717675"/>
              <a:gd name="connsiteY2517" fmla="*/ 391912 w 1717675"/>
              <a:gd name="connsiteX2518" fmla="*/ 391912 w 1717675"/>
              <a:gd name="connsiteY2518" fmla="*/ 391912 w 1717675"/>
              <a:gd name="connsiteX2519" fmla="*/ 391912 w 1717675"/>
              <a:gd name="connsiteY2519" fmla="*/ 391912 w 1717675"/>
              <a:gd name="connsiteX2520" fmla="*/ 391912 w 1717675"/>
              <a:gd name="connsiteY2520" fmla="*/ 391912 w 1717675"/>
              <a:gd name="connsiteX2521" fmla="*/ 391912 w 1717675"/>
              <a:gd name="connsiteY2521" fmla="*/ 391912 w 1717675"/>
              <a:gd name="connsiteX2522" fmla="*/ 391912 w 1717675"/>
              <a:gd name="connsiteY2522" fmla="*/ 391912 w 1717675"/>
              <a:gd name="connsiteX2523" fmla="*/ 391912 w 1717675"/>
              <a:gd name="connsiteY2523" fmla="*/ 391912 w 1717675"/>
              <a:gd name="connsiteX2524" fmla="*/ 391912 w 1717675"/>
              <a:gd name="connsiteY2524" fmla="*/ 391912 w 1717675"/>
              <a:gd name="connsiteX2525" fmla="*/ 391912 w 1717675"/>
              <a:gd name="connsiteY2525" fmla="*/ 391912 w 1717675"/>
              <a:gd name="connsiteX2526" fmla="*/ 391912 w 1717675"/>
              <a:gd name="connsiteY2526" fmla="*/ 391912 w 1717675"/>
              <a:gd name="connsiteX2527" fmla="*/ 391912 w 1717675"/>
              <a:gd name="connsiteY2527" fmla="*/ 391912 w 1717675"/>
              <a:gd name="connsiteX2528" fmla="*/ 391912 w 1717675"/>
              <a:gd name="connsiteY2528" fmla="*/ 391912 w 1717675"/>
              <a:gd name="connsiteX2529" fmla="*/ 391912 w 1717675"/>
              <a:gd name="connsiteY2529" fmla="*/ 391912 w 1717675"/>
              <a:gd name="connsiteX2530" fmla="*/ 391912 w 1717675"/>
              <a:gd name="connsiteY2530" fmla="*/ 391912 w 1717675"/>
              <a:gd name="connsiteX2531" fmla="*/ 391912 w 1717675"/>
              <a:gd name="connsiteY2531" fmla="*/ 391912 w 1717675"/>
              <a:gd name="connsiteX2532" fmla="*/ 391912 w 1717675"/>
              <a:gd name="connsiteY2532" fmla="*/ 391912 w 1717675"/>
              <a:gd name="connsiteX2533" fmla="*/ 391912 w 1717675"/>
              <a:gd name="connsiteY2533" fmla="*/ 391912 w 1717675"/>
              <a:gd name="connsiteX2534" fmla="*/ 391912 w 1717675"/>
              <a:gd name="connsiteY2534" fmla="*/ 391912 w 1717675"/>
              <a:gd name="connsiteX2535" fmla="*/ 391912 w 1717675"/>
              <a:gd name="connsiteY2535" fmla="*/ 391912 w 1717675"/>
              <a:gd name="connsiteX2536" fmla="*/ 391912 w 1717675"/>
              <a:gd name="connsiteY2536" fmla="*/ 391912 w 1717675"/>
              <a:gd name="connsiteX2537" fmla="*/ 391912 w 1717675"/>
              <a:gd name="connsiteY2537" fmla="*/ 391912 w 1717675"/>
              <a:gd name="connsiteX2538" fmla="*/ 391912 w 1717675"/>
              <a:gd name="connsiteY2538" fmla="*/ 391912 w 1717675"/>
              <a:gd name="connsiteX2539" fmla="*/ 391912 w 1717675"/>
              <a:gd name="connsiteY2539" fmla="*/ 391912 w 1717675"/>
              <a:gd name="connsiteX2540" fmla="*/ 391912 w 1717675"/>
              <a:gd name="connsiteY2540" fmla="*/ 391912 w 1717675"/>
              <a:gd name="connsiteX2541" fmla="*/ 391912 w 1717675"/>
              <a:gd name="connsiteY2541" fmla="*/ 391912 w 1717675"/>
              <a:gd name="connsiteX2542" fmla="*/ 391912 w 1717675"/>
              <a:gd name="connsiteY2542" fmla="*/ 391912 w 1717675"/>
              <a:gd name="connsiteX2543" fmla="*/ 391912 w 1717675"/>
              <a:gd name="connsiteY2543" fmla="*/ 391912 w 1717675"/>
              <a:gd name="connsiteX2544" fmla="*/ 391912 w 1717675"/>
              <a:gd name="connsiteY2544" fmla="*/ 391912 w 1717675"/>
              <a:gd name="connsiteX2545" fmla="*/ 391912 w 1717675"/>
              <a:gd name="connsiteY2545" fmla="*/ 391912 w 1717675"/>
              <a:gd name="connsiteX2546" fmla="*/ 391912 w 1717675"/>
              <a:gd name="connsiteY2546" fmla="*/ 391912 w 1717675"/>
              <a:gd name="connsiteX2547" fmla="*/ 391912 w 1717675"/>
              <a:gd name="connsiteY2547" fmla="*/ 391912 w 1717675"/>
              <a:gd name="connsiteX2548" fmla="*/ 391912 w 1717675"/>
              <a:gd name="connsiteY2548" fmla="*/ 391912 w 1717675"/>
              <a:gd name="connsiteX2549" fmla="*/ 391912 w 1717675"/>
              <a:gd name="connsiteY2549" fmla="*/ 391912 w 1717675"/>
              <a:gd name="connsiteX2550" fmla="*/ 391912 w 1717675"/>
              <a:gd name="connsiteY2550" fmla="*/ 391912 w 1717675"/>
              <a:gd name="connsiteX2551" fmla="*/ 391912 w 1717675"/>
              <a:gd name="connsiteY2551" fmla="*/ 391912 w 1717675"/>
              <a:gd name="connsiteX2552" fmla="*/ 391912 w 1717675"/>
              <a:gd name="connsiteY2552" fmla="*/ 391912 w 1717675"/>
              <a:gd name="connsiteX2553" fmla="*/ 391912 w 1717675"/>
              <a:gd name="connsiteY2553" fmla="*/ 391912 w 1717675"/>
              <a:gd name="connsiteX2554" fmla="*/ 391912 w 1717675"/>
              <a:gd name="connsiteY2554" fmla="*/ 391912 w 1717675"/>
              <a:gd name="connsiteX2555" fmla="*/ 391912 w 1717675"/>
              <a:gd name="connsiteY2555" fmla="*/ 391912 w 1717675"/>
              <a:gd name="connsiteX2556" fmla="*/ 391912 w 1717675"/>
              <a:gd name="connsiteY2556" fmla="*/ 391912 w 1717675"/>
              <a:gd name="connsiteX2557" fmla="*/ 391912 w 1717675"/>
              <a:gd name="connsiteY2557" fmla="*/ 391912 w 1717675"/>
              <a:gd name="connsiteX2558" fmla="*/ 391912 w 1717675"/>
              <a:gd name="connsiteY2558" fmla="*/ 391912 w 1717675"/>
              <a:gd name="connsiteX2559" fmla="*/ 391912 w 1717675"/>
              <a:gd name="connsiteY2559" fmla="*/ 391912 w 1717675"/>
              <a:gd name="connsiteX2560" fmla="*/ 391912 w 1717675"/>
              <a:gd name="connsiteY2560" fmla="*/ 391912 w 1717675"/>
              <a:gd name="connsiteX2561" fmla="*/ 391912 w 1717675"/>
              <a:gd name="connsiteY2561" fmla="*/ 391912 w 1717675"/>
              <a:gd name="connsiteX2562" fmla="*/ 391912 w 1717675"/>
              <a:gd name="connsiteY2562" fmla="*/ 391912 w 1717675"/>
              <a:gd name="connsiteX2563" fmla="*/ 391912 w 1717675"/>
              <a:gd name="connsiteY2563" fmla="*/ 391912 w 1717675"/>
              <a:gd name="connsiteX2564" fmla="*/ 391912 w 1717675"/>
              <a:gd name="connsiteY2564" fmla="*/ 391912 w 1717675"/>
              <a:gd name="connsiteX2565" fmla="*/ 391912 w 1717675"/>
              <a:gd name="connsiteY2565" fmla="*/ 391912 w 1717675"/>
              <a:gd name="connsiteX2566" fmla="*/ 391912 w 1717675"/>
              <a:gd name="connsiteY2566" fmla="*/ 391912 w 1717675"/>
              <a:gd name="connsiteX2567" fmla="*/ 391912 w 1717675"/>
              <a:gd name="connsiteY2567" fmla="*/ 391912 w 1717675"/>
              <a:gd name="connsiteX2568" fmla="*/ 391912 w 1717675"/>
              <a:gd name="connsiteY2568" fmla="*/ 391912 w 1717675"/>
              <a:gd name="connsiteX2569" fmla="*/ 391912 w 1717675"/>
              <a:gd name="connsiteY2569" fmla="*/ 391912 w 1717675"/>
              <a:gd name="connsiteX2570" fmla="*/ 391912 w 1717675"/>
              <a:gd name="connsiteY2570" fmla="*/ 391912 w 1717675"/>
              <a:gd name="connsiteX2571" fmla="*/ 391912 w 1717675"/>
              <a:gd name="connsiteY2571" fmla="*/ 391912 w 1717675"/>
              <a:gd name="connsiteX2572" fmla="*/ 391912 w 1717675"/>
              <a:gd name="connsiteY2572" fmla="*/ 391912 w 1717675"/>
              <a:gd name="connsiteX2573" fmla="*/ 391912 w 1717675"/>
              <a:gd name="connsiteY2573" fmla="*/ 391912 w 1717675"/>
              <a:gd name="connsiteX2574" fmla="*/ 391912 w 1717675"/>
              <a:gd name="connsiteY2574" fmla="*/ 391912 w 1717675"/>
              <a:gd name="connsiteX2575" fmla="*/ 391912 w 1717675"/>
              <a:gd name="connsiteY2575" fmla="*/ 391912 w 1717675"/>
              <a:gd name="connsiteX2576" fmla="*/ 391912 w 1717675"/>
              <a:gd name="connsiteY2576" fmla="*/ 391912 w 1717675"/>
              <a:gd name="connsiteX2577" fmla="*/ 391912 w 1717675"/>
              <a:gd name="connsiteY2577" fmla="*/ 391912 w 1717675"/>
              <a:gd name="connsiteX2578" fmla="*/ 391912 w 1717675"/>
              <a:gd name="connsiteY2578" fmla="*/ 391912 w 1717675"/>
              <a:gd name="connsiteX2579" fmla="*/ 391912 w 1717675"/>
              <a:gd name="connsiteY2579" fmla="*/ 391912 w 1717675"/>
              <a:gd name="connsiteX2580" fmla="*/ 391912 w 1717675"/>
              <a:gd name="connsiteY2580" fmla="*/ 391912 w 1717675"/>
              <a:gd name="connsiteX2581" fmla="*/ 391912 w 1717675"/>
              <a:gd name="connsiteY2581" fmla="*/ 391912 w 1717675"/>
              <a:gd name="connsiteX2582" fmla="*/ 391912 w 1717675"/>
              <a:gd name="connsiteY2582" fmla="*/ 391912 w 1717675"/>
              <a:gd name="connsiteX2583" fmla="*/ 391912 w 1717675"/>
              <a:gd name="connsiteY2583" fmla="*/ 391912 w 1717675"/>
              <a:gd name="connsiteX2584" fmla="*/ 391912 w 1717675"/>
              <a:gd name="connsiteY2584" fmla="*/ 391912 w 1717675"/>
              <a:gd name="connsiteX2585" fmla="*/ 391912 w 1717675"/>
              <a:gd name="connsiteY2585" fmla="*/ 391912 w 1717675"/>
              <a:gd name="connsiteX2586" fmla="*/ 391912 w 1717675"/>
              <a:gd name="connsiteY2586" fmla="*/ 391912 w 1717675"/>
              <a:gd name="connsiteX2587" fmla="*/ 391912 w 1717675"/>
              <a:gd name="connsiteY2587" fmla="*/ 391912 w 1717675"/>
              <a:gd name="connsiteX2588" fmla="*/ 391912 w 1717675"/>
              <a:gd name="connsiteY2588" fmla="*/ 391912 w 1717675"/>
              <a:gd name="connsiteX2589" fmla="*/ 391912 w 1717675"/>
              <a:gd name="connsiteY2589" fmla="*/ 391912 w 1717675"/>
              <a:gd name="connsiteX2590" fmla="*/ 391912 w 1717675"/>
              <a:gd name="connsiteY2590" fmla="*/ 391912 w 1717675"/>
              <a:gd name="connsiteX2591" fmla="*/ 391912 w 1717675"/>
              <a:gd name="connsiteY2591" fmla="*/ 391912 w 1717675"/>
              <a:gd name="connsiteX2592" fmla="*/ 391912 w 1717675"/>
              <a:gd name="connsiteY2592" fmla="*/ 391912 w 1717675"/>
              <a:gd name="connsiteX2593" fmla="*/ 391912 w 1717675"/>
              <a:gd name="connsiteY2593" fmla="*/ 391912 w 1717675"/>
              <a:gd name="connsiteX2594" fmla="*/ 391912 w 1717675"/>
              <a:gd name="connsiteY2594" fmla="*/ 391912 w 1717675"/>
              <a:gd name="connsiteX2595" fmla="*/ 391912 w 1717675"/>
              <a:gd name="connsiteY2595" fmla="*/ 391912 w 1717675"/>
              <a:gd name="connsiteX2596" fmla="*/ 391912 w 1717675"/>
              <a:gd name="connsiteY2596" fmla="*/ 391912 w 1717675"/>
              <a:gd name="connsiteX2597" fmla="*/ 391912 w 1717675"/>
              <a:gd name="connsiteY2597" fmla="*/ 391912 w 1717675"/>
              <a:gd name="connsiteX2598" fmla="*/ 391912 w 1717675"/>
              <a:gd name="connsiteY2598" fmla="*/ 391912 w 1717675"/>
              <a:gd name="connsiteX2599" fmla="*/ 391912 w 1717675"/>
              <a:gd name="connsiteY2599" fmla="*/ 391912 w 1717675"/>
              <a:gd name="connsiteX2600" fmla="*/ 391912 w 1717675"/>
              <a:gd name="connsiteY2600" fmla="*/ 391912 w 1717675"/>
              <a:gd name="connsiteX2601" fmla="*/ 391912 w 1717675"/>
              <a:gd name="connsiteY2601" fmla="*/ 391912 w 1717675"/>
              <a:gd name="connsiteX2602" fmla="*/ 391912 w 1717675"/>
              <a:gd name="connsiteY2602" fmla="*/ 391912 w 1717675"/>
              <a:gd name="connsiteX2603" fmla="*/ 391912 w 1717675"/>
              <a:gd name="connsiteY2603" fmla="*/ 391912 w 1717675"/>
              <a:gd name="connsiteX2604" fmla="*/ 391912 w 1717675"/>
              <a:gd name="connsiteY2604" fmla="*/ 391912 w 1717675"/>
              <a:gd name="connsiteX2605" fmla="*/ 391912 w 1717675"/>
              <a:gd name="connsiteY2605" fmla="*/ 391912 w 1717675"/>
              <a:gd name="connsiteX2606" fmla="*/ 391912 w 1717675"/>
              <a:gd name="connsiteY2606" fmla="*/ 391912 w 1717675"/>
              <a:gd name="connsiteX2607" fmla="*/ 391912 w 1717675"/>
              <a:gd name="connsiteY2607" fmla="*/ 391912 w 1717675"/>
              <a:gd name="connsiteX2608" fmla="*/ 391912 w 1717675"/>
              <a:gd name="connsiteY2608" fmla="*/ 391912 w 1717675"/>
              <a:gd name="connsiteX2609" fmla="*/ 391912 w 1717675"/>
              <a:gd name="connsiteY2609" fmla="*/ 391912 w 1717675"/>
              <a:gd name="connsiteX2610" fmla="*/ 391912 w 1717675"/>
              <a:gd name="connsiteY2610" fmla="*/ 391912 w 1717675"/>
              <a:gd name="connsiteX2611" fmla="*/ 391912 w 1717675"/>
              <a:gd name="connsiteY2611" fmla="*/ 391912 w 1717675"/>
              <a:gd name="connsiteX2612" fmla="*/ 391912 w 1717675"/>
              <a:gd name="connsiteY2612" fmla="*/ 391912 w 1717675"/>
              <a:gd name="connsiteX2613" fmla="*/ 391912 w 1717675"/>
              <a:gd name="connsiteY2613" fmla="*/ 391912 w 1717675"/>
              <a:gd name="connsiteX2614" fmla="*/ 391912 w 1717675"/>
              <a:gd name="connsiteY2614" fmla="*/ 391912 w 1717675"/>
              <a:gd name="connsiteX2615" fmla="*/ 391912 w 1717675"/>
              <a:gd name="connsiteY2615" fmla="*/ 391912 w 1717675"/>
              <a:gd name="connsiteX2616" fmla="*/ 391912 w 1717675"/>
              <a:gd name="connsiteY2616" fmla="*/ 391912 w 1717675"/>
              <a:gd name="connsiteX2617" fmla="*/ 391912 w 1717675"/>
              <a:gd name="connsiteY2617" fmla="*/ 391912 w 1717675"/>
              <a:gd name="connsiteX2618" fmla="*/ 391912 w 1717675"/>
              <a:gd name="connsiteY2618" fmla="*/ 391912 w 1717675"/>
              <a:gd name="connsiteX2619" fmla="*/ 391912 w 1717675"/>
              <a:gd name="connsiteY2619" fmla="*/ 391912 w 1717675"/>
              <a:gd name="connsiteX2620" fmla="*/ 391912 w 1717675"/>
              <a:gd name="connsiteY2620" fmla="*/ 391912 w 1717675"/>
              <a:gd name="connsiteX2621" fmla="*/ 391912 w 1717675"/>
              <a:gd name="connsiteY2621" fmla="*/ 391912 w 1717675"/>
              <a:gd name="connsiteX2622" fmla="*/ 391912 w 1717675"/>
              <a:gd name="connsiteY2622" fmla="*/ 391912 w 1717675"/>
              <a:gd name="connsiteX2623" fmla="*/ 391912 w 1717675"/>
              <a:gd name="connsiteY2623" fmla="*/ 391912 w 1717675"/>
              <a:gd name="connsiteX2624" fmla="*/ 391912 w 1717675"/>
              <a:gd name="connsiteY2624" fmla="*/ 391912 w 1717675"/>
              <a:gd name="connsiteX2625" fmla="*/ 391912 w 1717675"/>
              <a:gd name="connsiteY2625" fmla="*/ 391912 w 1717675"/>
              <a:gd name="connsiteX2626" fmla="*/ 391912 w 1717675"/>
              <a:gd name="connsiteY2626" fmla="*/ 391912 w 1717675"/>
              <a:gd name="connsiteX2627" fmla="*/ 391912 w 1717675"/>
              <a:gd name="connsiteY2627" fmla="*/ 391912 w 1717675"/>
              <a:gd name="connsiteX2628" fmla="*/ 391912 w 1717675"/>
              <a:gd name="connsiteY2628" fmla="*/ 391912 w 1717675"/>
              <a:gd name="connsiteX2629" fmla="*/ 391912 w 1717675"/>
              <a:gd name="connsiteY2629" fmla="*/ 391912 w 1717675"/>
              <a:gd name="connsiteX2630" fmla="*/ 391912 w 1717675"/>
              <a:gd name="connsiteY2630" fmla="*/ 391912 w 1717675"/>
              <a:gd name="connsiteX2631" fmla="*/ 391912 w 1717675"/>
              <a:gd name="connsiteY2631" fmla="*/ 391912 w 1717675"/>
              <a:gd name="connsiteX2632" fmla="*/ 391912 w 1717675"/>
              <a:gd name="connsiteY2632" fmla="*/ 391912 w 1717675"/>
              <a:gd name="connsiteX2633" fmla="*/ 391912 w 1717675"/>
              <a:gd name="connsiteY2633" fmla="*/ 391912 w 1717675"/>
              <a:gd name="connsiteX2634" fmla="*/ 391912 w 1717675"/>
              <a:gd name="connsiteY2634" fmla="*/ 391912 w 1717675"/>
              <a:gd name="connsiteX2635" fmla="*/ 391912 w 1717675"/>
              <a:gd name="connsiteY2635" fmla="*/ 391912 w 1717675"/>
              <a:gd name="connsiteX2636" fmla="*/ 391912 w 1717675"/>
              <a:gd name="connsiteY2636" fmla="*/ 391912 w 1717675"/>
              <a:gd name="connsiteX2637" fmla="*/ 391912 w 1717675"/>
              <a:gd name="connsiteY2637" fmla="*/ 391912 w 1717675"/>
              <a:gd name="connsiteX2638" fmla="*/ 391912 w 1717675"/>
              <a:gd name="connsiteY2638" fmla="*/ 391912 w 1717675"/>
              <a:gd name="connsiteX2639" fmla="*/ 391912 w 1717675"/>
              <a:gd name="connsiteY2639" fmla="*/ 391912 w 1717675"/>
              <a:gd name="connsiteX2640" fmla="*/ 391912 w 1717675"/>
              <a:gd name="connsiteY2640" fmla="*/ 391912 w 1717675"/>
              <a:gd name="connsiteX2641" fmla="*/ 391912 w 1717675"/>
              <a:gd name="connsiteY2641" fmla="*/ 391912 w 1717675"/>
              <a:gd name="connsiteX2642" fmla="*/ 391912 w 1717675"/>
              <a:gd name="connsiteY2642" fmla="*/ 391912 w 1717675"/>
              <a:gd name="connsiteX2643" fmla="*/ 391912 w 1717675"/>
              <a:gd name="connsiteY2643" fmla="*/ 391912 w 1717675"/>
              <a:gd name="connsiteX2644" fmla="*/ 391912 w 1717675"/>
              <a:gd name="connsiteY2644" fmla="*/ 391912 w 1717675"/>
              <a:gd name="connsiteX2645" fmla="*/ 391912 w 1717675"/>
              <a:gd name="connsiteY2645" fmla="*/ 391912 w 1717675"/>
              <a:gd name="connsiteX2646" fmla="*/ 391912 w 1717675"/>
              <a:gd name="connsiteY2646" fmla="*/ 391912 w 1717675"/>
              <a:gd name="connsiteX2647" fmla="*/ 391912 w 1717675"/>
              <a:gd name="connsiteY2647" fmla="*/ 391912 w 1717675"/>
              <a:gd name="connsiteX2648" fmla="*/ 391912 w 1717675"/>
              <a:gd name="connsiteY2648" fmla="*/ 391912 w 1717675"/>
              <a:gd name="connsiteX2649" fmla="*/ 391912 w 1717675"/>
              <a:gd name="connsiteY2649" fmla="*/ 391912 w 1717675"/>
              <a:gd name="connsiteX2650" fmla="*/ 391912 w 1717675"/>
              <a:gd name="connsiteY2650" fmla="*/ 391912 w 1717675"/>
              <a:gd name="connsiteX2651" fmla="*/ 391912 w 1717675"/>
              <a:gd name="connsiteY2651" fmla="*/ 391912 w 1717675"/>
              <a:gd name="connsiteX2652" fmla="*/ 391912 w 1717675"/>
              <a:gd name="connsiteY2652" fmla="*/ 391912 w 1717675"/>
              <a:gd name="connsiteX2653" fmla="*/ 391912 w 1717675"/>
              <a:gd name="connsiteY2653" fmla="*/ 391912 w 1717675"/>
              <a:gd name="connsiteX2654" fmla="*/ 391912 w 1717675"/>
              <a:gd name="connsiteY2654" fmla="*/ 391912 w 1717675"/>
              <a:gd name="connsiteX2655" fmla="*/ 391912 w 1717675"/>
              <a:gd name="connsiteY2655" fmla="*/ 391912 w 1717675"/>
              <a:gd name="connsiteX2656" fmla="*/ 391912 w 1717675"/>
              <a:gd name="connsiteY2656" fmla="*/ 391912 w 1717675"/>
              <a:gd name="connsiteX2657" fmla="*/ 391912 w 1717675"/>
              <a:gd name="connsiteY2657" fmla="*/ 391912 w 1717675"/>
              <a:gd name="connsiteX2658" fmla="*/ 391912 w 1717675"/>
              <a:gd name="connsiteY2658" fmla="*/ 391912 w 1717675"/>
              <a:gd name="connsiteX2659" fmla="*/ 391912 w 1717675"/>
              <a:gd name="connsiteY2659" fmla="*/ 391912 w 1717675"/>
              <a:gd name="connsiteX2660" fmla="*/ 391912 w 1717675"/>
              <a:gd name="connsiteY2660" fmla="*/ 391912 w 1717675"/>
              <a:gd name="connsiteX2661" fmla="*/ 391912 w 1717675"/>
              <a:gd name="connsiteY2661" fmla="*/ 391912 w 1717675"/>
              <a:gd name="connsiteX2662" fmla="*/ 391912 w 1717675"/>
              <a:gd name="connsiteY2662" fmla="*/ 391912 w 1717675"/>
              <a:gd name="connsiteX2663" fmla="*/ 391912 w 1717675"/>
              <a:gd name="connsiteY2663" fmla="*/ 391912 w 1717675"/>
              <a:gd name="connsiteX2664" fmla="*/ 391912 w 1717675"/>
              <a:gd name="connsiteY2664" fmla="*/ 391912 w 1717675"/>
              <a:gd name="connsiteX2665" fmla="*/ 391912 w 1717675"/>
              <a:gd name="connsiteY2665" fmla="*/ 391912 w 1717675"/>
              <a:gd name="connsiteX2666" fmla="*/ 391912 w 1717675"/>
              <a:gd name="connsiteY2666" fmla="*/ 391912 w 1717675"/>
              <a:gd name="connsiteX2667" fmla="*/ 391912 w 1717675"/>
              <a:gd name="connsiteY2667" fmla="*/ 391912 w 1717675"/>
              <a:gd name="connsiteX2668" fmla="*/ 391912 w 1717675"/>
              <a:gd name="connsiteY2668" fmla="*/ 391912 w 1717675"/>
              <a:gd name="connsiteX2669" fmla="*/ 391912 w 1717675"/>
              <a:gd name="connsiteY2669" fmla="*/ 391912 w 1717675"/>
              <a:gd name="connsiteX2670" fmla="*/ 391912 w 1717675"/>
              <a:gd name="connsiteY2670" fmla="*/ 391912 w 1717675"/>
              <a:gd name="connsiteX2671" fmla="*/ 391912 w 1717675"/>
              <a:gd name="connsiteY2671" fmla="*/ 391912 w 1717675"/>
              <a:gd name="connsiteX2672" fmla="*/ 391912 w 1717675"/>
              <a:gd name="connsiteY2672" fmla="*/ 391912 w 1717675"/>
              <a:gd name="connsiteX2673" fmla="*/ 391912 w 1717675"/>
              <a:gd name="connsiteY2673" fmla="*/ 391912 w 1717675"/>
              <a:gd name="connsiteX2674" fmla="*/ 391912 w 1717675"/>
              <a:gd name="connsiteY2674" fmla="*/ 391912 w 1717675"/>
              <a:gd name="connsiteX2675" fmla="*/ 391912 w 1717675"/>
              <a:gd name="connsiteY2675" fmla="*/ 391912 w 1717675"/>
              <a:gd name="connsiteX2676" fmla="*/ 391912 w 1717675"/>
              <a:gd name="connsiteY2676" fmla="*/ 391912 w 1717675"/>
              <a:gd name="connsiteX2677" fmla="*/ 391912 w 1717675"/>
              <a:gd name="connsiteY2677" fmla="*/ 391912 w 1717675"/>
              <a:gd name="connsiteX2678" fmla="*/ 391912 w 1717675"/>
              <a:gd name="connsiteY2678" fmla="*/ 391912 w 1717675"/>
              <a:gd name="connsiteX2679" fmla="*/ 391912 w 1717675"/>
              <a:gd name="connsiteY2679" fmla="*/ 391912 w 1717675"/>
              <a:gd name="connsiteX2680" fmla="*/ 391912 w 1717675"/>
              <a:gd name="connsiteY2680" fmla="*/ 391912 w 1717675"/>
              <a:gd name="connsiteX2681" fmla="*/ 391912 w 1717675"/>
              <a:gd name="connsiteY2681" fmla="*/ 391912 w 1717675"/>
              <a:gd name="connsiteX2682" fmla="*/ 391912 w 1717675"/>
              <a:gd name="connsiteY2682" fmla="*/ 391912 w 1717675"/>
              <a:gd name="connsiteX2683" fmla="*/ 391912 w 1717675"/>
              <a:gd name="connsiteY2683" fmla="*/ 391912 w 1717675"/>
              <a:gd name="connsiteX2684" fmla="*/ 391912 w 1717675"/>
              <a:gd name="connsiteY2684" fmla="*/ 391912 w 1717675"/>
              <a:gd name="connsiteX2685" fmla="*/ 391912 w 1717675"/>
              <a:gd name="connsiteY2685" fmla="*/ 391912 w 1717675"/>
              <a:gd name="connsiteX2686" fmla="*/ 391912 w 1717675"/>
              <a:gd name="connsiteY2686" fmla="*/ 391912 w 1717675"/>
              <a:gd name="connsiteX2687" fmla="*/ 391912 w 1717675"/>
              <a:gd name="connsiteY2687" fmla="*/ 391912 w 1717675"/>
              <a:gd name="connsiteX2688" fmla="*/ 391912 w 1717675"/>
              <a:gd name="connsiteY2688" fmla="*/ 391912 w 1717675"/>
              <a:gd name="connsiteX2689" fmla="*/ 391912 w 1717675"/>
              <a:gd name="connsiteY2689" fmla="*/ 391912 w 1717675"/>
              <a:gd name="connsiteX2690" fmla="*/ 391912 w 1717675"/>
              <a:gd name="connsiteY2690" fmla="*/ 391912 w 1717675"/>
              <a:gd name="connsiteX2691" fmla="*/ 391912 w 1717675"/>
              <a:gd name="connsiteY2691" fmla="*/ 391912 w 1717675"/>
              <a:gd name="connsiteX2692" fmla="*/ 391912 w 1717675"/>
              <a:gd name="connsiteY2692" fmla="*/ 391912 w 1717675"/>
              <a:gd name="connsiteX2693" fmla="*/ 391912 w 1717675"/>
              <a:gd name="connsiteY2693" fmla="*/ 391912 w 1717675"/>
              <a:gd name="connsiteX2694" fmla="*/ 391912 w 1717675"/>
              <a:gd name="connsiteY2694" fmla="*/ 391912 w 1717675"/>
              <a:gd name="connsiteX2695" fmla="*/ 391912 w 1717675"/>
              <a:gd name="connsiteY2695" fmla="*/ 391912 w 1717675"/>
              <a:gd name="connsiteX2696" fmla="*/ 391912 w 1717675"/>
              <a:gd name="connsiteY2696" fmla="*/ 391912 w 1717675"/>
              <a:gd name="connsiteX2697" fmla="*/ 391912 w 1717675"/>
              <a:gd name="connsiteY2697" fmla="*/ 391912 w 1717675"/>
              <a:gd name="connsiteX2698" fmla="*/ 391912 w 1717675"/>
              <a:gd name="connsiteY2698" fmla="*/ 391912 w 1717675"/>
              <a:gd name="connsiteX2699" fmla="*/ 391912 w 1717675"/>
              <a:gd name="connsiteY2699" fmla="*/ 391912 w 1717675"/>
              <a:gd name="connsiteX2700" fmla="*/ 391912 w 1717675"/>
              <a:gd name="connsiteY2700" fmla="*/ 391912 w 1717675"/>
              <a:gd name="connsiteX2701" fmla="*/ 391912 w 1717675"/>
              <a:gd name="connsiteY2701" fmla="*/ 391912 w 1717675"/>
              <a:gd name="connsiteX2702" fmla="*/ 391912 w 1717675"/>
              <a:gd name="connsiteY2702" fmla="*/ 391912 w 1717675"/>
              <a:gd name="connsiteX2703" fmla="*/ 391912 w 1717675"/>
              <a:gd name="connsiteY2703" fmla="*/ 391912 w 1717675"/>
              <a:gd name="connsiteX2704" fmla="*/ 391912 w 1717675"/>
              <a:gd name="connsiteY2704" fmla="*/ 391912 w 1717675"/>
              <a:gd name="connsiteX2705" fmla="*/ 391912 w 1717675"/>
              <a:gd name="connsiteY2705" fmla="*/ 391912 w 1717675"/>
              <a:gd name="connsiteX2706" fmla="*/ 391912 w 1717675"/>
              <a:gd name="connsiteY2706" fmla="*/ 391912 w 1717675"/>
              <a:gd name="connsiteX2707" fmla="*/ 391912 w 1717675"/>
              <a:gd name="connsiteY2707" fmla="*/ 391912 w 1717675"/>
              <a:gd name="connsiteX2708" fmla="*/ 391912 w 1717675"/>
              <a:gd name="connsiteY2708" fmla="*/ 391912 w 1717675"/>
              <a:gd name="connsiteX2709" fmla="*/ 391912 w 1717675"/>
              <a:gd name="connsiteY2709" fmla="*/ 391912 w 1717675"/>
              <a:gd name="connsiteX2710" fmla="*/ 391912 w 1717675"/>
              <a:gd name="connsiteY2710" fmla="*/ 391912 w 1717675"/>
              <a:gd name="connsiteX2711" fmla="*/ 391912 w 1717675"/>
              <a:gd name="connsiteY2711" fmla="*/ 391912 w 1717675"/>
              <a:gd name="connsiteX2712" fmla="*/ 391912 w 1717675"/>
              <a:gd name="connsiteY2712" fmla="*/ 391912 w 1717675"/>
              <a:gd name="connsiteX2713" fmla="*/ 391912 w 1717675"/>
              <a:gd name="connsiteY2713" fmla="*/ 391912 w 1717675"/>
              <a:gd name="connsiteX2714" fmla="*/ 391912 w 1717675"/>
              <a:gd name="connsiteY2714" fmla="*/ 391912 w 1717675"/>
              <a:gd name="connsiteX2715" fmla="*/ 391912 w 1717675"/>
              <a:gd name="connsiteY2715" fmla="*/ 391912 w 1717675"/>
              <a:gd name="connsiteX2716" fmla="*/ 391912 w 1717675"/>
              <a:gd name="connsiteY2716" fmla="*/ 391912 w 1717675"/>
              <a:gd name="connsiteX2717" fmla="*/ 391912 w 1717675"/>
              <a:gd name="connsiteY2717" fmla="*/ 391912 w 1717675"/>
              <a:gd name="connsiteX2718" fmla="*/ 391912 w 1717675"/>
              <a:gd name="connsiteY2718" fmla="*/ 391912 w 1717675"/>
              <a:gd name="connsiteX2719" fmla="*/ 391912 w 1717675"/>
              <a:gd name="connsiteY2719" fmla="*/ 391912 w 1717675"/>
              <a:gd name="connsiteX2720" fmla="*/ 391912 w 1717675"/>
              <a:gd name="connsiteY2720" fmla="*/ 391912 w 1717675"/>
              <a:gd name="connsiteX2721" fmla="*/ 391912 w 1717675"/>
              <a:gd name="connsiteY2721" fmla="*/ 391912 w 1717675"/>
              <a:gd name="connsiteX2722" fmla="*/ 391912 w 1717675"/>
              <a:gd name="connsiteY2722" fmla="*/ 391912 w 1717675"/>
              <a:gd name="connsiteX2723" fmla="*/ 391912 w 1717675"/>
              <a:gd name="connsiteY2723" fmla="*/ 391912 w 1717675"/>
              <a:gd name="connsiteX2724" fmla="*/ 391912 w 1717675"/>
              <a:gd name="connsiteY2724" fmla="*/ 391912 w 1717675"/>
              <a:gd name="connsiteX2725" fmla="*/ 391912 w 1717675"/>
              <a:gd name="connsiteY2725" fmla="*/ 391912 w 1717675"/>
              <a:gd name="connsiteX2726" fmla="*/ 391912 w 1717675"/>
              <a:gd name="connsiteY2726" fmla="*/ 391912 w 1717675"/>
              <a:gd name="connsiteX2727" fmla="*/ 391912 w 1717675"/>
              <a:gd name="connsiteY2727" fmla="*/ 391912 w 1717675"/>
              <a:gd name="connsiteX2728" fmla="*/ 391912 w 1717675"/>
              <a:gd name="connsiteY2728" fmla="*/ 391912 w 1717675"/>
              <a:gd name="connsiteX2729" fmla="*/ 391912 w 1717675"/>
              <a:gd name="connsiteY2729" fmla="*/ 391912 w 1717675"/>
              <a:gd name="connsiteX2730" fmla="*/ 391912 w 1717675"/>
              <a:gd name="connsiteY2730" fmla="*/ 391912 w 1717675"/>
              <a:gd name="connsiteX2731" fmla="*/ 391912 w 1717675"/>
              <a:gd name="connsiteY2731" fmla="*/ 391912 w 1717675"/>
              <a:gd name="connsiteX2732" fmla="*/ 391912 w 1717675"/>
              <a:gd name="connsiteY2732" fmla="*/ 391912 w 1717675"/>
              <a:gd name="connsiteX2733" fmla="*/ 391912 w 1717675"/>
              <a:gd name="connsiteY2733" fmla="*/ 391912 w 1717675"/>
              <a:gd name="connsiteX2734" fmla="*/ 391912 w 1717675"/>
              <a:gd name="connsiteY2734" fmla="*/ 391912 w 1717675"/>
              <a:gd name="connsiteX2735" fmla="*/ 391912 w 1717675"/>
              <a:gd name="connsiteY2735" fmla="*/ 391912 w 1717675"/>
              <a:gd name="connsiteX2736" fmla="*/ 391912 w 1717675"/>
              <a:gd name="connsiteY2736" fmla="*/ 391912 w 1717675"/>
              <a:gd name="connsiteX2737" fmla="*/ 391912 w 1717675"/>
              <a:gd name="connsiteY2737" fmla="*/ 391912 w 1717675"/>
              <a:gd name="connsiteX2738" fmla="*/ 391912 w 1717675"/>
              <a:gd name="connsiteY2738" fmla="*/ 391912 w 1717675"/>
              <a:gd name="connsiteX2739" fmla="*/ 391912 w 1717675"/>
              <a:gd name="connsiteY2739" fmla="*/ 391912 w 1717675"/>
              <a:gd name="connsiteX2740" fmla="*/ 391912 w 1717675"/>
              <a:gd name="connsiteY2740" fmla="*/ 391912 w 1717675"/>
              <a:gd name="connsiteX2741" fmla="*/ 391912 w 1717675"/>
              <a:gd name="connsiteY2741" fmla="*/ 391912 w 1717675"/>
              <a:gd name="connsiteX2742" fmla="*/ 391912 w 1717675"/>
              <a:gd name="connsiteY2742" fmla="*/ 391912 w 1717675"/>
              <a:gd name="connsiteX2743" fmla="*/ 391912 w 1717675"/>
              <a:gd name="connsiteY2743" fmla="*/ 391912 w 1717675"/>
              <a:gd name="connsiteX2744" fmla="*/ 391912 w 1717675"/>
              <a:gd name="connsiteY2744" fmla="*/ 391912 w 1717675"/>
              <a:gd name="connsiteX2745" fmla="*/ 391912 w 1717675"/>
              <a:gd name="connsiteY2745" fmla="*/ 391912 w 1717675"/>
              <a:gd name="connsiteX2746" fmla="*/ 391912 w 1717675"/>
              <a:gd name="connsiteY2746" fmla="*/ 391912 w 1717675"/>
              <a:gd name="connsiteX2747" fmla="*/ 391912 w 1717675"/>
              <a:gd name="connsiteY2747" fmla="*/ 391912 w 1717675"/>
              <a:gd name="connsiteX2748" fmla="*/ 391912 w 1717675"/>
              <a:gd name="connsiteY2748" fmla="*/ 391912 w 1717675"/>
              <a:gd name="connsiteX2749" fmla="*/ 391912 w 1717675"/>
              <a:gd name="connsiteY2749" fmla="*/ 391912 w 1717675"/>
              <a:gd name="connsiteX2750" fmla="*/ 391912 w 1717675"/>
              <a:gd name="connsiteY2750" fmla="*/ 391912 w 1717675"/>
              <a:gd name="connsiteX2751" fmla="*/ 391912 w 1717675"/>
              <a:gd name="connsiteY2751" fmla="*/ 391912 w 1717675"/>
              <a:gd name="connsiteX2752" fmla="*/ 391912 w 1717675"/>
              <a:gd name="connsiteY2752" fmla="*/ 391912 w 1717675"/>
              <a:gd name="connsiteX2753" fmla="*/ 391912 w 1717675"/>
              <a:gd name="connsiteY2753" fmla="*/ 391912 w 1717675"/>
              <a:gd name="connsiteX2754" fmla="*/ 391912 w 1717675"/>
              <a:gd name="connsiteY2754" fmla="*/ 391912 w 1717675"/>
              <a:gd name="connsiteX2755" fmla="*/ 391912 w 1717675"/>
              <a:gd name="connsiteY2755" fmla="*/ 391912 w 1717675"/>
              <a:gd name="connsiteX2756" fmla="*/ 391912 w 1717675"/>
              <a:gd name="connsiteY2756" fmla="*/ 391912 w 1717675"/>
              <a:gd name="connsiteX2757" fmla="*/ 391912 w 1717675"/>
              <a:gd name="connsiteY2757" fmla="*/ 391912 w 1717675"/>
              <a:gd name="connsiteX2758" fmla="*/ 391912 w 1717675"/>
              <a:gd name="connsiteY2758" fmla="*/ 391912 w 1717675"/>
              <a:gd name="connsiteX2759" fmla="*/ 391912 w 1717675"/>
              <a:gd name="connsiteY2759" fmla="*/ 391912 w 1717675"/>
              <a:gd name="connsiteX2760" fmla="*/ 391912 w 1717675"/>
              <a:gd name="connsiteY2760" fmla="*/ 391912 w 1717675"/>
              <a:gd name="connsiteX2761" fmla="*/ 391912 w 1717675"/>
              <a:gd name="connsiteY2761" fmla="*/ 391912 w 1717675"/>
              <a:gd name="connsiteX2762" fmla="*/ 391912 w 1717675"/>
              <a:gd name="connsiteY2762" fmla="*/ 391912 w 1717675"/>
              <a:gd name="connsiteX2763" fmla="*/ 391912 w 1717675"/>
              <a:gd name="connsiteY2763" fmla="*/ 391912 w 1717675"/>
              <a:gd name="connsiteX2764" fmla="*/ 391912 w 1717675"/>
              <a:gd name="connsiteY2764" fmla="*/ 391912 w 1717675"/>
              <a:gd name="connsiteX2765" fmla="*/ 391912 w 1717675"/>
              <a:gd name="connsiteY2765" fmla="*/ 391912 w 1717675"/>
              <a:gd name="connsiteX2766" fmla="*/ 391912 w 1717675"/>
              <a:gd name="connsiteY2766" fmla="*/ 391912 w 1717675"/>
              <a:gd name="connsiteX2767" fmla="*/ 391912 w 1717675"/>
              <a:gd name="connsiteY2767" fmla="*/ 391912 w 1717675"/>
              <a:gd name="connsiteX2768" fmla="*/ 391912 w 1717675"/>
              <a:gd name="connsiteY2768" fmla="*/ 391912 w 1717675"/>
              <a:gd name="connsiteX2769" fmla="*/ 391912 w 1717675"/>
              <a:gd name="connsiteY2769" fmla="*/ 391912 w 1717675"/>
              <a:gd name="connsiteX2770" fmla="*/ 391912 w 1717675"/>
              <a:gd name="connsiteY2770" fmla="*/ 391912 w 1717675"/>
              <a:gd name="connsiteX2771" fmla="*/ 391912 w 1717675"/>
              <a:gd name="connsiteY2771" fmla="*/ 391912 w 1717675"/>
              <a:gd name="connsiteX2772" fmla="*/ 391912 w 1717675"/>
              <a:gd name="connsiteY2772" fmla="*/ 391912 w 1717675"/>
              <a:gd name="connsiteX2773" fmla="*/ 391912 w 1717675"/>
              <a:gd name="connsiteY2773" fmla="*/ 391912 w 1717675"/>
              <a:gd name="connsiteX2774" fmla="*/ 391912 w 1717675"/>
              <a:gd name="connsiteY2774" fmla="*/ 391912 w 1717675"/>
              <a:gd name="connsiteX2775" fmla="*/ 391912 w 1717675"/>
              <a:gd name="connsiteY2775" fmla="*/ 391912 w 1717675"/>
              <a:gd name="connsiteX2776" fmla="*/ 391912 w 1717675"/>
              <a:gd name="connsiteY2776" fmla="*/ 391912 w 1717675"/>
              <a:gd name="connsiteX2777" fmla="*/ 391912 w 1717675"/>
              <a:gd name="connsiteY2777" fmla="*/ 391912 w 1717675"/>
              <a:gd name="connsiteX2778" fmla="*/ 391912 w 1717675"/>
              <a:gd name="connsiteY2778" fmla="*/ 391912 w 1717675"/>
              <a:gd name="connsiteX2779" fmla="*/ 391912 w 1717675"/>
              <a:gd name="connsiteY2779" fmla="*/ 391912 w 1717675"/>
              <a:gd name="connsiteX2780" fmla="*/ 391912 w 1717675"/>
              <a:gd name="connsiteY2780" fmla="*/ 391912 w 1717675"/>
              <a:gd name="connsiteX2781" fmla="*/ 391912 w 1717675"/>
              <a:gd name="connsiteY2781" fmla="*/ 391912 w 1717675"/>
              <a:gd name="connsiteX2782" fmla="*/ 391912 w 1717675"/>
              <a:gd name="connsiteY2782" fmla="*/ 391912 w 1717675"/>
              <a:gd name="connsiteX2783" fmla="*/ 391912 w 1717675"/>
              <a:gd name="connsiteY2783" fmla="*/ 391912 w 1717675"/>
              <a:gd name="connsiteX2784" fmla="*/ 391912 w 1717675"/>
              <a:gd name="connsiteY2784" fmla="*/ 391912 w 1717675"/>
              <a:gd name="connsiteX2785" fmla="*/ 391912 w 1717675"/>
              <a:gd name="connsiteY2785" fmla="*/ 391912 w 1717675"/>
              <a:gd name="connsiteX2786" fmla="*/ 391912 w 1717675"/>
              <a:gd name="connsiteY2786" fmla="*/ 391912 w 1717675"/>
              <a:gd name="connsiteX2787" fmla="*/ 391912 w 1717675"/>
              <a:gd name="connsiteY2787" fmla="*/ 391912 w 1717675"/>
              <a:gd name="connsiteX2788" fmla="*/ 391912 w 1717675"/>
              <a:gd name="connsiteY2788" fmla="*/ 391912 w 1717675"/>
              <a:gd name="connsiteX2789" fmla="*/ 391912 w 1717675"/>
              <a:gd name="connsiteY2789" fmla="*/ 391912 w 1717675"/>
              <a:gd name="connsiteX2790" fmla="*/ 391912 w 1717675"/>
              <a:gd name="connsiteY2790" fmla="*/ 391912 w 1717675"/>
              <a:gd name="connsiteX2791" fmla="*/ 391912 w 1717675"/>
              <a:gd name="connsiteY2791" fmla="*/ 391912 w 1717675"/>
              <a:gd name="connsiteX2792" fmla="*/ 391912 w 1717675"/>
              <a:gd name="connsiteY2792" fmla="*/ 391912 w 1717675"/>
              <a:gd name="connsiteX2793" fmla="*/ 391912 w 1717675"/>
              <a:gd name="connsiteY2793" fmla="*/ 391912 w 1717675"/>
              <a:gd name="connsiteX2794" fmla="*/ 391912 w 1717675"/>
              <a:gd name="connsiteY2794" fmla="*/ 391912 w 1717675"/>
              <a:gd name="connsiteX2795" fmla="*/ 391912 w 1717675"/>
              <a:gd name="connsiteY2795" fmla="*/ 391912 w 1717675"/>
              <a:gd name="connsiteX2796" fmla="*/ 391912 w 1717675"/>
              <a:gd name="connsiteY2796" fmla="*/ 391912 w 1717675"/>
              <a:gd name="connsiteX2797" fmla="*/ 391912 w 1717675"/>
              <a:gd name="connsiteY2797" fmla="*/ 391912 w 1717675"/>
              <a:gd name="connsiteX2798" fmla="*/ 391912 w 1717675"/>
              <a:gd name="connsiteY2798" fmla="*/ 391912 w 1717675"/>
              <a:gd name="connsiteX2799" fmla="*/ 391912 w 1717675"/>
              <a:gd name="connsiteY2799" fmla="*/ 391912 w 1717675"/>
              <a:gd name="connsiteX2800" fmla="*/ 391912 w 1717675"/>
              <a:gd name="connsiteY2800" fmla="*/ 391912 w 1717675"/>
              <a:gd name="connsiteX2801" fmla="*/ 391912 w 1717675"/>
              <a:gd name="connsiteY2801" fmla="*/ 391912 w 1717675"/>
              <a:gd name="connsiteX2802" fmla="*/ 391912 w 1717675"/>
              <a:gd name="connsiteY2802" fmla="*/ 391912 w 1717675"/>
              <a:gd name="connsiteX2803" fmla="*/ 391912 w 1717675"/>
              <a:gd name="connsiteY2803" fmla="*/ 391912 w 1717675"/>
              <a:gd name="connsiteX2804" fmla="*/ 391912 w 1717675"/>
              <a:gd name="connsiteY2804" fmla="*/ 391912 w 1717675"/>
              <a:gd name="connsiteX2805" fmla="*/ 391912 w 1717675"/>
              <a:gd name="connsiteY2805" fmla="*/ 391912 w 1717675"/>
              <a:gd name="connsiteX2806" fmla="*/ 391912 w 1717675"/>
              <a:gd name="connsiteY2806" fmla="*/ 391912 w 1717675"/>
              <a:gd name="connsiteX2807" fmla="*/ 391912 w 1717675"/>
              <a:gd name="connsiteY2807" fmla="*/ 391912 w 1717675"/>
              <a:gd name="connsiteX2808" fmla="*/ 391912 w 1717675"/>
              <a:gd name="connsiteY2808" fmla="*/ 391912 w 1717675"/>
              <a:gd name="connsiteX2809" fmla="*/ 391912 w 1717675"/>
              <a:gd name="connsiteY2809" fmla="*/ 391912 w 1717675"/>
              <a:gd name="connsiteX2810" fmla="*/ 391912 w 1717675"/>
              <a:gd name="connsiteY2810" fmla="*/ 391912 w 1717675"/>
              <a:gd name="connsiteX2811" fmla="*/ 391912 w 1717675"/>
              <a:gd name="connsiteY2811" fmla="*/ 391912 w 1717675"/>
              <a:gd name="connsiteX2812" fmla="*/ 391912 w 1717675"/>
              <a:gd name="connsiteY2812" fmla="*/ 391912 w 1717675"/>
              <a:gd name="connsiteX2813" fmla="*/ 391912 w 1717675"/>
              <a:gd name="connsiteY2813" fmla="*/ 391912 w 1717675"/>
              <a:gd name="connsiteX2814" fmla="*/ 391912 w 1717675"/>
              <a:gd name="connsiteY2814" fmla="*/ 391912 w 1717675"/>
              <a:gd name="connsiteX2815" fmla="*/ 391912 w 1717675"/>
              <a:gd name="connsiteY2815" fmla="*/ 391912 w 1717675"/>
              <a:gd name="connsiteX2816" fmla="*/ 391912 w 1717675"/>
              <a:gd name="connsiteY2816" fmla="*/ 391912 w 1717675"/>
              <a:gd name="connsiteX2817" fmla="*/ 391912 w 1717675"/>
              <a:gd name="connsiteY2817" fmla="*/ 391912 w 1717675"/>
              <a:gd name="connsiteX2818" fmla="*/ 391912 w 1717675"/>
              <a:gd name="connsiteY2818" fmla="*/ 391912 w 1717675"/>
              <a:gd name="connsiteX2819" fmla="*/ 391912 w 1717675"/>
              <a:gd name="connsiteY2819" fmla="*/ 391912 w 1717675"/>
              <a:gd name="connsiteX2820" fmla="*/ 391912 w 1717675"/>
              <a:gd name="connsiteY2820" fmla="*/ 391912 w 1717675"/>
              <a:gd name="connsiteX2821" fmla="*/ 391912 w 1717675"/>
              <a:gd name="connsiteY2821" fmla="*/ 391912 w 1717675"/>
              <a:gd name="connsiteX2822" fmla="*/ 391912 w 1717675"/>
              <a:gd name="connsiteY2822" fmla="*/ 391912 w 1717675"/>
              <a:gd name="connsiteX2823" fmla="*/ 391912 w 1717675"/>
              <a:gd name="connsiteY2823" fmla="*/ 391912 w 1717675"/>
              <a:gd name="connsiteX2824" fmla="*/ 391912 w 1717675"/>
              <a:gd name="connsiteY2824" fmla="*/ 391912 w 1717675"/>
              <a:gd name="connsiteX2825" fmla="*/ 391912 w 1717675"/>
              <a:gd name="connsiteY2825" fmla="*/ 391912 w 1717675"/>
              <a:gd name="connsiteX2826" fmla="*/ 391912 w 1717675"/>
              <a:gd name="connsiteY2826" fmla="*/ 391912 w 1717675"/>
              <a:gd name="connsiteX2827" fmla="*/ 391912 w 1717675"/>
              <a:gd name="connsiteY2827" fmla="*/ 391912 w 1717675"/>
              <a:gd name="connsiteX2828" fmla="*/ 391912 w 1717675"/>
              <a:gd name="connsiteY2828" fmla="*/ 391912 w 1717675"/>
              <a:gd name="connsiteX2829" fmla="*/ 391912 w 1717675"/>
              <a:gd name="connsiteY2829" fmla="*/ 391912 w 1717675"/>
              <a:gd name="connsiteX2830" fmla="*/ 391912 w 1717675"/>
              <a:gd name="connsiteY2830" fmla="*/ 391912 w 1717675"/>
              <a:gd name="connsiteX2831" fmla="*/ 391912 w 1717675"/>
              <a:gd name="connsiteY2831" fmla="*/ 391912 w 1717675"/>
              <a:gd name="connsiteX2832" fmla="*/ 391912 w 1717675"/>
              <a:gd name="connsiteY2832" fmla="*/ 391912 w 1717675"/>
              <a:gd name="connsiteX2833" fmla="*/ 391912 w 1717675"/>
              <a:gd name="connsiteY2833" fmla="*/ 391912 w 1717675"/>
              <a:gd name="connsiteX2834" fmla="*/ 391912 w 1717675"/>
              <a:gd name="connsiteY2834" fmla="*/ 391912 w 1717675"/>
              <a:gd name="connsiteX2835" fmla="*/ 391912 w 1717675"/>
              <a:gd name="connsiteY2835" fmla="*/ 391912 w 1717675"/>
              <a:gd name="connsiteX2836" fmla="*/ 391912 w 1717675"/>
              <a:gd name="connsiteY2836" fmla="*/ 391912 w 1717675"/>
              <a:gd name="connsiteX2837" fmla="*/ 391912 w 1717675"/>
              <a:gd name="connsiteY2837" fmla="*/ 391912 w 1717675"/>
              <a:gd name="connsiteX2838" fmla="*/ 391912 w 1717675"/>
              <a:gd name="connsiteY2838" fmla="*/ 391912 w 1717675"/>
              <a:gd name="connsiteX2839" fmla="*/ 391912 w 1717675"/>
              <a:gd name="connsiteY2839" fmla="*/ 391912 w 1717675"/>
              <a:gd name="connsiteX2840" fmla="*/ 391912 w 1717675"/>
              <a:gd name="connsiteY2840" fmla="*/ 391912 w 1717675"/>
              <a:gd name="connsiteX2841" fmla="*/ 391912 w 1717675"/>
              <a:gd name="connsiteY2841" fmla="*/ 391912 w 1717675"/>
              <a:gd name="connsiteX2842" fmla="*/ 391912 w 1717675"/>
              <a:gd name="connsiteY2842" fmla="*/ 391912 w 1717675"/>
              <a:gd name="connsiteX2843" fmla="*/ 391912 w 1717675"/>
              <a:gd name="connsiteY2843" fmla="*/ 391912 w 1717675"/>
              <a:gd name="connsiteX2844" fmla="*/ 391912 w 1717675"/>
              <a:gd name="connsiteY2844" fmla="*/ 391912 w 1717675"/>
              <a:gd name="connsiteX2845" fmla="*/ 391912 w 1717675"/>
              <a:gd name="connsiteY2845" fmla="*/ 391912 w 1717675"/>
              <a:gd name="connsiteX2846" fmla="*/ 391912 w 1717675"/>
              <a:gd name="connsiteY2846" fmla="*/ 391912 w 1717675"/>
              <a:gd name="connsiteX2847" fmla="*/ 391912 w 1717675"/>
              <a:gd name="connsiteY2847" fmla="*/ 391912 w 1717675"/>
              <a:gd name="connsiteX2848" fmla="*/ 391912 w 1717675"/>
              <a:gd name="connsiteY2848" fmla="*/ 391912 w 1717675"/>
              <a:gd name="connsiteX2849" fmla="*/ 391912 w 1717675"/>
              <a:gd name="connsiteY2849" fmla="*/ 391912 w 1717675"/>
              <a:gd name="connsiteX2850" fmla="*/ 391912 w 1717675"/>
              <a:gd name="connsiteY2850" fmla="*/ 391912 w 1717675"/>
              <a:gd name="connsiteX2851" fmla="*/ 391912 w 1717675"/>
              <a:gd name="connsiteY2851" fmla="*/ 391912 w 1717675"/>
              <a:gd name="connsiteX2852" fmla="*/ 391912 w 1717675"/>
              <a:gd name="connsiteY2852" fmla="*/ 391912 w 1717675"/>
              <a:gd name="connsiteX2853" fmla="*/ 391912 w 1717675"/>
              <a:gd name="connsiteY2853" fmla="*/ 391912 w 1717675"/>
              <a:gd name="connsiteX2854" fmla="*/ 391912 w 1717675"/>
              <a:gd name="connsiteY2854" fmla="*/ 391912 w 1717675"/>
              <a:gd name="connsiteX2855" fmla="*/ 391912 w 1717675"/>
              <a:gd name="connsiteY2855" fmla="*/ 391912 w 1717675"/>
              <a:gd name="connsiteX2856" fmla="*/ 391912 w 1717675"/>
              <a:gd name="connsiteY2856" fmla="*/ 391912 w 1717675"/>
              <a:gd name="connsiteX2857" fmla="*/ 391912 w 1717675"/>
              <a:gd name="connsiteY2857" fmla="*/ 391912 w 1717675"/>
              <a:gd name="connsiteX2858" fmla="*/ 391912 w 1717675"/>
              <a:gd name="connsiteY2858" fmla="*/ 391912 w 1717675"/>
              <a:gd name="connsiteX2859" fmla="*/ 391912 w 1717675"/>
              <a:gd name="connsiteY2859" fmla="*/ 391912 w 1717675"/>
              <a:gd name="connsiteX2860" fmla="*/ 391912 w 1717675"/>
              <a:gd name="connsiteY2860" fmla="*/ 391912 w 1717675"/>
              <a:gd name="connsiteX2861" fmla="*/ 391912 w 1717675"/>
              <a:gd name="connsiteY2861" fmla="*/ 391912 w 1717675"/>
              <a:gd name="connsiteX2862" fmla="*/ 391912 w 1717675"/>
              <a:gd name="connsiteY2862" fmla="*/ 391912 w 1717675"/>
              <a:gd name="connsiteX2863" fmla="*/ 391912 w 1717675"/>
              <a:gd name="connsiteY2863" fmla="*/ 391912 w 1717675"/>
              <a:gd name="connsiteX2864" fmla="*/ 391912 w 1717675"/>
              <a:gd name="connsiteY2864" fmla="*/ 391912 w 1717675"/>
              <a:gd name="connsiteX2865" fmla="*/ 391912 w 1717675"/>
              <a:gd name="connsiteY2865" fmla="*/ 391912 w 1717675"/>
              <a:gd name="connsiteX2866" fmla="*/ 391912 w 1717675"/>
              <a:gd name="connsiteY2866" fmla="*/ 391912 w 1717675"/>
              <a:gd name="connsiteX2867" fmla="*/ 391912 w 1717675"/>
              <a:gd name="connsiteY2867" fmla="*/ 391912 w 1717675"/>
              <a:gd name="connsiteX2868" fmla="*/ 391912 w 1717675"/>
              <a:gd name="connsiteY2868" fmla="*/ 391912 w 1717675"/>
              <a:gd name="connsiteX2869" fmla="*/ 391912 w 1717675"/>
              <a:gd name="connsiteY2869" fmla="*/ 391912 w 1717675"/>
              <a:gd name="connsiteX2870" fmla="*/ 391912 w 1717675"/>
              <a:gd name="connsiteY2870" fmla="*/ 391912 w 1717675"/>
              <a:gd name="connsiteX2871" fmla="*/ 391912 w 1717675"/>
              <a:gd name="connsiteY2871" fmla="*/ 391912 w 1717675"/>
              <a:gd name="connsiteX2872" fmla="*/ 391912 w 1717675"/>
              <a:gd name="connsiteY2872" fmla="*/ 391912 w 1717675"/>
              <a:gd name="connsiteX2873" fmla="*/ 391912 w 1717675"/>
              <a:gd name="connsiteY2873" fmla="*/ 391912 w 1717675"/>
              <a:gd name="connsiteX2874" fmla="*/ 391912 w 1717675"/>
              <a:gd name="connsiteY2874" fmla="*/ 391912 w 1717675"/>
              <a:gd name="connsiteX2875" fmla="*/ 391912 w 1717675"/>
              <a:gd name="connsiteY2875" fmla="*/ 391912 w 1717675"/>
              <a:gd name="connsiteX2876" fmla="*/ 391912 w 1717675"/>
              <a:gd name="connsiteY2876" fmla="*/ 391912 w 1717675"/>
              <a:gd name="connsiteX2877" fmla="*/ 391912 w 1717675"/>
              <a:gd name="connsiteY2877" fmla="*/ 391912 w 1717675"/>
              <a:gd name="connsiteX2878" fmla="*/ 391912 w 1717675"/>
              <a:gd name="connsiteY2878" fmla="*/ 391912 w 1717675"/>
              <a:gd name="connsiteX2879" fmla="*/ 391912 w 1717675"/>
              <a:gd name="connsiteY2879" fmla="*/ 391912 w 1717675"/>
              <a:gd name="connsiteX2880" fmla="*/ 391912 w 1717675"/>
              <a:gd name="connsiteY2880" fmla="*/ 391912 w 1717675"/>
              <a:gd name="connsiteX2881" fmla="*/ 391912 w 1717675"/>
              <a:gd name="connsiteY2881" fmla="*/ 391912 w 1717675"/>
              <a:gd name="connsiteX2882" fmla="*/ 391912 w 1717675"/>
              <a:gd name="connsiteY2882" fmla="*/ 391912 w 1717675"/>
              <a:gd name="connsiteX2883" fmla="*/ 391912 w 1717675"/>
              <a:gd name="connsiteY2883" fmla="*/ 391912 w 1717675"/>
              <a:gd name="connsiteX2884" fmla="*/ 391912 w 1717675"/>
              <a:gd name="connsiteY2884" fmla="*/ 391912 w 1717675"/>
              <a:gd name="connsiteX2885" fmla="*/ 391912 w 1717675"/>
              <a:gd name="connsiteY2885" fmla="*/ 391912 w 1717675"/>
              <a:gd name="connsiteX2886" fmla="*/ 391912 w 1717675"/>
              <a:gd name="connsiteY2886" fmla="*/ 391912 w 1717675"/>
              <a:gd name="connsiteX2887" fmla="*/ 391912 w 1717675"/>
              <a:gd name="connsiteY2887" fmla="*/ 391912 w 1717675"/>
              <a:gd name="connsiteX2888" fmla="*/ 391912 w 1717675"/>
              <a:gd name="connsiteY2888" fmla="*/ 391912 w 1717675"/>
              <a:gd name="connsiteX2889" fmla="*/ 391912 w 1717675"/>
              <a:gd name="connsiteY2889" fmla="*/ 391912 w 1717675"/>
              <a:gd name="connsiteX2890" fmla="*/ 391912 w 1717675"/>
              <a:gd name="connsiteY2890" fmla="*/ 391912 w 1717675"/>
              <a:gd name="connsiteX2891" fmla="*/ 391912 w 1717675"/>
              <a:gd name="connsiteY2891" fmla="*/ 391912 w 1717675"/>
              <a:gd name="connsiteX2892" fmla="*/ 391912 w 1717675"/>
              <a:gd name="connsiteY2892" fmla="*/ 391912 w 1717675"/>
              <a:gd name="connsiteX2893" fmla="*/ 391912 w 1717675"/>
              <a:gd name="connsiteY2893" fmla="*/ 391912 w 1717675"/>
              <a:gd name="connsiteX2894" fmla="*/ 391912 w 1717675"/>
              <a:gd name="connsiteY2894" fmla="*/ 391912 w 1717675"/>
              <a:gd name="connsiteX2895" fmla="*/ 391912 w 1717675"/>
              <a:gd name="connsiteY2895" fmla="*/ 391912 w 1717675"/>
              <a:gd name="connsiteX2896" fmla="*/ 391912 w 1717675"/>
              <a:gd name="connsiteY2896" fmla="*/ 391912 w 1717675"/>
              <a:gd name="connsiteX2897" fmla="*/ 391912 w 1717675"/>
              <a:gd name="connsiteY2897" fmla="*/ 391912 w 1717675"/>
              <a:gd name="connsiteX2898" fmla="*/ 391912 w 1717675"/>
              <a:gd name="connsiteY2898" fmla="*/ 391912 w 1717675"/>
              <a:gd name="connsiteX2899" fmla="*/ 391912 w 1717675"/>
              <a:gd name="connsiteY2899" fmla="*/ 391912 w 1717675"/>
              <a:gd name="connsiteX2900" fmla="*/ 391912 w 1717675"/>
              <a:gd name="connsiteY2900" fmla="*/ 391912 w 1717675"/>
              <a:gd name="connsiteX2901" fmla="*/ 391912 w 1717675"/>
              <a:gd name="connsiteY2901" fmla="*/ 391912 w 1717675"/>
              <a:gd name="connsiteX2902" fmla="*/ 391912 w 1717675"/>
              <a:gd name="connsiteY2902" fmla="*/ 391912 w 1717675"/>
              <a:gd name="connsiteX2903" fmla="*/ 391912 w 1717675"/>
              <a:gd name="connsiteY2903" fmla="*/ 391912 w 1717675"/>
              <a:gd name="connsiteX2904" fmla="*/ 391912 w 1717675"/>
              <a:gd name="connsiteY2904" fmla="*/ 391912 w 1717675"/>
              <a:gd name="connsiteX2905" fmla="*/ 391912 w 1717675"/>
              <a:gd name="connsiteY2905" fmla="*/ 391912 w 1717675"/>
              <a:gd name="connsiteX2906" fmla="*/ 391912 w 1717675"/>
              <a:gd name="connsiteY2906" fmla="*/ 391912 w 1717675"/>
              <a:gd name="connsiteX2907" fmla="*/ 391912 w 1717675"/>
              <a:gd name="connsiteY2907" fmla="*/ 391912 w 1717675"/>
              <a:gd name="connsiteX2908" fmla="*/ 391912 w 1717675"/>
              <a:gd name="connsiteY2908" fmla="*/ 391912 w 1717675"/>
              <a:gd name="connsiteX2909" fmla="*/ 391912 w 1717675"/>
              <a:gd name="connsiteY2909" fmla="*/ 391912 w 1717675"/>
              <a:gd name="connsiteX2910" fmla="*/ 391912 w 1717675"/>
              <a:gd name="connsiteY2910" fmla="*/ 391912 w 1717675"/>
              <a:gd name="connsiteX2911" fmla="*/ 391912 w 1717675"/>
              <a:gd name="connsiteY2911" fmla="*/ 391912 w 1717675"/>
              <a:gd name="connsiteX2912" fmla="*/ 391912 w 1717675"/>
              <a:gd name="connsiteY2912" fmla="*/ 391912 w 1717675"/>
              <a:gd name="connsiteX2913" fmla="*/ 391912 w 1717675"/>
              <a:gd name="connsiteY2913" fmla="*/ 391912 w 1717675"/>
              <a:gd name="connsiteX2914" fmla="*/ 391912 w 1717675"/>
              <a:gd name="connsiteY2914" fmla="*/ 391912 w 1717675"/>
              <a:gd name="connsiteX2915" fmla="*/ 391912 w 1717675"/>
              <a:gd name="connsiteY2915" fmla="*/ 391912 w 1717675"/>
              <a:gd name="connsiteX2916" fmla="*/ 391912 w 1717675"/>
              <a:gd name="connsiteY2916" fmla="*/ 391912 w 1717675"/>
              <a:gd name="connsiteX2917" fmla="*/ 391912 w 1717675"/>
              <a:gd name="connsiteY2917" fmla="*/ 391912 w 1717675"/>
              <a:gd name="connsiteX2918" fmla="*/ 391912 w 1717675"/>
              <a:gd name="connsiteY2918" fmla="*/ 391912 w 1717675"/>
              <a:gd name="connsiteX2919" fmla="*/ 391912 w 1717675"/>
              <a:gd name="connsiteY2919" fmla="*/ 391912 w 1717675"/>
              <a:gd name="connsiteX2920" fmla="*/ 391912 w 1717675"/>
              <a:gd name="connsiteY2920" fmla="*/ 391912 w 1717675"/>
              <a:gd name="connsiteX2921" fmla="*/ 391912 w 1717675"/>
              <a:gd name="connsiteY2921" fmla="*/ 391912 w 1717675"/>
              <a:gd name="connsiteX2922" fmla="*/ 391912 w 1717675"/>
              <a:gd name="connsiteY2922" fmla="*/ 391912 w 1717675"/>
              <a:gd name="connsiteX2923" fmla="*/ 391912 w 1717675"/>
              <a:gd name="connsiteY2923" fmla="*/ 391912 w 1717675"/>
              <a:gd name="connsiteX2924" fmla="*/ 391912 w 1717675"/>
              <a:gd name="connsiteY2924" fmla="*/ 391912 w 1717675"/>
              <a:gd name="connsiteX2925" fmla="*/ 391912 w 1717675"/>
              <a:gd name="connsiteY2925" fmla="*/ 391912 w 1717675"/>
              <a:gd name="connsiteX2926" fmla="*/ 391912 w 1717675"/>
              <a:gd name="connsiteY2926" fmla="*/ 391912 w 1717675"/>
              <a:gd name="connsiteX2927" fmla="*/ 391912 w 1717675"/>
              <a:gd name="connsiteY2927" fmla="*/ 391912 w 1717675"/>
              <a:gd name="connsiteX2928" fmla="*/ 391912 w 1717675"/>
              <a:gd name="connsiteY2928" fmla="*/ 391912 w 1717675"/>
              <a:gd name="connsiteX2929" fmla="*/ 391912 w 1717675"/>
              <a:gd name="connsiteY2929" fmla="*/ 391912 w 1717675"/>
              <a:gd name="connsiteX2930" fmla="*/ 391912 w 1717675"/>
              <a:gd name="connsiteY2930" fmla="*/ 391912 w 1717675"/>
              <a:gd name="connsiteX2931" fmla="*/ 391912 w 1717675"/>
              <a:gd name="connsiteY2931" fmla="*/ 391912 w 1717675"/>
              <a:gd name="connsiteX2932" fmla="*/ 391912 w 1717675"/>
              <a:gd name="connsiteY2932" fmla="*/ 391912 w 1717675"/>
              <a:gd name="connsiteX2933" fmla="*/ 391912 w 1717675"/>
              <a:gd name="connsiteY2933" fmla="*/ 391912 w 1717675"/>
              <a:gd name="connsiteX2934" fmla="*/ 391912 w 1717675"/>
              <a:gd name="connsiteY2934" fmla="*/ 391912 w 1717675"/>
              <a:gd name="connsiteX2935" fmla="*/ 391912 w 1717675"/>
              <a:gd name="connsiteY2935" fmla="*/ 391912 w 1717675"/>
              <a:gd name="connsiteX2936" fmla="*/ 391912 w 1717675"/>
              <a:gd name="connsiteY2936" fmla="*/ 391912 w 1717675"/>
              <a:gd name="connsiteX2937" fmla="*/ 391912 w 1717675"/>
              <a:gd name="connsiteY2937" fmla="*/ 391912 w 1717675"/>
              <a:gd name="connsiteX2938" fmla="*/ 391912 w 1717675"/>
              <a:gd name="connsiteY2938" fmla="*/ 391912 w 1717675"/>
              <a:gd name="connsiteX2939" fmla="*/ 391912 w 1717675"/>
              <a:gd name="connsiteY2939" fmla="*/ 391912 w 1717675"/>
              <a:gd name="connsiteX2940" fmla="*/ 391912 w 1717675"/>
              <a:gd name="connsiteY2940" fmla="*/ 391912 w 1717675"/>
              <a:gd name="connsiteX2941" fmla="*/ 391912 w 1717675"/>
              <a:gd name="connsiteY2941" fmla="*/ 391912 w 1717675"/>
              <a:gd name="connsiteX2942" fmla="*/ 391912 w 1717675"/>
              <a:gd name="connsiteY2942" fmla="*/ 391912 w 1717675"/>
              <a:gd name="connsiteX2943" fmla="*/ 391912 w 1717675"/>
              <a:gd name="connsiteY2943" fmla="*/ 391912 w 1717675"/>
              <a:gd name="connsiteX2944" fmla="*/ 391912 w 1717675"/>
              <a:gd name="connsiteY2944" fmla="*/ 391912 w 1717675"/>
              <a:gd name="connsiteX2945" fmla="*/ 391912 w 1717675"/>
              <a:gd name="connsiteY2945" fmla="*/ 391912 w 1717675"/>
              <a:gd name="connsiteX2946" fmla="*/ 391912 w 1717675"/>
              <a:gd name="connsiteY2946" fmla="*/ 391912 w 1717675"/>
              <a:gd name="connsiteX2947" fmla="*/ 391912 w 1717675"/>
              <a:gd name="connsiteY2947" fmla="*/ 391912 w 1717675"/>
              <a:gd name="connsiteX2948" fmla="*/ 391912 w 1717675"/>
              <a:gd name="connsiteY2948" fmla="*/ 391912 w 1717675"/>
              <a:gd name="connsiteX2949" fmla="*/ 391912 w 1717675"/>
              <a:gd name="connsiteY2949" fmla="*/ 391912 w 1717675"/>
              <a:gd name="connsiteX2950" fmla="*/ 391912 w 1717675"/>
              <a:gd name="connsiteY2950" fmla="*/ 391912 w 1717675"/>
              <a:gd name="connsiteX2951" fmla="*/ 391912 w 1717675"/>
              <a:gd name="connsiteY2951" fmla="*/ 391912 w 1717675"/>
              <a:gd name="connsiteX2952" fmla="*/ 391912 w 1717675"/>
              <a:gd name="connsiteY2952" fmla="*/ 391912 w 1717675"/>
              <a:gd name="connsiteX2953" fmla="*/ 391912 w 1717675"/>
              <a:gd name="connsiteY2953" fmla="*/ 391912 w 1717675"/>
              <a:gd name="connsiteX2954" fmla="*/ 391912 w 1717675"/>
              <a:gd name="connsiteY2954" fmla="*/ 391912 w 1717675"/>
              <a:gd name="connsiteX2955" fmla="*/ 391912 w 1717675"/>
              <a:gd name="connsiteY2955" fmla="*/ 391912 w 1717675"/>
              <a:gd name="connsiteX2956" fmla="*/ 391912 w 1717675"/>
              <a:gd name="connsiteY2956" fmla="*/ 391912 w 1717675"/>
              <a:gd name="connsiteX2957" fmla="*/ 391912 w 1717675"/>
              <a:gd name="connsiteY2957" fmla="*/ 391912 w 1717675"/>
              <a:gd name="connsiteX2958" fmla="*/ 391912 w 1717675"/>
              <a:gd name="connsiteY2958" fmla="*/ 391912 w 1717675"/>
              <a:gd name="connsiteX2959" fmla="*/ 391912 w 1717675"/>
              <a:gd name="connsiteY2959" fmla="*/ 391912 w 1717675"/>
              <a:gd name="connsiteX2960" fmla="*/ 391912 w 1717675"/>
              <a:gd name="connsiteY2960" fmla="*/ 391912 w 1717675"/>
              <a:gd name="connsiteX2961" fmla="*/ 391912 w 1717675"/>
              <a:gd name="connsiteY2961" fmla="*/ 391912 w 1717675"/>
              <a:gd name="connsiteX2962" fmla="*/ 391912 w 1717675"/>
              <a:gd name="connsiteY2962" fmla="*/ 391912 w 1717675"/>
              <a:gd name="connsiteX2963" fmla="*/ 391912 w 1717675"/>
              <a:gd name="connsiteY2963" fmla="*/ 391912 w 1717675"/>
              <a:gd name="connsiteX2964" fmla="*/ 391912 w 1717675"/>
              <a:gd name="connsiteY2964" fmla="*/ 391912 w 1717675"/>
              <a:gd name="connsiteX2965" fmla="*/ 391912 w 1717675"/>
              <a:gd name="connsiteY2965" fmla="*/ 391912 w 1717675"/>
              <a:gd name="connsiteX2966" fmla="*/ 391912 w 1717675"/>
              <a:gd name="connsiteY2966" fmla="*/ 391912 w 1717675"/>
              <a:gd name="connsiteX2967" fmla="*/ 391912 w 1717675"/>
              <a:gd name="connsiteY2967" fmla="*/ 391912 w 1717675"/>
              <a:gd name="connsiteX2968" fmla="*/ 391912 w 1717675"/>
              <a:gd name="connsiteY2968" fmla="*/ 391912 w 1717675"/>
              <a:gd name="connsiteX2969" fmla="*/ 391912 w 1717675"/>
              <a:gd name="connsiteY2969" fmla="*/ 391912 w 1717675"/>
              <a:gd name="connsiteX2970" fmla="*/ 391912 w 1717675"/>
              <a:gd name="connsiteY2970" fmla="*/ 391912 w 1717675"/>
              <a:gd name="connsiteX2971" fmla="*/ 391912 w 1717675"/>
              <a:gd name="connsiteY2971" fmla="*/ 391912 w 1717675"/>
              <a:gd name="connsiteX2972" fmla="*/ 391912 w 1717675"/>
              <a:gd name="connsiteY2972" fmla="*/ 391912 w 1717675"/>
              <a:gd name="connsiteX2973" fmla="*/ 391912 w 1717675"/>
              <a:gd name="connsiteY2973" fmla="*/ 391912 w 1717675"/>
              <a:gd name="connsiteX2974" fmla="*/ 391912 w 1717675"/>
              <a:gd name="connsiteY2974" fmla="*/ 391912 w 1717675"/>
              <a:gd name="connsiteX2975" fmla="*/ 391912 w 1717675"/>
              <a:gd name="connsiteY2975" fmla="*/ 391912 w 1717675"/>
              <a:gd name="connsiteX2976" fmla="*/ 391912 w 1717675"/>
              <a:gd name="connsiteY2976" fmla="*/ 391912 w 1717675"/>
              <a:gd name="connsiteX2977" fmla="*/ 391912 w 1717675"/>
              <a:gd name="connsiteY2977" fmla="*/ 391912 w 1717675"/>
              <a:gd name="connsiteX2978" fmla="*/ 391912 w 1717675"/>
              <a:gd name="connsiteY2978" fmla="*/ 391912 w 1717675"/>
              <a:gd name="connsiteX2979" fmla="*/ 391912 w 1717675"/>
              <a:gd name="connsiteY2979" fmla="*/ 391912 w 1717675"/>
              <a:gd name="connsiteX2980" fmla="*/ 391912 w 1717675"/>
              <a:gd name="connsiteY2980" fmla="*/ 391912 w 1717675"/>
              <a:gd name="connsiteX2981" fmla="*/ 391912 w 1717675"/>
              <a:gd name="connsiteY2981" fmla="*/ 391912 w 1717675"/>
              <a:gd name="connsiteX2982" fmla="*/ 391912 w 1717675"/>
              <a:gd name="connsiteY2982" fmla="*/ 391912 w 1717675"/>
              <a:gd name="connsiteX2983" fmla="*/ 391912 w 1717675"/>
              <a:gd name="connsiteY2983" fmla="*/ 391912 w 1717675"/>
              <a:gd name="connsiteX2984" fmla="*/ 391912 w 1717675"/>
              <a:gd name="connsiteY2984" fmla="*/ 391912 w 1717675"/>
              <a:gd name="connsiteX2985" fmla="*/ 391912 w 1717675"/>
              <a:gd name="connsiteY2985" fmla="*/ 391912 w 1717675"/>
              <a:gd name="connsiteX2986" fmla="*/ 391912 w 1717675"/>
              <a:gd name="connsiteY2986" fmla="*/ 391912 w 1717675"/>
              <a:gd name="connsiteX2987" fmla="*/ 391912 w 1717675"/>
              <a:gd name="connsiteY2987" fmla="*/ 391912 w 1717675"/>
              <a:gd name="connsiteX2988" fmla="*/ 391912 w 1717675"/>
              <a:gd name="connsiteY2988" fmla="*/ 391912 w 1717675"/>
              <a:gd name="connsiteX2989" fmla="*/ 391912 w 1717675"/>
              <a:gd name="connsiteY2989" fmla="*/ 391912 w 1717675"/>
              <a:gd name="connsiteX2990" fmla="*/ 391912 w 1717675"/>
              <a:gd name="connsiteY2990" fmla="*/ 391912 w 1717675"/>
              <a:gd name="connsiteX2991" fmla="*/ 391912 w 1717675"/>
              <a:gd name="connsiteY2991" fmla="*/ 391912 w 1717675"/>
              <a:gd name="connsiteX2992" fmla="*/ 391912 w 1717675"/>
              <a:gd name="connsiteY2992" fmla="*/ 391912 w 1717675"/>
              <a:gd name="connsiteX2993" fmla="*/ 391912 w 1717675"/>
              <a:gd name="connsiteY2993" fmla="*/ 391912 w 1717675"/>
              <a:gd name="connsiteX2994" fmla="*/ 391912 w 1717675"/>
              <a:gd name="connsiteY2994" fmla="*/ 391912 w 1717675"/>
              <a:gd name="connsiteX2995" fmla="*/ 391912 w 1717675"/>
              <a:gd name="connsiteY2995" fmla="*/ 391912 w 1717675"/>
              <a:gd name="connsiteX2996" fmla="*/ 391912 w 1717675"/>
              <a:gd name="connsiteY2996" fmla="*/ 391912 w 1717675"/>
              <a:gd name="connsiteX2997" fmla="*/ 391912 w 1717675"/>
              <a:gd name="connsiteY2997" fmla="*/ 391912 w 1717675"/>
              <a:gd name="connsiteX2998" fmla="*/ 391912 w 1717675"/>
              <a:gd name="connsiteY2998" fmla="*/ 391912 w 1717675"/>
              <a:gd name="connsiteX2999" fmla="*/ 391912 w 1717675"/>
              <a:gd name="connsiteY2999" fmla="*/ 391912 w 1717675"/>
              <a:gd name="connsiteX3000" fmla="*/ 391912 w 1717675"/>
              <a:gd name="connsiteY3000" fmla="*/ 391912 w 1717675"/>
              <a:gd name="connsiteX3001" fmla="*/ 391912 w 1717675"/>
              <a:gd name="connsiteY3001" fmla="*/ 391912 w 1717675"/>
              <a:gd name="connsiteX3002" fmla="*/ 391912 w 1717675"/>
              <a:gd name="connsiteY3002" fmla="*/ 391912 w 1717675"/>
              <a:gd name="connsiteX3003" fmla="*/ 391912 w 1717675"/>
              <a:gd name="connsiteY3003" fmla="*/ 391912 w 1717675"/>
              <a:gd name="connsiteX3004" fmla="*/ 391912 w 1717675"/>
              <a:gd name="connsiteY3004" fmla="*/ 391912 w 1717675"/>
              <a:gd name="connsiteX3005" fmla="*/ 391912 w 1717675"/>
              <a:gd name="connsiteY3005" fmla="*/ 391912 w 1717675"/>
              <a:gd name="connsiteX3006" fmla="*/ 391912 w 1717675"/>
              <a:gd name="connsiteY3006" fmla="*/ 391912 w 1717675"/>
              <a:gd name="connsiteX3007" fmla="*/ 391912 w 1717675"/>
              <a:gd name="connsiteY3007" fmla="*/ 391912 w 1717675"/>
              <a:gd name="connsiteX3008" fmla="*/ 391912 w 1717675"/>
              <a:gd name="connsiteY3008" fmla="*/ 391912 w 1717675"/>
              <a:gd name="connsiteX3009" fmla="*/ 391912 w 1717675"/>
              <a:gd name="connsiteY3009" fmla="*/ 391912 w 1717675"/>
              <a:gd name="connsiteX3010" fmla="*/ 391912 w 1717675"/>
              <a:gd name="connsiteY3010" fmla="*/ 391912 w 1717675"/>
              <a:gd name="connsiteX3011" fmla="*/ 391912 w 1717675"/>
              <a:gd name="connsiteY3011" fmla="*/ 391912 w 1717675"/>
              <a:gd name="connsiteX3012" fmla="*/ 391912 w 1717675"/>
              <a:gd name="connsiteY3012" fmla="*/ 391912 w 1717675"/>
              <a:gd name="connsiteX3013" fmla="*/ 391912 w 1717675"/>
              <a:gd name="connsiteY3013" fmla="*/ 391912 w 1717675"/>
              <a:gd name="connsiteX3014" fmla="*/ 391912 w 1717675"/>
              <a:gd name="connsiteY3014" fmla="*/ 391912 w 1717675"/>
              <a:gd name="connsiteX3015" fmla="*/ 391912 w 1717675"/>
              <a:gd name="connsiteY3015" fmla="*/ 391912 w 1717675"/>
              <a:gd name="connsiteX3016" fmla="*/ 391912 w 1717675"/>
              <a:gd name="connsiteY3016" fmla="*/ 391912 w 1717675"/>
              <a:gd name="connsiteX3017" fmla="*/ 391912 w 1717675"/>
              <a:gd name="connsiteY3017" fmla="*/ 391912 w 1717675"/>
              <a:gd name="connsiteX3018" fmla="*/ 391912 w 1717675"/>
              <a:gd name="connsiteY3018" fmla="*/ 391912 w 1717675"/>
              <a:gd name="connsiteX3019" fmla="*/ 391912 w 1717675"/>
              <a:gd name="connsiteY3019" fmla="*/ 391912 w 1717675"/>
              <a:gd name="connsiteX3020" fmla="*/ 391912 w 1717675"/>
              <a:gd name="connsiteY3020" fmla="*/ 391912 w 1717675"/>
              <a:gd name="connsiteX3021" fmla="*/ 391912 w 1717675"/>
              <a:gd name="connsiteY3021" fmla="*/ 391912 w 1717675"/>
              <a:gd name="connsiteX3022" fmla="*/ 391912 w 1717675"/>
              <a:gd name="connsiteY3022" fmla="*/ 391912 w 1717675"/>
              <a:gd name="connsiteX3023" fmla="*/ 391912 w 1717675"/>
              <a:gd name="connsiteY3023" fmla="*/ 391912 w 1717675"/>
              <a:gd name="connsiteX3024" fmla="*/ 391912 w 1717675"/>
              <a:gd name="connsiteY3024" fmla="*/ 391912 w 1717675"/>
              <a:gd name="connsiteX3025" fmla="*/ 391912 w 1717675"/>
              <a:gd name="connsiteY3025" fmla="*/ 391912 w 1717675"/>
              <a:gd name="connsiteX3026" fmla="*/ 391912 w 1717675"/>
              <a:gd name="connsiteY3026" fmla="*/ 391912 w 1717675"/>
              <a:gd name="connsiteX3027" fmla="*/ 391912 w 1717675"/>
              <a:gd name="connsiteY3027" fmla="*/ 391912 w 1717675"/>
              <a:gd name="connsiteX3028" fmla="*/ 391912 w 1717675"/>
              <a:gd name="connsiteY3028" fmla="*/ 391912 w 1717675"/>
              <a:gd name="connsiteX3029" fmla="*/ 391912 w 1717675"/>
              <a:gd name="connsiteY3029" fmla="*/ 391912 w 1717675"/>
              <a:gd name="connsiteX3030" fmla="*/ 391912 w 1717675"/>
              <a:gd name="connsiteY3030" fmla="*/ 391912 w 1717675"/>
              <a:gd name="connsiteX3031" fmla="*/ 391912 w 1717675"/>
              <a:gd name="connsiteY3031" fmla="*/ 391912 w 1717675"/>
              <a:gd name="connsiteX3032" fmla="*/ 391912 w 1717675"/>
              <a:gd name="connsiteY3032" fmla="*/ 391912 w 1717675"/>
              <a:gd name="connsiteX3033" fmla="*/ 391912 w 1717675"/>
              <a:gd name="connsiteY3033" fmla="*/ 391912 w 1717675"/>
              <a:gd name="connsiteX3034" fmla="*/ 391912 w 1717675"/>
              <a:gd name="connsiteY3034" fmla="*/ 391912 w 1717675"/>
              <a:gd name="connsiteX3035" fmla="*/ 391912 w 1717675"/>
              <a:gd name="connsiteY3035" fmla="*/ 391912 w 1717675"/>
              <a:gd name="connsiteX3036" fmla="*/ 391912 w 1717675"/>
              <a:gd name="connsiteY3036" fmla="*/ 391912 w 1717675"/>
              <a:gd name="connsiteX3037" fmla="*/ 391912 w 1717675"/>
              <a:gd name="connsiteY3037" fmla="*/ 391912 w 1717675"/>
              <a:gd name="connsiteX3038" fmla="*/ 391912 w 1717675"/>
              <a:gd name="connsiteY3038" fmla="*/ 391912 w 1717675"/>
              <a:gd name="connsiteX3039" fmla="*/ 391912 w 1717675"/>
              <a:gd name="connsiteY3039" fmla="*/ 391912 w 1717675"/>
              <a:gd name="connsiteX3040" fmla="*/ 391912 w 1717675"/>
              <a:gd name="connsiteY3040" fmla="*/ 391912 w 1717675"/>
              <a:gd name="connsiteX3041" fmla="*/ 391912 w 1717675"/>
              <a:gd name="connsiteY3041" fmla="*/ 391912 w 1717675"/>
              <a:gd name="connsiteX3042" fmla="*/ 391912 w 1717675"/>
              <a:gd name="connsiteY3042" fmla="*/ 391912 w 1717675"/>
              <a:gd name="connsiteX3043" fmla="*/ 391912 w 1717675"/>
              <a:gd name="connsiteY3043" fmla="*/ 391912 w 1717675"/>
              <a:gd name="connsiteX3044" fmla="*/ 391912 w 1717675"/>
              <a:gd name="connsiteY3044" fmla="*/ 391912 w 1717675"/>
              <a:gd name="connsiteX3045" fmla="*/ 391912 w 1717675"/>
              <a:gd name="connsiteY3045" fmla="*/ 391912 w 1717675"/>
              <a:gd name="connsiteX3046" fmla="*/ 391912 w 1717675"/>
              <a:gd name="connsiteY3046" fmla="*/ 391912 w 1717675"/>
              <a:gd name="connsiteX3047" fmla="*/ 391912 w 1717675"/>
              <a:gd name="connsiteY3047" fmla="*/ 391912 w 1717675"/>
              <a:gd name="connsiteX3048" fmla="*/ 391912 w 1717675"/>
              <a:gd name="connsiteY3048" fmla="*/ 391912 w 1717675"/>
              <a:gd name="connsiteX3049" fmla="*/ 391912 w 1717675"/>
              <a:gd name="connsiteY3049" fmla="*/ 391912 w 1717675"/>
              <a:gd name="connsiteX3050" fmla="*/ 391912 w 1717675"/>
              <a:gd name="connsiteY3050" fmla="*/ 391912 w 1717675"/>
              <a:gd name="connsiteX3051" fmla="*/ 391912 w 1717675"/>
              <a:gd name="connsiteY3051" fmla="*/ 391912 w 1717675"/>
              <a:gd name="connsiteX3052" fmla="*/ 391912 w 1717675"/>
              <a:gd name="connsiteY3052" fmla="*/ 391912 w 1717675"/>
              <a:gd name="connsiteX3053" fmla="*/ 391912 w 1717675"/>
              <a:gd name="connsiteY3053" fmla="*/ 391912 w 1717675"/>
              <a:gd name="connsiteX3054" fmla="*/ 391912 w 1717675"/>
              <a:gd name="connsiteY3054" fmla="*/ 391912 w 1717675"/>
              <a:gd name="connsiteX3055" fmla="*/ 391912 w 1717675"/>
              <a:gd name="connsiteY3055" fmla="*/ 391912 w 1717675"/>
              <a:gd name="connsiteX3056" fmla="*/ 391912 w 1717675"/>
              <a:gd name="connsiteY3056" fmla="*/ 391912 w 1717675"/>
              <a:gd name="connsiteX3057" fmla="*/ 391912 w 1717675"/>
              <a:gd name="connsiteY3057" fmla="*/ 391912 w 1717675"/>
              <a:gd name="connsiteX3058" fmla="*/ 391912 w 1717675"/>
              <a:gd name="connsiteY3058" fmla="*/ 391912 w 1717675"/>
              <a:gd name="connsiteX3059" fmla="*/ 391912 w 1717675"/>
              <a:gd name="connsiteY3059" fmla="*/ 391912 w 1717675"/>
              <a:gd name="connsiteX3060" fmla="*/ 391912 w 1717675"/>
              <a:gd name="connsiteY3060" fmla="*/ 391912 w 1717675"/>
              <a:gd name="connsiteX3061" fmla="*/ 391912 w 1717675"/>
              <a:gd name="connsiteY3061" fmla="*/ 391912 w 1717675"/>
              <a:gd name="connsiteX3062" fmla="*/ 391912 w 1717675"/>
              <a:gd name="connsiteY3062" fmla="*/ 391912 w 1717675"/>
              <a:gd name="connsiteX3063" fmla="*/ 391912 w 1717675"/>
              <a:gd name="connsiteY3063" fmla="*/ 391912 w 1717675"/>
              <a:gd name="connsiteX3064" fmla="*/ 391912 w 1717675"/>
              <a:gd name="connsiteY3064" fmla="*/ 391912 w 1717675"/>
              <a:gd name="connsiteX3065" fmla="*/ 391912 w 1717675"/>
              <a:gd name="connsiteY3065" fmla="*/ 391912 w 1717675"/>
              <a:gd name="connsiteX3066" fmla="*/ 391912 w 1717675"/>
              <a:gd name="connsiteY3066" fmla="*/ 391912 w 1717675"/>
              <a:gd name="connsiteX3067" fmla="*/ 391912 w 1717675"/>
              <a:gd name="connsiteY3067" fmla="*/ 391912 w 1717675"/>
              <a:gd name="connsiteX3068" fmla="*/ 391912 w 1717675"/>
              <a:gd name="connsiteY3068" fmla="*/ 391912 w 1717675"/>
              <a:gd name="connsiteX3069" fmla="*/ 391912 w 1717675"/>
              <a:gd name="connsiteY3069" fmla="*/ 391912 w 1717675"/>
              <a:gd name="connsiteX3070" fmla="*/ 391912 w 1717675"/>
              <a:gd name="connsiteY3070" fmla="*/ 391912 w 1717675"/>
              <a:gd name="connsiteX3071" fmla="*/ 391912 w 1717675"/>
              <a:gd name="connsiteY3071" fmla="*/ 391912 w 1717675"/>
              <a:gd name="connsiteX3072" fmla="*/ 391912 w 1717675"/>
              <a:gd name="connsiteY3072" fmla="*/ 391912 w 1717675"/>
              <a:gd name="connsiteX3073" fmla="*/ 391912 w 1717675"/>
              <a:gd name="connsiteY3073" fmla="*/ 391912 w 1717675"/>
              <a:gd name="connsiteX3074" fmla="*/ 391912 w 1717675"/>
              <a:gd name="connsiteY3074" fmla="*/ 391912 w 1717675"/>
              <a:gd name="connsiteX3075" fmla="*/ 391912 w 1717675"/>
              <a:gd name="connsiteY3075" fmla="*/ 391912 w 1717675"/>
              <a:gd name="connsiteX3076" fmla="*/ 391912 w 1717675"/>
              <a:gd name="connsiteY3076" fmla="*/ 391912 w 1717675"/>
              <a:gd name="connsiteX3077" fmla="*/ 391912 w 1717675"/>
              <a:gd name="connsiteY3077" fmla="*/ 391912 w 1717675"/>
              <a:gd name="connsiteX3078" fmla="*/ 391912 w 1717675"/>
              <a:gd name="connsiteY3078" fmla="*/ 391912 w 1717675"/>
              <a:gd name="connsiteX3079" fmla="*/ 391912 w 1717675"/>
              <a:gd name="connsiteY3079" fmla="*/ 391912 w 1717675"/>
              <a:gd name="connsiteX3080" fmla="*/ 391912 w 1717675"/>
              <a:gd name="connsiteY3080" fmla="*/ 391912 w 1717675"/>
              <a:gd name="connsiteX3081" fmla="*/ 391912 w 1717675"/>
              <a:gd name="connsiteY3081" fmla="*/ 391912 w 1717675"/>
              <a:gd name="connsiteX3082" fmla="*/ 391912 w 1717675"/>
              <a:gd name="connsiteY3082" fmla="*/ 391912 w 1717675"/>
              <a:gd name="connsiteX3083" fmla="*/ 391912 w 1717675"/>
              <a:gd name="connsiteY3083" fmla="*/ 391912 w 1717675"/>
              <a:gd name="connsiteX3084" fmla="*/ 391912 w 1717675"/>
              <a:gd name="connsiteY3084" fmla="*/ 391912 w 1717675"/>
              <a:gd name="connsiteX3085" fmla="*/ 391912 w 1717675"/>
              <a:gd name="connsiteY3085" fmla="*/ 391912 w 1717675"/>
              <a:gd name="connsiteX3086" fmla="*/ 391912 w 1717675"/>
              <a:gd name="connsiteY3086" fmla="*/ 391912 w 1717675"/>
              <a:gd name="connsiteX3087" fmla="*/ 391912 w 1717675"/>
              <a:gd name="connsiteY3087" fmla="*/ 391912 w 1717675"/>
              <a:gd name="connsiteX3088" fmla="*/ 391912 w 1717675"/>
              <a:gd name="connsiteY3088" fmla="*/ 391912 w 1717675"/>
              <a:gd name="connsiteX3089" fmla="*/ 391912 w 1717675"/>
              <a:gd name="connsiteY3089" fmla="*/ 391912 w 1717675"/>
              <a:gd name="connsiteX3090" fmla="*/ 391912 w 1717675"/>
              <a:gd name="connsiteY3090" fmla="*/ 391912 w 1717675"/>
              <a:gd name="connsiteX3091" fmla="*/ 391912 w 1717675"/>
              <a:gd name="connsiteY3091" fmla="*/ 391912 w 1717675"/>
              <a:gd name="connsiteX3092" fmla="*/ 391912 w 1717675"/>
              <a:gd name="connsiteY3092" fmla="*/ 391912 w 1717675"/>
              <a:gd name="connsiteX3093" fmla="*/ 391912 w 1717675"/>
              <a:gd name="connsiteY3093" fmla="*/ 391912 w 1717675"/>
              <a:gd name="connsiteX3094" fmla="*/ 391912 w 1717675"/>
              <a:gd name="connsiteY3094" fmla="*/ 391912 w 1717675"/>
              <a:gd name="connsiteX3095" fmla="*/ 391912 w 1717675"/>
              <a:gd name="connsiteY3095" fmla="*/ 391912 w 1717675"/>
              <a:gd name="connsiteX3096" fmla="*/ 391912 w 1717675"/>
              <a:gd name="connsiteY3096" fmla="*/ 391912 w 1717675"/>
              <a:gd name="connsiteX3097" fmla="*/ 391912 w 1717675"/>
              <a:gd name="connsiteY3097" fmla="*/ 391912 w 1717675"/>
              <a:gd name="connsiteX3098" fmla="*/ 391912 w 1717675"/>
              <a:gd name="connsiteY3098" fmla="*/ 391912 w 1717675"/>
              <a:gd name="connsiteX3099" fmla="*/ 391912 w 1717675"/>
              <a:gd name="connsiteY3099" fmla="*/ 391912 w 1717675"/>
              <a:gd name="connsiteX3100" fmla="*/ 391912 w 1717675"/>
              <a:gd name="connsiteY3100" fmla="*/ 391912 w 1717675"/>
              <a:gd name="connsiteX3101" fmla="*/ 391912 w 1717675"/>
              <a:gd name="connsiteY3101" fmla="*/ 391912 w 1717675"/>
              <a:gd name="connsiteX3102" fmla="*/ 391912 w 1717675"/>
              <a:gd name="connsiteY3102" fmla="*/ 391912 w 1717675"/>
              <a:gd name="connsiteX3103" fmla="*/ 391912 w 1717675"/>
              <a:gd name="connsiteY3103" fmla="*/ 391912 w 1717675"/>
              <a:gd name="connsiteX3104" fmla="*/ 391912 w 1717675"/>
              <a:gd name="connsiteY3104" fmla="*/ 391912 w 1717675"/>
              <a:gd name="connsiteX3105" fmla="*/ 391912 w 1717675"/>
              <a:gd name="connsiteY3105" fmla="*/ 391912 w 1717675"/>
              <a:gd name="connsiteX3106" fmla="*/ 391912 w 1717675"/>
              <a:gd name="connsiteY3106" fmla="*/ 391912 w 1717675"/>
              <a:gd name="connsiteX3107" fmla="*/ 391912 w 1717675"/>
              <a:gd name="connsiteY3107" fmla="*/ 391912 w 1717675"/>
              <a:gd name="connsiteX3108" fmla="*/ 391912 w 1717675"/>
              <a:gd name="connsiteY3108" fmla="*/ 391912 w 1717675"/>
              <a:gd name="connsiteX3109" fmla="*/ 391912 w 1717675"/>
              <a:gd name="connsiteY3109" fmla="*/ 391912 w 1717675"/>
              <a:gd name="connsiteX3110" fmla="*/ 391912 w 1717675"/>
              <a:gd name="connsiteY3110" fmla="*/ 391912 w 1717675"/>
              <a:gd name="connsiteX3111" fmla="*/ 391912 w 1717675"/>
              <a:gd name="connsiteY3111" fmla="*/ 391912 w 1717675"/>
              <a:gd name="connsiteX3112" fmla="*/ 391912 w 1717675"/>
              <a:gd name="connsiteY3112" fmla="*/ 391912 w 1717675"/>
              <a:gd name="connsiteX3113" fmla="*/ 391912 w 1717675"/>
              <a:gd name="connsiteY3113" fmla="*/ 391912 w 1717675"/>
              <a:gd name="connsiteX3114" fmla="*/ 391912 w 1717675"/>
              <a:gd name="connsiteY3114" fmla="*/ 391912 w 1717675"/>
              <a:gd name="connsiteX3115" fmla="*/ 391912 w 1717675"/>
              <a:gd name="connsiteY3115" fmla="*/ 391912 w 1717675"/>
              <a:gd name="connsiteX3116" fmla="*/ 391912 w 1717675"/>
              <a:gd name="connsiteY3116" fmla="*/ 391912 w 1717675"/>
              <a:gd name="connsiteX3117" fmla="*/ 391912 w 1717675"/>
              <a:gd name="connsiteY3117" fmla="*/ 391912 w 1717675"/>
              <a:gd name="connsiteX3118" fmla="*/ 391912 w 1717675"/>
              <a:gd name="connsiteY3118" fmla="*/ 391912 w 1717675"/>
              <a:gd name="connsiteX3119" fmla="*/ 391912 w 1717675"/>
              <a:gd name="connsiteY3119" fmla="*/ 391912 w 1717675"/>
              <a:gd name="connsiteX3120" fmla="*/ 391912 w 1717675"/>
              <a:gd name="connsiteY3120" fmla="*/ 391912 w 1717675"/>
              <a:gd name="connsiteX3121" fmla="*/ 391912 w 1717675"/>
              <a:gd name="connsiteY3121" fmla="*/ 391912 w 1717675"/>
              <a:gd name="connsiteX3122" fmla="*/ 391912 w 1717675"/>
              <a:gd name="connsiteY3122" fmla="*/ 391912 w 1717675"/>
              <a:gd name="connsiteX3123" fmla="*/ 391912 w 1717675"/>
              <a:gd name="connsiteY3123" fmla="*/ 391912 w 1717675"/>
              <a:gd name="connsiteX3124" fmla="*/ 391912 w 1717675"/>
              <a:gd name="connsiteY3124" fmla="*/ 391912 w 1717675"/>
              <a:gd name="connsiteX3125" fmla="*/ 391912 w 1717675"/>
              <a:gd name="connsiteY3125" fmla="*/ 391912 w 1717675"/>
              <a:gd name="connsiteX3126" fmla="*/ 391912 w 1717675"/>
              <a:gd name="connsiteY3126" fmla="*/ 391912 w 1717675"/>
              <a:gd name="connsiteX3127" fmla="*/ 391912 w 1717675"/>
              <a:gd name="connsiteY3127" fmla="*/ 391912 w 1717675"/>
              <a:gd name="connsiteX3128" fmla="*/ 391912 w 1717675"/>
              <a:gd name="connsiteY3128" fmla="*/ 391912 w 1717675"/>
              <a:gd name="connsiteX3129" fmla="*/ 391912 w 1717675"/>
              <a:gd name="connsiteY3129" fmla="*/ 391912 w 1717675"/>
              <a:gd name="connsiteX3130" fmla="*/ 391912 w 1717675"/>
              <a:gd name="connsiteY3130" fmla="*/ 391912 w 1717675"/>
              <a:gd name="connsiteX3131" fmla="*/ 391912 w 1717675"/>
              <a:gd name="connsiteY3131" fmla="*/ 391912 w 1717675"/>
              <a:gd name="connsiteX3132" fmla="*/ 391912 w 1717675"/>
              <a:gd name="connsiteY3132" fmla="*/ 391912 w 1717675"/>
              <a:gd name="connsiteX3133" fmla="*/ 391912 w 1717675"/>
              <a:gd name="connsiteY3133" fmla="*/ 391912 w 1717675"/>
              <a:gd name="connsiteX3134" fmla="*/ 391912 w 1717675"/>
              <a:gd name="connsiteY3134" fmla="*/ 391912 w 1717675"/>
              <a:gd name="connsiteX3135" fmla="*/ 391912 w 1717675"/>
              <a:gd name="connsiteY3135" fmla="*/ 391912 w 1717675"/>
              <a:gd name="connsiteX3136" fmla="*/ 391912 w 1717675"/>
              <a:gd name="connsiteY3136" fmla="*/ 391912 w 1717675"/>
              <a:gd name="connsiteX3137" fmla="*/ 391912 w 1717675"/>
              <a:gd name="connsiteY3137" fmla="*/ 391912 w 1717675"/>
              <a:gd name="connsiteX3138" fmla="*/ 391912 w 1717675"/>
              <a:gd name="connsiteY3138" fmla="*/ 391912 w 1717675"/>
              <a:gd name="connsiteX3139" fmla="*/ 391912 w 1717675"/>
              <a:gd name="connsiteY3139" fmla="*/ 391912 w 1717675"/>
              <a:gd name="connsiteX3140" fmla="*/ 391912 w 1717675"/>
              <a:gd name="connsiteY3140" fmla="*/ 391912 w 1717675"/>
              <a:gd name="connsiteX3141" fmla="*/ 391912 w 1717675"/>
              <a:gd name="connsiteY3141" fmla="*/ 391912 w 1717675"/>
              <a:gd name="connsiteX3142" fmla="*/ 391912 w 1717675"/>
              <a:gd name="connsiteY3142" fmla="*/ 391912 w 1717675"/>
              <a:gd name="connsiteX3143" fmla="*/ 391912 w 1717675"/>
              <a:gd name="connsiteY3143" fmla="*/ 391912 w 1717675"/>
              <a:gd name="connsiteX3144" fmla="*/ 391912 w 1717675"/>
              <a:gd name="connsiteY3144" fmla="*/ 391912 w 1717675"/>
              <a:gd name="connsiteX3145" fmla="*/ 391912 w 1717675"/>
              <a:gd name="connsiteY3145" fmla="*/ 391912 w 1717675"/>
              <a:gd name="connsiteX3146" fmla="*/ 391912 w 1717675"/>
              <a:gd name="connsiteY3146" fmla="*/ 391912 w 1717675"/>
              <a:gd name="connsiteX3147" fmla="*/ 391912 w 1717675"/>
              <a:gd name="connsiteY3147" fmla="*/ 391912 w 1717675"/>
              <a:gd name="connsiteX3148" fmla="*/ 391912 w 1717675"/>
              <a:gd name="connsiteY3148" fmla="*/ 391912 w 1717675"/>
              <a:gd name="connsiteX3149" fmla="*/ 391912 w 1717675"/>
              <a:gd name="connsiteY3149" fmla="*/ 391912 w 1717675"/>
              <a:gd name="connsiteX3150" fmla="*/ 391912 w 1717675"/>
              <a:gd name="connsiteY3150" fmla="*/ 391912 w 1717675"/>
              <a:gd name="connsiteX3151" fmla="*/ 391912 w 1717675"/>
              <a:gd name="connsiteY3151" fmla="*/ 391912 w 1717675"/>
              <a:gd name="connsiteX3152" fmla="*/ 391912 w 1717675"/>
              <a:gd name="connsiteY3152" fmla="*/ 391912 w 1717675"/>
              <a:gd name="connsiteX3153" fmla="*/ 391912 w 1717675"/>
              <a:gd name="connsiteY3153" fmla="*/ 391912 w 1717675"/>
              <a:gd name="connsiteX3154" fmla="*/ 391912 w 1717675"/>
              <a:gd name="connsiteY3154" fmla="*/ 391912 w 1717675"/>
              <a:gd name="connsiteX3155" fmla="*/ 391912 w 1717675"/>
              <a:gd name="connsiteY3155" fmla="*/ 391912 w 1717675"/>
              <a:gd name="connsiteX3156" fmla="*/ 391912 w 1717675"/>
              <a:gd name="connsiteY3156" fmla="*/ 391912 w 1717675"/>
              <a:gd name="connsiteX3157" fmla="*/ 391912 w 1717675"/>
              <a:gd name="connsiteY3157" fmla="*/ 391912 w 1717675"/>
              <a:gd name="connsiteX3158" fmla="*/ 391912 w 1717675"/>
              <a:gd name="connsiteY3158" fmla="*/ 391912 w 1717675"/>
              <a:gd name="connsiteX3159" fmla="*/ 391912 w 1717675"/>
              <a:gd name="connsiteY3159" fmla="*/ 391912 w 1717675"/>
              <a:gd name="connsiteX3160" fmla="*/ 391912 w 1717675"/>
              <a:gd name="connsiteY3160" fmla="*/ 391912 w 1717675"/>
              <a:gd name="connsiteX3161" fmla="*/ 391912 w 1717675"/>
              <a:gd name="connsiteY3161" fmla="*/ 391912 w 1717675"/>
              <a:gd name="connsiteX3162" fmla="*/ 391912 w 1717675"/>
              <a:gd name="connsiteY3162" fmla="*/ 391912 w 1717675"/>
              <a:gd name="connsiteX3163" fmla="*/ 391912 w 1717675"/>
              <a:gd name="connsiteY3163" fmla="*/ 391912 w 1717675"/>
              <a:gd name="connsiteX3164" fmla="*/ 391912 w 1717675"/>
              <a:gd name="connsiteY3164" fmla="*/ 391912 w 1717675"/>
              <a:gd name="connsiteX3165" fmla="*/ 391912 w 1717675"/>
              <a:gd name="connsiteY3165" fmla="*/ 391912 w 1717675"/>
              <a:gd name="connsiteX3166" fmla="*/ 391912 w 1717675"/>
              <a:gd name="connsiteY3166" fmla="*/ 391912 w 1717675"/>
              <a:gd name="connsiteX3167" fmla="*/ 391912 w 1717675"/>
              <a:gd name="connsiteY3167" fmla="*/ 391912 w 1717675"/>
              <a:gd name="connsiteX3168" fmla="*/ 391912 w 1717675"/>
              <a:gd name="connsiteY3168" fmla="*/ 391912 w 1717675"/>
              <a:gd name="connsiteX3169" fmla="*/ 391912 w 1717675"/>
              <a:gd name="connsiteY3169" fmla="*/ 391912 w 1717675"/>
              <a:gd name="connsiteX3170" fmla="*/ 391912 w 1717675"/>
              <a:gd name="connsiteY3170" fmla="*/ 391912 w 1717675"/>
              <a:gd name="connsiteX3171" fmla="*/ 391912 w 1717675"/>
              <a:gd name="connsiteY3171" fmla="*/ 391912 w 1717675"/>
              <a:gd name="connsiteX3172" fmla="*/ 391912 w 1717675"/>
              <a:gd name="connsiteY3172" fmla="*/ 391912 w 1717675"/>
              <a:gd name="connsiteX3173" fmla="*/ 391912 w 1717675"/>
              <a:gd name="connsiteY3173" fmla="*/ 391912 w 1717675"/>
              <a:gd name="connsiteX3174" fmla="*/ 391912 w 1717675"/>
              <a:gd name="connsiteY3174" fmla="*/ 391912 w 1717675"/>
              <a:gd name="connsiteX3175" fmla="*/ 391912 w 1717675"/>
              <a:gd name="connsiteY3175" fmla="*/ 391912 w 1717675"/>
              <a:gd name="connsiteX3176" fmla="*/ 391912 w 1717675"/>
              <a:gd name="connsiteY3176" fmla="*/ 391912 w 1717675"/>
              <a:gd name="connsiteX3177" fmla="*/ 391912 w 1717675"/>
              <a:gd name="connsiteY3177" fmla="*/ 391912 w 1717675"/>
              <a:gd name="connsiteX3178" fmla="*/ 391912 w 1717675"/>
              <a:gd name="connsiteY3178" fmla="*/ 391912 w 1717675"/>
              <a:gd name="connsiteX3179" fmla="*/ 391912 w 1717675"/>
              <a:gd name="connsiteY3179" fmla="*/ 391912 w 1717675"/>
              <a:gd name="connsiteX3180" fmla="*/ 391912 w 1717675"/>
              <a:gd name="connsiteY3180" fmla="*/ 391912 w 1717675"/>
              <a:gd name="connsiteX3181" fmla="*/ 391912 w 1717675"/>
              <a:gd name="connsiteY3181" fmla="*/ 391912 w 1717675"/>
              <a:gd name="connsiteX3182" fmla="*/ 391912 w 1717675"/>
              <a:gd name="connsiteY3182" fmla="*/ 391912 w 1717675"/>
              <a:gd name="connsiteX3183" fmla="*/ 391912 w 1717675"/>
              <a:gd name="connsiteY3183" fmla="*/ 391912 w 1717675"/>
              <a:gd name="connsiteX3184" fmla="*/ 391912 w 1717675"/>
              <a:gd name="connsiteY3184" fmla="*/ 391912 w 1717675"/>
              <a:gd name="connsiteX3185" fmla="*/ 391912 w 1717675"/>
              <a:gd name="connsiteY3185" fmla="*/ 391912 w 1717675"/>
              <a:gd name="connsiteX3186" fmla="*/ 391912 w 1717675"/>
              <a:gd name="connsiteY3186" fmla="*/ 391912 w 1717675"/>
              <a:gd name="connsiteX3187" fmla="*/ 391912 w 1717675"/>
              <a:gd name="connsiteY3187" fmla="*/ 391912 w 1717675"/>
              <a:gd name="connsiteX3188" fmla="*/ 391912 w 1717675"/>
              <a:gd name="connsiteY3188" fmla="*/ 391912 w 1717675"/>
              <a:gd name="connsiteX3189" fmla="*/ 391912 w 1717675"/>
              <a:gd name="connsiteY3189" fmla="*/ 391912 w 1717675"/>
              <a:gd name="connsiteX3190" fmla="*/ 391912 w 1717675"/>
              <a:gd name="connsiteY3190" fmla="*/ 391912 w 1717675"/>
              <a:gd name="connsiteX3191" fmla="*/ 391912 w 1717675"/>
              <a:gd name="connsiteY3191" fmla="*/ 391912 w 1717675"/>
              <a:gd name="connsiteX3192" fmla="*/ 391912 w 1717675"/>
              <a:gd name="connsiteY3192" fmla="*/ 391912 w 1717675"/>
              <a:gd name="connsiteX3193" fmla="*/ 391912 w 1717675"/>
              <a:gd name="connsiteY3193" fmla="*/ 391912 w 1717675"/>
              <a:gd name="connsiteX3194" fmla="*/ 391912 w 1717675"/>
              <a:gd name="connsiteY3194" fmla="*/ 391912 w 1717675"/>
              <a:gd name="connsiteX3195" fmla="*/ 391912 w 1717675"/>
              <a:gd name="connsiteY3195" fmla="*/ 391912 w 1717675"/>
              <a:gd name="connsiteX3196" fmla="*/ 391912 w 1717675"/>
              <a:gd name="connsiteY3196" fmla="*/ 391912 w 1717675"/>
              <a:gd name="connsiteX3197" fmla="*/ 391912 w 1717675"/>
              <a:gd name="connsiteY3197" fmla="*/ 391912 w 1717675"/>
              <a:gd name="connsiteX3198" fmla="*/ 391912 w 1717675"/>
              <a:gd name="connsiteY3198" fmla="*/ 391912 w 1717675"/>
              <a:gd name="connsiteX3199" fmla="*/ 391912 w 1717675"/>
              <a:gd name="connsiteY3199" fmla="*/ 391912 w 1717675"/>
              <a:gd name="connsiteX3200" fmla="*/ 391912 w 1717675"/>
              <a:gd name="connsiteY3200" fmla="*/ 391912 w 1717675"/>
              <a:gd name="connsiteX3201" fmla="*/ 391912 w 1717675"/>
              <a:gd name="connsiteY3201" fmla="*/ 391912 w 1717675"/>
              <a:gd name="connsiteX3202" fmla="*/ 391912 w 1717675"/>
              <a:gd name="connsiteY3202" fmla="*/ 391912 w 1717675"/>
              <a:gd name="connsiteX3203" fmla="*/ 391912 w 1717675"/>
              <a:gd name="connsiteY3203" fmla="*/ 391912 w 1717675"/>
              <a:gd name="connsiteX3204" fmla="*/ 391912 w 1717675"/>
              <a:gd name="connsiteY3204" fmla="*/ 391912 w 1717675"/>
              <a:gd name="connsiteX3205" fmla="*/ 391912 w 1717675"/>
              <a:gd name="connsiteY3205" fmla="*/ 391912 w 1717675"/>
              <a:gd name="connsiteX3206" fmla="*/ 391912 w 1717675"/>
              <a:gd name="connsiteY3206" fmla="*/ 391912 w 1717675"/>
              <a:gd name="connsiteX3207" fmla="*/ 391912 w 1717675"/>
              <a:gd name="connsiteY3207" fmla="*/ 391912 w 1717675"/>
              <a:gd name="connsiteX3208" fmla="*/ 391912 w 1717675"/>
              <a:gd name="connsiteY3208" fmla="*/ 391912 w 1717675"/>
              <a:gd name="connsiteX3209" fmla="*/ 391912 w 1717675"/>
              <a:gd name="connsiteY3209" fmla="*/ 391912 w 1717675"/>
              <a:gd name="connsiteX3210" fmla="*/ 391912 w 1717675"/>
              <a:gd name="connsiteY3210" fmla="*/ 391912 w 1717675"/>
              <a:gd name="connsiteX3211" fmla="*/ 391912 w 1717675"/>
              <a:gd name="connsiteY3211" fmla="*/ 391912 w 1717675"/>
              <a:gd name="connsiteX3212" fmla="*/ 391912 w 1717675"/>
              <a:gd name="connsiteY3212" fmla="*/ 391912 w 1717675"/>
              <a:gd name="connsiteX3213" fmla="*/ 391912 w 1717675"/>
              <a:gd name="connsiteY3213" fmla="*/ 391912 w 1717675"/>
              <a:gd name="connsiteX3214" fmla="*/ 391912 w 1717675"/>
              <a:gd name="connsiteY3214" fmla="*/ 391912 w 1717675"/>
              <a:gd name="connsiteX3215" fmla="*/ 391912 w 1717675"/>
              <a:gd name="connsiteY3215" fmla="*/ 391912 w 1717675"/>
              <a:gd name="connsiteX3216" fmla="*/ 391912 w 1717675"/>
              <a:gd name="connsiteY3216" fmla="*/ 391912 w 1717675"/>
              <a:gd name="connsiteX3217" fmla="*/ 391912 w 1717675"/>
              <a:gd name="connsiteY3217" fmla="*/ 391912 w 1717675"/>
              <a:gd name="connsiteX3218" fmla="*/ 391912 w 1717675"/>
              <a:gd name="connsiteY3218" fmla="*/ 391912 w 1717675"/>
              <a:gd name="connsiteX3219" fmla="*/ 391912 w 1717675"/>
              <a:gd name="connsiteY3219" fmla="*/ 391912 w 1717675"/>
              <a:gd name="connsiteX3220" fmla="*/ 391912 w 1717675"/>
              <a:gd name="connsiteY3220" fmla="*/ 391912 w 1717675"/>
              <a:gd name="connsiteX3221" fmla="*/ 391912 w 1717675"/>
              <a:gd name="connsiteY3221" fmla="*/ 391912 w 1717675"/>
              <a:gd name="connsiteX3222" fmla="*/ 391912 w 1717675"/>
              <a:gd name="connsiteY3222" fmla="*/ 391912 w 1717675"/>
              <a:gd name="connsiteX3223" fmla="*/ 391912 w 1717675"/>
              <a:gd name="connsiteY3223" fmla="*/ 391912 w 1717675"/>
              <a:gd name="connsiteX3224" fmla="*/ 391912 w 1717675"/>
              <a:gd name="connsiteY3224" fmla="*/ 391912 w 1717675"/>
              <a:gd name="connsiteX3225" fmla="*/ 391912 w 1717675"/>
              <a:gd name="connsiteY3225" fmla="*/ 391912 w 1717675"/>
              <a:gd name="connsiteX3226" fmla="*/ 391912 w 1717675"/>
              <a:gd name="connsiteY3226" fmla="*/ 391912 w 1717675"/>
              <a:gd name="connsiteX3227" fmla="*/ 391912 w 1717675"/>
              <a:gd name="connsiteY3227" fmla="*/ 391912 w 1717675"/>
              <a:gd name="connsiteX3228" fmla="*/ 391912 w 1717675"/>
              <a:gd name="connsiteY3228" fmla="*/ 391912 w 1717675"/>
              <a:gd name="connsiteX3229" fmla="*/ 391912 w 1717675"/>
              <a:gd name="connsiteY3229" fmla="*/ 391912 w 1717675"/>
              <a:gd name="connsiteX3230" fmla="*/ 391912 w 1717675"/>
              <a:gd name="connsiteY3230" fmla="*/ 391912 w 1717675"/>
              <a:gd name="connsiteX3231" fmla="*/ 391912 w 1717675"/>
              <a:gd name="connsiteY3231" fmla="*/ 391912 w 1717675"/>
              <a:gd name="connsiteX3232" fmla="*/ 391912 w 1717675"/>
              <a:gd name="connsiteY3232" fmla="*/ 391912 w 1717675"/>
              <a:gd name="connsiteX3233" fmla="*/ 391912 w 1717675"/>
              <a:gd name="connsiteY3233" fmla="*/ 391912 w 1717675"/>
              <a:gd name="connsiteX3234" fmla="*/ 391912 w 1717675"/>
              <a:gd name="connsiteY3234" fmla="*/ 391912 w 1717675"/>
              <a:gd name="connsiteX3235" fmla="*/ 391912 w 1717675"/>
              <a:gd name="connsiteY3235" fmla="*/ 391912 w 1717675"/>
              <a:gd name="connsiteX3236" fmla="*/ 391912 w 1717675"/>
              <a:gd name="connsiteY3236" fmla="*/ 391912 w 1717675"/>
              <a:gd name="connsiteX3237" fmla="*/ 391912 w 1717675"/>
              <a:gd name="connsiteY3237" fmla="*/ 391912 w 1717675"/>
              <a:gd name="connsiteX3238" fmla="*/ 391912 w 1717675"/>
              <a:gd name="connsiteY3238" fmla="*/ 391912 w 1717675"/>
              <a:gd name="connsiteX3239" fmla="*/ 391912 w 1717675"/>
              <a:gd name="connsiteY3239" fmla="*/ 391912 w 1717675"/>
              <a:gd name="connsiteX3240" fmla="*/ 391912 w 1717675"/>
              <a:gd name="connsiteY3240" fmla="*/ 391912 w 1717675"/>
              <a:gd name="connsiteX3241" fmla="*/ 391912 w 1717675"/>
              <a:gd name="connsiteY3241" fmla="*/ 391912 w 1717675"/>
              <a:gd name="connsiteX3242" fmla="*/ 391912 w 1717675"/>
              <a:gd name="connsiteY3242" fmla="*/ 391912 w 1717675"/>
              <a:gd name="connsiteX3243" fmla="*/ 391912 w 1717675"/>
              <a:gd name="connsiteY3243" fmla="*/ 391912 w 1717675"/>
              <a:gd name="connsiteX3244" fmla="*/ 391912 w 1717675"/>
              <a:gd name="connsiteY3244" fmla="*/ 391912 w 1717675"/>
              <a:gd name="connsiteX3245" fmla="*/ 391912 w 1717675"/>
              <a:gd name="connsiteY3245" fmla="*/ 391912 w 1717675"/>
              <a:gd name="connsiteX3246" fmla="*/ 391912 w 1717675"/>
              <a:gd name="connsiteY3246" fmla="*/ 391912 w 1717675"/>
              <a:gd name="connsiteX3247" fmla="*/ 391912 w 1717675"/>
              <a:gd name="connsiteY3247" fmla="*/ 391912 w 1717675"/>
              <a:gd name="connsiteX3248" fmla="*/ 391912 w 1717675"/>
              <a:gd name="connsiteY3248" fmla="*/ 391912 w 1717675"/>
              <a:gd name="connsiteX3249" fmla="*/ 391912 w 1717675"/>
              <a:gd name="connsiteY3249" fmla="*/ 391912 w 1717675"/>
              <a:gd name="connsiteX3250" fmla="*/ 391912 w 1717675"/>
              <a:gd name="connsiteY3250" fmla="*/ 391912 w 1717675"/>
              <a:gd name="connsiteX3251" fmla="*/ 391912 w 1717675"/>
              <a:gd name="connsiteY3251" fmla="*/ 391912 w 1717675"/>
              <a:gd name="connsiteX3252" fmla="*/ 391912 w 1717675"/>
              <a:gd name="connsiteY3252" fmla="*/ 391912 w 1717675"/>
              <a:gd name="connsiteX3253" fmla="*/ 391912 w 1717675"/>
              <a:gd name="connsiteY3253" fmla="*/ 391912 w 1717675"/>
              <a:gd name="connsiteX3254" fmla="*/ 391912 w 1717675"/>
              <a:gd name="connsiteY3254" fmla="*/ 391912 w 1717675"/>
              <a:gd name="connsiteX3255" fmla="*/ 391912 w 1717675"/>
              <a:gd name="connsiteY3255" fmla="*/ 391912 w 1717675"/>
              <a:gd name="connsiteX3256" fmla="*/ 391912 w 1717675"/>
              <a:gd name="connsiteY3256" fmla="*/ 391912 w 1717675"/>
              <a:gd name="connsiteX3257" fmla="*/ 391912 w 1717675"/>
              <a:gd name="connsiteY3257" fmla="*/ 391912 w 1717675"/>
              <a:gd name="connsiteX3258" fmla="*/ 391912 w 1717675"/>
              <a:gd name="connsiteY3258" fmla="*/ 391912 w 1717675"/>
              <a:gd name="connsiteX3259" fmla="*/ 391912 w 1717675"/>
              <a:gd name="connsiteY3259" fmla="*/ 391912 w 1717675"/>
              <a:gd name="connsiteX3260" fmla="*/ 391912 w 1717675"/>
              <a:gd name="connsiteY3260" fmla="*/ 391912 w 1717675"/>
              <a:gd name="connsiteX3261" fmla="*/ 391912 w 1717675"/>
              <a:gd name="connsiteY3261" fmla="*/ 391912 w 1717675"/>
              <a:gd name="connsiteX3262" fmla="*/ 391912 w 1717675"/>
              <a:gd name="connsiteY3262" fmla="*/ 391912 w 1717675"/>
              <a:gd name="connsiteX3263" fmla="*/ 391912 w 1717675"/>
              <a:gd name="connsiteY3263" fmla="*/ 391912 w 1717675"/>
              <a:gd name="connsiteX3264" fmla="*/ 391912 w 1717675"/>
              <a:gd name="connsiteY3264" fmla="*/ 391912 w 1717675"/>
              <a:gd name="connsiteX3265" fmla="*/ 391912 w 1717675"/>
              <a:gd name="connsiteY3265" fmla="*/ 391912 w 1717675"/>
              <a:gd name="connsiteX3266" fmla="*/ 391912 w 1717675"/>
              <a:gd name="connsiteY3266" fmla="*/ 391912 w 1717675"/>
              <a:gd name="connsiteX3267" fmla="*/ 391912 w 1717675"/>
              <a:gd name="connsiteY3267" fmla="*/ 391912 w 1717675"/>
              <a:gd name="connsiteX3268" fmla="*/ 391912 w 1717675"/>
              <a:gd name="connsiteY3268" fmla="*/ 391912 w 1717675"/>
              <a:gd name="connsiteX3269" fmla="*/ 391912 w 1717675"/>
              <a:gd name="connsiteY3269" fmla="*/ 391912 w 1717675"/>
              <a:gd name="connsiteX3270" fmla="*/ 391912 w 1717675"/>
              <a:gd name="connsiteY3270" fmla="*/ 391912 w 1717675"/>
              <a:gd name="connsiteX3271" fmla="*/ 391912 w 1717675"/>
              <a:gd name="connsiteY3271" fmla="*/ 391912 w 1717675"/>
              <a:gd name="connsiteX3272" fmla="*/ 391912 w 1717675"/>
              <a:gd name="connsiteY3272" fmla="*/ 391912 w 1717675"/>
              <a:gd name="connsiteX3273" fmla="*/ 391912 w 1717675"/>
              <a:gd name="connsiteY3273" fmla="*/ 391912 w 1717675"/>
              <a:gd name="connsiteX3274" fmla="*/ 391912 w 1717675"/>
              <a:gd name="connsiteY3274" fmla="*/ 391912 w 1717675"/>
              <a:gd name="connsiteX3275" fmla="*/ 391912 w 1717675"/>
              <a:gd name="connsiteY3275" fmla="*/ 391912 w 1717675"/>
              <a:gd name="connsiteX3276" fmla="*/ 391912 w 1717675"/>
              <a:gd name="connsiteY3276" fmla="*/ 391912 w 1717675"/>
              <a:gd name="connsiteX3277" fmla="*/ 391912 w 1717675"/>
              <a:gd name="connsiteY3277" fmla="*/ 391912 w 1717675"/>
              <a:gd name="connsiteX3278" fmla="*/ 391912 w 1717675"/>
              <a:gd name="connsiteY3278" fmla="*/ 391912 w 1717675"/>
              <a:gd name="connsiteX3279" fmla="*/ 391912 w 1717675"/>
              <a:gd name="connsiteY3279" fmla="*/ 391912 w 1717675"/>
              <a:gd name="connsiteX3280" fmla="*/ 391912 w 1717675"/>
              <a:gd name="connsiteY3280" fmla="*/ 391912 w 1717675"/>
              <a:gd name="connsiteX3281" fmla="*/ 391912 w 1717675"/>
              <a:gd name="connsiteY3281" fmla="*/ 391912 w 1717675"/>
              <a:gd name="connsiteX3282" fmla="*/ 391912 w 1717675"/>
              <a:gd name="connsiteY3282" fmla="*/ 391912 w 1717675"/>
              <a:gd name="connsiteX3283" fmla="*/ 391912 w 1717675"/>
              <a:gd name="connsiteY3283" fmla="*/ 391912 w 1717675"/>
              <a:gd name="connsiteX3284" fmla="*/ 391912 w 1717675"/>
              <a:gd name="connsiteY3284" fmla="*/ 391912 w 1717675"/>
              <a:gd name="connsiteX3285" fmla="*/ 391912 w 1717675"/>
              <a:gd name="connsiteY3285" fmla="*/ 391912 w 1717675"/>
              <a:gd name="connsiteX3286" fmla="*/ 391912 w 1717675"/>
              <a:gd name="connsiteY3286" fmla="*/ 391912 w 1717675"/>
              <a:gd name="connsiteX3287" fmla="*/ 391912 w 1717675"/>
              <a:gd name="connsiteY3287" fmla="*/ 391912 w 1717675"/>
              <a:gd name="connsiteX3288" fmla="*/ 391912 w 1717675"/>
              <a:gd name="connsiteY3288" fmla="*/ 391912 w 1717675"/>
              <a:gd name="connsiteX3289" fmla="*/ 391912 w 1717675"/>
              <a:gd name="connsiteY3289" fmla="*/ 391912 w 1717675"/>
              <a:gd name="connsiteX3290" fmla="*/ 391912 w 1717675"/>
              <a:gd name="connsiteY3290" fmla="*/ 391912 w 1717675"/>
              <a:gd name="connsiteX3291" fmla="*/ 391912 w 1717675"/>
              <a:gd name="connsiteY3291" fmla="*/ 391912 w 1717675"/>
              <a:gd name="connsiteX3292" fmla="*/ 391912 w 1717675"/>
              <a:gd name="connsiteY3292" fmla="*/ 391912 w 1717675"/>
              <a:gd name="connsiteX3293" fmla="*/ 391912 w 1717675"/>
              <a:gd name="connsiteY3293" fmla="*/ 391912 w 1717675"/>
              <a:gd name="connsiteX3294" fmla="*/ 391912 w 1717675"/>
              <a:gd name="connsiteY3294" fmla="*/ 391912 w 1717675"/>
              <a:gd name="connsiteX3295" fmla="*/ 391912 w 1717675"/>
              <a:gd name="connsiteY3295" fmla="*/ 391912 w 1717675"/>
              <a:gd name="connsiteX3296" fmla="*/ 391912 w 1717675"/>
              <a:gd name="connsiteY3296" fmla="*/ 391912 w 1717675"/>
              <a:gd name="connsiteX3297" fmla="*/ 391912 w 1717675"/>
              <a:gd name="connsiteY3297" fmla="*/ 391912 w 1717675"/>
              <a:gd name="connsiteX3298" fmla="*/ 391912 w 1717675"/>
              <a:gd name="connsiteY3298" fmla="*/ 391912 w 1717675"/>
              <a:gd name="connsiteX3299" fmla="*/ 391912 w 1717675"/>
              <a:gd name="connsiteY3299" fmla="*/ 391912 w 1717675"/>
              <a:gd name="connsiteX3300" fmla="*/ 391912 w 1717675"/>
              <a:gd name="connsiteY3300" fmla="*/ 391912 w 1717675"/>
              <a:gd name="connsiteX3301" fmla="*/ 391912 w 1717675"/>
              <a:gd name="connsiteY3301" fmla="*/ 391912 w 1717675"/>
              <a:gd name="connsiteX3302" fmla="*/ 391912 w 1717675"/>
              <a:gd name="connsiteY3302" fmla="*/ 391912 w 1717675"/>
              <a:gd name="connsiteX3303" fmla="*/ 391912 w 1717675"/>
              <a:gd name="connsiteY3303" fmla="*/ 391912 w 1717675"/>
              <a:gd name="connsiteX3304" fmla="*/ 391912 w 1717675"/>
              <a:gd name="connsiteY3304" fmla="*/ 391912 w 1717675"/>
              <a:gd name="connsiteX3305" fmla="*/ 391912 w 1717675"/>
              <a:gd name="connsiteY3305" fmla="*/ 391912 w 1717675"/>
              <a:gd name="connsiteX3306" fmla="*/ 391912 w 1717675"/>
              <a:gd name="connsiteY3306" fmla="*/ 391912 w 1717675"/>
              <a:gd name="connsiteX3307" fmla="*/ 391912 w 1717675"/>
              <a:gd name="connsiteY3307" fmla="*/ 391912 w 1717675"/>
              <a:gd name="connsiteX3308" fmla="*/ 391912 w 1717675"/>
              <a:gd name="connsiteY3308" fmla="*/ 391912 w 1717675"/>
              <a:gd name="connsiteX3309" fmla="*/ 391912 w 1717675"/>
              <a:gd name="connsiteY3309" fmla="*/ 391912 w 1717675"/>
              <a:gd name="connsiteX3310" fmla="*/ 391912 w 1717675"/>
              <a:gd name="connsiteY3310" fmla="*/ 391912 w 1717675"/>
              <a:gd name="connsiteX3311" fmla="*/ 391912 w 1717675"/>
              <a:gd name="connsiteY3311" fmla="*/ 391912 w 1717675"/>
              <a:gd name="connsiteX3312" fmla="*/ 391912 w 1717675"/>
              <a:gd name="connsiteY3312" fmla="*/ 391912 w 1717675"/>
              <a:gd name="connsiteX3313" fmla="*/ 391912 w 1717675"/>
              <a:gd name="connsiteY3313" fmla="*/ 391912 w 1717675"/>
              <a:gd name="connsiteX3314" fmla="*/ 391912 w 1717675"/>
              <a:gd name="connsiteY3314" fmla="*/ 391912 w 1717675"/>
              <a:gd name="connsiteX3315" fmla="*/ 391912 w 1717675"/>
              <a:gd name="connsiteY3315" fmla="*/ 391912 w 1717675"/>
              <a:gd name="connsiteX3316" fmla="*/ 391912 w 1717675"/>
              <a:gd name="connsiteY3316" fmla="*/ 391912 w 1717675"/>
              <a:gd name="connsiteX3317" fmla="*/ 391912 w 1717675"/>
              <a:gd name="connsiteY3317" fmla="*/ 391912 w 1717675"/>
              <a:gd name="connsiteX3318" fmla="*/ 391912 w 1717675"/>
              <a:gd name="connsiteY3318" fmla="*/ 391912 w 1717675"/>
              <a:gd name="connsiteX3319" fmla="*/ 391912 w 1717675"/>
              <a:gd name="connsiteY3319" fmla="*/ 391912 w 1717675"/>
              <a:gd name="connsiteX3320" fmla="*/ 391912 w 1717675"/>
              <a:gd name="connsiteY3320" fmla="*/ 391912 w 1717675"/>
              <a:gd name="connsiteX3321" fmla="*/ 391912 w 1717675"/>
              <a:gd name="connsiteY3321" fmla="*/ 391912 w 1717675"/>
              <a:gd name="connsiteX3322" fmla="*/ 391912 w 1717675"/>
              <a:gd name="connsiteY3322" fmla="*/ 391912 w 1717675"/>
              <a:gd name="connsiteX3323" fmla="*/ 391912 w 1717675"/>
              <a:gd name="connsiteY3323" fmla="*/ 391912 w 1717675"/>
              <a:gd name="connsiteX3324" fmla="*/ 391912 w 1717675"/>
              <a:gd name="connsiteY3324" fmla="*/ 391912 w 1717675"/>
              <a:gd name="connsiteX3325" fmla="*/ 391912 w 1717675"/>
              <a:gd name="connsiteY3325" fmla="*/ 391912 w 1717675"/>
              <a:gd name="connsiteX3326" fmla="*/ 391912 w 1717675"/>
              <a:gd name="connsiteY3326" fmla="*/ 391912 w 1717675"/>
              <a:gd name="connsiteX3327" fmla="*/ 391912 w 1717675"/>
              <a:gd name="connsiteY3327" fmla="*/ 391912 w 1717675"/>
              <a:gd name="connsiteX3328" fmla="*/ 391912 w 1717675"/>
              <a:gd name="connsiteY3328" fmla="*/ 391912 w 1717675"/>
              <a:gd name="connsiteX3329" fmla="*/ 391912 w 1717675"/>
              <a:gd name="connsiteY3329" fmla="*/ 391912 w 1717675"/>
              <a:gd name="connsiteX3330" fmla="*/ 391912 w 1717675"/>
              <a:gd name="connsiteY3330" fmla="*/ 391912 w 1717675"/>
              <a:gd name="connsiteX3331" fmla="*/ 391912 w 1717675"/>
              <a:gd name="connsiteY3331" fmla="*/ 391912 w 1717675"/>
              <a:gd name="connsiteX3332" fmla="*/ 391912 w 1717675"/>
              <a:gd name="connsiteY3332" fmla="*/ 391912 w 1717675"/>
              <a:gd name="connsiteX3333" fmla="*/ 391912 w 1717675"/>
              <a:gd name="connsiteY3333" fmla="*/ 391912 w 1717675"/>
              <a:gd name="connsiteX3334" fmla="*/ 391912 w 1717675"/>
              <a:gd name="connsiteY3334" fmla="*/ 391912 w 1717675"/>
              <a:gd name="connsiteX3335" fmla="*/ 391912 w 1717675"/>
              <a:gd name="connsiteY3335" fmla="*/ 391912 w 1717675"/>
              <a:gd name="connsiteX3336" fmla="*/ 391912 w 1717675"/>
              <a:gd name="connsiteY3336" fmla="*/ 391912 w 1717675"/>
              <a:gd name="connsiteX3337" fmla="*/ 391912 w 1717675"/>
              <a:gd name="connsiteY3337" fmla="*/ 391912 w 1717675"/>
              <a:gd name="connsiteX3338" fmla="*/ 391912 w 1717675"/>
              <a:gd name="connsiteY3338" fmla="*/ 391912 w 1717675"/>
              <a:gd name="connsiteX3339" fmla="*/ 391912 w 1717675"/>
              <a:gd name="connsiteY3339" fmla="*/ 391912 w 1717675"/>
              <a:gd name="connsiteX3340" fmla="*/ 391912 w 1717675"/>
              <a:gd name="connsiteY3340" fmla="*/ 391912 w 1717675"/>
              <a:gd name="connsiteX3341" fmla="*/ 391912 w 1717675"/>
              <a:gd name="connsiteY3341" fmla="*/ 391912 w 1717675"/>
              <a:gd name="connsiteX3342" fmla="*/ 391912 w 1717675"/>
              <a:gd name="connsiteY3342" fmla="*/ 391912 w 1717675"/>
              <a:gd name="connsiteX3343" fmla="*/ 391912 w 1717675"/>
              <a:gd name="connsiteY3343" fmla="*/ 391912 w 1717675"/>
              <a:gd name="connsiteX3344" fmla="*/ 391912 w 1717675"/>
              <a:gd name="connsiteY3344" fmla="*/ 391912 w 1717675"/>
              <a:gd name="connsiteX3345" fmla="*/ 391912 w 1717675"/>
              <a:gd name="connsiteY3345" fmla="*/ 391912 w 1717675"/>
              <a:gd name="connsiteX3346" fmla="*/ 391912 w 1717675"/>
              <a:gd name="connsiteY3346" fmla="*/ 391912 w 1717675"/>
              <a:gd name="connsiteX3347" fmla="*/ 391912 w 1717675"/>
              <a:gd name="connsiteY3347" fmla="*/ 391912 w 1717675"/>
              <a:gd name="connsiteX3348" fmla="*/ 391912 w 1717675"/>
              <a:gd name="connsiteY3348" fmla="*/ 391912 w 1717675"/>
              <a:gd name="connsiteX3349" fmla="*/ 391912 w 1717675"/>
              <a:gd name="connsiteY3349" fmla="*/ 391912 w 1717675"/>
              <a:gd name="connsiteX3350" fmla="*/ 391912 w 1717675"/>
              <a:gd name="connsiteY3350" fmla="*/ 391912 w 1717675"/>
              <a:gd name="connsiteX3351" fmla="*/ 391912 w 1717675"/>
              <a:gd name="connsiteY3351" fmla="*/ 391912 w 1717675"/>
              <a:gd name="connsiteX3352" fmla="*/ 391912 w 1717675"/>
              <a:gd name="connsiteY3352" fmla="*/ 391912 w 1717675"/>
              <a:gd name="connsiteX3353" fmla="*/ 391912 w 1717675"/>
              <a:gd name="connsiteY3353" fmla="*/ 391912 w 1717675"/>
              <a:gd name="connsiteX3354" fmla="*/ 391912 w 1717675"/>
              <a:gd name="connsiteY3354" fmla="*/ 391912 w 1717675"/>
              <a:gd name="connsiteX3355" fmla="*/ 391912 w 1717675"/>
              <a:gd name="connsiteY3355" fmla="*/ 391912 w 1717675"/>
              <a:gd name="connsiteX3356" fmla="*/ 391912 w 1717675"/>
              <a:gd name="connsiteY3356" fmla="*/ 391912 w 1717675"/>
              <a:gd name="connsiteX3357" fmla="*/ 391912 w 1717675"/>
              <a:gd name="connsiteY3357" fmla="*/ 391912 w 1717675"/>
              <a:gd name="connsiteX3358" fmla="*/ 391912 w 1717675"/>
              <a:gd name="connsiteY3358" fmla="*/ 391912 w 1717675"/>
              <a:gd name="connsiteX3359" fmla="*/ 391912 w 1717675"/>
              <a:gd name="connsiteY3359" fmla="*/ 391912 w 1717675"/>
              <a:gd name="connsiteX3360" fmla="*/ 391912 w 1717675"/>
              <a:gd name="connsiteY3360" fmla="*/ 391912 w 1717675"/>
              <a:gd name="connsiteX3361" fmla="*/ 391912 w 1717675"/>
              <a:gd name="connsiteY3361" fmla="*/ 391912 w 1717675"/>
              <a:gd name="connsiteX3362" fmla="*/ 391912 w 1717675"/>
              <a:gd name="connsiteY3362" fmla="*/ 391912 w 1717675"/>
              <a:gd name="connsiteX3363" fmla="*/ 391912 w 1717675"/>
              <a:gd name="connsiteY3363" fmla="*/ 391912 w 1717675"/>
              <a:gd name="connsiteX3364" fmla="*/ 391912 w 1717675"/>
              <a:gd name="connsiteY3364" fmla="*/ 391912 w 1717675"/>
              <a:gd name="connsiteX3365" fmla="*/ 391912 w 1717675"/>
              <a:gd name="connsiteY3365" fmla="*/ 391912 w 1717675"/>
              <a:gd name="connsiteX3366" fmla="*/ 391912 w 1717675"/>
              <a:gd name="connsiteY3366" fmla="*/ 391912 w 1717675"/>
              <a:gd name="connsiteX3367" fmla="*/ 391912 w 1717675"/>
              <a:gd name="connsiteY3367" fmla="*/ 391912 w 1717675"/>
              <a:gd name="connsiteX3368" fmla="*/ 391912 w 1717675"/>
              <a:gd name="connsiteY3368" fmla="*/ 391912 w 1717675"/>
              <a:gd name="connsiteX3369" fmla="*/ 391912 w 1717675"/>
              <a:gd name="connsiteY3369" fmla="*/ 391912 w 1717675"/>
              <a:gd name="connsiteX3370" fmla="*/ 391912 w 1717675"/>
              <a:gd name="connsiteY3370" fmla="*/ 391912 w 1717675"/>
              <a:gd name="connsiteX3371" fmla="*/ 391912 w 1717675"/>
              <a:gd name="connsiteY3371" fmla="*/ 391912 w 1717675"/>
              <a:gd name="connsiteX3372" fmla="*/ 391912 w 1717675"/>
              <a:gd name="connsiteY3372" fmla="*/ 391912 w 1717675"/>
              <a:gd name="connsiteX3373" fmla="*/ 391912 w 1717675"/>
              <a:gd name="connsiteY3373" fmla="*/ 391912 w 1717675"/>
              <a:gd name="connsiteX3374" fmla="*/ 391912 w 1717675"/>
              <a:gd name="connsiteY3374" fmla="*/ 391912 w 1717675"/>
              <a:gd name="connsiteX3375" fmla="*/ 391912 w 1717675"/>
              <a:gd name="connsiteY3375" fmla="*/ 391912 w 1717675"/>
              <a:gd name="connsiteX3376" fmla="*/ 391912 w 1717675"/>
              <a:gd name="connsiteY3376" fmla="*/ 391912 w 1717675"/>
              <a:gd name="connsiteX3377" fmla="*/ 391912 w 1717675"/>
              <a:gd name="connsiteY3377" fmla="*/ 391912 w 1717675"/>
              <a:gd name="connsiteX3378" fmla="*/ 391912 w 1717675"/>
              <a:gd name="connsiteY3378" fmla="*/ 391912 w 1717675"/>
              <a:gd name="connsiteX3379" fmla="*/ 391912 w 1717675"/>
              <a:gd name="connsiteY3379" fmla="*/ 391912 w 1717675"/>
              <a:gd name="connsiteX3380" fmla="*/ 391912 w 1717675"/>
              <a:gd name="connsiteY3380" fmla="*/ 391912 w 1717675"/>
              <a:gd name="connsiteX3381" fmla="*/ 391912 w 1717675"/>
              <a:gd name="connsiteY3381" fmla="*/ 391912 w 1717675"/>
              <a:gd name="connsiteX3382" fmla="*/ 391912 w 1717675"/>
              <a:gd name="connsiteY3382" fmla="*/ 391912 w 1717675"/>
              <a:gd name="connsiteX3383" fmla="*/ 391912 w 1717675"/>
              <a:gd name="connsiteY3383" fmla="*/ 391912 w 1717675"/>
              <a:gd name="connsiteX3384" fmla="*/ 391912 w 1717675"/>
              <a:gd name="connsiteY3384" fmla="*/ 391912 w 1717675"/>
              <a:gd name="connsiteX3385" fmla="*/ 391912 w 1717675"/>
              <a:gd name="connsiteY3385" fmla="*/ 391912 w 1717675"/>
              <a:gd name="connsiteX3386" fmla="*/ 391912 w 1717675"/>
              <a:gd name="connsiteY3386" fmla="*/ 391912 w 1717675"/>
              <a:gd name="connsiteX3387" fmla="*/ 391912 w 1717675"/>
              <a:gd name="connsiteY3387" fmla="*/ 391912 w 1717675"/>
              <a:gd name="connsiteX3388" fmla="*/ 391912 w 1717675"/>
              <a:gd name="connsiteY3388" fmla="*/ 391912 w 1717675"/>
              <a:gd name="connsiteX3389" fmla="*/ 391912 w 1717675"/>
              <a:gd name="connsiteY3389" fmla="*/ 391912 w 1717675"/>
              <a:gd name="connsiteX3390" fmla="*/ 391912 w 1717675"/>
              <a:gd name="connsiteY3390" fmla="*/ 391912 w 1717675"/>
              <a:gd name="connsiteX3391" fmla="*/ 391912 w 1717675"/>
              <a:gd name="connsiteY3391" fmla="*/ 391912 w 1717675"/>
              <a:gd name="connsiteX3392" fmla="*/ 391912 w 1717675"/>
              <a:gd name="connsiteY3392" fmla="*/ 391912 w 1717675"/>
              <a:gd name="connsiteX3393" fmla="*/ 391912 w 1717675"/>
              <a:gd name="connsiteY3393" fmla="*/ 391912 w 1717675"/>
              <a:gd name="connsiteX3394" fmla="*/ 391912 w 1717675"/>
              <a:gd name="connsiteY3394" fmla="*/ 391912 w 1717675"/>
              <a:gd name="connsiteX3395" fmla="*/ 391912 w 1717675"/>
              <a:gd name="connsiteY3395" fmla="*/ 391912 w 1717675"/>
              <a:gd name="connsiteX3396" fmla="*/ 391912 w 1717675"/>
              <a:gd name="connsiteY3396" fmla="*/ 391912 w 1717675"/>
              <a:gd name="connsiteX3397" fmla="*/ 391912 w 1717675"/>
              <a:gd name="connsiteY3397" fmla="*/ 391912 w 1717675"/>
              <a:gd name="connsiteX3398" fmla="*/ 391912 w 1717675"/>
              <a:gd name="connsiteY3398" fmla="*/ 391912 w 1717675"/>
              <a:gd name="connsiteX3399" fmla="*/ 391912 w 1717675"/>
              <a:gd name="connsiteY3399" fmla="*/ 391912 w 1717675"/>
              <a:gd name="connsiteX3400" fmla="*/ 391912 w 1717675"/>
              <a:gd name="connsiteY3400" fmla="*/ 391912 w 1717675"/>
              <a:gd name="connsiteX3401" fmla="*/ 391912 w 1717675"/>
              <a:gd name="connsiteY3401" fmla="*/ 391912 w 1717675"/>
              <a:gd name="connsiteX3402" fmla="*/ 391912 w 1717675"/>
              <a:gd name="connsiteY3402" fmla="*/ 391912 w 1717675"/>
              <a:gd name="connsiteX3403" fmla="*/ 391912 w 1717675"/>
              <a:gd name="connsiteY3403" fmla="*/ 391912 w 1717675"/>
              <a:gd name="connsiteX3404" fmla="*/ 391912 w 1717675"/>
              <a:gd name="connsiteY3404" fmla="*/ 391912 w 1717675"/>
              <a:gd name="connsiteX3405" fmla="*/ 391912 w 1717675"/>
              <a:gd name="connsiteY3405" fmla="*/ 391912 w 1717675"/>
              <a:gd name="connsiteX3406" fmla="*/ 391912 w 1717675"/>
              <a:gd name="connsiteY3406" fmla="*/ 391912 w 1717675"/>
              <a:gd name="connsiteX3407" fmla="*/ 391912 w 1717675"/>
              <a:gd name="connsiteY3407" fmla="*/ 391912 w 1717675"/>
              <a:gd name="connsiteX3408" fmla="*/ 391912 w 1717675"/>
              <a:gd name="connsiteY3408" fmla="*/ 391912 w 1717675"/>
              <a:gd name="connsiteX3409" fmla="*/ 391912 w 1717675"/>
              <a:gd name="connsiteY3409" fmla="*/ 391912 w 1717675"/>
              <a:gd name="connsiteX3410" fmla="*/ 391912 w 1717675"/>
              <a:gd name="connsiteY3410" fmla="*/ 391912 w 1717675"/>
              <a:gd name="connsiteX3411" fmla="*/ 391912 w 1717675"/>
              <a:gd name="connsiteY3411" fmla="*/ 391912 w 1717675"/>
              <a:gd name="connsiteX3412" fmla="*/ 391912 w 1717675"/>
              <a:gd name="connsiteY3412" fmla="*/ 391912 w 1717675"/>
              <a:gd name="connsiteX3413" fmla="*/ 391912 w 1717675"/>
              <a:gd name="connsiteY3413" fmla="*/ 391912 w 1717675"/>
              <a:gd name="connsiteX3414" fmla="*/ 391912 w 1717675"/>
              <a:gd name="connsiteY3414" fmla="*/ 391912 w 1717675"/>
              <a:gd name="connsiteX3415" fmla="*/ 391912 w 1717675"/>
              <a:gd name="connsiteY3415" fmla="*/ 391912 w 1717675"/>
              <a:gd name="connsiteX3416" fmla="*/ 391912 w 1717675"/>
              <a:gd name="connsiteY3416" fmla="*/ 391912 w 1717675"/>
              <a:gd name="connsiteX3417" fmla="*/ 391912 w 1717675"/>
              <a:gd name="connsiteY3417" fmla="*/ 391912 w 1717675"/>
              <a:gd name="connsiteX3418" fmla="*/ 391912 w 1717675"/>
              <a:gd name="connsiteY3418" fmla="*/ 391912 w 1717675"/>
              <a:gd name="connsiteX3419" fmla="*/ 391912 w 1717675"/>
              <a:gd name="connsiteY3419" fmla="*/ 391912 w 1717675"/>
              <a:gd name="connsiteX3420" fmla="*/ 391912 w 1717675"/>
              <a:gd name="connsiteY3420" fmla="*/ 391912 w 1717675"/>
              <a:gd name="connsiteX3421" fmla="*/ 391912 w 1717675"/>
              <a:gd name="connsiteY3421" fmla="*/ 391912 w 1717675"/>
              <a:gd name="connsiteX3422" fmla="*/ 391912 w 1717675"/>
              <a:gd name="connsiteY3422" fmla="*/ 391912 w 1717675"/>
              <a:gd name="connsiteX3423" fmla="*/ 391912 w 1717675"/>
              <a:gd name="connsiteY3423" fmla="*/ 391912 w 1717675"/>
              <a:gd name="connsiteX3424" fmla="*/ 391912 w 1717675"/>
              <a:gd name="connsiteY3424" fmla="*/ 391912 w 1717675"/>
              <a:gd name="connsiteX3425" fmla="*/ 391912 w 1717675"/>
              <a:gd name="connsiteY3425" fmla="*/ 391912 w 1717675"/>
              <a:gd name="connsiteX3426" fmla="*/ 391912 w 1717675"/>
              <a:gd name="connsiteY3426" fmla="*/ 391912 w 1717675"/>
              <a:gd name="connsiteX3427" fmla="*/ 391912 w 1717675"/>
              <a:gd name="connsiteY3427" fmla="*/ 391912 w 1717675"/>
              <a:gd name="connsiteX3428" fmla="*/ 391912 w 1717675"/>
              <a:gd name="connsiteY3428" fmla="*/ 391912 w 1717675"/>
              <a:gd name="connsiteX3429" fmla="*/ 391912 w 1717675"/>
              <a:gd name="connsiteY3429" fmla="*/ 391912 w 1717675"/>
              <a:gd name="connsiteX3430" fmla="*/ 391912 w 1717675"/>
              <a:gd name="connsiteY3430" fmla="*/ 391912 w 1717675"/>
              <a:gd name="connsiteX3431" fmla="*/ 391912 w 1717675"/>
              <a:gd name="connsiteY3431" fmla="*/ 391912 w 1717675"/>
              <a:gd name="connsiteX3432" fmla="*/ 391912 w 1717675"/>
              <a:gd name="connsiteY3432" fmla="*/ 391912 w 1717675"/>
              <a:gd name="connsiteX3433" fmla="*/ 391912 w 1717675"/>
              <a:gd name="connsiteY3433" fmla="*/ 391912 w 1717675"/>
              <a:gd name="connsiteX3434" fmla="*/ 391912 w 1717675"/>
              <a:gd name="connsiteY3434" fmla="*/ 391912 w 1717675"/>
              <a:gd name="connsiteX3435" fmla="*/ 391912 w 1717675"/>
              <a:gd name="connsiteY3435" fmla="*/ 391912 w 1717675"/>
              <a:gd name="connsiteX3436" fmla="*/ 391912 w 1717675"/>
              <a:gd name="connsiteY3436" fmla="*/ 391912 w 1717675"/>
              <a:gd name="connsiteX3437" fmla="*/ 391912 w 1717675"/>
              <a:gd name="connsiteY3437" fmla="*/ 391912 w 1717675"/>
              <a:gd name="connsiteX3438" fmla="*/ 391912 w 1717675"/>
              <a:gd name="connsiteY3438" fmla="*/ 391912 w 1717675"/>
              <a:gd name="connsiteX3439" fmla="*/ 391912 w 1717675"/>
              <a:gd name="connsiteY3439" fmla="*/ 391912 w 1717675"/>
              <a:gd name="connsiteX3440" fmla="*/ 391912 w 1717675"/>
              <a:gd name="connsiteY3440" fmla="*/ 391912 w 1717675"/>
              <a:gd name="connsiteX3441" fmla="*/ 391912 w 1717675"/>
              <a:gd name="connsiteY3441" fmla="*/ 391912 w 1717675"/>
              <a:gd name="connsiteX3442" fmla="*/ 391912 w 1717675"/>
              <a:gd name="connsiteY3442" fmla="*/ 391912 w 1717675"/>
              <a:gd name="connsiteX3443" fmla="*/ 391912 w 1717675"/>
              <a:gd name="connsiteY3443" fmla="*/ 391912 w 1717675"/>
              <a:gd name="connsiteX3444" fmla="*/ 391912 w 1717675"/>
              <a:gd name="connsiteY3444" fmla="*/ 391912 w 1717675"/>
              <a:gd name="connsiteX3445" fmla="*/ 391912 w 1717675"/>
              <a:gd name="connsiteY3445" fmla="*/ 391912 w 1717675"/>
              <a:gd name="connsiteX3446" fmla="*/ 391912 w 1717675"/>
              <a:gd name="connsiteY3446" fmla="*/ 391912 w 1717675"/>
              <a:gd name="connsiteX3447" fmla="*/ 391912 w 1717675"/>
              <a:gd name="connsiteY3447" fmla="*/ 391912 w 1717675"/>
              <a:gd name="connsiteX3448" fmla="*/ 391912 w 1717675"/>
              <a:gd name="connsiteY3448" fmla="*/ 391912 w 1717675"/>
              <a:gd name="connsiteX3449" fmla="*/ 391912 w 1717675"/>
              <a:gd name="connsiteY3449" fmla="*/ 391912 w 1717675"/>
              <a:gd name="connsiteX3450" fmla="*/ 391912 w 1717675"/>
              <a:gd name="connsiteY3450" fmla="*/ 391912 w 1717675"/>
              <a:gd name="connsiteX3451" fmla="*/ 391912 w 1717675"/>
              <a:gd name="connsiteY3451" fmla="*/ 391912 w 1717675"/>
              <a:gd name="connsiteX3452" fmla="*/ 391912 w 1717675"/>
              <a:gd name="connsiteY3452" fmla="*/ 391912 w 1717675"/>
              <a:gd name="connsiteX3453" fmla="*/ 391912 w 1717675"/>
              <a:gd name="connsiteY3453" fmla="*/ 391912 w 1717675"/>
              <a:gd name="connsiteX3454" fmla="*/ 391912 w 1717675"/>
              <a:gd name="connsiteY3454" fmla="*/ 391912 w 1717675"/>
              <a:gd name="connsiteX3455" fmla="*/ 391912 w 1717675"/>
              <a:gd name="connsiteY3455" fmla="*/ 391912 w 1717675"/>
              <a:gd name="connsiteX3456" fmla="*/ 391912 w 1717675"/>
              <a:gd name="connsiteY3456" fmla="*/ 391912 w 1717675"/>
              <a:gd name="connsiteX3457" fmla="*/ 391912 w 1717675"/>
              <a:gd name="connsiteY3457" fmla="*/ 391912 w 1717675"/>
              <a:gd name="connsiteX3458" fmla="*/ 391912 w 1717675"/>
              <a:gd name="connsiteY3458" fmla="*/ 391912 w 1717675"/>
              <a:gd name="connsiteX3459" fmla="*/ 391912 w 1717675"/>
              <a:gd name="connsiteY3459" fmla="*/ 391912 w 1717675"/>
              <a:gd name="connsiteX3460" fmla="*/ 391912 w 1717675"/>
              <a:gd name="connsiteY3460" fmla="*/ 391912 w 1717675"/>
              <a:gd name="connsiteX3461" fmla="*/ 391912 w 1717675"/>
              <a:gd name="connsiteY3461" fmla="*/ 391912 w 1717675"/>
              <a:gd name="connsiteX3462" fmla="*/ 391912 w 1717675"/>
              <a:gd name="connsiteY3462" fmla="*/ 391912 w 1717675"/>
              <a:gd name="connsiteX3463" fmla="*/ 391912 w 1717675"/>
              <a:gd name="connsiteY3463" fmla="*/ 391912 w 1717675"/>
              <a:gd name="connsiteX3464" fmla="*/ 391912 w 1717675"/>
              <a:gd name="connsiteY3464" fmla="*/ 391912 w 1717675"/>
              <a:gd name="connsiteX3465" fmla="*/ 391912 w 1717675"/>
              <a:gd name="connsiteY3465" fmla="*/ 391912 w 1717675"/>
              <a:gd name="connsiteX3466" fmla="*/ 391912 w 1717675"/>
              <a:gd name="connsiteY3466" fmla="*/ 391912 w 1717675"/>
              <a:gd name="connsiteX3467" fmla="*/ 391912 w 1717675"/>
              <a:gd name="connsiteY3467" fmla="*/ 391912 w 1717675"/>
              <a:gd name="connsiteX3468" fmla="*/ 391912 w 1717675"/>
              <a:gd name="connsiteY3468" fmla="*/ 391912 w 1717675"/>
              <a:gd name="connsiteX3469" fmla="*/ 391912 w 1717675"/>
              <a:gd name="connsiteY3469" fmla="*/ 391912 w 1717675"/>
              <a:gd name="connsiteX3470" fmla="*/ 391912 w 1717675"/>
              <a:gd name="connsiteY3470" fmla="*/ 391912 w 1717675"/>
              <a:gd name="connsiteX3471" fmla="*/ 391912 w 1717675"/>
              <a:gd name="connsiteY3471" fmla="*/ 391912 w 1717675"/>
              <a:gd name="connsiteX3472" fmla="*/ 391912 w 1717675"/>
              <a:gd name="connsiteY3472" fmla="*/ 391912 w 1717675"/>
              <a:gd name="connsiteX3473" fmla="*/ 391912 w 1717675"/>
              <a:gd name="connsiteY3473" fmla="*/ 391912 w 1717675"/>
              <a:gd name="connsiteX3474" fmla="*/ 391912 w 1717675"/>
              <a:gd name="connsiteY3474" fmla="*/ 391912 w 1717675"/>
              <a:gd name="connsiteX3475" fmla="*/ 391912 w 1717675"/>
              <a:gd name="connsiteY3475" fmla="*/ 391912 w 1717675"/>
              <a:gd name="connsiteX3476" fmla="*/ 391912 w 1717675"/>
              <a:gd name="connsiteY3476" fmla="*/ 391912 w 1717675"/>
              <a:gd name="connsiteX3477" fmla="*/ 391912 w 1717675"/>
              <a:gd name="connsiteY3477" fmla="*/ 391912 w 1717675"/>
              <a:gd name="connsiteX3478" fmla="*/ 391912 w 1717675"/>
              <a:gd name="connsiteY3478" fmla="*/ 391912 w 1717675"/>
              <a:gd name="connsiteX3479" fmla="*/ 391912 w 1717675"/>
              <a:gd name="connsiteY3479" fmla="*/ 391912 w 1717675"/>
              <a:gd name="connsiteX3480" fmla="*/ 391912 w 1717675"/>
              <a:gd name="connsiteY3480" fmla="*/ 391912 w 1717675"/>
              <a:gd name="connsiteX3481" fmla="*/ 391912 w 1717675"/>
              <a:gd name="connsiteY3481" fmla="*/ 391912 w 1717675"/>
              <a:gd name="connsiteX3482" fmla="*/ 391912 w 1717675"/>
              <a:gd name="connsiteY3482" fmla="*/ 391912 w 1717675"/>
              <a:gd name="connsiteX3483" fmla="*/ 391912 w 1717675"/>
              <a:gd name="connsiteY3483" fmla="*/ 391912 w 1717675"/>
              <a:gd name="connsiteX3484" fmla="*/ 391912 w 1717675"/>
              <a:gd name="connsiteY3484" fmla="*/ 391912 w 1717675"/>
              <a:gd name="connsiteX3485" fmla="*/ 391912 w 1717675"/>
              <a:gd name="connsiteY3485" fmla="*/ 391912 w 1717675"/>
              <a:gd name="connsiteX3486" fmla="*/ 391912 w 1717675"/>
              <a:gd name="connsiteY3486" fmla="*/ 391912 w 1717675"/>
              <a:gd name="connsiteX3487" fmla="*/ 391912 w 1717675"/>
              <a:gd name="connsiteY3487" fmla="*/ 391912 w 1717675"/>
              <a:gd name="connsiteX3488" fmla="*/ 391912 w 1717675"/>
              <a:gd name="connsiteY3488" fmla="*/ 391912 w 1717675"/>
              <a:gd name="connsiteX3489" fmla="*/ 391912 w 1717675"/>
              <a:gd name="connsiteY3489" fmla="*/ 391912 w 1717675"/>
              <a:gd name="connsiteX3490" fmla="*/ 391912 w 1717675"/>
              <a:gd name="connsiteY3490" fmla="*/ 391912 w 1717675"/>
              <a:gd name="connsiteX3491" fmla="*/ 391912 w 1717675"/>
              <a:gd name="connsiteY3491" fmla="*/ 391912 w 1717675"/>
              <a:gd name="connsiteX3492" fmla="*/ 391912 w 1717675"/>
              <a:gd name="connsiteY3492" fmla="*/ 391912 w 1717675"/>
              <a:gd name="connsiteX3493" fmla="*/ 391912 w 1717675"/>
              <a:gd name="connsiteY3493" fmla="*/ 391912 w 1717675"/>
              <a:gd name="connsiteX3494" fmla="*/ 391912 w 1717675"/>
              <a:gd name="connsiteY3494" fmla="*/ 391912 w 1717675"/>
              <a:gd name="connsiteX3495" fmla="*/ 391912 w 1717675"/>
              <a:gd name="connsiteY3495" fmla="*/ 391912 w 1717675"/>
              <a:gd name="connsiteX3496" fmla="*/ 391912 w 1717675"/>
              <a:gd name="connsiteY3496" fmla="*/ 391912 w 1717675"/>
              <a:gd name="connsiteX3497" fmla="*/ 391912 w 1717675"/>
              <a:gd name="connsiteY3497" fmla="*/ 391912 w 1717675"/>
              <a:gd name="connsiteX3498" fmla="*/ 391912 w 1717675"/>
              <a:gd name="connsiteY3498" fmla="*/ 391912 w 1717675"/>
              <a:gd name="connsiteX3499" fmla="*/ 391912 w 1717675"/>
              <a:gd name="connsiteY3499" fmla="*/ 391912 w 1717675"/>
              <a:gd name="connsiteX3500" fmla="*/ 391912 w 1717675"/>
              <a:gd name="connsiteY3500" fmla="*/ 391912 w 1717675"/>
              <a:gd name="connsiteX3501" fmla="*/ 391912 w 1717675"/>
              <a:gd name="connsiteY3501" fmla="*/ 391912 w 1717675"/>
              <a:gd name="connsiteX3502" fmla="*/ 391912 w 1717675"/>
              <a:gd name="connsiteY3502" fmla="*/ 391912 w 1717675"/>
              <a:gd name="connsiteX3503" fmla="*/ 391912 w 1717675"/>
              <a:gd name="connsiteY3503" fmla="*/ 391912 w 1717675"/>
              <a:gd name="connsiteX3504" fmla="*/ 391912 w 1717675"/>
              <a:gd name="connsiteY3504" fmla="*/ 391912 w 1717675"/>
              <a:gd name="connsiteX3505" fmla="*/ 391912 w 1717675"/>
              <a:gd name="connsiteY3505" fmla="*/ 391912 w 1717675"/>
              <a:gd name="connsiteX3506" fmla="*/ 391912 w 1717675"/>
              <a:gd name="connsiteY3506" fmla="*/ 391912 w 1717675"/>
              <a:gd name="connsiteX3507" fmla="*/ 391912 w 1717675"/>
              <a:gd name="connsiteY3507" fmla="*/ 391912 w 1717675"/>
              <a:gd name="connsiteX3508" fmla="*/ 391912 w 1717675"/>
              <a:gd name="connsiteY3508" fmla="*/ 391912 w 1717675"/>
              <a:gd name="connsiteX3509" fmla="*/ 391912 w 1717675"/>
              <a:gd name="connsiteY3509" fmla="*/ 391912 w 1717675"/>
              <a:gd name="connsiteX3510" fmla="*/ 391912 w 1717675"/>
              <a:gd name="connsiteY3510" fmla="*/ 391912 w 1717675"/>
              <a:gd name="connsiteX3511" fmla="*/ 391912 w 1717675"/>
              <a:gd name="connsiteY3511" fmla="*/ 391912 w 1717675"/>
              <a:gd name="connsiteX3512" fmla="*/ 391912 w 1717675"/>
              <a:gd name="connsiteY3512" fmla="*/ 391912 w 1717675"/>
              <a:gd name="connsiteX3513" fmla="*/ 391912 w 1717675"/>
              <a:gd name="connsiteY3513" fmla="*/ 391912 w 1717675"/>
              <a:gd name="connsiteX3514" fmla="*/ 391912 w 1717675"/>
              <a:gd name="connsiteY3514" fmla="*/ 391912 w 1717675"/>
              <a:gd name="connsiteX3515" fmla="*/ 391912 w 1717675"/>
              <a:gd name="connsiteY3515" fmla="*/ 391912 w 1717675"/>
              <a:gd name="connsiteX3516" fmla="*/ 391912 w 1717675"/>
              <a:gd name="connsiteY3516" fmla="*/ 391912 w 1717675"/>
              <a:gd name="connsiteX3517" fmla="*/ 391912 w 1717675"/>
              <a:gd name="connsiteY3517" fmla="*/ 391912 w 1717675"/>
              <a:gd name="connsiteX3518" fmla="*/ 391912 w 1717675"/>
              <a:gd name="connsiteY3518" fmla="*/ 391912 w 1717675"/>
              <a:gd name="connsiteX3519" fmla="*/ 391912 w 1717675"/>
              <a:gd name="connsiteY3519" fmla="*/ 391912 w 1717675"/>
              <a:gd name="connsiteX3520" fmla="*/ 391912 w 1717675"/>
              <a:gd name="connsiteY3520" fmla="*/ 391912 w 1717675"/>
              <a:gd name="connsiteX3521" fmla="*/ 391912 w 1717675"/>
              <a:gd name="connsiteY3521" fmla="*/ 391912 w 1717675"/>
              <a:gd name="connsiteX3522" fmla="*/ 391912 w 1717675"/>
              <a:gd name="connsiteY3522" fmla="*/ 391912 w 1717675"/>
              <a:gd name="connsiteX3523" fmla="*/ 391912 w 1717675"/>
              <a:gd name="connsiteY3523" fmla="*/ 391912 w 1717675"/>
              <a:gd name="connsiteX3524" fmla="*/ 391912 w 1717675"/>
              <a:gd name="connsiteY3524" fmla="*/ 391912 w 1717675"/>
              <a:gd name="connsiteX3525" fmla="*/ 391912 w 1717675"/>
              <a:gd name="connsiteY3525" fmla="*/ 391912 w 1717675"/>
              <a:gd name="connsiteX3526" fmla="*/ 391912 w 1717675"/>
              <a:gd name="connsiteY3526" fmla="*/ 391912 w 1717675"/>
              <a:gd name="connsiteX3527" fmla="*/ 391912 w 1717675"/>
              <a:gd name="connsiteY3527" fmla="*/ 391912 w 1717675"/>
              <a:gd name="connsiteX3528" fmla="*/ 391912 w 1717675"/>
              <a:gd name="connsiteY3528" fmla="*/ 391912 w 1717675"/>
              <a:gd name="connsiteX3529" fmla="*/ 391912 w 1717675"/>
              <a:gd name="connsiteY3529" fmla="*/ 391912 w 1717675"/>
              <a:gd name="connsiteX3530" fmla="*/ 391912 w 1717675"/>
              <a:gd name="connsiteY3530" fmla="*/ 391912 w 1717675"/>
              <a:gd name="connsiteX3531" fmla="*/ 391912 w 1717675"/>
              <a:gd name="connsiteY3531" fmla="*/ 391912 w 1717675"/>
              <a:gd name="connsiteX3532" fmla="*/ 391912 w 1717675"/>
              <a:gd name="connsiteY3532" fmla="*/ 391912 w 1717675"/>
              <a:gd name="connsiteX3533" fmla="*/ 391912 w 1717675"/>
              <a:gd name="connsiteY3533" fmla="*/ 391912 w 1717675"/>
              <a:gd name="connsiteX3534" fmla="*/ 391912 w 1717675"/>
              <a:gd name="connsiteY3534" fmla="*/ 391912 w 1717675"/>
              <a:gd name="connsiteX3535" fmla="*/ 391912 w 1717675"/>
              <a:gd name="connsiteY3535" fmla="*/ 391912 w 1717675"/>
              <a:gd name="connsiteX3536" fmla="*/ 391912 w 1717675"/>
              <a:gd name="connsiteY3536" fmla="*/ 391912 w 1717675"/>
              <a:gd name="connsiteX3537" fmla="*/ 391912 w 1717675"/>
              <a:gd name="connsiteY3537" fmla="*/ 391912 w 1717675"/>
              <a:gd name="connsiteX3538" fmla="*/ 391912 w 1717675"/>
              <a:gd name="connsiteY3538" fmla="*/ 391912 w 1717675"/>
              <a:gd name="connsiteX3539" fmla="*/ 391912 w 1717675"/>
              <a:gd name="connsiteY3539" fmla="*/ 391912 w 1717675"/>
              <a:gd name="connsiteX3540" fmla="*/ 391912 w 1717675"/>
              <a:gd name="connsiteY3540" fmla="*/ 391912 w 1717675"/>
              <a:gd name="connsiteX3541" fmla="*/ 391912 w 1717675"/>
              <a:gd name="connsiteY3541" fmla="*/ 391912 w 1717675"/>
              <a:gd name="connsiteX3542" fmla="*/ 391912 w 1717675"/>
              <a:gd name="connsiteY3542" fmla="*/ 391912 w 1717675"/>
              <a:gd name="connsiteX3543" fmla="*/ 391912 w 1717675"/>
              <a:gd name="connsiteY3543" fmla="*/ 391912 w 1717675"/>
              <a:gd name="connsiteX3544" fmla="*/ 391912 w 1717675"/>
              <a:gd name="connsiteY3544" fmla="*/ 391912 w 1717675"/>
              <a:gd name="connsiteX3545" fmla="*/ 391912 w 1717675"/>
              <a:gd name="connsiteY3545" fmla="*/ 391912 w 1717675"/>
              <a:gd name="connsiteX3546" fmla="*/ 391912 w 1717675"/>
              <a:gd name="connsiteY3546" fmla="*/ 391912 w 1717675"/>
              <a:gd name="connsiteX3547" fmla="*/ 391912 w 1717675"/>
              <a:gd name="connsiteY3547" fmla="*/ 391912 w 1717675"/>
              <a:gd name="connsiteX3548" fmla="*/ 391912 w 1717675"/>
              <a:gd name="connsiteY3548" fmla="*/ 391912 w 1717675"/>
              <a:gd name="connsiteX3549" fmla="*/ 391912 w 1717675"/>
              <a:gd name="connsiteY3549" fmla="*/ 391912 w 1717675"/>
              <a:gd name="connsiteX3550" fmla="*/ 391912 w 1717675"/>
              <a:gd name="connsiteY3550" fmla="*/ 391912 w 1717675"/>
              <a:gd name="connsiteX3551" fmla="*/ 391912 w 1717675"/>
              <a:gd name="connsiteY3551" fmla="*/ 391912 w 1717675"/>
              <a:gd name="connsiteX3552" fmla="*/ 391912 w 1717675"/>
              <a:gd name="connsiteY3552" fmla="*/ 391912 w 1717675"/>
              <a:gd name="connsiteX3553" fmla="*/ 391912 w 1717675"/>
              <a:gd name="connsiteY3553" fmla="*/ 391912 w 1717675"/>
              <a:gd name="connsiteX3554" fmla="*/ 391912 w 1717675"/>
              <a:gd name="connsiteY3554" fmla="*/ 391912 w 1717675"/>
              <a:gd name="connsiteX3555" fmla="*/ 391912 w 1717675"/>
              <a:gd name="connsiteY3555" fmla="*/ 391912 w 1717675"/>
              <a:gd name="connsiteX3556" fmla="*/ 391912 w 1717675"/>
              <a:gd name="connsiteY3556" fmla="*/ 391912 w 1717675"/>
              <a:gd name="connsiteX3557" fmla="*/ 391912 w 1717675"/>
              <a:gd name="connsiteY3557" fmla="*/ 391912 w 1717675"/>
              <a:gd name="connsiteX3558" fmla="*/ 391912 w 1717675"/>
              <a:gd name="connsiteY3558" fmla="*/ 391912 w 1717675"/>
              <a:gd name="connsiteX3559" fmla="*/ 391912 w 1717675"/>
              <a:gd name="connsiteY3559" fmla="*/ 391912 w 1717675"/>
              <a:gd name="connsiteX3560" fmla="*/ 391912 w 1717675"/>
              <a:gd name="connsiteY3560" fmla="*/ 391912 w 1717675"/>
              <a:gd name="connsiteX3561" fmla="*/ 391912 w 1717675"/>
              <a:gd name="connsiteY3561" fmla="*/ 391912 w 1717675"/>
              <a:gd name="connsiteX3562" fmla="*/ 391912 w 1717675"/>
              <a:gd name="connsiteY3562" fmla="*/ 391912 w 1717675"/>
              <a:gd name="connsiteX3563" fmla="*/ 391912 w 1717675"/>
              <a:gd name="connsiteY3563" fmla="*/ 391912 w 1717675"/>
              <a:gd name="connsiteX3564" fmla="*/ 391912 w 1717675"/>
              <a:gd name="connsiteY3564" fmla="*/ 391912 w 1717675"/>
              <a:gd name="connsiteX3565" fmla="*/ 391912 w 1717675"/>
              <a:gd name="connsiteY3565" fmla="*/ 391912 w 1717675"/>
              <a:gd name="connsiteX3566" fmla="*/ 391912 w 1717675"/>
              <a:gd name="connsiteY3566" fmla="*/ 391912 w 1717675"/>
              <a:gd name="connsiteX3567" fmla="*/ 391912 w 1717675"/>
              <a:gd name="connsiteY3567" fmla="*/ 391912 w 1717675"/>
              <a:gd name="connsiteX3568" fmla="*/ 391912 w 1717675"/>
              <a:gd name="connsiteY3568" fmla="*/ 391912 w 1717675"/>
              <a:gd name="connsiteX3569" fmla="*/ 391912 w 1717675"/>
              <a:gd name="connsiteY3569" fmla="*/ 391912 w 1717675"/>
              <a:gd name="connsiteX3570" fmla="*/ 391912 w 1717675"/>
              <a:gd name="connsiteY3570" fmla="*/ 391912 w 1717675"/>
              <a:gd name="connsiteX3571" fmla="*/ 391912 w 1717675"/>
              <a:gd name="connsiteY3571" fmla="*/ 391912 w 1717675"/>
              <a:gd name="connsiteX3572" fmla="*/ 391912 w 1717675"/>
              <a:gd name="connsiteY3572" fmla="*/ 391912 w 1717675"/>
              <a:gd name="connsiteX3573" fmla="*/ 391912 w 1717675"/>
              <a:gd name="connsiteY3573" fmla="*/ 391912 w 1717675"/>
              <a:gd name="connsiteX3574" fmla="*/ 391912 w 1717675"/>
              <a:gd name="connsiteY3574" fmla="*/ 391912 w 1717675"/>
              <a:gd name="connsiteX3575" fmla="*/ 391912 w 1717675"/>
              <a:gd name="connsiteY3575" fmla="*/ 391912 w 1717675"/>
              <a:gd name="connsiteX3576" fmla="*/ 391912 w 1717675"/>
              <a:gd name="connsiteY3576" fmla="*/ 391912 w 1717675"/>
              <a:gd name="connsiteX3577" fmla="*/ 391912 w 1717675"/>
              <a:gd name="connsiteY3577" fmla="*/ 391912 w 1717675"/>
              <a:gd name="connsiteX3578" fmla="*/ 391912 w 1717675"/>
              <a:gd name="connsiteY3578" fmla="*/ 391912 w 1717675"/>
              <a:gd name="connsiteX3579" fmla="*/ 391912 w 1717675"/>
              <a:gd name="connsiteY3579" fmla="*/ 391912 w 1717675"/>
              <a:gd name="connsiteX3580" fmla="*/ 391912 w 1717675"/>
              <a:gd name="connsiteY3580" fmla="*/ 391912 w 1717675"/>
              <a:gd name="connsiteX3581" fmla="*/ 391912 w 1717675"/>
              <a:gd name="connsiteY3581" fmla="*/ 391912 w 1717675"/>
              <a:gd name="connsiteX3582" fmla="*/ 391912 w 1717675"/>
              <a:gd name="connsiteY3582" fmla="*/ 391912 w 1717675"/>
              <a:gd name="connsiteX3583" fmla="*/ 391912 w 1717675"/>
              <a:gd name="connsiteY3583" fmla="*/ 391912 w 1717675"/>
              <a:gd name="connsiteX3584" fmla="*/ 391912 w 1717675"/>
              <a:gd name="connsiteY3584" fmla="*/ 391912 w 1717675"/>
              <a:gd name="connsiteX3585" fmla="*/ 391912 w 1717675"/>
              <a:gd name="connsiteY3585" fmla="*/ 391912 w 1717675"/>
              <a:gd name="connsiteX3586" fmla="*/ 391912 w 1717675"/>
              <a:gd name="connsiteY3586" fmla="*/ 391912 w 1717675"/>
              <a:gd name="connsiteX3587" fmla="*/ 391912 w 1717675"/>
              <a:gd name="connsiteY3587" fmla="*/ 391912 w 1717675"/>
              <a:gd name="connsiteX3588" fmla="*/ 391912 w 1717675"/>
              <a:gd name="connsiteY3588" fmla="*/ 391912 w 1717675"/>
              <a:gd name="connsiteX3589" fmla="*/ 391912 w 1717675"/>
              <a:gd name="connsiteY3589" fmla="*/ 391912 w 1717675"/>
              <a:gd name="connsiteX3590" fmla="*/ 391912 w 1717675"/>
              <a:gd name="connsiteY3590" fmla="*/ 391912 w 1717675"/>
              <a:gd name="connsiteX3591" fmla="*/ 391912 w 1717675"/>
              <a:gd name="connsiteY3591" fmla="*/ 391912 w 1717675"/>
              <a:gd name="connsiteX3592" fmla="*/ 391912 w 1717675"/>
              <a:gd name="connsiteY3592" fmla="*/ 391912 w 1717675"/>
              <a:gd name="connsiteX3593" fmla="*/ 391912 w 1717675"/>
              <a:gd name="connsiteY3593" fmla="*/ 391912 w 1717675"/>
              <a:gd name="connsiteX3594" fmla="*/ 391912 w 1717675"/>
              <a:gd name="connsiteY3594" fmla="*/ 391912 w 1717675"/>
              <a:gd name="connsiteX3595" fmla="*/ 391912 w 1717675"/>
              <a:gd name="connsiteY3595" fmla="*/ 391912 w 1717675"/>
              <a:gd name="connsiteX3596" fmla="*/ 391912 w 1717675"/>
              <a:gd name="connsiteY3596" fmla="*/ 391912 w 1717675"/>
              <a:gd name="connsiteX3597" fmla="*/ 391912 w 1717675"/>
              <a:gd name="connsiteY3597" fmla="*/ 391912 w 1717675"/>
              <a:gd name="connsiteX3598" fmla="*/ 391912 w 1717675"/>
              <a:gd name="connsiteY3598" fmla="*/ 391912 w 1717675"/>
              <a:gd name="connsiteX3599" fmla="*/ 391912 w 1717675"/>
              <a:gd name="connsiteY3599" fmla="*/ 391912 w 1717675"/>
              <a:gd name="connsiteX3600" fmla="*/ 391912 w 1717675"/>
              <a:gd name="connsiteY3600" fmla="*/ 391912 w 1717675"/>
              <a:gd name="connsiteX3601" fmla="*/ 391912 w 1717675"/>
              <a:gd name="connsiteY3601" fmla="*/ 391912 w 1717675"/>
              <a:gd name="connsiteX3602" fmla="*/ 391912 w 1717675"/>
              <a:gd name="connsiteY3602" fmla="*/ 391912 w 1717675"/>
              <a:gd name="connsiteX3603" fmla="*/ 391912 w 1717675"/>
              <a:gd name="connsiteY3603" fmla="*/ 391912 w 1717675"/>
              <a:gd name="connsiteX3604" fmla="*/ 391912 w 1717675"/>
              <a:gd name="connsiteY3604" fmla="*/ 391912 w 1717675"/>
              <a:gd name="connsiteX3605" fmla="*/ 391912 w 1717675"/>
              <a:gd name="connsiteY3605" fmla="*/ 391912 w 1717675"/>
              <a:gd name="connsiteX3606" fmla="*/ 391912 w 1717675"/>
              <a:gd name="connsiteY3606" fmla="*/ 391912 w 1717675"/>
              <a:gd name="connsiteX3607" fmla="*/ 391912 w 1717675"/>
              <a:gd name="connsiteY3607" fmla="*/ 391912 w 1717675"/>
              <a:gd name="connsiteX3608" fmla="*/ 391912 w 1717675"/>
              <a:gd name="connsiteY3608" fmla="*/ 391912 w 1717675"/>
              <a:gd name="connsiteX3609" fmla="*/ 391912 w 1717675"/>
              <a:gd name="connsiteY3609" fmla="*/ 391912 w 1717675"/>
              <a:gd name="connsiteX3610" fmla="*/ 391912 w 1717675"/>
              <a:gd name="connsiteY3610" fmla="*/ 391912 w 1717675"/>
              <a:gd name="connsiteX3611" fmla="*/ 391912 w 1717675"/>
              <a:gd name="connsiteY3611" fmla="*/ 391912 w 1717675"/>
              <a:gd name="connsiteX3612" fmla="*/ 391912 w 1717675"/>
              <a:gd name="connsiteY3612" fmla="*/ 391912 w 1717675"/>
              <a:gd name="connsiteX3613" fmla="*/ 391912 w 1717675"/>
              <a:gd name="connsiteY3613" fmla="*/ 391912 w 1717675"/>
              <a:gd name="connsiteX3614" fmla="*/ 391912 w 1717675"/>
              <a:gd name="connsiteY3614" fmla="*/ 391912 w 1717675"/>
              <a:gd name="connsiteX3615" fmla="*/ 391912 w 1717675"/>
              <a:gd name="connsiteY3615" fmla="*/ 391912 w 1717675"/>
              <a:gd name="connsiteX3616" fmla="*/ 391912 w 1717675"/>
              <a:gd name="connsiteY3616" fmla="*/ 391912 w 1717675"/>
              <a:gd name="connsiteX3617" fmla="*/ 391912 w 1717675"/>
              <a:gd name="connsiteY3617" fmla="*/ 391912 w 1717675"/>
              <a:gd name="connsiteX3618" fmla="*/ 391912 w 1717675"/>
              <a:gd name="connsiteY3618" fmla="*/ 391912 w 1717675"/>
              <a:gd name="connsiteX3619" fmla="*/ 391912 w 1717675"/>
              <a:gd name="connsiteY3619" fmla="*/ 391912 w 1717675"/>
              <a:gd name="connsiteX3620" fmla="*/ 391912 w 1717675"/>
              <a:gd name="connsiteY3620" fmla="*/ 391912 w 1717675"/>
              <a:gd name="connsiteX3621" fmla="*/ 391912 w 1717675"/>
              <a:gd name="connsiteY3621" fmla="*/ 391912 w 1717675"/>
              <a:gd name="connsiteX3622" fmla="*/ 391912 w 1717675"/>
              <a:gd name="connsiteY3622" fmla="*/ 391912 w 1717675"/>
              <a:gd name="connsiteX3623" fmla="*/ 391912 w 1717675"/>
              <a:gd name="connsiteY3623" fmla="*/ 391912 w 1717675"/>
              <a:gd name="connsiteX3624" fmla="*/ 391912 w 1717675"/>
              <a:gd name="connsiteY3624" fmla="*/ 391912 w 1717675"/>
              <a:gd name="connsiteX3625" fmla="*/ 391912 w 1717675"/>
              <a:gd name="connsiteY3625" fmla="*/ 391912 w 1717675"/>
              <a:gd name="connsiteX3626" fmla="*/ 391912 w 1717675"/>
              <a:gd name="connsiteY3626" fmla="*/ 391912 w 1717675"/>
              <a:gd name="connsiteX3627" fmla="*/ 391912 w 1717675"/>
              <a:gd name="connsiteY3627" fmla="*/ 391912 w 1717675"/>
              <a:gd name="connsiteX3628" fmla="*/ 391912 w 1717675"/>
              <a:gd name="connsiteY3628" fmla="*/ 391912 w 1717675"/>
              <a:gd name="connsiteX3629" fmla="*/ 391912 w 1717675"/>
              <a:gd name="connsiteY3629" fmla="*/ 391912 w 1717675"/>
              <a:gd name="connsiteX3630" fmla="*/ 391912 w 1717675"/>
              <a:gd name="connsiteY3630" fmla="*/ 391912 w 1717675"/>
              <a:gd name="connsiteX3631" fmla="*/ 391912 w 1717675"/>
              <a:gd name="connsiteY3631" fmla="*/ 391912 w 1717675"/>
              <a:gd name="connsiteX3632" fmla="*/ 391912 w 1717675"/>
              <a:gd name="connsiteY3632" fmla="*/ 391912 w 1717675"/>
              <a:gd name="connsiteX3633" fmla="*/ 391912 w 1717675"/>
              <a:gd name="connsiteY3633" fmla="*/ 391912 w 1717675"/>
              <a:gd name="connsiteX3634" fmla="*/ 391912 w 1717675"/>
              <a:gd name="connsiteY3634" fmla="*/ 391912 w 1717675"/>
              <a:gd name="connsiteX3635" fmla="*/ 391912 w 1717675"/>
              <a:gd name="connsiteY3635" fmla="*/ 391912 w 1717675"/>
              <a:gd name="connsiteX3636" fmla="*/ 391912 w 1717675"/>
              <a:gd name="connsiteY3636" fmla="*/ 391912 w 1717675"/>
              <a:gd name="connsiteX3637" fmla="*/ 391912 w 1717675"/>
              <a:gd name="connsiteY3637" fmla="*/ 391912 w 1717675"/>
              <a:gd name="connsiteX3638" fmla="*/ 391912 w 1717675"/>
              <a:gd name="connsiteY3638" fmla="*/ 391912 w 1717675"/>
              <a:gd name="connsiteX3639" fmla="*/ 391912 w 1717675"/>
              <a:gd name="connsiteY3639" fmla="*/ 391912 w 1717675"/>
              <a:gd name="connsiteX3640" fmla="*/ 391912 w 1717675"/>
              <a:gd name="connsiteY3640" fmla="*/ 391912 w 1717675"/>
              <a:gd name="connsiteX3641" fmla="*/ 391912 w 1717675"/>
              <a:gd name="connsiteY3641" fmla="*/ 391912 w 1717675"/>
              <a:gd name="connsiteX3642" fmla="*/ 391912 w 1717675"/>
              <a:gd name="connsiteY3642" fmla="*/ 391912 w 1717675"/>
              <a:gd name="connsiteX3643" fmla="*/ 391912 w 1717675"/>
              <a:gd name="connsiteY3643" fmla="*/ 391912 w 1717675"/>
              <a:gd name="connsiteX3644" fmla="*/ 391912 w 1717675"/>
              <a:gd name="connsiteY3644" fmla="*/ 391912 w 1717675"/>
              <a:gd name="connsiteX3645" fmla="*/ 391912 w 1717675"/>
              <a:gd name="connsiteY3645" fmla="*/ 391912 w 1717675"/>
              <a:gd name="connsiteX3646" fmla="*/ 391912 w 1717675"/>
              <a:gd name="connsiteY3646" fmla="*/ 391912 w 1717675"/>
              <a:gd name="connsiteX3647" fmla="*/ 391912 w 1717675"/>
              <a:gd name="connsiteY3647" fmla="*/ 391912 w 1717675"/>
              <a:gd name="connsiteX3648" fmla="*/ 391912 w 1717675"/>
              <a:gd name="connsiteY3648" fmla="*/ 391912 w 1717675"/>
              <a:gd name="connsiteX3649" fmla="*/ 391912 w 1717675"/>
              <a:gd name="connsiteY3649" fmla="*/ 391912 w 1717675"/>
              <a:gd name="connsiteX3650" fmla="*/ 391912 w 1717675"/>
              <a:gd name="connsiteY3650" fmla="*/ 391912 w 1717675"/>
              <a:gd name="connsiteX3651" fmla="*/ 391912 w 1717675"/>
              <a:gd name="connsiteY3651" fmla="*/ 391912 w 1717675"/>
              <a:gd name="connsiteX3652" fmla="*/ 391912 w 1717675"/>
              <a:gd name="connsiteY3652" fmla="*/ 391912 w 1717675"/>
              <a:gd name="connsiteX3653" fmla="*/ 391912 w 1717675"/>
              <a:gd name="connsiteY3653" fmla="*/ 391912 w 1717675"/>
              <a:gd name="connsiteX3654" fmla="*/ 391912 w 1717675"/>
              <a:gd name="connsiteY3654" fmla="*/ 391912 w 1717675"/>
              <a:gd name="connsiteX3655" fmla="*/ 391912 w 1717675"/>
              <a:gd name="connsiteY3655" fmla="*/ 391912 w 1717675"/>
              <a:gd name="connsiteX3656" fmla="*/ 391912 w 1717675"/>
              <a:gd name="connsiteY3656" fmla="*/ 391912 w 1717675"/>
              <a:gd name="connsiteX3657" fmla="*/ 391912 w 1717675"/>
              <a:gd name="connsiteY3657" fmla="*/ 391912 w 1717675"/>
              <a:gd name="connsiteX3658" fmla="*/ 391912 w 1717675"/>
              <a:gd name="connsiteY3658" fmla="*/ 391912 w 1717675"/>
              <a:gd name="connsiteX3659" fmla="*/ 391912 w 1717675"/>
              <a:gd name="connsiteY3659" fmla="*/ 391912 w 1717675"/>
              <a:gd name="connsiteX3660" fmla="*/ 391912 w 1717675"/>
              <a:gd name="connsiteY3660" fmla="*/ 391912 w 1717675"/>
              <a:gd name="connsiteX3661" fmla="*/ 391912 w 1717675"/>
              <a:gd name="connsiteY3661" fmla="*/ 391912 w 1717675"/>
              <a:gd name="connsiteX3662" fmla="*/ 391912 w 1717675"/>
              <a:gd name="connsiteY3662" fmla="*/ 391912 w 1717675"/>
              <a:gd name="connsiteX3663" fmla="*/ 391912 w 1717675"/>
              <a:gd name="connsiteY3663" fmla="*/ 391912 w 1717675"/>
              <a:gd name="connsiteX3664" fmla="*/ 391912 w 1717675"/>
              <a:gd name="connsiteY3664" fmla="*/ 391912 w 1717675"/>
              <a:gd name="connsiteX3665" fmla="*/ 391912 w 1717675"/>
              <a:gd name="connsiteY3665" fmla="*/ 391912 w 1717675"/>
              <a:gd name="connsiteX3666" fmla="*/ 391912 w 1717675"/>
              <a:gd name="connsiteY3666" fmla="*/ 391912 w 1717675"/>
              <a:gd name="connsiteX3667" fmla="*/ 391912 w 1717675"/>
              <a:gd name="connsiteY3667" fmla="*/ 391912 w 1717675"/>
              <a:gd name="connsiteX3668" fmla="*/ 391912 w 1717675"/>
              <a:gd name="connsiteY3668" fmla="*/ 391912 w 1717675"/>
              <a:gd name="connsiteX3669" fmla="*/ 391912 w 1717675"/>
              <a:gd name="connsiteY3669" fmla="*/ 391912 w 1717675"/>
              <a:gd name="connsiteX3670" fmla="*/ 391912 w 1717675"/>
              <a:gd name="connsiteY3670" fmla="*/ 391912 w 1717675"/>
              <a:gd name="connsiteX3671" fmla="*/ 391912 w 1717675"/>
              <a:gd name="connsiteY3671" fmla="*/ 391912 w 1717675"/>
              <a:gd name="connsiteX3672" fmla="*/ 391912 w 1717675"/>
              <a:gd name="connsiteY3672" fmla="*/ 391912 w 1717675"/>
              <a:gd name="connsiteX3673" fmla="*/ 391912 w 1717675"/>
              <a:gd name="connsiteY3673" fmla="*/ 391912 w 1717675"/>
              <a:gd name="connsiteX3674" fmla="*/ 391912 w 1717675"/>
              <a:gd name="connsiteY3674" fmla="*/ 391912 w 1717675"/>
              <a:gd name="connsiteX3675" fmla="*/ 391912 w 1717675"/>
              <a:gd name="connsiteY3675" fmla="*/ 391912 w 1717675"/>
              <a:gd name="connsiteX3676" fmla="*/ 391912 w 1717675"/>
              <a:gd name="connsiteY3676" fmla="*/ 391912 w 1717675"/>
              <a:gd name="connsiteX3677" fmla="*/ 391912 w 1717675"/>
              <a:gd name="connsiteY3677" fmla="*/ 391912 w 1717675"/>
              <a:gd name="connsiteX3678" fmla="*/ 391912 w 1717675"/>
              <a:gd name="connsiteY3678" fmla="*/ 391912 w 1717675"/>
              <a:gd name="connsiteX3679" fmla="*/ 391912 w 1717675"/>
              <a:gd name="connsiteY3679" fmla="*/ 391912 w 1717675"/>
              <a:gd name="connsiteX3680" fmla="*/ 391912 w 1717675"/>
              <a:gd name="connsiteY3680" fmla="*/ 391912 w 1717675"/>
              <a:gd name="connsiteX3681" fmla="*/ 391912 w 1717675"/>
              <a:gd name="connsiteY3681" fmla="*/ 391912 w 1717675"/>
              <a:gd name="connsiteX3682" fmla="*/ 391912 w 1717675"/>
              <a:gd name="connsiteY3682" fmla="*/ 391912 w 1717675"/>
              <a:gd name="connsiteX3683" fmla="*/ 391912 w 1717675"/>
              <a:gd name="connsiteY3683" fmla="*/ 391912 w 1717675"/>
              <a:gd name="connsiteX3684" fmla="*/ 391912 w 1717675"/>
              <a:gd name="connsiteY3684" fmla="*/ 391912 w 1717675"/>
              <a:gd name="connsiteX3685" fmla="*/ 391912 w 1717675"/>
              <a:gd name="connsiteY3685" fmla="*/ 391912 w 1717675"/>
              <a:gd name="connsiteX3686" fmla="*/ 391912 w 1717675"/>
              <a:gd name="connsiteY3686" fmla="*/ 391912 w 1717675"/>
              <a:gd name="connsiteX3687" fmla="*/ 391912 w 1717675"/>
              <a:gd name="connsiteY3687" fmla="*/ 391912 w 1717675"/>
              <a:gd name="connsiteX3688" fmla="*/ 391912 w 1717675"/>
              <a:gd name="connsiteY3688" fmla="*/ 391912 w 1717675"/>
              <a:gd name="connsiteX3689" fmla="*/ 391912 w 1717675"/>
              <a:gd name="connsiteY3689" fmla="*/ 391912 w 1717675"/>
              <a:gd name="connsiteX3690" fmla="*/ 391912 w 1717675"/>
              <a:gd name="connsiteY3690" fmla="*/ 391912 w 1717675"/>
              <a:gd name="connsiteX3691" fmla="*/ 391912 w 1717675"/>
              <a:gd name="connsiteY3691" fmla="*/ 391912 w 1717675"/>
              <a:gd name="connsiteX3692" fmla="*/ 391912 w 1717675"/>
              <a:gd name="connsiteY3692" fmla="*/ 391912 w 1717675"/>
              <a:gd name="connsiteX3693" fmla="*/ 391912 w 1717675"/>
              <a:gd name="connsiteY3693" fmla="*/ 391912 w 1717675"/>
              <a:gd name="connsiteX3694" fmla="*/ 391912 w 1717675"/>
              <a:gd name="connsiteY3694" fmla="*/ 391912 w 1717675"/>
              <a:gd name="connsiteX3695" fmla="*/ 391912 w 1717675"/>
              <a:gd name="connsiteY3695" fmla="*/ 391912 w 1717675"/>
              <a:gd name="connsiteX3696" fmla="*/ 391912 w 1717675"/>
              <a:gd name="connsiteY3696" fmla="*/ 391912 w 1717675"/>
              <a:gd name="connsiteX3697" fmla="*/ 391912 w 1717675"/>
              <a:gd name="connsiteY3697" fmla="*/ 391912 w 1717675"/>
              <a:gd name="connsiteX3698" fmla="*/ 391912 w 1717675"/>
              <a:gd name="connsiteY3698" fmla="*/ 391912 w 1717675"/>
              <a:gd name="connsiteX3699" fmla="*/ 391912 w 1717675"/>
              <a:gd name="connsiteY3699" fmla="*/ 391912 w 1717675"/>
              <a:gd name="connsiteX3700" fmla="*/ 391912 w 1717675"/>
              <a:gd name="connsiteY3700" fmla="*/ 391912 w 1717675"/>
              <a:gd name="connsiteX3701" fmla="*/ 391912 w 1717675"/>
              <a:gd name="connsiteY3701" fmla="*/ 391912 w 1717675"/>
              <a:gd name="connsiteX3702" fmla="*/ 391912 w 1717675"/>
              <a:gd name="connsiteY3702" fmla="*/ 391912 w 1717675"/>
              <a:gd name="connsiteX3703" fmla="*/ 391912 w 1717675"/>
              <a:gd name="connsiteY3703" fmla="*/ 391912 w 1717675"/>
              <a:gd name="connsiteX3704" fmla="*/ 391912 w 1717675"/>
              <a:gd name="connsiteY3704" fmla="*/ 391912 w 1717675"/>
              <a:gd name="connsiteX3705" fmla="*/ 391912 w 1717675"/>
              <a:gd name="connsiteY3705" fmla="*/ 391912 w 1717675"/>
              <a:gd name="connsiteX3706" fmla="*/ 391912 w 1717675"/>
              <a:gd name="connsiteY3706" fmla="*/ 391912 w 1717675"/>
              <a:gd name="connsiteX3707" fmla="*/ 391912 w 1717675"/>
              <a:gd name="connsiteY3707" fmla="*/ 391912 w 1717675"/>
              <a:gd name="connsiteX3708" fmla="*/ 391912 w 1717675"/>
              <a:gd name="connsiteY3708" fmla="*/ 391912 w 1717675"/>
              <a:gd name="connsiteX3709" fmla="*/ 391912 w 1717675"/>
              <a:gd name="connsiteY3709" fmla="*/ 391912 w 1717675"/>
              <a:gd name="connsiteX3710" fmla="*/ 391912 w 1717675"/>
              <a:gd name="connsiteY3710" fmla="*/ 391912 w 1717675"/>
              <a:gd name="connsiteX3711" fmla="*/ 391912 w 1717675"/>
              <a:gd name="connsiteY3711" fmla="*/ 391912 w 1717675"/>
              <a:gd name="connsiteX3712" fmla="*/ 391912 w 1717675"/>
              <a:gd name="connsiteY3712" fmla="*/ 391912 w 1717675"/>
              <a:gd name="connsiteX3713" fmla="*/ 391912 w 1717675"/>
              <a:gd name="connsiteY3713" fmla="*/ 391912 w 1717675"/>
              <a:gd name="connsiteX3714" fmla="*/ 391912 w 1717675"/>
              <a:gd name="connsiteY3714" fmla="*/ 391912 w 1717675"/>
              <a:gd name="connsiteX3715" fmla="*/ 391912 w 1717675"/>
              <a:gd name="connsiteY3715" fmla="*/ 391912 w 1717675"/>
              <a:gd name="connsiteX3716" fmla="*/ 391912 w 1717675"/>
              <a:gd name="connsiteY3716" fmla="*/ 391912 w 1717675"/>
              <a:gd name="connsiteX3717" fmla="*/ 391912 w 1717675"/>
              <a:gd name="connsiteY3717" fmla="*/ 391912 w 1717675"/>
              <a:gd name="connsiteX3718" fmla="*/ 391912 w 1717675"/>
              <a:gd name="connsiteY3718" fmla="*/ 391912 w 1717675"/>
              <a:gd name="connsiteX3719" fmla="*/ 391912 w 1717675"/>
              <a:gd name="connsiteY3719" fmla="*/ 391912 w 1717675"/>
              <a:gd name="connsiteX3720" fmla="*/ 391912 w 1717675"/>
              <a:gd name="connsiteY3720" fmla="*/ 391912 w 1717675"/>
              <a:gd name="connsiteX3721" fmla="*/ 391912 w 1717675"/>
              <a:gd name="connsiteY3721" fmla="*/ 391912 w 1717675"/>
              <a:gd name="connsiteX3722" fmla="*/ 391912 w 1717675"/>
              <a:gd name="connsiteY3722" fmla="*/ 391912 w 1717675"/>
              <a:gd name="connsiteX3723" fmla="*/ 391912 w 1717675"/>
              <a:gd name="connsiteY3723" fmla="*/ 391912 w 1717675"/>
              <a:gd name="connsiteX3724" fmla="*/ 391912 w 1717675"/>
              <a:gd name="connsiteY3724" fmla="*/ 391912 w 1717675"/>
              <a:gd name="connsiteX3725" fmla="*/ 391912 w 1717675"/>
              <a:gd name="connsiteY3725" fmla="*/ 391912 w 1717675"/>
              <a:gd name="connsiteX3726" fmla="*/ 391912 w 1717675"/>
              <a:gd name="connsiteY3726" fmla="*/ 391912 w 1717675"/>
              <a:gd name="connsiteX3727" fmla="*/ 391912 w 1717675"/>
              <a:gd name="connsiteY3727" fmla="*/ 391912 w 1717675"/>
              <a:gd name="connsiteX3728" fmla="*/ 391912 w 1717675"/>
              <a:gd name="connsiteY3728" fmla="*/ 391912 w 1717675"/>
              <a:gd name="connsiteX3729" fmla="*/ 391912 w 1717675"/>
              <a:gd name="connsiteY3729" fmla="*/ 391912 w 1717675"/>
              <a:gd name="connsiteX3730" fmla="*/ 391912 w 1717675"/>
              <a:gd name="connsiteY3730" fmla="*/ 391912 w 1717675"/>
              <a:gd name="connsiteX3731" fmla="*/ 391912 w 1717675"/>
              <a:gd name="connsiteY3731" fmla="*/ 391912 w 1717675"/>
              <a:gd name="connsiteX3732" fmla="*/ 391912 w 1717675"/>
              <a:gd name="connsiteY3732" fmla="*/ 391912 w 1717675"/>
              <a:gd name="connsiteX3733" fmla="*/ 391912 w 1717675"/>
              <a:gd name="connsiteY3733" fmla="*/ 391912 w 1717675"/>
              <a:gd name="connsiteX3734" fmla="*/ 391912 w 1717675"/>
              <a:gd name="connsiteY3734" fmla="*/ 391912 w 1717675"/>
              <a:gd name="connsiteX3735" fmla="*/ 391912 w 1717675"/>
              <a:gd name="connsiteY3735" fmla="*/ 391912 w 1717675"/>
              <a:gd name="connsiteX3736" fmla="*/ 391912 w 1717675"/>
              <a:gd name="connsiteY3736" fmla="*/ 391912 w 1717675"/>
              <a:gd name="connsiteX3737" fmla="*/ 391912 w 1717675"/>
              <a:gd name="connsiteY3737" fmla="*/ 391912 w 1717675"/>
              <a:gd name="connsiteX3738" fmla="*/ 391912 w 1717675"/>
              <a:gd name="connsiteY3738" fmla="*/ 391912 w 1717675"/>
              <a:gd name="connsiteX3739" fmla="*/ 391912 w 1717675"/>
              <a:gd name="connsiteY3739" fmla="*/ 391912 w 1717675"/>
              <a:gd name="connsiteX3740" fmla="*/ 391912 w 1717675"/>
              <a:gd name="connsiteY3740" fmla="*/ 391912 w 1717675"/>
              <a:gd name="connsiteX3741" fmla="*/ 391912 w 1717675"/>
              <a:gd name="connsiteY3741" fmla="*/ 391912 w 1717675"/>
              <a:gd name="connsiteX3742" fmla="*/ 391912 w 1717675"/>
              <a:gd name="connsiteY3742" fmla="*/ 391912 w 1717675"/>
              <a:gd name="connsiteX3743" fmla="*/ 391912 w 1717675"/>
              <a:gd name="connsiteY3743" fmla="*/ 391912 w 1717675"/>
              <a:gd name="connsiteX3744" fmla="*/ 391912 w 1717675"/>
              <a:gd name="connsiteY3744" fmla="*/ 391912 w 1717675"/>
              <a:gd name="connsiteX3745" fmla="*/ 391912 w 1717675"/>
              <a:gd name="connsiteY3745" fmla="*/ 391912 w 1717675"/>
              <a:gd name="connsiteX3746" fmla="*/ 391912 w 1717675"/>
              <a:gd name="connsiteY3746" fmla="*/ 391912 w 1717675"/>
              <a:gd name="connsiteX3747" fmla="*/ 391912 w 1717675"/>
              <a:gd name="connsiteY3747" fmla="*/ 391912 w 1717675"/>
              <a:gd name="connsiteX3748" fmla="*/ 391912 w 1717675"/>
              <a:gd name="connsiteY3748" fmla="*/ 391912 w 1717675"/>
              <a:gd name="connsiteX3749" fmla="*/ 391912 w 1717675"/>
              <a:gd name="connsiteY3749" fmla="*/ 391912 w 1717675"/>
              <a:gd name="connsiteX3750" fmla="*/ 391912 w 1717675"/>
              <a:gd name="connsiteY3750" fmla="*/ 391912 w 1717675"/>
              <a:gd name="connsiteX3751" fmla="*/ 391912 w 1717675"/>
              <a:gd name="connsiteY3751" fmla="*/ 391912 w 1717675"/>
              <a:gd name="connsiteX3752" fmla="*/ 391912 w 1717675"/>
              <a:gd name="connsiteY3752" fmla="*/ 391912 w 1717675"/>
              <a:gd name="connsiteX3753" fmla="*/ 391912 w 1717675"/>
              <a:gd name="connsiteY3753" fmla="*/ 391912 w 1717675"/>
              <a:gd name="connsiteX3754" fmla="*/ 391912 w 1717675"/>
              <a:gd name="connsiteY3754" fmla="*/ 391912 w 1717675"/>
              <a:gd name="connsiteX3755" fmla="*/ 391912 w 1717675"/>
              <a:gd name="connsiteY3755" fmla="*/ 391912 w 1717675"/>
              <a:gd name="connsiteX3756" fmla="*/ 391912 w 1717675"/>
              <a:gd name="connsiteY3756" fmla="*/ 391912 w 1717675"/>
              <a:gd name="connsiteX3757" fmla="*/ 391912 w 1717675"/>
              <a:gd name="connsiteY3757" fmla="*/ 391912 w 1717675"/>
              <a:gd name="connsiteX3758" fmla="*/ 391912 w 1717675"/>
              <a:gd name="connsiteY3758" fmla="*/ 391912 w 1717675"/>
              <a:gd name="connsiteX3759" fmla="*/ 391912 w 1717675"/>
              <a:gd name="connsiteY3759" fmla="*/ 391912 w 1717675"/>
              <a:gd name="connsiteX3760" fmla="*/ 391912 w 1717675"/>
              <a:gd name="connsiteY3760" fmla="*/ 391912 w 1717675"/>
              <a:gd name="connsiteX3761" fmla="*/ 391912 w 1717675"/>
              <a:gd name="connsiteY3761" fmla="*/ 391912 w 1717675"/>
              <a:gd name="connsiteX3762" fmla="*/ 391912 w 1717675"/>
              <a:gd name="connsiteY3762" fmla="*/ 391912 w 1717675"/>
              <a:gd name="connsiteX3763" fmla="*/ 391912 w 1717675"/>
              <a:gd name="connsiteY3763" fmla="*/ 391912 w 1717675"/>
              <a:gd name="connsiteX3764" fmla="*/ 391912 w 1717675"/>
              <a:gd name="connsiteY3764" fmla="*/ 391912 w 1717675"/>
              <a:gd name="connsiteX3765" fmla="*/ 391912 w 1717675"/>
              <a:gd name="connsiteY3765" fmla="*/ 391912 w 1717675"/>
              <a:gd name="connsiteX3766" fmla="*/ 391912 w 1717675"/>
              <a:gd name="connsiteY3766" fmla="*/ 391912 w 1717675"/>
              <a:gd name="connsiteX3767" fmla="*/ 391912 w 1717675"/>
              <a:gd name="connsiteY3767" fmla="*/ 391912 w 1717675"/>
              <a:gd name="connsiteX3768" fmla="*/ 391912 w 1717675"/>
              <a:gd name="connsiteY3768" fmla="*/ 391912 w 1717675"/>
              <a:gd name="connsiteX3769" fmla="*/ 391912 w 1717675"/>
              <a:gd name="connsiteY3769" fmla="*/ 391912 w 1717675"/>
              <a:gd name="connsiteX3770" fmla="*/ 391912 w 1717675"/>
              <a:gd name="connsiteY3770" fmla="*/ 391912 w 1717675"/>
              <a:gd name="connsiteX3771" fmla="*/ 391912 w 1717675"/>
              <a:gd name="connsiteY3771" fmla="*/ 391912 w 1717675"/>
              <a:gd name="connsiteX3772" fmla="*/ 391912 w 1717675"/>
              <a:gd name="connsiteY3772" fmla="*/ 391912 w 1717675"/>
              <a:gd name="connsiteX3773" fmla="*/ 391912 w 1717675"/>
              <a:gd name="connsiteY3773" fmla="*/ 391912 w 1717675"/>
              <a:gd name="connsiteX3774" fmla="*/ 391912 w 1717675"/>
              <a:gd name="connsiteY3774" fmla="*/ 391912 w 1717675"/>
              <a:gd name="connsiteX3775" fmla="*/ 391912 w 1717675"/>
              <a:gd name="connsiteY3775" fmla="*/ 391912 w 1717675"/>
              <a:gd name="connsiteX3776" fmla="*/ 391912 w 1717675"/>
              <a:gd name="connsiteY3776" fmla="*/ 391912 w 1717675"/>
              <a:gd name="connsiteX3777" fmla="*/ 391912 w 1717675"/>
              <a:gd name="connsiteY3777" fmla="*/ 391912 w 1717675"/>
              <a:gd name="connsiteX3778" fmla="*/ 391912 w 1717675"/>
              <a:gd name="connsiteY3778" fmla="*/ 391912 w 1717675"/>
              <a:gd name="connsiteX3779" fmla="*/ 391912 w 1717675"/>
              <a:gd name="connsiteY3779" fmla="*/ 391912 w 1717675"/>
              <a:gd name="connsiteX3780" fmla="*/ 391912 w 1717675"/>
              <a:gd name="connsiteY3780" fmla="*/ 391912 w 1717675"/>
              <a:gd name="connsiteX3781" fmla="*/ 391912 w 1717675"/>
              <a:gd name="connsiteY3781" fmla="*/ 391912 w 1717675"/>
              <a:gd name="connsiteX3782" fmla="*/ 391912 w 1717675"/>
              <a:gd name="connsiteY3782" fmla="*/ 391912 w 1717675"/>
              <a:gd name="connsiteX3783" fmla="*/ 391912 w 1717675"/>
              <a:gd name="connsiteY3783" fmla="*/ 391912 w 1717675"/>
              <a:gd name="connsiteX3784" fmla="*/ 391912 w 1717675"/>
              <a:gd name="connsiteY3784" fmla="*/ 391912 w 1717675"/>
              <a:gd name="connsiteX3785" fmla="*/ 391912 w 1717675"/>
              <a:gd name="connsiteY3785" fmla="*/ 391912 w 1717675"/>
              <a:gd name="connsiteX3786" fmla="*/ 391912 w 1717675"/>
              <a:gd name="connsiteY3786" fmla="*/ 391912 w 1717675"/>
              <a:gd name="connsiteX3787" fmla="*/ 391912 w 1717675"/>
              <a:gd name="connsiteY3787" fmla="*/ 391912 w 1717675"/>
              <a:gd name="connsiteX3788" fmla="*/ 391912 w 1717675"/>
              <a:gd name="connsiteY3788" fmla="*/ 391912 w 1717675"/>
              <a:gd name="connsiteX3789" fmla="*/ 391912 w 1717675"/>
              <a:gd name="connsiteY3789" fmla="*/ 391912 w 1717675"/>
              <a:gd name="connsiteX3790" fmla="*/ 391912 w 1717675"/>
              <a:gd name="connsiteY3790" fmla="*/ 391912 w 1717675"/>
              <a:gd name="connsiteX3791" fmla="*/ 391912 w 1717675"/>
              <a:gd name="connsiteY3791" fmla="*/ 391912 w 1717675"/>
              <a:gd name="connsiteX3792" fmla="*/ 391912 w 1717675"/>
              <a:gd name="connsiteY3792" fmla="*/ 391912 w 1717675"/>
              <a:gd name="connsiteX3793" fmla="*/ 391912 w 1717675"/>
              <a:gd name="connsiteY3793" fmla="*/ 391912 w 1717675"/>
              <a:gd name="connsiteX3794" fmla="*/ 391912 w 1717675"/>
              <a:gd name="connsiteY3794" fmla="*/ 391912 w 1717675"/>
              <a:gd name="connsiteX3795" fmla="*/ 391912 w 1717675"/>
              <a:gd name="connsiteY3795" fmla="*/ 391912 w 1717675"/>
              <a:gd name="connsiteX3796" fmla="*/ 391912 w 1717675"/>
              <a:gd name="connsiteY3796" fmla="*/ 391912 w 1717675"/>
              <a:gd name="connsiteX3797" fmla="*/ 391912 w 1717675"/>
              <a:gd name="connsiteY3797" fmla="*/ 391912 w 1717675"/>
              <a:gd name="connsiteX3798" fmla="*/ 391912 w 1717675"/>
              <a:gd name="connsiteY3798" fmla="*/ 391912 w 1717675"/>
              <a:gd name="connsiteX3799" fmla="*/ 391912 w 1717675"/>
              <a:gd name="connsiteY3799" fmla="*/ 391912 w 1717675"/>
              <a:gd name="connsiteX3800" fmla="*/ 391912 w 1717675"/>
              <a:gd name="connsiteY3800" fmla="*/ 391912 w 1717675"/>
              <a:gd name="connsiteX3801" fmla="*/ 391912 w 1717675"/>
              <a:gd name="connsiteY3801" fmla="*/ 391912 w 1717675"/>
              <a:gd name="connsiteX3802" fmla="*/ 391912 w 1717675"/>
              <a:gd name="connsiteY3802" fmla="*/ 391912 w 1717675"/>
              <a:gd name="connsiteX3803" fmla="*/ 391912 w 1717675"/>
              <a:gd name="connsiteY3803" fmla="*/ 391912 w 1717675"/>
              <a:gd name="connsiteX3804" fmla="*/ 391912 w 1717675"/>
              <a:gd name="connsiteY3804" fmla="*/ 391912 w 1717675"/>
              <a:gd name="connsiteX3805" fmla="*/ 391912 w 1717675"/>
              <a:gd name="connsiteY3805" fmla="*/ 391912 w 1717675"/>
              <a:gd name="connsiteX3806" fmla="*/ 391912 w 1717675"/>
              <a:gd name="connsiteY3806" fmla="*/ 391912 w 1717675"/>
              <a:gd name="connsiteX3807" fmla="*/ 391912 w 1717675"/>
              <a:gd name="connsiteY3807" fmla="*/ 391912 w 1717675"/>
              <a:gd name="connsiteX3808" fmla="*/ 391912 w 1717675"/>
              <a:gd name="connsiteY3808" fmla="*/ 391912 w 1717675"/>
              <a:gd name="connsiteX3809" fmla="*/ 391912 w 1717675"/>
              <a:gd name="connsiteY3809" fmla="*/ 391912 w 1717675"/>
              <a:gd name="connsiteX3810" fmla="*/ 391912 w 1717675"/>
              <a:gd name="connsiteY3810" fmla="*/ 391912 w 1717675"/>
              <a:gd name="connsiteX3811" fmla="*/ 391912 w 1717675"/>
              <a:gd name="connsiteY3811" fmla="*/ 391912 w 1717675"/>
              <a:gd name="connsiteX3812" fmla="*/ 391912 w 1717675"/>
              <a:gd name="connsiteY3812" fmla="*/ 391912 w 1717675"/>
              <a:gd name="connsiteX3813" fmla="*/ 391912 w 1717675"/>
              <a:gd name="connsiteY3813" fmla="*/ 391912 w 1717675"/>
              <a:gd name="connsiteX3814" fmla="*/ 391912 w 1717675"/>
              <a:gd name="connsiteY3814" fmla="*/ 391912 w 1717675"/>
              <a:gd name="connsiteX3815" fmla="*/ 391912 w 1717675"/>
              <a:gd name="connsiteY3815" fmla="*/ 391912 w 1717675"/>
              <a:gd name="connsiteX3816" fmla="*/ 391912 w 1717675"/>
              <a:gd name="connsiteY3816" fmla="*/ 391912 w 1717675"/>
              <a:gd name="connsiteX3817" fmla="*/ 391912 w 1717675"/>
              <a:gd name="connsiteY3817" fmla="*/ 391912 w 1717675"/>
              <a:gd name="connsiteX3818" fmla="*/ 391912 w 1717675"/>
              <a:gd name="connsiteY3818" fmla="*/ 391912 w 1717675"/>
              <a:gd name="connsiteX3819" fmla="*/ 391912 w 1717675"/>
              <a:gd name="connsiteY3819" fmla="*/ 391912 w 1717675"/>
              <a:gd name="connsiteX3820" fmla="*/ 391912 w 1717675"/>
              <a:gd name="connsiteY3820" fmla="*/ 391912 w 1717675"/>
              <a:gd name="connsiteX3821" fmla="*/ 391912 w 1717675"/>
              <a:gd name="connsiteY3821" fmla="*/ 391912 w 1717675"/>
              <a:gd name="connsiteX3822" fmla="*/ 391912 w 1717675"/>
              <a:gd name="connsiteY3822" fmla="*/ 391912 w 1717675"/>
              <a:gd name="connsiteX3823" fmla="*/ 391912 w 1717675"/>
              <a:gd name="connsiteY3823" fmla="*/ 391912 w 1717675"/>
              <a:gd name="connsiteX3824" fmla="*/ 391912 w 1717675"/>
              <a:gd name="connsiteY3824" fmla="*/ 391912 w 1717675"/>
              <a:gd name="connsiteX3825" fmla="*/ 391912 w 1717675"/>
              <a:gd name="connsiteY3825" fmla="*/ 391912 w 1717675"/>
              <a:gd name="connsiteX3826" fmla="*/ 391912 w 1717675"/>
              <a:gd name="connsiteY3826" fmla="*/ 391912 w 1717675"/>
              <a:gd name="connsiteX3827" fmla="*/ 391912 w 1717675"/>
              <a:gd name="connsiteY3827" fmla="*/ 391912 w 1717675"/>
              <a:gd name="connsiteX3828" fmla="*/ 391912 w 1717675"/>
              <a:gd name="connsiteY3828" fmla="*/ 391912 w 1717675"/>
              <a:gd name="connsiteX3829" fmla="*/ 391912 w 1717675"/>
              <a:gd name="connsiteY3829" fmla="*/ 391912 w 1717675"/>
              <a:gd name="connsiteX3830" fmla="*/ 391912 w 1717675"/>
              <a:gd name="connsiteY3830" fmla="*/ 391912 w 1717675"/>
              <a:gd name="connsiteX3831" fmla="*/ 391912 w 1717675"/>
              <a:gd name="connsiteY3831" fmla="*/ 391912 w 1717675"/>
              <a:gd name="connsiteX3832" fmla="*/ 391912 w 1717675"/>
              <a:gd name="connsiteY3832" fmla="*/ 391912 w 1717675"/>
              <a:gd name="connsiteX3833" fmla="*/ 391912 w 1717675"/>
              <a:gd name="connsiteY3833" fmla="*/ 391912 w 1717675"/>
              <a:gd name="connsiteX3834" fmla="*/ 391912 w 1717675"/>
              <a:gd name="connsiteY3834" fmla="*/ 391912 w 1717675"/>
              <a:gd name="connsiteX3835" fmla="*/ 391912 w 1717675"/>
              <a:gd name="connsiteY3835" fmla="*/ 391912 w 1717675"/>
              <a:gd name="connsiteX3836" fmla="*/ 391912 w 1717675"/>
              <a:gd name="connsiteY3836" fmla="*/ 391912 w 1717675"/>
              <a:gd name="connsiteX3837" fmla="*/ 391912 w 1717675"/>
              <a:gd name="connsiteY3837" fmla="*/ 391912 w 1717675"/>
              <a:gd name="connsiteX3838" fmla="*/ 391912 w 1717675"/>
              <a:gd name="connsiteY3838" fmla="*/ 391912 w 1717675"/>
              <a:gd name="connsiteX3839" fmla="*/ 391912 w 1717675"/>
              <a:gd name="connsiteY3839" fmla="*/ 391912 w 1717675"/>
              <a:gd name="connsiteX3840" fmla="*/ 391912 w 1717675"/>
              <a:gd name="connsiteY3840" fmla="*/ 391912 w 1717675"/>
              <a:gd name="connsiteX3841" fmla="*/ 391912 w 1717675"/>
              <a:gd name="connsiteY3841" fmla="*/ 391912 w 1717675"/>
              <a:gd name="connsiteX3842" fmla="*/ 391912 w 1717675"/>
              <a:gd name="connsiteY3842" fmla="*/ 391912 w 1717675"/>
              <a:gd name="connsiteX3843" fmla="*/ 391912 w 1717675"/>
              <a:gd name="connsiteY3843" fmla="*/ 391912 w 1717675"/>
              <a:gd name="connsiteX3844" fmla="*/ 391912 w 1717675"/>
              <a:gd name="connsiteY3844" fmla="*/ 391912 w 1717675"/>
              <a:gd name="connsiteX3845" fmla="*/ 391912 w 1717675"/>
              <a:gd name="connsiteY3845" fmla="*/ 391912 w 1717675"/>
              <a:gd name="connsiteX3846" fmla="*/ 391912 w 1717675"/>
              <a:gd name="connsiteY3846" fmla="*/ 391912 w 1717675"/>
              <a:gd name="connsiteX3847" fmla="*/ 391912 w 1717675"/>
              <a:gd name="connsiteY3847" fmla="*/ 391912 w 1717675"/>
              <a:gd name="connsiteX3848" fmla="*/ 391912 w 1717675"/>
              <a:gd name="connsiteY3848" fmla="*/ 391912 w 1717675"/>
              <a:gd name="connsiteX3849" fmla="*/ 391912 w 1717675"/>
              <a:gd name="connsiteY3849" fmla="*/ 391912 w 1717675"/>
              <a:gd name="connsiteX3850" fmla="*/ 391912 w 1717675"/>
              <a:gd name="connsiteY3850" fmla="*/ 391912 w 1717675"/>
              <a:gd name="connsiteX3851" fmla="*/ 391912 w 1717675"/>
              <a:gd name="connsiteY3851" fmla="*/ 391912 w 1717675"/>
              <a:gd name="connsiteX3852" fmla="*/ 391912 w 1717675"/>
              <a:gd name="connsiteY3852" fmla="*/ 391912 w 1717675"/>
              <a:gd name="connsiteX3853" fmla="*/ 391912 w 1717675"/>
              <a:gd name="connsiteY3853" fmla="*/ 391912 w 1717675"/>
              <a:gd name="connsiteX3854" fmla="*/ 391912 w 1717675"/>
              <a:gd name="connsiteY3854" fmla="*/ 391912 w 1717675"/>
              <a:gd name="connsiteX3855" fmla="*/ 391912 w 1717675"/>
              <a:gd name="connsiteY3855" fmla="*/ 391912 w 1717675"/>
              <a:gd name="connsiteX3856" fmla="*/ 391912 w 1717675"/>
              <a:gd name="connsiteY3856" fmla="*/ 391912 w 1717675"/>
              <a:gd name="connsiteX3857" fmla="*/ 391912 w 1717675"/>
              <a:gd name="connsiteY3857" fmla="*/ 391912 w 1717675"/>
              <a:gd name="connsiteX3858" fmla="*/ 391912 w 1717675"/>
              <a:gd name="connsiteY3858" fmla="*/ 391912 w 1717675"/>
              <a:gd name="connsiteX3859" fmla="*/ 391912 w 1717675"/>
              <a:gd name="connsiteY3859" fmla="*/ 391912 w 1717675"/>
              <a:gd name="connsiteX3860" fmla="*/ 391912 w 1717675"/>
              <a:gd name="connsiteY3860" fmla="*/ 391912 w 1717675"/>
              <a:gd name="connsiteX3861" fmla="*/ 391912 w 1717675"/>
              <a:gd name="connsiteY3861" fmla="*/ 391912 w 1717675"/>
              <a:gd name="connsiteX3862" fmla="*/ 391912 w 1717675"/>
              <a:gd name="connsiteY3862" fmla="*/ 391912 w 1717675"/>
              <a:gd name="connsiteX3863" fmla="*/ 391912 w 1717675"/>
              <a:gd name="connsiteY3863" fmla="*/ 391912 w 1717675"/>
              <a:gd name="connsiteX3864" fmla="*/ 391912 w 1717675"/>
              <a:gd name="connsiteY3864" fmla="*/ 391912 w 1717675"/>
              <a:gd name="connsiteX3865" fmla="*/ 391912 w 1717675"/>
              <a:gd name="connsiteY3865" fmla="*/ 391912 w 1717675"/>
              <a:gd name="connsiteX3866" fmla="*/ 391912 w 1717675"/>
              <a:gd name="connsiteY3866" fmla="*/ 391912 w 1717675"/>
              <a:gd name="connsiteX3867" fmla="*/ 391912 w 1717675"/>
              <a:gd name="connsiteY3867" fmla="*/ 391912 w 1717675"/>
              <a:gd name="connsiteX3868" fmla="*/ 391912 w 1717675"/>
              <a:gd name="connsiteY3868" fmla="*/ 391912 w 1717675"/>
              <a:gd name="connsiteX3869" fmla="*/ 391912 w 1717675"/>
              <a:gd name="connsiteY3869" fmla="*/ 391912 w 1717675"/>
              <a:gd name="connsiteX3870" fmla="*/ 391912 w 1717675"/>
              <a:gd name="connsiteY3870" fmla="*/ 391912 w 1717675"/>
              <a:gd name="connsiteX3871" fmla="*/ 391912 w 1717675"/>
              <a:gd name="connsiteY3871" fmla="*/ 391912 w 1717675"/>
              <a:gd name="connsiteX3872" fmla="*/ 391912 w 1717675"/>
              <a:gd name="connsiteY3872" fmla="*/ 391912 w 1717675"/>
              <a:gd name="connsiteX3873" fmla="*/ 391912 w 1717675"/>
              <a:gd name="connsiteY3873" fmla="*/ 391912 w 1717675"/>
              <a:gd name="connsiteX3874" fmla="*/ 391912 w 1717675"/>
              <a:gd name="connsiteY3874" fmla="*/ 391912 w 1717675"/>
              <a:gd name="connsiteX3875" fmla="*/ 391912 w 1717675"/>
              <a:gd name="connsiteY3875" fmla="*/ 391912 w 1717675"/>
              <a:gd name="connsiteX3876" fmla="*/ 391912 w 1717675"/>
              <a:gd name="connsiteY3876" fmla="*/ 391912 w 1717675"/>
              <a:gd name="connsiteX3877" fmla="*/ 391912 w 1717675"/>
              <a:gd name="connsiteY3877" fmla="*/ 391912 w 1717675"/>
              <a:gd name="connsiteX3878" fmla="*/ 391912 w 1717675"/>
              <a:gd name="connsiteY3878" fmla="*/ 391912 w 1717675"/>
              <a:gd name="connsiteX3879" fmla="*/ 391912 w 1717675"/>
              <a:gd name="connsiteY3879" fmla="*/ 391912 w 1717675"/>
              <a:gd name="connsiteX3880" fmla="*/ 391912 w 1717675"/>
              <a:gd name="connsiteY3880" fmla="*/ 391912 w 1717675"/>
              <a:gd name="connsiteX3881" fmla="*/ 391912 w 1717675"/>
              <a:gd name="connsiteY3881" fmla="*/ 391912 w 1717675"/>
              <a:gd name="connsiteX3882" fmla="*/ 391912 w 1717675"/>
              <a:gd name="connsiteY3882" fmla="*/ 391912 w 1717675"/>
              <a:gd name="connsiteX3883" fmla="*/ 391912 w 1717675"/>
              <a:gd name="connsiteY3883" fmla="*/ 391912 w 1717675"/>
              <a:gd name="connsiteX3884" fmla="*/ 391912 w 1717675"/>
              <a:gd name="connsiteY3884" fmla="*/ 391912 w 1717675"/>
              <a:gd name="connsiteX3885" fmla="*/ 391912 w 1717675"/>
              <a:gd name="connsiteY3885" fmla="*/ 391912 w 1717675"/>
              <a:gd name="connsiteX3886" fmla="*/ 391912 w 1717675"/>
              <a:gd name="connsiteY3886" fmla="*/ 391912 w 1717675"/>
              <a:gd name="connsiteX3887" fmla="*/ 391912 w 1717675"/>
              <a:gd name="connsiteY3887" fmla="*/ 391912 w 1717675"/>
              <a:gd name="connsiteX3888" fmla="*/ 391912 w 1717675"/>
              <a:gd name="connsiteY3888" fmla="*/ 391912 w 1717675"/>
              <a:gd name="connsiteX3889" fmla="*/ 391912 w 1717675"/>
              <a:gd name="connsiteY3889" fmla="*/ 391912 w 1717675"/>
              <a:gd name="connsiteX3890" fmla="*/ 391912 w 1717675"/>
              <a:gd name="connsiteY3890" fmla="*/ 391912 w 1717675"/>
              <a:gd name="connsiteX3891" fmla="*/ 391912 w 1717675"/>
              <a:gd name="connsiteY3891" fmla="*/ 391912 w 1717675"/>
              <a:gd name="connsiteX3892" fmla="*/ 391912 w 1717675"/>
              <a:gd name="connsiteY3892" fmla="*/ 391912 w 1717675"/>
              <a:gd name="connsiteX3893" fmla="*/ 391912 w 1717675"/>
              <a:gd name="connsiteY3893" fmla="*/ 391912 w 1717675"/>
              <a:gd name="connsiteX3894" fmla="*/ 391912 w 1717675"/>
              <a:gd name="connsiteY3894" fmla="*/ 391912 w 1717675"/>
              <a:gd name="connsiteX3895" fmla="*/ 391912 w 1717675"/>
              <a:gd name="connsiteY3895" fmla="*/ 391912 w 1717675"/>
              <a:gd name="connsiteX3896" fmla="*/ 391912 w 1717675"/>
              <a:gd name="connsiteY3896" fmla="*/ 391912 w 1717675"/>
              <a:gd name="connsiteX3897" fmla="*/ 391912 w 1717675"/>
              <a:gd name="connsiteY3897" fmla="*/ 391912 w 1717675"/>
              <a:gd name="connsiteX3898" fmla="*/ 391912 w 1717675"/>
              <a:gd name="connsiteY3898" fmla="*/ 391912 w 1717675"/>
              <a:gd name="connsiteX3899" fmla="*/ 391912 w 1717675"/>
              <a:gd name="connsiteY3899" fmla="*/ 391912 w 1717675"/>
              <a:gd name="connsiteX3900" fmla="*/ 391912 w 1717675"/>
              <a:gd name="connsiteY3900" fmla="*/ 391912 w 1717675"/>
              <a:gd name="connsiteX3901" fmla="*/ 391912 w 1717675"/>
              <a:gd name="connsiteY3901" fmla="*/ 391912 w 1717675"/>
              <a:gd name="connsiteX3902" fmla="*/ 391912 w 1717675"/>
              <a:gd name="connsiteY3902" fmla="*/ 391912 w 1717675"/>
              <a:gd name="connsiteX3903" fmla="*/ 391912 w 1717675"/>
              <a:gd name="connsiteY3903" fmla="*/ 391912 w 1717675"/>
              <a:gd name="connsiteX3904" fmla="*/ 391912 w 1717675"/>
              <a:gd name="connsiteY3904" fmla="*/ 391912 w 1717675"/>
              <a:gd name="connsiteX3905" fmla="*/ 391912 w 1717675"/>
              <a:gd name="connsiteY3905" fmla="*/ 391912 w 1717675"/>
              <a:gd name="connsiteX3906" fmla="*/ 391912 w 1717675"/>
              <a:gd name="connsiteY3906" fmla="*/ 391912 w 1717675"/>
              <a:gd name="connsiteX3907" fmla="*/ 391912 w 1717675"/>
              <a:gd name="connsiteY3907" fmla="*/ 391912 w 1717675"/>
              <a:gd name="connsiteX3908" fmla="*/ 391912 w 1717675"/>
              <a:gd name="connsiteY3908" fmla="*/ 391912 w 1717675"/>
              <a:gd name="connsiteX3909" fmla="*/ 391912 w 1717675"/>
              <a:gd name="connsiteY3909" fmla="*/ 391912 w 1717675"/>
              <a:gd name="connsiteX3910" fmla="*/ 391912 w 1717675"/>
              <a:gd name="connsiteY3910" fmla="*/ 391912 w 1717675"/>
              <a:gd name="connsiteX3911" fmla="*/ 391912 w 1717675"/>
              <a:gd name="connsiteY3911" fmla="*/ 391912 w 1717675"/>
              <a:gd name="connsiteX3912" fmla="*/ 391912 w 1717675"/>
              <a:gd name="connsiteY3912" fmla="*/ 391912 w 1717675"/>
              <a:gd name="connsiteX3913" fmla="*/ 391912 w 1717675"/>
              <a:gd name="connsiteY3913" fmla="*/ 391912 w 1717675"/>
              <a:gd name="connsiteX3914" fmla="*/ 391912 w 1717675"/>
              <a:gd name="connsiteY3914" fmla="*/ 391912 w 1717675"/>
              <a:gd name="connsiteX3915" fmla="*/ 391912 w 1717675"/>
              <a:gd name="connsiteY3915" fmla="*/ 391912 w 1717675"/>
              <a:gd name="connsiteX3916" fmla="*/ 391912 w 1717675"/>
              <a:gd name="connsiteY3916" fmla="*/ 391912 w 1717675"/>
              <a:gd name="connsiteX3917" fmla="*/ 391912 w 1717675"/>
              <a:gd name="connsiteY3917" fmla="*/ 391912 w 1717675"/>
              <a:gd name="connsiteX3918" fmla="*/ 391912 w 1717675"/>
              <a:gd name="connsiteY3918" fmla="*/ 391912 w 1717675"/>
              <a:gd name="connsiteX3919" fmla="*/ 391912 w 1717675"/>
              <a:gd name="connsiteY3919" fmla="*/ 391912 w 1717675"/>
              <a:gd name="connsiteX3920" fmla="*/ 391912 w 1717675"/>
              <a:gd name="connsiteY3920" fmla="*/ 391912 w 1717675"/>
              <a:gd name="connsiteX3921" fmla="*/ 391912 w 1717675"/>
              <a:gd name="connsiteY3921" fmla="*/ 391912 w 1717675"/>
              <a:gd name="connsiteX3922" fmla="*/ 391912 w 1717675"/>
              <a:gd name="connsiteY3922" fmla="*/ 391912 w 1717675"/>
              <a:gd name="connsiteX3923" fmla="*/ 391912 w 1717675"/>
              <a:gd name="connsiteY3923" fmla="*/ 391912 w 1717675"/>
              <a:gd name="connsiteX3924" fmla="*/ 391912 w 1717675"/>
              <a:gd name="connsiteY3924" fmla="*/ 391912 w 1717675"/>
              <a:gd name="connsiteX3925" fmla="*/ 391912 w 1717675"/>
              <a:gd name="connsiteY3925" fmla="*/ 391912 w 1717675"/>
              <a:gd name="connsiteX3926" fmla="*/ 391912 w 1717675"/>
              <a:gd name="connsiteY3926" fmla="*/ 391912 w 1717675"/>
              <a:gd name="connsiteX3927" fmla="*/ 391912 w 1717675"/>
              <a:gd name="connsiteY3927" fmla="*/ 391912 w 1717675"/>
              <a:gd name="connsiteX3928" fmla="*/ 391912 w 1717675"/>
              <a:gd name="connsiteY3928" fmla="*/ 391912 w 1717675"/>
              <a:gd name="connsiteX3929" fmla="*/ 391912 w 1717675"/>
              <a:gd name="connsiteY3929" fmla="*/ 391912 w 1717675"/>
              <a:gd name="connsiteX3930" fmla="*/ 391912 w 1717675"/>
              <a:gd name="connsiteY3930" fmla="*/ 391912 w 1717675"/>
              <a:gd name="connsiteX3931" fmla="*/ 391912 w 1717675"/>
              <a:gd name="connsiteY3931" fmla="*/ 391912 w 1717675"/>
              <a:gd name="connsiteX3932" fmla="*/ 391912 w 1717675"/>
              <a:gd name="connsiteY3932" fmla="*/ 391912 w 1717675"/>
              <a:gd name="connsiteX3933" fmla="*/ 391912 w 1717675"/>
              <a:gd name="connsiteY3933" fmla="*/ 391912 w 1717675"/>
              <a:gd name="connsiteX3934" fmla="*/ 391912 w 1717675"/>
              <a:gd name="connsiteY3934" fmla="*/ 391912 w 1717675"/>
              <a:gd name="connsiteX3935" fmla="*/ 391912 w 1717675"/>
              <a:gd name="connsiteY3935" fmla="*/ 391912 w 1717675"/>
              <a:gd name="connsiteX3936" fmla="*/ 391912 w 1717675"/>
              <a:gd name="connsiteY3936" fmla="*/ 391912 w 1717675"/>
              <a:gd name="connsiteX3937" fmla="*/ 391912 w 1717675"/>
              <a:gd name="connsiteY3937" fmla="*/ 391912 w 1717675"/>
              <a:gd name="connsiteX3938" fmla="*/ 391912 w 1717675"/>
              <a:gd name="connsiteY3938" fmla="*/ 391912 w 1717675"/>
              <a:gd name="connsiteX3939" fmla="*/ 391912 w 1717675"/>
              <a:gd name="connsiteY3939" fmla="*/ 391912 w 1717675"/>
              <a:gd name="connsiteX3940" fmla="*/ 391912 w 1717675"/>
              <a:gd name="connsiteY3940" fmla="*/ 391912 w 1717675"/>
              <a:gd name="connsiteX3941" fmla="*/ 391912 w 1717675"/>
              <a:gd name="connsiteY3941" fmla="*/ 391912 w 1717675"/>
              <a:gd name="connsiteX3942" fmla="*/ 391912 w 1717675"/>
              <a:gd name="connsiteY3942" fmla="*/ 391912 w 1717675"/>
              <a:gd name="connsiteX3943" fmla="*/ 391912 w 1717675"/>
              <a:gd name="connsiteY3943" fmla="*/ 391912 w 1717675"/>
              <a:gd name="connsiteX3944" fmla="*/ 391912 w 1717675"/>
              <a:gd name="connsiteY3944" fmla="*/ 391912 w 1717675"/>
              <a:gd name="connsiteX3945" fmla="*/ 391912 w 1717675"/>
              <a:gd name="connsiteY3945" fmla="*/ 391912 w 1717675"/>
              <a:gd name="connsiteX3946" fmla="*/ 391912 w 1717675"/>
              <a:gd name="connsiteY3946" fmla="*/ 391912 w 1717675"/>
              <a:gd name="connsiteX3947" fmla="*/ 391912 w 1717675"/>
              <a:gd name="connsiteY3947" fmla="*/ 391912 w 1717675"/>
              <a:gd name="connsiteX3948" fmla="*/ 391912 w 1717675"/>
              <a:gd name="connsiteY3948" fmla="*/ 391912 w 1717675"/>
              <a:gd name="connsiteX3949" fmla="*/ 391912 w 1717675"/>
              <a:gd name="connsiteY3949" fmla="*/ 391912 w 1717675"/>
              <a:gd name="connsiteX3950" fmla="*/ 391912 w 1717675"/>
              <a:gd name="connsiteY3950" fmla="*/ 391912 w 1717675"/>
              <a:gd name="connsiteX3951" fmla="*/ 391912 w 1717675"/>
              <a:gd name="connsiteY3951" fmla="*/ 391912 w 1717675"/>
              <a:gd name="connsiteX3952" fmla="*/ 391912 w 1717675"/>
              <a:gd name="connsiteY3952" fmla="*/ 391912 w 1717675"/>
              <a:gd name="connsiteX3953" fmla="*/ 391912 w 1717675"/>
              <a:gd name="connsiteY3953" fmla="*/ 391912 w 1717675"/>
              <a:gd name="connsiteX3954" fmla="*/ 391912 w 1717675"/>
              <a:gd name="connsiteY3954" fmla="*/ 391912 w 1717675"/>
              <a:gd name="connsiteX3955" fmla="*/ 391912 w 1717675"/>
              <a:gd name="connsiteY3955" fmla="*/ 391912 w 1717675"/>
              <a:gd name="connsiteX3956" fmla="*/ 391912 w 1717675"/>
              <a:gd name="connsiteY3956" fmla="*/ 391912 w 1717675"/>
              <a:gd name="connsiteX3957" fmla="*/ 391912 w 1717675"/>
              <a:gd name="connsiteY3957" fmla="*/ 391912 w 1717675"/>
              <a:gd name="connsiteX3958" fmla="*/ 391912 w 1717675"/>
              <a:gd name="connsiteY3958" fmla="*/ 391912 w 1717675"/>
              <a:gd name="connsiteX3959" fmla="*/ 391912 w 1717675"/>
              <a:gd name="connsiteY3959" fmla="*/ 391912 w 1717675"/>
              <a:gd name="connsiteX3960" fmla="*/ 391912 w 1717675"/>
              <a:gd name="connsiteY3960" fmla="*/ 391912 w 1717675"/>
              <a:gd name="connsiteX3961" fmla="*/ 391912 w 1717675"/>
              <a:gd name="connsiteY3961" fmla="*/ 391912 w 1717675"/>
              <a:gd name="connsiteX3962" fmla="*/ 391912 w 1717675"/>
              <a:gd name="connsiteY3962" fmla="*/ 391912 w 1717675"/>
              <a:gd name="connsiteX3963" fmla="*/ 391912 w 1717675"/>
              <a:gd name="connsiteY3963" fmla="*/ 391912 w 1717675"/>
              <a:gd name="connsiteX3964" fmla="*/ 391912 w 1717675"/>
              <a:gd name="connsiteY3964" fmla="*/ 391912 w 1717675"/>
              <a:gd name="connsiteX3965" fmla="*/ 391912 w 1717675"/>
              <a:gd name="connsiteY3965" fmla="*/ 391912 w 1717675"/>
              <a:gd name="connsiteX3966" fmla="*/ 391912 w 1717675"/>
              <a:gd name="connsiteY3966" fmla="*/ 391912 w 1717675"/>
              <a:gd name="connsiteX3967" fmla="*/ 391912 w 1717675"/>
              <a:gd name="connsiteY3967" fmla="*/ 391912 w 1717675"/>
              <a:gd name="connsiteX3968" fmla="*/ 391912 w 1717675"/>
              <a:gd name="connsiteY3968" fmla="*/ 391912 w 1717675"/>
              <a:gd name="connsiteX3969" fmla="*/ 391912 w 1717675"/>
              <a:gd name="connsiteY3969" fmla="*/ 391912 w 1717675"/>
              <a:gd name="connsiteX3970" fmla="*/ 391912 w 1717675"/>
              <a:gd name="connsiteY3970" fmla="*/ 391912 w 1717675"/>
              <a:gd name="connsiteX3971" fmla="*/ 391912 w 1717675"/>
              <a:gd name="connsiteY3971" fmla="*/ 391912 w 1717675"/>
              <a:gd name="connsiteX3972" fmla="*/ 391912 w 1717675"/>
              <a:gd name="connsiteY3972" fmla="*/ 391912 w 1717675"/>
              <a:gd name="connsiteX3973" fmla="*/ 391912 w 1717675"/>
              <a:gd name="connsiteY3973" fmla="*/ 391912 w 1717675"/>
              <a:gd name="connsiteX3974" fmla="*/ 391912 w 1717675"/>
              <a:gd name="connsiteY3974" fmla="*/ 391912 w 1717675"/>
              <a:gd name="connsiteX3975" fmla="*/ 391912 w 1717675"/>
              <a:gd name="connsiteY3975" fmla="*/ 391912 w 1717675"/>
              <a:gd name="connsiteX3976" fmla="*/ 391912 w 1717675"/>
              <a:gd name="connsiteY3976" fmla="*/ 391912 w 1717675"/>
              <a:gd name="connsiteX3977" fmla="*/ 391912 w 1717675"/>
              <a:gd name="connsiteY3977" fmla="*/ 391912 w 1717675"/>
              <a:gd name="connsiteX3978" fmla="*/ 391912 w 1717675"/>
              <a:gd name="connsiteY3978" fmla="*/ 391912 w 1717675"/>
              <a:gd name="connsiteX3979" fmla="*/ 391912 w 1717675"/>
              <a:gd name="connsiteY3979" fmla="*/ 391912 w 1717675"/>
              <a:gd name="connsiteX3980" fmla="*/ 391912 w 1717675"/>
              <a:gd name="connsiteY3980" fmla="*/ 391912 w 1717675"/>
              <a:gd name="connsiteX3981" fmla="*/ 391912 w 1717675"/>
              <a:gd name="connsiteY3981" fmla="*/ 391912 w 1717675"/>
              <a:gd name="connsiteX3982" fmla="*/ 391912 w 1717675"/>
              <a:gd name="connsiteY3982" fmla="*/ 391912 w 1717675"/>
              <a:gd name="connsiteX3983" fmla="*/ 391912 w 1717675"/>
              <a:gd name="connsiteY3983" fmla="*/ 391912 w 1717675"/>
              <a:gd name="connsiteX3984" fmla="*/ 391912 w 1717675"/>
              <a:gd name="connsiteY3984" fmla="*/ 391912 w 1717675"/>
              <a:gd name="connsiteX3985" fmla="*/ 391912 w 1717675"/>
              <a:gd name="connsiteY3985" fmla="*/ 391912 w 1717675"/>
              <a:gd name="connsiteX3986" fmla="*/ 391912 w 1717675"/>
              <a:gd name="connsiteY3986" fmla="*/ 391912 w 1717675"/>
              <a:gd name="connsiteX3987" fmla="*/ 391912 w 1717675"/>
              <a:gd name="connsiteY3987" fmla="*/ 391912 w 1717675"/>
              <a:gd name="connsiteX3988" fmla="*/ 391912 w 1717675"/>
              <a:gd name="connsiteY3988" fmla="*/ 391912 w 1717675"/>
              <a:gd name="connsiteX3989" fmla="*/ 391912 w 1717675"/>
              <a:gd name="connsiteY3989" fmla="*/ 391912 w 1717675"/>
              <a:gd name="connsiteX3990" fmla="*/ 391912 w 1717675"/>
              <a:gd name="connsiteY3990" fmla="*/ 391912 w 1717675"/>
              <a:gd name="connsiteX3991" fmla="*/ 391912 w 1717675"/>
              <a:gd name="connsiteY3991" fmla="*/ 391912 w 1717675"/>
              <a:gd name="connsiteX3992" fmla="*/ 391912 w 1717675"/>
              <a:gd name="connsiteY3992" fmla="*/ 391912 w 1717675"/>
              <a:gd name="connsiteX3993" fmla="*/ 391912 w 1717675"/>
              <a:gd name="connsiteY3993" fmla="*/ 391912 w 1717675"/>
              <a:gd name="connsiteX3994" fmla="*/ 391912 w 1717675"/>
              <a:gd name="connsiteY3994" fmla="*/ 391912 w 1717675"/>
              <a:gd name="connsiteX3995" fmla="*/ 391912 w 1717675"/>
              <a:gd name="connsiteY3995" fmla="*/ 391912 w 1717675"/>
              <a:gd name="connsiteX3996" fmla="*/ 391912 w 1717675"/>
              <a:gd name="connsiteY3996" fmla="*/ 391912 w 1717675"/>
              <a:gd name="connsiteX3997" fmla="*/ 391912 w 1717675"/>
              <a:gd name="connsiteY3997" fmla="*/ 391912 w 1717675"/>
              <a:gd name="connsiteX3998" fmla="*/ 391912 w 1717675"/>
              <a:gd name="connsiteY3998" fmla="*/ 391912 w 1717675"/>
              <a:gd name="connsiteX3999" fmla="*/ 391912 w 1717675"/>
              <a:gd name="connsiteY3999" fmla="*/ 391912 w 1717675"/>
              <a:gd name="connsiteX4000" fmla="*/ 391912 w 1717675"/>
              <a:gd name="connsiteY4000" fmla="*/ 391912 w 1717675"/>
              <a:gd name="connsiteX4001" fmla="*/ 391912 w 1717675"/>
              <a:gd name="connsiteY4001" fmla="*/ 391912 w 1717675"/>
              <a:gd name="connsiteX4002" fmla="*/ 391912 w 1717675"/>
              <a:gd name="connsiteY4002" fmla="*/ 391912 w 1717675"/>
              <a:gd name="connsiteX4003" fmla="*/ 391912 w 1717675"/>
              <a:gd name="connsiteY4003" fmla="*/ 391912 w 1717675"/>
              <a:gd name="connsiteX4004" fmla="*/ 391912 w 1717675"/>
              <a:gd name="connsiteY4004" fmla="*/ 391912 w 1717675"/>
              <a:gd name="connsiteX4005" fmla="*/ 391912 w 1717675"/>
              <a:gd name="connsiteY4005" fmla="*/ 391912 w 1717675"/>
              <a:gd name="connsiteX4006" fmla="*/ 391912 w 1717675"/>
              <a:gd name="connsiteY4006" fmla="*/ 391912 w 1717675"/>
              <a:gd name="connsiteX4007" fmla="*/ 391912 w 1717675"/>
              <a:gd name="connsiteY4007" fmla="*/ 391912 w 1717675"/>
              <a:gd name="connsiteX4008" fmla="*/ 391912 w 1717675"/>
              <a:gd name="connsiteY4008" fmla="*/ 391912 w 1717675"/>
              <a:gd name="connsiteX4009" fmla="*/ 391912 w 1717675"/>
              <a:gd name="connsiteY4009" fmla="*/ 391912 w 1717675"/>
              <a:gd name="connsiteX4010" fmla="*/ 391912 w 1717675"/>
              <a:gd name="connsiteY4010" fmla="*/ 391912 w 1717675"/>
              <a:gd name="connsiteX4011" fmla="*/ 391912 w 1717675"/>
              <a:gd name="connsiteY4011" fmla="*/ 391912 w 1717675"/>
              <a:gd name="connsiteX4012" fmla="*/ 391912 w 1717675"/>
              <a:gd name="connsiteY4012" fmla="*/ 391912 w 1717675"/>
              <a:gd name="connsiteX4013" fmla="*/ 391912 w 1717675"/>
              <a:gd name="connsiteY4013" fmla="*/ 391912 w 1717675"/>
              <a:gd name="connsiteX4014" fmla="*/ 391912 w 1717675"/>
              <a:gd name="connsiteY4014" fmla="*/ 391912 w 1717675"/>
              <a:gd name="connsiteX4015" fmla="*/ 391912 w 1717675"/>
              <a:gd name="connsiteY4015" fmla="*/ 391912 w 1717675"/>
              <a:gd name="connsiteX4016" fmla="*/ 391912 w 1717675"/>
              <a:gd name="connsiteY4016" fmla="*/ 391912 w 1717675"/>
              <a:gd name="connsiteX4017" fmla="*/ 391912 w 1717675"/>
              <a:gd name="connsiteY4017" fmla="*/ 391912 w 1717675"/>
              <a:gd name="connsiteX4018" fmla="*/ 391912 w 1717675"/>
              <a:gd name="connsiteY4018" fmla="*/ 391912 w 1717675"/>
              <a:gd name="connsiteX4019" fmla="*/ 391912 w 1717675"/>
              <a:gd name="connsiteY4019" fmla="*/ 391912 w 1717675"/>
              <a:gd name="connsiteX4020" fmla="*/ 391912 w 1717675"/>
              <a:gd name="connsiteY4020" fmla="*/ 391912 w 1717675"/>
              <a:gd name="connsiteX4021" fmla="*/ 391912 w 1717675"/>
              <a:gd name="connsiteY4021" fmla="*/ 391912 w 1717675"/>
              <a:gd name="connsiteX4022" fmla="*/ 391912 w 1717675"/>
              <a:gd name="connsiteY4022" fmla="*/ 391912 w 1717675"/>
              <a:gd name="connsiteX4023" fmla="*/ 391912 w 1717675"/>
              <a:gd name="connsiteY4023" fmla="*/ 391912 w 1717675"/>
              <a:gd name="connsiteX4024" fmla="*/ 391912 w 1717675"/>
              <a:gd name="connsiteY4024" fmla="*/ 391912 w 1717675"/>
              <a:gd name="connsiteX4025" fmla="*/ 391912 w 1717675"/>
              <a:gd name="connsiteY4025" fmla="*/ 391912 w 1717675"/>
              <a:gd name="connsiteX4026" fmla="*/ 391912 w 1717675"/>
              <a:gd name="connsiteY4026" fmla="*/ 391912 w 1717675"/>
              <a:gd name="connsiteX4027" fmla="*/ 391912 w 1717675"/>
              <a:gd name="connsiteY4027" fmla="*/ 391912 w 1717675"/>
              <a:gd name="connsiteX4028" fmla="*/ 391912 w 1717675"/>
              <a:gd name="connsiteY4028" fmla="*/ 391912 w 1717675"/>
              <a:gd name="connsiteX4029" fmla="*/ 391912 w 1717675"/>
              <a:gd name="connsiteY4029" fmla="*/ 391912 w 1717675"/>
              <a:gd name="connsiteX4030" fmla="*/ 391912 w 1717675"/>
              <a:gd name="connsiteY4030" fmla="*/ 391912 w 1717675"/>
              <a:gd name="connsiteX4031" fmla="*/ 391912 w 1717675"/>
              <a:gd name="connsiteY4031" fmla="*/ 391912 w 1717675"/>
              <a:gd name="connsiteX4032" fmla="*/ 391912 w 1717675"/>
              <a:gd name="connsiteY4032" fmla="*/ 391912 w 1717675"/>
              <a:gd name="connsiteX4033" fmla="*/ 391912 w 1717675"/>
              <a:gd name="connsiteY4033" fmla="*/ 391912 w 1717675"/>
              <a:gd name="connsiteX4034" fmla="*/ 391912 w 1717675"/>
              <a:gd name="connsiteY4034" fmla="*/ 391912 w 1717675"/>
              <a:gd name="connsiteX4035" fmla="*/ 391912 w 1717675"/>
              <a:gd name="connsiteY4035" fmla="*/ 391912 w 1717675"/>
              <a:gd name="connsiteX4036" fmla="*/ 391912 w 1717675"/>
              <a:gd name="connsiteY4036" fmla="*/ 391912 w 1717675"/>
              <a:gd name="connsiteX4037" fmla="*/ 391912 w 1717675"/>
              <a:gd name="connsiteY4037" fmla="*/ 391912 w 1717675"/>
              <a:gd name="connsiteX4038" fmla="*/ 391912 w 1717675"/>
              <a:gd name="connsiteY4038" fmla="*/ 391912 w 1717675"/>
              <a:gd name="connsiteX4039" fmla="*/ 391912 w 1717675"/>
              <a:gd name="connsiteY4039" fmla="*/ 391912 w 1717675"/>
              <a:gd name="connsiteX4040" fmla="*/ 391912 w 1717675"/>
              <a:gd name="connsiteY4040" fmla="*/ 391912 w 1717675"/>
              <a:gd name="connsiteX4041" fmla="*/ 391912 w 1717675"/>
              <a:gd name="connsiteY4041" fmla="*/ 391912 w 1717675"/>
              <a:gd name="connsiteX4042" fmla="*/ 391912 w 1717675"/>
              <a:gd name="connsiteY4042" fmla="*/ 391912 w 1717675"/>
              <a:gd name="connsiteX4043" fmla="*/ 391912 w 1717675"/>
              <a:gd name="connsiteY4043" fmla="*/ 391912 w 1717675"/>
              <a:gd name="connsiteX4044" fmla="*/ 391912 w 1717675"/>
              <a:gd name="connsiteY4044" fmla="*/ 391912 w 1717675"/>
              <a:gd name="connsiteX4045" fmla="*/ 391912 w 1717675"/>
              <a:gd name="connsiteY4045" fmla="*/ 391912 w 1717675"/>
              <a:gd name="connsiteX4046" fmla="*/ 391912 w 1717675"/>
              <a:gd name="connsiteY4046" fmla="*/ 391912 w 1717675"/>
              <a:gd name="connsiteX4047" fmla="*/ 391912 w 1717675"/>
              <a:gd name="connsiteY4047" fmla="*/ 391912 w 1717675"/>
              <a:gd name="connsiteX4048" fmla="*/ 391912 w 1717675"/>
              <a:gd name="connsiteY4048" fmla="*/ 391912 w 1717675"/>
              <a:gd name="connsiteX4049" fmla="*/ 391912 w 1717675"/>
              <a:gd name="connsiteY4049" fmla="*/ 391912 w 1717675"/>
              <a:gd name="connsiteX4050" fmla="*/ 391912 w 1717675"/>
              <a:gd name="connsiteY4050" fmla="*/ 391912 w 1717675"/>
              <a:gd name="connsiteX4051" fmla="*/ 391912 w 1717675"/>
              <a:gd name="connsiteY4051" fmla="*/ 391912 w 1717675"/>
              <a:gd name="connsiteX4052" fmla="*/ 391912 w 1717675"/>
              <a:gd name="connsiteY4052" fmla="*/ 391912 w 1717675"/>
              <a:gd name="connsiteX4053" fmla="*/ 391912 w 1717675"/>
              <a:gd name="connsiteY4053" fmla="*/ 391912 w 1717675"/>
              <a:gd name="connsiteX4054" fmla="*/ 391912 w 1717675"/>
              <a:gd name="connsiteY4054" fmla="*/ 391912 w 1717675"/>
              <a:gd name="connsiteX4055" fmla="*/ 391912 w 1717675"/>
              <a:gd name="connsiteY4055" fmla="*/ 391912 w 1717675"/>
              <a:gd name="connsiteX4056" fmla="*/ 391912 w 1717675"/>
              <a:gd name="connsiteY4056" fmla="*/ 391912 w 1717675"/>
              <a:gd name="connsiteX4057" fmla="*/ 391912 w 1717675"/>
              <a:gd name="connsiteY4057" fmla="*/ 391912 w 1717675"/>
              <a:gd name="connsiteX4058" fmla="*/ 391912 w 1717675"/>
              <a:gd name="connsiteY4058" fmla="*/ 391912 w 1717675"/>
              <a:gd name="connsiteX4059" fmla="*/ 391912 w 1717675"/>
              <a:gd name="connsiteY4059" fmla="*/ 391912 w 1717675"/>
              <a:gd name="connsiteX4060" fmla="*/ 391912 w 1717675"/>
              <a:gd name="connsiteY4060" fmla="*/ 391912 w 1717675"/>
              <a:gd name="connsiteX4061" fmla="*/ 391912 w 1717675"/>
              <a:gd name="connsiteY4061" fmla="*/ 391912 w 1717675"/>
              <a:gd name="connsiteX4062" fmla="*/ 391912 w 1717675"/>
              <a:gd name="connsiteY4062" fmla="*/ 391912 w 1717675"/>
              <a:gd name="connsiteX4063" fmla="*/ 391912 w 1717675"/>
              <a:gd name="connsiteY4063" fmla="*/ 391912 w 1717675"/>
              <a:gd name="connsiteX4064" fmla="*/ 391912 w 1717675"/>
              <a:gd name="connsiteY4064" fmla="*/ 391912 w 1717675"/>
              <a:gd name="connsiteX4065" fmla="*/ 391912 w 1717675"/>
              <a:gd name="connsiteY4065" fmla="*/ 391912 w 1717675"/>
              <a:gd name="connsiteX4066" fmla="*/ 391912 w 1717675"/>
              <a:gd name="connsiteY4066" fmla="*/ 391912 w 1717675"/>
              <a:gd name="connsiteX4067" fmla="*/ 391912 w 1717675"/>
              <a:gd name="connsiteY4067" fmla="*/ 391912 w 1717675"/>
              <a:gd name="connsiteX4068" fmla="*/ 391912 w 1717675"/>
              <a:gd name="connsiteY4068" fmla="*/ 391912 w 1717675"/>
              <a:gd name="connsiteX4069" fmla="*/ 391912 w 1717675"/>
              <a:gd name="connsiteY4069" fmla="*/ 391912 w 1717675"/>
              <a:gd name="connsiteX4070" fmla="*/ 391912 w 1717675"/>
              <a:gd name="connsiteY4070" fmla="*/ 391912 w 1717675"/>
              <a:gd name="connsiteX4071" fmla="*/ 391912 w 1717675"/>
              <a:gd name="connsiteY4071" fmla="*/ 391912 w 1717675"/>
              <a:gd name="connsiteX4072" fmla="*/ 391912 w 1717675"/>
              <a:gd name="connsiteY4072" fmla="*/ 391912 w 1717675"/>
              <a:gd name="connsiteX4073" fmla="*/ 391912 w 1717675"/>
              <a:gd name="connsiteY4073" fmla="*/ 391912 w 1717675"/>
              <a:gd name="connsiteX4074" fmla="*/ 391912 w 1717675"/>
              <a:gd name="connsiteY4074" fmla="*/ 391912 w 1717675"/>
              <a:gd name="connsiteX4075" fmla="*/ 391912 w 1717675"/>
              <a:gd name="connsiteY4075" fmla="*/ 391912 w 1717675"/>
              <a:gd name="connsiteX4076" fmla="*/ 391912 w 1717675"/>
              <a:gd name="connsiteY4076" fmla="*/ 391912 w 1717675"/>
              <a:gd name="connsiteX4077" fmla="*/ 391912 w 1717675"/>
              <a:gd name="connsiteY4077" fmla="*/ 391912 w 1717675"/>
              <a:gd name="connsiteX4078" fmla="*/ 391912 w 1717675"/>
              <a:gd name="connsiteY4078" fmla="*/ 391912 w 1717675"/>
              <a:gd name="connsiteX4079" fmla="*/ 391912 w 1717675"/>
              <a:gd name="connsiteY4079" fmla="*/ 391912 w 1717675"/>
              <a:gd name="connsiteX4080" fmla="*/ 391912 w 1717675"/>
              <a:gd name="connsiteY4080" fmla="*/ 391912 w 1717675"/>
              <a:gd name="connsiteX4081" fmla="*/ 391912 w 1717675"/>
              <a:gd name="connsiteY4081" fmla="*/ 391912 w 1717675"/>
              <a:gd name="connsiteX4082" fmla="*/ 391912 w 1717675"/>
              <a:gd name="connsiteY4082" fmla="*/ 391912 w 1717675"/>
              <a:gd name="connsiteX4083" fmla="*/ 391912 w 1717675"/>
              <a:gd name="connsiteY4083" fmla="*/ 391912 w 1717675"/>
              <a:gd name="connsiteX4084" fmla="*/ 391912 w 1717675"/>
              <a:gd name="connsiteY4084" fmla="*/ 391912 w 1717675"/>
              <a:gd name="connsiteX4085" fmla="*/ 391912 w 1717675"/>
              <a:gd name="connsiteY4085" fmla="*/ 391912 w 1717675"/>
              <a:gd name="connsiteX4086" fmla="*/ 391912 w 1717675"/>
              <a:gd name="connsiteY4086" fmla="*/ 391912 w 1717675"/>
              <a:gd name="connsiteX4087" fmla="*/ 391912 w 1717675"/>
              <a:gd name="connsiteY4087" fmla="*/ 391912 w 1717675"/>
              <a:gd name="connsiteX4088" fmla="*/ 391912 w 1717675"/>
              <a:gd name="connsiteY4088" fmla="*/ 391912 w 1717675"/>
              <a:gd name="connsiteX4089" fmla="*/ 391912 w 1717675"/>
              <a:gd name="connsiteY4089" fmla="*/ 391912 w 1717675"/>
              <a:gd name="connsiteX4090" fmla="*/ 391912 w 1717675"/>
              <a:gd name="connsiteY4090" fmla="*/ 391912 w 1717675"/>
              <a:gd name="connsiteX4091" fmla="*/ 391912 w 1717675"/>
              <a:gd name="connsiteY4091" fmla="*/ 391912 w 1717675"/>
              <a:gd name="connsiteX4092" fmla="*/ 391912 w 1717675"/>
              <a:gd name="connsiteY4092" fmla="*/ 391912 w 1717675"/>
              <a:gd name="connsiteX4093" fmla="*/ 391912 w 1717675"/>
              <a:gd name="connsiteY4093" fmla="*/ 391912 w 1717675"/>
              <a:gd name="connsiteX4094" fmla="*/ 391912 w 1717675"/>
              <a:gd name="connsiteY4094" fmla="*/ 391912 w 1717675"/>
              <a:gd name="connsiteX4095" fmla="*/ 391912 w 1717675"/>
              <a:gd name="connsiteY4095" fmla="*/ 391912 w 1717675"/>
              <a:gd name="connsiteX4096" fmla="*/ 391912 w 1717675"/>
              <a:gd name="connsiteY4096" fmla="*/ 391912 w 1717675"/>
              <a:gd name="connsiteX4097" fmla="*/ 391912 w 1717675"/>
              <a:gd name="connsiteY4097" fmla="*/ 391912 w 1717675"/>
              <a:gd name="connsiteX4098" fmla="*/ 391912 w 1717675"/>
              <a:gd name="connsiteY4098" fmla="*/ 391912 w 1717675"/>
              <a:gd name="connsiteX4099" fmla="*/ 391912 w 1717675"/>
              <a:gd name="connsiteY4099" fmla="*/ 391912 w 1717675"/>
              <a:gd name="connsiteX4100" fmla="*/ 391912 w 1717675"/>
              <a:gd name="connsiteY4100" fmla="*/ 391912 w 1717675"/>
              <a:gd name="connsiteX4101" fmla="*/ 391912 w 1717675"/>
              <a:gd name="connsiteY4101" fmla="*/ 391912 w 1717675"/>
              <a:gd name="connsiteX4102" fmla="*/ 391912 w 1717675"/>
              <a:gd name="connsiteY4102" fmla="*/ 391912 w 1717675"/>
              <a:gd name="connsiteX4103" fmla="*/ 391912 w 1717675"/>
              <a:gd name="connsiteY4103" fmla="*/ 391912 w 1717675"/>
              <a:gd name="connsiteX4104" fmla="*/ 391912 w 1717675"/>
              <a:gd name="connsiteY4104" fmla="*/ 391912 w 1717675"/>
              <a:gd name="connsiteX4105" fmla="*/ 391912 w 1717675"/>
              <a:gd name="connsiteY4105" fmla="*/ 391912 w 1717675"/>
              <a:gd name="connsiteX4106" fmla="*/ 391912 w 1717675"/>
              <a:gd name="connsiteY4106" fmla="*/ 391912 w 1717675"/>
              <a:gd name="connsiteX4107" fmla="*/ 391912 w 1717675"/>
              <a:gd name="connsiteY4107" fmla="*/ 391912 w 1717675"/>
              <a:gd name="connsiteX4108" fmla="*/ 391912 w 1717675"/>
              <a:gd name="connsiteY4108" fmla="*/ 391912 w 1717675"/>
              <a:gd name="connsiteX4109" fmla="*/ 391912 w 1717675"/>
              <a:gd name="connsiteY4109" fmla="*/ 391912 w 1717675"/>
              <a:gd name="connsiteX4110" fmla="*/ 391912 w 1717675"/>
              <a:gd name="connsiteY4110" fmla="*/ 391912 w 1717675"/>
              <a:gd name="connsiteX4111" fmla="*/ 391912 w 1717675"/>
              <a:gd name="connsiteY4111" fmla="*/ 391912 w 1717675"/>
              <a:gd name="connsiteX4112" fmla="*/ 391912 w 1717675"/>
              <a:gd name="connsiteY4112" fmla="*/ 391912 w 1717675"/>
              <a:gd name="connsiteX4113" fmla="*/ 391912 w 1717675"/>
              <a:gd name="connsiteY4113" fmla="*/ 391912 w 1717675"/>
              <a:gd name="connsiteX4114" fmla="*/ 391912 w 1717675"/>
              <a:gd name="connsiteY4114" fmla="*/ 391912 w 1717675"/>
              <a:gd name="connsiteX4115" fmla="*/ 391912 w 1717675"/>
              <a:gd name="connsiteY4115" fmla="*/ 391912 w 1717675"/>
              <a:gd name="connsiteX4116" fmla="*/ 391912 w 1717675"/>
              <a:gd name="connsiteY4116" fmla="*/ 391912 w 1717675"/>
              <a:gd name="connsiteX4117" fmla="*/ 391912 w 1717675"/>
              <a:gd name="connsiteY4117" fmla="*/ 391912 w 1717675"/>
              <a:gd name="connsiteX4118" fmla="*/ 391912 w 1717675"/>
              <a:gd name="connsiteY4118" fmla="*/ 391912 w 1717675"/>
              <a:gd name="connsiteX4119" fmla="*/ 391912 w 1717675"/>
              <a:gd name="connsiteY4119" fmla="*/ 391912 w 1717675"/>
              <a:gd name="connsiteX4120" fmla="*/ 391912 w 1717675"/>
              <a:gd name="connsiteY4120" fmla="*/ 391912 w 1717675"/>
              <a:gd name="connsiteX4121" fmla="*/ 391912 w 1717675"/>
              <a:gd name="connsiteY4121" fmla="*/ 391912 w 1717675"/>
              <a:gd name="connsiteX4122" fmla="*/ 391912 w 1717675"/>
              <a:gd name="connsiteY4122" fmla="*/ 391912 w 1717675"/>
              <a:gd name="connsiteX4123" fmla="*/ 391912 w 1717675"/>
              <a:gd name="connsiteY4123" fmla="*/ 391912 w 1717675"/>
              <a:gd name="connsiteX4124" fmla="*/ 391912 w 1717675"/>
              <a:gd name="connsiteY4124" fmla="*/ 391912 w 1717675"/>
              <a:gd name="connsiteX4125" fmla="*/ 391912 w 1717675"/>
              <a:gd name="connsiteY4125" fmla="*/ 391912 w 1717675"/>
              <a:gd name="connsiteX4126" fmla="*/ 391912 w 1717675"/>
              <a:gd name="connsiteY4126" fmla="*/ 391912 w 1717675"/>
              <a:gd name="connsiteX4127" fmla="*/ 391912 w 1717675"/>
              <a:gd name="connsiteY4127" fmla="*/ 391912 w 1717675"/>
              <a:gd name="connsiteX4128" fmla="*/ 391912 w 1717675"/>
              <a:gd name="connsiteY4128" fmla="*/ 391912 w 1717675"/>
              <a:gd name="connsiteX4129" fmla="*/ 391912 w 1717675"/>
              <a:gd name="connsiteY4129" fmla="*/ 391912 w 1717675"/>
              <a:gd name="connsiteX4130" fmla="*/ 391912 w 1717675"/>
              <a:gd name="connsiteY4130" fmla="*/ 391912 w 1717675"/>
              <a:gd name="connsiteX4131" fmla="*/ 391912 w 1717675"/>
              <a:gd name="connsiteY4131" fmla="*/ 391912 w 1717675"/>
              <a:gd name="connsiteX4132" fmla="*/ 391912 w 1717675"/>
              <a:gd name="connsiteY4132" fmla="*/ 391912 w 1717675"/>
              <a:gd name="connsiteX4133" fmla="*/ 391912 w 1717675"/>
              <a:gd name="connsiteY4133" fmla="*/ 391912 w 1717675"/>
              <a:gd name="connsiteX4134" fmla="*/ 391912 w 1717675"/>
              <a:gd name="connsiteY4134" fmla="*/ 391912 w 1717675"/>
              <a:gd name="connsiteX4135" fmla="*/ 391912 w 1717675"/>
              <a:gd name="connsiteY4135" fmla="*/ 391912 w 1717675"/>
              <a:gd name="connsiteX4136" fmla="*/ 391912 w 1717675"/>
              <a:gd name="connsiteY4136" fmla="*/ 391912 w 1717675"/>
              <a:gd name="connsiteX4137" fmla="*/ 391912 w 1717675"/>
              <a:gd name="connsiteY4137" fmla="*/ 391912 w 1717675"/>
              <a:gd name="connsiteX4138" fmla="*/ 391912 w 1717675"/>
              <a:gd name="connsiteY4138" fmla="*/ 391912 w 1717675"/>
              <a:gd name="connsiteX4139" fmla="*/ 391912 w 1717675"/>
              <a:gd name="connsiteY4139" fmla="*/ 391912 w 1717675"/>
              <a:gd name="connsiteX4140" fmla="*/ 391912 w 1717675"/>
              <a:gd name="connsiteY4140" fmla="*/ 391912 w 1717675"/>
              <a:gd name="connsiteX4141" fmla="*/ 391912 w 1717675"/>
              <a:gd name="connsiteY4141" fmla="*/ 391912 w 1717675"/>
              <a:gd name="connsiteX4142" fmla="*/ 391912 w 1717675"/>
              <a:gd name="connsiteY4142" fmla="*/ 391912 w 1717675"/>
              <a:gd name="connsiteX4143" fmla="*/ 391912 w 1717675"/>
              <a:gd name="connsiteY4143" fmla="*/ 391912 w 1717675"/>
              <a:gd name="connsiteX4144" fmla="*/ 391912 w 1717675"/>
              <a:gd name="connsiteY4144" fmla="*/ 391912 w 1717675"/>
              <a:gd name="connsiteX4145" fmla="*/ 391912 w 1717675"/>
              <a:gd name="connsiteY4145" fmla="*/ 391912 w 1717675"/>
              <a:gd name="connsiteX4146" fmla="*/ 391912 w 1717675"/>
              <a:gd name="connsiteY4146" fmla="*/ 391912 w 1717675"/>
              <a:gd name="connsiteX4147" fmla="*/ 391912 w 1717675"/>
              <a:gd name="connsiteY4147" fmla="*/ 391912 w 1717675"/>
              <a:gd name="connsiteX4148" fmla="*/ 391912 w 1717675"/>
              <a:gd name="connsiteY4148" fmla="*/ 391912 w 1717675"/>
              <a:gd name="connsiteX4149" fmla="*/ 391912 w 1717675"/>
              <a:gd name="connsiteY4149" fmla="*/ 391912 w 1717675"/>
              <a:gd name="connsiteX4150" fmla="*/ 391912 w 1717675"/>
              <a:gd name="connsiteY4150" fmla="*/ 391912 w 1717675"/>
              <a:gd name="connsiteX4151" fmla="*/ 391912 w 1717675"/>
              <a:gd name="connsiteY4151" fmla="*/ 391912 w 1717675"/>
              <a:gd name="connsiteX4152" fmla="*/ 391912 w 1717675"/>
              <a:gd name="connsiteY4152" fmla="*/ 391912 w 1717675"/>
              <a:gd name="connsiteX4153" fmla="*/ 391912 w 1717675"/>
              <a:gd name="connsiteY4153" fmla="*/ 391912 w 1717675"/>
              <a:gd name="connsiteX4154" fmla="*/ 391912 w 1717675"/>
              <a:gd name="connsiteY4154" fmla="*/ 391912 w 1717675"/>
              <a:gd name="connsiteX4155" fmla="*/ 391912 w 1717675"/>
              <a:gd name="connsiteY4155" fmla="*/ 391912 w 1717675"/>
              <a:gd name="connsiteX4156" fmla="*/ 391912 w 1717675"/>
              <a:gd name="connsiteY4156" fmla="*/ 391912 w 1717675"/>
              <a:gd name="connsiteX4157" fmla="*/ 391912 w 1717675"/>
              <a:gd name="connsiteY4157" fmla="*/ 391912 w 1717675"/>
              <a:gd name="connsiteX4158" fmla="*/ 391912 w 1717675"/>
              <a:gd name="connsiteY4158" fmla="*/ 391912 w 1717675"/>
              <a:gd name="connsiteX4159" fmla="*/ 391912 w 1717675"/>
              <a:gd name="connsiteY4159" fmla="*/ 391912 w 1717675"/>
              <a:gd name="connsiteX4160" fmla="*/ 391912 w 1717675"/>
              <a:gd name="connsiteY4160" fmla="*/ 391912 w 1717675"/>
              <a:gd name="connsiteX4161" fmla="*/ 391912 w 1717675"/>
              <a:gd name="connsiteY4161" fmla="*/ 391912 w 1717675"/>
              <a:gd name="connsiteX4162" fmla="*/ 391912 w 1717675"/>
              <a:gd name="connsiteY4162" fmla="*/ 391912 w 1717675"/>
              <a:gd name="connsiteX4163" fmla="*/ 391912 w 1717675"/>
              <a:gd name="connsiteY4163" fmla="*/ 391912 w 1717675"/>
              <a:gd name="connsiteX4164" fmla="*/ 391912 w 1717675"/>
              <a:gd name="connsiteY4164" fmla="*/ 391912 w 1717675"/>
              <a:gd name="connsiteX4165" fmla="*/ 391912 w 1717675"/>
              <a:gd name="connsiteY4165" fmla="*/ 391912 w 1717675"/>
              <a:gd name="connsiteX4166" fmla="*/ 391912 w 1717675"/>
              <a:gd name="connsiteY4166" fmla="*/ 391912 w 1717675"/>
              <a:gd name="connsiteX4167" fmla="*/ 391912 w 1717675"/>
              <a:gd name="connsiteY4167" fmla="*/ 391912 w 1717675"/>
              <a:gd name="connsiteX4168" fmla="*/ 391912 w 1717675"/>
              <a:gd name="connsiteY4168" fmla="*/ 391912 w 1717675"/>
              <a:gd name="connsiteX4169" fmla="*/ 391912 w 1717675"/>
              <a:gd name="connsiteY4169" fmla="*/ 391912 w 1717675"/>
              <a:gd name="connsiteX4170" fmla="*/ 391912 w 1717675"/>
              <a:gd name="connsiteY4170" fmla="*/ 391912 w 1717675"/>
              <a:gd name="connsiteX4171" fmla="*/ 391912 w 1717675"/>
              <a:gd name="connsiteY4171" fmla="*/ 391912 w 1717675"/>
              <a:gd name="connsiteX4172" fmla="*/ 391912 w 1717675"/>
              <a:gd name="connsiteY4172" fmla="*/ 391912 w 1717675"/>
              <a:gd name="connsiteX4173" fmla="*/ 391912 w 1717675"/>
              <a:gd name="connsiteY4173" fmla="*/ 391912 w 1717675"/>
              <a:gd name="connsiteX4174" fmla="*/ 391912 w 1717675"/>
              <a:gd name="connsiteY4174" fmla="*/ 391912 w 1717675"/>
              <a:gd name="connsiteX4175" fmla="*/ 391912 w 1717675"/>
              <a:gd name="connsiteY4175" fmla="*/ 391912 w 1717675"/>
              <a:gd name="connsiteX4176" fmla="*/ 391912 w 1717675"/>
              <a:gd name="connsiteY4176" fmla="*/ 391912 w 1717675"/>
              <a:gd name="connsiteX4177" fmla="*/ 391912 w 1717675"/>
              <a:gd name="connsiteY4177" fmla="*/ 391912 w 1717675"/>
              <a:gd name="connsiteX4178" fmla="*/ 391912 w 1717675"/>
              <a:gd name="connsiteY4178" fmla="*/ 391912 w 1717675"/>
              <a:gd name="connsiteX4179" fmla="*/ 391912 w 1717675"/>
              <a:gd name="connsiteY4179" fmla="*/ 391912 w 1717675"/>
              <a:gd name="connsiteX4180" fmla="*/ 391912 w 1717675"/>
              <a:gd name="connsiteY4180" fmla="*/ 391912 w 1717675"/>
              <a:gd name="connsiteX4181" fmla="*/ 391912 w 1717675"/>
              <a:gd name="connsiteY4181" fmla="*/ 391912 w 1717675"/>
              <a:gd name="connsiteX4182" fmla="*/ 391912 w 1717675"/>
              <a:gd name="connsiteY4182" fmla="*/ 391912 w 1717675"/>
              <a:gd name="connsiteX4183" fmla="*/ 391912 w 1717675"/>
              <a:gd name="connsiteY4183" fmla="*/ 391912 w 1717675"/>
              <a:gd name="connsiteX4184" fmla="*/ 391912 w 1717675"/>
              <a:gd name="connsiteY4184" fmla="*/ 391912 w 1717675"/>
              <a:gd name="connsiteX4185" fmla="*/ 391912 w 1717675"/>
              <a:gd name="connsiteY4185" fmla="*/ 391912 w 1717675"/>
              <a:gd name="connsiteX4186" fmla="*/ 391912 w 1717675"/>
              <a:gd name="connsiteY4186" fmla="*/ 391912 w 1717675"/>
              <a:gd name="connsiteX4187" fmla="*/ 391912 w 1717675"/>
              <a:gd name="connsiteY4187" fmla="*/ 391912 w 1717675"/>
              <a:gd name="connsiteX4188" fmla="*/ 391912 w 1717675"/>
              <a:gd name="connsiteY4188" fmla="*/ 391912 w 1717675"/>
              <a:gd name="connsiteX4189" fmla="*/ 391912 w 1717675"/>
              <a:gd name="connsiteY4189" fmla="*/ 391912 w 1717675"/>
              <a:gd name="connsiteX4190" fmla="*/ 391912 w 1717675"/>
              <a:gd name="connsiteY4190" fmla="*/ 391912 w 1717675"/>
              <a:gd name="connsiteX4191" fmla="*/ 391912 w 1717675"/>
              <a:gd name="connsiteY4191" fmla="*/ 391912 w 1717675"/>
              <a:gd name="connsiteX4192" fmla="*/ 391912 w 1717675"/>
              <a:gd name="connsiteY4192" fmla="*/ 391912 w 1717675"/>
              <a:gd name="connsiteX4193" fmla="*/ 391912 w 1717675"/>
              <a:gd name="connsiteY4193" fmla="*/ 391912 w 1717675"/>
              <a:gd name="connsiteX4194" fmla="*/ 391912 w 1717675"/>
              <a:gd name="connsiteY4194" fmla="*/ 391912 w 1717675"/>
              <a:gd name="connsiteX4195" fmla="*/ 391912 w 1717675"/>
              <a:gd name="connsiteY4195" fmla="*/ 391912 w 1717675"/>
              <a:gd name="connsiteX4196" fmla="*/ 391912 w 1717675"/>
              <a:gd name="connsiteY4196" fmla="*/ 391912 w 1717675"/>
              <a:gd name="connsiteX4197" fmla="*/ 391912 w 1717675"/>
              <a:gd name="connsiteY4197" fmla="*/ 391912 w 1717675"/>
              <a:gd name="connsiteX4198" fmla="*/ 391912 w 1717675"/>
              <a:gd name="connsiteY4198" fmla="*/ 391912 w 1717675"/>
              <a:gd name="connsiteX4199" fmla="*/ 391912 w 1717675"/>
              <a:gd name="connsiteY4199" fmla="*/ 391912 w 1717675"/>
              <a:gd name="connsiteX4200" fmla="*/ 391912 w 1717675"/>
              <a:gd name="connsiteY4200" fmla="*/ 391912 w 1717675"/>
              <a:gd name="connsiteX4201" fmla="*/ 391912 w 1717675"/>
              <a:gd name="connsiteY4201" fmla="*/ 391912 w 1717675"/>
              <a:gd name="connsiteX4202" fmla="*/ 391912 w 1717675"/>
              <a:gd name="connsiteY4202" fmla="*/ 391912 w 1717675"/>
              <a:gd name="connsiteX4203" fmla="*/ 391912 w 1717675"/>
              <a:gd name="connsiteY4203" fmla="*/ 391912 w 1717675"/>
              <a:gd name="connsiteX4204" fmla="*/ 391912 w 1717675"/>
              <a:gd name="connsiteY4204" fmla="*/ 391912 w 1717675"/>
              <a:gd name="connsiteX4205" fmla="*/ 391912 w 1717675"/>
              <a:gd name="connsiteY4205" fmla="*/ 391912 w 1717675"/>
              <a:gd name="connsiteX4206" fmla="*/ 391912 w 1717675"/>
              <a:gd name="connsiteY4206" fmla="*/ 391912 w 1717675"/>
              <a:gd name="connsiteX4207" fmla="*/ 391912 w 1717675"/>
              <a:gd name="connsiteY4207" fmla="*/ 391912 w 1717675"/>
              <a:gd name="connsiteX4208" fmla="*/ 391912 w 1717675"/>
              <a:gd name="connsiteY4208" fmla="*/ 391912 w 1717675"/>
              <a:gd name="connsiteX4209" fmla="*/ 391912 w 1717675"/>
              <a:gd name="connsiteY4209" fmla="*/ 391912 w 1717675"/>
              <a:gd name="connsiteX4210" fmla="*/ 391912 w 1717675"/>
              <a:gd name="connsiteY4210" fmla="*/ 391912 w 1717675"/>
              <a:gd name="connsiteX4211" fmla="*/ 391912 w 1717675"/>
              <a:gd name="connsiteY4211" fmla="*/ 391912 w 1717675"/>
              <a:gd name="connsiteX4212" fmla="*/ 391912 w 1717675"/>
              <a:gd name="connsiteY4212" fmla="*/ 391912 w 1717675"/>
              <a:gd name="connsiteX4213" fmla="*/ 391912 w 1717675"/>
              <a:gd name="connsiteY4213" fmla="*/ 391912 w 1717675"/>
              <a:gd name="connsiteX4214" fmla="*/ 391912 w 1717675"/>
              <a:gd name="connsiteY4214" fmla="*/ 391912 w 1717675"/>
              <a:gd name="connsiteX4215" fmla="*/ 391912 w 1717675"/>
              <a:gd name="connsiteY4215" fmla="*/ 391912 w 1717675"/>
              <a:gd name="connsiteX4216" fmla="*/ 391912 w 1717675"/>
              <a:gd name="connsiteY4216" fmla="*/ 391912 w 1717675"/>
              <a:gd name="connsiteX4217" fmla="*/ 391912 w 1717675"/>
              <a:gd name="connsiteY4217" fmla="*/ 391912 w 1717675"/>
              <a:gd name="connsiteX4218" fmla="*/ 391912 w 1717675"/>
              <a:gd name="connsiteY4218" fmla="*/ 391912 w 1717675"/>
              <a:gd name="connsiteX4219" fmla="*/ 391912 w 1717675"/>
              <a:gd name="connsiteY4219" fmla="*/ 391912 w 1717675"/>
              <a:gd name="connsiteX4220" fmla="*/ 391912 w 1717675"/>
              <a:gd name="connsiteY4220" fmla="*/ 391912 w 1717675"/>
              <a:gd name="connsiteX4221" fmla="*/ 391912 w 1717675"/>
              <a:gd name="connsiteY4221" fmla="*/ 391912 w 1717675"/>
              <a:gd name="connsiteX4222" fmla="*/ 391912 w 1717675"/>
              <a:gd name="connsiteY4222" fmla="*/ 391912 w 1717675"/>
              <a:gd name="connsiteX4223" fmla="*/ 391912 w 1717675"/>
              <a:gd name="connsiteY4223" fmla="*/ 391912 w 1717675"/>
              <a:gd name="connsiteX4224" fmla="*/ 391912 w 1717675"/>
              <a:gd name="connsiteY4224" fmla="*/ 391912 w 1717675"/>
              <a:gd name="connsiteX4225" fmla="*/ 391912 w 1717675"/>
              <a:gd name="connsiteY4225" fmla="*/ 391912 w 1717675"/>
              <a:gd name="connsiteX4226" fmla="*/ 391912 w 1717675"/>
              <a:gd name="connsiteY4226" fmla="*/ 391912 w 1717675"/>
              <a:gd name="connsiteX4227" fmla="*/ 391912 w 1717675"/>
              <a:gd name="connsiteY4227" fmla="*/ 391912 w 1717675"/>
              <a:gd name="connsiteX4228" fmla="*/ 391912 w 1717675"/>
              <a:gd name="connsiteY4228" fmla="*/ 391912 w 1717675"/>
              <a:gd name="connsiteX4229" fmla="*/ 391912 w 1717675"/>
              <a:gd name="connsiteY4229" fmla="*/ 391912 w 1717675"/>
              <a:gd name="connsiteX4230" fmla="*/ 391912 w 1717675"/>
              <a:gd name="connsiteY4230" fmla="*/ 391912 w 1717675"/>
              <a:gd name="connsiteX4231" fmla="*/ 391912 w 1717675"/>
              <a:gd name="connsiteY4231" fmla="*/ 391912 w 1717675"/>
              <a:gd name="connsiteX4232" fmla="*/ 391912 w 1717675"/>
              <a:gd name="connsiteY4232" fmla="*/ 391912 w 1717675"/>
              <a:gd name="connsiteX4233" fmla="*/ 391912 w 1717675"/>
              <a:gd name="connsiteY4233" fmla="*/ 391912 w 1717675"/>
              <a:gd name="connsiteX4234" fmla="*/ 391912 w 1717675"/>
              <a:gd name="connsiteY4234" fmla="*/ 391912 w 1717675"/>
              <a:gd name="connsiteX4235" fmla="*/ 391912 w 1717675"/>
              <a:gd name="connsiteY4235" fmla="*/ 391912 w 1717675"/>
              <a:gd name="connsiteX4236" fmla="*/ 391912 w 1717675"/>
              <a:gd name="connsiteY4236" fmla="*/ 391912 w 1717675"/>
              <a:gd name="connsiteX4237" fmla="*/ 391912 w 1717675"/>
              <a:gd name="connsiteY4237" fmla="*/ 391912 w 1717675"/>
              <a:gd name="connsiteX4238" fmla="*/ 391912 w 1717675"/>
              <a:gd name="connsiteY4238" fmla="*/ 391912 w 1717675"/>
              <a:gd name="connsiteX4239" fmla="*/ 391912 w 1717675"/>
              <a:gd name="connsiteY4239" fmla="*/ 391912 w 1717675"/>
              <a:gd name="connsiteX4240" fmla="*/ 391912 w 1717675"/>
              <a:gd name="connsiteY4240" fmla="*/ 391912 w 1717675"/>
              <a:gd name="connsiteX4241" fmla="*/ 391912 w 1717675"/>
              <a:gd name="connsiteY4241" fmla="*/ 391912 w 1717675"/>
              <a:gd name="connsiteX4242" fmla="*/ 391912 w 1717675"/>
              <a:gd name="connsiteY4242" fmla="*/ 391912 w 1717675"/>
              <a:gd name="connsiteX4243" fmla="*/ 391912 w 1717675"/>
              <a:gd name="connsiteY4243" fmla="*/ 391912 w 1717675"/>
              <a:gd name="connsiteX4244" fmla="*/ 391912 w 1717675"/>
              <a:gd name="connsiteY4244" fmla="*/ 391912 w 1717675"/>
              <a:gd name="connsiteX4245" fmla="*/ 391912 w 1717675"/>
              <a:gd name="connsiteY4245" fmla="*/ 391912 w 1717675"/>
              <a:gd name="connsiteX4246" fmla="*/ 391912 w 1717675"/>
              <a:gd name="connsiteY4246" fmla="*/ 391912 w 1717675"/>
              <a:gd name="connsiteX4247" fmla="*/ 391912 w 1717675"/>
              <a:gd name="connsiteY4247" fmla="*/ 391912 w 1717675"/>
              <a:gd name="connsiteX4248" fmla="*/ 391912 w 1717675"/>
              <a:gd name="connsiteY4248" fmla="*/ 391912 w 1717675"/>
              <a:gd name="connsiteX4249" fmla="*/ 391912 w 1717675"/>
              <a:gd name="connsiteY4249" fmla="*/ 391912 w 1717675"/>
              <a:gd name="connsiteX4250" fmla="*/ 391912 w 1717675"/>
              <a:gd name="connsiteY4250" fmla="*/ 391912 w 1717675"/>
              <a:gd name="connsiteX4251" fmla="*/ 391912 w 1717675"/>
              <a:gd name="connsiteY4251" fmla="*/ 391912 w 1717675"/>
              <a:gd name="connsiteX4252" fmla="*/ 391912 w 1717675"/>
              <a:gd name="connsiteY4252" fmla="*/ 391912 w 1717675"/>
              <a:gd name="connsiteX4253" fmla="*/ 391912 w 1717675"/>
              <a:gd name="connsiteY4253" fmla="*/ 391912 w 1717675"/>
              <a:gd name="connsiteX4254" fmla="*/ 391912 w 1717675"/>
              <a:gd name="connsiteY4254" fmla="*/ 391912 w 1717675"/>
              <a:gd name="connsiteX4255" fmla="*/ 391912 w 1717675"/>
              <a:gd name="connsiteY4255" fmla="*/ 391912 w 1717675"/>
              <a:gd name="connsiteX4256" fmla="*/ 391912 w 1717675"/>
              <a:gd name="connsiteY4256" fmla="*/ 391912 w 1717675"/>
              <a:gd name="connsiteX4257" fmla="*/ 391912 w 1717675"/>
              <a:gd name="connsiteY4257" fmla="*/ 391912 w 1717675"/>
              <a:gd name="connsiteX4258" fmla="*/ 391912 w 1717675"/>
              <a:gd name="connsiteY4258" fmla="*/ 391912 w 1717675"/>
              <a:gd name="connsiteX4259" fmla="*/ 391912 w 1717675"/>
              <a:gd name="connsiteY4259" fmla="*/ 391912 w 1717675"/>
              <a:gd name="connsiteX4260" fmla="*/ 391912 w 1717675"/>
              <a:gd name="connsiteY4260" fmla="*/ 391912 w 1717675"/>
              <a:gd name="connsiteX4261" fmla="*/ 391912 w 1717675"/>
              <a:gd name="connsiteY4261" fmla="*/ 391912 w 1717675"/>
              <a:gd name="connsiteX4262" fmla="*/ 391912 w 1717675"/>
              <a:gd name="connsiteY4262" fmla="*/ 391912 w 1717675"/>
              <a:gd name="connsiteX4263" fmla="*/ 391912 w 1717675"/>
              <a:gd name="connsiteY4263" fmla="*/ 391912 w 1717675"/>
              <a:gd name="connsiteX4264" fmla="*/ 391912 w 1717675"/>
              <a:gd name="connsiteY4264" fmla="*/ 391912 w 1717675"/>
              <a:gd name="connsiteX4265" fmla="*/ 391912 w 1717675"/>
              <a:gd name="connsiteY4265" fmla="*/ 391912 w 1717675"/>
              <a:gd name="connsiteX4266" fmla="*/ 391912 w 1717675"/>
              <a:gd name="connsiteY4266" fmla="*/ 391912 w 1717675"/>
              <a:gd name="connsiteX4267" fmla="*/ 391912 w 1717675"/>
              <a:gd name="connsiteY4267" fmla="*/ 391912 w 1717675"/>
              <a:gd name="connsiteX4268" fmla="*/ 391912 w 1717675"/>
              <a:gd name="connsiteY4268" fmla="*/ 391912 w 1717675"/>
              <a:gd name="connsiteX4269" fmla="*/ 391912 w 1717675"/>
              <a:gd name="connsiteY4269" fmla="*/ 391912 w 1717675"/>
              <a:gd name="connsiteX4270" fmla="*/ 391912 w 1717675"/>
              <a:gd name="connsiteY4270" fmla="*/ 391912 w 1717675"/>
              <a:gd name="connsiteX4271" fmla="*/ 391912 w 1717675"/>
              <a:gd name="connsiteY4271" fmla="*/ 391912 w 1717675"/>
              <a:gd name="connsiteX4272" fmla="*/ 391912 w 1717675"/>
              <a:gd name="connsiteY4272" fmla="*/ 391912 w 1717675"/>
              <a:gd name="connsiteX4273" fmla="*/ 391912 w 1717675"/>
              <a:gd name="connsiteY4273" fmla="*/ 391912 w 1717675"/>
              <a:gd name="connsiteX4274" fmla="*/ 391912 w 1717675"/>
              <a:gd name="connsiteY4274" fmla="*/ 391912 w 1717675"/>
              <a:gd name="connsiteX4275" fmla="*/ 391912 w 1717675"/>
              <a:gd name="connsiteY4275" fmla="*/ 391912 w 1717675"/>
              <a:gd name="connsiteX4276" fmla="*/ 391912 w 1717675"/>
              <a:gd name="connsiteY4276" fmla="*/ 391912 w 1717675"/>
              <a:gd name="connsiteX4277" fmla="*/ 391912 w 1717675"/>
              <a:gd name="connsiteY4277" fmla="*/ 391912 w 1717675"/>
              <a:gd name="connsiteX4278" fmla="*/ 391912 w 1717675"/>
              <a:gd name="connsiteY4278" fmla="*/ 391912 w 1717675"/>
              <a:gd name="connsiteX4279" fmla="*/ 391912 w 1717675"/>
              <a:gd name="connsiteY4279" fmla="*/ 391912 w 1717675"/>
              <a:gd name="connsiteX4280" fmla="*/ 391912 w 1717675"/>
              <a:gd name="connsiteY4280" fmla="*/ 391912 w 1717675"/>
              <a:gd name="connsiteX4281" fmla="*/ 391912 w 1717675"/>
              <a:gd name="connsiteY4281" fmla="*/ 391912 w 1717675"/>
              <a:gd name="connsiteX4282" fmla="*/ 391912 w 1717675"/>
              <a:gd name="connsiteY4282" fmla="*/ 391912 w 1717675"/>
              <a:gd name="connsiteX4283" fmla="*/ 391912 w 1717675"/>
              <a:gd name="connsiteY4283" fmla="*/ 391912 w 1717675"/>
              <a:gd name="connsiteX4284" fmla="*/ 391912 w 1717675"/>
              <a:gd name="connsiteY4284" fmla="*/ 391912 w 1717675"/>
              <a:gd name="connsiteX4285" fmla="*/ 391912 w 1717675"/>
              <a:gd name="connsiteY4285" fmla="*/ 391912 w 1717675"/>
              <a:gd name="connsiteX4286" fmla="*/ 391912 w 1717675"/>
              <a:gd name="connsiteY4286" fmla="*/ 391912 w 1717675"/>
              <a:gd name="connsiteX4287" fmla="*/ 391912 w 1717675"/>
              <a:gd name="connsiteY4287" fmla="*/ 391912 w 1717675"/>
              <a:gd name="connsiteX4288" fmla="*/ 391912 w 1717675"/>
              <a:gd name="connsiteY4288" fmla="*/ 391912 w 1717675"/>
              <a:gd name="connsiteX4289" fmla="*/ 391912 w 1717675"/>
              <a:gd name="connsiteY4289" fmla="*/ 391912 w 1717675"/>
              <a:gd name="connsiteX4290" fmla="*/ 391912 w 1717675"/>
              <a:gd name="connsiteY4290" fmla="*/ 391912 w 1717675"/>
              <a:gd name="connsiteX4291" fmla="*/ 391912 w 1717675"/>
              <a:gd name="connsiteY4291" fmla="*/ 391912 w 1717675"/>
              <a:gd name="connsiteX4292" fmla="*/ 391912 w 1717675"/>
              <a:gd name="connsiteY4292" fmla="*/ 391912 w 1717675"/>
              <a:gd name="connsiteX4293" fmla="*/ 391912 w 1717675"/>
              <a:gd name="connsiteY4293" fmla="*/ 391912 w 1717675"/>
              <a:gd name="connsiteX4294" fmla="*/ 391912 w 1717675"/>
              <a:gd name="connsiteY4294" fmla="*/ 391912 w 1717675"/>
              <a:gd name="connsiteX4295" fmla="*/ 391912 w 1717675"/>
              <a:gd name="connsiteY4295" fmla="*/ 391912 w 1717675"/>
              <a:gd name="connsiteX4296" fmla="*/ 391912 w 1717675"/>
              <a:gd name="connsiteY4296" fmla="*/ 391912 w 1717675"/>
              <a:gd name="connsiteX4297" fmla="*/ 391912 w 1717675"/>
              <a:gd name="connsiteY4297" fmla="*/ 391912 w 1717675"/>
              <a:gd name="connsiteX4298" fmla="*/ 391912 w 1717675"/>
              <a:gd name="connsiteY4298" fmla="*/ 391912 w 1717675"/>
              <a:gd name="connsiteX4299" fmla="*/ 391912 w 1717675"/>
              <a:gd name="connsiteY4299" fmla="*/ 391912 w 1717675"/>
              <a:gd name="connsiteX4300" fmla="*/ 391912 w 1717675"/>
              <a:gd name="connsiteY4300" fmla="*/ 391912 w 1717675"/>
              <a:gd name="connsiteX4301" fmla="*/ 391912 w 1717675"/>
              <a:gd name="connsiteY4301" fmla="*/ 391912 w 1717675"/>
              <a:gd name="connsiteX4302" fmla="*/ 391912 w 1717675"/>
              <a:gd name="connsiteY4302" fmla="*/ 391912 w 1717675"/>
              <a:gd name="connsiteX4303" fmla="*/ 391912 w 1717675"/>
              <a:gd name="connsiteY4303" fmla="*/ 391912 w 1717675"/>
              <a:gd name="connsiteX4304" fmla="*/ 391912 w 1717675"/>
              <a:gd name="connsiteY4304" fmla="*/ 391912 w 1717675"/>
              <a:gd name="connsiteX4305" fmla="*/ 391912 w 1717675"/>
              <a:gd name="connsiteY4305" fmla="*/ 391912 w 1717675"/>
              <a:gd name="connsiteX4306" fmla="*/ 391912 w 1717675"/>
              <a:gd name="connsiteY4306" fmla="*/ 391912 w 1717675"/>
              <a:gd name="connsiteX4307" fmla="*/ 391912 w 1717675"/>
              <a:gd name="connsiteY4307" fmla="*/ 391912 w 1717675"/>
              <a:gd name="connsiteX4308" fmla="*/ 391912 w 1717675"/>
              <a:gd name="connsiteY4308" fmla="*/ 391912 w 1717675"/>
              <a:gd name="connsiteX4309" fmla="*/ 391912 w 1717675"/>
              <a:gd name="connsiteY4309" fmla="*/ 391912 w 1717675"/>
              <a:gd name="connsiteX4310" fmla="*/ 391912 w 1717675"/>
              <a:gd name="connsiteY4310" fmla="*/ 391912 w 1717675"/>
              <a:gd name="connsiteX4311" fmla="*/ 391912 w 1717675"/>
              <a:gd name="connsiteY4311" fmla="*/ 391912 w 1717675"/>
              <a:gd name="connsiteX4312" fmla="*/ 391912 w 1717675"/>
              <a:gd name="connsiteY4312" fmla="*/ 391912 w 1717675"/>
              <a:gd name="connsiteX4313" fmla="*/ 391912 w 1717675"/>
              <a:gd name="connsiteY4313" fmla="*/ 391912 w 1717675"/>
              <a:gd name="connsiteX4314" fmla="*/ 391912 w 1717675"/>
              <a:gd name="connsiteY4314" fmla="*/ 391912 w 1717675"/>
              <a:gd name="connsiteX4315" fmla="*/ 391912 w 1717675"/>
              <a:gd name="connsiteY4315" fmla="*/ 391912 w 1717675"/>
              <a:gd name="connsiteX4316" fmla="*/ 391912 w 1717675"/>
              <a:gd name="connsiteY4316" fmla="*/ 391912 w 1717675"/>
              <a:gd name="connsiteX4317" fmla="*/ 391912 w 1717675"/>
              <a:gd name="connsiteY4317" fmla="*/ 391912 w 1717675"/>
              <a:gd name="connsiteX4318" fmla="*/ 391912 w 1717675"/>
              <a:gd name="connsiteY4318" fmla="*/ 391912 w 1717675"/>
              <a:gd name="connsiteX4319" fmla="*/ 391912 w 1717675"/>
              <a:gd name="connsiteY4319" fmla="*/ 391912 w 1717675"/>
              <a:gd name="connsiteX4320" fmla="*/ 391912 w 1717675"/>
              <a:gd name="connsiteY4320" fmla="*/ 391912 w 1717675"/>
              <a:gd name="connsiteX4321" fmla="*/ 391912 w 1717675"/>
              <a:gd name="connsiteY4321" fmla="*/ 391912 w 1717675"/>
              <a:gd name="connsiteX4322" fmla="*/ 391912 w 1717675"/>
              <a:gd name="connsiteY4322" fmla="*/ 391912 w 1717675"/>
              <a:gd name="connsiteX4323" fmla="*/ 391912 w 1717675"/>
              <a:gd name="connsiteY4323" fmla="*/ 391912 w 1717675"/>
              <a:gd name="connsiteX4324" fmla="*/ 391912 w 1717675"/>
              <a:gd name="connsiteY4324" fmla="*/ 391912 w 1717675"/>
              <a:gd name="connsiteX4325" fmla="*/ 391912 w 1717675"/>
              <a:gd name="connsiteY4325" fmla="*/ 391912 w 1717675"/>
              <a:gd name="connsiteX4326" fmla="*/ 391912 w 1717675"/>
              <a:gd name="connsiteY4326" fmla="*/ 391912 w 1717675"/>
              <a:gd name="connsiteX4327" fmla="*/ 391912 w 1717675"/>
              <a:gd name="connsiteY4327" fmla="*/ 391912 w 1717675"/>
              <a:gd name="connsiteX4328" fmla="*/ 391912 w 1717675"/>
              <a:gd name="connsiteY4328" fmla="*/ 391912 w 1717675"/>
              <a:gd name="connsiteX4329" fmla="*/ 391912 w 1717675"/>
              <a:gd name="connsiteY4329" fmla="*/ 391912 w 1717675"/>
              <a:gd name="connsiteX4330" fmla="*/ 391912 w 1717675"/>
              <a:gd name="connsiteY4330" fmla="*/ 391912 w 1717675"/>
              <a:gd name="connsiteX4331" fmla="*/ 391912 w 1717675"/>
              <a:gd name="connsiteY4331" fmla="*/ 391912 w 1717675"/>
              <a:gd name="connsiteX4332" fmla="*/ 391912 w 1717675"/>
              <a:gd name="connsiteY4332" fmla="*/ 391912 w 1717675"/>
              <a:gd name="connsiteX4333" fmla="*/ 391912 w 1717675"/>
              <a:gd name="connsiteY4333" fmla="*/ 391912 w 1717675"/>
              <a:gd name="connsiteX4334" fmla="*/ 391912 w 1717675"/>
              <a:gd name="connsiteY4334" fmla="*/ 391912 w 1717675"/>
              <a:gd name="connsiteX4335" fmla="*/ 391912 w 1717675"/>
              <a:gd name="connsiteY4335" fmla="*/ 391912 w 1717675"/>
              <a:gd name="connsiteX4336" fmla="*/ 391912 w 1717675"/>
              <a:gd name="connsiteY4336" fmla="*/ 391912 w 1717675"/>
              <a:gd name="connsiteX4337" fmla="*/ 391912 w 1717675"/>
              <a:gd name="connsiteY4337" fmla="*/ 391912 w 1717675"/>
              <a:gd name="connsiteX4338" fmla="*/ 391912 w 1717675"/>
              <a:gd name="connsiteY4338" fmla="*/ 391912 w 1717675"/>
              <a:gd name="connsiteX4339" fmla="*/ 391912 w 1717675"/>
              <a:gd name="connsiteY4339" fmla="*/ 391912 w 1717675"/>
              <a:gd name="connsiteX4340" fmla="*/ 391912 w 1717675"/>
              <a:gd name="connsiteY4340" fmla="*/ 391912 w 1717675"/>
              <a:gd name="connsiteX4341" fmla="*/ 391912 w 1717675"/>
              <a:gd name="connsiteY4341" fmla="*/ 391912 w 1717675"/>
              <a:gd name="connsiteX4342" fmla="*/ 391912 w 1717675"/>
              <a:gd name="connsiteY4342" fmla="*/ 391912 w 1717675"/>
              <a:gd name="connsiteX4343" fmla="*/ 391912 w 1717675"/>
              <a:gd name="connsiteY4343" fmla="*/ 391912 w 1717675"/>
              <a:gd name="connsiteX4344" fmla="*/ 391912 w 1717675"/>
              <a:gd name="connsiteY4344" fmla="*/ 391912 w 1717675"/>
              <a:gd name="connsiteX4345" fmla="*/ 391912 w 1717675"/>
              <a:gd name="connsiteY4345" fmla="*/ 391912 w 1717675"/>
              <a:gd name="connsiteX4346" fmla="*/ 391912 w 1717675"/>
              <a:gd name="connsiteY4346" fmla="*/ 391912 w 1717675"/>
              <a:gd name="connsiteX4347" fmla="*/ 391912 w 1717675"/>
              <a:gd name="connsiteY4347" fmla="*/ 391912 w 1717675"/>
              <a:gd name="connsiteX4348" fmla="*/ 391912 w 1717675"/>
              <a:gd name="connsiteY4348" fmla="*/ 391912 w 1717675"/>
              <a:gd name="connsiteX4349" fmla="*/ 391912 w 1717675"/>
              <a:gd name="connsiteY4349" fmla="*/ 391912 w 1717675"/>
              <a:gd name="connsiteX4350" fmla="*/ 391912 w 1717675"/>
              <a:gd name="connsiteY4350" fmla="*/ 391912 w 1717675"/>
              <a:gd name="connsiteX4351" fmla="*/ 391912 w 1717675"/>
              <a:gd name="connsiteY4351" fmla="*/ 391912 w 1717675"/>
              <a:gd name="connsiteX4352" fmla="*/ 391912 w 1717675"/>
              <a:gd name="connsiteY4352" fmla="*/ 391912 w 1717675"/>
              <a:gd name="connsiteX4353" fmla="*/ 391912 w 1717675"/>
              <a:gd name="connsiteY4353" fmla="*/ 391912 w 1717675"/>
              <a:gd name="connsiteX4354" fmla="*/ 391912 w 1717675"/>
              <a:gd name="connsiteY4354" fmla="*/ 391912 w 1717675"/>
              <a:gd name="connsiteX4355" fmla="*/ 391912 w 1717675"/>
              <a:gd name="connsiteY4355" fmla="*/ 391912 w 1717675"/>
              <a:gd name="connsiteX4356" fmla="*/ 391912 w 1717675"/>
              <a:gd name="connsiteY4356" fmla="*/ 391912 w 1717675"/>
              <a:gd name="connsiteX4357" fmla="*/ 391912 w 1717675"/>
              <a:gd name="connsiteY4357" fmla="*/ 391912 w 1717675"/>
              <a:gd name="connsiteX4358" fmla="*/ 391912 w 1717675"/>
              <a:gd name="connsiteY4358" fmla="*/ 391912 w 1717675"/>
              <a:gd name="connsiteX4359" fmla="*/ 391912 w 1717675"/>
              <a:gd name="connsiteY4359" fmla="*/ 391912 w 1717675"/>
              <a:gd name="connsiteX4360" fmla="*/ 391912 w 1717675"/>
              <a:gd name="connsiteY4360" fmla="*/ 391912 w 1717675"/>
              <a:gd name="connsiteX4361" fmla="*/ 391912 w 1717675"/>
              <a:gd name="connsiteY4361" fmla="*/ 391912 w 1717675"/>
              <a:gd name="connsiteX4362" fmla="*/ 391912 w 1717675"/>
              <a:gd name="connsiteY4362" fmla="*/ 391912 w 1717675"/>
              <a:gd name="connsiteX4363" fmla="*/ 391912 w 1717675"/>
              <a:gd name="connsiteY4363" fmla="*/ 391912 w 1717675"/>
              <a:gd name="connsiteX4364" fmla="*/ 391912 w 1717675"/>
              <a:gd name="connsiteY4364" fmla="*/ 391912 w 1717675"/>
              <a:gd name="connsiteX4365" fmla="*/ 391912 w 1717675"/>
              <a:gd name="connsiteY4365" fmla="*/ 391912 w 1717675"/>
              <a:gd name="connsiteX4366" fmla="*/ 391912 w 1717675"/>
              <a:gd name="connsiteY4366" fmla="*/ 391912 w 1717675"/>
              <a:gd name="connsiteX4367" fmla="*/ 391912 w 1717675"/>
              <a:gd name="connsiteY4367" fmla="*/ 391912 w 1717675"/>
              <a:gd name="connsiteX4368" fmla="*/ 391912 w 1717675"/>
              <a:gd name="connsiteY4368" fmla="*/ 391912 w 1717675"/>
              <a:gd name="connsiteX4369" fmla="*/ 391912 w 1717675"/>
              <a:gd name="connsiteY4369" fmla="*/ 391912 w 1717675"/>
              <a:gd name="connsiteX4370" fmla="*/ 391912 w 1717675"/>
              <a:gd name="connsiteY4370" fmla="*/ 391912 w 1717675"/>
              <a:gd name="connsiteX4371" fmla="*/ 391912 w 1717675"/>
              <a:gd name="connsiteY4371" fmla="*/ 391912 w 1717675"/>
              <a:gd name="connsiteX4372" fmla="*/ 391912 w 1717675"/>
              <a:gd name="connsiteY4372" fmla="*/ 391912 w 1717675"/>
              <a:gd name="connsiteX4373" fmla="*/ 391912 w 1717675"/>
              <a:gd name="connsiteY4373" fmla="*/ 391912 w 1717675"/>
              <a:gd name="connsiteX4374" fmla="*/ 391912 w 1717675"/>
              <a:gd name="connsiteY4374" fmla="*/ 391912 w 1717675"/>
              <a:gd name="connsiteX4375" fmla="*/ 391912 w 1717675"/>
              <a:gd name="connsiteY4375" fmla="*/ 391912 w 1717675"/>
              <a:gd name="connsiteX4376" fmla="*/ 391912 w 1717675"/>
              <a:gd name="connsiteY4376" fmla="*/ 391912 w 1717675"/>
              <a:gd name="connsiteX4377" fmla="*/ 391912 w 1717675"/>
              <a:gd name="connsiteY4377" fmla="*/ 391912 w 1717675"/>
              <a:gd name="connsiteX4378" fmla="*/ 391912 w 1717675"/>
              <a:gd name="connsiteY4378" fmla="*/ 391912 w 1717675"/>
              <a:gd name="connsiteX4379" fmla="*/ 391912 w 1717675"/>
              <a:gd name="connsiteY4379" fmla="*/ 391912 w 1717675"/>
              <a:gd name="connsiteX4380" fmla="*/ 391912 w 1717675"/>
              <a:gd name="connsiteY4380" fmla="*/ 391912 w 1717675"/>
              <a:gd name="connsiteX4381" fmla="*/ 391912 w 1717675"/>
              <a:gd name="connsiteY4381" fmla="*/ 391912 w 1717675"/>
              <a:gd name="connsiteX4382" fmla="*/ 391912 w 1717675"/>
              <a:gd name="connsiteY4382" fmla="*/ 391912 w 1717675"/>
              <a:gd name="connsiteX4383" fmla="*/ 391912 w 1717675"/>
              <a:gd name="connsiteY4383" fmla="*/ 391912 w 1717675"/>
              <a:gd name="connsiteX4384" fmla="*/ 391912 w 1717675"/>
              <a:gd name="connsiteY4384" fmla="*/ 391912 w 1717675"/>
              <a:gd name="connsiteX4385" fmla="*/ 391912 w 1717675"/>
              <a:gd name="connsiteY4385" fmla="*/ 391912 w 1717675"/>
              <a:gd name="connsiteX4386" fmla="*/ 391912 w 1717675"/>
              <a:gd name="connsiteY4386" fmla="*/ 391912 w 1717675"/>
              <a:gd name="connsiteX4387" fmla="*/ 391912 w 1717675"/>
              <a:gd name="connsiteY4387" fmla="*/ 391912 w 1717675"/>
              <a:gd name="connsiteX4388" fmla="*/ 391912 w 1717675"/>
              <a:gd name="connsiteY4388" fmla="*/ 391912 w 1717675"/>
              <a:gd name="connsiteX4389" fmla="*/ 391912 w 1717675"/>
              <a:gd name="connsiteY4389" fmla="*/ 391912 w 1717675"/>
              <a:gd name="connsiteX4390" fmla="*/ 391912 w 1717675"/>
              <a:gd name="connsiteY4390" fmla="*/ 391912 w 1717675"/>
              <a:gd name="connsiteX4391" fmla="*/ 391912 w 1717675"/>
              <a:gd name="connsiteY4391" fmla="*/ 391912 w 1717675"/>
              <a:gd name="connsiteX4392" fmla="*/ 391912 w 1717675"/>
              <a:gd name="connsiteY4392" fmla="*/ 391912 w 1717675"/>
              <a:gd name="connsiteX4393" fmla="*/ 391912 w 1717675"/>
              <a:gd name="connsiteY4393" fmla="*/ 391912 w 1717675"/>
              <a:gd name="connsiteX4394" fmla="*/ 391912 w 1717675"/>
              <a:gd name="connsiteY4394" fmla="*/ 391912 w 1717675"/>
              <a:gd name="connsiteX4395" fmla="*/ 391912 w 1717675"/>
              <a:gd name="connsiteY4395" fmla="*/ 391912 w 1717675"/>
              <a:gd name="connsiteX4396" fmla="*/ 391912 w 1717675"/>
              <a:gd name="connsiteY4396" fmla="*/ 391912 w 1717675"/>
              <a:gd name="connsiteX4397" fmla="*/ 391912 w 1717675"/>
              <a:gd name="connsiteY4397" fmla="*/ 391912 w 1717675"/>
              <a:gd name="connsiteX4398" fmla="*/ 391912 w 1717675"/>
              <a:gd name="connsiteY4398" fmla="*/ 391912 w 1717675"/>
              <a:gd name="connsiteX4399" fmla="*/ 391912 w 1717675"/>
              <a:gd name="connsiteY4399" fmla="*/ 391912 w 1717675"/>
              <a:gd name="connsiteX4400" fmla="*/ 391912 w 1717675"/>
              <a:gd name="connsiteY4400" fmla="*/ 391912 w 1717675"/>
              <a:gd name="connsiteX4401" fmla="*/ 391912 w 1717675"/>
              <a:gd name="connsiteY4401" fmla="*/ 391912 w 1717675"/>
              <a:gd name="connsiteX4402" fmla="*/ 391912 w 1717675"/>
              <a:gd name="connsiteY4402" fmla="*/ 391912 w 1717675"/>
              <a:gd name="connsiteX4403" fmla="*/ 391912 w 1717675"/>
              <a:gd name="connsiteY4403" fmla="*/ 391912 w 1717675"/>
              <a:gd name="connsiteX4404" fmla="*/ 391912 w 1717675"/>
              <a:gd name="connsiteY4404" fmla="*/ 391912 w 1717675"/>
              <a:gd name="connsiteX4405" fmla="*/ 391912 w 1717675"/>
              <a:gd name="connsiteY4405" fmla="*/ 391912 w 1717675"/>
              <a:gd name="connsiteX4406" fmla="*/ 391912 w 1717675"/>
              <a:gd name="connsiteY4406" fmla="*/ 391912 w 1717675"/>
              <a:gd name="connsiteX4407" fmla="*/ 391912 w 1717675"/>
              <a:gd name="connsiteY4407" fmla="*/ 391912 w 1717675"/>
              <a:gd name="connsiteX4408" fmla="*/ 391912 w 1717675"/>
              <a:gd name="connsiteY4408" fmla="*/ 391912 w 1717675"/>
              <a:gd name="connsiteX4409" fmla="*/ 391912 w 1717675"/>
              <a:gd name="connsiteY4409" fmla="*/ 391912 w 1717675"/>
              <a:gd name="connsiteX4410" fmla="*/ 391912 w 1717675"/>
              <a:gd name="connsiteY4410" fmla="*/ 391912 w 1717675"/>
              <a:gd name="connsiteX4411" fmla="*/ 391912 w 1717675"/>
              <a:gd name="connsiteY4411" fmla="*/ 391912 w 1717675"/>
              <a:gd name="connsiteX4412" fmla="*/ 391912 w 1717675"/>
              <a:gd name="connsiteY4412" fmla="*/ 391912 w 1717675"/>
              <a:gd name="connsiteX4413" fmla="*/ 391912 w 1717675"/>
              <a:gd name="connsiteY4413" fmla="*/ 391912 w 1717675"/>
              <a:gd name="connsiteX4414" fmla="*/ 391912 w 1717675"/>
              <a:gd name="connsiteY4414" fmla="*/ 391912 w 1717675"/>
              <a:gd name="connsiteX4415" fmla="*/ 391912 w 1717675"/>
              <a:gd name="connsiteY4415" fmla="*/ 391912 w 1717675"/>
              <a:gd name="connsiteX4416" fmla="*/ 391912 w 1717675"/>
              <a:gd name="connsiteY4416" fmla="*/ 391912 w 1717675"/>
              <a:gd name="connsiteX4417" fmla="*/ 391912 w 1717675"/>
              <a:gd name="connsiteY4417" fmla="*/ 391912 w 1717675"/>
              <a:gd name="connsiteX4418" fmla="*/ 391912 w 1717675"/>
              <a:gd name="connsiteY4418" fmla="*/ 391912 w 1717675"/>
              <a:gd name="connsiteX4419" fmla="*/ 391912 w 1717675"/>
              <a:gd name="connsiteY4419" fmla="*/ 391912 w 1717675"/>
              <a:gd name="connsiteX4420" fmla="*/ 391912 w 1717675"/>
              <a:gd name="connsiteY4420" fmla="*/ 391912 w 1717675"/>
              <a:gd name="connsiteX4421" fmla="*/ 391912 w 1717675"/>
              <a:gd name="connsiteY4421" fmla="*/ 391912 w 1717675"/>
              <a:gd name="connsiteX4422" fmla="*/ 391912 w 1717675"/>
              <a:gd name="connsiteY4422" fmla="*/ 391912 w 1717675"/>
              <a:gd name="connsiteX4423" fmla="*/ 391912 w 1717675"/>
              <a:gd name="connsiteY4423" fmla="*/ 391912 w 1717675"/>
              <a:gd name="connsiteX4424" fmla="*/ 391912 w 1717675"/>
              <a:gd name="connsiteY4424" fmla="*/ 391912 w 1717675"/>
              <a:gd name="connsiteX4425" fmla="*/ 391912 w 1717675"/>
              <a:gd name="connsiteY4425" fmla="*/ 391912 w 1717675"/>
              <a:gd name="connsiteX4426" fmla="*/ 391912 w 1717675"/>
              <a:gd name="connsiteY4426" fmla="*/ 391912 w 1717675"/>
              <a:gd name="connsiteX4427" fmla="*/ 391912 w 1717675"/>
              <a:gd name="connsiteY4427" fmla="*/ 391912 w 1717675"/>
              <a:gd name="connsiteX4428" fmla="*/ 391912 w 1717675"/>
              <a:gd name="connsiteY4428" fmla="*/ 391912 w 1717675"/>
              <a:gd name="connsiteX4429" fmla="*/ 391912 w 1717675"/>
              <a:gd name="connsiteY4429" fmla="*/ 391912 w 1717675"/>
              <a:gd name="connsiteX4430" fmla="*/ 391912 w 1717675"/>
              <a:gd name="connsiteY4430" fmla="*/ 391912 w 1717675"/>
              <a:gd name="connsiteX4431" fmla="*/ 391912 w 1717675"/>
              <a:gd name="connsiteY4431" fmla="*/ 391912 w 1717675"/>
              <a:gd name="connsiteX4432" fmla="*/ 391912 w 1717675"/>
              <a:gd name="connsiteY4432" fmla="*/ 391912 w 1717675"/>
              <a:gd name="connsiteX4433" fmla="*/ 391912 w 1717675"/>
              <a:gd name="connsiteY4433" fmla="*/ 391912 w 1717675"/>
              <a:gd name="connsiteX4434" fmla="*/ 391912 w 1717675"/>
              <a:gd name="connsiteY4434" fmla="*/ 391912 w 1717675"/>
              <a:gd name="connsiteX4435" fmla="*/ 391912 w 1717675"/>
              <a:gd name="connsiteY4435" fmla="*/ 391912 w 1717675"/>
              <a:gd name="connsiteX4436" fmla="*/ 391912 w 1717675"/>
              <a:gd name="connsiteY4436" fmla="*/ 391912 w 1717675"/>
              <a:gd name="connsiteX4437" fmla="*/ 391912 w 1717675"/>
              <a:gd name="connsiteY4437" fmla="*/ 391912 w 1717675"/>
              <a:gd name="connsiteX4438" fmla="*/ 391912 w 1717675"/>
              <a:gd name="connsiteY4438" fmla="*/ 391912 w 1717675"/>
              <a:gd name="connsiteX4439" fmla="*/ 391912 w 1717675"/>
              <a:gd name="connsiteY4439" fmla="*/ 391912 w 1717675"/>
              <a:gd name="connsiteX4440" fmla="*/ 391912 w 1717675"/>
              <a:gd name="connsiteY4440" fmla="*/ 391912 w 1717675"/>
              <a:gd name="connsiteX4441" fmla="*/ 391912 w 1717675"/>
              <a:gd name="connsiteY4441" fmla="*/ 391912 w 1717675"/>
              <a:gd name="connsiteX4442" fmla="*/ 391912 w 1717675"/>
              <a:gd name="connsiteY4442" fmla="*/ 391912 w 1717675"/>
              <a:gd name="connsiteX4443" fmla="*/ 391912 w 1717675"/>
              <a:gd name="connsiteY4443" fmla="*/ 391912 w 1717675"/>
              <a:gd name="connsiteX4444" fmla="*/ 391912 w 1717675"/>
              <a:gd name="connsiteY4444" fmla="*/ 391912 w 1717675"/>
              <a:gd name="connsiteX4445" fmla="*/ 391912 w 1717675"/>
              <a:gd name="connsiteY4445" fmla="*/ 391912 w 1717675"/>
              <a:gd name="connsiteX4446" fmla="*/ 391912 w 1717675"/>
              <a:gd name="connsiteY4446" fmla="*/ 391912 w 1717675"/>
              <a:gd name="connsiteX4447" fmla="*/ 391912 w 1717675"/>
              <a:gd name="connsiteY4447" fmla="*/ 391912 w 1717675"/>
              <a:gd name="connsiteX4448" fmla="*/ 391912 w 1717675"/>
              <a:gd name="connsiteY4448" fmla="*/ 391912 w 1717675"/>
              <a:gd name="connsiteX4449" fmla="*/ 391912 w 1717675"/>
              <a:gd name="connsiteY4449" fmla="*/ 391912 w 1717675"/>
              <a:gd name="connsiteX4450" fmla="*/ 391912 w 1717675"/>
              <a:gd name="connsiteY4450" fmla="*/ 391912 w 1717675"/>
              <a:gd name="connsiteX4451" fmla="*/ 391912 w 1717675"/>
              <a:gd name="connsiteY4451" fmla="*/ 391912 w 1717675"/>
              <a:gd name="connsiteX4452" fmla="*/ 391912 w 1717675"/>
              <a:gd name="connsiteY4452" fmla="*/ 391912 w 1717675"/>
              <a:gd name="connsiteX4453" fmla="*/ 391912 w 1717675"/>
              <a:gd name="connsiteY4453" fmla="*/ 391912 w 1717675"/>
              <a:gd name="connsiteX4454" fmla="*/ 391912 w 1717675"/>
              <a:gd name="connsiteY4454" fmla="*/ 391912 w 1717675"/>
              <a:gd name="connsiteX4455" fmla="*/ 391912 w 1717675"/>
              <a:gd name="connsiteY4455" fmla="*/ 391912 w 1717675"/>
              <a:gd name="connsiteX4456" fmla="*/ 391912 w 1717675"/>
              <a:gd name="connsiteY4456" fmla="*/ 391912 w 1717675"/>
              <a:gd name="connsiteX4457" fmla="*/ 391912 w 1717675"/>
              <a:gd name="connsiteY4457" fmla="*/ 391912 w 1717675"/>
              <a:gd name="connsiteX4458" fmla="*/ 391912 w 1717675"/>
              <a:gd name="connsiteY4458" fmla="*/ 391912 w 1717675"/>
              <a:gd name="connsiteX4459" fmla="*/ 391912 w 1717675"/>
              <a:gd name="connsiteY4459" fmla="*/ 391912 w 1717675"/>
              <a:gd name="connsiteX4460" fmla="*/ 391912 w 1717675"/>
              <a:gd name="connsiteY4460" fmla="*/ 391912 w 1717675"/>
              <a:gd name="connsiteX4461" fmla="*/ 391912 w 1717675"/>
              <a:gd name="connsiteY4461" fmla="*/ 391912 w 1717675"/>
              <a:gd name="connsiteX4462" fmla="*/ 391912 w 1717675"/>
              <a:gd name="connsiteY4462" fmla="*/ 391912 w 1717675"/>
              <a:gd name="connsiteX4463" fmla="*/ 391912 w 1717675"/>
              <a:gd name="connsiteY4463" fmla="*/ 391912 w 1717675"/>
              <a:gd name="connsiteX4464" fmla="*/ 391912 w 1717675"/>
              <a:gd name="connsiteY4464" fmla="*/ 391912 w 1717675"/>
              <a:gd name="connsiteX4465" fmla="*/ 391912 w 1717675"/>
              <a:gd name="connsiteY4465" fmla="*/ 391912 w 1717675"/>
              <a:gd name="connsiteX4466" fmla="*/ 391912 w 1717675"/>
              <a:gd name="connsiteY4466" fmla="*/ 391912 w 1717675"/>
              <a:gd name="connsiteX4467" fmla="*/ 391912 w 1717675"/>
              <a:gd name="connsiteY4467" fmla="*/ 391912 w 1717675"/>
              <a:gd name="connsiteX4468" fmla="*/ 391912 w 1717675"/>
              <a:gd name="connsiteY4468" fmla="*/ 391912 w 1717675"/>
              <a:gd name="connsiteX4469" fmla="*/ 391912 w 1717675"/>
              <a:gd name="connsiteY4469" fmla="*/ 391912 w 1717675"/>
              <a:gd name="connsiteX4470" fmla="*/ 391912 w 1717675"/>
              <a:gd name="connsiteY4470" fmla="*/ 391912 w 1717675"/>
              <a:gd name="connsiteX4471" fmla="*/ 391912 w 1717675"/>
              <a:gd name="connsiteY4471" fmla="*/ 391912 w 1717675"/>
              <a:gd name="connsiteX4472" fmla="*/ 391912 w 1717675"/>
              <a:gd name="connsiteY4472" fmla="*/ 391912 w 1717675"/>
              <a:gd name="connsiteX4473" fmla="*/ 391912 w 1717675"/>
              <a:gd name="connsiteY4473" fmla="*/ 391912 w 1717675"/>
              <a:gd name="connsiteX4474" fmla="*/ 391912 w 1717675"/>
              <a:gd name="connsiteY4474" fmla="*/ 391912 w 1717675"/>
              <a:gd name="connsiteX4475" fmla="*/ 391912 w 1717675"/>
              <a:gd name="connsiteY4475" fmla="*/ 391912 w 1717675"/>
              <a:gd name="connsiteX4476" fmla="*/ 391912 w 1717675"/>
              <a:gd name="connsiteY4476" fmla="*/ 391912 w 1717675"/>
              <a:gd name="connsiteX4477" fmla="*/ 391912 w 1717675"/>
              <a:gd name="connsiteY4477" fmla="*/ 391912 w 1717675"/>
              <a:gd name="connsiteX4478" fmla="*/ 391912 w 1717675"/>
              <a:gd name="connsiteY4478" fmla="*/ 391912 w 1717675"/>
              <a:gd name="connsiteX4479" fmla="*/ 391912 w 1717675"/>
              <a:gd name="connsiteY4479" fmla="*/ 391912 w 1717675"/>
              <a:gd name="connsiteX4480" fmla="*/ 391912 w 1717675"/>
              <a:gd name="connsiteY4480" fmla="*/ 391912 w 1717675"/>
              <a:gd name="connsiteX4481" fmla="*/ 391912 w 1717675"/>
              <a:gd name="connsiteY4481" fmla="*/ 391912 w 1717675"/>
              <a:gd name="connsiteX4482" fmla="*/ 391912 w 1717675"/>
              <a:gd name="connsiteY4482" fmla="*/ 391912 w 1717675"/>
              <a:gd name="connsiteX4483" fmla="*/ 391912 w 1717675"/>
              <a:gd name="connsiteY4483" fmla="*/ 391912 w 1717675"/>
              <a:gd name="connsiteX4484" fmla="*/ 391912 w 1717675"/>
              <a:gd name="connsiteY4484" fmla="*/ 391912 w 1717675"/>
              <a:gd name="connsiteX4485" fmla="*/ 391912 w 1717675"/>
              <a:gd name="connsiteY4485" fmla="*/ 391912 w 1717675"/>
              <a:gd name="connsiteX4486" fmla="*/ 391912 w 1717675"/>
              <a:gd name="connsiteY4486" fmla="*/ 391912 w 1717675"/>
              <a:gd name="connsiteX4487" fmla="*/ 391912 w 1717675"/>
              <a:gd name="connsiteY4487" fmla="*/ 391912 w 1717675"/>
              <a:gd name="connsiteX4488" fmla="*/ 391912 w 1717675"/>
              <a:gd name="connsiteY4488" fmla="*/ 391912 w 1717675"/>
              <a:gd name="connsiteX4489" fmla="*/ 391912 w 1717675"/>
              <a:gd name="connsiteY4489" fmla="*/ 391912 w 1717675"/>
              <a:gd name="connsiteX4490" fmla="*/ 391912 w 1717675"/>
              <a:gd name="connsiteY4490" fmla="*/ 391912 w 1717675"/>
              <a:gd name="connsiteX4491" fmla="*/ 391912 w 1717675"/>
              <a:gd name="connsiteY4491" fmla="*/ 391912 w 1717675"/>
              <a:gd name="connsiteX4492" fmla="*/ 391912 w 1717675"/>
              <a:gd name="connsiteY4492" fmla="*/ 391912 w 1717675"/>
              <a:gd name="connsiteX4493" fmla="*/ 391912 w 1717675"/>
              <a:gd name="connsiteY4493" fmla="*/ 391912 w 1717675"/>
              <a:gd name="connsiteX4494" fmla="*/ 391912 w 1717675"/>
              <a:gd name="connsiteY4494" fmla="*/ 391912 w 1717675"/>
              <a:gd name="connsiteX4495" fmla="*/ 391912 w 1717675"/>
              <a:gd name="connsiteY4495" fmla="*/ 391912 w 1717675"/>
              <a:gd name="connsiteX4496" fmla="*/ 391912 w 1717675"/>
              <a:gd name="connsiteY4496" fmla="*/ 391912 w 1717675"/>
              <a:gd name="connsiteX4497" fmla="*/ 391912 w 1717675"/>
              <a:gd name="connsiteY4497" fmla="*/ 391912 w 1717675"/>
              <a:gd name="connsiteX4498" fmla="*/ 391912 w 1717675"/>
              <a:gd name="connsiteY4498" fmla="*/ 391912 w 1717675"/>
              <a:gd name="connsiteX4499" fmla="*/ 391912 w 1717675"/>
              <a:gd name="connsiteY4499" fmla="*/ 391912 w 1717675"/>
              <a:gd name="connsiteX4500" fmla="*/ 391912 w 1717675"/>
              <a:gd name="connsiteY4500" fmla="*/ 391912 w 1717675"/>
              <a:gd name="connsiteX4501" fmla="*/ 391912 w 1717675"/>
              <a:gd name="connsiteY4501" fmla="*/ 391912 w 1717675"/>
              <a:gd name="connsiteX4502" fmla="*/ 391912 w 1717675"/>
              <a:gd name="connsiteY4502" fmla="*/ 391912 w 1717675"/>
              <a:gd name="connsiteX4503" fmla="*/ 391912 w 1717675"/>
              <a:gd name="connsiteY4503" fmla="*/ 391912 w 1717675"/>
              <a:gd name="connsiteX4504" fmla="*/ 391912 w 1717675"/>
              <a:gd name="connsiteY4504" fmla="*/ 391912 w 1717675"/>
              <a:gd name="connsiteX4505" fmla="*/ 391912 w 1717675"/>
              <a:gd name="connsiteY4505" fmla="*/ 391912 w 1717675"/>
              <a:gd name="connsiteX4506" fmla="*/ 391912 w 1717675"/>
              <a:gd name="connsiteY4506" fmla="*/ 391912 w 1717675"/>
              <a:gd name="connsiteX4507" fmla="*/ 391912 w 1717675"/>
              <a:gd name="connsiteY4507" fmla="*/ 391912 w 1717675"/>
              <a:gd name="connsiteX4508" fmla="*/ 391912 w 1717675"/>
              <a:gd name="connsiteY4508" fmla="*/ 391912 w 1717675"/>
              <a:gd name="connsiteX4509" fmla="*/ 391912 w 1717675"/>
              <a:gd name="connsiteY4509" fmla="*/ 391912 w 1717675"/>
              <a:gd name="connsiteX4510" fmla="*/ 391912 w 1717675"/>
              <a:gd name="connsiteY4510" fmla="*/ 391912 w 1717675"/>
              <a:gd name="connsiteX4511" fmla="*/ 391912 w 1717675"/>
              <a:gd name="connsiteY4511" fmla="*/ 391912 w 1717675"/>
              <a:gd name="connsiteX4512" fmla="*/ 391912 w 1717675"/>
              <a:gd name="connsiteY4512" fmla="*/ 391912 w 1717675"/>
              <a:gd name="connsiteX4513" fmla="*/ 391912 w 1717675"/>
              <a:gd name="connsiteY4513" fmla="*/ 391912 w 1717675"/>
              <a:gd name="connsiteX4514" fmla="*/ 391912 w 1717675"/>
              <a:gd name="connsiteY4514" fmla="*/ 391912 w 1717675"/>
              <a:gd name="connsiteX4515" fmla="*/ 391912 w 1717675"/>
              <a:gd name="connsiteY4515" fmla="*/ 391912 w 1717675"/>
              <a:gd name="connsiteX4516" fmla="*/ 391912 w 1717675"/>
              <a:gd name="connsiteY4516" fmla="*/ 391912 w 1717675"/>
              <a:gd name="connsiteX4517" fmla="*/ 391912 w 1717675"/>
              <a:gd name="connsiteY4517" fmla="*/ 391912 w 1717675"/>
              <a:gd name="connsiteX4518" fmla="*/ 391912 w 1717675"/>
              <a:gd name="connsiteY4518" fmla="*/ 391912 w 1717675"/>
              <a:gd name="connsiteX4519" fmla="*/ 391912 w 1717675"/>
              <a:gd name="connsiteY4519" fmla="*/ 391912 w 1717675"/>
              <a:gd name="connsiteX4520" fmla="*/ 391912 w 1717675"/>
              <a:gd name="connsiteY4520" fmla="*/ 391912 w 1717675"/>
              <a:gd name="connsiteX4521" fmla="*/ 391912 w 1717675"/>
              <a:gd name="connsiteY4521" fmla="*/ 391912 w 1717675"/>
              <a:gd name="connsiteX4522" fmla="*/ 391912 w 1717675"/>
              <a:gd name="connsiteY4522" fmla="*/ 391912 w 1717675"/>
              <a:gd name="connsiteX4523" fmla="*/ 391912 w 1717675"/>
              <a:gd name="connsiteY4523" fmla="*/ 391912 w 1717675"/>
              <a:gd name="connsiteX4524" fmla="*/ 391912 w 1717675"/>
              <a:gd name="connsiteY4524" fmla="*/ 391912 w 1717675"/>
              <a:gd name="connsiteX4525" fmla="*/ 391912 w 1717675"/>
              <a:gd name="connsiteY4525" fmla="*/ 391912 w 1717675"/>
              <a:gd name="connsiteX4526" fmla="*/ 391912 w 1717675"/>
              <a:gd name="connsiteY4526" fmla="*/ 391912 w 1717675"/>
              <a:gd name="connsiteX4527" fmla="*/ 391912 w 1717675"/>
              <a:gd name="connsiteY4527" fmla="*/ 391912 w 1717675"/>
              <a:gd name="connsiteX4528" fmla="*/ 391912 w 1717675"/>
              <a:gd name="connsiteY4528" fmla="*/ 391912 w 1717675"/>
              <a:gd name="connsiteX4529" fmla="*/ 391912 w 1717675"/>
              <a:gd name="connsiteY4529" fmla="*/ 391912 w 1717675"/>
              <a:gd name="connsiteX4530" fmla="*/ 391912 w 1717675"/>
              <a:gd name="connsiteY4530" fmla="*/ 391912 w 1717675"/>
              <a:gd name="connsiteX4531" fmla="*/ 391912 w 1717675"/>
              <a:gd name="connsiteY4531" fmla="*/ 391912 w 1717675"/>
              <a:gd name="connsiteX4532" fmla="*/ 391912 w 1717675"/>
              <a:gd name="connsiteY4532" fmla="*/ 391912 w 1717675"/>
              <a:gd name="connsiteX4533" fmla="*/ 391912 w 1717675"/>
              <a:gd name="connsiteY4533" fmla="*/ 391912 w 1717675"/>
              <a:gd name="connsiteX4534" fmla="*/ 391912 w 1717675"/>
              <a:gd name="connsiteY4534" fmla="*/ 391912 w 1717675"/>
              <a:gd name="connsiteX4535" fmla="*/ 391912 w 1717675"/>
              <a:gd name="connsiteY4535" fmla="*/ 391912 w 1717675"/>
              <a:gd name="connsiteX4536" fmla="*/ 391912 w 1717675"/>
              <a:gd name="connsiteY4536" fmla="*/ 391912 w 1717675"/>
              <a:gd name="connsiteX4537" fmla="*/ 391912 w 1717675"/>
              <a:gd name="connsiteY4537" fmla="*/ 391912 w 1717675"/>
              <a:gd name="connsiteX4538" fmla="*/ 391912 w 1717675"/>
              <a:gd name="connsiteY4538" fmla="*/ 391912 w 1717675"/>
              <a:gd name="connsiteX4539" fmla="*/ 391912 w 1717675"/>
              <a:gd name="connsiteY4539" fmla="*/ 391912 w 1717675"/>
              <a:gd name="connsiteX4540" fmla="*/ 391912 w 1717675"/>
              <a:gd name="connsiteY4540" fmla="*/ 391912 w 1717675"/>
              <a:gd name="connsiteX4541" fmla="*/ 391912 w 1717675"/>
              <a:gd name="connsiteY4541" fmla="*/ 391912 w 1717675"/>
              <a:gd name="connsiteX4542" fmla="*/ 391912 w 1717675"/>
              <a:gd name="connsiteY4542" fmla="*/ 391912 w 1717675"/>
              <a:gd name="connsiteX4543" fmla="*/ 391912 w 1717675"/>
              <a:gd name="connsiteY4543" fmla="*/ 391912 w 1717675"/>
              <a:gd name="connsiteX4544" fmla="*/ 391912 w 1717675"/>
              <a:gd name="connsiteY4544" fmla="*/ 391912 w 1717675"/>
              <a:gd name="connsiteX4545" fmla="*/ 391912 w 1717675"/>
              <a:gd name="connsiteY4545" fmla="*/ 391912 w 1717675"/>
              <a:gd name="connsiteX4546" fmla="*/ 391912 w 1717675"/>
              <a:gd name="connsiteY4546" fmla="*/ 391912 w 1717675"/>
              <a:gd name="connsiteX4547" fmla="*/ 391912 w 1717675"/>
              <a:gd name="connsiteY4547" fmla="*/ 391912 w 1717675"/>
              <a:gd name="connsiteX4548" fmla="*/ 391912 w 1717675"/>
              <a:gd name="connsiteY4548" fmla="*/ 391912 w 1717675"/>
              <a:gd name="connsiteX4549" fmla="*/ 391912 w 1717675"/>
              <a:gd name="connsiteY4549" fmla="*/ 391912 w 1717675"/>
              <a:gd name="connsiteX4550" fmla="*/ 391912 w 1717675"/>
              <a:gd name="connsiteY4550" fmla="*/ 391912 w 1717675"/>
              <a:gd name="connsiteX4551" fmla="*/ 391912 w 1717675"/>
              <a:gd name="connsiteY4551" fmla="*/ 391912 w 1717675"/>
              <a:gd name="connsiteX4552" fmla="*/ 391912 w 1717675"/>
              <a:gd name="connsiteY4552" fmla="*/ 391912 w 1717675"/>
              <a:gd name="connsiteX4553" fmla="*/ 391912 w 1717675"/>
              <a:gd name="connsiteY4553" fmla="*/ 391912 w 1717675"/>
              <a:gd name="connsiteX4554" fmla="*/ 391912 w 1717675"/>
              <a:gd name="connsiteY4554" fmla="*/ 391912 w 1717675"/>
              <a:gd name="connsiteX4555" fmla="*/ 391912 w 1717675"/>
              <a:gd name="connsiteY4555" fmla="*/ 391912 w 1717675"/>
              <a:gd name="connsiteX4556" fmla="*/ 391912 w 1717675"/>
              <a:gd name="connsiteY4556" fmla="*/ 391912 w 1717675"/>
              <a:gd name="connsiteX4557" fmla="*/ 391912 w 1717675"/>
              <a:gd name="connsiteY4557" fmla="*/ 391912 w 1717675"/>
              <a:gd name="connsiteX4558" fmla="*/ 391912 w 1717675"/>
              <a:gd name="connsiteY4558" fmla="*/ 391912 w 1717675"/>
              <a:gd name="connsiteX4559" fmla="*/ 391912 w 1717675"/>
              <a:gd name="connsiteY4559" fmla="*/ 391912 w 1717675"/>
              <a:gd name="connsiteX4560" fmla="*/ 391912 w 1717675"/>
              <a:gd name="connsiteY4560" fmla="*/ 391912 w 1717675"/>
              <a:gd name="connsiteX4561" fmla="*/ 391912 w 1717675"/>
              <a:gd name="connsiteY4561" fmla="*/ 391912 w 1717675"/>
              <a:gd name="connsiteX4562" fmla="*/ 391912 w 1717675"/>
              <a:gd name="connsiteY4562" fmla="*/ 391912 w 1717675"/>
              <a:gd name="connsiteX4563" fmla="*/ 391912 w 1717675"/>
              <a:gd name="connsiteY4563" fmla="*/ 391912 w 1717675"/>
              <a:gd name="connsiteX4564" fmla="*/ 391912 w 1717675"/>
              <a:gd name="connsiteY4564" fmla="*/ 391912 w 1717675"/>
              <a:gd name="connsiteX4565" fmla="*/ 391912 w 1717675"/>
              <a:gd name="connsiteY4565" fmla="*/ 391912 w 1717675"/>
              <a:gd name="connsiteX4566" fmla="*/ 391912 w 1717675"/>
              <a:gd name="connsiteY4566" fmla="*/ 391912 w 1717675"/>
              <a:gd name="connsiteX4567" fmla="*/ 391912 w 1717675"/>
              <a:gd name="connsiteY4567" fmla="*/ 391912 w 1717675"/>
              <a:gd name="connsiteX4568" fmla="*/ 391912 w 1717675"/>
              <a:gd name="connsiteY4568" fmla="*/ 391912 w 1717675"/>
              <a:gd name="connsiteX4569" fmla="*/ 391912 w 1717675"/>
              <a:gd name="connsiteY4569" fmla="*/ 391912 w 1717675"/>
              <a:gd name="connsiteX4570" fmla="*/ 391912 w 1717675"/>
              <a:gd name="connsiteY4570" fmla="*/ 391912 w 1717675"/>
              <a:gd name="connsiteX4571" fmla="*/ 391912 w 1717675"/>
              <a:gd name="connsiteY4571" fmla="*/ 391912 w 1717675"/>
              <a:gd name="connsiteX4572" fmla="*/ 391912 w 1717675"/>
              <a:gd name="connsiteY4572" fmla="*/ 391912 w 1717675"/>
              <a:gd name="connsiteX4573" fmla="*/ 391912 w 1717675"/>
              <a:gd name="connsiteY4573" fmla="*/ 391912 w 1717675"/>
              <a:gd name="connsiteX4574" fmla="*/ 391912 w 1717675"/>
              <a:gd name="connsiteY4574" fmla="*/ 391912 w 1717675"/>
              <a:gd name="connsiteX4575" fmla="*/ 391912 w 1717675"/>
              <a:gd name="connsiteY4575" fmla="*/ 391912 w 1717675"/>
              <a:gd name="connsiteX4576" fmla="*/ 391912 w 1717675"/>
              <a:gd name="connsiteY4576" fmla="*/ 391912 w 1717675"/>
              <a:gd name="connsiteX4577" fmla="*/ 391912 w 1717675"/>
              <a:gd name="connsiteY4577" fmla="*/ 391912 w 1717675"/>
              <a:gd name="connsiteX4578" fmla="*/ 391912 w 1717675"/>
              <a:gd name="connsiteY4578" fmla="*/ 391912 w 1717675"/>
              <a:gd name="connsiteX4579" fmla="*/ 391912 w 1717675"/>
              <a:gd name="connsiteY4579" fmla="*/ 391912 w 1717675"/>
              <a:gd name="connsiteX4580" fmla="*/ 391912 w 1717675"/>
              <a:gd name="connsiteY4580" fmla="*/ 391912 w 1717675"/>
              <a:gd name="connsiteX4581" fmla="*/ 391912 w 1717675"/>
              <a:gd name="connsiteY4581" fmla="*/ 391912 w 1717675"/>
              <a:gd name="connsiteX4582" fmla="*/ 391912 w 1717675"/>
              <a:gd name="connsiteY4582" fmla="*/ 391912 w 1717675"/>
              <a:gd name="connsiteX4583" fmla="*/ 391912 w 1717675"/>
              <a:gd name="connsiteY4583" fmla="*/ 391912 w 1717675"/>
              <a:gd name="connsiteX4584" fmla="*/ 391912 w 1717675"/>
              <a:gd name="connsiteY4584" fmla="*/ 391912 w 1717675"/>
              <a:gd name="connsiteX4585" fmla="*/ 391912 w 1717675"/>
              <a:gd name="connsiteY4585" fmla="*/ 391912 w 1717675"/>
              <a:gd name="connsiteX4586" fmla="*/ 391912 w 1717675"/>
              <a:gd name="connsiteY4586" fmla="*/ 391912 w 1717675"/>
              <a:gd name="connsiteX4587" fmla="*/ 391912 w 1717675"/>
              <a:gd name="connsiteY4587" fmla="*/ 391912 w 1717675"/>
              <a:gd name="connsiteX4588" fmla="*/ 391912 w 1717675"/>
              <a:gd name="connsiteY4588" fmla="*/ 391912 w 1717675"/>
              <a:gd name="connsiteX4589" fmla="*/ 391912 w 1717675"/>
              <a:gd name="connsiteY4589" fmla="*/ 391912 w 1717675"/>
              <a:gd name="connsiteX4590" fmla="*/ 391912 w 1717675"/>
              <a:gd name="connsiteY4590" fmla="*/ 391912 w 1717675"/>
              <a:gd name="connsiteX4591" fmla="*/ 391912 w 1717675"/>
              <a:gd name="connsiteY4591" fmla="*/ 391912 w 1717675"/>
              <a:gd name="connsiteX4592" fmla="*/ 391912 w 1717675"/>
              <a:gd name="connsiteY4592" fmla="*/ 391912 w 1717675"/>
              <a:gd name="connsiteX4593" fmla="*/ 391912 w 1717675"/>
              <a:gd name="connsiteY4593" fmla="*/ 391912 w 1717675"/>
              <a:gd name="connsiteX4594" fmla="*/ 391912 w 1717675"/>
              <a:gd name="connsiteY4594" fmla="*/ 391912 w 1717675"/>
              <a:gd name="connsiteX4595" fmla="*/ 391912 w 1717675"/>
              <a:gd name="connsiteY4595" fmla="*/ 391912 w 1717675"/>
              <a:gd name="connsiteX4596" fmla="*/ 391912 w 1717675"/>
              <a:gd name="connsiteY4596" fmla="*/ 391912 w 1717675"/>
              <a:gd name="connsiteX4597" fmla="*/ 391912 w 1717675"/>
              <a:gd name="connsiteY4597" fmla="*/ 391912 w 1717675"/>
              <a:gd name="connsiteX4598" fmla="*/ 391912 w 1717675"/>
              <a:gd name="connsiteY4598" fmla="*/ 391912 w 1717675"/>
              <a:gd name="connsiteX4599" fmla="*/ 391912 w 1717675"/>
              <a:gd name="connsiteY4599" fmla="*/ 391912 w 1717675"/>
              <a:gd name="connsiteX4600" fmla="*/ 391912 w 1717675"/>
              <a:gd name="connsiteY4600" fmla="*/ 391912 w 1717675"/>
              <a:gd name="connsiteX4601" fmla="*/ 391912 w 1717675"/>
              <a:gd name="connsiteY4601" fmla="*/ 391912 w 1717675"/>
              <a:gd name="connsiteX4602" fmla="*/ 391912 w 1717675"/>
              <a:gd name="connsiteY4602" fmla="*/ 391912 w 1717675"/>
              <a:gd name="connsiteX4603" fmla="*/ 391912 w 1717675"/>
              <a:gd name="connsiteY4603" fmla="*/ 391912 w 1717675"/>
              <a:gd name="connsiteX4604" fmla="*/ 391912 w 1717675"/>
              <a:gd name="connsiteY4604" fmla="*/ 391912 w 1717675"/>
              <a:gd name="connsiteX4605" fmla="*/ 391912 w 1717675"/>
              <a:gd name="connsiteY4605" fmla="*/ 391912 w 1717675"/>
              <a:gd name="connsiteX4606" fmla="*/ 391912 w 1717675"/>
              <a:gd name="connsiteY4606" fmla="*/ 391912 w 1717675"/>
              <a:gd name="connsiteX4607" fmla="*/ 391912 w 1717675"/>
              <a:gd name="connsiteY4607" fmla="*/ 391912 w 1717675"/>
              <a:gd name="connsiteX4608" fmla="*/ 391912 w 1717675"/>
              <a:gd name="connsiteY4608" fmla="*/ 391912 w 1717675"/>
              <a:gd name="connsiteX4609" fmla="*/ 391912 w 1717675"/>
              <a:gd name="connsiteY4609" fmla="*/ 391912 w 1717675"/>
              <a:gd name="connsiteX4610" fmla="*/ 391912 w 1717675"/>
              <a:gd name="connsiteY4610" fmla="*/ 391912 w 1717675"/>
              <a:gd name="connsiteX4611" fmla="*/ 391912 w 1717675"/>
              <a:gd name="connsiteY4611" fmla="*/ 391912 w 1717675"/>
              <a:gd name="connsiteX4612" fmla="*/ 391912 w 1717675"/>
              <a:gd name="connsiteY4612" fmla="*/ 391912 w 1717675"/>
              <a:gd name="connsiteX4613" fmla="*/ 391912 w 1717675"/>
              <a:gd name="connsiteY4613" fmla="*/ 391912 w 1717675"/>
              <a:gd name="connsiteX4614" fmla="*/ 391912 w 1717675"/>
              <a:gd name="connsiteY4614" fmla="*/ 391912 w 1717675"/>
              <a:gd name="connsiteX4615" fmla="*/ 391912 w 1717675"/>
              <a:gd name="connsiteY4615" fmla="*/ 391912 w 1717675"/>
              <a:gd name="connsiteX4616" fmla="*/ 391912 w 1717675"/>
              <a:gd name="connsiteY4616" fmla="*/ 391912 w 1717675"/>
              <a:gd name="connsiteX4617" fmla="*/ 391912 w 1717675"/>
              <a:gd name="connsiteY4617" fmla="*/ 391912 w 1717675"/>
              <a:gd name="connsiteX4618" fmla="*/ 391912 w 1717675"/>
              <a:gd name="connsiteY4618" fmla="*/ 391912 w 1717675"/>
              <a:gd name="connsiteX4619" fmla="*/ 391912 w 1717675"/>
              <a:gd name="connsiteY4619" fmla="*/ 391912 w 1717675"/>
              <a:gd name="connsiteX4620" fmla="*/ 391912 w 1717675"/>
              <a:gd name="connsiteY4620" fmla="*/ 391912 w 1717675"/>
              <a:gd name="connsiteX4621" fmla="*/ 391912 w 1717675"/>
              <a:gd name="connsiteY4621" fmla="*/ 391912 w 1717675"/>
              <a:gd name="connsiteX4622" fmla="*/ 391912 w 1717675"/>
              <a:gd name="connsiteY4622" fmla="*/ 391912 w 1717675"/>
              <a:gd name="connsiteX4623" fmla="*/ 391912 w 1717675"/>
              <a:gd name="connsiteY4623" fmla="*/ 391912 w 1717675"/>
              <a:gd name="connsiteX4624" fmla="*/ 391912 w 1717675"/>
              <a:gd name="connsiteY4624" fmla="*/ 391912 w 1717675"/>
              <a:gd name="connsiteX4625" fmla="*/ 391912 w 1717675"/>
              <a:gd name="connsiteY4625" fmla="*/ 391912 w 1717675"/>
              <a:gd name="connsiteX4626" fmla="*/ 391912 w 1717675"/>
              <a:gd name="connsiteY4626" fmla="*/ 391912 w 1717675"/>
              <a:gd name="connsiteX4627" fmla="*/ 391912 w 1717675"/>
              <a:gd name="connsiteY4627" fmla="*/ 391912 w 1717675"/>
              <a:gd name="connsiteX4628" fmla="*/ 391912 w 1717675"/>
              <a:gd name="connsiteY4628" fmla="*/ 391912 w 171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</a:cxnLst>
            <a:rect l="l" t="t" r="r" b="b"/>
            <a:pathLst>
              <a:path w="2554184" h="2293936">
                <a:moveTo>
                  <a:pt x="633021" y="22555"/>
                </a:moveTo>
                <a:cubicBezTo>
                  <a:pt x="629177" y="24075"/>
                  <a:pt x="629177" y="24075"/>
                  <a:pt x="627857" y="22858"/>
                </a:cubicBezTo>
                <a:cubicBezTo>
                  <a:pt x="626538" y="21641"/>
                  <a:pt x="625218" y="20424"/>
                  <a:pt x="627743" y="17687"/>
                </a:cubicBezTo>
                <a:cubicBezTo>
                  <a:pt x="627743" y="17687"/>
                  <a:pt x="630325" y="17536"/>
                  <a:pt x="631644" y="18753"/>
                </a:cubicBezTo>
                <a:cubicBezTo>
                  <a:pt x="632964" y="19970"/>
                  <a:pt x="631701" y="21339"/>
                  <a:pt x="633021" y="22555"/>
                </a:cubicBezTo>
                <a:close/>
                <a:moveTo>
                  <a:pt x="669001" y="81216"/>
                </a:moveTo>
                <a:cubicBezTo>
                  <a:pt x="665065" y="82795"/>
                  <a:pt x="662426" y="82966"/>
                  <a:pt x="659745" y="80493"/>
                </a:cubicBezTo>
                <a:cubicBezTo>
                  <a:pt x="658405" y="79256"/>
                  <a:pt x="658362" y="76612"/>
                  <a:pt x="658320" y="73969"/>
                </a:cubicBezTo>
                <a:cubicBezTo>
                  <a:pt x="660917" y="71154"/>
                  <a:pt x="664896" y="72219"/>
                  <a:pt x="666236" y="73455"/>
                </a:cubicBezTo>
                <a:cubicBezTo>
                  <a:pt x="668917" y="75928"/>
                  <a:pt x="668959" y="78572"/>
                  <a:pt x="669001" y="81216"/>
                </a:cubicBezTo>
                <a:close/>
                <a:moveTo>
                  <a:pt x="605590" y="136548"/>
                </a:moveTo>
                <a:cubicBezTo>
                  <a:pt x="605590" y="136548"/>
                  <a:pt x="605590" y="136548"/>
                  <a:pt x="604183" y="135250"/>
                </a:cubicBezTo>
                <a:cubicBezTo>
                  <a:pt x="604183" y="135250"/>
                  <a:pt x="604183" y="135250"/>
                  <a:pt x="601513" y="135320"/>
                </a:cubicBezTo>
                <a:cubicBezTo>
                  <a:pt x="601223" y="129987"/>
                  <a:pt x="601223" y="129987"/>
                  <a:pt x="601223" y="129987"/>
                </a:cubicBezTo>
                <a:cubicBezTo>
                  <a:pt x="605300" y="131215"/>
                  <a:pt x="605300" y="131215"/>
                  <a:pt x="605300" y="131215"/>
                </a:cubicBezTo>
                <a:cubicBezTo>
                  <a:pt x="605300" y="131215"/>
                  <a:pt x="605300" y="131215"/>
                  <a:pt x="606707" y="132513"/>
                </a:cubicBezTo>
                <a:cubicBezTo>
                  <a:pt x="608115" y="133811"/>
                  <a:pt x="608260" y="136478"/>
                  <a:pt x="605590" y="136548"/>
                </a:cubicBezTo>
                <a:close/>
                <a:moveTo>
                  <a:pt x="279566" y="436990"/>
                </a:moveTo>
                <a:cubicBezTo>
                  <a:pt x="276524" y="439788"/>
                  <a:pt x="276524" y="439788"/>
                  <a:pt x="274856" y="439126"/>
                </a:cubicBezTo>
                <a:cubicBezTo>
                  <a:pt x="273188" y="438464"/>
                  <a:pt x="271519" y="437802"/>
                  <a:pt x="272893" y="434341"/>
                </a:cubicBezTo>
                <a:cubicBezTo>
                  <a:pt x="272893" y="434341"/>
                  <a:pt x="275248" y="433273"/>
                  <a:pt x="276916" y="433935"/>
                </a:cubicBezTo>
                <a:cubicBezTo>
                  <a:pt x="278585" y="434597"/>
                  <a:pt x="277898" y="436327"/>
                  <a:pt x="279566" y="436990"/>
                </a:cubicBezTo>
                <a:close/>
                <a:moveTo>
                  <a:pt x="880712" y="188571"/>
                </a:moveTo>
                <a:cubicBezTo>
                  <a:pt x="878111" y="185393"/>
                  <a:pt x="880318" y="179831"/>
                  <a:pt x="883655" y="181155"/>
                </a:cubicBezTo>
                <a:cubicBezTo>
                  <a:pt x="883655" y="181155"/>
                  <a:pt x="885323" y="181817"/>
                  <a:pt x="885323" y="181817"/>
                </a:cubicBezTo>
                <a:cubicBezTo>
                  <a:pt x="886256" y="184334"/>
                  <a:pt x="884784" y="188041"/>
                  <a:pt x="880712" y="188571"/>
                </a:cubicBezTo>
                <a:close/>
                <a:moveTo>
                  <a:pt x="1283277" y="6563"/>
                </a:moveTo>
                <a:cubicBezTo>
                  <a:pt x="1281990" y="2663"/>
                  <a:pt x="1286047" y="-1736"/>
                  <a:pt x="1288686" y="699"/>
                </a:cubicBezTo>
                <a:cubicBezTo>
                  <a:pt x="1288686" y="699"/>
                  <a:pt x="1290005" y="1916"/>
                  <a:pt x="1290005" y="1916"/>
                </a:cubicBezTo>
                <a:cubicBezTo>
                  <a:pt x="1289972" y="4599"/>
                  <a:pt x="1287268" y="7531"/>
                  <a:pt x="1283277" y="6563"/>
                </a:cubicBezTo>
                <a:close/>
                <a:moveTo>
                  <a:pt x="334211" y="478816"/>
                </a:moveTo>
                <a:cubicBezTo>
                  <a:pt x="331104" y="481703"/>
                  <a:pt x="328702" y="482811"/>
                  <a:pt x="325312" y="481465"/>
                </a:cubicBezTo>
                <a:cubicBezTo>
                  <a:pt x="323617" y="480792"/>
                  <a:pt x="322629" y="478340"/>
                  <a:pt x="321640" y="475888"/>
                </a:cubicBezTo>
                <a:cubicBezTo>
                  <a:pt x="323053" y="472328"/>
                  <a:pt x="327149" y="471894"/>
                  <a:pt x="328844" y="472566"/>
                </a:cubicBezTo>
                <a:cubicBezTo>
                  <a:pt x="332234" y="473912"/>
                  <a:pt x="333222" y="476364"/>
                  <a:pt x="334211" y="478816"/>
                </a:cubicBezTo>
                <a:close/>
                <a:moveTo>
                  <a:pt x="797321" y="277074"/>
                </a:moveTo>
                <a:cubicBezTo>
                  <a:pt x="794654" y="277220"/>
                  <a:pt x="790619" y="276103"/>
                  <a:pt x="789251" y="274841"/>
                </a:cubicBezTo>
                <a:cubicBezTo>
                  <a:pt x="786514" y="272317"/>
                  <a:pt x="785146" y="271054"/>
                  <a:pt x="786374" y="266977"/>
                </a:cubicBezTo>
                <a:cubicBezTo>
                  <a:pt x="792935" y="262610"/>
                  <a:pt x="795532" y="259795"/>
                  <a:pt x="803602" y="262028"/>
                </a:cubicBezTo>
                <a:cubicBezTo>
                  <a:pt x="805180" y="271299"/>
                  <a:pt x="798479" y="270328"/>
                  <a:pt x="797321" y="277074"/>
                </a:cubicBezTo>
                <a:close/>
                <a:moveTo>
                  <a:pt x="114921" y="609204"/>
                </a:moveTo>
                <a:cubicBezTo>
                  <a:pt x="113602" y="607987"/>
                  <a:pt x="112340" y="609355"/>
                  <a:pt x="111020" y="608138"/>
                </a:cubicBezTo>
                <a:cubicBezTo>
                  <a:pt x="109701" y="606921"/>
                  <a:pt x="109644" y="604336"/>
                  <a:pt x="109644" y="604336"/>
                </a:cubicBezTo>
                <a:cubicBezTo>
                  <a:pt x="112168" y="601599"/>
                  <a:pt x="113487" y="602816"/>
                  <a:pt x="114807" y="604033"/>
                </a:cubicBezTo>
                <a:cubicBezTo>
                  <a:pt x="116126" y="605250"/>
                  <a:pt x="116126" y="605250"/>
                  <a:pt x="114921" y="609204"/>
                </a:cubicBezTo>
                <a:close/>
                <a:moveTo>
                  <a:pt x="979519" y="211472"/>
                </a:moveTo>
                <a:cubicBezTo>
                  <a:pt x="974179" y="209353"/>
                  <a:pt x="976298" y="204014"/>
                  <a:pt x="979491" y="201160"/>
                </a:cubicBezTo>
                <a:cubicBezTo>
                  <a:pt x="983050" y="202573"/>
                  <a:pt x="984491" y="209325"/>
                  <a:pt x="979519" y="211472"/>
                </a:cubicBezTo>
                <a:close/>
                <a:moveTo>
                  <a:pt x="226331" y="572675"/>
                </a:moveTo>
                <a:cubicBezTo>
                  <a:pt x="226477" y="575341"/>
                  <a:pt x="223807" y="575412"/>
                  <a:pt x="222399" y="574113"/>
                </a:cubicBezTo>
                <a:cubicBezTo>
                  <a:pt x="220992" y="572815"/>
                  <a:pt x="220992" y="572815"/>
                  <a:pt x="220992" y="572815"/>
                </a:cubicBezTo>
                <a:cubicBezTo>
                  <a:pt x="220992" y="572815"/>
                  <a:pt x="220992" y="572815"/>
                  <a:pt x="219439" y="568850"/>
                </a:cubicBezTo>
                <a:cubicBezTo>
                  <a:pt x="219439" y="568850"/>
                  <a:pt x="219439" y="568850"/>
                  <a:pt x="224779" y="568710"/>
                </a:cubicBezTo>
                <a:cubicBezTo>
                  <a:pt x="224924" y="571376"/>
                  <a:pt x="224924" y="571376"/>
                  <a:pt x="224924" y="571376"/>
                </a:cubicBezTo>
                <a:cubicBezTo>
                  <a:pt x="226331" y="572675"/>
                  <a:pt x="226331" y="572675"/>
                  <a:pt x="226331" y="572675"/>
                </a:cubicBezTo>
                <a:close/>
                <a:moveTo>
                  <a:pt x="294898" y="553228"/>
                </a:moveTo>
                <a:cubicBezTo>
                  <a:pt x="294898" y="553228"/>
                  <a:pt x="294898" y="553228"/>
                  <a:pt x="293118" y="552522"/>
                </a:cubicBezTo>
                <a:cubicBezTo>
                  <a:pt x="293118" y="552522"/>
                  <a:pt x="293118" y="552522"/>
                  <a:pt x="290651" y="553546"/>
                </a:cubicBezTo>
                <a:cubicBezTo>
                  <a:pt x="288465" y="548673"/>
                  <a:pt x="288465" y="548673"/>
                  <a:pt x="288465" y="548673"/>
                </a:cubicBezTo>
                <a:cubicBezTo>
                  <a:pt x="292712" y="548355"/>
                  <a:pt x="292712" y="548355"/>
                  <a:pt x="292712" y="548355"/>
                </a:cubicBezTo>
                <a:cubicBezTo>
                  <a:pt x="292712" y="548355"/>
                  <a:pt x="292712" y="548355"/>
                  <a:pt x="294491" y="549061"/>
                </a:cubicBezTo>
                <a:cubicBezTo>
                  <a:pt x="296271" y="549767"/>
                  <a:pt x="297364" y="552204"/>
                  <a:pt x="294898" y="553228"/>
                </a:cubicBezTo>
                <a:close/>
                <a:moveTo>
                  <a:pt x="1367270" y="63416"/>
                </a:moveTo>
                <a:cubicBezTo>
                  <a:pt x="1363047" y="59521"/>
                  <a:pt x="1366942" y="55299"/>
                  <a:pt x="1370946" y="53782"/>
                </a:cubicBezTo>
                <a:cubicBezTo>
                  <a:pt x="1373761" y="56379"/>
                  <a:pt x="1372681" y="63197"/>
                  <a:pt x="1367270" y="63416"/>
                </a:cubicBezTo>
                <a:close/>
                <a:moveTo>
                  <a:pt x="707290" y="379778"/>
                </a:moveTo>
                <a:cubicBezTo>
                  <a:pt x="704765" y="382516"/>
                  <a:pt x="704708" y="379930"/>
                  <a:pt x="702126" y="380082"/>
                </a:cubicBezTo>
                <a:cubicBezTo>
                  <a:pt x="700750" y="376279"/>
                  <a:pt x="704594" y="374759"/>
                  <a:pt x="707233" y="377193"/>
                </a:cubicBezTo>
                <a:cubicBezTo>
                  <a:pt x="707233" y="377193"/>
                  <a:pt x="708552" y="378410"/>
                  <a:pt x="707290" y="379778"/>
                </a:cubicBezTo>
                <a:close/>
                <a:moveTo>
                  <a:pt x="799558" y="336230"/>
                </a:moveTo>
                <a:cubicBezTo>
                  <a:pt x="796962" y="339045"/>
                  <a:pt x="794198" y="339100"/>
                  <a:pt x="791265" y="336395"/>
                </a:cubicBezTo>
                <a:cubicBezTo>
                  <a:pt x="789799" y="335043"/>
                  <a:pt x="788333" y="333691"/>
                  <a:pt x="788166" y="330931"/>
                </a:cubicBezTo>
                <a:cubicBezTo>
                  <a:pt x="790762" y="328116"/>
                  <a:pt x="794824" y="326653"/>
                  <a:pt x="797757" y="329358"/>
                </a:cubicBezTo>
                <a:cubicBezTo>
                  <a:pt x="799223" y="330710"/>
                  <a:pt x="800689" y="332062"/>
                  <a:pt x="799558" y="336230"/>
                </a:cubicBezTo>
                <a:close/>
                <a:moveTo>
                  <a:pt x="176291" y="640339"/>
                </a:moveTo>
                <a:cubicBezTo>
                  <a:pt x="173652" y="640511"/>
                  <a:pt x="171014" y="640682"/>
                  <a:pt x="168333" y="638209"/>
                </a:cubicBezTo>
                <a:cubicBezTo>
                  <a:pt x="166992" y="636972"/>
                  <a:pt x="165610" y="633093"/>
                  <a:pt x="168206" y="630277"/>
                </a:cubicBezTo>
                <a:cubicBezTo>
                  <a:pt x="170845" y="630106"/>
                  <a:pt x="173484" y="629935"/>
                  <a:pt x="174824" y="631171"/>
                </a:cubicBezTo>
                <a:cubicBezTo>
                  <a:pt x="177505" y="633645"/>
                  <a:pt x="177547" y="636288"/>
                  <a:pt x="176291" y="640339"/>
                </a:cubicBezTo>
                <a:close/>
                <a:moveTo>
                  <a:pt x="616450" y="455904"/>
                </a:moveTo>
                <a:cubicBezTo>
                  <a:pt x="613868" y="456055"/>
                  <a:pt x="612548" y="454839"/>
                  <a:pt x="612548" y="454839"/>
                </a:cubicBezTo>
                <a:cubicBezTo>
                  <a:pt x="611229" y="453621"/>
                  <a:pt x="609910" y="452404"/>
                  <a:pt x="611172" y="451036"/>
                </a:cubicBezTo>
                <a:cubicBezTo>
                  <a:pt x="613754" y="450885"/>
                  <a:pt x="615016" y="449516"/>
                  <a:pt x="616335" y="450733"/>
                </a:cubicBezTo>
                <a:cubicBezTo>
                  <a:pt x="617655" y="451950"/>
                  <a:pt x="616392" y="453319"/>
                  <a:pt x="616450" y="455904"/>
                </a:cubicBezTo>
                <a:close/>
                <a:moveTo>
                  <a:pt x="1152929" y="208479"/>
                </a:moveTo>
                <a:cubicBezTo>
                  <a:pt x="1150332" y="211294"/>
                  <a:pt x="1146453" y="210321"/>
                  <a:pt x="1145163" y="209131"/>
                </a:cubicBezTo>
                <a:cubicBezTo>
                  <a:pt x="1143881" y="205343"/>
                  <a:pt x="1146478" y="202528"/>
                  <a:pt x="1151654" y="202094"/>
                </a:cubicBezTo>
                <a:cubicBezTo>
                  <a:pt x="1150348" y="206098"/>
                  <a:pt x="1152936" y="205881"/>
                  <a:pt x="1152929" y="208479"/>
                </a:cubicBezTo>
                <a:close/>
                <a:moveTo>
                  <a:pt x="1085220" y="254104"/>
                </a:moveTo>
                <a:cubicBezTo>
                  <a:pt x="1084015" y="255171"/>
                  <a:pt x="1081861" y="255346"/>
                  <a:pt x="1079707" y="255522"/>
                </a:cubicBezTo>
                <a:cubicBezTo>
                  <a:pt x="1075716" y="249818"/>
                  <a:pt x="1081437" y="245908"/>
                  <a:pt x="1085039" y="247337"/>
                </a:cubicBezTo>
                <a:cubicBezTo>
                  <a:pt x="1086681" y="251079"/>
                  <a:pt x="1086425" y="253037"/>
                  <a:pt x="1085220" y="254104"/>
                </a:cubicBezTo>
                <a:close/>
                <a:moveTo>
                  <a:pt x="1336352" y="141347"/>
                </a:moveTo>
                <a:cubicBezTo>
                  <a:pt x="1335568" y="143324"/>
                  <a:pt x="1333714" y="142589"/>
                  <a:pt x="1333714" y="142589"/>
                </a:cubicBezTo>
                <a:cubicBezTo>
                  <a:pt x="1333714" y="142589"/>
                  <a:pt x="1331860" y="141853"/>
                  <a:pt x="1331860" y="141853"/>
                </a:cubicBezTo>
                <a:cubicBezTo>
                  <a:pt x="1331860" y="141853"/>
                  <a:pt x="1330006" y="141117"/>
                  <a:pt x="1330006" y="141117"/>
                </a:cubicBezTo>
                <a:cubicBezTo>
                  <a:pt x="1326298" y="139646"/>
                  <a:pt x="1328937" y="138404"/>
                  <a:pt x="1329722" y="136427"/>
                </a:cubicBezTo>
                <a:cubicBezTo>
                  <a:pt x="1331576" y="137162"/>
                  <a:pt x="1334214" y="135920"/>
                  <a:pt x="1336068" y="136656"/>
                </a:cubicBezTo>
                <a:cubicBezTo>
                  <a:pt x="1337922" y="137392"/>
                  <a:pt x="1339776" y="138127"/>
                  <a:pt x="1336352" y="141347"/>
                </a:cubicBezTo>
                <a:close/>
                <a:moveTo>
                  <a:pt x="682699" y="465275"/>
                </a:moveTo>
                <a:cubicBezTo>
                  <a:pt x="678610" y="464217"/>
                  <a:pt x="675890" y="464421"/>
                  <a:pt x="674521" y="463158"/>
                </a:cubicBezTo>
                <a:cubicBezTo>
                  <a:pt x="673137" y="459168"/>
                  <a:pt x="679930" y="457294"/>
                  <a:pt x="681299" y="458556"/>
                </a:cubicBezTo>
                <a:cubicBezTo>
                  <a:pt x="682667" y="459819"/>
                  <a:pt x="682683" y="462547"/>
                  <a:pt x="682699" y="465275"/>
                </a:cubicBezTo>
                <a:close/>
                <a:moveTo>
                  <a:pt x="1194397" y="231507"/>
                </a:moveTo>
                <a:cubicBezTo>
                  <a:pt x="1190837" y="230094"/>
                  <a:pt x="1192956" y="224755"/>
                  <a:pt x="1196148" y="221902"/>
                </a:cubicBezTo>
                <a:cubicBezTo>
                  <a:pt x="1197928" y="222608"/>
                  <a:pt x="1201149" y="230066"/>
                  <a:pt x="1194397" y="231507"/>
                </a:cubicBezTo>
                <a:close/>
                <a:moveTo>
                  <a:pt x="625461" y="504738"/>
                </a:moveTo>
                <a:cubicBezTo>
                  <a:pt x="621590" y="501167"/>
                  <a:pt x="623951" y="496019"/>
                  <a:pt x="629039" y="498270"/>
                </a:cubicBezTo>
                <a:cubicBezTo>
                  <a:pt x="629185" y="503289"/>
                  <a:pt x="627968" y="504608"/>
                  <a:pt x="625461" y="504738"/>
                </a:cubicBezTo>
                <a:close/>
                <a:moveTo>
                  <a:pt x="545523" y="557756"/>
                </a:moveTo>
                <a:cubicBezTo>
                  <a:pt x="542942" y="557907"/>
                  <a:pt x="541680" y="559276"/>
                  <a:pt x="540360" y="558059"/>
                </a:cubicBezTo>
                <a:cubicBezTo>
                  <a:pt x="539041" y="556842"/>
                  <a:pt x="540303" y="555473"/>
                  <a:pt x="540246" y="552888"/>
                </a:cubicBezTo>
                <a:cubicBezTo>
                  <a:pt x="541508" y="551519"/>
                  <a:pt x="542827" y="552737"/>
                  <a:pt x="544147" y="553953"/>
                </a:cubicBezTo>
                <a:cubicBezTo>
                  <a:pt x="544147" y="553953"/>
                  <a:pt x="545466" y="555171"/>
                  <a:pt x="545523" y="557756"/>
                </a:cubicBezTo>
                <a:close/>
                <a:moveTo>
                  <a:pt x="824548" y="427222"/>
                </a:moveTo>
                <a:cubicBezTo>
                  <a:pt x="821992" y="424147"/>
                  <a:pt x="823404" y="420588"/>
                  <a:pt x="828080" y="418323"/>
                </a:cubicBezTo>
                <a:cubicBezTo>
                  <a:pt x="828298" y="422530"/>
                  <a:pt x="830636" y="421398"/>
                  <a:pt x="831561" y="423825"/>
                </a:cubicBezTo>
                <a:cubicBezTo>
                  <a:pt x="830149" y="427385"/>
                  <a:pt x="826180" y="427869"/>
                  <a:pt x="824548" y="427222"/>
                </a:cubicBezTo>
                <a:close/>
                <a:moveTo>
                  <a:pt x="1450614" y="141160"/>
                </a:moveTo>
                <a:cubicBezTo>
                  <a:pt x="1449106" y="141723"/>
                  <a:pt x="1447033" y="141113"/>
                  <a:pt x="1444959" y="140503"/>
                </a:cubicBezTo>
                <a:cubicBezTo>
                  <a:pt x="1443283" y="133747"/>
                  <a:pt x="1450026" y="132152"/>
                  <a:pt x="1452875" y="134779"/>
                </a:cubicBezTo>
                <a:cubicBezTo>
                  <a:pt x="1453064" y="138861"/>
                  <a:pt x="1452122" y="140597"/>
                  <a:pt x="1450614" y="141160"/>
                </a:cubicBezTo>
                <a:close/>
                <a:moveTo>
                  <a:pt x="588766" y="566889"/>
                </a:moveTo>
                <a:cubicBezTo>
                  <a:pt x="586112" y="561999"/>
                  <a:pt x="591053" y="559231"/>
                  <a:pt x="594924" y="562801"/>
                </a:cubicBezTo>
                <a:cubicBezTo>
                  <a:pt x="594997" y="565310"/>
                  <a:pt x="593780" y="566630"/>
                  <a:pt x="588766" y="566889"/>
                </a:cubicBezTo>
                <a:close/>
                <a:moveTo>
                  <a:pt x="1234149" y="265162"/>
                </a:moveTo>
                <a:cubicBezTo>
                  <a:pt x="1228864" y="265713"/>
                  <a:pt x="1228864" y="265713"/>
                  <a:pt x="1228864" y="265713"/>
                </a:cubicBezTo>
                <a:cubicBezTo>
                  <a:pt x="1227636" y="261868"/>
                  <a:pt x="1229051" y="257745"/>
                  <a:pt x="1232983" y="258660"/>
                </a:cubicBezTo>
                <a:cubicBezTo>
                  <a:pt x="1234149" y="265162"/>
                  <a:pt x="1234149" y="265162"/>
                  <a:pt x="1234149" y="265162"/>
                </a:cubicBezTo>
                <a:close/>
                <a:moveTo>
                  <a:pt x="676050" y="534199"/>
                </a:moveTo>
                <a:cubicBezTo>
                  <a:pt x="673614" y="534339"/>
                  <a:pt x="670941" y="533665"/>
                  <a:pt x="669517" y="532351"/>
                </a:cubicBezTo>
                <a:cubicBezTo>
                  <a:pt x="670239" y="525853"/>
                  <a:pt x="670239" y="525853"/>
                  <a:pt x="670239" y="525853"/>
                </a:cubicBezTo>
                <a:cubicBezTo>
                  <a:pt x="671429" y="524563"/>
                  <a:pt x="675467" y="525900"/>
                  <a:pt x="678316" y="528527"/>
                </a:cubicBezTo>
                <a:cubicBezTo>
                  <a:pt x="678316" y="528527"/>
                  <a:pt x="679740" y="529841"/>
                  <a:pt x="681164" y="531155"/>
                </a:cubicBezTo>
                <a:cubicBezTo>
                  <a:pt x="680686" y="533102"/>
                  <a:pt x="678487" y="534058"/>
                  <a:pt x="676050" y="534199"/>
                </a:cubicBezTo>
                <a:close/>
                <a:moveTo>
                  <a:pt x="697368" y="532920"/>
                </a:moveTo>
                <a:cubicBezTo>
                  <a:pt x="692058" y="535930"/>
                  <a:pt x="686694" y="536254"/>
                  <a:pt x="683958" y="533730"/>
                </a:cubicBezTo>
                <a:cubicBezTo>
                  <a:pt x="681221" y="531206"/>
                  <a:pt x="681166" y="528519"/>
                  <a:pt x="682425" y="524409"/>
                </a:cubicBezTo>
                <a:cubicBezTo>
                  <a:pt x="685053" y="521561"/>
                  <a:pt x="690417" y="521236"/>
                  <a:pt x="693154" y="523761"/>
                </a:cubicBezTo>
                <a:cubicBezTo>
                  <a:pt x="695890" y="526285"/>
                  <a:pt x="695945" y="528971"/>
                  <a:pt x="697368" y="532920"/>
                </a:cubicBezTo>
                <a:close/>
                <a:moveTo>
                  <a:pt x="524301" y="615537"/>
                </a:moveTo>
                <a:cubicBezTo>
                  <a:pt x="521864" y="616630"/>
                  <a:pt x="517697" y="617036"/>
                  <a:pt x="515967" y="616350"/>
                </a:cubicBezTo>
                <a:cubicBezTo>
                  <a:pt x="512507" y="614977"/>
                  <a:pt x="510776" y="614290"/>
                  <a:pt x="510458" y="610044"/>
                </a:cubicBezTo>
                <a:cubicBezTo>
                  <a:pt x="515014" y="603611"/>
                  <a:pt x="516426" y="600052"/>
                  <a:pt x="524760" y="599239"/>
                </a:cubicBezTo>
                <a:cubicBezTo>
                  <a:pt x="529562" y="607324"/>
                  <a:pt x="522959" y="608824"/>
                  <a:pt x="524301" y="615537"/>
                </a:cubicBezTo>
                <a:close/>
                <a:moveTo>
                  <a:pt x="1132038" y="328096"/>
                </a:moveTo>
                <a:cubicBezTo>
                  <a:pt x="1130190" y="329448"/>
                  <a:pt x="1127567" y="329449"/>
                  <a:pt x="1125754" y="328729"/>
                </a:cubicBezTo>
                <a:cubicBezTo>
                  <a:pt x="1122129" y="327291"/>
                  <a:pt x="1119218" y="324051"/>
                  <a:pt x="1123175" y="319367"/>
                </a:cubicBezTo>
                <a:cubicBezTo>
                  <a:pt x="1126417" y="316485"/>
                  <a:pt x="1128944" y="315403"/>
                  <a:pt x="1130757" y="316123"/>
                </a:cubicBezTo>
                <a:cubicBezTo>
                  <a:pt x="1132570" y="316842"/>
                  <a:pt x="1133668" y="319362"/>
                  <a:pt x="1133668" y="319362"/>
                </a:cubicBezTo>
                <a:cubicBezTo>
                  <a:pt x="1134957" y="324043"/>
                  <a:pt x="1133886" y="326745"/>
                  <a:pt x="1132038" y="328096"/>
                </a:cubicBezTo>
                <a:close/>
                <a:moveTo>
                  <a:pt x="476969" y="654437"/>
                </a:moveTo>
                <a:cubicBezTo>
                  <a:pt x="475707" y="655805"/>
                  <a:pt x="474387" y="654587"/>
                  <a:pt x="474387" y="654587"/>
                </a:cubicBezTo>
                <a:cubicBezTo>
                  <a:pt x="471748" y="652153"/>
                  <a:pt x="472953" y="648200"/>
                  <a:pt x="476854" y="649265"/>
                </a:cubicBezTo>
                <a:cubicBezTo>
                  <a:pt x="476911" y="651851"/>
                  <a:pt x="479493" y="651700"/>
                  <a:pt x="476969" y="654437"/>
                </a:cubicBezTo>
                <a:close/>
                <a:moveTo>
                  <a:pt x="922984" y="449975"/>
                </a:moveTo>
                <a:cubicBezTo>
                  <a:pt x="920457" y="446827"/>
                  <a:pt x="920297" y="442472"/>
                  <a:pt x="924295" y="441913"/>
                </a:cubicBezTo>
                <a:cubicBezTo>
                  <a:pt x="927718" y="447563"/>
                  <a:pt x="927718" y="447563"/>
                  <a:pt x="927718" y="447563"/>
                </a:cubicBezTo>
                <a:cubicBezTo>
                  <a:pt x="922984" y="449975"/>
                  <a:pt x="922984" y="449975"/>
                  <a:pt x="922984" y="449975"/>
                </a:cubicBezTo>
                <a:close/>
                <a:moveTo>
                  <a:pt x="560204" y="623035"/>
                </a:moveTo>
                <a:cubicBezTo>
                  <a:pt x="557484" y="623239"/>
                  <a:pt x="554763" y="623443"/>
                  <a:pt x="553394" y="622181"/>
                </a:cubicBezTo>
                <a:cubicBezTo>
                  <a:pt x="552026" y="620918"/>
                  <a:pt x="553346" y="613995"/>
                  <a:pt x="557435" y="615054"/>
                </a:cubicBezTo>
                <a:cubicBezTo>
                  <a:pt x="558803" y="616316"/>
                  <a:pt x="558820" y="619044"/>
                  <a:pt x="560204" y="623035"/>
                </a:cubicBezTo>
                <a:close/>
                <a:moveTo>
                  <a:pt x="798389" y="515184"/>
                </a:moveTo>
                <a:cubicBezTo>
                  <a:pt x="795807" y="515335"/>
                  <a:pt x="795807" y="515335"/>
                  <a:pt x="795807" y="515335"/>
                </a:cubicBezTo>
                <a:cubicBezTo>
                  <a:pt x="794488" y="514118"/>
                  <a:pt x="794488" y="514118"/>
                  <a:pt x="794488" y="514118"/>
                </a:cubicBezTo>
                <a:cubicBezTo>
                  <a:pt x="794488" y="514118"/>
                  <a:pt x="794488" y="514118"/>
                  <a:pt x="793168" y="512901"/>
                </a:cubicBezTo>
                <a:cubicBezTo>
                  <a:pt x="793111" y="510316"/>
                  <a:pt x="793111" y="510316"/>
                  <a:pt x="793111" y="510316"/>
                </a:cubicBezTo>
                <a:cubicBezTo>
                  <a:pt x="794431" y="511532"/>
                  <a:pt x="794431" y="511532"/>
                  <a:pt x="794373" y="508947"/>
                </a:cubicBezTo>
                <a:cubicBezTo>
                  <a:pt x="796955" y="508796"/>
                  <a:pt x="796955" y="508796"/>
                  <a:pt x="796955" y="508796"/>
                </a:cubicBezTo>
                <a:cubicBezTo>
                  <a:pt x="798275" y="510013"/>
                  <a:pt x="798275" y="510013"/>
                  <a:pt x="798275" y="510013"/>
                </a:cubicBezTo>
                <a:cubicBezTo>
                  <a:pt x="798275" y="510013"/>
                  <a:pt x="798275" y="510013"/>
                  <a:pt x="799594" y="511230"/>
                </a:cubicBezTo>
                <a:cubicBezTo>
                  <a:pt x="799651" y="513815"/>
                  <a:pt x="799651" y="513815"/>
                  <a:pt x="799651" y="513815"/>
                </a:cubicBezTo>
                <a:cubicBezTo>
                  <a:pt x="797069" y="513966"/>
                  <a:pt x="797069" y="513966"/>
                  <a:pt x="798389" y="515184"/>
                </a:cubicBezTo>
                <a:close/>
                <a:moveTo>
                  <a:pt x="732580" y="552651"/>
                </a:moveTo>
                <a:cubicBezTo>
                  <a:pt x="731240" y="551415"/>
                  <a:pt x="731240" y="551415"/>
                  <a:pt x="729899" y="550179"/>
                </a:cubicBezTo>
                <a:cubicBezTo>
                  <a:pt x="727297" y="550311"/>
                  <a:pt x="727297" y="550311"/>
                  <a:pt x="725956" y="549075"/>
                </a:cubicBezTo>
                <a:cubicBezTo>
                  <a:pt x="725956" y="549075"/>
                  <a:pt x="725956" y="549075"/>
                  <a:pt x="724616" y="547838"/>
                </a:cubicBezTo>
                <a:cubicBezTo>
                  <a:pt x="725721" y="541260"/>
                  <a:pt x="730927" y="540996"/>
                  <a:pt x="734870" y="542100"/>
                </a:cubicBezTo>
                <a:cubicBezTo>
                  <a:pt x="735026" y="547310"/>
                  <a:pt x="735104" y="549915"/>
                  <a:pt x="732580" y="552651"/>
                </a:cubicBezTo>
                <a:close/>
                <a:moveTo>
                  <a:pt x="1560623" y="159272"/>
                </a:moveTo>
                <a:cubicBezTo>
                  <a:pt x="1557808" y="156676"/>
                  <a:pt x="1561703" y="152454"/>
                  <a:pt x="1565707" y="150937"/>
                </a:cubicBezTo>
                <a:cubicBezTo>
                  <a:pt x="1567114" y="152235"/>
                  <a:pt x="1567442" y="160352"/>
                  <a:pt x="1560623" y="159272"/>
                </a:cubicBezTo>
                <a:close/>
                <a:moveTo>
                  <a:pt x="986627" y="433486"/>
                </a:moveTo>
                <a:cubicBezTo>
                  <a:pt x="981372" y="439183"/>
                  <a:pt x="973350" y="437055"/>
                  <a:pt x="970652" y="434567"/>
                </a:cubicBezTo>
                <a:cubicBezTo>
                  <a:pt x="967955" y="432078"/>
                  <a:pt x="966571" y="428166"/>
                  <a:pt x="971861" y="425137"/>
                </a:cubicBezTo>
                <a:cubicBezTo>
                  <a:pt x="975837" y="423533"/>
                  <a:pt x="979848" y="424597"/>
                  <a:pt x="982546" y="427085"/>
                </a:cubicBezTo>
                <a:cubicBezTo>
                  <a:pt x="983894" y="428330"/>
                  <a:pt x="985243" y="429574"/>
                  <a:pt x="986627" y="433486"/>
                </a:cubicBezTo>
                <a:close/>
                <a:moveTo>
                  <a:pt x="1045928" y="413913"/>
                </a:moveTo>
                <a:cubicBezTo>
                  <a:pt x="1041855" y="415583"/>
                  <a:pt x="1041855" y="415583"/>
                  <a:pt x="1041855" y="415583"/>
                </a:cubicBezTo>
                <a:cubicBezTo>
                  <a:pt x="1043207" y="414117"/>
                  <a:pt x="1043207" y="414117"/>
                  <a:pt x="1041839" y="412855"/>
                </a:cubicBezTo>
                <a:cubicBezTo>
                  <a:pt x="1041839" y="412855"/>
                  <a:pt x="1041839" y="412855"/>
                  <a:pt x="1040487" y="414320"/>
                </a:cubicBezTo>
                <a:cubicBezTo>
                  <a:pt x="1041823" y="410126"/>
                  <a:pt x="1041823" y="410126"/>
                  <a:pt x="1041823" y="410126"/>
                </a:cubicBezTo>
                <a:cubicBezTo>
                  <a:pt x="1041823" y="410126"/>
                  <a:pt x="1041823" y="410126"/>
                  <a:pt x="1043175" y="408660"/>
                </a:cubicBezTo>
                <a:cubicBezTo>
                  <a:pt x="1045896" y="408456"/>
                  <a:pt x="1045896" y="408456"/>
                  <a:pt x="1045896" y="408456"/>
                </a:cubicBezTo>
                <a:cubicBezTo>
                  <a:pt x="1045896" y="408456"/>
                  <a:pt x="1045896" y="408456"/>
                  <a:pt x="1047264" y="409718"/>
                </a:cubicBezTo>
                <a:cubicBezTo>
                  <a:pt x="1047280" y="412447"/>
                  <a:pt x="1047280" y="412447"/>
                  <a:pt x="1047280" y="412447"/>
                </a:cubicBezTo>
                <a:cubicBezTo>
                  <a:pt x="1045928" y="413913"/>
                  <a:pt x="1045928" y="413913"/>
                  <a:pt x="1045928" y="413913"/>
                </a:cubicBezTo>
                <a:close/>
                <a:moveTo>
                  <a:pt x="625745" y="616194"/>
                </a:moveTo>
                <a:cubicBezTo>
                  <a:pt x="624321" y="614880"/>
                  <a:pt x="622897" y="613567"/>
                  <a:pt x="622897" y="613567"/>
                </a:cubicBezTo>
                <a:cubicBezTo>
                  <a:pt x="620049" y="610940"/>
                  <a:pt x="618390" y="607022"/>
                  <a:pt x="619580" y="605732"/>
                </a:cubicBezTo>
                <a:cubicBezTo>
                  <a:pt x="619580" y="605732"/>
                  <a:pt x="619580" y="605732"/>
                  <a:pt x="625999" y="604489"/>
                </a:cubicBezTo>
                <a:cubicBezTo>
                  <a:pt x="628847" y="607116"/>
                  <a:pt x="629550" y="614927"/>
                  <a:pt x="625745" y="616194"/>
                </a:cubicBezTo>
                <a:close/>
                <a:moveTo>
                  <a:pt x="1467740" y="227028"/>
                </a:moveTo>
                <a:cubicBezTo>
                  <a:pt x="1465530" y="227626"/>
                  <a:pt x="1463082" y="226685"/>
                  <a:pt x="1461648" y="225363"/>
                </a:cubicBezTo>
                <a:cubicBezTo>
                  <a:pt x="1458781" y="222718"/>
                  <a:pt x="1457228" y="218649"/>
                  <a:pt x="1462603" y="215699"/>
                </a:cubicBezTo>
                <a:cubicBezTo>
                  <a:pt x="1466663" y="214173"/>
                  <a:pt x="1469411" y="214071"/>
                  <a:pt x="1470844" y="215393"/>
                </a:cubicBezTo>
                <a:cubicBezTo>
                  <a:pt x="1472278" y="216715"/>
                  <a:pt x="1472397" y="219462"/>
                  <a:pt x="1472397" y="219462"/>
                </a:cubicBezTo>
                <a:cubicBezTo>
                  <a:pt x="1471920" y="224294"/>
                  <a:pt x="1469950" y="226430"/>
                  <a:pt x="1467740" y="227028"/>
                </a:cubicBezTo>
                <a:close/>
                <a:moveTo>
                  <a:pt x="786567" y="555654"/>
                </a:moveTo>
                <a:cubicBezTo>
                  <a:pt x="786464" y="553117"/>
                  <a:pt x="783928" y="553220"/>
                  <a:pt x="786362" y="550581"/>
                </a:cubicBezTo>
                <a:cubicBezTo>
                  <a:pt x="787681" y="551798"/>
                  <a:pt x="790115" y="549159"/>
                  <a:pt x="790115" y="549159"/>
                </a:cubicBezTo>
                <a:cubicBezTo>
                  <a:pt x="790115" y="549159"/>
                  <a:pt x="791435" y="550376"/>
                  <a:pt x="791435" y="550376"/>
                </a:cubicBezTo>
                <a:cubicBezTo>
                  <a:pt x="788898" y="550479"/>
                  <a:pt x="790423" y="556769"/>
                  <a:pt x="786567" y="555654"/>
                </a:cubicBezTo>
                <a:close/>
                <a:moveTo>
                  <a:pt x="547631" y="669944"/>
                </a:moveTo>
                <a:cubicBezTo>
                  <a:pt x="546219" y="673504"/>
                  <a:pt x="543658" y="674548"/>
                  <a:pt x="539951" y="673077"/>
                </a:cubicBezTo>
                <a:cubicBezTo>
                  <a:pt x="538097" y="672341"/>
                  <a:pt x="536243" y="671605"/>
                  <a:pt x="535095" y="669090"/>
                </a:cubicBezTo>
                <a:cubicBezTo>
                  <a:pt x="536508" y="665530"/>
                  <a:pt x="539774" y="662706"/>
                  <a:pt x="543482" y="664177"/>
                </a:cubicBezTo>
                <a:cubicBezTo>
                  <a:pt x="545336" y="664913"/>
                  <a:pt x="547190" y="665649"/>
                  <a:pt x="547631" y="669944"/>
                </a:cubicBezTo>
                <a:close/>
                <a:moveTo>
                  <a:pt x="628811" y="632202"/>
                </a:moveTo>
                <a:cubicBezTo>
                  <a:pt x="624761" y="631102"/>
                  <a:pt x="622079" y="631264"/>
                  <a:pt x="619342" y="628740"/>
                </a:cubicBezTo>
                <a:cubicBezTo>
                  <a:pt x="616605" y="626216"/>
                  <a:pt x="616496" y="620843"/>
                  <a:pt x="619123" y="617994"/>
                </a:cubicBezTo>
                <a:cubicBezTo>
                  <a:pt x="623119" y="616408"/>
                  <a:pt x="625801" y="616246"/>
                  <a:pt x="628538" y="618770"/>
                </a:cubicBezTo>
                <a:cubicBezTo>
                  <a:pt x="631274" y="621295"/>
                  <a:pt x="631384" y="626668"/>
                  <a:pt x="628811" y="632202"/>
                </a:cubicBezTo>
                <a:close/>
                <a:moveTo>
                  <a:pt x="375636" y="757137"/>
                </a:moveTo>
                <a:cubicBezTo>
                  <a:pt x="374013" y="758896"/>
                  <a:pt x="372048" y="760340"/>
                  <a:pt x="367364" y="759927"/>
                </a:cubicBezTo>
                <a:cubicBezTo>
                  <a:pt x="364487" y="752064"/>
                  <a:pt x="367084" y="749248"/>
                  <a:pt x="370908" y="742357"/>
                </a:cubicBezTo>
                <a:cubicBezTo>
                  <a:pt x="374873" y="740804"/>
                  <a:pt x="376241" y="742066"/>
                  <a:pt x="378978" y="744590"/>
                </a:cubicBezTo>
                <a:cubicBezTo>
                  <a:pt x="380347" y="745852"/>
                  <a:pt x="381785" y="749784"/>
                  <a:pt x="381855" y="752454"/>
                </a:cubicBezTo>
                <a:cubicBezTo>
                  <a:pt x="378539" y="753303"/>
                  <a:pt x="377259" y="755378"/>
                  <a:pt x="375636" y="757137"/>
                </a:cubicBezTo>
                <a:close/>
                <a:moveTo>
                  <a:pt x="626440" y="642763"/>
                </a:moveTo>
                <a:cubicBezTo>
                  <a:pt x="623915" y="645500"/>
                  <a:pt x="621313" y="645632"/>
                  <a:pt x="616107" y="645896"/>
                </a:cubicBezTo>
                <a:cubicBezTo>
                  <a:pt x="614689" y="642055"/>
                  <a:pt x="614532" y="636845"/>
                  <a:pt x="621000" y="635212"/>
                </a:cubicBezTo>
                <a:cubicBezTo>
                  <a:pt x="622340" y="636449"/>
                  <a:pt x="622340" y="636449"/>
                  <a:pt x="622340" y="636449"/>
                </a:cubicBezTo>
                <a:cubicBezTo>
                  <a:pt x="623680" y="637685"/>
                  <a:pt x="623680" y="637685"/>
                  <a:pt x="623759" y="640290"/>
                </a:cubicBezTo>
                <a:cubicBezTo>
                  <a:pt x="625099" y="641527"/>
                  <a:pt x="625099" y="641527"/>
                  <a:pt x="626440" y="642763"/>
                </a:cubicBezTo>
                <a:close/>
                <a:moveTo>
                  <a:pt x="1338128" y="306584"/>
                </a:moveTo>
                <a:cubicBezTo>
                  <a:pt x="1335423" y="306694"/>
                  <a:pt x="1335532" y="309399"/>
                  <a:pt x="1331419" y="308210"/>
                </a:cubicBezTo>
                <a:cubicBezTo>
                  <a:pt x="1331200" y="302799"/>
                  <a:pt x="1331091" y="300093"/>
                  <a:pt x="1335095" y="298577"/>
                </a:cubicBezTo>
                <a:cubicBezTo>
                  <a:pt x="1335204" y="301282"/>
                  <a:pt x="1335204" y="301282"/>
                  <a:pt x="1335204" y="301282"/>
                </a:cubicBezTo>
                <a:cubicBezTo>
                  <a:pt x="1335204" y="301282"/>
                  <a:pt x="1336612" y="302581"/>
                  <a:pt x="1336612" y="302581"/>
                </a:cubicBezTo>
                <a:cubicBezTo>
                  <a:pt x="1338019" y="303879"/>
                  <a:pt x="1338019" y="303879"/>
                  <a:pt x="1338128" y="306584"/>
                </a:cubicBezTo>
                <a:close/>
                <a:moveTo>
                  <a:pt x="916177" y="507511"/>
                </a:moveTo>
                <a:cubicBezTo>
                  <a:pt x="907898" y="508015"/>
                  <a:pt x="907898" y="508015"/>
                  <a:pt x="907898" y="508015"/>
                </a:cubicBezTo>
                <a:cubicBezTo>
                  <a:pt x="909195" y="503784"/>
                  <a:pt x="909139" y="501020"/>
                  <a:pt x="913307" y="502150"/>
                </a:cubicBezTo>
                <a:cubicBezTo>
                  <a:pt x="914714" y="503449"/>
                  <a:pt x="916122" y="504747"/>
                  <a:pt x="916177" y="507511"/>
                </a:cubicBezTo>
                <a:close/>
                <a:moveTo>
                  <a:pt x="1033959" y="452813"/>
                </a:moveTo>
                <a:cubicBezTo>
                  <a:pt x="1031812" y="447841"/>
                  <a:pt x="1030738" y="445355"/>
                  <a:pt x="1033931" y="442501"/>
                </a:cubicBezTo>
                <a:cubicBezTo>
                  <a:pt x="1035004" y="444987"/>
                  <a:pt x="1035004" y="444987"/>
                  <a:pt x="1035004" y="444987"/>
                </a:cubicBezTo>
                <a:cubicBezTo>
                  <a:pt x="1035004" y="444987"/>
                  <a:pt x="1036784" y="445693"/>
                  <a:pt x="1036784" y="445693"/>
                </a:cubicBezTo>
                <a:cubicBezTo>
                  <a:pt x="1038564" y="446400"/>
                  <a:pt x="1038564" y="446400"/>
                  <a:pt x="1039637" y="448886"/>
                </a:cubicBezTo>
                <a:cubicBezTo>
                  <a:pt x="1037151" y="449960"/>
                  <a:pt x="1038225" y="452446"/>
                  <a:pt x="1033959" y="452813"/>
                </a:cubicBezTo>
                <a:close/>
                <a:moveTo>
                  <a:pt x="1725485" y="126099"/>
                </a:moveTo>
                <a:cubicBezTo>
                  <a:pt x="1724043" y="127663"/>
                  <a:pt x="1722577" y="126311"/>
                  <a:pt x="1722577" y="126311"/>
                </a:cubicBezTo>
                <a:cubicBezTo>
                  <a:pt x="1722577" y="126311"/>
                  <a:pt x="1721110" y="124958"/>
                  <a:pt x="1721110" y="124958"/>
                </a:cubicBezTo>
                <a:cubicBezTo>
                  <a:pt x="1721110" y="124958"/>
                  <a:pt x="1719644" y="123606"/>
                  <a:pt x="1719644" y="123606"/>
                </a:cubicBezTo>
                <a:cubicBezTo>
                  <a:pt x="1716712" y="120902"/>
                  <a:pt x="1719621" y="120690"/>
                  <a:pt x="1721064" y="119126"/>
                </a:cubicBezTo>
                <a:cubicBezTo>
                  <a:pt x="1722530" y="120478"/>
                  <a:pt x="1725438" y="120267"/>
                  <a:pt x="1726904" y="121619"/>
                </a:cubicBezTo>
                <a:cubicBezTo>
                  <a:pt x="1728370" y="122971"/>
                  <a:pt x="1729836" y="124324"/>
                  <a:pt x="1725485" y="126099"/>
                </a:cubicBezTo>
                <a:close/>
                <a:moveTo>
                  <a:pt x="440999" y="749916"/>
                </a:moveTo>
                <a:cubicBezTo>
                  <a:pt x="436937" y="751379"/>
                  <a:pt x="435470" y="750026"/>
                  <a:pt x="434004" y="748674"/>
                </a:cubicBezTo>
                <a:cubicBezTo>
                  <a:pt x="431072" y="745969"/>
                  <a:pt x="432203" y="741802"/>
                  <a:pt x="434799" y="738987"/>
                </a:cubicBezTo>
                <a:cubicBezTo>
                  <a:pt x="437564" y="738932"/>
                  <a:pt x="439030" y="740284"/>
                  <a:pt x="440496" y="741637"/>
                </a:cubicBezTo>
                <a:cubicBezTo>
                  <a:pt x="443428" y="744341"/>
                  <a:pt x="443596" y="747101"/>
                  <a:pt x="440999" y="749916"/>
                </a:cubicBezTo>
                <a:close/>
                <a:moveTo>
                  <a:pt x="475166" y="745685"/>
                </a:moveTo>
                <a:cubicBezTo>
                  <a:pt x="474455" y="745653"/>
                  <a:pt x="473620" y="745322"/>
                  <a:pt x="472443" y="745856"/>
                </a:cubicBezTo>
                <a:cubicBezTo>
                  <a:pt x="469793" y="742802"/>
                  <a:pt x="472835" y="740003"/>
                  <a:pt x="476171" y="741327"/>
                </a:cubicBezTo>
                <a:cubicBezTo>
                  <a:pt x="476171" y="741327"/>
                  <a:pt x="477840" y="741989"/>
                  <a:pt x="477153" y="743719"/>
                </a:cubicBezTo>
                <a:cubicBezTo>
                  <a:pt x="476466" y="745449"/>
                  <a:pt x="475878" y="745717"/>
                  <a:pt x="475166" y="745685"/>
                </a:cubicBezTo>
                <a:close/>
                <a:moveTo>
                  <a:pt x="771094" y="605965"/>
                </a:moveTo>
                <a:cubicBezTo>
                  <a:pt x="768373" y="606169"/>
                  <a:pt x="768389" y="608897"/>
                  <a:pt x="764300" y="607839"/>
                </a:cubicBezTo>
                <a:cubicBezTo>
                  <a:pt x="761563" y="605314"/>
                  <a:pt x="761531" y="599858"/>
                  <a:pt x="765620" y="600916"/>
                </a:cubicBezTo>
                <a:cubicBezTo>
                  <a:pt x="766989" y="602179"/>
                  <a:pt x="766989" y="602179"/>
                  <a:pt x="766989" y="602179"/>
                </a:cubicBezTo>
                <a:cubicBezTo>
                  <a:pt x="769709" y="601975"/>
                  <a:pt x="769709" y="601975"/>
                  <a:pt x="769709" y="601975"/>
                </a:cubicBezTo>
                <a:cubicBezTo>
                  <a:pt x="771078" y="603237"/>
                  <a:pt x="771078" y="603237"/>
                  <a:pt x="771094" y="605965"/>
                </a:cubicBezTo>
                <a:close/>
                <a:moveTo>
                  <a:pt x="1217696" y="393566"/>
                </a:moveTo>
                <a:cubicBezTo>
                  <a:pt x="1214477" y="397215"/>
                  <a:pt x="1209300" y="398791"/>
                  <a:pt x="1205804" y="397404"/>
                </a:cubicBezTo>
                <a:cubicBezTo>
                  <a:pt x="1202307" y="396016"/>
                  <a:pt x="1197775" y="392143"/>
                  <a:pt x="1201331" y="383183"/>
                </a:cubicBezTo>
                <a:cubicBezTo>
                  <a:pt x="1204501" y="380292"/>
                  <a:pt x="1212590" y="375204"/>
                  <a:pt x="1216086" y="376592"/>
                </a:cubicBezTo>
                <a:cubicBezTo>
                  <a:pt x="1216086" y="376592"/>
                  <a:pt x="1217834" y="377285"/>
                  <a:pt x="1217834" y="377285"/>
                </a:cubicBezTo>
                <a:cubicBezTo>
                  <a:pt x="1222173" y="384193"/>
                  <a:pt x="1220914" y="389916"/>
                  <a:pt x="1217696" y="393566"/>
                </a:cubicBezTo>
                <a:close/>
                <a:moveTo>
                  <a:pt x="1376477" y="321787"/>
                </a:moveTo>
                <a:cubicBezTo>
                  <a:pt x="1374747" y="321101"/>
                  <a:pt x="1373016" y="320414"/>
                  <a:pt x="1373016" y="320414"/>
                </a:cubicBezTo>
                <a:cubicBezTo>
                  <a:pt x="1371286" y="319728"/>
                  <a:pt x="1369556" y="319041"/>
                  <a:pt x="1370203" y="317409"/>
                </a:cubicBezTo>
                <a:cubicBezTo>
                  <a:pt x="1369120" y="315091"/>
                  <a:pt x="1370415" y="311828"/>
                  <a:pt x="1372793" y="310884"/>
                </a:cubicBezTo>
                <a:cubicBezTo>
                  <a:pt x="1374523" y="311570"/>
                  <a:pt x="1376254" y="312257"/>
                  <a:pt x="1376254" y="312257"/>
                </a:cubicBezTo>
                <a:cubicBezTo>
                  <a:pt x="1377984" y="312943"/>
                  <a:pt x="1379714" y="313630"/>
                  <a:pt x="1379067" y="315262"/>
                </a:cubicBezTo>
                <a:cubicBezTo>
                  <a:pt x="1380150" y="317580"/>
                  <a:pt x="1379503" y="319211"/>
                  <a:pt x="1376477" y="321787"/>
                </a:cubicBezTo>
                <a:close/>
                <a:moveTo>
                  <a:pt x="756684" y="630119"/>
                </a:moveTo>
                <a:cubicBezTo>
                  <a:pt x="755013" y="630532"/>
                  <a:pt x="752647" y="630303"/>
                  <a:pt x="750652" y="631068"/>
                </a:cubicBezTo>
                <a:cubicBezTo>
                  <a:pt x="747678" y="623114"/>
                  <a:pt x="755751" y="622746"/>
                  <a:pt x="758536" y="625316"/>
                </a:cubicBezTo>
                <a:cubicBezTo>
                  <a:pt x="759328" y="628650"/>
                  <a:pt x="758354" y="629706"/>
                  <a:pt x="756684" y="630119"/>
                </a:cubicBezTo>
                <a:close/>
                <a:moveTo>
                  <a:pt x="1340970" y="358810"/>
                </a:moveTo>
                <a:cubicBezTo>
                  <a:pt x="1335799" y="358924"/>
                  <a:pt x="1335799" y="358924"/>
                  <a:pt x="1335799" y="358924"/>
                </a:cubicBezTo>
                <a:cubicBezTo>
                  <a:pt x="1330326" y="353875"/>
                  <a:pt x="1336562" y="349859"/>
                  <a:pt x="1339299" y="352384"/>
                </a:cubicBezTo>
                <a:cubicBezTo>
                  <a:pt x="1340668" y="353646"/>
                  <a:pt x="1340819" y="356228"/>
                  <a:pt x="1340970" y="358810"/>
                </a:cubicBezTo>
                <a:close/>
                <a:moveTo>
                  <a:pt x="1061043" y="496607"/>
                </a:moveTo>
                <a:cubicBezTo>
                  <a:pt x="1056258" y="498571"/>
                  <a:pt x="1056258" y="498571"/>
                  <a:pt x="1056258" y="498571"/>
                </a:cubicBezTo>
                <a:cubicBezTo>
                  <a:pt x="1049336" y="495824"/>
                  <a:pt x="1053715" y="489837"/>
                  <a:pt x="1057176" y="491211"/>
                </a:cubicBezTo>
                <a:cubicBezTo>
                  <a:pt x="1058906" y="491897"/>
                  <a:pt x="1059974" y="494252"/>
                  <a:pt x="1061043" y="496607"/>
                </a:cubicBezTo>
                <a:close/>
                <a:moveTo>
                  <a:pt x="832287" y="623876"/>
                </a:moveTo>
                <a:cubicBezTo>
                  <a:pt x="831737" y="625178"/>
                  <a:pt x="830303" y="626026"/>
                  <a:pt x="828174" y="625510"/>
                </a:cubicBezTo>
                <a:cubicBezTo>
                  <a:pt x="826767" y="624212"/>
                  <a:pt x="825360" y="622914"/>
                  <a:pt x="826837" y="618488"/>
                </a:cubicBezTo>
                <a:cubicBezTo>
                  <a:pt x="829687" y="618222"/>
                  <a:pt x="831095" y="619520"/>
                  <a:pt x="831095" y="619520"/>
                </a:cubicBezTo>
                <a:cubicBezTo>
                  <a:pt x="832502" y="620819"/>
                  <a:pt x="832836" y="622574"/>
                  <a:pt x="832287" y="623876"/>
                </a:cubicBezTo>
                <a:close/>
                <a:moveTo>
                  <a:pt x="916522" y="588331"/>
                </a:moveTo>
                <a:cubicBezTo>
                  <a:pt x="911342" y="591152"/>
                  <a:pt x="912605" y="589783"/>
                  <a:pt x="905902" y="588666"/>
                </a:cubicBezTo>
                <a:cubicBezTo>
                  <a:pt x="902855" y="580790"/>
                  <a:pt x="912082" y="579170"/>
                  <a:pt x="914868" y="581740"/>
                </a:cubicBezTo>
                <a:cubicBezTo>
                  <a:pt x="916522" y="588331"/>
                  <a:pt x="916522" y="588331"/>
                  <a:pt x="916522" y="588331"/>
                </a:cubicBezTo>
                <a:close/>
                <a:moveTo>
                  <a:pt x="618013" y="735693"/>
                </a:moveTo>
                <a:cubicBezTo>
                  <a:pt x="618013" y="735693"/>
                  <a:pt x="618013" y="735693"/>
                  <a:pt x="615432" y="735844"/>
                </a:cubicBezTo>
                <a:cubicBezTo>
                  <a:pt x="614112" y="734628"/>
                  <a:pt x="614112" y="734628"/>
                  <a:pt x="614112" y="734628"/>
                </a:cubicBezTo>
                <a:cubicBezTo>
                  <a:pt x="614112" y="734628"/>
                  <a:pt x="614112" y="734628"/>
                  <a:pt x="612793" y="733410"/>
                </a:cubicBezTo>
                <a:cubicBezTo>
                  <a:pt x="612793" y="733410"/>
                  <a:pt x="612793" y="733410"/>
                  <a:pt x="612736" y="730825"/>
                </a:cubicBezTo>
                <a:cubicBezTo>
                  <a:pt x="615317" y="730674"/>
                  <a:pt x="615317" y="730674"/>
                  <a:pt x="613998" y="729457"/>
                </a:cubicBezTo>
                <a:cubicBezTo>
                  <a:pt x="613998" y="729457"/>
                  <a:pt x="613998" y="729457"/>
                  <a:pt x="616580" y="729306"/>
                </a:cubicBezTo>
                <a:cubicBezTo>
                  <a:pt x="617899" y="730522"/>
                  <a:pt x="617899" y="730522"/>
                  <a:pt x="617899" y="730522"/>
                </a:cubicBezTo>
                <a:cubicBezTo>
                  <a:pt x="617899" y="730522"/>
                  <a:pt x="617899" y="730522"/>
                  <a:pt x="619218" y="731740"/>
                </a:cubicBezTo>
                <a:cubicBezTo>
                  <a:pt x="619218" y="731740"/>
                  <a:pt x="619218" y="731740"/>
                  <a:pt x="619276" y="734325"/>
                </a:cubicBezTo>
                <a:cubicBezTo>
                  <a:pt x="617956" y="733108"/>
                  <a:pt x="617956" y="733108"/>
                  <a:pt x="618013" y="735693"/>
                </a:cubicBezTo>
                <a:close/>
                <a:moveTo>
                  <a:pt x="725836" y="685725"/>
                </a:moveTo>
                <a:cubicBezTo>
                  <a:pt x="723050" y="683155"/>
                  <a:pt x="722767" y="675079"/>
                  <a:pt x="730934" y="677403"/>
                </a:cubicBezTo>
                <a:cubicBezTo>
                  <a:pt x="729731" y="681503"/>
                  <a:pt x="732611" y="686764"/>
                  <a:pt x="725836" y="685725"/>
                </a:cubicBezTo>
                <a:close/>
                <a:moveTo>
                  <a:pt x="1211382" y="456269"/>
                </a:moveTo>
                <a:cubicBezTo>
                  <a:pt x="1212044" y="454601"/>
                  <a:pt x="1212044" y="454601"/>
                  <a:pt x="1212044" y="454601"/>
                </a:cubicBezTo>
                <a:cubicBezTo>
                  <a:pt x="1210190" y="453865"/>
                  <a:pt x="1209528" y="455533"/>
                  <a:pt x="1209528" y="455533"/>
                </a:cubicBezTo>
                <a:cubicBezTo>
                  <a:pt x="1208336" y="453129"/>
                  <a:pt x="1207145" y="450725"/>
                  <a:pt x="1207807" y="449057"/>
                </a:cubicBezTo>
                <a:cubicBezTo>
                  <a:pt x="1210323" y="448124"/>
                  <a:pt x="1210323" y="448124"/>
                  <a:pt x="1212177" y="448860"/>
                </a:cubicBezTo>
                <a:cubicBezTo>
                  <a:pt x="1214030" y="449595"/>
                  <a:pt x="1214030" y="449595"/>
                  <a:pt x="1215222" y="451999"/>
                </a:cubicBezTo>
                <a:cubicBezTo>
                  <a:pt x="1212706" y="452932"/>
                  <a:pt x="1213898" y="455336"/>
                  <a:pt x="1211382" y="456269"/>
                </a:cubicBezTo>
                <a:close/>
                <a:moveTo>
                  <a:pt x="653794" y="724556"/>
                </a:moveTo>
                <a:cubicBezTo>
                  <a:pt x="653794" y="724556"/>
                  <a:pt x="652474" y="723339"/>
                  <a:pt x="652474" y="723339"/>
                </a:cubicBezTo>
                <a:cubicBezTo>
                  <a:pt x="652474" y="723339"/>
                  <a:pt x="654909" y="720700"/>
                  <a:pt x="653589" y="719483"/>
                </a:cubicBezTo>
                <a:cubicBezTo>
                  <a:pt x="656023" y="716844"/>
                  <a:pt x="656126" y="719381"/>
                  <a:pt x="658662" y="719278"/>
                </a:cubicBezTo>
                <a:cubicBezTo>
                  <a:pt x="660084" y="723031"/>
                  <a:pt x="653691" y="722019"/>
                  <a:pt x="653794" y="724556"/>
                </a:cubicBezTo>
                <a:close/>
                <a:moveTo>
                  <a:pt x="707561" y="699802"/>
                </a:moveTo>
                <a:cubicBezTo>
                  <a:pt x="704841" y="700005"/>
                  <a:pt x="704841" y="700005"/>
                  <a:pt x="703472" y="698743"/>
                </a:cubicBezTo>
                <a:cubicBezTo>
                  <a:pt x="703472" y="698743"/>
                  <a:pt x="703472" y="698743"/>
                  <a:pt x="703456" y="696015"/>
                </a:cubicBezTo>
                <a:cubicBezTo>
                  <a:pt x="703456" y="696015"/>
                  <a:pt x="703456" y="696015"/>
                  <a:pt x="702088" y="694753"/>
                </a:cubicBezTo>
                <a:cubicBezTo>
                  <a:pt x="700703" y="690762"/>
                  <a:pt x="706144" y="690354"/>
                  <a:pt x="708881" y="692879"/>
                </a:cubicBezTo>
                <a:cubicBezTo>
                  <a:pt x="710266" y="696869"/>
                  <a:pt x="707545" y="697073"/>
                  <a:pt x="707561" y="699802"/>
                </a:cubicBezTo>
                <a:close/>
                <a:moveTo>
                  <a:pt x="802262" y="657000"/>
                </a:moveTo>
                <a:cubicBezTo>
                  <a:pt x="802997" y="655146"/>
                  <a:pt x="802997" y="655146"/>
                  <a:pt x="801267" y="654459"/>
                </a:cubicBezTo>
                <a:cubicBezTo>
                  <a:pt x="801267" y="654459"/>
                  <a:pt x="801267" y="654459"/>
                  <a:pt x="800531" y="656313"/>
                </a:cubicBezTo>
                <a:cubicBezTo>
                  <a:pt x="800272" y="651919"/>
                  <a:pt x="800272" y="651919"/>
                  <a:pt x="800272" y="651919"/>
                </a:cubicBezTo>
                <a:cubicBezTo>
                  <a:pt x="800272" y="651919"/>
                  <a:pt x="800272" y="651919"/>
                  <a:pt x="801008" y="650065"/>
                </a:cubicBezTo>
                <a:cubicBezTo>
                  <a:pt x="803474" y="648898"/>
                  <a:pt x="803474" y="648898"/>
                  <a:pt x="803474" y="648898"/>
                </a:cubicBezTo>
                <a:cubicBezTo>
                  <a:pt x="803474" y="648898"/>
                  <a:pt x="803474" y="648898"/>
                  <a:pt x="805204" y="649585"/>
                </a:cubicBezTo>
                <a:cubicBezTo>
                  <a:pt x="806199" y="652125"/>
                  <a:pt x="806199" y="652125"/>
                  <a:pt x="806199" y="652125"/>
                </a:cubicBezTo>
                <a:cubicBezTo>
                  <a:pt x="805463" y="653979"/>
                  <a:pt x="805463" y="653979"/>
                  <a:pt x="805463" y="653979"/>
                </a:cubicBezTo>
                <a:cubicBezTo>
                  <a:pt x="802262" y="657000"/>
                  <a:pt x="802262" y="657000"/>
                  <a:pt x="802262" y="657000"/>
                </a:cubicBezTo>
                <a:close/>
                <a:moveTo>
                  <a:pt x="1524175" y="318890"/>
                </a:moveTo>
                <a:cubicBezTo>
                  <a:pt x="1519861" y="321140"/>
                  <a:pt x="1514463" y="320751"/>
                  <a:pt x="1511699" y="318201"/>
                </a:cubicBezTo>
                <a:cubicBezTo>
                  <a:pt x="1508934" y="315651"/>
                  <a:pt x="1506094" y="310409"/>
                  <a:pt x="1512631" y="303323"/>
                </a:cubicBezTo>
                <a:cubicBezTo>
                  <a:pt x="1516627" y="301763"/>
                  <a:pt x="1526003" y="299919"/>
                  <a:pt x="1528768" y="302469"/>
                </a:cubicBezTo>
                <a:cubicBezTo>
                  <a:pt x="1528768" y="302469"/>
                  <a:pt x="1530150" y="303744"/>
                  <a:pt x="1530150" y="303744"/>
                </a:cubicBezTo>
                <a:cubicBezTo>
                  <a:pt x="1531720" y="311750"/>
                  <a:pt x="1528490" y="316640"/>
                  <a:pt x="1524175" y="318890"/>
                </a:cubicBezTo>
                <a:close/>
                <a:moveTo>
                  <a:pt x="419706" y="847386"/>
                </a:moveTo>
                <a:cubicBezTo>
                  <a:pt x="417351" y="848455"/>
                  <a:pt x="415683" y="847792"/>
                  <a:pt x="415683" y="847792"/>
                </a:cubicBezTo>
                <a:cubicBezTo>
                  <a:pt x="414014" y="847130"/>
                  <a:pt x="412346" y="846468"/>
                  <a:pt x="413033" y="844738"/>
                </a:cubicBezTo>
                <a:cubicBezTo>
                  <a:pt x="415387" y="843670"/>
                  <a:pt x="416074" y="841939"/>
                  <a:pt x="417743" y="842601"/>
                </a:cubicBezTo>
                <a:cubicBezTo>
                  <a:pt x="419411" y="843264"/>
                  <a:pt x="418724" y="844994"/>
                  <a:pt x="419706" y="847386"/>
                </a:cubicBezTo>
                <a:close/>
                <a:moveTo>
                  <a:pt x="750093" y="700122"/>
                </a:moveTo>
                <a:cubicBezTo>
                  <a:pt x="747247" y="701077"/>
                  <a:pt x="744331" y="700962"/>
                  <a:pt x="742625" y="700285"/>
                </a:cubicBezTo>
                <a:cubicBezTo>
                  <a:pt x="739214" y="698932"/>
                  <a:pt x="736517" y="695777"/>
                  <a:pt x="740367" y="691051"/>
                </a:cubicBezTo>
                <a:cubicBezTo>
                  <a:pt x="743502" y="688126"/>
                  <a:pt x="747628" y="687679"/>
                  <a:pt x="751039" y="689033"/>
                </a:cubicBezTo>
                <a:cubicBezTo>
                  <a:pt x="752744" y="689709"/>
                  <a:pt x="754450" y="690386"/>
                  <a:pt x="757147" y="693541"/>
                </a:cubicBezTo>
                <a:cubicBezTo>
                  <a:pt x="755717" y="697142"/>
                  <a:pt x="752940" y="699167"/>
                  <a:pt x="750093" y="700122"/>
                </a:cubicBezTo>
                <a:close/>
                <a:moveTo>
                  <a:pt x="484902" y="832344"/>
                </a:moveTo>
                <a:cubicBezTo>
                  <a:pt x="480706" y="832825"/>
                  <a:pt x="478240" y="833992"/>
                  <a:pt x="476509" y="833305"/>
                </a:cubicBezTo>
                <a:cubicBezTo>
                  <a:pt x="473784" y="830078"/>
                  <a:pt x="479452" y="825890"/>
                  <a:pt x="481183" y="826576"/>
                </a:cubicBezTo>
                <a:cubicBezTo>
                  <a:pt x="482913" y="827263"/>
                  <a:pt x="483908" y="829804"/>
                  <a:pt x="484902" y="832344"/>
                </a:cubicBezTo>
                <a:close/>
                <a:moveTo>
                  <a:pt x="768381" y="706575"/>
                </a:moveTo>
                <a:cubicBezTo>
                  <a:pt x="767164" y="707894"/>
                  <a:pt x="764578" y="707951"/>
                  <a:pt x="763210" y="706689"/>
                </a:cubicBezTo>
                <a:cubicBezTo>
                  <a:pt x="763210" y="706689"/>
                  <a:pt x="763058" y="704108"/>
                  <a:pt x="763058" y="704108"/>
                </a:cubicBezTo>
                <a:cubicBezTo>
                  <a:pt x="764275" y="702788"/>
                  <a:pt x="765492" y="701469"/>
                  <a:pt x="769446" y="702673"/>
                </a:cubicBezTo>
                <a:cubicBezTo>
                  <a:pt x="768381" y="706575"/>
                  <a:pt x="768381" y="706575"/>
                  <a:pt x="768381" y="706575"/>
                </a:cubicBezTo>
                <a:close/>
                <a:moveTo>
                  <a:pt x="807625" y="688987"/>
                </a:moveTo>
                <a:cubicBezTo>
                  <a:pt x="807625" y="688987"/>
                  <a:pt x="807625" y="688987"/>
                  <a:pt x="803822" y="690363"/>
                </a:cubicBezTo>
                <a:cubicBezTo>
                  <a:pt x="802302" y="686519"/>
                  <a:pt x="803519" y="685200"/>
                  <a:pt x="804736" y="683881"/>
                </a:cubicBezTo>
                <a:cubicBezTo>
                  <a:pt x="804736" y="683881"/>
                  <a:pt x="807322" y="683823"/>
                  <a:pt x="807322" y="683823"/>
                </a:cubicBezTo>
                <a:cubicBezTo>
                  <a:pt x="808690" y="685085"/>
                  <a:pt x="808842" y="687667"/>
                  <a:pt x="807625" y="688987"/>
                </a:cubicBezTo>
                <a:close/>
                <a:moveTo>
                  <a:pt x="1153273" y="536914"/>
                </a:moveTo>
                <a:cubicBezTo>
                  <a:pt x="1151132" y="537219"/>
                  <a:pt x="1148483" y="536729"/>
                  <a:pt x="1147142" y="535492"/>
                </a:cubicBezTo>
                <a:cubicBezTo>
                  <a:pt x="1147100" y="532848"/>
                  <a:pt x="1148398" y="531441"/>
                  <a:pt x="1148356" y="528797"/>
                </a:cubicBezTo>
                <a:cubicBezTo>
                  <a:pt x="1150995" y="528626"/>
                  <a:pt x="1153633" y="528455"/>
                  <a:pt x="1154974" y="529691"/>
                </a:cubicBezTo>
                <a:cubicBezTo>
                  <a:pt x="1156314" y="530928"/>
                  <a:pt x="1156314" y="530928"/>
                  <a:pt x="1156356" y="533571"/>
                </a:cubicBezTo>
                <a:cubicBezTo>
                  <a:pt x="1157048" y="535511"/>
                  <a:pt x="1155414" y="536610"/>
                  <a:pt x="1153273" y="536914"/>
                </a:cubicBezTo>
                <a:close/>
                <a:moveTo>
                  <a:pt x="1495769" y="375144"/>
                </a:moveTo>
                <a:cubicBezTo>
                  <a:pt x="1496986" y="373824"/>
                  <a:pt x="1496986" y="373824"/>
                  <a:pt x="1496986" y="373824"/>
                </a:cubicBezTo>
                <a:cubicBezTo>
                  <a:pt x="1495520" y="372472"/>
                  <a:pt x="1494303" y="373791"/>
                  <a:pt x="1494303" y="373791"/>
                </a:cubicBezTo>
                <a:cubicBezTo>
                  <a:pt x="1494053" y="371120"/>
                  <a:pt x="1493804" y="368448"/>
                  <a:pt x="1495022" y="367129"/>
                </a:cubicBezTo>
                <a:cubicBezTo>
                  <a:pt x="1497705" y="367161"/>
                  <a:pt x="1497705" y="367161"/>
                  <a:pt x="1499171" y="368514"/>
                </a:cubicBezTo>
                <a:cubicBezTo>
                  <a:pt x="1500637" y="369866"/>
                  <a:pt x="1500637" y="369866"/>
                  <a:pt x="1500886" y="372538"/>
                </a:cubicBezTo>
                <a:cubicBezTo>
                  <a:pt x="1498203" y="372505"/>
                  <a:pt x="1498452" y="375176"/>
                  <a:pt x="1495769" y="375144"/>
                </a:cubicBezTo>
                <a:close/>
                <a:moveTo>
                  <a:pt x="885936" y="665765"/>
                </a:moveTo>
                <a:cubicBezTo>
                  <a:pt x="883503" y="666001"/>
                  <a:pt x="880865" y="665428"/>
                  <a:pt x="879496" y="664166"/>
                </a:cubicBezTo>
                <a:cubicBezTo>
                  <a:pt x="878128" y="662904"/>
                  <a:pt x="875391" y="660380"/>
                  <a:pt x="877864" y="657699"/>
                </a:cubicBezTo>
                <a:cubicBezTo>
                  <a:pt x="878968" y="653756"/>
                  <a:pt x="885414" y="652259"/>
                  <a:pt x="889519" y="656045"/>
                </a:cubicBezTo>
                <a:cubicBezTo>
                  <a:pt x="890888" y="657308"/>
                  <a:pt x="892256" y="658570"/>
                  <a:pt x="891152" y="662513"/>
                </a:cubicBezTo>
                <a:cubicBezTo>
                  <a:pt x="890599" y="664484"/>
                  <a:pt x="888370" y="665529"/>
                  <a:pt x="885936" y="665765"/>
                </a:cubicBezTo>
                <a:close/>
                <a:moveTo>
                  <a:pt x="445650" y="889728"/>
                </a:moveTo>
                <a:cubicBezTo>
                  <a:pt x="440756" y="887785"/>
                  <a:pt x="441111" y="882133"/>
                  <a:pt x="446667" y="882407"/>
                </a:cubicBezTo>
                <a:cubicBezTo>
                  <a:pt x="448606" y="887039"/>
                  <a:pt x="447944" y="888707"/>
                  <a:pt x="445650" y="889728"/>
                </a:cubicBezTo>
                <a:close/>
                <a:moveTo>
                  <a:pt x="725909" y="758514"/>
                </a:moveTo>
                <a:cubicBezTo>
                  <a:pt x="725909" y="758514"/>
                  <a:pt x="724502" y="757216"/>
                  <a:pt x="724537" y="754354"/>
                </a:cubicBezTo>
                <a:cubicBezTo>
                  <a:pt x="728830" y="752524"/>
                  <a:pt x="730237" y="753823"/>
                  <a:pt x="731645" y="755121"/>
                </a:cubicBezTo>
                <a:cubicBezTo>
                  <a:pt x="733017" y="759281"/>
                  <a:pt x="728724" y="761111"/>
                  <a:pt x="725909" y="758514"/>
                </a:cubicBezTo>
                <a:close/>
                <a:moveTo>
                  <a:pt x="1698142" y="308914"/>
                </a:moveTo>
                <a:cubicBezTo>
                  <a:pt x="1696774" y="307652"/>
                  <a:pt x="1695406" y="306390"/>
                  <a:pt x="1695406" y="306390"/>
                </a:cubicBezTo>
                <a:cubicBezTo>
                  <a:pt x="1694037" y="305128"/>
                  <a:pt x="1692669" y="303865"/>
                  <a:pt x="1693859" y="302575"/>
                </a:cubicBezTo>
                <a:cubicBezTo>
                  <a:pt x="1693680" y="300023"/>
                  <a:pt x="1696060" y="297442"/>
                  <a:pt x="1698619" y="297415"/>
                </a:cubicBezTo>
                <a:cubicBezTo>
                  <a:pt x="1699987" y="298677"/>
                  <a:pt x="1701356" y="299939"/>
                  <a:pt x="1701356" y="299939"/>
                </a:cubicBezTo>
                <a:cubicBezTo>
                  <a:pt x="1702724" y="301201"/>
                  <a:pt x="1704093" y="302464"/>
                  <a:pt x="1702902" y="303753"/>
                </a:cubicBezTo>
                <a:cubicBezTo>
                  <a:pt x="1703081" y="306306"/>
                  <a:pt x="1701891" y="307596"/>
                  <a:pt x="1698142" y="308914"/>
                </a:cubicBezTo>
                <a:close/>
                <a:moveTo>
                  <a:pt x="999252" y="651615"/>
                </a:moveTo>
                <a:cubicBezTo>
                  <a:pt x="996524" y="651631"/>
                  <a:pt x="996524" y="651631"/>
                  <a:pt x="996524" y="651631"/>
                </a:cubicBezTo>
                <a:cubicBezTo>
                  <a:pt x="996524" y="651631"/>
                  <a:pt x="995058" y="650279"/>
                  <a:pt x="995058" y="650279"/>
                </a:cubicBezTo>
                <a:cubicBezTo>
                  <a:pt x="993388" y="646206"/>
                  <a:pt x="993388" y="646206"/>
                  <a:pt x="993388" y="646206"/>
                </a:cubicBezTo>
                <a:cubicBezTo>
                  <a:pt x="994854" y="647558"/>
                  <a:pt x="996116" y="646190"/>
                  <a:pt x="994650" y="644837"/>
                </a:cubicBezTo>
                <a:cubicBezTo>
                  <a:pt x="998844" y="646173"/>
                  <a:pt x="998844" y="646173"/>
                  <a:pt x="998844" y="646173"/>
                </a:cubicBezTo>
                <a:cubicBezTo>
                  <a:pt x="998844" y="646173"/>
                  <a:pt x="1000310" y="647526"/>
                  <a:pt x="1000310" y="647526"/>
                </a:cubicBezTo>
                <a:cubicBezTo>
                  <a:pt x="1000514" y="650247"/>
                  <a:pt x="1000514" y="650247"/>
                  <a:pt x="1000514" y="650247"/>
                </a:cubicBezTo>
                <a:cubicBezTo>
                  <a:pt x="1000514" y="650247"/>
                  <a:pt x="997786" y="650262"/>
                  <a:pt x="999252" y="651615"/>
                </a:cubicBezTo>
                <a:close/>
                <a:moveTo>
                  <a:pt x="610797" y="837382"/>
                </a:moveTo>
                <a:cubicBezTo>
                  <a:pt x="608442" y="838450"/>
                  <a:pt x="608442" y="838450"/>
                  <a:pt x="608442" y="838450"/>
                </a:cubicBezTo>
                <a:cubicBezTo>
                  <a:pt x="606774" y="837788"/>
                  <a:pt x="606774" y="837788"/>
                  <a:pt x="606774" y="837788"/>
                </a:cubicBezTo>
                <a:cubicBezTo>
                  <a:pt x="606774" y="837788"/>
                  <a:pt x="606774" y="837788"/>
                  <a:pt x="605105" y="837126"/>
                </a:cubicBezTo>
                <a:cubicBezTo>
                  <a:pt x="604124" y="834734"/>
                  <a:pt x="604124" y="834734"/>
                  <a:pt x="604124" y="834734"/>
                </a:cubicBezTo>
                <a:cubicBezTo>
                  <a:pt x="605792" y="835396"/>
                  <a:pt x="605792" y="835396"/>
                  <a:pt x="604810" y="833003"/>
                </a:cubicBezTo>
                <a:cubicBezTo>
                  <a:pt x="607166" y="831935"/>
                  <a:pt x="607166" y="831935"/>
                  <a:pt x="607166" y="831935"/>
                </a:cubicBezTo>
                <a:cubicBezTo>
                  <a:pt x="608834" y="832597"/>
                  <a:pt x="608834" y="832597"/>
                  <a:pt x="608834" y="832597"/>
                </a:cubicBezTo>
                <a:cubicBezTo>
                  <a:pt x="608834" y="832597"/>
                  <a:pt x="608834" y="832597"/>
                  <a:pt x="610502" y="833259"/>
                </a:cubicBezTo>
                <a:cubicBezTo>
                  <a:pt x="611484" y="835652"/>
                  <a:pt x="611484" y="835652"/>
                  <a:pt x="611484" y="835652"/>
                </a:cubicBezTo>
                <a:cubicBezTo>
                  <a:pt x="609129" y="836720"/>
                  <a:pt x="609129" y="836720"/>
                  <a:pt x="610797" y="837382"/>
                </a:cubicBezTo>
                <a:close/>
                <a:moveTo>
                  <a:pt x="717975" y="787928"/>
                </a:moveTo>
                <a:cubicBezTo>
                  <a:pt x="710429" y="791371"/>
                  <a:pt x="710429" y="791371"/>
                  <a:pt x="710429" y="791371"/>
                </a:cubicBezTo>
                <a:cubicBezTo>
                  <a:pt x="710120" y="786956"/>
                  <a:pt x="709076" y="784396"/>
                  <a:pt x="713371" y="783955"/>
                </a:cubicBezTo>
                <a:cubicBezTo>
                  <a:pt x="715151" y="784661"/>
                  <a:pt x="716931" y="785367"/>
                  <a:pt x="717975" y="787928"/>
                </a:cubicBezTo>
                <a:close/>
                <a:moveTo>
                  <a:pt x="503445" y="899058"/>
                </a:moveTo>
                <a:cubicBezTo>
                  <a:pt x="501222" y="900064"/>
                  <a:pt x="498485" y="900394"/>
                  <a:pt x="496685" y="899679"/>
                </a:cubicBezTo>
                <a:cubicBezTo>
                  <a:pt x="495025" y="893355"/>
                  <a:pt x="495025" y="893355"/>
                  <a:pt x="495025" y="893355"/>
                </a:cubicBezTo>
                <a:cubicBezTo>
                  <a:pt x="495672" y="891724"/>
                  <a:pt x="499922" y="891522"/>
                  <a:pt x="503524" y="892952"/>
                </a:cubicBezTo>
                <a:cubicBezTo>
                  <a:pt x="503524" y="892952"/>
                  <a:pt x="505325" y="893666"/>
                  <a:pt x="507125" y="894381"/>
                </a:cubicBezTo>
                <a:cubicBezTo>
                  <a:pt x="507378" y="896369"/>
                  <a:pt x="505669" y="898052"/>
                  <a:pt x="503445" y="899058"/>
                </a:cubicBezTo>
                <a:close/>
                <a:moveTo>
                  <a:pt x="522882" y="890210"/>
                </a:moveTo>
                <a:cubicBezTo>
                  <a:pt x="519008" y="894926"/>
                  <a:pt x="514118" y="897155"/>
                  <a:pt x="510657" y="895782"/>
                </a:cubicBezTo>
                <a:cubicBezTo>
                  <a:pt x="507197" y="894408"/>
                  <a:pt x="506181" y="891920"/>
                  <a:pt x="505880" y="887632"/>
                </a:cubicBezTo>
                <a:cubicBezTo>
                  <a:pt x="507309" y="884031"/>
                  <a:pt x="512199" y="881802"/>
                  <a:pt x="515660" y="883175"/>
                </a:cubicBezTo>
                <a:cubicBezTo>
                  <a:pt x="519120" y="884548"/>
                  <a:pt x="520136" y="887036"/>
                  <a:pt x="522882" y="890210"/>
                </a:cubicBezTo>
                <a:close/>
                <a:moveTo>
                  <a:pt x="94383" y="1099206"/>
                </a:moveTo>
                <a:cubicBezTo>
                  <a:pt x="92603" y="1098500"/>
                  <a:pt x="92603" y="1098500"/>
                  <a:pt x="92603" y="1098500"/>
                </a:cubicBezTo>
                <a:cubicBezTo>
                  <a:pt x="92603" y="1098500"/>
                  <a:pt x="92603" y="1098500"/>
                  <a:pt x="89730" y="1095357"/>
                </a:cubicBezTo>
                <a:cubicBezTo>
                  <a:pt x="89730" y="1095357"/>
                  <a:pt x="89730" y="1095357"/>
                  <a:pt x="94663" y="1093309"/>
                </a:cubicBezTo>
                <a:cubicBezTo>
                  <a:pt x="95756" y="1095745"/>
                  <a:pt x="95756" y="1095745"/>
                  <a:pt x="95756" y="1095745"/>
                </a:cubicBezTo>
                <a:cubicBezTo>
                  <a:pt x="97536" y="1096451"/>
                  <a:pt x="97536" y="1096451"/>
                  <a:pt x="97536" y="1096451"/>
                </a:cubicBezTo>
                <a:cubicBezTo>
                  <a:pt x="98629" y="1098888"/>
                  <a:pt x="96163" y="1099912"/>
                  <a:pt x="94383" y="1099206"/>
                </a:cubicBezTo>
                <a:close/>
                <a:moveTo>
                  <a:pt x="827778" y="751088"/>
                </a:moveTo>
                <a:cubicBezTo>
                  <a:pt x="821554" y="753966"/>
                  <a:pt x="813496" y="753557"/>
                  <a:pt x="808588" y="749029"/>
                </a:cubicBezTo>
                <a:cubicBezTo>
                  <a:pt x="807186" y="747736"/>
                  <a:pt x="807056" y="745062"/>
                  <a:pt x="807056" y="745062"/>
                </a:cubicBezTo>
                <a:cubicBezTo>
                  <a:pt x="805524" y="741095"/>
                  <a:pt x="805592" y="737328"/>
                  <a:pt x="806733" y="734070"/>
                </a:cubicBezTo>
                <a:lnTo>
                  <a:pt x="810708" y="728900"/>
                </a:lnTo>
                <a:lnTo>
                  <a:pt x="808071" y="727446"/>
                </a:lnTo>
                <a:cubicBezTo>
                  <a:pt x="796851" y="717098"/>
                  <a:pt x="807918" y="696659"/>
                  <a:pt x="824228" y="701488"/>
                </a:cubicBezTo>
                <a:cubicBezTo>
                  <a:pt x="824228" y="701488"/>
                  <a:pt x="826903" y="701401"/>
                  <a:pt x="828306" y="702695"/>
                </a:cubicBezTo>
                <a:cubicBezTo>
                  <a:pt x="833214" y="707222"/>
                  <a:pt x="834272" y="715221"/>
                  <a:pt x="831904" y="721657"/>
                </a:cubicBezTo>
                <a:lnTo>
                  <a:pt x="827990" y="726724"/>
                </a:lnTo>
                <a:lnTo>
                  <a:pt x="831628" y="726866"/>
                </a:lnTo>
                <a:cubicBezTo>
                  <a:pt x="833030" y="728159"/>
                  <a:pt x="835835" y="730746"/>
                  <a:pt x="835965" y="733420"/>
                </a:cubicBezTo>
                <a:cubicBezTo>
                  <a:pt x="838392" y="742043"/>
                  <a:pt x="834002" y="748210"/>
                  <a:pt x="827778" y="751088"/>
                </a:cubicBezTo>
                <a:close/>
                <a:moveTo>
                  <a:pt x="621123" y="852348"/>
                </a:moveTo>
                <a:cubicBezTo>
                  <a:pt x="618363" y="852516"/>
                  <a:pt x="616956" y="851218"/>
                  <a:pt x="615548" y="849919"/>
                </a:cubicBezTo>
                <a:cubicBezTo>
                  <a:pt x="614085" y="845857"/>
                  <a:pt x="616845" y="845689"/>
                  <a:pt x="620957" y="844055"/>
                </a:cubicBezTo>
                <a:cubicBezTo>
                  <a:pt x="620957" y="844055"/>
                  <a:pt x="620957" y="844055"/>
                  <a:pt x="621123" y="852348"/>
                </a:cubicBezTo>
                <a:close/>
                <a:moveTo>
                  <a:pt x="390084" y="967913"/>
                </a:moveTo>
                <a:cubicBezTo>
                  <a:pt x="387729" y="968982"/>
                  <a:pt x="387042" y="970712"/>
                  <a:pt x="385374" y="970050"/>
                </a:cubicBezTo>
                <a:cubicBezTo>
                  <a:pt x="383706" y="969388"/>
                  <a:pt x="384392" y="967657"/>
                  <a:pt x="383411" y="965265"/>
                </a:cubicBezTo>
                <a:cubicBezTo>
                  <a:pt x="384097" y="963534"/>
                  <a:pt x="385766" y="964197"/>
                  <a:pt x="387434" y="964859"/>
                </a:cubicBezTo>
                <a:cubicBezTo>
                  <a:pt x="387434" y="964859"/>
                  <a:pt x="389103" y="965521"/>
                  <a:pt x="390084" y="967913"/>
                </a:cubicBezTo>
                <a:close/>
                <a:moveTo>
                  <a:pt x="1671671" y="365969"/>
                </a:moveTo>
                <a:cubicBezTo>
                  <a:pt x="1664861" y="367559"/>
                  <a:pt x="1664861" y="367559"/>
                  <a:pt x="1664861" y="367559"/>
                </a:cubicBezTo>
                <a:cubicBezTo>
                  <a:pt x="1663816" y="364998"/>
                  <a:pt x="1662772" y="362438"/>
                  <a:pt x="1667803" y="360143"/>
                </a:cubicBezTo>
                <a:cubicBezTo>
                  <a:pt x="1668847" y="362703"/>
                  <a:pt x="1671363" y="361555"/>
                  <a:pt x="1671671" y="365969"/>
                </a:cubicBezTo>
                <a:close/>
                <a:moveTo>
                  <a:pt x="562832" y="895982"/>
                </a:moveTo>
                <a:cubicBezTo>
                  <a:pt x="561136" y="895309"/>
                  <a:pt x="561136" y="895309"/>
                  <a:pt x="559441" y="894636"/>
                </a:cubicBezTo>
                <a:cubicBezTo>
                  <a:pt x="557060" y="895694"/>
                  <a:pt x="557060" y="895694"/>
                  <a:pt x="555365" y="895021"/>
                </a:cubicBezTo>
                <a:cubicBezTo>
                  <a:pt x="555365" y="895021"/>
                  <a:pt x="555365" y="895021"/>
                  <a:pt x="553670" y="894349"/>
                </a:cubicBezTo>
                <a:cubicBezTo>
                  <a:pt x="552340" y="887812"/>
                  <a:pt x="557103" y="885697"/>
                  <a:pt x="561180" y="885312"/>
                </a:cubicBezTo>
                <a:cubicBezTo>
                  <a:pt x="563197" y="890118"/>
                  <a:pt x="564205" y="892521"/>
                  <a:pt x="562832" y="895982"/>
                </a:cubicBezTo>
                <a:close/>
                <a:moveTo>
                  <a:pt x="433721" y="960909"/>
                </a:moveTo>
                <a:cubicBezTo>
                  <a:pt x="429489" y="957298"/>
                  <a:pt x="433107" y="952941"/>
                  <a:pt x="438001" y="954883"/>
                </a:cubicBezTo>
                <a:cubicBezTo>
                  <a:pt x="438970" y="957198"/>
                  <a:pt x="438308" y="958867"/>
                  <a:pt x="433721" y="960909"/>
                </a:cubicBezTo>
                <a:close/>
                <a:moveTo>
                  <a:pt x="1284430" y="556841"/>
                </a:moveTo>
                <a:cubicBezTo>
                  <a:pt x="1284430" y="556841"/>
                  <a:pt x="1283023" y="555543"/>
                  <a:pt x="1283023" y="555543"/>
                </a:cubicBezTo>
                <a:cubicBezTo>
                  <a:pt x="1281560" y="551480"/>
                  <a:pt x="1284320" y="551312"/>
                  <a:pt x="1288432" y="549678"/>
                </a:cubicBezTo>
                <a:cubicBezTo>
                  <a:pt x="1288542" y="555207"/>
                  <a:pt x="1288597" y="557972"/>
                  <a:pt x="1284430" y="556841"/>
                </a:cubicBezTo>
                <a:close/>
                <a:moveTo>
                  <a:pt x="614295" y="879399"/>
                </a:moveTo>
                <a:cubicBezTo>
                  <a:pt x="613289" y="877068"/>
                  <a:pt x="610959" y="878074"/>
                  <a:pt x="612283" y="874738"/>
                </a:cubicBezTo>
                <a:cubicBezTo>
                  <a:pt x="613951" y="875400"/>
                  <a:pt x="615276" y="872063"/>
                  <a:pt x="615276" y="872063"/>
                </a:cubicBezTo>
                <a:cubicBezTo>
                  <a:pt x="615276" y="872063"/>
                  <a:pt x="616944" y="872725"/>
                  <a:pt x="616944" y="872725"/>
                </a:cubicBezTo>
                <a:cubicBezTo>
                  <a:pt x="614613" y="873731"/>
                  <a:pt x="618295" y="879055"/>
                  <a:pt x="614295" y="879399"/>
                </a:cubicBezTo>
                <a:close/>
                <a:moveTo>
                  <a:pt x="6673" y="1170550"/>
                </a:moveTo>
                <a:cubicBezTo>
                  <a:pt x="5005" y="1169888"/>
                  <a:pt x="4318" y="1171618"/>
                  <a:pt x="2650" y="1170956"/>
                </a:cubicBezTo>
                <a:cubicBezTo>
                  <a:pt x="981" y="1170294"/>
                  <a:pt x="0" y="1167901"/>
                  <a:pt x="0" y="1167901"/>
                </a:cubicBezTo>
                <a:cubicBezTo>
                  <a:pt x="1373" y="1164441"/>
                  <a:pt x="3041" y="1165103"/>
                  <a:pt x="4710" y="1165765"/>
                </a:cubicBezTo>
                <a:cubicBezTo>
                  <a:pt x="6378" y="1166427"/>
                  <a:pt x="6378" y="1166427"/>
                  <a:pt x="6673" y="1170550"/>
                </a:cubicBezTo>
                <a:close/>
                <a:moveTo>
                  <a:pt x="961053" y="720339"/>
                </a:moveTo>
                <a:cubicBezTo>
                  <a:pt x="958619" y="722979"/>
                  <a:pt x="954777" y="724319"/>
                  <a:pt x="953370" y="723021"/>
                </a:cubicBezTo>
                <a:cubicBezTo>
                  <a:pt x="951962" y="721722"/>
                  <a:pt x="951772" y="719105"/>
                  <a:pt x="951581" y="716487"/>
                </a:cubicBezTo>
                <a:cubicBezTo>
                  <a:pt x="955423" y="715147"/>
                  <a:pt x="958238" y="717743"/>
                  <a:pt x="961053" y="720339"/>
                </a:cubicBezTo>
                <a:close/>
                <a:moveTo>
                  <a:pt x="1180180" y="616843"/>
                </a:moveTo>
                <a:cubicBezTo>
                  <a:pt x="1178454" y="617286"/>
                  <a:pt x="1176354" y="616705"/>
                  <a:pt x="1175641" y="616049"/>
                </a:cubicBezTo>
                <a:cubicBezTo>
                  <a:pt x="1172721" y="610641"/>
                  <a:pt x="1181050" y="610184"/>
                  <a:pt x="1182475" y="611498"/>
                </a:cubicBezTo>
                <a:cubicBezTo>
                  <a:pt x="1183259" y="614934"/>
                  <a:pt x="1181906" y="616400"/>
                  <a:pt x="1180180" y="616843"/>
                </a:cubicBezTo>
                <a:close/>
                <a:moveTo>
                  <a:pt x="1222559" y="597182"/>
                </a:moveTo>
                <a:cubicBezTo>
                  <a:pt x="1217368" y="595122"/>
                  <a:pt x="1215893" y="588743"/>
                  <a:pt x="1221746" y="589135"/>
                </a:cubicBezTo>
                <a:cubicBezTo>
                  <a:pt x="1226275" y="592863"/>
                  <a:pt x="1223221" y="595513"/>
                  <a:pt x="1222559" y="597182"/>
                </a:cubicBezTo>
                <a:close/>
                <a:moveTo>
                  <a:pt x="701707" y="846178"/>
                </a:moveTo>
                <a:cubicBezTo>
                  <a:pt x="701707" y="846178"/>
                  <a:pt x="701707" y="846178"/>
                  <a:pt x="695004" y="845061"/>
                </a:cubicBezTo>
                <a:cubicBezTo>
                  <a:pt x="692219" y="842491"/>
                  <a:pt x="693089" y="833163"/>
                  <a:pt x="701185" y="835565"/>
                </a:cubicBezTo>
                <a:cubicBezTo>
                  <a:pt x="702839" y="842156"/>
                  <a:pt x="704101" y="840788"/>
                  <a:pt x="701707" y="846178"/>
                </a:cubicBezTo>
                <a:close/>
                <a:moveTo>
                  <a:pt x="949817" y="730233"/>
                </a:moveTo>
                <a:cubicBezTo>
                  <a:pt x="947928" y="731286"/>
                  <a:pt x="945279" y="731780"/>
                  <a:pt x="943584" y="731107"/>
                </a:cubicBezTo>
                <a:cubicBezTo>
                  <a:pt x="942596" y="728655"/>
                  <a:pt x="943302" y="726875"/>
                  <a:pt x="942313" y="724422"/>
                </a:cubicBezTo>
                <a:cubicBezTo>
                  <a:pt x="944714" y="723315"/>
                  <a:pt x="947116" y="722208"/>
                  <a:pt x="948811" y="722881"/>
                </a:cubicBezTo>
                <a:cubicBezTo>
                  <a:pt x="950506" y="723553"/>
                  <a:pt x="950506" y="723553"/>
                  <a:pt x="951494" y="726006"/>
                </a:cubicBezTo>
                <a:cubicBezTo>
                  <a:pt x="952836" y="727568"/>
                  <a:pt x="951706" y="729180"/>
                  <a:pt x="949817" y="730233"/>
                </a:cubicBezTo>
                <a:close/>
                <a:moveTo>
                  <a:pt x="773602" y="814910"/>
                </a:moveTo>
                <a:cubicBezTo>
                  <a:pt x="769761" y="816329"/>
                  <a:pt x="768392" y="815067"/>
                  <a:pt x="767024" y="813804"/>
                </a:cubicBezTo>
                <a:cubicBezTo>
                  <a:pt x="762919" y="810018"/>
                  <a:pt x="763891" y="803472"/>
                  <a:pt x="767733" y="802054"/>
                </a:cubicBezTo>
                <a:cubicBezTo>
                  <a:pt x="770205" y="799373"/>
                  <a:pt x="772942" y="801897"/>
                  <a:pt x="774310" y="803159"/>
                </a:cubicBezTo>
                <a:cubicBezTo>
                  <a:pt x="777047" y="805683"/>
                  <a:pt x="777443" y="813491"/>
                  <a:pt x="773602" y="814910"/>
                </a:cubicBezTo>
                <a:close/>
                <a:moveTo>
                  <a:pt x="1361755" y="542202"/>
                </a:moveTo>
                <a:cubicBezTo>
                  <a:pt x="1357751" y="543719"/>
                  <a:pt x="1355045" y="543828"/>
                  <a:pt x="1353638" y="542529"/>
                </a:cubicBezTo>
                <a:cubicBezTo>
                  <a:pt x="1353420" y="537118"/>
                  <a:pt x="1354718" y="535711"/>
                  <a:pt x="1360129" y="535492"/>
                </a:cubicBezTo>
                <a:cubicBezTo>
                  <a:pt x="1361537" y="536791"/>
                  <a:pt x="1361646" y="539496"/>
                  <a:pt x="1361755" y="542202"/>
                </a:cubicBezTo>
                <a:close/>
                <a:moveTo>
                  <a:pt x="553018" y="928536"/>
                </a:moveTo>
                <a:cubicBezTo>
                  <a:pt x="549007" y="927472"/>
                  <a:pt x="547658" y="926228"/>
                  <a:pt x="546309" y="924984"/>
                </a:cubicBezTo>
                <a:cubicBezTo>
                  <a:pt x="543611" y="922496"/>
                  <a:pt x="542227" y="918583"/>
                  <a:pt x="543506" y="914491"/>
                </a:cubicBezTo>
                <a:cubicBezTo>
                  <a:pt x="546098" y="908974"/>
                  <a:pt x="550109" y="910038"/>
                  <a:pt x="552807" y="912526"/>
                </a:cubicBezTo>
                <a:cubicBezTo>
                  <a:pt x="555505" y="915014"/>
                  <a:pt x="558273" y="922840"/>
                  <a:pt x="553018" y="928536"/>
                </a:cubicBezTo>
                <a:close/>
                <a:moveTo>
                  <a:pt x="1455601" y="510672"/>
                </a:moveTo>
                <a:cubicBezTo>
                  <a:pt x="1451495" y="506886"/>
                  <a:pt x="1452410" y="500403"/>
                  <a:pt x="1457732" y="502870"/>
                </a:cubicBezTo>
                <a:cubicBezTo>
                  <a:pt x="1460620" y="507976"/>
                  <a:pt x="1456818" y="509353"/>
                  <a:pt x="1455601" y="510672"/>
                </a:cubicBezTo>
                <a:close/>
                <a:moveTo>
                  <a:pt x="1146294" y="660307"/>
                </a:moveTo>
                <a:cubicBezTo>
                  <a:pt x="1143101" y="663160"/>
                  <a:pt x="1140615" y="664233"/>
                  <a:pt x="1138835" y="663527"/>
                </a:cubicBezTo>
                <a:cubicBezTo>
                  <a:pt x="1136688" y="658555"/>
                  <a:pt x="1137395" y="656775"/>
                  <a:pt x="1142367" y="654628"/>
                </a:cubicBezTo>
                <a:cubicBezTo>
                  <a:pt x="1144147" y="655335"/>
                  <a:pt x="1145220" y="657821"/>
                  <a:pt x="1146294" y="660307"/>
                </a:cubicBezTo>
                <a:close/>
                <a:moveTo>
                  <a:pt x="1361829" y="563180"/>
                </a:moveTo>
                <a:cubicBezTo>
                  <a:pt x="1360049" y="562474"/>
                  <a:pt x="1358975" y="559988"/>
                  <a:pt x="1357902" y="557502"/>
                </a:cubicBezTo>
                <a:cubicBezTo>
                  <a:pt x="1360388" y="556428"/>
                  <a:pt x="1361094" y="554649"/>
                  <a:pt x="1363580" y="553575"/>
                </a:cubicBezTo>
                <a:cubicBezTo>
                  <a:pt x="1363580" y="553575"/>
                  <a:pt x="1363580" y="553575"/>
                  <a:pt x="1365360" y="554281"/>
                </a:cubicBezTo>
                <a:cubicBezTo>
                  <a:pt x="1367140" y="554987"/>
                  <a:pt x="1368213" y="557473"/>
                  <a:pt x="1367507" y="559253"/>
                </a:cubicBezTo>
                <a:cubicBezTo>
                  <a:pt x="1366095" y="562813"/>
                  <a:pt x="1363608" y="563886"/>
                  <a:pt x="1361829" y="563180"/>
                </a:cubicBezTo>
                <a:close/>
                <a:moveTo>
                  <a:pt x="75130" y="1177572"/>
                </a:moveTo>
                <a:cubicBezTo>
                  <a:pt x="72728" y="1178679"/>
                  <a:pt x="70327" y="1179786"/>
                  <a:pt x="66937" y="1178441"/>
                </a:cubicBezTo>
                <a:cubicBezTo>
                  <a:pt x="65242" y="1177768"/>
                  <a:pt x="62558" y="1174644"/>
                  <a:pt x="63971" y="1171084"/>
                </a:cubicBezTo>
                <a:cubicBezTo>
                  <a:pt x="66372" y="1169977"/>
                  <a:pt x="68774" y="1168869"/>
                  <a:pt x="70469" y="1169542"/>
                </a:cubicBezTo>
                <a:cubicBezTo>
                  <a:pt x="73858" y="1170888"/>
                  <a:pt x="74847" y="1173340"/>
                  <a:pt x="75130" y="1177572"/>
                </a:cubicBezTo>
                <a:close/>
                <a:moveTo>
                  <a:pt x="1079382" y="701736"/>
                </a:moveTo>
                <a:cubicBezTo>
                  <a:pt x="1079382" y="701736"/>
                  <a:pt x="1077603" y="701030"/>
                  <a:pt x="1077603" y="701030"/>
                </a:cubicBezTo>
                <a:cubicBezTo>
                  <a:pt x="1074779" y="697763"/>
                  <a:pt x="1077294" y="696615"/>
                  <a:pt x="1080545" y="693614"/>
                </a:cubicBezTo>
                <a:cubicBezTo>
                  <a:pt x="1082634" y="698734"/>
                  <a:pt x="1083678" y="701295"/>
                  <a:pt x="1079382" y="701736"/>
                </a:cubicBezTo>
                <a:close/>
                <a:moveTo>
                  <a:pt x="982575" y="749959"/>
                </a:moveTo>
                <a:lnTo>
                  <a:pt x="975765" y="749104"/>
                </a:lnTo>
                <a:lnTo>
                  <a:pt x="976619" y="742295"/>
                </a:lnTo>
                <a:lnTo>
                  <a:pt x="982256" y="742067"/>
                </a:lnTo>
                <a:close/>
                <a:moveTo>
                  <a:pt x="743485" y="866468"/>
                </a:moveTo>
                <a:cubicBezTo>
                  <a:pt x="742347" y="866767"/>
                  <a:pt x="740854" y="866676"/>
                  <a:pt x="737525" y="867358"/>
                </a:cubicBezTo>
                <a:cubicBezTo>
                  <a:pt x="731854" y="861101"/>
                  <a:pt x="739884" y="856276"/>
                  <a:pt x="743407" y="857674"/>
                </a:cubicBezTo>
                <a:cubicBezTo>
                  <a:pt x="747317" y="863232"/>
                  <a:pt x="747317" y="863232"/>
                  <a:pt x="747317" y="863232"/>
                </a:cubicBezTo>
                <a:cubicBezTo>
                  <a:pt x="745407" y="865478"/>
                  <a:pt x="744623" y="866169"/>
                  <a:pt x="743485" y="866468"/>
                </a:cubicBezTo>
                <a:close/>
                <a:moveTo>
                  <a:pt x="1225884" y="639273"/>
                </a:moveTo>
                <a:cubicBezTo>
                  <a:pt x="1223553" y="640280"/>
                  <a:pt x="1221222" y="641286"/>
                  <a:pt x="1219554" y="640624"/>
                </a:cubicBezTo>
                <a:cubicBezTo>
                  <a:pt x="1218548" y="638294"/>
                  <a:pt x="1219872" y="634957"/>
                  <a:pt x="1223871" y="634613"/>
                </a:cubicBezTo>
                <a:cubicBezTo>
                  <a:pt x="1225884" y="639273"/>
                  <a:pt x="1225884" y="639273"/>
                  <a:pt x="1225884" y="639273"/>
                </a:cubicBezTo>
                <a:close/>
                <a:moveTo>
                  <a:pt x="890108" y="799589"/>
                </a:moveTo>
                <a:cubicBezTo>
                  <a:pt x="887634" y="800473"/>
                  <a:pt x="884222" y="799858"/>
                  <a:pt x="882071" y="797875"/>
                </a:cubicBezTo>
                <a:cubicBezTo>
                  <a:pt x="880638" y="796552"/>
                  <a:pt x="879204" y="795230"/>
                  <a:pt x="880295" y="791171"/>
                </a:cubicBezTo>
                <a:cubicBezTo>
                  <a:pt x="885516" y="788388"/>
                  <a:pt x="888211" y="788342"/>
                  <a:pt x="892512" y="792308"/>
                </a:cubicBezTo>
                <a:cubicBezTo>
                  <a:pt x="894117" y="796322"/>
                  <a:pt x="892581" y="798705"/>
                  <a:pt x="890108" y="799589"/>
                </a:cubicBezTo>
                <a:close/>
                <a:moveTo>
                  <a:pt x="1250679" y="628941"/>
                </a:moveTo>
                <a:cubicBezTo>
                  <a:pt x="1245955" y="624982"/>
                  <a:pt x="1241563" y="614901"/>
                  <a:pt x="1246618" y="612738"/>
                </a:cubicBezTo>
                <a:cubicBezTo>
                  <a:pt x="1250243" y="614177"/>
                  <a:pt x="1253869" y="615616"/>
                  <a:pt x="1256065" y="620656"/>
                </a:cubicBezTo>
                <a:cubicBezTo>
                  <a:pt x="1254635" y="624258"/>
                  <a:pt x="1255733" y="626778"/>
                  <a:pt x="1250679" y="628941"/>
                </a:cubicBezTo>
                <a:close/>
                <a:moveTo>
                  <a:pt x="485940" y="993649"/>
                </a:moveTo>
                <a:cubicBezTo>
                  <a:pt x="484139" y="992934"/>
                  <a:pt x="482338" y="992219"/>
                  <a:pt x="482338" y="992219"/>
                </a:cubicBezTo>
                <a:cubicBezTo>
                  <a:pt x="478736" y="990790"/>
                  <a:pt x="475781" y="987729"/>
                  <a:pt x="476429" y="986098"/>
                </a:cubicBezTo>
                <a:cubicBezTo>
                  <a:pt x="476429" y="986098"/>
                  <a:pt x="476429" y="986098"/>
                  <a:pt x="481973" y="982633"/>
                </a:cubicBezTo>
                <a:cubicBezTo>
                  <a:pt x="485575" y="984062"/>
                  <a:pt x="489035" y="991101"/>
                  <a:pt x="485940" y="993649"/>
                </a:cubicBezTo>
                <a:close/>
                <a:moveTo>
                  <a:pt x="427226" y="1023567"/>
                </a:moveTo>
                <a:cubicBezTo>
                  <a:pt x="424760" y="1024734"/>
                  <a:pt x="422293" y="1025901"/>
                  <a:pt x="420563" y="1025215"/>
                </a:cubicBezTo>
                <a:cubicBezTo>
                  <a:pt x="418833" y="1024528"/>
                  <a:pt x="417579" y="1017593"/>
                  <a:pt x="421776" y="1017113"/>
                </a:cubicBezTo>
                <a:cubicBezTo>
                  <a:pt x="423506" y="1017799"/>
                  <a:pt x="424500" y="1020340"/>
                  <a:pt x="427226" y="1023567"/>
                </a:cubicBezTo>
                <a:close/>
                <a:moveTo>
                  <a:pt x="612252" y="936098"/>
                </a:moveTo>
                <a:cubicBezTo>
                  <a:pt x="608792" y="934725"/>
                  <a:pt x="606802" y="929644"/>
                  <a:pt x="610999" y="929163"/>
                </a:cubicBezTo>
                <a:cubicBezTo>
                  <a:pt x="612729" y="929850"/>
                  <a:pt x="612729" y="929850"/>
                  <a:pt x="612729" y="929850"/>
                </a:cubicBezTo>
                <a:cubicBezTo>
                  <a:pt x="615195" y="928683"/>
                  <a:pt x="615195" y="928683"/>
                  <a:pt x="615195" y="928683"/>
                </a:cubicBezTo>
                <a:cubicBezTo>
                  <a:pt x="616925" y="929369"/>
                  <a:pt x="616925" y="929369"/>
                  <a:pt x="617920" y="931910"/>
                </a:cubicBezTo>
                <a:cubicBezTo>
                  <a:pt x="615454" y="933077"/>
                  <a:pt x="616449" y="935618"/>
                  <a:pt x="612252" y="936098"/>
                </a:cubicBezTo>
                <a:close/>
                <a:moveTo>
                  <a:pt x="1299004" y="615072"/>
                </a:moveTo>
                <a:cubicBezTo>
                  <a:pt x="1296415" y="616190"/>
                  <a:pt x="1294561" y="615454"/>
                  <a:pt x="1292707" y="614719"/>
                </a:cubicBezTo>
                <a:cubicBezTo>
                  <a:pt x="1290853" y="613983"/>
                  <a:pt x="1290853" y="613983"/>
                  <a:pt x="1291589" y="612129"/>
                </a:cubicBezTo>
                <a:cubicBezTo>
                  <a:pt x="1292325" y="610275"/>
                  <a:pt x="1294179" y="611011"/>
                  <a:pt x="1294179" y="611011"/>
                </a:cubicBezTo>
                <a:cubicBezTo>
                  <a:pt x="1296032" y="611747"/>
                  <a:pt x="1297886" y="612482"/>
                  <a:pt x="1299004" y="615072"/>
                </a:cubicBezTo>
                <a:close/>
                <a:moveTo>
                  <a:pt x="910149" y="802820"/>
                </a:moveTo>
                <a:cubicBezTo>
                  <a:pt x="909467" y="805357"/>
                  <a:pt x="907215" y="807079"/>
                  <a:pt x="903086" y="805803"/>
                </a:cubicBezTo>
                <a:cubicBezTo>
                  <a:pt x="898785" y="801836"/>
                  <a:pt x="898614" y="799145"/>
                  <a:pt x="900967" y="793718"/>
                </a:cubicBezTo>
                <a:cubicBezTo>
                  <a:pt x="904925" y="792303"/>
                  <a:pt x="906359" y="793625"/>
                  <a:pt x="907792" y="794948"/>
                </a:cubicBezTo>
                <a:cubicBezTo>
                  <a:pt x="909942" y="796931"/>
                  <a:pt x="910830" y="800283"/>
                  <a:pt x="910149" y="802820"/>
                </a:cubicBezTo>
                <a:close/>
                <a:moveTo>
                  <a:pt x="1167740" y="680760"/>
                </a:moveTo>
                <a:cubicBezTo>
                  <a:pt x="1164832" y="680972"/>
                  <a:pt x="1164832" y="680972"/>
                  <a:pt x="1163366" y="679619"/>
                </a:cubicBezTo>
                <a:cubicBezTo>
                  <a:pt x="1161900" y="678267"/>
                  <a:pt x="1163319" y="673787"/>
                  <a:pt x="1164761" y="672223"/>
                </a:cubicBezTo>
                <a:cubicBezTo>
                  <a:pt x="1163342" y="676703"/>
                  <a:pt x="1169159" y="676280"/>
                  <a:pt x="1167740" y="680760"/>
                </a:cubicBezTo>
                <a:close/>
                <a:moveTo>
                  <a:pt x="1443591" y="551150"/>
                </a:moveTo>
                <a:cubicBezTo>
                  <a:pt x="1441054" y="551252"/>
                  <a:pt x="1438517" y="551355"/>
                  <a:pt x="1437198" y="550138"/>
                </a:cubicBezTo>
                <a:cubicBezTo>
                  <a:pt x="1437096" y="547601"/>
                  <a:pt x="1439530" y="544962"/>
                  <a:pt x="1443386" y="546077"/>
                </a:cubicBezTo>
                <a:cubicBezTo>
                  <a:pt x="1443591" y="551150"/>
                  <a:pt x="1443591" y="551150"/>
                  <a:pt x="1443591" y="551150"/>
                </a:cubicBezTo>
                <a:close/>
                <a:moveTo>
                  <a:pt x="494548" y="1007487"/>
                </a:moveTo>
                <a:cubicBezTo>
                  <a:pt x="490373" y="1007915"/>
                  <a:pt x="487928" y="1009030"/>
                  <a:pt x="484468" y="1007656"/>
                </a:cubicBezTo>
                <a:cubicBezTo>
                  <a:pt x="481007" y="1006283"/>
                  <a:pt x="478976" y="1001308"/>
                  <a:pt x="480405" y="997706"/>
                </a:cubicBezTo>
                <a:cubicBezTo>
                  <a:pt x="483565" y="994791"/>
                  <a:pt x="486010" y="993676"/>
                  <a:pt x="489470" y="995050"/>
                </a:cubicBezTo>
                <a:cubicBezTo>
                  <a:pt x="492931" y="996423"/>
                  <a:pt x="494962" y="1001398"/>
                  <a:pt x="494548" y="1007487"/>
                </a:cubicBezTo>
                <a:close/>
                <a:moveTo>
                  <a:pt x="811999" y="856976"/>
                </a:moveTo>
                <a:cubicBezTo>
                  <a:pt x="809184" y="854379"/>
                  <a:pt x="806369" y="851783"/>
                  <a:pt x="807395" y="847846"/>
                </a:cubicBezTo>
                <a:cubicBezTo>
                  <a:pt x="810020" y="847825"/>
                  <a:pt x="812645" y="847804"/>
                  <a:pt x="814052" y="849102"/>
                </a:cubicBezTo>
                <a:cubicBezTo>
                  <a:pt x="815460" y="850400"/>
                  <a:pt x="814433" y="854337"/>
                  <a:pt x="811999" y="856976"/>
                </a:cubicBezTo>
                <a:close/>
                <a:moveTo>
                  <a:pt x="536935" y="990689"/>
                </a:moveTo>
                <a:cubicBezTo>
                  <a:pt x="536935" y="990689"/>
                  <a:pt x="536935" y="990689"/>
                  <a:pt x="534214" y="990892"/>
                </a:cubicBezTo>
                <a:cubicBezTo>
                  <a:pt x="532846" y="989630"/>
                  <a:pt x="532846" y="989630"/>
                  <a:pt x="532846" y="989630"/>
                </a:cubicBezTo>
                <a:cubicBezTo>
                  <a:pt x="532846" y="989630"/>
                  <a:pt x="532846" y="989630"/>
                  <a:pt x="532829" y="986902"/>
                </a:cubicBezTo>
                <a:cubicBezTo>
                  <a:pt x="534182" y="985436"/>
                  <a:pt x="534182" y="985436"/>
                  <a:pt x="534182" y="985436"/>
                </a:cubicBezTo>
                <a:cubicBezTo>
                  <a:pt x="534182" y="985436"/>
                  <a:pt x="534182" y="985436"/>
                  <a:pt x="538255" y="983766"/>
                </a:cubicBezTo>
                <a:cubicBezTo>
                  <a:pt x="536902" y="985232"/>
                  <a:pt x="536902" y="985232"/>
                  <a:pt x="536902" y="985232"/>
                </a:cubicBezTo>
                <a:cubicBezTo>
                  <a:pt x="538271" y="986494"/>
                  <a:pt x="538271" y="986494"/>
                  <a:pt x="539623" y="985028"/>
                </a:cubicBezTo>
                <a:cubicBezTo>
                  <a:pt x="539623" y="985028"/>
                  <a:pt x="539623" y="985028"/>
                  <a:pt x="538287" y="989223"/>
                </a:cubicBezTo>
                <a:cubicBezTo>
                  <a:pt x="538287" y="989223"/>
                  <a:pt x="538287" y="989223"/>
                  <a:pt x="536935" y="990689"/>
                </a:cubicBezTo>
                <a:close/>
                <a:moveTo>
                  <a:pt x="1392110" y="584639"/>
                </a:moveTo>
                <a:cubicBezTo>
                  <a:pt x="1391126" y="582360"/>
                  <a:pt x="1390142" y="580081"/>
                  <a:pt x="1390789" y="578450"/>
                </a:cubicBezTo>
                <a:cubicBezTo>
                  <a:pt x="1393716" y="575834"/>
                  <a:pt x="1395347" y="576481"/>
                  <a:pt x="1395347" y="576481"/>
                </a:cubicBezTo>
                <a:cubicBezTo>
                  <a:pt x="1396979" y="577129"/>
                  <a:pt x="1397963" y="579408"/>
                  <a:pt x="1399594" y="580055"/>
                </a:cubicBezTo>
                <a:cubicBezTo>
                  <a:pt x="1398299" y="583318"/>
                  <a:pt x="1397652" y="584949"/>
                  <a:pt x="1392110" y="584639"/>
                </a:cubicBezTo>
                <a:close/>
                <a:moveTo>
                  <a:pt x="951051" y="795666"/>
                </a:moveTo>
                <a:cubicBezTo>
                  <a:pt x="949211" y="796249"/>
                  <a:pt x="947182" y="796331"/>
                  <a:pt x="946533" y="797035"/>
                </a:cubicBezTo>
                <a:cubicBezTo>
                  <a:pt x="947722" y="792922"/>
                  <a:pt x="950209" y="787401"/>
                  <a:pt x="954432" y="791296"/>
                </a:cubicBezTo>
                <a:cubicBezTo>
                  <a:pt x="954541" y="794001"/>
                  <a:pt x="952891" y="795084"/>
                  <a:pt x="951051" y="795666"/>
                </a:cubicBezTo>
                <a:close/>
                <a:moveTo>
                  <a:pt x="1261483" y="648558"/>
                </a:moveTo>
                <a:cubicBezTo>
                  <a:pt x="1258763" y="648762"/>
                  <a:pt x="1257410" y="650228"/>
                  <a:pt x="1256042" y="648965"/>
                </a:cubicBezTo>
                <a:cubicBezTo>
                  <a:pt x="1256042" y="648965"/>
                  <a:pt x="1254673" y="647703"/>
                  <a:pt x="1256026" y="646237"/>
                </a:cubicBezTo>
                <a:cubicBezTo>
                  <a:pt x="1257378" y="644771"/>
                  <a:pt x="1258730" y="643305"/>
                  <a:pt x="1261451" y="643101"/>
                </a:cubicBezTo>
                <a:cubicBezTo>
                  <a:pt x="1261483" y="648558"/>
                  <a:pt x="1261483" y="648558"/>
                  <a:pt x="1261483" y="648558"/>
                </a:cubicBezTo>
                <a:close/>
                <a:moveTo>
                  <a:pt x="981161" y="782086"/>
                </a:moveTo>
                <a:cubicBezTo>
                  <a:pt x="978470" y="782209"/>
                  <a:pt x="975684" y="779639"/>
                  <a:pt x="971695" y="781169"/>
                </a:cubicBezTo>
                <a:cubicBezTo>
                  <a:pt x="968720" y="773215"/>
                  <a:pt x="978186" y="774132"/>
                  <a:pt x="982365" y="777986"/>
                </a:cubicBezTo>
                <a:cubicBezTo>
                  <a:pt x="983758" y="779271"/>
                  <a:pt x="982459" y="780678"/>
                  <a:pt x="981161" y="782086"/>
                </a:cubicBezTo>
                <a:close/>
                <a:moveTo>
                  <a:pt x="1470442" y="550411"/>
                </a:moveTo>
                <a:cubicBezTo>
                  <a:pt x="1467455" y="545020"/>
                  <a:pt x="1466976" y="534034"/>
                  <a:pt x="1472470" y="533830"/>
                </a:cubicBezTo>
                <a:cubicBezTo>
                  <a:pt x="1475337" y="536475"/>
                  <a:pt x="1478204" y="539119"/>
                  <a:pt x="1478444" y="544612"/>
                </a:cubicBezTo>
                <a:cubicBezTo>
                  <a:pt x="1475816" y="547460"/>
                  <a:pt x="1475936" y="550207"/>
                  <a:pt x="1470442" y="550411"/>
                </a:cubicBezTo>
                <a:close/>
                <a:moveTo>
                  <a:pt x="607856" y="962679"/>
                </a:moveTo>
                <a:cubicBezTo>
                  <a:pt x="602224" y="956324"/>
                  <a:pt x="609626" y="953081"/>
                  <a:pt x="613149" y="954479"/>
                </a:cubicBezTo>
                <a:cubicBezTo>
                  <a:pt x="617020" y="960135"/>
                  <a:pt x="611030" y="959818"/>
                  <a:pt x="607856" y="962679"/>
                </a:cubicBezTo>
                <a:close/>
                <a:moveTo>
                  <a:pt x="678213" y="929656"/>
                </a:moveTo>
                <a:cubicBezTo>
                  <a:pt x="676433" y="928950"/>
                  <a:pt x="674653" y="928244"/>
                  <a:pt x="674443" y="923582"/>
                </a:cubicBezTo>
                <a:cubicBezTo>
                  <a:pt x="677007" y="922311"/>
                  <a:pt x="678787" y="923017"/>
                  <a:pt x="678787" y="923017"/>
                </a:cubicBezTo>
                <a:cubicBezTo>
                  <a:pt x="682347" y="924430"/>
                  <a:pt x="682557" y="929091"/>
                  <a:pt x="678213" y="929656"/>
                </a:cubicBezTo>
                <a:close/>
                <a:moveTo>
                  <a:pt x="360817" y="1082763"/>
                </a:moveTo>
                <a:cubicBezTo>
                  <a:pt x="360130" y="1084493"/>
                  <a:pt x="358462" y="1083831"/>
                  <a:pt x="358462" y="1083831"/>
                </a:cubicBezTo>
                <a:cubicBezTo>
                  <a:pt x="355125" y="1082507"/>
                  <a:pt x="354830" y="1078384"/>
                  <a:pt x="358853" y="1077978"/>
                </a:cubicBezTo>
                <a:cubicBezTo>
                  <a:pt x="359835" y="1080370"/>
                  <a:pt x="362190" y="1079302"/>
                  <a:pt x="360817" y="1082763"/>
                </a:cubicBezTo>
                <a:close/>
                <a:moveTo>
                  <a:pt x="1011818" y="774297"/>
                </a:moveTo>
                <a:cubicBezTo>
                  <a:pt x="1010425" y="773012"/>
                  <a:pt x="1007718" y="773152"/>
                  <a:pt x="1007718" y="773152"/>
                </a:cubicBezTo>
                <a:cubicBezTo>
                  <a:pt x="1004933" y="770583"/>
                  <a:pt x="1004774" y="765165"/>
                  <a:pt x="1007323" y="759607"/>
                </a:cubicBezTo>
                <a:cubicBezTo>
                  <a:pt x="1008637" y="758183"/>
                  <a:pt x="1011343" y="758044"/>
                  <a:pt x="1012736" y="759328"/>
                </a:cubicBezTo>
                <a:cubicBezTo>
                  <a:pt x="1016914" y="763182"/>
                  <a:pt x="1015838" y="772733"/>
                  <a:pt x="1011818" y="774297"/>
                </a:cubicBezTo>
                <a:close/>
                <a:moveTo>
                  <a:pt x="487609" y="1024830"/>
                </a:moveTo>
                <a:cubicBezTo>
                  <a:pt x="484905" y="1021754"/>
                  <a:pt x="482889" y="1016948"/>
                  <a:pt x="488338" y="1013102"/>
                </a:cubicBezTo>
                <a:cubicBezTo>
                  <a:pt x="490033" y="1013775"/>
                  <a:pt x="490033" y="1013775"/>
                  <a:pt x="490033" y="1013775"/>
                </a:cubicBezTo>
                <a:cubicBezTo>
                  <a:pt x="491728" y="1014448"/>
                  <a:pt x="491728" y="1014448"/>
                  <a:pt x="492737" y="1016851"/>
                </a:cubicBezTo>
                <a:cubicBezTo>
                  <a:pt x="494432" y="1017523"/>
                  <a:pt x="494432" y="1017523"/>
                  <a:pt x="496127" y="1018196"/>
                </a:cubicBezTo>
                <a:cubicBezTo>
                  <a:pt x="494753" y="1021657"/>
                  <a:pt x="492372" y="1022715"/>
                  <a:pt x="487609" y="1024830"/>
                </a:cubicBezTo>
                <a:close/>
                <a:moveTo>
                  <a:pt x="918940" y="822113"/>
                </a:moveTo>
                <a:cubicBezTo>
                  <a:pt x="918102" y="823375"/>
                  <a:pt x="916736" y="824150"/>
                  <a:pt x="914652" y="823585"/>
                </a:cubicBezTo>
                <a:cubicBezTo>
                  <a:pt x="911782" y="818224"/>
                  <a:pt x="914486" y="815292"/>
                  <a:pt x="920061" y="817720"/>
                </a:cubicBezTo>
                <a:cubicBezTo>
                  <a:pt x="920088" y="819102"/>
                  <a:pt x="919778" y="820851"/>
                  <a:pt x="918940" y="822113"/>
                </a:cubicBezTo>
                <a:close/>
                <a:moveTo>
                  <a:pt x="882190" y="844657"/>
                </a:moveTo>
                <a:cubicBezTo>
                  <a:pt x="877968" y="840762"/>
                  <a:pt x="883270" y="837838"/>
                  <a:pt x="887274" y="836321"/>
                </a:cubicBezTo>
                <a:cubicBezTo>
                  <a:pt x="885976" y="837729"/>
                  <a:pt x="887602" y="844438"/>
                  <a:pt x="882190" y="844657"/>
                </a:cubicBezTo>
                <a:close/>
                <a:moveTo>
                  <a:pt x="1018618" y="780310"/>
                </a:moveTo>
                <a:cubicBezTo>
                  <a:pt x="1018618" y="780310"/>
                  <a:pt x="1018618" y="780310"/>
                  <a:pt x="1011871" y="779152"/>
                </a:cubicBezTo>
                <a:cubicBezTo>
                  <a:pt x="1010318" y="775187"/>
                  <a:pt x="1014250" y="773749"/>
                  <a:pt x="1017065" y="776345"/>
                </a:cubicBezTo>
                <a:cubicBezTo>
                  <a:pt x="1017065" y="776345"/>
                  <a:pt x="1018472" y="777644"/>
                  <a:pt x="1018618" y="780310"/>
                </a:cubicBezTo>
                <a:close/>
                <a:moveTo>
                  <a:pt x="1004383" y="790698"/>
                </a:moveTo>
                <a:cubicBezTo>
                  <a:pt x="1002959" y="789385"/>
                  <a:pt x="999985" y="784036"/>
                  <a:pt x="1002581" y="781221"/>
                </a:cubicBezTo>
                <a:cubicBezTo>
                  <a:pt x="1003879" y="779814"/>
                  <a:pt x="1006602" y="779720"/>
                  <a:pt x="1008026" y="781034"/>
                </a:cubicBezTo>
                <a:cubicBezTo>
                  <a:pt x="1012299" y="784975"/>
                  <a:pt x="1011252" y="791825"/>
                  <a:pt x="1004383" y="790698"/>
                </a:cubicBezTo>
                <a:close/>
                <a:moveTo>
                  <a:pt x="968366" y="809130"/>
                </a:moveTo>
                <a:cubicBezTo>
                  <a:pt x="967456" y="811915"/>
                  <a:pt x="965127" y="813721"/>
                  <a:pt x="960947" y="812500"/>
                </a:cubicBezTo>
                <a:cubicBezTo>
                  <a:pt x="960827" y="809754"/>
                  <a:pt x="957960" y="807109"/>
                  <a:pt x="959034" y="800192"/>
                </a:cubicBezTo>
                <a:cubicBezTo>
                  <a:pt x="959034" y="800192"/>
                  <a:pt x="959034" y="800192"/>
                  <a:pt x="967275" y="799886"/>
                </a:cubicBezTo>
                <a:cubicBezTo>
                  <a:pt x="968769" y="802581"/>
                  <a:pt x="969277" y="806345"/>
                  <a:pt x="968366" y="809130"/>
                </a:cubicBezTo>
                <a:close/>
                <a:moveTo>
                  <a:pt x="1003630" y="795170"/>
                </a:moveTo>
                <a:cubicBezTo>
                  <a:pt x="1002178" y="796203"/>
                  <a:pt x="1000009" y="796415"/>
                  <a:pt x="999108" y="796058"/>
                </a:cubicBezTo>
                <a:cubicBezTo>
                  <a:pt x="994441" y="792060"/>
                  <a:pt x="1002051" y="788642"/>
                  <a:pt x="1003852" y="789357"/>
                </a:cubicBezTo>
                <a:cubicBezTo>
                  <a:pt x="1005818" y="792283"/>
                  <a:pt x="1005082" y="794137"/>
                  <a:pt x="1003630" y="795170"/>
                </a:cubicBezTo>
                <a:close/>
                <a:moveTo>
                  <a:pt x="1391313" y="611017"/>
                </a:moveTo>
                <a:cubicBezTo>
                  <a:pt x="1384092" y="614074"/>
                  <a:pt x="1384092" y="614074"/>
                  <a:pt x="1384092" y="614074"/>
                </a:cubicBezTo>
                <a:cubicBezTo>
                  <a:pt x="1382661" y="607584"/>
                  <a:pt x="1388829" y="602135"/>
                  <a:pt x="1392590" y="597705"/>
                </a:cubicBezTo>
                <a:cubicBezTo>
                  <a:pt x="1394697" y="602489"/>
                  <a:pt x="1395751" y="604882"/>
                  <a:pt x="1395074" y="606587"/>
                </a:cubicBezTo>
                <a:cubicBezTo>
                  <a:pt x="1388529" y="607938"/>
                  <a:pt x="1390937" y="606920"/>
                  <a:pt x="1391313" y="611017"/>
                </a:cubicBezTo>
                <a:close/>
                <a:moveTo>
                  <a:pt x="930636" y="831214"/>
                </a:moveTo>
                <a:cubicBezTo>
                  <a:pt x="927766" y="825853"/>
                  <a:pt x="930470" y="822921"/>
                  <a:pt x="936045" y="825350"/>
                </a:cubicBezTo>
                <a:cubicBezTo>
                  <a:pt x="937508" y="829412"/>
                  <a:pt x="933396" y="831046"/>
                  <a:pt x="930636" y="831214"/>
                </a:cubicBezTo>
                <a:close/>
                <a:moveTo>
                  <a:pt x="1240869" y="683702"/>
                </a:moveTo>
                <a:cubicBezTo>
                  <a:pt x="1237827" y="686501"/>
                  <a:pt x="1236159" y="685839"/>
                  <a:pt x="1236159" y="685839"/>
                </a:cubicBezTo>
                <a:cubicBezTo>
                  <a:pt x="1234490" y="685177"/>
                  <a:pt x="1232822" y="684515"/>
                  <a:pt x="1232822" y="684515"/>
                </a:cubicBezTo>
                <a:cubicBezTo>
                  <a:pt x="1233509" y="682785"/>
                  <a:pt x="1234195" y="681054"/>
                  <a:pt x="1236550" y="679986"/>
                </a:cubicBezTo>
                <a:cubicBezTo>
                  <a:pt x="1237532" y="682378"/>
                  <a:pt x="1239200" y="683040"/>
                  <a:pt x="1240869" y="683702"/>
                </a:cubicBezTo>
                <a:close/>
                <a:moveTo>
                  <a:pt x="342147" y="1112433"/>
                </a:moveTo>
                <a:cubicBezTo>
                  <a:pt x="339559" y="1112651"/>
                  <a:pt x="339567" y="1110053"/>
                  <a:pt x="335680" y="1111678"/>
                </a:cubicBezTo>
                <a:cubicBezTo>
                  <a:pt x="335696" y="1106483"/>
                  <a:pt x="338293" y="1103668"/>
                  <a:pt x="342171" y="1104641"/>
                </a:cubicBezTo>
                <a:cubicBezTo>
                  <a:pt x="343461" y="1105831"/>
                  <a:pt x="344743" y="1109618"/>
                  <a:pt x="342147" y="1112433"/>
                </a:cubicBezTo>
                <a:close/>
                <a:moveTo>
                  <a:pt x="1104723" y="751433"/>
                </a:moveTo>
                <a:cubicBezTo>
                  <a:pt x="1099379" y="751932"/>
                  <a:pt x="1099379" y="751932"/>
                  <a:pt x="1099379" y="751932"/>
                </a:cubicBezTo>
                <a:cubicBezTo>
                  <a:pt x="1099412" y="749249"/>
                  <a:pt x="1099445" y="746565"/>
                  <a:pt x="1103469" y="744850"/>
                </a:cubicBezTo>
                <a:cubicBezTo>
                  <a:pt x="1103436" y="747533"/>
                  <a:pt x="1104755" y="748750"/>
                  <a:pt x="1104723" y="751433"/>
                </a:cubicBezTo>
                <a:close/>
                <a:moveTo>
                  <a:pt x="843257" y="876040"/>
                </a:moveTo>
                <a:lnTo>
                  <a:pt x="835365" y="876358"/>
                </a:lnTo>
                <a:lnTo>
                  <a:pt x="835137" y="870721"/>
                </a:lnTo>
                <a:lnTo>
                  <a:pt x="841856" y="869321"/>
                </a:lnTo>
                <a:close/>
                <a:moveTo>
                  <a:pt x="1520525" y="554819"/>
                </a:moveTo>
                <a:cubicBezTo>
                  <a:pt x="1517706" y="554933"/>
                  <a:pt x="1516240" y="553581"/>
                  <a:pt x="1514774" y="552229"/>
                </a:cubicBezTo>
                <a:cubicBezTo>
                  <a:pt x="1513308" y="550876"/>
                  <a:pt x="1513308" y="550876"/>
                  <a:pt x="1514660" y="549410"/>
                </a:cubicBezTo>
                <a:cubicBezTo>
                  <a:pt x="1516012" y="547944"/>
                  <a:pt x="1517479" y="549296"/>
                  <a:pt x="1517479" y="549296"/>
                </a:cubicBezTo>
                <a:cubicBezTo>
                  <a:pt x="1518945" y="550649"/>
                  <a:pt x="1520411" y="552001"/>
                  <a:pt x="1520525" y="554819"/>
                </a:cubicBezTo>
                <a:close/>
                <a:moveTo>
                  <a:pt x="1051249" y="778811"/>
                </a:moveTo>
                <a:cubicBezTo>
                  <a:pt x="1048618" y="778918"/>
                  <a:pt x="1048618" y="778918"/>
                  <a:pt x="1048618" y="778918"/>
                </a:cubicBezTo>
                <a:cubicBezTo>
                  <a:pt x="1047143" y="775025"/>
                  <a:pt x="1048406" y="773657"/>
                  <a:pt x="1051036" y="773550"/>
                </a:cubicBezTo>
                <a:cubicBezTo>
                  <a:pt x="1052405" y="774813"/>
                  <a:pt x="1052405" y="774813"/>
                  <a:pt x="1051249" y="778811"/>
                </a:cubicBezTo>
                <a:close/>
                <a:moveTo>
                  <a:pt x="1441623" y="597998"/>
                </a:moveTo>
                <a:cubicBezTo>
                  <a:pt x="1437779" y="599517"/>
                  <a:pt x="1436459" y="598301"/>
                  <a:pt x="1436459" y="598301"/>
                </a:cubicBezTo>
                <a:cubicBezTo>
                  <a:pt x="1435140" y="597083"/>
                  <a:pt x="1433821" y="595867"/>
                  <a:pt x="1433821" y="595867"/>
                </a:cubicBezTo>
                <a:cubicBezTo>
                  <a:pt x="1435083" y="594498"/>
                  <a:pt x="1436345" y="593130"/>
                  <a:pt x="1438927" y="592979"/>
                </a:cubicBezTo>
                <a:cubicBezTo>
                  <a:pt x="1438984" y="595564"/>
                  <a:pt x="1440303" y="596781"/>
                  <a:pt x="1441623" y="597998"/>
                </a:cubicBezTo>
                <a:close/>
                <a:moveTo>
                  <a:pt x="901089" y="857109"/>
                </a:moveTo>
                <a:cubicBezTo>
                  <a:pt x="898387" y="858240"/>
                  <a:pt x="894595" y="858037"/>
                  <a:pt x="891788" y="856766"/>
                </a:cubicBezTo>
                <a:cubicBezTo>
                  <a:pt x="891428" y="848527"/>
                  <a:pt x="891428" y="848527"/>
                  <a:pt x="891428" y="848527"/>
                </a:cubicBezTo>
                <a:cubicBezTo>
                  <a:pt x="898236" y="846898"/>
                  <a:pt x="901103" y="849543"/>
                  <a:pt x="903851" y="849441"/>
                </a:cubicBezTo>
                <a:cubicBezTo>
                  <a:pt x="905404" y="853510"/>
                  <a:pt x="903792" y="855977"/>
                  <a:pt x="901089" y="857109"/>
                </a:cubicBezTo>
                <a:close/>
                <a:moveTo>
                  <a:pt x="875165" y="872042"/>
                </a:moveTo>
                <a:cubicBezTo>
                  <a:pt x="873867" y="873450"/>
                  <a:pt x="872568" y="874857"/>
                  <a:pt x="871176" y="873572"/>
                </a:cubicBezTo>
                <a:cubicBezTo>
                  <a:pt x="866997" y="869718"/>
                  <a:pt x="865320" y="860357"/>
                  <a:pt x="873488" y="862681"/>
                </a:cubicBezTo>
                <a:cubicBezTo>
                  <a:pt x="872285" y="866780"/>
                  <a:pt x="875070" y="869350"/>
                  <a:pt x="875165" y="872042"/>
                </a:cubicBezTo>
                <a:close/>
                <a:moveTo>
                  <a:pt x="1311614" y="666577"/>
                </a:moveTo>
                <a:cubicBezTo>
                  <a:pt x="1310148" y="665224"/>
                  <a:pt x="1308682" y="663872"/>
                  <a:pt x="1308478" y="661151"/>
                </a:cubicBezTo>
                <a:cubicBezTo>
                  <a:pt x="1313935" y="661119"/>
                  <a:pt x="1313935" y="661119"/>
                  <a:pt x="1313935" y="661119"/>
                </a:cubicBezTo>
                <a:cubicBezTo>
                  <a:pt x="1314139" y="663840"/>
                  <a:pt x="1314343" y="666560"/>
                  <a:pt x="1311614" y="666577"/>
                </a:cubicBezTo>
                <a:close/>
                <a:moveTo>
                  <a:pt x="1604502" y="527321"/>
                </a:moveTo>
                <a:cubicBezTo>
                  <a:pt x="1601905" y="530136"/>
                  <a:pt x="1599200" y="530245"/>
                  <a:pt x="1597792" y="528947"/>
                </a:cubicBezTo>
                <a:cubicBezTo>
                  <a:pt x="1596385" y="527648"/>
                  <a:pt x="1596276" y="524943"/>
                  <a:pt x="1596166" y="522237"/>
                </a:cubicBezTo>
                <a:cubicBezTo>
                  <a:pt x="1598872" y="522128"/>
                  <a:pt x="1600170" y="520720"/>
                  <a:pt x="1602876" y="520611"/>
                </a:cubicBezTo>
                <a:cubicBezTo>
                  <a:pt x="1602876" y="520611"/>
                  <a:pt x="1602876" y="520611"/>
                  <a:pt x="1604283" y="521910"/>
                </a:cubicBezTo>
                <a:cubicBezTo>
                  <a:pt x="1605691" y="523208"/>
                  <a:pt x="1605800" y="525913"/>
                  <a:pt x="1604502" y="527321"/>
                </a:cubicBezTo>
                <a:close/>
                <a:moveTo>
                  <a:pt x="1298219" y="673215"/>
                </a:moveTo>
                <a:cubicBezTo>
                  <a:pt x="1296605" y="674259"/>
                  <a:pt x="1294566" y="673645"/>
                  <a:pt x="1293158" y="672347"/>
                </a:cubicBezTo>
                <a:cubicBezTo>
                  <a:pt x="1288936" y="668452"/>
                  <a:pt x="1288500" y="660452"/>
                  <a:pt x="1300732" y="664136"/>
                </a:cubicBezTo>
                <a:cubicBezTo>
                  <a:pt x="1301022" y="669469"/>
                  <a:pt x="1299833" y="672171"/>
                  <a:pt x="1298219" y="673215"/>
                </a:cubicBezTo>
                <a:close/>
                <a:moveTo>
                  <a:pt x="770192" y="924904"/>
                </a:moveTo>
                <a:cubicBezTo>
                  <a:pt x="770192" y="924904"/>
                  <a:pt x="770192" y="924904"/>
                  <a:pt x="767464" y="924921"/>
                </a:cubicBezTo>
                <a:cubicBezTo>
                  <a:pt x="767464" y="924921"/>
                  <a:pt x="765998" y="923568"/>
                  <a:pt x="765998" y="923568"/>
                </a:cubicBezTo>
                <a:cubicBezTo>
                  <a:pt x="765998" y="923568"/>
                  <a:pt x="765998" y="923568"/>
                  <a:pt x="764328" y="919495"/>
                </a:cubicBezTo>
                <a:cubicBezTo>
                  <a:pt x="765794" y="920848"/>
                  <a:pt x="767056" y="919479"/>
                  <a:pt x="765590" y="918127"/>
                </a:cubicBezTo>
                <a:cubicBezTo>
                  <a:pt x="765590" y="918127"/>
                  <a:pt x="765590" y="918127"/>
                  <a:pt x="769785" y="919463"/>
                </a:cubicBezTo>
                <a:cubicBezTo>
                  <a:pt x="769785" y="919463"/>
                  <a:pt x="771251" y="920816"/>
                  <a:pt x="771251" y="920816"/>
                </a:cubicBezTo>
                <a:cubicBezTo>
                  <a:pt x="771251" y="920816"/>
                  <a:pt x="771251" y="920816"/>
                  <a:pt x="771454" y="923536"/>
                </a:cubicBezTo>
                <a:cubicBezTo>
                  <a:pt x="769988" y="922184"/>
                  <a:pt x="770192" y="924904"/>
                  <a:pt x="770192" y="924904"/>
                </a:cubicBezTo>
                <a:close/>
                <a:moveTo>
                  <a:pt x="847253" y="892589"/>
                </a:moveTo>
                <a:cubicBezTo>
                  <a:pt x="844712" y="893584"/>
                  <a:pt x="844712" y="893584"/>
                  <a:pt x="844712" y="893584"/>
                </a:cubicBezTo>
                <a:cubicBezTo>
                  <a:pt x="844712" y="893584"/>
                  <a:pt x="842858" y="892848"/>
                  <a:pt x="842858" y="892848"/>
                </a:cubicBezTo>
                <a:cubicBezTo>
                  <a:pt x="839837" y="889646"/>
                  <a:pt x="839837" y="889646"/>
                  <a:pt x="839837" y="889646"/>
                </a:cubicBezTo>
                <a:cubicBezTo>
                  <a:pt x="841691" y="890382"/>
                  <a:pt x="842378" y="888652"/>
                  <a:pt x="840524" y="887916"/>
                </a:cubicBezTo>
                <a:cubicBezTo>
                  <a:pt x="844918" y="887657"/>
                  <a:pt x="844918" y="887657"/>
                  <a:pt x="844918" y="887657"/>
                </a:cubicBezTo>
                <a:cubicBezTo>
                  <a:pt x="844918" y="887657"/>
                  <a:pt x="846772" y="888393"/>
                  <a:pt x="846772" y="888393"/>
                </a:cubicBezTo>
                <a:cubicBezTo>
                  <a:pt x="847939" y="890859"/>
                  <a:pt x="847939" y="890859"/>
                  <a:pt x="847939" y="890859"/>
                </a:cubicBezTo>
                <a:cubicBezTo>
                  <a:pt x="847939" y="890859"/>
                  <a:pt x="845399" y="891854"/>
                  <a:pt x="847253" y="892589"/>
                </a:cubicBezTo>
                <a:close/>
                <a:moveTo>
                  <a:pt x="953004" y="845068"/>
                </a:moveTo>
                <a:cubicBezTo>
                  <a:pt x="951877" y="846633"/>
                  <a:pt x="949228" y="847446"/>
                  <a:pt x="945193" y="846329"/>
                </a:cubicBezTo>
                <a:cubicBezTo>
                  <a:pt x="943755" y="842397"/>
                  <a:pt x="946351" y="839582"/>
                  <a:pt x="951685" y="839292"/>
                </a:cubicBezTo>
                <a:cubicBezTo>
                  <a:pt x="953737" y="841185"/>
                  <a:pt x="954132" y="843503"/>
                  <a:pt x="953004" y="845068"/>
                </a:cubicBezTo>
                <a:close/>
                <a:moveTo>
                  <a:pt x="746577" y="946484"/>
                </a:moveTo>
                <a:cubicBezTo>
                  <a:pt x="744390" y="947578"/>
                  <a:pt x="741723" y="947991"/>
                  <a:pt x="739992" y="947305"/>
                </a:cubicBezTo>
                <a:cubicBezTo>
                  <a:pt x="738262" y="946618"/>
                  <a:pt x="734802" y="945245"/>
                  <a:pt x="736147" y="941855"/>
                </a:cubicBezTo>
                <a:cubicBezTo>
                  <a:pt x="735762" y="937778"/>
                  <a:pt x="741240" y="934066"/>
                  <a:pt x="746431" y="936127"/>
                </a:cubicBezTo>
                <a:cubicBezTo>
                  <a:pt x="748161" y="936813"/>
                  <a:pt x="749892" y="937500"/>
                  <a:pt x="750277" y="941576"/>
                </a:cubicBezTo>
                <a:cubicBezTo>
                  <a:pt x="750469" y="943615"/>
                  <a:pt x="748763" y="945390"/>
                  <a:pt x="746577" y="946484"/>
                </a:cubicBezTo>
                <a:close/>
                <a:moveTo>
                  <a:pt x="1246716" y="708811"/>
                </a:moveTo>
                <a:cubicBezTo>
                  <a:pt x="1245884" y="710418"/>
                  <a:pt x="1244180" y="711560"/>
                  <a:pt x="1242097" y="710995"/>
                </a:cubicBezTo>
                <a:cubicBezTo>
                  <a:pt x="1242041" y="708230"/>
                  <a:pt x="1239227" y="705634"/>
                  <a:pt x="1241931" y="702702"/>
                </a:cubicBezTo>
                <a:cubicBezTo>
                  <a:pt x="1243339" y="704000"/>
                  <a:pt x="1244691" y="702534"/>
                  <a:pt x="1246098" y="703832"/>
                </a:cubicBezTo>
                <a:cubicBezTo>
                  <a:pt x="1247506" y="705130"/>
                  <a:pt x="1247547" y="707204"/>
                  <a:pt x="1246716" y="708811"/>
                </a:cubicBezTo>
                <a:close/>
                <a:moveTo>
                  <a:pt x="999154" y="829653"/>
                </a:moveTo>
                <a:cubicBezTo>
                  <a:pt x="988483" y="827408"/>
                  <a:pt x="979074" y="823795"/>
                  <a:pt x="972190" y="817444"/>
                </a:cubicBezTo>
                <a:cubicBezTo>
                  <a:pt x="970813" y="816175"/>
                  <a:pt x="969436" y="814904"/>
                  <a:pt x="968059" y="813635"/>
                </a:cubicBezTo>
                <a:cubicBezTo>
                  <a:pt x="971387" y="798975"/>
                  <a:pt x="980107" y="786759"/>
                  <a:pt x="988139" y="789102"/>
                </a:cubicBezTo>
                <a:cubicBezTo>
                  <a:pt x="992155" y="790273"/>
                  <a:pt x="993532" y="791544"/>
                  <a:pt x="994909" y="792814"/>
                </a:cubicBezTo>
                <a:cubicBezTo>
                  <a:pt x="1004547" y="801704"/>
                  <a:pt x="1000072" y="820369"/>
                  <a:pt x="999154" y="829653"/>
                </a:cubicBezTo>
                <a:close/>
                <a:moveTo>
                  <a:pt x="604321" y="1022601"/>
                </a:moveTo>
                <a:cubicBezTo>
                  <a:pt x="600799" y="1021203"/>
                  <a:pt x="597634" y="1013767"/>
                  <a:pt x="606091" y="1013003"/>
                </a:cubicBezTo>
                <a:cubicBezTo>
                  <a:pt x="606440" y="1017262"/>
                  <a:pt x="611018" y="1021139"/>
                  <a:pt x="604321" y="1022601"/>
                </a:cubicBezTo>
                <a:close/>
                <a:moveTo>
                  <a:pt x="1241586" y="720727"/>
                </a:moveTo>
                <a:cubicBezTo>
                  <a:pt x="1238990" y="723542"/>
                  <a:pt x="1233461" y="723652"/>
                  <a:pt x="1230529" y="720948"/>
                </a:cubicBezTo>
                <a:cubicBezTo>
                  <a:pt x="1230529" y="720948"/>
                  <a:pt x="1230361" y="718188"/>
                  <a:pt x="1230194" y="715428"/>
                </a:cubicBezTo>
                <a:cubicBezTo>
                  <a:pt x="1232790" y="712613"/>
                  <a:pt x="1237021" y="713910"/>
                  <a:pt x="1238487" y="715263"/>
                </a:cubicBezTo>
                <a:cubicBezTo>
                  <a:pt x="1239953" y="716615"/>
                  <a:pt x="1241419" y="717967"/>
                  <a:pt x="1241586" y="720727"/>
                </a:cubicBezTo>
                <a:close/>
                <a:moveTo>
                  <a:pt x="1047898" y="815640"/>
                </a:moveTo>
                <a:cubicBezTo>
                  <a:pt x="1046681" y="816959"/>
                  <a:pt x="1044247" y="819598"/>
                  <a:pt x="1040293" y="818393"/>
                </a:cubicBezTo>
                <a:cubicBezTo>
                  <a:pt x="1040141" y="815811"/>
                  <a:pt x="1041358" y="814492"/>
                  <a:pt x="1042576" y="813173"/>
                </a:cubicBezTo>
                <a:cubicBezTo>
                  <a:pt x="1043793" y="811853"/>
                  <a:pt x="1043793" y="811853"/>
                  <a:pt x="1043793" y="811853"/>
                </a:cubicBezTo>
                <a:cubicBezTo>
                  <a:pt x="1045161" y="813115"/>
                  <a:pt x="1045161" y="813115"/>
                  <a:pt x="1045161" y="813115"/>
                </a:cubicBezTo>
                <a:cubicBezTo>
                  <a:pt x="1046529" y="814377"/>
                  <a:pt x="1046529" y="814377"/>
                  <a:pt x="1047898" y="815640"/>
                </a:cubicBezTo>
                <a:close/>
                <a:moveTo>
                  <a:pt x="1083617" y="799261"/>
                </a:moveTo>
                <a:cubicBezTo>
                  <a:pt x="1084916" y="797853"/>
                  <a:pt x="1084834" y="795824"/>
                  <a:pt x="1085103" y="794119"/>
                </a:cubicBezTo>
                <a:lnTo>
                  <a:pt x="1088202" y="791369"/>
                </a:lnTo>
                <a:lnTo>
                  <a:pt x="1088909" y="790493"/>
                </a:lnTo>
                <a:cubicBezTo>
                  <a:pt x="1090898" y="795574"/>
                  <a:pt x="1090898" y="795574"/>
                  <a:pt x="1090898" y="795574"/>
                </a:cubicBezTo>
                <a:cubicBezTo>
                  <a:pt x="1088432" y="796741"/>
                  <a:pt x="1087697" y="798595"/>
                  <a:pt x="1085966" y="797908"/>
                </a:cubicBezTo>
                <a:lnTo>
                  <a:pt x="1085962" y="797896"/>
                </a:lnTo>
                <a:close/>
                <a:moveTo>
                  <a:pt x="1065781" y="807773"/>
                </a:moveTo>
                <a:cubicBezTo>
                  <a:pt x="1062974" y="802579"/>
                  <a:pt x="1065570" y="799764"/>
                  <a:pt x="1070904" y="799474"/>
                </a:cubicBezTo>
                <a:cubicBezTo>
                  <a:pt x="1072272" y="800736"/>
                  <a:pt x="1072272" y="800736"/>
                  <a:pt x="1073641" y="801998"/>
                </a:cubicBezTo>
                <a:cubicBezTo>
                  <a:pt x="1073781" y="807337"/>
                  <a:pt x="1069816" y="808890"/>
                  <a:pt x="1065781" y="807773"/>
                </a:cubicBezTo>
                <a:close/>
                <a:moveTo>
                  <a:pt x="1382583" y="659316"/>
                </a:moveTo>
                <a:cubicBezTo>
                  <a:pt x="1383443" y="652667"/>
                  <a:pt x="1383068" y="647359"/>
                  <a:pt x="1388389" y="647305"/>
                </a:cubicBezTo>
                <a:cubicBezTo>
                  <a:pt x="1392662" y="651246"/>
                  <a:pt x="1390565" y="659235"/>
                  <a:pt x="1382583" y="659316"/>
                </a:cubicBezTo>
                <a:close/>
                <a:moveTo>
                  <a:pt x="863553" y="907283"/>
                </a:moveTo>
                <a:cubicBezTo>
                  <a:pt x="860518" y="907778"/>
                  <a:pt x="857115" y="907275"/>
                  <a:pt x="855026" y="905348"/>
                </a:cubicBezTo>
                <a:cubicBezTo>
                  <a:pt x="853633" y="904064"/>
                  <a:pt x="853554" y="901355"/>
                  <a:pt x="854867" y="899930"/>
                </a:cubicBezTo>
                <a:cubicBezTo>
                  <a:pt x="860201" y="896943"/>
                  <a:pt x="865615" y="896664"/>
                  <a:pt x="868400" y="899233"/>
                </a:cubicBezTo>
                <a:cubicBezTo>
                  <a:pt x="868400" y="899233"/>
                  <a:pt x="868479" y="901942"/>
                  <a:pt x="869872" y="903227"/>
                </a:cubicBezTo>
                <a:cubicBezTo>
                  <a:pt x="869255" y="905294"/>
                  <a:pt x="866588" y="906787"/>
                  <a:pt x="863553" y="907283"/>
                </a:cubicBezTo>
                <a:close/>
                <a:moveTo>
                  <a:pt x="960550" y="861846"/>
                </a:moveTo>
                <a:cubicBezTo>
                  <a:pt x="959080" y="863096"/>
                  <a:pt x="956738" y="862889"/>
                  <a:pt x="954685" y="860996"/>
                </a:cubicBezTo>
                <a:cubicBezTo>
                  <a:pt x="954545" y="855657"/>
                  <a:pt x="957142" y="852842"/>
                  <a:pt x="961177" y="853959"/>
                </a:cubicBezTo>
                <a:cubicBezTo>
                  <a:pt x="962616" y="857890"/>
                  <a:pt x="962019" y="860596"/>
                  <a:pt x="960550" y="861846"/>
                </a:cubicBezTo>
                <a:close/>
                <a:moveTo>
                  <a:pt x="883182" y="900711"/>
                </a:moveTo>
                <a:cubicBezTo>
                  <a:pt x="881172" y="901461"/>
                  <a:pt x="878418" y="900875"/>
                  <a:pt x="876282" y="898904"/>
                </a:cubicBezTo>
                <a:cubicBezTo>
                  <a:pt x="874857" y="897591"/>
                  <a:pt x="874731" y="894870"/>
                  <a:pt x="876030" y="893462"/>
                </a:cubicBezTo>
                <a:cubicBezTo>
                  <a:pt x="878626" y="890647"/>
                  <a:pt x="884197" y="893181"/>
                  <a:pt x="885621" y="894495"/>
                </a:cubicBezTo>
                <a:cubicBezTo>
                  <a:pt x="886459" y="897873"/>
                  <a:pt x="885193" y="899961"/>
                  <a:pt x="883182" y="900711"/>
                </a:cubicBezTo>
                <a:close/>
                <a:moveTo>
                  <a:pt x="678772" y="998927"/>
                </a:moveTo>
                <a:cubicBezTo>
                  <a:pt x="675974" y="995885"/>
                  <a:pt x="676636" y="994217"/>
                  <a:pt x="677298" y="992548"/>
                </a:cubicBezTo>
                <a:cubicBezTo>
                  <a:pt x="677298" y="992548"/>
                  <a:pt x="679690" y="991566"/>
                  <a:pt x="679690" y="991566"/>
                </a:cubicBezTo>
                <a:cubicBezTo>
                  <a:pt x="681420" y="992253"/>
                  <a:pt x="682489" y="994608"/>
                  <a:pt x="681827" y="996277"/>
                </a:cubicBezTo>
                <a:cubicBezTo>
                  <a:pt x="681827" y="996277"/>
                  <a:pt x="681827" y="996277"/>
                  <a:pt x="678772" y="998927"/>
                </a:cubicBezTo>
                <a:close/>
                <a:moveTo>
                  <a:pt x="592320" y="1042301"/>
                </a:moveTo>
                <a:cubicBezTo>
                  <a:pt x="589853" y="1043469"/>
                  <a:pt x="589853" y="1043469"/>
                  <a:pt x="588123" y="1042782"/>
                </a:cubicBezTo>
                <a:cubicBezTo>
                  <a:pt x="588123" y="1042782"/>
                  <a:pt x="588123" y="1042782"/>
                  <a:pt x="587128" y="1040241"/>
                </a:cubicBezTo>
                <a:cubicBezTo>
                  <a:pt x="587128" y="1040241"/>
                  <a:pt x="587128" y="1040241"/>
                  <a:pt x="585398" y="1039555"/>
                </a:cubicBezTo>
                <a:cubicBezTo>
                  <a:pt x="582673" y="1036327"/>
                  <a:pt x="587605" y="1033993"/>
                  <a:pt x="591066" y="1035367"/>
                </a:cubicBezTo>
                <a:cubicBezTo>
                  <a:pt x="593791" y="1038594"/>
                  <a:pt x="591325" y="1039761"/>
                  <a:pt x="592320" y="1042301"/>
                </a:cubicBezTo>
                <a:close/>
                <a:moveTo>
                  <a:pt x="924027" y="886142"/>
                </a:moveTo>
                <a:cubicBezTo>
                  <a:pt x="914847" y="887805"/>
                  <a:pt x="896603" y="893770"/>
                  <a:pt x="886965" y="884880"/>
                </a:cubicBezTo>
                <a:cubicBezTo>
                  <a:pt x="885588" y="883610"/>
                  <a:pt x="884211" y="882340"/>
                  <a:pt x="882720" y="878432"/>
                </a:cubicBezTo>
                <a:cubicBezTo>
                  <a:pt x="879737" y="870615"/>
                  <a:pt x="891211" y="860938"/>
                  <a:pt x="905554" y="856439"/>
                </a:cubicBezTo>
                <a:cubicBezTo>
                  <a:pt x="906931" y="857709"/>
                  <a:pt x="908308" y="858979"/>
                  <a:pt x="909685" y="860249"/>
                </a:cubicBezTo>
                <a:cubicBezTo>
                  <a:pt x="916569" y="866599"/>
                  <a:pt x="920929" y="875686"/>
                  <a:pt x="924027" y="886142"/>
                </a:cubicBezTo>
                <a:close/>
                <a:moveTo>
                  <a:pt x="876415" y="909519"/>
                </a:moveTo>
                <a:cubicBezTo>
                  <a:pt x="873745" y="909589"/>
                  <a:pt x="872338" y="908291"/>
                  <a:pt x="872338" y="908291"/>
                </a:cubicBezTo>
                <a:cubicBezTo>
                  <a:pt x="869523" y="905694"/>
                  <a:pt x="870640" y="901660"/>
                  <a:pt x="874717" y="902887"/>
                </a:cubicBezTo>
                <a:cubicBezTo>
                  <a:pt x="876415" y="909519"/>
                  <a:pt x="876415" y="909519"/>
                  <a:pt x="876415" y="909519"/>
                </a:cubicBezTo>
                <a:close/>
                <a:moveTo>
                  <a:pt x="1296603" y="711971"/>
                </a:moveTo>
                <a:cubicBezTo>
                  <a:pt x="1294273" y="712978"/>
                  <a:pt x="1291942" y="713984"/>
                  <a:pt x="1290274" y="713322"/>
                </a:cubicBezTo>
                <a:cubicBezTo>
                  <a:pt x="1290274" y="713322"/>
                  <a:pt x="1290274" y="713322"/>
                  <a:pt x="1289267" y="710991"/>
                </a:cubicBezTo>
                <a:cubicBezTo>
                  <a:pt x="1291598" y="709985"/>
                  <a:pt x="1290591" y="707654"/>
                  <a:pt x="1294591" y="707310"/>
                </a:cubicBezTo>
                <a:cubicBezTo>
                  <a:pt x="1296603" y="711971"/>
                  <a:pt x="1296603" y="711971"/>
                  <a:pt x="1296603" y="711971"/>
                </a:cubicBezTo>
                <a:close/>
                <a:moveTo>
                  <a:pt x="999929" y="853523"/>
                </a:moveTo>
                <a:cubicBezTo>
                  <a:pt x="998667" y="854892"/>
                  <a:pt x="997348" y="853674"/>
                  <a:pt x="997348" y="853674"/>
                </a:cubicBezTo>
                <a:cubicBezTo>
                  <a:pt x="996028" y="852458"/>
                  <a:pt x="994709" y="851240"/>
                  <a:pt x="994652" y="848655"/>
                </a:cubicBezTo>
                <a:cubicBezTo>
                  <a:pt x="998496" y="847136"/>
                  <a:pt x="998553" y="849721"/>
                  <a:pt x="1001135" y="849570"/>
                </a:cubicBezTo>
                <a:cubicBezTo>
                  <a:pt x="1001192" y="852155"/>
                  <a:pt x="998610" y="852306"/>
                  <a:pt x="999929" y="853523"/>
                </a:cubicBezTo>
                <a:close/>
                <a:moveTo>
                  <a:pt x="1012726" y="847887"/>
                </a:moveTo>
                <a:cubicBezTo>
                  <a:pt x="1010138" y="848105"/>
                  <a:pt x="1010138" y="848105"/>
                  <a:pt x="1008847" y="846915"/>
                </a:cubicBezTo>
                <a:cubicBezTo>
                  <a:pt x="1007557" y="845724"/>
                  <a:pt x="1006267" y="844535"/>
                  <a:pt x="1006275" y="841937"/>
                </a:cubicBezTo>
                <a:cubicBezTo>
                  <a:pt x="1006275" y="841937"/>
                  <a:pt x="1006275" y="841937"/>
                  <a:pt x="1016629" y="841067"/>
                </a:cubicBezTo>
                <a:cubicBezTo>
                  <a:pt x="1016621" y="843665"/>
                  <a:pt x="1011444" y="844100"/>
                  <a:pt x="1012726" y="847887"/>
                </a:cubicBezTo>
                <a:close/>
                <a:moveTo>
                  <a:pt x="1626980" y="558257"/>
                </a:moveTo>
                <a:cubicBezTo>
                  <a:pt x="1624600" y="560837"/>
                  <a:pt x="1623410" y="562127"/>
                  <a:pt x="1618349" y="559847"/>
                </a:cubicBezTo>
                <a:cubicBezTo>
                  <a:pt x="1618249" y="557367"/>
                  <a:pt x="1618149" y="554887"/>
                  <a:pt x="1619339" y="553597"/>
                </a:cubicBezTo>
                <a:cubicBezTo>
                  <a:pt x="1623009" y="552207"/>
                  <a:pt x="1624299" y="553396"/>
                  <a:pt x="1624299" y="553396"/>
                </a:cubicBezTo>
                <a:cubicBezTo>
                  <a:pt x="1625589" y="554587"/>
                  <a:pt x="1625690" y="557066"/>
                  <a:pt x="1626980" y="558257"/>
                </a:cubicBezTo>
                <a:close/>
                <a:moveTo>
                  <a:pt x="1342110" y="694706"/>
                </a:moveTo>
                <a:cubicBezTo>
                  <a:pt x="1342142" y="692023"/>
                  <a:pt x="1342142" y="692023"/>
                  <a:pt x="1340823" y="690806"/>
                </a:cubicBezTo>
                <a:cubicBezTo>
                  <a:pt x="1343495" y="690557"/>
                  <a:pt x="1343527" y="687874"/>
                  <a:pt x="1347518" y="688842"/>
                </a:cubicBezTo>
                <a:cubicBezTo>
                  <a:pt x="1346133" y="692991"/>
                  <a:pt x="1346100" y="695674"/>
                  <a:pt x="1342110" y="694706"/>
                </a:cubicBezTo>
                <a:close/>
                <a:moveTo>
                  <a:pt x="147306" y="1265714"/>
                </a:moveTo>
                <a:cubicBezTo>
                  <a:pt x="147306" y="1265714"/>
                  <a:pt x="145987" y="1264497"/>
                  <a:pt x="145987" y="1264497"/>
                </a:cubicBezTo>
                <a:cubicBezTo>
                  <a:pt x="143348" y="1262063"/>
                  <a:pt x="147405" y="1257665"/>
                  <a:pt x="151396" y="1258633"/>
                </a:cubicBezTo>
                <a:cubicBezTo>
                  <a:pt x="152683" y="1262533"/>
                  <a:pt x="149978" y="1265465"/>
                  <a:pt x="147306" y="1265714"/>
                </a:cubicBezTo>
                <a:close/>
                <a:moveTo>
                  <a:pt x="947883" y="884989"/>
                </a:moveTo>
                <a:cubicBezTo>
                  <a:pt x="946563" y="883773"/>
                  <a:pt x="946621" y="886358"/>
                  <a:pt x="944039" y="886509"/>
                </a:cubicBezTo>
                <a:cubicBezTo>
                  <a:pt x="943982" y="883924"/>
                  <a:pt x="941400" y="884075"/>
                  <a:pt x="942605" y="880121"/>
                </a:cubicBezTo>
                <a:cubicBezTo>
                  <a:pt x="945187" y="879970"/>
                  <a:pt x="946506" y="881187"/>
                  <a:pt x="947826" y="882404"/>
                </a:cubicBezTo>
                <a:cubicBezTo>
                  <a:pt x="947826" y="882404"/>
                  <a:pt x="949145" y="883621"/>
                  <a:pt x="947883" y="884989"/>
                </a:cubicBezTo>
                <a:close/>
                <a:moveTo>
                  <a:pt x="1207785" y="762131"/>
                </a:moveTo>
                <a:cubicBezTo>
                  <a:pt x="1206201" y="755617"/>
                  <a:pt x="1203944" y="750797"/>
                  <a:pt x="1208891" y="748837"/>
                </a:cubicBezTo>
                <a:cubicBezTo>
                  <a:pt x="1214294" y="750981"/>
                  <a:pt x="1215206" y="759190"/>
                  <a:pt x="1207785" y="762131"/>
                </a:cubicBezTo>
                <a:close/>
                <a:moveTo>
                  <a:pt x="651515" y="1026785"/>
                </a:moveTo>
                <a:cubicBezTo>
                  <a:pt x="650853" y="1028454"/>
                  <a:pt x="648460" y="1029435"/>
                  <a:pt x="646730" y="1028748"/>
                </a:cubicBezTo>
                <a:cubicBezTo>
                  <a:pt x="646730" y="1028748"/>
                  <a:pt x="645662" y="1026393"/>
                  <a:pt x="645662" y="1026393"/>
                </a:cubicBezTo>
                <a:cubicBezTo>
                  <a:pt x="646324" y="1024725"/>
                  <a:pt x="646986" y="1023056"/>
                  <a:pt x="651108" y="1022761"/>
                </a:cubicBezTo>
                <a:cubicBezTo>
                  <a:pt x="651515" y="1026785"/>
                  <a:pt x="651515" y="1026785"/>
                  <a:pt x="651515" y="1026785"/>
                </a:cubicBezTo>
                <a:close/>
                <a:moveTo>
                  <a:pt x="1144156" y="794391"/>
                </a:moveTo>
                <a:cubicBezTo>
                  <a:pt x="1142302" y="793655"/>
                  <a:pt x="1140448" y="792920"/>
                  <a:pt x="1139281" y="790453"/>
                </a:cubicBezTo>
                <a:cubicBezTo>
                  <a:pt x="1144362" y="788464"/>
                  <a:pt x="1144362" y="788464"/>
                  <a:pt x="1144362" y="788464"/>
                </a:cubicBezTo>
                <a:cubicBezTo>
                  <a:pt x="1145529" y="790930"/>
                  <a:pt x="1146696" y="793396"/>
                  <a:pt x="1144156" y="794391"/>
                </a:cubicBezTo>
                <a:close/>
                <a:moveTo>
                  <a:pt x="1388305" y="680513"/>
                </a:moveTo>
                <a:cubicBezTo>
                  <a:pt x="1385568" y="677989"/>
                  <a:pt x="1382937" y="678095"/>
                  <a:pt x="1381675" y="679463"/>
                </a:cubicBezTo>
                <a:cubicBezTo>
                  <a:pt x="1379044" y="679570"/>
                  <a:pt x="1377782" y="680938"/>
                  <a:pt x="1376414" y="679676"/>
                </a:cubicBezTo>
                <a:cubicBezTo>
                  <a:pt x="1376414" y="679676"/>
                  <a:pt x="1376308" y="677045"/>
                  <a:pt x="1376308" y="677045"/>
                </a:cubicBezTo>
                <a:cubicBezTo>
                  <a:pt x="1381675" y="679463"/>
                  <a:pt x="1381463" y="674202"/>
                  <a:pt x="1384200" y="676727"/>
                </a:cubicBezTo>
                <a:cubicBezTo>
                  <a:pt x="1384200" y="676727"/>
                  <a:pt x="1384200" y="676727"/>
                  <a:pt x="1385568" y="677989"/>
                </a:cubicBezTo>
                <a:cubicBezTo>
                  <a:pt x="1385462" y="675358"/>
                  <a:pt x="1385462" y="675358"/>
                  <a:pt x="1388092" y="675252"/>
                </a:cubicBezTo>
                <a:cubicBezTo>
                  <a:pt x="1388305" y="680513"/>
                  <a:pt x="1388305" y="680513"/>
                  <a:pt x="1388305" y="680513"/>
                </a:cubicBezTo>
                <a:close/>
                <a:moveTo>
                  <a:pt x="1014971" y="859290"/>
                </a:moveTo>
                <a:cubicBezTo>
                  <a:pt x="1012332" y="860532"/>
                  <a:pt x="1012332" y="860532"/>
                  <a:pt x="1010478" y="859797"/>
                </a:cubicBezTo>
                <a:cubicBezTo>
                  <a:pt x="1008624" y="859061"/>
                  <a:pt x="1008340" y="854370"/>
                  <a:pt x="1009125" y="852392"/>
                </a:cubicBezTo>
                <a:cubicBezTo>
                  <a:pt x="1009409" y="857083"/>
                  <a:pt x="1014687" y="854600"/>
                  <a:pt x="1014971" y="859290"/>
                </a:cubicBezTo>
                <a:close/>
                <a:moveTo>
                  <a:pt x="1361564" y="696978"/>
                </a:moveTo>
                <a:cubicBezTo>
                  <a:pt x="1360582" y="694585"/>
                  <a:pt x="1358227" y="695653"/>
                  <a:pt x="1357932" y="691531"/>
                </a:cubicBezTo>
                <a:cubicBezTo>
                  <a:pt x="1360287" y="690462"/>
                  <a:pt x="1360287" y="690462"/>
                  <a:pt x="1361956" y="691125"/>
                </a:cubicBezTo>
                <a:cubicBezTo>
                  <a:pt x="1363624" y="691787"/>
                  <a:pt x="1363624" y="691787"/>
                  <a:pt x="1364606" y="694179"/>
                </a:cubicBezTo>
                <a:cubicBezTo>
                  <a:pt x="1362937" y="693517"/>
                  <a:pt x="1363919" y="695910"/>
                  <a:pt x="1361564" y="696978"/>
                </a:cubicBezTo>
                <a:close/>
                <a:moveTo>
                  <a:pt x="1134038" y="805397"/>
                </a:moveTo>
                <a:cubicBezTo>
                  <a:pt x="1132906" y="806951"/>
                  <a:pt x="1130783" y="807110"/>
                  <a:pt x="1129003" y="806403"/>
                </a:cubicBezTo>
                <a:cubicBezTo>
                  <a:pt x="1123664" y="804285"/>
                  <a:pt x="1120385" y="796975"/>
                  <a:pt x="1133123" y="796021"/>
                </a:cubicBezTo>
                <a:cubicBezTo>
                  <a:pt x="1135309" y="800894"/>
                  <a:pt x="1135169" y="803843"/>
                  <a:pt x="1134038" y="805397"/>
                </a:cubicBezTo>
                <a:close/>
                <a:moveTo>
                  <a:pt x="551027" y="1084712"/>
                </a:moveTo>
                <a:cubicBezTo>
                  <a:pt x="551027" y="1084712"/>
                  <a:pt x="549358" y="1084050"/>
                  <a:pt x="549358" y="1084050"/>
                </a:cubicBezTo>
                <a:cubicBezTo>
                  <a:pt x="549358" y="1084050"/>
                  <a:pt x="550683" y="1080713"/>
                  <a:pt x="549014" y="1080051"/>
                </a:cubicBezTo>
                <a:cubicBezTo>
                  <a:pt x="550338" y="1076714"/>
                  <a:pt x="551345" y="1079045"/>
                  <a:pt x="553675" y="1078039"/>
                </a:cubicBezTo>
                <a:cubicBezTo>
                  <a:pt x="556350" y="1081031"/>
                  <a:pt x="550020" y="1082382"/>
                  <a:pt x="551027" y="1084712"/>
                </a:cubicBezTo>
                <a:close/>
                <a:moveTo>
                  <a:pt x="936814" y="902639"/>
                </a:moveTo>
                <a:cubicBezTo>
                  <a:pt x="936846" y="892249"/>
                  <a:pt x="936846" y="892249"/>
                  <a:pt x="936846" y="892249"/>
                </a:cubicBezTo>
                <a:cubicBezTo>
                  <a:pt x="939434" y="892032"/>
                  <a:pt x="940725" y="893222"/>
                  <a:pt x="942015" y="894412"/>
                </a:cubicBezTo>
                <a:cubicBezTo>
                  <a:pt x="943305" y="895602"/>
                  <a:pt x="943305" y="895602"/>
                  <a:pt x="943297" y="898200"/>
                </a:cubicBezTo>
                <a:cubicBezTo>
                  <a:pt x="939418" y="897227"/>
                  <a:pt x="939402" y="902422"/>
                  <a:pt x="936814" y="902639"/>
                </a:cubicBezTo>
                <a:close/>
                <a:moveTo>
                  <a:pt x="1065044" y="841767"/>
                </a:moveTo>
                <a:cubicBezTo>
                  <a:pt x="1063724" y="840550"/>
                  <a:pt x="1062372" y="842016"/>
                  <a:pt x="1061053" y="840799"/>
                </a:cubicBezTo>
                <a:cubicBezTo>
                  <a:pt x="1059733" y="839582"/>
                  <a:pt x="1061085" y="838116"/>
                  <a:pt x="1061118" y="835433"/>
                </a:cubicBezTo>
                <a:cubicBezTo>
                  <a:pt x="1063790" y="835184"/>
                  <a:pt x="1065110" y="836401"/>
                  <a:pt x="1067781" y="836152"/>
                </a:cubicBezTo>
                <a:cubicBezTo>
                  <a:pt x="1066429" y="837618"/>
                  <a:pt x="1065076" y="839084"/>
                  <a:pt x="1065044" y="841767"/>
                </a:cubicBezTo>
                <a:close/>
                <a:moveTo>
                  <a:pt x="1608133" y="584181"/>
                </a:moveTo>
                <a:cubicBezTo>
                  <a:pt x="1600295" y="584441"/>
                  <a:pt x="1600295" y="584441"/>
                  <a:pt x="1600295" y="584441"/>
                </a:cubicBezTo>
                <a:cubicBezTo>
                  <a:pt x="1601291" y="577870"/>
                  <a:pt x="1609004" y="574999"/>
                  <a:pt x="1614105" y="572215"/>
                </a:cubicBezTo>
                <a:cubicBezTo>
                  <a:pt x="1614353" y="577437"/>
                  <a:pt x="1614478" y="580048"/>
                  <a:pt x="1613234" y="581397"/>
                </a:cubicBezTo>
                <a:cubicBezTo>
                  <a:pt x="1606640" y="580308"/>
                  <a:pt x="1609253" y="580221"/>
                  <a:pt x="1608133" y="584181"/>
                </a:cubicBezTo>
                <a:close/>
                <a:moveTo>
                  <a:pt x="1483489" y="644394"/>
                </a:moveTo>
                <a:cubicBezTo>
                  <a:pt x="1480953" y="644496"/>
                  <a:pt x="1478416" y="644599"/>
                  <a:pt x="1477097" y="643382"/>
                </a:cubicBezTo>
                <a:cubicBezTo>
                  <a:pt x="1477097" y="643382"/>
                  <a:pt x="1477097" y="643382"/>
                  <a:pt x="1476994" y="640845"/>
                </a:cubicBezTo>
                <a:cubicBezTo>
                  <a:pt x="1479531" y="640743"/>
                  <a:pt x="1479428" y="638206"/>
                  <a:pt x="1483284" y="639321"/>
                </a:cubicBezTo>
                <a:cubicBezTo>
                  <a:pt x="1483489" y="644394"/>
                  <a:pt x="1483489" y="644394"/>
                  <a:pt x="1483489" y="644394"/>
                </a:cubicBezTo>
                <a:close/>
                <a:moveTo>
                  <a:pt x="1044675" y="855600"/>
                </a:moveTo>
                <a:cubicBezTo>
                  <a:pt x="1043268" y="854302"/>
                  <a:pt x="1043077" y="851685"/>
                  <a:pt x="1042887" y="849067"/>
                </a:cubicBezTo>
                <a:cubicBezTo>
                  <a:pt x="1046728" y="847726"/>
                  <a:pt x="1046919" y="850344"/>
                  <a:pt x="1049544" y="850323"/>
                </a:cubicBezTo>
                <a:cubicBezTo>
                  <a:pt x="1051141" y="854239"/>
                  <a:pt x="1047300" y="855579"/>
                  <a:pt x="1044675" y="855600"/>
                </a:cubicBezTo>
                <a:close/>
                <a:moveTo>
                  <a:pt x="521633" y="1107954"/>
                </a:moveTo>
                <a:cubicBezTo>
                  <a:pt x="521633" y="1107954"/>
                  <a:pt x="521633" y="1107954"/>
                  <a:pt x="519277" y="1109022"/>
                </a:cubicBezTo>
                <a:cubicBezTo>
                  <a:pt x="517609" y="1108360"/>
                  <a:pt x="517609" y="1108360"/>
                  <a:pt x="517609" y="1108360"/>
                </a:cubicBezTo>
                <a:cubicBezTo>
                  <a:pt x="517609" y="1108360"/>
                  <a:pt x="517609" y="1108360"/>
                  <a:pt x="515941" y="1107697"/>
                </a:cubicBezTo>
                <a:cubicBezTo>
                  <a:pt x="515941" y="1107697"/>
                  <a:pt x="515941" y="1107697"/>
                  <a:pt x="514959" y="1105305"/>
                </a:cubicBezTo>
                <a:cubicBezTo>
                  <a:pt x="517314" y="1104237"/>
                  <a:pt x="517314" y="1104237"/>
                  <a:pt x="515645" y="1103575"/>
                </a:cubicBezTo>
                <a:cubicBezTo>
                  <a:pt x="515645" y="1103575"/>
                  <a:pt x="515645" y="1103575"/>
                  <a:pt x="518001" y="1102506"/>
                </a:cubicBezTo>
                <a:cubicBezTo>
                  <a:pt x="519669" y="1103169"/>
                  <a:pt x="519669" y="1103169"/>
                  <a:pt x="519669" y="1103169"/>
                </a:cubicBezTo>
                <a:cubicBezTo>
                  <a:pt x="519669" y="1103169"/>
                  <a:pt x="519669" y="1103169"/>
                  <a:pt x="521337" y="1103831"/>
                </a:cubicBezTo>
                <a:cubicBezTo>
                  <a:pt x="521337" y="1103831"/>
                  <a:pt x="521337" y="1103831"/>
                  <a:pt x="522319" y="1106223"/>
                </a:cubicBezTo>
                <a:cubicBezTo>
                  <a:pt x="520651" y="1105561"/>
                  <a:pt x="520651" y="1105561"/>
                  <a:pt x="521633" y="1107954"/>
                </a:cubicBezTo>
                <a:close/>
                <a:moveTo>
                  <a:pt x="361530" y="1184789"/>
                </a:moveTo>
                <a:cubicBezTo>
                  <a:pt x="358264" y="1187613"/>
                  <a:pt x="356410" y="1186878"/>
                  <a:pt x="354556" y="1186142"/>
                </a:cubicBezTo>
                <a:cubicBezTo>
                  <a:pt x="350848" y="1184671"/>
                  <a:pt x="350407" y="1180375"/>
                  <a:pt x="351820" y="1176816"/>
                </a:cubicBezTo>
                <a:cubicBezTo>
                  <a:pt x="354380" y="1175772"/>
                  <a:pt x="356234" y="1176507"/>
                  <a:pt x="358087" y="1177243"/>
                </a:cubicBezTo>
                <a:cubicBezTo>
                  <a:pt x="361795" y="1178715"/>
                  <a:pt x="362943" y="1181230"/>
                  <a:pt x="361530" y="1184789"/>
                </a:cubicBezTo>
                <a:close/>
                <a:moveTo>
                  <a:pt x="1359107" y="710742"/>
                </a:moveTo>
                <a:cubicBezTo>
                  <a:pt x="1357118" y="713266"/>
                  <a:pt x="1353686" y="714452"/>
                  <a:pt x="1351128" y="713437"/>
                </a:cubicBezTo>
                <a:cubicBezTo>
                  <a:pt x="1349423" y="712760"/>
                  <a:pt x="1348416" y="710322"/>
                  <a:pt x="1347409" y="707884"/>
                </a:cubicBezTo>
                <a:cubicBezTo>
                  <a:pt x="1347101" y="703685"/>
                  <a:pt x="1353308" y="697993"/>
                  <a:pt x="1358425" y="700024"/>
                </a:cubicBezTo>
                <a:cubicBezTo>
                  <a:pt x="1361641" y="704358"/>
                  <a:pt x="1361096" y="708218"/>
                  <a:pt x="1359107" y="710742"/>
                </a:cubicBezTo>
                <a:close/>
                <a:moveTo>
                  <a:pt x="1377400" y="704102"/>
                </a:moveTo>
                <a:cubicBezTo>
                  <a:pt x="1376078" y="705536"/>
                  <a:pt x="1374755" y="706970"/>
                  <a:pt x="1370668" y="705853"/>
                </a:cubicBezTo>
                <a:cubicBezTo>
                  <a:pt x="1371871" y="699002"/>
                  <a:pt x="1356725" y="687685"/>
                  <a:pt x="1370128" y="681476"/>
                </a:cubicBezTo>
                <a:cubicBezTo>
                  <a:pt x="1377039" y="687851"/>
                  <a:pt x="1371871" y="699002"/>
                  <a:pt x="1377400" y="704102"/>
                </a:cubicBezTo>
                <a:close/>
                <a:moveTo>
                  <a:pt x="1220736" y="779860"/>
                </a:moveTo>
                <a:cubicBezTo>
                  <a:pt x="1217275" y="778486"/>
                  <a:pt x="1214858" y="779530"/>
                  <a:pt x="1214172" y="781260"/>
                </a:cubicBezTo>
                <a:cubicBezTo>
                  <a:pt x="1211754" y="782304"/>
                  <a:pt x="1211068" y="784035"/>
                  <a:pt x="1209337" y="783348"/>
                </a:cubicBezTo>
                <a:cubicBezTo>
                  <a:pt x="1209337" y="783348"/>
                  <a:pt x="1208294" y="780931"/>
                  <a:pt x="1208294" y="780931"/>
                </a:cubicBezTo>
                <a:cubicBezTo>
                  <a:pt x="1214172" y="781260"/>
                  <a:pt x="1212084" y="776426"/>
                  <a:pt x="1215545" y="777800"/>
                </a:cubicBezTo>
                <a:cubicBezTo>
                  <a:pt x="1215545" y="777800"/>
                  <a:pt x="1215545" y="777800"/>
                  <a:pt x="1217275" y="778486"/>
                </a:cubicBezTo>
                <a:cubicBezTo>
                  <a:pt x="1216232" y="776069"/>
                  <a:pt x="1216232" y="776069"/>
                  <a:pt x="1218649" y="775026"/>
                </a:cubicBezTo>
                <a:cubicBezTo>
                  <a:pt x="1220736" y="779860"/>
                  <a:pt x="1220736" y="779860"/>
                  <a:pt x="1220736" y="779860"/>
                </a:cubicBezTo>
                <a:close/>
                <a:moveTo>
                  <a:pt x="1090690" y="841777"/>
                </a:moveTo>
                <a:cubicBezTo>
                  <a:pt x="1087990" y="841922"/>
                  <a:pt x="1087990" y="841922"/>
                  <a:pt x="1086604" y="840644"/>
                </a:cubicBezTo>
                <a:cubicBezTo>
                  <a:pt x="1086604" y="840644"/>
                  <a:pt x="1085218" y="839365"/>
                  <a:pt x="1085218" y="839365"/>
                </a:cubicBezTo>
                <a:cubicBezTo>
                  <a:pt x="1083832" y="838087"/>
                  <a:pt x="1083832" y="838087"/>
                  <a:pt x="1082445" y="836808"/>
                </a:cubicBezTo>
                <a:cubicBezTo>
                  <a:pt x="1081059" y="835529"/>
                  <a:pt x="1079673" y="834251"/>
                  <a:pt x="1075659" y="835820"/>
                </a:cubicBezTo>
                <a:cubicBezTo>
                  <a:pt x="1075659" y="835820"/>
                  <a:pt x="1075659" y="835820"/>
                  <a:pt x="1075515" y="830415"/>
                </a:cubicBezTo>
                <a:cubicBezTo>
                  <a:pt x="1084928" y="828554"/>
                  <a:pt x="1087773" y="833814"/>
                  <a:pt x="1093172" y="833523"/>
                </a:cubicBezTo>
                <a:cubicBezTo>
                  <a:pt x="1096017" y="838783"/>
                  <a:pt x="1090617" y="839074"/>
                  <a:pt x="1090690" y="841777"/>
                </a:cubicBezTo>
                <a:close/>
                <a:moveTo>
                  <a:pt x="1184860" y="797317"/>
                </a:moveTo>
                <a:cubicBezTo>
                  <a:pt x="1181761" y="798648"/>
                  <a:pt x="1178131" y="798522"/>
                  <a:pt x="1176108" y="796656"/>
                </a:cubicBezTo>
                <a:cubicBezTo>
                  <a:pt x="1174759" y="795412"/>
                  <a:pt x="1173411" y="794168"/>
                  <a:pt x="1174631" y="790138"/>
                </a:cubicBezTo>
                <a:cubicBezTo>
                  <a:pt x="1177137" y="784715"/>
                  <a:pt x="1183752" y="785662"/>
                  <a:pt x="1190433" y="789246"/>
                </a:cubicBezTo>
                <a:cubicBezTo>
                  <a:pt x="1190529" y="793201"/>
                  <a:pt x="1187959" y="795987"/>
                  <a:pt x="1184860" y="797317"/>
                </a:cubicBezTo>
                <a:close/>
                <a:moveTo>
                  <a:pt x="296401" y="1220573"/>
                </a:moveTo>
                <a:cubicBezTo>
                  <a:pt x="290893" y="1214268"/>
                  <a:pt x="292305" y="1210708"/>
                  <a:pt x="293400" y="1202902"/>
                </a:cubicBezTo>
                <a:cubicBezTo>
                  <a:pt x="296543" y="1200029"/>
                  <a:pt x="298273" y="1200716"/>
                  <a:pt x="301734" y="1202089"/>
                </a:cubicBezTo>
                <a:cubicBezTo>
                  <a:pt x="303464" y="1202776"/>
                  <a:pt x="306218" y="1205929"/>
                  <a:pt x="307242" y="1208395"/>
                </a:cubicBezTo>
                <a:cubicBezTo>
                  <a:pt x="301663" y="1212361"/>
                  <a:pt x="305441" y="1217981"/>
                  <a:pt x="296401" y="1220573"/>
                </a:cubicBezTo>
                <a:close/>
                <a:moveTo>
                  <a:pt x="1430924" y="681025"/>
                </a:moveTo>
                <a:cubicBezTo>
                  <a:pt x="1428357" y="683455"/>
                  <a:pt x="1425422" y="685224"/>
                  <a:pt x="1420695" y="684702"/>
                </a:cubicBezTo>
                <a:cubicBezTo>
                  <a:pt x="1412118" y="674232"/>
                  <a:pt x="1417963" y="656598"/>
                  <a:pt x="1432915" y="660156"/>
                </a:cubicBezTo>
                <a:cubicBezTo>
                  <a:pt x="1434455" y="664135"/>
                  <a:pt x="1435995" y="668114"/>
                  <a:pt x="1438943" y="673391"/>
                </a:cubicBezTo>
                <a:cubicBezTo>
                  <a:pt x="1435689" y="675506"/>
                  <a:pt x="1433491" y="678595"/>
                  <a:pt x="1430924" y="681025"/>
                </a:cubicBezTo>
                <a:close/>
                <a:moveTo>
                  <a:pt x="1293914" y="749959"/>
                </a:moveTo>
                <a:cubicBezTo>
                  <a:pt x="1290524" y="748614"/>
                  <a:pt x="1285439" y="746596"/>
                  <a:pt x="1292584" y="743422"/>
                </a:cubicBezTo>
                <a:cubicBezTo>
                  <a:pt x="1291897" y="745153"/>
                  <a:pt x="1297991" y="749574"/>
                  <a:pt x="1293914" y="749959"/>
                </a:cubicBezTo>
                <a:close/>
                <a:moveTo>
                  <a:pt x="1096790" y="843974"/>
                </a:moveTo>
                <a:cubicBezTo>
                  <a:pt x="1093696" y="836344"/>
                  <a:pt x="1101728" y="841365"/>
                  <a:pt x="1104108" y="838786"/>
                </a:cubicBezTo>
                <a:cubicBezTo>
                  <a:pt x="1103097" y="842628"/>
                  <a:pt x="1101907" y="843918"/>
                  <a:pt x="1096790" y="843974"/>
                </a:cubicBezTo>
                <a:close/>
                <a:moveTo>
                  <a:pt x="1154442" y="817556"/>
                </a:moveTo>
                <a:cubicBezTo>
                  <a:pt x="1151812" y="817663"/>
                  <a:pt x="1151812" y="817663"/>
                  <a:pt x="1151812" y="817663"/>
                </a:cubicBezTo>
                <a:cubicBezTo>
                  <a:pt x="1151812" y="817663"/>
                  <a:pt x="1151812" y="817663"/>
                  <a:pt x="1150443" y="816400"/>
                </a:cubicBezTo>
                <a:cubicBezTo>
                  <a:pt x="1150337" y="813770"/>
                  <a:pt x="1150337" y="813770"/>
                  <a:pt x="1150337" y="813770"/>
                </a:cubicBezTo>
                <a:cubicBezTo>
                  <a:pt x="1150337" y="813770"/>
                  <a:pt x="1151599" y="812402"/>
                  <a:pt x="1151599" y="812402"/>
                </a:cubicBezTo>
                <a:cubicBezTo>
                  <a:pt x="1154230" y="812295"/>
                  <a:pt x="1154230" y="812295"/>
                  <a:pt x="1154230" y="812295"/>
                </a:cubicBezTo>
                <a:cubicBezTo>
                  <a:pt x="1154230" y="812295"/>
                  <a:pt x="1154230" y="812295"/>
                  <a:pt x="1155599" y="813558"/>
                </a:cubicBezTo>
                <a:cubicBezTo>
                  <a:pt x="1155705" y="816188"/>
                  <a:pt x="1155705" y="816188"/>
                  <a:pt x="1155705" y="816188"/>
                </a:cubicBezTo>
                <a:cubicBezTo>
                  <a:pt x="1155705" y="816188"/>
                  <a:pt x="1154442" y="817556"/>
                  <a:pt x="1154442" y="817556"/>
                </a:cubicBezTo>
                <a:close/>
                <a:moveTo>
                  <a:pt x="1252470" y="772139"/>
                </a:moveTo>
                <a:cubicBezTo>
                  <a:pt x="1243646" y="767120"/>
                  <a:pt x="1240948" y="755427"/>
                  <a:pt x="1246576" y="749030"/>
                </a:cubicBezTo>
                <a:lnTo>
                  <a:pt x="1253108" y="745806"/>
                </a:lnTo>
                <a:lnTo>
                  <a:pt x="1243775" y="748361"/>
                </a:lnTo>
                <a:cubicBezTo>
                  <a:pt x="1242141" y="744249"/>
                  <a:pt x="1243440" y="742841"/>
                  <a:pt x="1244570" y="738674"/>
                </a:cubicBezTo>
                <a:cubicBezTo>
                  <a:pt x="1248801" y="739971"/>
                  <a:pt x="1250266" y="741323"/>
                  <a:pt x="1251733" y="742676"/>
                </a:cubicBezTo>
                <a:lnTo>
                  <a:pt x="1254423" y="745157"/>
                </a:lnTo>
                <a:lnTo>
                  <a:pt x="1255062" y="744842"/>
                </a:lnTo>
                <a:cubicBezTo>
                  <a:pt x="1257928" y="748002"/>
                  <a:pt x="1260794" y="751163"/>
                  <a:pt x="1265440" y="755030"/>
                </a:cubicBezTo>
                <a:cubicBezTo>
                  <a:pt x="1260885" y="761316"/>
                  <a:pt x="1261670" y="769720"/>
                  <a:pt x="1252470" y="772139"/>
                </a:cubicBezTo>
                <a:close/>
                <a:moveTo>
                  <a:pt x="830072" y="975708"/>
                </a:moveTo>
                <a:cubicBezTo>
                  <a:pt x="828292" y="975001"/>
                  <a:pt x="827174" y="972627"/>
                  <a:pt x="826057" y="970252"/>
                </a:cubicBezTo>
                <a:cubicBezTo>
                  <a:pt x="829161" y="967621"/>
                  <a:pt x="832720" y="969034"/>
                  <a:pt x="836280" y="970446"/>
                </a:cubicBezTo>
                <a:cubicBezTo>
                  <a:pt x="834956" y="973783"/>
                  <a:pt x="831852" y="976414"/>
                  <a:pt x="830072" y="975708"/>
                </a:cubicBezTo>
                <a:close/>
                <a:moveTo>
                  <a:pt x="913990" y="935856"/>
                </a:moveTo>
                <a:cubicBezTo>
                  <a:pt x="912621" y="934594"/>
                  <a:pt x="912621" y="934594"/>
                  <a:pt x="911253" y="933332"/>
                </a:cubicBezTo>
                <a:cubicBezTo>
                  <a:pt x="911253" y="933332"/>
                  <a:pt x="911253" y="933332"/>
                  <a:pt x="909884" y="932069"/>
                </a:cubicBezTo>
                <a:cubicBezTo>
                  <a:pt x="909884" y="932069"/>
                  <a:pt x="909884" y="932069"/>
                  <a:pt x="911101" y="930750"/>
                </a:cubicBezTo>
                <a:cubicBezTo>
                  <a:pt x="912318" y="929431"/>
                  <a:pt x="913536" y="928112"/>
                  <a:pt x="916121" y="928054"/>
                </a:cubicBezTo>
                <a:cubicBezTo>
                  <a:pt x="917641" y="931898"/>
                  <a:pt x="915207" y="934537"/>
                  <a:pt x="913990" y="935856"/>
                </a:cubicBezTo>
                <a:close/>
                <a:moveTo>
                  <a:pt x="1182719" y="809693"/>
                </a:moveTo>
                <a:cubicBezTo>
                  <a:pt x="1181786" y="807177"/>
                  <a:pt x="1181786" y="807177"/>
                  <a:pt x="1180118" y="806515"/>
                </a:cubicBezTo>
                <a:cubicBezTo>
                  <a:pt x="1182522" y="805323"/>
                  <a:pt x="1181589" y="802808"/>
                  <a:pt x="1185661" y="802278"/>
                </a:cubicBezTo>
                <a:cubicBezTo>
                  <a:pt x="1185858" y="806648"/>
                  <a:pt x="1186791" y="809163"/>
                  <a:pt x="1182719" y="809693"/>
                </a:cubicBezTo>
                <a:close/>
                <a:moveTo>
                  <a:pt x="1361538" y="727868"/>
                </a:moveTo>
                <a:cubicBezTo>
                  <a:pt x="1358566" y="724543"/>
                  <a:pt x="1359302" y="722689"/>
                  <a:pt x="1362627" y="719717"/>
                </a:cubicBezTo>
                <a:cubicBezTo>
                  <a:pt x="1363745" y="722307"/>
                  <a:pt x="1365599" y="723042"/>
                  <a:pt x="1367453" y="723778"/>
                </a:cubicBezTo>
                <a:cubicBezTo>
                  <a:pt x="1364864" y="724896"/>
                  <a:pt x="1364128" y="726750"/>
                  <a:pt x="1361538" y="727868"/>
                </a:cubicBezTo>
                <a:close/>
                <a:moveTo>
                  <a:pt x="1467338" y="678882"/>
                </a:moveTo>
                <a:cubicBezTo>
                  <a:pt x="1464657" y="676409"/>
                  <a:pt x="1460636" y="672700"/>
                  <a:pt x="1468444" y="672304"/>
                </a:cubicBezTo>
                <a:cubicBezTo>
                  <a:pt x="1467181" y="673672"/>
                  <a:pt x="1471281" y="679986"/>
                  <a:pt x="1467338" y="678882"/>
                </a:cubicBezTo>
                <a:close/>
                <a:moveTo>
                  <a:pt x="1088500" y="860581"/>
                </a:moveTo>
                <a:cubicBezTo>
                  <a:pt x="1087716" y="862137"/>
                  <a:pt x="1086390" y="862868"/>
                  <a:pt x="1084334" y="862274"/>
                </a:cubicBezTo>
                <a:cubicBezTo>
                  <a:pt x="1084225" y="859568"/>
                  <a:pt x="1084006" y="854157"/>
                  <a:pt x="1089418" y="853938"/>
                </a:cubicBezTo>
                <a:cubicBezTo>
                  <a:pt x="1089527" y="856644"/>
                  <a:pt x="1089284" y="859025"/>
                  <a:pt x="1088500" y="860581"/>
                </a:cubicBezTo>
                <a:close/>
                <a:moveTo>
                  <a:pt x="1258601" y="779946"/>
                </a:moveTo>
                <a:cubicBezTo>
                  <a:pt x="1254528" y="781616"/>
                  <a:pt x="1253143" y="777625"/>
                  <a:pt x="1249070" y="779295"/>
                </a:cubicBezTo>
                <a:cubicBezTo>
                  <a:pt x="1249038" y="773838"/>
                  <a:pt x="1255848" y="774693"/>
                  <a:pt x="1257216" y="775955"/>
                </a:cubicBezTo>
                <a:cubicBezTo>
                  <a:pt x="1258585" y="777218"/>
                  <a:pt x="1259953" y="778480"/>
                  <a:pt x="1258601" y="779946"/>
                </a:cubicBezTo>
                <a:close/>
                <a:moveTo>
                  <a:pt x="1018705" y="894357"/>
                </a:moveTo>
                <a:cubicBezTo>
                  <a:pt x="1018705" y="894357"/>
                  <a:pt x="1018705" y="894357"/>
                  <a:pt x="1013499" y="894621"/>
                </a:cubicBezTo>
                <a:cubicBezTo>
                  <a:pt x="1008060" y="887071"/>
                  <a:pt x="1015711" y="881465"/>
                  <a:pt x="1021073" y="886411"/>
                </a:cubicBezTo>
                <a:cubicBezTo>
                  <a:pt x="1021073" y="886411"/>
                  <a:pt x="1021073" y="886411"/>
                  <a:pt x="1022413" y="887647"/>
                </a:cubicBezTo>
                <a:cubicBezTo>
                  <a:pt x="1021151" y="889016"/>
                  <a:pt x="1021229" y="891620"/>
                  <a:pt x="1018705" y="894357"/>
                </a:cubicBezTo>
                <a:close/>
                <a:moveTo>
                  <a:pt x="1294209" y="763404"/>
                </a:moveTo>
                <a:cubicBezTo>
                  <a:pt x="1293899" y="758053"/>
                  <a:pt x="1287764" y="744797"/>
                  <a:pt x="1299899" y="745860"/>
                </a:cubicBezTo>
                <a:cubicBezTo>
                  <a:pt x="1305568" y="751089"/>
                  <a:pt x="1302247" y="763221"/>
                  <a:pt x="1294209" y="763404"/>
                </a:cubicBezTo>
                <a:close/>
                <a:moveTo>
                  <a:pt x="1147008" y="833853"/>
                </a:moveTo>
                <a:cubicBezTo>
                  <a:pt x="1141664" y="834351"/>
                  <a:pt x="1141664" y="834351"/>
                  <a:pt x="1141664" y="834351"/>
                </a:cubicBezTo>
                <a:cubicBezTo>
                  <a:pt x="1140378" y="830451"/>
                  <a:pt x="1144402" y="828736"/>
                  <a:pt x="1145754" y="827270"/>
                </a:cubicBezTo>
                <a:cubicBezTo>
                  <a:pt x="1145721" y="829953"/>
                  <a:pt x="1148393" y="829704"/>
                  <a:pt x="1147008" y="833853"/>
                </a:cubicBezTo>
                <a:close/>
                <a:moveTo>
                  <a:pt x="1359038" y="734601"/>
                </a:moveTo>
                <a:cubicBezTo>
                  <a:pt x="1353699" y="732482"/>
                  <a:pt x="1358127" y="726515"/>
                  <a:pt x="1361686" y="727927"/>
                </a:cubicBezTo>
                <a:cubicBezTo>
                  <a:pt x="1361686" y="727927"/>
                  <a:pt x="1363466" y="728633"/>
                  <a:pt x="1364584" y="731008"/>
                </a:cubicBezTo>
                <a:cubicBezTo>
                  <a:pt x="1360362" y="731264"/>
                  <a:pt x="1363260" y="734345"/>
                  <a:pt x="1359038" y="734601"/>
                </a:cubicBezTo>
                <a:close/>
                <a:moveTo>
                  <a:pt x="405192" y="1188821"/>
                </a:moveTo>
                <a:cubicBezTo>
                  <a:pt x="405192" y="1188821"/>
                  <a:pt x="405192" y="1188821"/>
                  <a:pt x="398617" y="1188183"/>
                </a:cubicBezTo>
                <a:cubicBezTo>
                  <a:pt x="397389" y="1184337"/>
                  <a:pt x="401384" y="1182595"/>
                  <a:pt x="405316" y="1183509"/>
                </a:cubicBezTo>
                <a:cubicBezTo>
                  <a:pt x="405316" y="1183509"/>
                  <a:pt x="405316" y="1183509"/>
                  <a:pt x="405192" y="1188821"/>
                </a:cubicBezTo>
                <a:close/>
                <a:moveTo>
                  <a:pt x="1095225" y="860809"/>
                </a:moveTo>
                <a:cubicBezTo>
                  <a:pt x="1094181" y="858249"/>
                  <a:pt x="1090621" y="856836"/>
                  <a:pt x="1092092" y="853128"/>
                </a:cubicBezTo>
                <a:cubicBezTo>
                  <a:pt x="1093872" y="853835"/>
                  <a:pt x="1094608" y="851981"/>
                  <a:pt x="1096388" y="852687"/>
                </a:cubicBezTo>
                <a:cubicBezTo>
                  <a:pt x="1099947" y="854100"/>
                  <a:pt x="1099520" y="860368"/>
                  <a:pt x="1095225" y="860809"/>
                </a:cubicBezTo>
                <a:close/>
                <a:moveTo>
                  <a:pt x="1073625" y="874825"/>
                </a:moveTo>
                <a:cubicBezTo>
                  <a:pt x="1070896" y="874841"/>
                  <a:pt x="1069430" y="873489"/>
                  <a:pt x="1067964" y="872137"/>
                </a:cubicBezTo>
                <a:cubicBezTo>
                  <a:pt x="1066498" y="870784"/>
                  <a:pt x="1066294" y="868064"/>
                  <a:pt x="1066090" y="865343"/>
                </a:cubicBezTo>
                <a:cubicBezTo>
                  <a:pt x="1068819" y="865327"/>
                  <a:pt x="1070285" y="866679"/>
                  <a:pt x="1071751" y="868032"/>
                </a:cubicBezTo>
                <a:cubicBezTo>
                  <a:pt x="1073217" y="869384"/>
                  <a:pt x="1074683" y="870736"/>
                  <a:pt x="1073625" y="874825"/>
                </a:cubicBezTo>
                <a:close/>
                <a:moveTo>
                  <a:pt x="992962" y="914029"/>
                </a:moveTo>
                <a:cubicBezTo>
                  <a:pt x="990316" y="914121"/>
                  <a:pt x="986286" y="912936"/>
                  <a:pt x="983518" y="910383"/>
                </a:cubicBezTo>
                <a:cubicBezTo>
                  <a:pt x="982133" y="909106"/>
                  <a:pt x="980628" y="905185"/>
                  <a:pt x="980506" y="902540"/>
                </a:cubicBezTo>
                <a:cubicBezTo>
                  <a:pt x="979122" y="901263"/>
                  <a:pt x="976354" y="898710"/>
                  <a:pt x="974970" y="897433"/>
                </a:cubicBezTo>
                <a:cubicBezTo>
                  <a:pt x="970125" y="892965"/>
                  <a:pt x="969129" y="885714"/>
                  <a:pt x="971674" y="879831"/>
                </a:cubicBezTo>
                <a:lnTo>
                  <a:pt x="972236" y="879196"/>
                </a:lnTo>
                <a:lnTo>
                  <a:pt x="970705" y="877098"/>
                </a:lnTo>
                <a:cubicBezTo>
                  <a:pt x="969321" y="875822"/>
                  <a:pt x="967937" y="874545"/>
                  <a:pt x="963907" y="873360"/>
                </a:cubicBezTo>
                <a:cubicBezTo>
                  <a:pt x="960408" y="854937"/>
                  <a:pt x="979950" y="847636"/>
                  <a:pt x="989638" y="856573"/>
                </a:cubicBezTo>
                <a:cubicBezTo>
                  <a:pt x="991022" y="857849"/>
                  <a:pt x="993790" y="860403"/>
                  <a:pt x="995174" y="861679"/>
                </a:cubicBezTo>
                <a:cubicBezTo>
                  <a:pt x="997820" y="861587"/>
                  <a:pt x="1001850" y="862772"/>
                  <a:pt x="1003234" y="864049"/>
                </a:cubicBezTo>
                <a:cubicBezTo>
                  <a:pt x="1006002" y="866602"/>
                  <a:pt x="1007508" y="870524"/>
                  <a:pt x="1007630" y="873169"/>
                </a:cubicBezTo>
                <a:cubicBezTo>
                  <a:pt x="1005106" y="875905"/>
                  <a:pt x="1002671" y="876984"/>
                  <a:pt x="1000278" y="877191"/>
                </a:cubicBezTo>
                <a:lnTo>
                  <a:pt x="993310" y="876009"/>
                </a:lnTo>
                <a:lnTo>
                  <a:pt x="993903" y="876908"/>
                </a:lnTo>
                <a:cubicBezTo>
                  <a:pt x="995287" y="878184"/>
                  <a:pt x="997933" y="878092"/>
                  <a:pt x="1002085" y="881922"/>
                </a:cubicBezTo>
                <a:cubicBezTo>
                  <a:pt x="999561" y="884659"/>
                  <a:pt x="997036" y="887395"/>
                  <a:pt x="994268" y="884842"/>
                </a:cubicBezTo>
                <a:cubicBezTo>
                  <a:pt x="986817" y="895698"/>
                  <a:pt x="1003059" y="903082"/>
                  <a:pt x="992962" y="914029"/>
                </a:cubicBezTo>
                <a:close/>
                <a:moveTo>
                  <a:pt x="1598899" y="626356"/>
                </a:moveTo>
                <a:cubicBezTo>
                  <a:pt x="1597268" y="625708"/>
                  <a:pt x="1596343" y="623281"/>
                  <a:pt x="1596124" y="619074"/>
                </a:cubicBezTo>
                <a:cubicBezTo>
                  <a:pt x="1598461" y="617942"/>
                  <a:pt x="1597536" y="615515"/>
                  <a:pt x="1599168" y="616162"/>
                </a:cubicBezTo>
                <a:cubicBezTo>
                  <a:pt x="1600799" y="616809"/>
                  <a:pt x="1600799" y="616809"/>
                  <a:pt x="1600799" y="616809"/>
                </a:cubicBezTo>
                <a:cubicBezTo>
                  <a:pt x="1602431" y="617457"/>
                  <a:pt x="1602431" y="617457"/>
                  <a:pt x="1604062" y="618104"/>
                </a:cubicBezTo>
                <a:cubicBezTo>
                  <a:pt x="1604987" y="620531"/>
                  <a:pt x="1603575" y="624091"/>
                  <a:pt x="1598899" y="626356"/>
                </a:cubicBezTo>
                <a:close/>
                <a:moveTo>
                  <a:pt x="1213376" y="809842"/>
                </a:moveTo>
                <a:cubicBezTo>
                  <a:pt x="1212038" y="803017"/>
                  <a:pt x="1193839" y="797893"/>
                  <a:pt x="1204118" y="787285"/>
                </a:cubicBezTo>
                <a:cubicBezTo>
                  <a:pt x="1212858" y="790753"/>
                  <a:pt x="1212038" y="803017"/>
                  <a:pt x="1219030" y="805791"/>
                </a:cubicBezTo>
                <a:cubicBezTo>
                  <a:pt x="1218310" y="807604"/>
                  <a:pt x="1217591" y="809417"/>
                  <a:pt x="1213376" y="809842"/>
                </a:cubicBezTo>
                <a:close/>
                <a:moveTo>
                  <a:pt x="1957784" y="456146"/>
                </a:moveTo>
                <a:cubicBezTo>
                  <a:pt x="1950857" y="455184"/>
                  <a:pt x="1950857" y="455184"/>
                  <a:pt x="1950857" y="455184"/>
                </a:cubicBezTo>
                <a:cubicBezTo>
                  <a:pt x="1950801" y="452419"/>
                  <a:pt x="1950746" y="449655"/>
                  <a:pt x="1956266" y="449319"/>
                </a:cubicBezTo>
                <a:cubicBezTo>
                  <a:pt x="1956321" y="452084"/>
                  <a:pt x="1959081" y="451916"/>
                  <a:pt x="1957784" y="456146"/>
                </a:cubicBezTo>
                <a:close/>
                <a:moveTo>
                  <a:pt x="1057628" y="886285"/>
                </a:moveTo>
                <a:cubicBezTo>
                  <a:pt x="1052385" y="889145"/>
                  <a:pt x="1047141" y="892006"/>
                  <a:pt x="1041511" y="886812"/>
                </a:cubicBezTo>
                <a:cubicBezTo>
                  <a:pt x="1040996" y="876075"/>
                  <a:pt x="1044832" y="871916"/>
                  <a:pt x="1055576" y="871564"/>
                </a:cubicBezTo>
                <a:cubicBezTo>
                  <a:pt x="1055576" y="871564"/>
                  <a:pt x="1056984" y="872863"/>
                  <a:pt x="1056984" y="872863"/>
                </a:cubicBezTo>
                <a:cubicBezTo>
                  <a:pt x="1061206" y="876757"/>
                  <a:pt x="1060185" y="883513"/>
                  <a:pt x="1057628" y="886285"/>
                </a:cubicBezTo>
                <a:close/>
                <a:moveTo>
                  <a:pt x="722935" y="1047000"/>
                </a:moveTo>
                <a:cubicBezTo>
                  <a:pt x="718160" y="1051922"/>
                  <a:pt x="710492" y="1054433"/>
                  <a:pt x="704285" y="1051970"/>
                </a:cubicBezTo>
                <a:cubicBezTo>
                  <a:pt x="702512" y="1051266"/>
                  <a:pt x="701431" y="1048818"/>
                  <a:pt x="701431" y="1048818"/>
                </a:cubicBezTo>
                <a:lnTo>
                  <a:pt x="700279" y="1032593"/>
                </a:lnTo>
                <a:lnTo>
                  <a:pt x="696051" y="1032012"/>
                </a:lnTo>
                <a:cubicBezTo>
                  <a:pt x="681865" y="1026382"/>
                  <a:pt x="684854" y="1003333"/>
                  <a:pt x="701810" y="1001983"/>
                </a:cubicBezTo>
                <a:cubicBezTo>
                  <a:pt x="701810" y="1001983"/>
                  <a:pt x="704276" y="1000942"/>
                  <a:pt x="706049" y="1001646"/>
                </a:cubicBezTo>
                <a:cubicBezTo>
                  <a:pt x="712256" y="1004109"/>
                  <a:pt x="716115" y="1011194"/>
                  <a:pt x="716217" y="1018050"/>
                </a:cubicBezTo>
                <a:lnTo>
                  <a:pt x="714744" y="1022976"/>
                </a:lnTo>
                <a:lnTo>
                  <a:pt x="717830" y="1023011"/>
                </a:lnTo>
                <a:cubicBezTo>
                  <a:pt x="719603" y="1023714"/>
                  <a:pt x="723150" y="1025122"/>
                  <a:pt x="724231" y="1027571"/>
                </a:cubicBezTo>
                <a:cubicBezTo>
                  <a:pt x="729593" y="1034748"/>
                  <a:pt x="727710" y="1042079"/>
                  <a:pt x="722935" y="1047000"/>
                </a:cubicBezTo>
                <a:close/>
                <a:moveTo>
                  <a:pt x="634969" y="1089697"/>
                </a:moveTo>
                <a:cubicBezTo>
                  <a:pt x="634033" y="1090756"/>
                  <a:pt x="632306" y="1091215"/>
                  <a:pt x="630526" y="1090509"/>
                </a:cubicBezTo>
                <a:cubicBezTo>
                  <a:pt x="630526" y="1090509"/>
                  <a:pt x="628747" y="1089803"/>
                  <a:pt x="627752" y="1087119"/>
                </a:cubicBezTo>
                <a:cubicBezTo>
                  <a:pt x="631101" y="1083870"/>
                  <a:pt x="632881" y="1084576"/>
                  <a:pt x="634661" y="1085283"/>
                </a:cubicBezTo>
                <a:cubicBezTo>
                  <a:pt x="636048" y="1086978"/>
                  <a:pt x="635904" y="1088637"/>
                  <a:pt x="634969" y="1089697"/>
                </a:cubicBezTo>
                <a:close/>
                <a:moveTo>
                  <a:pt x="1413715" y="719676"/>
                </a:moveTo>
                <a:cubicBezTo>
                  <a:pt x="1410611" y="722450"/>
                  <a:pt x="1408881" y="721764"/>
                  <a:pt x="1407150" y="721077"/>
                </a:cubicBezTo>
                <a:cubicBezTo>
                  <a:pt x="1402646" y="717287"/>
                  <a:pt x="1408524" y="717616"/>
                  <a:pt x="1410941" y="716572"/>
                </a:cubicBezTo>
                <a:cubicBezTo>
                  <a:pt x="1413715" y="719676"/>
                  <a:pt x="1413715" y="719676"/>
                  <a:pt x="1413715" y="719676"/>
                </a:cubicBezTo>
                <a:close/>
                <a:moveTo>
                  <a:pt x="1098243" y="870075"/>
                </a:moveTo>
                <a:cubicBezTo>
                  <a:pt x="1096830" y="873634"/>
                  <a:pt x="1091710" y="875723"/>
                  <a:pt x="1088002" y="874251"/>
                </a:cubicBezTo>
                <a:cubicBezTo>
                  <a:pt x="1088002" y="874251"/>
                  <a:pt x="1086855" y="871736"/>
                  <a:pt x="1085707" y="869221"/>
                </a:cubicBezTo>
                <a:cubicBezTo>
                  <a:pt x="1087120" y="865661"/>
                  <a:pt x="1091534" y="865353"/>
                  <a:pt x="1093387" y="866088"/>
                </a:cubicBezTo>
                <a:cubicBezTo>
                  <a:pt x="1095241" y="866824"/>
                  <a:pt x="1097095" y="867560"/>
                  <a:pt x="1098243" y="870075"/>
                </a:cubicBezTo>
                <a:close/>
                <a:moveTo>
                  <a:pt x="1325922" y="762265"/>
                </a:moveTo>
                <a:cubicBezTo>
                  <a:pt x="1320579" y="762764"/>
                  <a:pt x="1320579" y="762764"/>
                  <a:pt x="1320579" y="762764"/>
                </a:cubicBezTo>
                <a:cubicBezTo>
                  <a:pt x="1320612" y="760080"/>
                  <a:pt x="1321997" y="755931"/>
                  <a:pt x="1324669" y="755682"/>
                </a:cubicBezTo>
                <a:cubicBezTo>
                  <a:pt x="1324636" y="758365"/>
                  <a:pt x="1327307" y="758116"/>
                  <a:pt x="1325922" y="762265"/>
                </a:cubicBezTo>
                <a:close/>
                <a:moveTo>
                  <a:pt x="1139098" y="852262"/>
                </a:moveTo>
                <a:cubicBezTo>
                  <a:pt x="1136431" y="853010"/>
                  <a:pt x="1133372" y="852754"/>
                  <a:pt x="1131236" y="850783"/>
                </a:cubicBezTo>
                <a:cubicBezTo>
                  <a:pt x="1131236" y="850783"/>
                  <a:pt x="1129812" y="849470"/>
                  <a:pt x="1129666" y="846770"/>
                </a:cubicBezTo>
                <a:cubicBezTo>
                  <a:pt x="1133502" y="842611"/>
                  <a:pt x="1140186" y="841080"/>
                  <a:pt x="1145301" y="835535"/>
                </a:cubicBezTo>
                <a:cubicBezTo>
                  <a:pt x="1149719" y="842176"/>
                  <a:pt x="1140332" y="843780"/>
                  <a:pt x="1144605" y="847721"/>
                </a:cubicBezTo>
                <a:cubicBezTo>
                  <a:pt x="1144038" y="849764"/>
                  <a:pt x="1141764" y="851515"/>
                  <a:pt x="1139098" y="852262"/>
                </a:cubicBezTo>
                <a:close/>
                <a:moveTo>
                  <a:pt x="902428" y="965112"/>
                </a:moveTo>
                <a:cubicBezTo>
                  <a:pt x="898536" y="966586"/>
                  <a:pt x="898536" y="966586"/>
                  <a:pt x="897167" y="965324"/>
                </a:cubicBezTo>
                <a:cubicBezTo>
                  <a:pt x="897061" y="962693"/>
                  <a:pt x="898323" y="961325"/>
                  <a:pt x="902322" y="962481"/>
                </a:cubicBezTo>
                <a:cubicBezTo>
                  <a:pt x="902322" y="962481"/>
                  <a:pt x="902322" y="962481"/>
                  <a:pt x="902428" y="965112"/>
                </a:cubicBezTo>
                <a:close/>
                <a:moveTo>
                  <a:pt x="1554770" y="655882"/>
                </a:moveTo>
                <a:cubicBezTo>
                  <a:pt x="1552938" y="657215"/>
                  <a:pt x="1550157" y="657656"/>
                  <a:pt x="1548356" y="656942"/>
                </a:cubicBezTo>
                <a:lnTo>
                  <a:pt x="1549227" y="653107"/>
                </a:lnTo>
                <a:lnTo>
                  <a:pt x="1548312" y="651045"/>
                </a:lnTo>
                <a:cubicBezTo>
                  <a:pt x="1547810" y="650266"/>
                  <a:pt x="1547466" y="649315"/>
                  <a:pt x="1548068" y="647338"/>
                </a:cubicBezTo>
                <a:cubicBezTo>
                  <a:pt x="1550650" y="647187"/>
                  <a:pt x="1550650" y="647187"/>
                  <a:pt x="1551969" y="648404"/>
                </a:cubicBezTo>
                <a:lnTo>
                  <a:pt x="1552598" y="650141"/>
                </a:lnTo>
                <a:lnTo>
                  <a:pt x="1555489" y="649472"/>
                </a:lnTo>
                <a:cubicBezTo>
                  <a:pt x="1557484" y="652324"/>
                  <a:pt x="1556602" y="654548"/>
                  <a:pt x="1554770" y="655882"/>
                </a:cubicBezTo>
                <a:close/>
                <a:moveTo>
                  <a:pt x="1447928" y="709166"/>
                </a:moveTo>
                <a:cubicBezTo>
                  <a:pt x="1443041" y="711285"/>
                  <a:pt x="1441293" y="710591"/>
                  <a:pt x="1437797" y="709204"/>
                </a:cubicBezTo>
                <a:cubicBezTo>
                  <a:pt x="1429057" y="705735"/>
                  <a:pt x="1428325" y="687185"/>
                  <a:pt x="1445448" y="689923"/>
                </a:cubicBezTo>
                <a:cubicBezTo>
                  <a:pt x="1451049" y="696203"/>
                  <a:pt x="1450710" y="702155"/>
                  <a:pt x="1447928" y="709166"/>
                </a:cubicBezTo>
                <a:close/>
                <a:moveTo>
                  <a:pt x="1357680" y="752732"/>
                </a:moveTo>
                <a:cubicBezTo>
                  <a:pt x="1357018" y="754400"/>
                  <a:pt x="1355288" y="753714"/>
                  <a:pt x="1353557" y="753027"/>
                </a:cubicBezTo>
                <a:cubicBezTo>
                  <a:pt x="1350097" y="751654"/>
                  <a:pt x="1349690" y="747630"/>
                  <a:pt x="1349284" y="743607"/>
                </a:cubicBezTo>
                <a:cubicBezTo>
                  <a:pt x="1351014" y="744293"/>
                  <a:pt x="1351014" y="744293"/>
                  <a:pt x="1352745" y="744980"/>
                </a:cubicBezTo>
                <a:cubicBezTo>
                  <a:pt x="1356206" y="746353"/>
                  <a:pt x="1359004" y="749395"/>
                  <a:pt x="1357680" y="752732"/>
                </a:cubicBezTo>
                <a:close/>
                <a:moveTo>
                  <a:pt x="1542266" y="665690"/>
                </a:moveTo>
                <a:cubicBezTo>
                  <a:pt x="1539504" y="667332"/>
                  <a:pt x="1535874" y="667206"/>
                  <a:pt x="1533851" y="665340"/>
                </a:cubicBezTo>
                <a:cubicBezTo>
                  <a:pt x="1532502" y="664096"/>
                  <a:pt x="1532438" y="661459"/>
                  <a:pt x="1532374" y="658822"/>
                </a:cubicBezTo>
                <a:cubicBezTo>
                  <a:pt x="1533595" y="654792"/>
                  <a:pt x="1541431" y="651709"/>
                  <a:pt x="1545478" y="655442"/>
                </a:cubicBezTo>
                <a:cubicBezTo>
                  <a:pt x="1546923" y="660642"/>
                  <a:pt x="1545028" y="664049"/>
                  <a:pt x="1542266" y="665690"/>
                </a:cubicBezTo>
                <a:close/>
                <a:moveTo>
                  <a:pt x="936036" y="954022"/>
                </a:moveTo>
                <a:cubicBezTo>
                  <a:pt x="936069" y="951339"/>
                  <a:pt x="934750" y="950122"/>
                  <a:pt x="934783" y="947439"/>
                </a:cubicBezTo>
                <a:cubicBezTo>
                  <a:pt x="937454" y="947190"/>
                  <a:pt x="938807" y="945724"/>
                  <a:pt x="940126" y="946941"/>
                </a:cubicBezTo>
                <a:cubicBezTo>
                  <a:pt x="941446" y="948158"/>
                  <a:pt x="940093" y="949624"/>
                  <a:pt x="941413" y="950841"/>
                </a:cubicBezTo>
                <a:cubicBezTo>
                  <a:pt x="938741" y="951090"/>
                  <a:pt x="937389" y="952556"/>
                  <a:pt x="936036" y="954022"/>
                </a:cubicBezTo>
                <a:close/>
                <a:moveTo>
                  <a:pt x="1379602" y="745569"/>
                </a:moveTo>
                <a:cubicBezTo>
                  <a:pt x="1378094" y="746132"/>
                  <a:pt x="1375696" y="745874"/>
                  <a:pt x="1372262" y="745311"/>
                </a:cubicBezTo>
                <a:cubicBezTo>
                  <a:pt x="1370586" y="738555"/>
                  <a:pt x="1377329" y="736960"/>
                  <a:pt x="1380178" y="739587"/>
                </a:cubicBezTo>
                <a:cubicBezTo>
                  <a:pt x="1381602" y="740901"/>
                  <a:pt x="1381602" y="740901"/>
                  <a:pt x="1381602" y="740901"/>
                </a:cubicBezTo>
                <a:cubicBezTo>
                  <a:pt x="1381728" y="743622"/>
                  <a:pt x="1381110" y="745006"/>
                  <a:pt x="1379602" y="745569"/>
                </a:cubicBezTo>
                <a:close/>
                <a:moveTo>
                  <a:pt x="867003" y="990363"/>
                </a:moveTo>
                <a:lnTo>
                  <a:pt x="860341" y="992011"/>
                </a:lnTo>
                <a:lnTo>
                  <a:pt x="858693" y="985349"/>
                </a:lnTo>
                <a:lnTo>
                  <a:pt x="863872" y="983112"/>
                </a:lnTo>
                <a:close/>
                <a:moveTo>
                  <a:pt x="1029822" y="913536"/>
                </a:moveTo>
                <a:cubicBezTo>
                  <a:pt x="1028400" y="909783"/>
                  <a:pt x="1027183" y="911102"/>
                  <a:pt x="1029515" y="905927"/>
                </a:cubicBezTo>
                <a:cubicBezTo>
                  <a:pt x="1030834" y="907144"/>
                  <a:pt x="1032051" y="905824"/>
                  <a:pt x="1033371" y="907042"/>
                </a:cubicBezTo>
                <a:cubicBezTo>
                  <a:pt x="1036009" y="909476"/>
                  <a:pt x="1033576" y="912114"/>
                  <a:pt x="1029822" y="913536"/>
                </a:cubicBezTo>
                <a:close/>
                <a:moveTo>
                  <a:pt x="1118927" y="872534"/>
                </a:moveTo>
                <a:cubicBezTo>
                  <a:pt x="1116303" y="872555"/>
                  <a:pt x="1113678" y="872576"/>
                  <a:pt x="1113678" y="872576"/>
                </a:cubicBezTo>
                <a:cubicBezTo>
                  <a:pt x="1110673" y="867362"/>
                  <a:pt x="1117329" y="868618"/>
                  <a:pt x="1119954" y="868597"/>
                </a:cubicBezTo>
                <a:cubicBezTo>
                  <a:pt x="1118927" y="872534"/>
                  <a:pt x="1118927" y="872534"/>
                  <a:pt x="1118927" y="872534"/>
                </a:cubicBezTo>
                <a:close/>
                <a:moveTo>
                  <a:pt x="666459" y="1089646"/>
                </a:moveTo>
                <a:cubicBezTo>
                  <a:pt x="663821" y="1089817"/>
                  <a:pt x="663821" y="1089817"/>
                  <a:pt x="662480" y="1088581"/>
                </a:cubicBezTo>
                <a:cubicBezTo>
                  <a:pt x="661140" y="1087344"/>
                  <a:pt x="661098" y="1084701"/>
                  <a:pt x="661056" y="1082057"/>
                </a:cubicBezTo>
                <a:cubicBezTo>
                  <a:pt x="663694" y="1081885"/>
                  <a:pt x="664992" y="1080478"/>
                  <a:pt x="667631" y="1080307"/>
                </a:cubicBezTo>
                <a:cubicBezTo>
                  <a:pt x="670312" y="1082780"/>
                  <a:pt x="670438" y="1090711"/>
                  <a:pt x="666459" y="1089646"/>
                </a:cubicBezTo>
                <a:close/>
                <a:moveTo>
                  <a:pt x="985189" y="939860"/>
                </a:moveTo>
                <a:cubicBezTo>
                  <a:pt x="982631" y="942632"/>
                  <a:pt x="975981" y="944195"/>
                  <a:pt x="971758" y="940300"/>
                </a:cubicBezTo>
                <a:cubicBezTo>
                  <a:pt x="971758" y="940300"/>
                  <a:pt x="970351" y="939002"/>
                  <a:pt x="970351" y="939002"/>
                </a:cubicBezTo>
                <a:cubicBezTo>
                  <a:pt x="969835" y="928264"/>
                  <a:pt x="973671" y="924106"/>
                  <a:pt x="984415" y="923754"/>
                </a:cubicBezTo>
                <a:cubicBezTo>
                  <a:pt x="990045" y="928947"/>
                  <a:pt x="987617" y="934404"/>
                  <a:pt x="985189" y="939860"/>
                </a:cubicBezTo>
                <a:close/>
                <a:moveTo>
                  <a:pt x="1259672" y="811732"/>
                </a:moveTo>
                <a:cubicBezTo>
                  <a:pt x="1254282" y="809337"/>
                  <a:pt x="1256935" y="809207"/>
                  <a:pt x="1251713" y="812123"/>
                </a:cubicBezTo>
                <a:cubicBezTo>
                  <a:pt x="1252830" y="805420"/>
                  <a:pt x="1254031" y="801372"/>
                  <a:pt x="1260622" y="799719"/>
                </a:cubicBezTo>
                <a:cubicBezTo>
                  <a:pt x="1263359" y="802243"/>
                  <a:pt x="1260873" y="807683"/>
                  <a:pt x="1259672" y="811732"/>
                </a:cubicBezTo>
                <a:close/>
                <a:moveTo>
                  <a:pt x="1169167" y="856899"/>
                </a:moveTo>
                <a:cubicBezTo>
                  <a:pt x="1166501" y="857044"/>
                  <a:pt x="1161237" y="860004"/>
                  <a:pt x="1158501" y="857480"/>
                </a:cubicBezTo>
                <a:cubicBezTo>
                  <a:pt x="1158360" y="852140"/>
                  <a:pt x="1158360" y="852140"/>
                  <a:pt x="1158360" y="852140"/>
                </a:cubicBezTo>
                <a:cubicBezTo>
                  <a:pt x="1160957" y="849325"/>
                  <a:pt x="1164992" y="850442"/>
                  <a:pt x="1166360" y="851705"/>
                </a:cubicBezTo>
                <a:cubicBezTo>
                  <a:pt x="1167729" y="852967"/>
                  <a:pt x="1169097" y="854229"/>
                  <a:pt x="1169167" y="856899"/>
                </a:cubicBezTo>
                <a:close/>
                <a:moveTo>
                  <a:pt x="976724" y="950263"/>
                </a:moveTo>
                <a:cubicBezTo>
                  <a:pt x="975792" y="947746"/>
                  <a:pt x="974859" y="945231"/>
                  <a:pt x="977999" y="942185"/>
                </a:cubicBezTo>
                <a:cubicBezTo>
                  <a:pt x="978932" y="944701"/>
                  <a:pt x="980600" y="945363"/>
                  <a:pt x="981533" y="947879"/>
                </a:cubicBezTo>
                <a:cubicBezTo>
                  <a:pt x="976724" y="950263"/>
                  <a:pt x="976724" y="950263"/>
                  <a:pt x="976724" y="950263"/>
                </a:cubicBezTo>
                <a:close/>
                <a:moveTo>
                  <a:pt x="1841225" y="539153"/>
                </a:moveTo>
                <a:cubicBezTo>
                  <a:pt x="1840350" y="540058"/>
                  <a:pt x="1838672" y="540394"/>
                  <a:pt x="1836892" y="539687"/>
                </a:cubicBezTo>
                <a:cubicBezTo>
                  <a:pt x="1836892" y="539687"/>
                  <a:pt x="1835113" y="538981"/>
                  <a:pt x="1834020" y="536545"/>
                </a:cubicBezTo>
                <a:cubicBezTo>
                  <a:pt x="1840732" y="535202"/>
                  <a:pt x="1840732" y="535202"/>
                  <a:pt x="1840732" y="535202"/>
                </a:cubicBezTo>
                <a:cubicBezTo>
                  <a:pt x="1842169" y="536774"/>
                  <a:pt x="1842099" y="538248"/>
                  <a:pt x="1841225" y="539153"/>
                </a:cubicBezTo>
                <a:close/>
                <a:moveTo>
                  <a:pt x="1545374" y="680854"/>
                </a:moveTo>
                <a:cubicBezTo>
                  <a:pt x="1542556" y="680968"/>
                  <a:pt x="1541203" y="682434"/>
                  <a:pt x="1538385" y="682548"/>
                </a:cubicBezTo>
                <a:cubicBezTo>
                  <a:pt x="1536805" y="678377"/>
                  <a:pt x="1538157" y="676910"/>
                  <a:pt x="1542328" y="675331"/>
                </a:cubicBezTo>
                <a:cubicBezTo>
                  <a:pt x="1542442" y="678149"/>
                  <a:pt x="1543908" y="679501"/>
                  <a:pt x="1545374" y="680854"/>
                </a:cubicBezTo>
                <a:close/>
                <a:moveTo>
                  <a:pt x="1540100" y="686572"/>
                </a:moveTo>
                <a:cubicBezTo>
                  <a:pt x="1536068" y="685295"/>
                  <a:pt x="1537666" y="689211"/>
                  <a:pt x="1533634" y="687934"/>
                </a:cubicBezTo>
                <a:cubicBezTo>
                  <a:pt x="1529411" y="684039"/>
                  <a:pt x="1535687" y="680060"/>
                  <a:pt x="1538502" y="682656"/>
                </a:cubicBezTo>
                <a:cubicBezTo>
                  <a:pt x="1538502" y="682656"/>
                  <a:pt x="1539909" y="683955"/>
                  <a:pt x="1540100" y="686572"/>
                </a:cubicBezTo>
                <a:close/>
                <a:moveTo>
                  <a:pt x="1039113" y="925254"/>
                </a:moveTo>
                <a:cubicBezTo>
                  <a:pt x="1037474" y="926673"/>
                  <a:pt x="1035108" y="927095"/>
                  <a:pt x="1033684" y="925782"/>
                </a:cubicBezTo>
                <a:cubicBezTo>
                  <a:pt x="1037705" y="924281"/>
                  <a:pt x="1030583" y="917712"/>
                  <a:pt x="1035902" y="914803"/>
                </a:cubicBezTo>
                <a:cubicBezTo>
                  <a:pt x="1037327" y="916117"/>
                  <a:pt x="1036028" y="917524"/>
                  <a:pt x="1037453" y="918838"/>
                </a:cubicBezTo>
                <a:cubicBezTo>
                  <a:pt x="1037453" y="918838"/>
                  <a:pt x="1038877" y="920152"/>
                  <a:pt x="1040175" y="918745"/>
                </a:cubicBezTo>
                <a:cubicBezTo>
                  <a:pt x="1041662" y="921419"/>
                  <a:pt x="1040751" y="923835"/>
                  <a:pt x="1039113" y="925254"/>
                </a:cubicBezTo>
                <a:close/>
                <a:moveTo>
                  <a:pt x="977586" y="956469"/>
                </a:moveTo>
                <a:cubicBezTo>
                  <a:pt x="976849" y="957621"/>
                  <a:pt x="975585" y="958286"/>
                  <a:pt x="973569" y="957647"/>
                </a:cubicBezTo>
                <a:lnTo>
                  <a:pt x="973221" y="956378"/>
                </a:lnTo>
                <a:lnTo>
                  <a:pt x="968134" y="955408"/>
                </a:lnTo>
                <a:cubicBezTo>
                  <a:pt x="966668" y="954056"/>
                  <a:pt x="965202" y="952704"/>
                  <a:pt x="964998" y="949983"/>
                </a:cubicBezTo>
                <a:lnTo>
                  <a:pt x="971827" y="951285"/>
                </a:lnTo>
                <a:lnTo>
                  <a:pt x="971780" y="951114"/>
                </a:lnTo>
                <a:cubicBezTo>
                  <a:pt x="974405" y="951093"/>
                  <a:pt x="977029" y="951071"/>
                  <a:pt x="978437" y="952370"/>
                </a:cubicBezTo>
                <a:cubicBezTo>
                  <a:pt x="978532" y="953679"/>
                  <a:pt x="978323" y="955317"/>
                  <a:pt x="977586" y="956469"/>
                </a:cubicBezTo>
                <a:close/>
                <a:moveTo>
                  <a:pt x="1067866" y="914017"/>
                </a:moveTo>
                <a:cubicBezTo>
                  <a:pt x="1063814" y="915586"/>
                  <a:pt x="1062407" y="914287"/>
                  <a:pt x="1059592" y="911691"/>
                </a:cubicBezTo>
                <a:cubicBezTo>
                  <a:pt x="1059592" y="911691"/>
                  <a:pt x="1059592" y="911691"/>
                  <a:pt x="1058185" y="910393"/>
                </a:cubicBezTo>
                <a:cubicBezTo>
                  <a:pt x="1058185" y="910393"/>
                  <a:pt x="1058185" y="910393"/>
                  <a:pt x="1056777" y="909095"/>
                </a:cubicBezTo>
                <a:cubicBezTo>
                  <a:pt x="1056777" y="909095"/>
                  <a:pt x="1055370" y="907796"/>
                  <a:pt x="1054047" y="909230"/>
                </a:cubicBezTo>
                <a:cubicBezTo>
                  <a:pt x="1052555" y="905200"/>
                  <a:pt x="1057759" y="896734"/>
                  <a:pt x="1067355" y="897626"/>
                </a:cubicBezTo>
                <a:cubicBezTo>
                  <a:pt x="1071578" y="901521"/>
                  <a:pt x="1071833" y="909716"/>
                  <a:pt x="1067866" y="914017"/>
                </a:cubicBezTo>
                <a:close/>
                <a:moveTo>
                  <a:pt x="1116840" y="892562"/>
                </a:moveTo>
                <a:cubicBezTo>
                  <a:pt x="1115615" y="893622"/>
                  <a:pt x="1113695" y="894405"/>
                  <a:pt x="1110208" y="895081"/>
                </a:cubicBezTo>
                <a:cubicBezTo>
                  <a:pt x="1107207" y="891830"/>
                  <a:pt x="1107913" y="890050"/>
                  <a:pt x="1107472" y="885755"/>
                </a:cubicBezTo>
                <a:cubicBezTo>
                  <a:pt x="1111886" y="885446"/>
                  <a:pt x="1113739" y="886182"/>
                  <a:pt x="1115593" y="886918"/>
                </a:cubicBezTo>
                <a:cubicBezTo>
                  <a:pt x="1117447" y="887653"/>
                  <a:pt x="1119301" y="888389"/>
                  <a:pt x="1119301" y="888389"/>
                </a:cubicBezTo>
                <a:cubicBezTo>
                  <a:pt x="1118595" y="890169"/>
                  <a:pt x="1118065" y="891504"/>
                  <a:pt x="1116840" y="892562"/>
                </a:cubicBezTo>
                <a:close/>
                <a:moveTo>
                  <a:pt x="1420635" y="748745"/>
                </a:moveTo>
                <a:cubicBezTo>
                  <a:pt x="1419443" y="746341"/>
                  <a:pt x="1416927" y="747273"/>
                  <a:pt x="1416397" y="743201"/>
                </a:cubicBezTo>
                <a:cubicBezTo>
                  <a:pt x="1418913" y="742268"/>
                  <a:pt x="1419575" y="740599"/>
                  <a:pt x="1421429" y="741335"/>
                </a:cubicBezTo>
                <a:cubicBezTo>
                  <a:pt x="1423283" y="742071"/>
                  <a:pt x="1422621" y="743740"/>
                  <a:pt x="1424475" y="744475"/>
                </a:cubicBezTo>
                <a:cubicBezTo>
                  <a:pt x="1421959" y="745408"/>
                  <a:pt x="1423151" y="747812"/>
                  <a:pt x="1420635" y="748745"/>
                </a:cubicBezTo>
                <a:close/>
                <a:moveTo>
                  <a:pt x="1248131" y="832480"/>
                </a:moveTo>
                <a:cubicBezTo>
                  <a:pt x="1244152" y="831415"/>
                  <a:pt x="1244194" y="834059"/>
                  <a:pt x="1241555" y="834230"/>
                </a:cubicBezTo>
                <a:cubicBezTo>
                  <a:pt x="1241555" y="834230"/>
                  <a:pt x="1240215" y="832994"/>
                  <a:pt x="1240215" y="832994"/>
                </a:cubicBezTo>
                <a:cubicBezTo>
                  <a:pt x="1237534" y="830521"/>
                  <a:pt x="1238748" y="823826"/>
                  <a:pt x="1245365" y="824720"/>
                </a:cubicBezTo>
                <a:cubicBezTo>
                  <a:pt x="1246706" y="825956"/>
                  <a:pt x="1249387" y="828429"/>
                  <a:pt x="1248131" y="832480"/>
                </a:cubicBezTo>
                <a:close/>
                <a:moveTo>
                  <a:pt x="940516" y="978932"/>
                </a:moveTo>
                <a:cubicBezTo>
                  <a:pt x="939530" y="980000"/>
                  <a:pt x="938199" y="980749"/>
                  <a:pt x="935462" y="979543"/>
                </a:cubicBezTo>
                <a:cubicBezTo>
                  <a:pt x="935317" y="974137"/>
                  <a:pt x="929845" y="971726"/>
                  <a:pt x="930941" y="962193"/>
                </a:cubicBezTo>
                <a:cubicBezTo>
                  <a:pt x="936341" y="961901"/>
                  <a:pt x="936341" y="961901"/>
                  <a:pt x="936341" y="961901"/>
                </a:cubicBezTo>
                <a:cubicBezTo>
                  <a:pt x="935100" y="966029"/>
                  <a:pt x="936486" y="967307"/>
                  <a:pt x="937872" y="968586"/>
                </a:cubicBezTo>
                <a:cubicBezTo>
                  <a:pt x="939258" y="969864"/>
                  <a:pt x="939258" y="969864"/>
                  <a:pt x="940644" y="971143"/>
                </a:cubicBezTo>
                <a:cubicBezTo>
                  <a:pt x="940644" y="971143"/>
                  <a:pt x="942031" y="972421"/>
                  <a:pt x="942031" y="972421"/>
                </a:cubicBezTo>
                <a:cubicBezTo>
                  <a:pt x="943417" y="973700"/>
                  <a:pt x="943417" y="973700"/>
                  <a:pt x="943489" y="976403"/>
                </a:cubicBezTo>
                <a:cubicBezTo>
                  <a:pt x="942139" y="976476"/>
                  <a:pt x="941501" y="977864"/>
                  <a:pt x="940516" y="978932"/>
                </a:cubicBezTo>
                <a:close/>
                <a:moveTo>
                  <a:pt x="1028799" y="936955"/>
                </a:moveTo>
                <a:cubicBezTo>
                  <a:pt x="1027480" y="935738"/>
                  <a:pt x="1028697" y="934418"/>
                  <a:pt x="1027377" y="933201"/>
                </a:cubicBezTo>
                <a:cubicBezTo>
                  <a:pt x="1032348" y="930460"/>
                  <a:pt x="1031131" y="931779"/>
                  <a:pt x="1034987" y="932894"/>
                </a:cubicBezTo>
                <a:cubicBezTo>
                  <a:pt x="1033872" y="936750"/>
                  <a:pt x="1031438" y="939389"/>
                  <a:pt x="1028799" y="936955"/>
                </a:cubicBezTo>
                <a:close/>
                <a:moveTo>
                  <a:pt x="927343" y="985561"/>
                </a:moveTo>
                <a:cubicBezTo>
                  <a:pt x="925975" y="984299"/>
                  <a:pt x="925975" y="984299"/>
                  <a:pt x="924606" y="983037"/>
                </a:cubicBezTo>
                <a:cubicBezTo>
                  <a:pt x="924466" y="977697"/>
                  <a:pt x="927063" y="974882"/>
                  <a:pt x="932466" y="977262"/>
                </a:cubicBezTo>
                <a:cubicBezTo>
                  <a:pt x="933905" y="981193"/>
                  <a:pt x="932676" y="985271"/>
                  <a:pt x="927343" y="985561"/>
                </a:cubicBezTo>
                <a:close/>
                <a:moveTo>
                  <a:pt x="1099769" y="904730"/>
                </a:moveTo>
                <a:cubicBezTo>
                  <a:pt x="1099835" y="899364"/>
                  <a:pt x="1105178" y="898866"/>
                  <a:pt x="1106497" y="900083"/>
                </a:cubicBezTo>
                <a:cubicBezTo>
                  <a:pt x="1105112" y="904232"/>
                  <a:pt x="1102408" y="907165"/>
                  <a:pt x="1099769" y="904730"/>
                </a:cubicBezTo>
                <a:close/>
                <a:moveTo>
                  <a:pt x="955510" y="974155"/>
                </a:moveTo>
                <a:cubicBezTo>
                  <a:pt x="955292" y="968743"/>
                  <a:pt x="960703" y="968525"/>
                  <a:pt x="963409" y="968416"/>
                </a:cubicBezTo>
                <a:cubicBezTo>
                  <a:pt x="964925" y="972420"/>
                  <a:pt x="960921" y="973936"/>
                  <a:pt x="955510" y="974155"/>
                </a:cubicBezTo>
                <a:close/>
                <a:moveTo>
                  <a:pt x="1013656" y="947830"/>
                </a:moveTo>
                <a:cubicBezTo>
                  <a:pt x="1009689" y="952130"/>
                  <a:pt x="1001500" y="952537"/>
                  <a:pt x="997277" y="948642"/>
                </a:cubicBezTo>
                <a:cubicBezTo>
                  <a:pt x="995614" y="939148"/>
                  <a:pt x="1003633" y="933279"/>
                  <a:pt x="1007770" y="934441"/>
                </a:cubicBezTo>
                <a:cubicBezTo>
                  <a:pt x="1006448" y="935875"/>
                  <a:pt x="1007855" y="937174"/>
                  <a:pt x="1007855" y="937174"/>
                </a:cubicBezTo>
                <a:cubicBezTo>
                  <a:pt x="1009263" y="938471"/>
                  <a:pt x="1009263" y="938471"/>
                  <a:pt x="1009263" y="938471"/>
                </a:cubicBezTo>
                <a:cubicBezTo>
                  <a:pt x="1010670" y="939770"/>
                  <a:pt x="1010670" y="939770"/>
                  <a:pt x="1010670" y="939770"/>
                </a:cubicBezTo>
                <a:cubicBezTo>
                  <a:pt x="1013485" y="942366"/>
                  <a:pt x="1014893" y="943665"/>
                  <a:pt x="1013656" y="947830"/>
                </a:cubicBezTo>
                <a:close/>
                <a:moveTo>
                  <a:pt x="1525856" y="704368"/>
                </a:moveTo>
                <a:cubicBezTo>
                  <a:pt x="1524639" y="705687"/>
                  <a:pt x="1523271" y="704425"/>
                  <a:pt x="1521902" y="703163"/>
                </a:cubicBezTo>
                <a:cubicBezTo>
                  <a:pt x="1519165" y="700638"/>
                  <a:pt x="1520231" y="696737"/>
                  <a:pt x="1521297" y="692836"/>
                </a:cubicBezTo>
                <a:cubicBezTo>
                  <a:pt x="1522665" y="694098"/>
                  <a:pt x="1522665" y="694098"/>
                  <a:pt x="1524034" y="695361"/>
                </a:cubicBezTo>
                <a:cubicBezTo>
                  <a:pt x="1526771" y="697885"/>
                  <a:pt x="1528290" y="701729"/>
                  <a:pt x="1525856" y="704368"/>
                </a:cubicBezTo>
                <a:close/>
                <a:moveTo>
                  <a:pt x="1235974" y="843703"/>
                </a:moveTo>
                <a:cubicBezTo>
                  <a:pt x="1234769" y="844770"/>
                  <a:pt x="1232439" y="845390"/>
                  <a:pt x="1229031" y="846098"/>
                </a:cubicBezTo>
                <a:cubicBezTo>
                  <a:pt x="1225041" y="840395"/>
                  <a:pt x="1230762" y="836484"/>
                  <a:pt x="1234363" y="837914"/>
                </a:cubicBezTo>
                <a:cubicBezTo>
                  <a:pt x="1236164" y="838628"/>
                  <a:pt x="1236164" y="838628"/>
                  <a:pt x="1236164" y="838628"/>
                </a:cubicBezTo>
                <a:cubicBezTo>
                  <a:pt x="1237259" y="841123"/>
                  <a:pt x="1237179" y="842636"/>
                  <a:pt x="1235974" y="843703"/>
                </a:cubicBezTo>
                <a:close/>
                <a:moveTo>
                  <a:pt x="903034" y="1002578"/>
                </a:moveTo>
                <a:cubicBezTo>
                  <a:pt x="901273" y="1001879"/>
                  <a:pt x="898797" y="1002981"/>
                  <a:pt x="898797" y="1002981"/>
                </a:cubicBezTo>
                <a:cubicBezTo>
                  <a:pt x="895275" y="1001583"/>
                  <a:pt x="893181" y="996583"/>
                  <a:pt x="893564" y="990482"/>
                </a:cubicBezTo>
                <a:cubicBezTo>
                  <a:pt x="894279" y="988681"/>
                  <a:pt x="896755" y="987579"/>
                  <a:pt x="898516" y="988277"/>
                </a:cubicBezTo>
                <a:cubicBezTo>
                  <a:pt x="903800" y="990374"/>
                  <a:pt x="906225" y="999675"/>
                  <a:pt x="903034" y="1002578"/>
                </a:cubicBezTo>
                <a:close/>
                <a:moveTo>
                  <a:pt x="1126788" y="897694"/>
                </a:moveTo>
                <a:cubicBezTo>
                  <a:pt x="1121217" y="892555"/>
                  <a:pt x="1126032" y="878951"/>
                  <a:pt x="1134281" y="883982"/>
                </a:cubicBezTo>
                <a:cubicBezTo>
                  <a:pt x="1134605" y="892014"/>
                  <a:pt x="1130643" y="893516"/>
                  <a:pt x="1126788" y="897694"/>
                </a:cubicBezTo>
                <a:close/>
                <a:moveTo>
                  <a:pt x="917521" y="1001465"/>
                </a:moveTo>
                <a:cubicBezTo>
                  <a:pt x="917303" y="996054"/>
                  <a:pt x="922824" y="998541"/>
                  <a:pt x="925420" y="995726"/>
                </a:cubicBezTo>
                <a:cubicBezTo>
                  <a:pt x="925639" y="1001137"/>
                  <a:pt x="920337" y="1004062"/>
                  <a:pt x="917521" y="1001465"/>
                </a:cubicBezTo>
                <a:close/>
                <a:moveTo>
                  <a:pt x="879450" y="1020618"/>
                </a:moveTo>
                <a:lnTo>
                  <a:pt x="877180" y="1020373"/>
                </a:lnTo>
                <a:lnTo>
                  <a:pt x="877220" y="1020855"/>
                </a:lnTo>
                <a:cubicBezTo>
                  <a:pt x="874752" y="1021936"/>
                  <a:pt x="871230" y="1020537"/>
                  <a:pt x="868056" y="1023398"/>
                </a:cubicBezTo>
                <a:cubicBezTo>
                  <a:pt x="862423" y="1017043"/>
                  <a:pt x="871587" y="1014499"/>
                  <a:pt x="876871" y="1016596"/>
                </a:cubicBezTo>
                <a:lnTo>
                  <a:pt x="876908" y="1017052"/>
                </a:lnTo>
                <a:lnTo>
                  <a:pt x="879515" y="1015251"/>
                </a:lnTo>
                <a:cubicBezTo>
                  <a:pt x="879515" y="1015251"/>
                  <a:pt x="879515" y="1015251"/>
                  <a:pt x="879450" y="1020618"/>
                </a:cubicBezTo>
                <a:close/>
                <a:moveTo>
                  <a:pt x="911540" y="1005748"/>
                </a:moveTo>
                <a:cubicBezTo>
                  <a:pt x="911540" y="1005748"/>
                  <a:pt x="911540" y="1005748"/>
                  <a:pt x="904827" y="1007090"/>
                </a:cubicBezTo>
                <a:cubicBezTo>
                  <a:pt x="901954" y="1003948"/>
                  <a:pt x="905107" y="1001193"/>
                  <a:pt x="908667" y="1002605"/>
                </a:cubicBezTo>
                <a:cubicBezTo>
                  <a:pt x="908667" y="1002605"/>
                  <a:pt x="910446" y="1003312"/>
                  <a:pt x="911540" y="1005748"/>
                </a:cubicBezTo>
                <a:close/>
                <a:moveTo>
                  <a:pt x="1047416" y="941211"/>
                </a:moveTo>
                <a:cubicBezTo>
                  <a:pt x="1046133" y="942958"/>
                  <a:pt x="1043798" y="944061"/>
                  <a:pt x="1041013" y="942794"/>
                </a:cubicBezTo>
                <a:cubicBezTo>
                  <a:pt x="1042311" y="941386"/>
                  <a:pt x="1040887" y="940073"/>
                  <a:pt x="1040887" y="940073"/>
                </a:cubicBezTo>
                <a:cubicBezTo>
                  <a:pt x="1039463" y="938759"/>
                  <a:pt x="1038164" y="940167"/>
                  <a:pt x="1036740" y="938853"/>
                </a:cubicBezTo>
                <a:cubicBezTo>
                  <a:pt x="1039211" y="933317"/>
                  <a:pt x="1046332" y="939885"/>
                  <a:pt x="1047504" y="935757"/>
                </a:cubicBezTo>
                <a:cubicBezTo>
                  <a:pt x="1048928" y="937070"/>
                  <a:pt x="1048698" y="939463"/>
                  <a:pt x="1047416" y="941211"/>
                </a:cubicBezTo>
                <a:close/>
                <a:moveTo>
                  <a:pt x="941456" y="992632"/>
                </a:moveTo>
                <a:cubicBezTo>
                  <a:pt x="939039" y="993676"/>
                  <a:pt x="939039" y="993676"/>
                  <a:pt x="939039" y="993676"/>
                </a:cubicBezTo>
                <a:cubicBezTo>
                  <a:pt x="936265" y="990572"/>
                  <a:pt x="936952" y="988842"/>
                  <a:pt x="939369" y="987798"/>
                </a:cubicBezTo>
                <a:cubicBezTo>
                  <a:pt x="941099" y="988485"/>
                  <a:pt x="941099" y="988485"/>
                  <a:pt x="941456" y="992632"/>
                </a:cubicBezTo>
                <a:close/>
                <a:moveTo>
                  <a:pt x="1212747" y="866134"/>
                </a:moveTo>
                <a:cubicBezTo>
                  <a:pt x="1208595" y="864883"/>
                  <a:pt x="1204592" y="866346"/>
                  <a:pt x="1201725" y="863701"/>
                </a:cubicBezTo>
                <a:cubicBezTo>
                  <a:pt x="1202712" y="856878"/>
                  <a:pt x="1202712" y="856878"/>
                  <a:pt x="1202712" y="856878"/>
                </a:cubicBezTo>
                <a:cubicBezTo>
                  <a:pt x="1209434" y="855345"/>
                  <a:pt x="1211705" y="847129"/>
                  <a:pt x="1212693" y="840306"/>
                </a:cubicBezTo>
                <a:cubicBezTo>
                  <a:pt x="1216695" y="838843"/>
                  <a:pt x="1219414" y="838772"/>
                  <a:pt x="1222281" y="841417"/>
                </a:cubicBezTo>
                <a:cubicBezTo>
                  <a:pt x="1222727" y="849562"/>
                  <a:pt x="1217291" y="849703"/>
                  <a:pt x="1212003" y="852559"/>
                </a:cubicBezTo>
                <a:cubicBezTo>
                  <a:pt x="1216304" y="856526"/>
                  <a:pt x="1215168" y="860634"/>
                  <a:pt x="1212747" y="866134"/>
                </a:cubicBezTo>
                <a:close/>
                <a:moveTo>
                  <a:pt x="211318" y="1342994"/>
                </a:moveTo>
                <a:cubicBezTo>
                  <a:pt x="209316" y="1343752"/>
                  <a:pt x="206935" y="1343509"/>
                  <a:pt x="205528" y="1342211"/>
                </a:cubicBezTo>
                <a:cubicBezTo>
                  <a:pt x="206717" y="1338098"/>
                  <a:pt x="210612" y="1333876"/>
                  <a:pt x="214834" y="1337771"/>
                </a:cubicBezTo>
                <a:cubicBezTo>
                  <a:pt x="214943" y="1340477"/>
                  <a:pt x="213320" y="1342236"/>
                  <a:pt x="211318" y="1342994"/>
                </a:cubicBezTo>
                <a:close/>
                <a:moveTo>
                  <a:pt x="1288608" y="830960"/>
                </a:moveTo>
                <a:cubicBezTo>
                  <a:pt x="1285790" y="831073"/>
                  <a:pt x="1284324" y="829721"/>
                  <a:pt x="1281505" y="829835"/>
                </a:cubicBezTo>
                <a:cubicBezTo>
                  <a:pt x="1281392" y="827017"/>
                  <a:pt x="1282744" y="825550"/>
                  <a:pt x="1284096" y="824084"/>
                </a:cubicBezTo>
                <a:cubicBezTo>
                  <a:pt x="1285449" y="822618"/>
                  <a:pt x="1286915" y="823971"/>
                  <a:pt x="1286915" y="823971"/>
                </a:cubicBezTo>
                <a:cubicBezTo>
                  <a:pt x="1288381" y="825323"/>
                  <a:pt x="1288494" y="828141"/>
                  <a:pt x="1288608" y="830960"/>
                </a:cubicBezTo>
                <a:close/>
                <a:moveTo>
                  <a:pt x="1162680" y="891011"/>
                </a:moveTo>
                <a:cubicBezTo>
                  <a:pt x="1160469" y="886128"/>
                  <a:pt x="1149984" y="875959"/>
                  <a:pt x="1161691" y="872594"/>
                </a:cubicBezTo>
                <a:cubicBezTo>
                  <a:pt x="1168860" y="875439"/>
                  <a:pt x="1170117" y="887954"/>
                  <a:pt x="1162680" y="891011"/>
                </a:cubicBezTo>
                <a:close/>
                <a:moveTo>
                  <a:pt x="1187062" y="880944"/>
                </a:moveTo>
                <a:cubicBezTo>
                  <a:pt x="1186129" y="878427"/>
                  <a:pt x="1185932" y="874058"/>
                  <a:pt x="1188336" y="872866"/>
                </a:cubicBezTo>
                <a:cubicBezTo>
                  <a:pt x="1189269" y="875382"/>
                  <a:pt x="1191673" y="874190"/>
                  <a:pt x="1191870" y="878560"/>
                </a:cubicBezTo>
                <a:cubicBezTo>
                  <a:pt x="1187062" y="880944"/>
                  <a:pt x="1187062" y="880944"/>
                  <a:pt x="1187062" y="880944"/>
                </a:cubicBezTo>
                <a:close/>
                <a:moveTo>
                  <a:pt x="1133108" y="906829"/>
                </a:moveTo>
                <a:cubicBezTo>
                  <a:pt x="1131740" y="905567"/>
                  <a:pt x="1130550" y="906857"/>
                  <a:pt x="1130550" y="906857"/>
                </a:cubicBezTo>
                <a:cubicBezTo>
                  <a:pt x="1129360" y="908147"/>
                  <a:pt x="1127991" y="906885"/>
                  <a:pt x="1127991" y="906885"/>
                </a:cubicBezTo>
                <a:cubicBezTo>
                  <a:pt x="1125255" y="904361"/>
                  <a:pt x="1127278" y="896675"/>
                  <a:pt x="1132573" y="899172"/>
                </a:cubicBezTo>
                <a:cubicBezTo>
                  <a:pt x="1132573" y="899172"/>
                  <a:pt x="1132573" y="899172"/>
                  <a:pt x="1133108" y="906829"/>
                </a:cubicBezTo>
                <a:close/>
                <a:moveTo>
                  <a:pt x="901986" y="1020554"/>
                </a:moveTo>
                <a:cubicBezTo>
                  <a:pt x="900185" y="1019839"/>
                  <a:pt x="895488" y="1015915"/>
                  <a:pt x="896901" y="1012356"/>
                </a:cubicBezTo>
                <a:cubicBezTo>
                  <a:pt x="897607" y="1010576"/>
                  <a:pt x="900114" y="1009511"/>
                  <a:pt x="901915" y="1010226"/>
                </a:cubicBezTo>
                <a:cubicBezTo>
                  <a:pt x="907318" y="1012370"/>
                  <a:pt x="908801" y="1019138"/>
                  <a:pt x="901986" y="1020554"/>
                </a:cubicBezTo>
                <a:close/>
                <a:moveTo>
                  <a:pt x="798523" y="1069886"/>
                </a:moveTo>
                <a:cubicBezTo>
                  <a:pt x="796531" y="1071599"/>
                  <a:pt x="793126" y="1072251"/>
                  <a:pt x="790407" y="1071171"/>
                </a:cubicBezTo>
                <a:cubicBezTo>
                  <a:pt x="788594" y="1070452"/>
                  <a:pt x="786781" y="1069733"/>
                  <a:pt x="786342" y="1065553"/>
                </a:cubicBezTo>
                <a:cubicBezTo>
                  <a:pt x="790215" y="1061081"/>
                  <a:pt x="792714" y="1060070"/>
                  <a:pt x="798152" y="1062228"/>
                </a:cubicBezTo>
                <a:cubicBezTo>
                  <a:pt x="801091" y="1065397"/>
                  <a:pt x="800514" y="1068172"/>
                  <a:pt x="798523" y="1069886"/>
                </a:cubicBezTo>
                <a:close/>
                <a:moveTo>
                  <a:pt x="1590024" y="693637"/>
                </a:moveTo>
                <a:cubicBezTo>
                  <a:pt x="1586131" y="695111"/>
                  <a:pt x="1584762" y="693849"/>
                  <a:pt x="1583394" y="692587"/>
                </a:cubicBezTo>
                <a:cubicBezTo>
                  <a:pt x="1580551" y="687432"/>
                  <a:pt x="1585918" y="689850"/>
                  <a:pt x="1588549" y="689744"/>
                </a:cubicBezTo>
                <a:cubicBezTo>
                  <a:pt x="1590024" y="693637"/>
                  <a:pt x="1590024" y="693637"/>
                  <a:pt x="1590024" y="693637"/>
                </a:cubicBezTo>
                <a:close/>
                <a:moveTo>
                  <a:pt x="1111493" y="922660"/>
                </a:moveTo>
                <a:cubicBezTo>
                  <a:pt x="1110922" y="923942"/>
                  <a:pt x="1109510" y="924811"/>
                  <a:pt x="1107469" y="924376"/>
                </a:cubicBezTo>
                <a:cubicBezTo>
                  <a:pt x="1107715" y="918814"/>
                  <a:pt x="1107715" y="918814"/>
                  <a:pt x="1107715" y="918814"/>
                </a:cubicBezTo>
                <a:cubicBezTo>
                  <a:pt x="1109158" y="917250"/>
                  <a:pt x="1110477" y="918467"/>
                  <a:pt x="1110477" y="918467"/>
                </a:cubicBezTo>
                <a:cubicBezTo>
                  <a:pt x="1111797" y="919684"/>
                  <a:pt x="1112065" y="921379"/>
                  <a:pt x="1111493" y="922660"/>
                </a:cubicBezTo>
                <a:close/>
                <a:moveTo>
                  <a:pt x="850268" y="1047240"/>
                </a:moveTo>
                <a:cubicBezTo>
                  <a:pt x="849901" y="1042974"/>
                  <a:pt x="850240" y="1036928"/>
                  <a:pt x="855579" y="1039047"/>
                </a:cubicBezTo>
                <a:cubicBezTo>
                  <a:pt x="857726" y="1044019"/>
                  <a:pt x="850975" y="1045460"/>
                  <a:pt x="850268" y="1047240"/>
                </a:cubicBezTo>
                <a:close/>
                <a:moveTo>
                  <a:pt x="1314456" y="827870"/>
                </a:moveTo>
                <a:cubicBezTo>
                  <a:pt x="1313360" y="828690"/>
                  <a:pt x="1311652" y="828336"/>
                  <a:pt x="1310186" y="826983"/>
                </a:cubicBezTo>
                <a:cubicBezTo>
                  <a:pt x="1308720" y="825631"/>
                  <a:pt x="1307254" y="824279"/>
                  <a:pt x="1307005" y="821607"/>
                </a:cubicBezTo>
                <a:cubicBezTo>
                  <a:pt x="1315054" y="821706"/>
                  <a:pt x="1315054" y="821706"/>
                  <a:pt x="1315054" y="821706"/>
                </a:cubicBezTo>
                <a:cubicBezTo>
                  <a:pt x="1316036" y="825054"/>
                  <a:pt x="1315552" y="827049"/>
                  <a:pt x="1314456" y="827870"/>
                </a:cubicBezTo>
                <a:close/>
                <a:moveTo>
                  <a:pt x="1049453" y="955548"/>
                </a:moveTo>
                <a:lnTo>
                  <a:pt x="1044736" y="954816"/>
                </a:lnTo>
                <a:cubicBezTo>
                  <a:pt x="1042913" y="955111"/>
                  <a:pt x="1041257" y="955561"/>
                  <a:pt x="1040587" y="954943"/>
                </a:cubicBezTo>
                <a:cubicBezTo>
                  <a:pt x="1040534" y="949622"/>
                  <a:pt x="1043134" y="944113"/>
                  <a:pt x="1051123" y="946210"/>
                </a:cubicBezTo>
                <a:cubicBezTo>
                  <a:pt x="1052464" y="947447"/>
                  <a:pt x="1052484" y="949442"/>
                  <a:pt x="1051840" y="951484"/>
                </a:cubicBezTo>
                <a:close/>
                <a:moveTo>
                  <a:pt x="1048576" y="957040"/>
                </a:moveTo>
                <a:lnTo>
                  <a:pt x="1049453" y="955548"/>
                </a:lnTo>
                <a:lnTo>
                  <a:pt x="1049890" y="955616"/>
                </a:lnTo>
                <a:cubicBezTo>
                  <a:pt x="1049890" y="955616"/>
                  <a:pt x="1049890" y="955616"/>
                  <a:pt x="1048576" y="957040"/>
                </a:cubicBezTo>
                <a:close/>
                <a:moveTo>
                  <a:pt x="695290" y="1126019"/>
                </a:moveTo>
                <a:cubicBezTo>
                  <a:pt x="692214" y="1128723"/>
                  <a:pt x="690484" y="1128036"/>
                  <a:pt x="688753" y="1127349"/>
                </a:cubicBezTo>
                <a:cubicBezTo>
                  <a:pt x="683562" y="1125289"/>
                  <a:pt x="682120" y="1118831"/>
                  <a:pt x="685195" y="1116128"/>
                </a:cubicBezTo>
                <a:cubicBezTo>
                  <a:pt x="686541" y="1112738"/>
                  <a:pt x="690001" y="1114111"/>
                  <a:pt x="691732" y="1114798"/>
                </a:cubicBezTo>
                <a:cubicBezTo>
                  <a:pt x="695192" y="1116171"/>
                  <a:pt x="698365" y="1123316"/>
                  <a:pt x="695290" y="1126019"/>
                </a:cubicBezTo>
                <a:close/>
                <a:moveTo>
                  <a:pt x="1124387" y="922167"/>
                </a:moveTo>
                <a:cubicBezTo>
                  <a:pt x="1120337" y="921067"/>
                  <a:pt x="1116287" y="919967"/>
                  <a:pt x="1113550" y="917443"/>
                </a:cubicBezTo>
                <a:cubicBezTo>
                  <a:pt x="1109445" y="913656"/>
                  <a:pt x="1109335" y="908283"/>
                  <a:pt x="1111908" y="902749"/>
                </a:cubicBezTo>
                <a:cubicBezTo>
                  <a:pt x="1117272" y="902424"/>
                  <a:pt x="1118640" y="903687"/>
                  <a:pt x="1121377" y="906211"/>
                </a:cubicBezTo>
                <a:cubicBezTo>
                  <a:pt x="1125483" y="909998"/>
                  <a:pt x="1126905" y="913946"/>
                  <a:pt x="1124387" y="922167"/>
                </a:cubicBezTo>
                <a:close/>
                <a:moveTo>
                  <a:pt x="812867" y="1071024"/>
                </a:moveTo>
                <a:cubicBezTo>
                  <a:pt x="807429" y="1068866"/>
                  <a:pt x="806303" y="1066416"/>
                  <a:pt x="806550" y="1060505"/>
                </a:cubicBezTo>
                <a:cubicBezTo>
                  <a:pt x="809737" y="1057764"/>
                  <a:pt x="811549" y="1058483"/>
                  <a:pt x="813362" y="1059202"/>
                </a:cubicBezTo>
                <a:cubicBezTo>
                  <a:pt x="818800" y="1061360"/>
                  <a:pt x="821492" y="1070440"/>
                  <a:pt x="812867" y="1071024"/>
                </a:cubicBezTo>
                <a:close/>
                <a:moveTo>
                  <a:pt x="1599137" y="697693"/>
                </a:moveTo>
                <a:cubicBezTo>
                  <a:pt x="1588649" y="693531"/>
                  <a:pt x="1591413" y="676368"/>
                  <a:pt x="1605040" y="677719"/>
                </a:cubicBezTo>
                <a:cubicBezTo>
                  <a:pt x="1612389" y="684692"/>
                  <a:pt x="1612407" y="694844"/>
                  <a:pt x="1599137" y="697693"/>
                </a:cubicBezTo>
                <a:close/>
                <a:moveTo>
                  <a:pt x="1239884" y="868779"/>
                </a:moveTo>
                <a:lnTo>
                  <a:pt x="1237970" y="868913"/>
                </a:lnTo>
                <a:cubicBezTo>
                  <a:pt x="1236680" y="867723"/>
                  <a:pt x="1236680" y="867723"/>
                  <a:pt x="1236680" y="867723"/>
                </a:cubicBezTo>
                <a:cubicBezTo>
                  <a:pt x="1235390" y="866533"/>
                  <a:pt x="1235390" y="866533"/>
                  <a:pt x="1235362" y="863975"/>
                </a:cubicBezTo>
                <a:cubicBezTo>
                  <a:pt x="1237886" y="861238"/>
                  <a:pt x="1237914" y="863796"/>
                  <a:pt x="1241757" y="864808"/>
                </a:cubicBezTo>
                <a:close/>
                <a:moveTo>
                  <a:pt x="1185242" y="895170"/>
                </a:moveTo>
                <a:cubicBezTo>
                  <a:pt x="1184912" y="896901"/>
                  <a:pt x="1183897" y="898001"/>
                  <a:pt x="1181169" y="896841"/>
                </a:cubicBezTo>
                <a:cubicBezTo>
                  <a:pt x="1182521" y="895374"/>
                  <a:pt x="1182505" y="892646"/>
                  <a:pt x="1182505" y="892646"/>
                </a:cubicBezTo>
                <a:cubicBezTo>
                  <a:pt x="1181136" y="891384"/>
                  <a:pt x="1179784" y="892850"/>
                  <a:pt x="1179784" y="892850"/>
                </a:cubicBezTo>
                <a:cubicBezTo>
                  <a:pt x="1179784" y="892850"/>
                  <a:pt x="1178416" y="891588"/>
                  <a:pt x="1178416" y="891588"/>
                </a:cubicBezTo>
                <a:cubicBezTo>
                  <a:pt x="1185209" y="889714"/>
                  <a:pt x="1185209" y="889714"/>
                  <a:pt x="1185209" y="889714"/>
                </a:cubicBezTo>
                <a:cubicBezTo>
                  <a:pt x="1185217" y="891078"/>
                  <a:pt x="1185572" y="893440"/>
                  <a:pt x="1185242" y="895170"/>
                </a:cubicBezTo>
                <a:close/>
                <a:moveTo>
                  <a:pt x="1135387" y="919235"/>
                </a:moveTo>
                <a:cubicBezTo>
                  <a:pt x="1132185" y="922256"/>
                  <a:pt x="1129460" y="919029"/>
                  <a:pt x="1126258" y="922050"/>
                </a:cubicBezTo>
                <a:cubicBezTo>
                  <a:pt x="1124269" y="916969"/>
                  <a:pt x="1130931" y="915321"/>
                  <a:pt x="1132662" y="916008"/>
                </a:cubicBezTo>
                <a:cubicBezTo>
                  <a:pt x="1134392" y="916694"/>
                  <a:pt x="1136122" y="917381"/>
                  <a:pt x="1135387" y="919235"/>
                </a:cubicBezTo>
                <a:close/>
                <a:moveTo>
                  <a:pt x="1320153" y="831615"/>
                </a:moveTo>
                <a:cubicBezTo>
                  <a:pt x="1316816" y="830291"/>
                  <a:pt x="1315884" y="827774"/>
                  <a:pt x="1316619" y="825921"/>
                </a:cubicBezTo>
                <a:cubicBezTo>
                  <a:pt x="1317355" y="824067"/>
                  <a:pt x="1319759" y="822875"/>
                  <a:pt x="1319759" y="822875"/>
                </a:cubicBezTo>
                <a:cubicBezTo>
                  <a:pt x="1323096" y="824199"/>
                  <a:pt x="1322557" y="830423"/>
                  <a:pt x="1320153" y="831615"/>
                </a:cubicBezTo>
                <a:close/>
                <a:moveTo>
                  <a:pt x="1462507" y="764515"/>
                </a:moveTo>
                <a:cubicBezTo>
                  <a:pt x="1459869" y="762081"/>
                  <a:pt x="1459901" y="759397"/>
                  <a:pt x="1461254" y="757931"/>
                </a:cubicBezTo>
                <a:cubicBezTo>
                  <a:pt x="1462606" y="756465"/>
                  <a:pt x="1465278" y="756216"/>
                  <a:pt x="1465278" y="756216"/>
                </a:cubicBezTo>
                <a:cubicBezTo>
                  <a:pt x="1467917" y="758650"/>
                  <a:pt x="1465179" y="764265"/>
                  <a:pt x="1462507" y="764515"/>
                </a:cubicBezTo>
                <a:close/>
                <a:moveTo>
                  <a:pt x="1078326" y="948575"/>
                </a:moveTo>
                <a:lnTo>
                  <a:pt x="1069272" y="951493"/>
                </a:lnTo>
                <a:cubicBezTo>
                  <a:pt x="1066538" y="943699"/>
                  <a:pt x="1071819" y="940662"/>
                  <a:pt x="1077127" y="940287"/>
                </a:cubicBezTo>
                <a:cubicBezTo>
                  <a:pt x="1077798" y="940905"/>
                  <a:pt x="1077483" y="942591"/>
                  <a:pt x="1077335" y="944432"/>
                </a:cubicBezTo>
                <a:close/>
                <a:moveTo>
                  <a:pt x="1078548" y="949505"/>
                </a:moveTo>
                <a:lnTo>
                  <a:pt x="1078326" y="948575"/>
                </a:lnTo>
                <a:lnTo>
                  <a:pt x="1079862" y="948081"/>
                </a:lnTo>
                <a:cubicBezTo>
                  <a:pt x="1078548" y="949505"/>
                  <a:pt x="1078548" y="949505"/>
                  <a:pt x="1078548" y="949505"/>
                </a:cubicBezTo>
                <a:close/>
                <a:moveTo>
                  <a:pt x="746237" y="1109397"/>
                </a:moveTo>
                <a:cubicBezTo>
                  <a:pt x="744813" y="1108084"/>
                  <a:pt x="744597" y="1099744"/>
                  <a:pt x="750222" y="1102219"/>
                </a:cubicBezTo>
                <a:cubicBezTo>
                  <a:pt x="751646" y="1103533"/>
                  <a:pt x="753214" y="1110406"/>
                  <a:pt x="746237" y="1109397"/>
                </a:cubicBezTo>
                <a:close/>
                <a:moveTo>
                  <a:pt x="1002882" y="987458"/>
                </a:moveTo>
                <a:cubicBezTo>
                  <a:pt x="1001562" y="986241"/>
                  <a:pt x="1001628" y="980875"/>
                  <a:pt x="1006971" y="980377"/>
                </a:cubicBezTo>
                <a:cubicBezTo>
                  <a:pt x="1009610" y="982811"/>
                  <a:pt x="1006906" y="985743"/>
                  <a:pt x="1002882" y="987458"/>
                </a:cubicBezTo>
                <a:close/>
                <a:moveTo>
                  <a:pt x="1417733" y="790511"/>
                </a:moveTo>
                <a:cubicBezTo>
                  <a:pt x="1416700" y="788170"/>
                  <a:pt x="1409920" y="785480"/>
                  <a:pt x="1412939" y="782815"/>
                </a:cubicBezTo>
                <a:cubicBezTo>
                  <a:pt x="1414634" y="783488"/>
                  <a:pt x="1418686" y="783165"/>
                  <a:pt x="1422076" y="784510"/>
                </a:cubicBezTo>
                <a:cubicBezTo>
                  <a:pt x="1422076" y="784510"/>
                  <a:pt x="1423771" y="785183"/>
                  <a:pt x="1423109" y="786851"/>
                </a:cubicBezTo>
                <a:cubicBezTo>
                  <a:pt x="1421414" y="786178"/>
                  <a:pt x="1421414" y="786178"/>
                  <a:pt x="1421414" y="786178"/>
                </a:cubicBezTo>
                <a:cubicBezTo>
                  <a:pt x="1419719" y="785506"/>
                  <a:pt x="1421785" y="790188"/>
                  <a:pt x="1417733" y="790511"/>
                </a:cubicBezTo>
                <a:close/>
                <a:moveTo>
                  <a:pt x="979009" y="1000095"/>
                </a:moveTo>
                <a:cubicBezTo>
                  <a:pt x="980421" y="996536"/>
                  <a:pt x="975788" y="992637"/>
                  <a:pt x="980760" y="990490"/>
                </a:cubicBezTo>
                <a:cubicBezTo>
                  <a:pt x="984320" y="991903"/>
                  <a:pt x="983981" y="997948"/>
                  <a:pt x="979009" y="1000095"/>
                </a:cubicBezTo>
                <a:close/>
                <a:moveTo>
                  <a:pt x="1211966" y="889339"/>
                </a:moveTo>
                <a:cubicBezTo>
                  <a:pt x="1210033" y="890089"/>
                  <a:pt x="1207411" y="889570"/>
                  <a:pt x="1205401" y="887716"/>
                </a:cubicBezTo>
                <a:cubicBezTo>
                  <a:pt x="1205401" y="887716"/>
                  <a:pt x="1204060" y="886479"/>
                  <a:pt x="1203982" y="883874"/>
                </a:cubicBezTo>
                <a:cubicBezTo>
                  <a:pt x="1205244" y="882506"/>
                  <a:pt x="1207769" y="879769"/>
                  <a:pt x="1210293" y="877032"/>
                </a:cubicBezTo>
                <a:cubicBezTo>
                  <a:pt x="1209031" y="878401"/>
                  <a:pt x="1209031" y="878401"/>
                  <a:pt x="1210371" y="879637"/>
                </a:cubicBezTo>
                <a:cubicBezTo>
                  <a:pt x="1210371" y="879637"/>
                  <a:pt x="1210371" y="879637"/>
                  <a:pt x="1211712" y="880874"/>
                </a:cubicBezTo>
                <a:cubicBezTo>
                  <a:pt x="1212974" y="879505"/>
                  <a:pt x="1214314" y="880742"/>
                  <a:pt x="1214314" y="880742"/>
                </a:cubicBezTo>
                <a:cubicBezTo>
                  <a:pt x="1214314" y="880742"/>
                  <a:pt x="1215655" y="881978"/>
                  <a:pt x="1214393" y="883346"/>
                </a:cubicBezTo>
                <a:cubicBezTo>
                  <a:pt x="1215141" y="886569"/>
                  <a:pt x="1213898" y="888589"/>
                  <a:pt x="1211966" y="889339"/>
                </a:cubicBezTo>
                <a:close/>
                <a:moveTo>
                  <a:pt x="1592210" y="708965"/>
                </a:moveTo>
                <a:cubicBezTo>
                  <a:pt x="1591524" y="710696"/>
                  <a:pt x="1587376" y="711053"/>
                  <a:pt x="1585646" y="710366"/>
                </a:cubicBezTo>
                <a:cubicBezTo>
                  <a:pt x="1583916" y="709680"/>
                  <a:pt x="1581828" y="704846"/>
                  <a:pt x="1583201" y="701385"/>
                </a:cubicBezTo>
                <a:cubicBezTo>
                  <a:pt x="1588036" y="699297"/>
                  <a:pt x="1588036" y="699297"/>
                  <a:pt x="1588036" y="699297"/>
                </a:cubicBezTo>
                <a:cubicBezTo>
                  <a:pt x="1591496" y="700670"/>
                  <a:pt x="1593584" y="705504"/>
                  <a:pt x="1592210" y="708965"/>
                </a:cubicBezTo>
                <a:close/>
                <a:moveTo>
                  <a:pt x="1355231" y="822947"/>
                </a:moveTo>
                <a:cubicBezTo>
                  <a:pt x="1352243" y="817613"/>
                  <a:pt x="1354813" y="814828"/>
                  <a:pt x="1351825" y="809494"/>
                </a:cubicBezTo>
                <a:cubicBezTo>
                  <a:pt x="1354394" y="806709"/>
                  <a:pt x="1359812" y="806550"/>
                  <a:pt x="1361237" y="807864"/>
                </a:cubicBezTo>
                <a:cubicBezTo>
                  <a:pt x="1358807" y="813356"/>
                  <a:pt x="1360510" y="820082"/>
                  <a:pt x="1355231" y="822947"/>
                </a:cubicBezTo>
                <a:close/>
                <a:moveTo>
                  <a:pt x="1625728" y="696114"/>
                </a:moveTo>
                <a:cubicBezTo>
                  <a:pt x="1620407" y="696336"/>
                  <a:pt x="1619024" y="695060"/>
                  <a:pt x="1616260" y="692511"/>
                </a:cubicBezTo>
                <a:cubicBezTo>
                  <a:pt x="1609348" y="686135"/>
                  <a:pt x="1615326" y="668559"/>
                  <a:pt x="1630324" y="677262"/>
                </a:cubicBezTo>
                <a:cubicBezTo>
                  <a:pt x="1633296" y="685135"/>
                  <a:pt x="1630843" y="690569"/>
                  <a:pt x="1625728" y="696114"/>
                </a:cubicBezTo>
                <a:close/>
                <a:moveTo>
                  <a:pt x="869274" y="1056499"/>
                </a:moveTo>
                <a:cubicBezTo>
                  <a:pt x="868176" y="1053979"/>
                  <a:pt x="864550" y="1052540"/>
                  <a:pt x="863069" y="1045699"/>
                </a:cubicBezTo>
                <a:cubicBezTo>
                  <a:pt x="863069" y="1045699"/>
                  <a:pt x="863069" y="1045699"/>
                  <a:pt x="870651" y="1042454"/>
                </a:cubicBezTo>
                <a:cubicBezTo>
                  <a:pt x="875374" y="1046413"/>
                  <a:pt x="877954" y="1055775"/>
                  <a:pt x="869274" y="1056499"/>
                </a:cubicBezTo>
                <a:close/>
                <a:moveTo>
                  <a:pt x="1343754" y="832363"/>
                </a:moveTo>
                <a:cubicBezTo>
                  <a:pt x="1342386" y="831101"/>
                  <a:pt x="1342517" y="833704"/>
                  <a:pt x="1339913" y="833782"/>
                </a:cubicBezTo>
                <a:cubicBezTo>
                  <a:pt x="1335807" y="829995"/>
                  <a:pt x="1340885" y="827236"/>
                  <a:pt x="1339253" y="820769"/>
                </a:cubicBezTo>
                <a:cubicBezTo>
                  <a:pt x="1344462" y="820613"/>
                  <a:pt x="1344462" y="820613"/>
                  <a:pt x="1344462" y="820613"/>
                </a:cubicBezTo>
                <a:cubicBezTo>
                  <a:pt x="1344858" y="828420"/>
                  <a:pt x="1340753" y="824634"/>
                  <a:pt x="1343754" y="832363"/>
                </a:cubicBezTo>
                <a:close/>
                <a:moveTo>
                  <a:pt x="1296103" y="855783"/>
                </a:moveTo>
                <a:cubicBezTo>
                  <a:pt x="1294751" y="857249"/>
                  <a:pt x="1289309" y="857657"/>
                  <a:pt x="1286573" y="855133"/>
                </a:cubicBezTo>
                <a:cubicBezTo>
                  <a:pt x="1287909" y="850938"/>
                  <a:pt x="1289245" y="846744"/>
                  <a:pt x="1294686" y="846336"/>
                </a:cubicBezTo>
                <a:cubicBezTo>
                  <a:pt x="1293350" y="850531"/>
                  <a:pt x="1297423" y="848861"/>
                  <a:pt x="1296103" y="855783"/>
                </a:cubicBezTo>
                <a:close/>
                <a:moveTo>
                  <a:pt x="1090051" y="954438"/>
                </a:moveTo>
                <a:cubicBezTo>
                  <a:pt x="1087232" y="954552"/>
                  <a:pt x="1087232" y="954552"/>
                  <a:pt x="1087232" y="954552"/>
                </a:cubicBezTo>
                <a:cubicBezTo>
                  <a:pt x="1087118" y="951734"/>
                  <a:pt x="1087118" y="951734"/>
                  <a:pt x="1087118" y="951734"/>
                </a:cubicBezTo>
                <a:cubicBezTo>
                  <a:pt x="1087118" y="951734"/>
                  <a:pt x="1087118" y="951734"/>
                  <a:pt x="1084300" y="951848"/>
                </a:cubicBezTo>
                <a:cubicBezTo>
                  <a:pt x="1084186" y="949029"/>
                  <a:pt x="1084186" y="949029"/>
                  <a:pt x="1084186" y="949029"/>
                </a:cubicBezTo>
                <a:cubicBezTo>
                  <a:pt x="1087005" y="948915"/>
                  <a:pt x="1087005" y="948915"/>
                  <a:pt x="1086891" y="946097"/>
                </a:cubicBezTo>
                <a:cubicBezTo>
                  <a:pt x="1089709" y="945983"/>
                  <a:pt x="1089709" y="945983"/>
                  <a:pt x="1089709" y="945983"/>
                </a:cubicBezTo>
                <a:cubicBezTo>
                  <a:pt x="1091175" y="947335"/>
                  <a:pt x="1089823" y="948802"/>
                  <a:pt x="1089823" y="948802"/>
                </a:cubicBezTo>
                <a:cubicBezTo>
                  <a:pt x="1089823" y="948802"/>
                  <a:pt x="1091175" y="947335"/>
                  <a:pt x="1092641" y="948688"/>
                </a:cubicBezTo>
                <a:cubicBezTo>
                  <a:pt x="1092755" y="951506"/>
                  <a:pt x="1092755" y="951506"/>
                  <a:pt x="1092755" y="951506"/>
                </a:cubicBezTo>
                <a:cubicBezTo>
                  <a:pt x="1089937" y="951620"/>
                  <a:pt x="1089937" y="951620"/>
                  <a:pt x="1090051" y="954438"/>
                </a:cubicBezTo>
                <a:close/>
                <a:moveTo>
                  <a:pt x="965418" y="1014444"/>
                </a:moveTo>
                <a:cubicBezTo>
                  <a:pt x="960933" y="1010604"/>
                  <a:pt x="962346" y="1007045"/>
                  <a:pt x="967219" y="1004859"/>
                </a:cubicBezTo>
                <a:lnTo>
                  <a:pt x="969721" y="1005851"/>
                </a:lnTo>
                <a:lnTo>
                  <a:pt x="971049" y="1005251"/>
                </a:lnTo>
                <a:lnTo>
                  <a:pt x="970507" y="1006164"/>
                </a:lnTo>
                <a:lnTo>
                  <a:pt x="970680" y="1006232"/>
                </a:lnTo>
                <a:lnTo>
                  <a:pt x="967749" y="1010807"/>
                </a:lnTo>
                <a:lnTo>
                  <a:pt x="966467" y="1012964"/>
                </a:lnTo>
                <a:lnTo>
                  <a:pt x="966474" y="1012797"/>
                </a:lnTo>
                <a:close/>
                <a:moveTo>
                  <a:pt x="1402681" y="807017"/>
                </a:moveTo>
                <a:cubicBezTo>
                  <a:pt x="1402579" y="804481"/>
                  <a:pt x="1401260" y="803264"/>
                  <a:pt x="1401157" y="800727"/>
                </a:cubicBezTo>
                <a:cubicBezTo>
                  <a:pt x="1406230" y="800523"/>
                  <a:pt x="1406230" y="800523"/>
                  <a:pt x="1406230" y="800523"/>
                </a:cubicBezTo>
                <a:cubicBezTo>
                  <a:pt x="1407652" y="804276"/>
                  <a:pt x="1406435" y="805595"/>
                  <a:pt x="1402681" y="807017"/>
                </a:cubicBezTo>
                <a:close/>
                <a:moveTo>
                  <a:pt x="1181625" y="912818"/>
                </a:moveTo>
                <a:cubicBezTo>
                  <a:pt x="1176462" y="913121"/>
                  <a:pt x="1176462" y="913121"/>
                  <a:pt x="1176462" y="913121"/>
                </a:cubicBezTo>
                <a:cubicBezTo>
                  <a:pt x="1175085" y="909318"/>
                  <a:pt x="1178929" y="907799"/>
                  <a:pt x="1180249" y="909015"/>
                </a:cubicBezTo>
                <a:cubicBezTo>
                  <a:pt x="1181568" y="910233"/>
                  <a:pt x="1182887" y="911449"/>
                  <a:pt x="1181625" y="912818"/>
                </a:cubicBezTo>
                <a:close/>
                <a:moveTo>
                  <a:pt x="1382223" y="818899"/>
                </a:moveTo>
                <a:cubicBezTo>
                  <a:pt x="1376883" y="819040"/>
                  <a:pt x="1376883" y="819040"/>
                  <a:pt x="1376883" y="819040"/>
                </a:cubicBezTo>
                <a:cubicBezTo>
                  <a:pt x="1373923" y="813777"/>
                  <a:pt x="1379263" y="813636"/>
                  <a:pt x="1382078" y="816233"/>
                </a:cubicBezTo>
                <a:cubicBezTo>
                  <a:pt x="1382078" y="816233"/>
                  <a:pt x="1383485" y="817531"/>
                  <a:pt x="1382223" y="818899"/>
                </a:cubicBezTo>
                <a:close/>
                <a:moveTo>
                  <a:pt x="814086" y="1089128"/>
                </a:moveTo>
                <a:cubicBezTo>
                  <a:pt x="809735" y="1090903"/>
                  <a:pt x="809687" y="1085071"/>
                  <a:pt x="805336" y="1086847"/>
                </a:cubicBezTo>
                <a:cubicBezTo>
                  <a:pt x="806779" y="1085282"/>
                  <a:pt x="811130" y="1083507"/>
                  <a:pt x="812596" y="1084859"/>
                </a:cubicBezTo>
                <a:cubicBezTo>
                  <a:pt x="814062" y="1086211"/>
                  <a:pt x="814062" y="1086211"/>
                  <a:pt x="814086" y="1089128"/>
                </a:cubicBezTo>
                <a:close/>
                <a:moveTo>
                  <a:pt x="1586044" y="723251"/>
                </a:moveTo>
                <a:cubicBezTo>
                  <a:pt x="1585795" y="720580"/>
                  <a:pt x="1583112" y="720547"/>
                  <a:pt x="1584080" y="716555"/>
                </a:cubicBezTo>
                <a:cubicBezTo>
                  <a:pt x="1586763" y="716589"/>
                  <a:pt x="1587980" y="715269"/>
                  <a:pt x="1589446" y="716622"/>
                </a:cubicBezTo>
                <a:cubicBezTo>
                  <a:pt x="1590913" y="717974"/>
                  <a:pt x="1589695" y="719293"/>
                  <a:pt x="1591161" y="720645"/>
                </a:cubicBezTo>
                <a:cubicBezTo>
                  <a:pt x="1588479" y="720613"/>
                  <a:pt x="1588727" y="723284"/>
                  <a:pt x="1586044" y="723251"/>
                </a:cubicBezTo>
                <a:close/>
                <a:moveTo>
                  <a:pt x="830047" y="1083469"/>
                </a:moveTo>
                <a:cubicBezTo>
                  <a:pt x="825443" y="1079496"/>
                  <a:pt x="826914" y="1075788"/>
                  <a:pt x="832989" y="1076053"/>
                </a:cubicBezTo>
                <a:cubicBezTo>
                  <a:pt x="834033" y="1078613"/>
                  <a:pt x="834342" y="1083028"/>
                  <a:pt x="830047" y="1083469"/>
                </a:cubicBezTo>
                <a:close/>
                <a:moveTo>
                  <a:pt x="1359461" y="835196"/>
                </a:moveTo>
                <a:cubicBezTo>
                  <a:pt x="1358388" y="832710"/>
                  <a:pt x="1355901" y="833784"/>
                  <a:pt x="1355534" y="829518"/>
                </a:cubicBezTo>
                <a:cubicBezTo>
                  <a:pt x="1356240" y="827738"/>
                  <a:pt x="1358727" y="826665"/>
                  <a:pt x="1362992" y="826298"/>
                </a:cubicBezTo>
                <a:cubicBezTo>
                  <a:pt x="1364066" y="828783"/>
                  <a:pt x="1364433" y="833049"/>
                  <a:pt x="1359461" y="835196"/>
                </a:cubicBezTo>
                <a:close/>
                <a:moveTo>
                  <a:pt x="1081037" y="968918"/>
                </a:moveTo>
                <a:cubicBezTo>
                  <a:pt x="1067688" y="966916"/>
                  <a:pt x="1066487" y="970964"/>
                  <a:pt x="1057411" y="978058"/>
                </a:cubicBezTo>
                <a:cubicBezTo>
                  <a:pt x="1059896" y="972617"/>
                  <a:pt x="1059980" y="975273"/>
                  <a:pt x="1057160" y="970093"/>
                </a:cubicBezTo>
                <a:cubicBezTo>
                  <a:pt x="1063150" y="970463"/>
                  <a:pt x="1066041" y="967329"/>
                  <a:pt x="1068760" y="964038"/>
                </a:cubicBezTo>
                <a:lnTo>
                  <a:pt x="1071237" y="962397"/>
                </a:lnTo>
                <a:lnTo>
                  <a:pt x="1064396" y="964453"/>
                </a:lnTo>
                <a:cubicBezTo>
                  <a:pt x="1062691" y="963776"/>
                  <a:pt x="1060985" y="963099"/>
                  <a:pt x="1060678" y="958899"/>
                </a:cubicBezTo>
                <a:cubicBezTo>
                  <a:pt x="1061069" y="952939"/>
                  <a:pt x="1067583" y="951447"/>
                  <a:pt x="1075105" y="952393"/>
                </a:cubicBezTo>
                <a:lnTo>
                  <a:pt x="1072965" y="961253"/>
                </a:lnTo>
                <a:lnTo>
                  <a:pt x="1079334" y="957035"/>
                </a:lnTo>
                <a:cubicBezTo>
                  <a:pt x="1082071" y="959560"/>
                  <a:pt x="1082322" y="967525"/>
                  <a:pt x="1081037" y="968918"/>
                </a:cubicBezTo>
                <a:close/>
                <a:moveTo>
                  <a:pt x="945444" y="1033508"/>
                </a:moveTo>
                <a:cubicBezTo>
                  <a:pt x="944376" y="1031153"/>
                  <a:pt x="945038" y="1029485"/>
                  <a:pt x="945700" y="1027816"/>
                </a:cubicBezTo>
                <a:cubicBezTo>
                  <a:pt x="946362" y="1026148"/>
                  <a:pt x="946362" y="1026148"/>
                  <a:pt x="946362" y="1026148"/>
                </a:cubicBezTo>
                <a:cubicBezTo>
                  <a:pt x="948093" y="1026834"/>
                  <a:pt x="948093" y="1026834"/>
                  <a:pt x="948093" y="1026834"/>
                </a:cubicBezTo>
                <a:cubicBezTo>
                  <a:pt x="949823" y="1027521"/>
                  <a:pt x="949823" y="1027521"/>
                  <a:pt x="951553" y="1028208"/>
                </a:cubicBezTo>
                <a:cubicBezTo>
                  <a:pt x="950891" y="1029876"/>
                  <a:pt x="949567" y="1033213"/>
                  <a:pt x="945444" y="1033508"/>
                </a:cubicBezTo>
                <a:close/>
                <a:moveTo>
                  <a:pt x="1394502" y="819978"/>
                </a:moveTo>
                <a:cubicBezTo>
                  <a:pt x="1392884" y="821037"/>
                  <a:pt x="1390919" y="821778"/>
                  <a:pt x="1387571" y="821241"/>
                </a:cubicBezTo>
                <a:cubicBezTo>
                  <a:pt x="1387458" y="818585"/>
                  <a:pt x="1384688" y="816030"/>
                  <a:pt x="1383304" y="814753"/>
                </a:cubicBezTo>
                <a:cubicBezTo>
                  <a:pt x="1379150" y="810921"/>
                  <a:pt x="1375109" y="809746"/>
                  <a:pt x="1368523" y="811329"/>
                </a:cubicBezTo>
                <a:cubicBezTo>
                  <a:pt x="1365190" y="795494"/>
                  <a:pt x="1347528" y="786859"/>
                  <a:pt x="1350780" y="769441"/>
                </a:cubicBezTo>
                <a:cubicBezTo>
                  <a:pt x="1361068" y="761065"/>
                  <a:pt x="1368104" y="770108"/>
                  <a:pt x="1376187" y="772459"/>
                </a:cubicBezTo>
                <a:cubicBezTo>
                  <a:pt x="1385316" y="768118"/>
                  <a:pt x="1387522" y="757392"/>
                  <a:pt x="1396538" y="750395"/>
                </a:cubicBezTo>
                <a:cubicBezTo>
                  <a:pt x="1403236" y="751469"/>
                  <a:pt x="1407390" y="755301"/>
                  <a:pt x="1412815" y="757753"/>
                </a:cubicBezTo>
                <a:cubicBezTo>
                  <a:pt x="1413041" y="763066"/>
                  <a:pt x="1417420" y="772209"/>
                  <a:pt x="1414876" y="774967"/>
                </a:cubicBezTo>
                <a:cubicBezTo>
                  <a:pt x="1409901" y="783139"/>
                  <a:pt x="1387941" y="798613"/>
                  <a:pt x="1399356" y="816799"/>
                </a:cubicBezTo>
                <a:cubicBezTo>
                  <a:pt x="1397392" y="817540"/>
                  <a:pt x="1396120" y="818918"/>
                  <a:pt x="1394502" y="819978"/>
                </a:cubicBezTo>
                <a:close/>
                <a:moveTo>
                  <a:pt x="566423" y="1215712"/>
                </a:moveTo>
                <a:cubicBezTo>
                  <a:pt x="563907" y="1216859"/>
                  <a:pt x="562127" y="1216153"/>
                  <a:pt x="560348" y="1215447"/>
                </a:cubicBezTo>
                <a:cubicBezTo>
                  <a:pt x="557523" y="1212181"/>
                  <a:pt x="560039" y="1211033"/>
                  <a:pt x="563290" y="1208032"/>
                </a:cubicBezTo>
                <a:cubicBezTo>
                  <a:pt x="563290" y="1208032"/>
                  <a:pt x="563290" y="1208032"/>
                  <a:pt x="566423" y="1215712"/>
                </a:cubicBezTo>
                <a:close/>
                <a:moveTo>
                  <a:pt x="639417" y="1181017"/>
                </a:moveTo>
                <a:cubicBezTo>
                  <a:pt x="639417" y="1181017"/>
                  <a:pt x="639417" y="1181017"/>
                  <a:pt x="632760" y="1182380"/>
                </a:cubicBezTo>
                <a:cubicBezTo>
                  <a:pt x="629237" y="1180982"/>
                  <a:pt x="626700" y="1171964"/>
                  <a:pt x="635119" y="1171299"/>
                </a:cubicBezTo>
                <a:cubicBezTo>
                  <a:pt x="639029" y="1176856"/>
                  <a:pt x="639716" y="1175126"/>
                  <a:pt x="639417" y="1181017"/>
                </a:cubicBezTo>
                <a:close/>
                <a:moveTo>
                  <a:pt x="847705" y="1084848"/>
                </a:moveTo>
                <a:cubicBezTo>
                  <a:pt x="843101" y="1080875"/>
                  <a:pt x="844572" y="1077168"/>
                  <a:pt x="850647" y="1077433"/>
                </a:cubicBezTo>
                <a:cubicBezTo>
                  <a:pt x="853471" y="1080699"/>
                  <a:pt x="850220" y="1083701"/>
                  <a:pt x="847705" y="1084848"/>
                </a:cubicBezTo>
                <a:close/>
                <a:moveTo>
                  <a:pt x="1404366" y="821958"/>
                </a:moveTo>
                <a:cubicBezTo>
                  <a:pt x="1401696" y="822028"/>
                  <a:pt x="1399027" y="822099"/>
                  <a:pt x="1397619" y="820801"/>
                </a:cubicBezTo>
                <a:cubicBezTo>
                  <a:pt x="1396066" y="816836"/>
                  <a:pt x="1401551" y="819362"/>
                  <a:pt x="1404221" y="819292"/>
                </a:cubicBezTo>
                <a:cubicBezTo>
                  <a:pt x="1404366" y="821958"/>
                  <a:pt x="1404366" y="821958"/>
                  <a:pt x="1404366" y="821958"/>
                </a:cubicBezTo>
                <a:close/>
                <a:moveTo>
                  <a:pt x="1026336" y="1003510"/>
                </a:moveTo>
                <a:cubicBezTo>
                  <a:pt x="1018344" y="1006683"/>
                  <a:pt x="1014294" y="1005583"/>
                  <a:pt x="1010189" y="1001796"/>
                </a:cubicBezTo>
                <a:cubicBezTo>
                  <a:pt x="1007452" y="999272"/>
                  <a:pt x="1006084" y="998010"/>
                  <a:pt x="1005974" y="992637"/>
                </a:cubicBezTo>
                <a:cubicBezTo>
                  <a:pt x="1011284" y="989626"/>
                  <a:pt x="1016648" y="989302"/>
                  <a:pt x="1020753" y="993089"/>
                </a:cubicBezTo>
                <a:cubicBezTo>
                  <a:pt x="1023490" y="995613"/>
                  <a:pt x="1024913" y="999562"/>
                  <a:pt x="1026336" y="1003510"/>
                </a:cubicBezTo>
                <a:close/>
                <a:moveTo>
                  <a:pt x="1051681" y="991738"/>
                </a:moveTo>
                <a:cubicBezTo>
                  <a:pt x="1049264" y="992782"/>
                  <a:pt x="1049264" y="992782"/>
                  <a:pt x="1049264" y="992782"/>
                </a:cubicBezTo>
                <a:cubicBezTo>
                  <a:pt x="1049264" y="992782"/>
                  <a:pt x="1049264" y="992782"/>
                  <a:pt x="1047533" y="992095"/>
                </a:cubicBezTo>
                <a:cubicBezTo>
                  <a:pt x="1046489" y="989678"/>
                  <a:pt x="1046489" y="989678"/>
                  <a:pt x="1046489" y="989678"/>
                </a:cubicBezTo>
                <a:cubicBezTo>
                  <a:pt x="1046489" y="989678"/>
                  <a:pt x="1047176" y="987948"/>
                  <a:pt x="1047176" y="987948"/>
                </a:cubicBezTo>
                <a:cubicBezTo>
                  <a:pt x="1049593" y="986904"/>
                  <a:pt x="1049593" y="986904"/>
                  <a:pt x="1049593" y="986904"/>
                </a:cubicBezTo>
                <a:cubicBezTo>
                  <a:pt x="1049593" y="986904"/>
                  <a:pt x="1049593" y="986904"/>
                  <a:pt x="1051323" y="987591"/>
                </a:cubicBezTo>
                <a:cubicBezTo>
                  <a:pt x="1052367" y="990008"/>
                  <a:pt x="1052367" y="990008"/>
                  <a:pt x="1052367" y="990008"/>
                </a:cubicBezTo>
                <a:cubicBezTo>
                  <a:pt x="1052367" y="990008"/>
                  <a:pt x="1051681" y="991738"/>
                  <a:pt x="1051681" y="991738"/>
                </a:cubicBezTo>
                <a:close/>
                <a:moveTo>
                  <a:pt x="911092" y="1058788"/>
                </a:moveTo>
                <a:cubicBezTo>
                  <a:pt x="900327" y="1060525"/>
                  <a:pt x="890248" y="1060531"/>
                  <a:pt x="881542" y="1057076"/>
                </a:cubicBezTo>
                <a:cubicBezTo>
                  <a:pt x="879801" y="1056385"/>
                  <a:pt x="878060" y="1055694"/>
                  <a:pt x="876319" y="1055003"/>
                </a:cubicBezTo>
                <a:cubicBezTo>
                  <a:pt x="874161" y="1040127"/>
                  <a:pt x="877913" y="1025593"/>
                  <a:pt x="886251" y="1024897"/>
                </a:cubicBezTo>
                <a:cubicBezTo>
                  <a:pt x="890420" y="1024548"/>
                  <a:pt x="892161" y="1025239"/>
                  <a:pt x="893902" y="1025930"/>
                </a:cubicBezTo>
                <a:cubicBezTo>
                  <a:pt x="906090" y="1030767"/>
                  <a:pt x="908616" y="1049794"/>
                  <a:pt x="911092" y="1058788"/>
                </a:cubicBezTo>
                <a:close/>
                <a:moveTo>
                  <a:pt x="1168466" y="936499"/>
                </a:moveTo>
                <a:cubicBezTo>
                  <a:pt x="1161719" y="935341"/>
                  <a:pt x="1161719" y="935341"/>
                  <a:pt x="1161719" y="935341"/>
                </a:cubicBezTo>
                <a:cubicBezTo>
                  <a:pt x="1161574" y="932675"/>
                  <a:pt x="1161429" y="930008"/>
                  <a:pt x="1164098" y="929938"/>
                </a:cubicBezTo>
                <a:cubicBezTo>
                  <a:pt x="1165506" y="931236"/>
                  <a:pt x="1166913" y="932534"/>
                  <a:pt x="1168466" y="936499"/>
                </a:cubicBezTo>
                <a:close/>
                <a:moveTo>
                  <a:pt x="1227393" y="908651"/>
                </a:moveTo>
                <a:cubicBezTo>
                  <a:pt x="1226000" y="907366"/>
                  <a:pt x="1226000" y="907366"/>
                  <a:pt x="1223309" y="907489"/>
                </a:cubicBezTo>
                <a:cubicBezTo>
                  <a:pt x="1221916" y="906204"/>
                  <a:pt x="1217643" y="899658"/>
                  <a:pt x="1221727" y="900820"/>
                </a:cubicBezTo>
                <a:cubicBezTo>
                  <a:pt x="1223120" y="902105"/>
                  <a:pt x="1224323" y="898005"/>
                  <a:pt x="1228407" y="899167"/>
                </a:cubicBezTo>
                <a:cubicBezTo>
                  <a:pt x="1229800" y="900452"/>
                  <a:pt x="1231382" y="907121"/>
                  <a:pt x="1227393" y="908651"/>
                </a:cubicBezTo>
                <a:close/>
                <a:moveTo>
                  <a:pt x="1113831" y="964374"/>
                </a:moveTo>
                <a:lnTo>
                  <a:pt x="1112568" y="961087"/>
                </a:lnTo>
                <a:lnTo>
                  <a:pt x="1109680" y="961251"/>
                </a:lnTo>
                <a:cubicBezTo>
                  <a:pt x="1108678" y="961308"/>
                  <a:pt x="1108678" y="961308"/>
                  <a:pt x="1108678" y="961308"/>
                </a:cubicBezTo>
                <a:cubicBezTo>
                  <a:pt x="1107182" y="954693"/>
                  <a:pt x="1111160" y="953126"/>
                  <a:pt x="1112401" y="949035"/>
                </a:cubicBezTo>
                <a:cubicBezTo>
                  <a:pt x="1109728" y="949188"/>
                  <a:pt x="1107055" y="949340"/>
                  <a:pt x="1105686" y="948078"/>
                </a:cubicBezTo>
                <a:cubicBezTo>
                  <a:pt x="1104190" y="941463"/>
                  <a:pt x="1107142" y="938949"/>
                  <a:pt x="1110940" y="936890"/>
                </a:cubicBezTo>
                <a:lnTo>
                  <a:pt x="1115950" y="932790"/>
                </a:lnTo>
                <a:lnTo>
                  <a:pt x="1116320" y="929963"/>
                </a:lnTo>
                <a:cubicBezTo>
                  <a:pt x="1117538" y="927239"/>
                  <a:pt x="1119456" y="925160"/>
                  <a:pt x="1122013" y="922388"/>
                </a:cubicBezTo>
                <a:lnTo>
                  <a:pt x="1121054" y="928612"/>
                </a:lnTo>
                <a:lnTo>
                  <a:pt x="1121278" y="928429"/>
                </a:lnTo>
                <a:lnTo>
                  <a:pt x="1121294" y="929128"/>
                </a:lnTo>
                <a:lnTo>
                  <a:pt x="1128686" y="929184"/>
                </a:lnTo>
                <a:cubicBezTo>
                  <a:pt x="1130724" y="929780"/>
                  <a:pt x="1132442" y="930724"/>
                  <a:pt x="1134480" y="931321"/>
                </a:cubicBezTo>
                <a:cubicBezTo>
                  <a:pt x="1135878" y="932611"/>
                  <a:pt x="1134840" y="939349"/>
                  <a:pt x="1136238" y="940639"/>
                </a:cubicBezTo>
                <a:cubicBezTo>
                  <a:pt x="1137636" y="941929"/>
                  <a:pt x="1137636" y="941929"/>
                  <a:pt x="1137636" y="941929"/>
                </a:cubicBezTo>
                <a:cubicBezTo>
                  <a:pt x="1136997" y="942622"/>
                  <a:pt x="1133041" y="944105"/>
                  <a:pt x="1128372" y="944608"/>
                </a:cubicBezTo>
                <a:lnTo>
                  <a:pt x="1119700" y="942561"/>
                </a:lnTo>
                <a:lnTo>
                  <a:pt x="1113769" y="950298"/>
                </a:lnTo>
                <a:cubicBezTo>
                  <a:pt x="1116442" y="950146"/>
                  <a:pt x="1115138" y="951560"/>
                  <a:pt x="1117810" y="951408"/>
                </a:cubicBezTo>
                <a:lnTo>
                  <a:pt x="1117297" y="955761"/>
                </a:lnTo>
                <a:lnTo>
                  <a:pt x="1118898" y="956024"/>
                </a:lnTo>
                <a:lnTo>
                  <a:pt x="1116873" y="959362"/>
                </a:lnTo>
                <a:lnTo>
                  <a:pt x="1116697" y="960852"/>
                </a:lnTo>
                <a:lnTo>
                  <a:pt x="1115942" y="960895"/>
                </a:lnTo>
                <a:close/>
                <a:moveTo>
                  <a:pt x="1497907" y="781972"/>
                </a:moveTo>
                <a:cubicBezTo>
                  <a:pt x="1497798" y="779266"/>
                  <a:pt x="1495092" y="779375"/>
                  <a:pt x="1496281" y="775262"/>
                </a:cubicBezTo>
                <a:cubicBezTo>
                  <a:pt x="1497579" y="773855"/>
                  <a:pt x="1500285" y="773745"/>
                  <a:pt x="1504398" y="774935"/>
                </a:cubicBezTo>
                <a:cubicBezTo>
                  <a:pt x="1504507" y="777640"/>
                  <a:pt x="1503319" y="781753"/>
                  <a:pt x="1497907" y="781972"/>
                </a:cubicBezTo>
                <a:close/>
                <a:moveTo>
                  <a:pt x="1076328" y="982701"/>
                </a:moveTo>
                <a:cubicBezTo>
                  <a:pt x="1075525" y="983914"/>
                  <a:pt x="1074551" y="984970"/>
                  <a:pt x="1072534" y="984411"/>
                </a:cubicBezTo>
                <a:cubicBezTo>
                  <a:pt x="1068429" y="980625"/>
                  <a:pt x="1073692" y="977664"/>
                  <a:pt x="1072253" y="973732"/>
                </a:cubicBezTo>
                <a:cubicBezTo>
                  <a:pt x="1074920" y="973587"/>
                  <a:pt x="1074920" y="973587"/>
                  <a:pt x="1076289" y="974850"/>
                </a:cubicBezTo>
                <a:cubicBezTo>
                  <a:pt x="1077657" y="976112"/>
                  <a:pt x="1079025" y="977374"/>
                  <a:pt x="1079096" y="980044"/>
                </a:cubicBezTo>
                <a:cubicBezTo>
                  <a:pt x="1077762" y="980116"/>
                  <a:pt x="1077130" y="981488"/>
                  <a:pt x="1076328" y="982701"/>
                </a:cubicBezTo>
                <a:close/>
                <a:moveTo>
                  <a:pt x="1011750" y="1013440"/>
                </a:moveTo>
                <a:cubicBezTo>
                  <a:pt x="1004074" y="1013523"/>
                  <a:pt x="1004074" y="1013523"/>
                  <a:pt x="1004074" y="1013523"/>
                </a:cubicBezTo>
                <a:cubicBezTo>
                  <a:pt x="1001159" y="1008446"/>
                  <a:pt x="1008656" y="1005810"/>
                  <a:pt x="1011393" y="1008335"/>
                </a:cubicBezTo>
                <a:cubicBezTo>
                  <a:pt x="1011393" y="1008335"/>
                  <a:pt x="1012761" y="1009597"/>
                  <a:pt x="1011571" y="1010887"/>
                </a:cubicBezTo>
                <a:cubicBezTo>
                  <a:pt x="1011571" y="1010887"/>
                  <a:pt x="1010381" y="1012177"/>
                  <a:pt x="1011750" y="1013440"/>
                </a:cubicBezTo>
                <a:close/>
                <a:moveTo>
                  <a:pt x="1385008" y="838474"/>
                </a:moveTo>
                <a:cubicBezTo>
                  <a:pt x="1381410" y="841668"/>
                  <a:pt x="1376757" y="843888"/>
                  <a:pt x="1370697" y="844811"/>
                </a:cubicBezTo>
                <a:cubicBezTo>
                  <a:pt x="1370478" y="839399"/>
                  <a:pt x="1373074" y="836584"/>
                  <a:pt x="1372747" y="828467"/>
                </a:cubicBezTo>
                <a:cubicBezTo>
                  <a:pt x="1375234" y="822946"/>
                  <a:pt x="1386057" y="822509"/>
                  <a:pt x="1392985" y="826295"/>
                </a:cubicBezTo>
                <a:cubicBezTo>
                  <a:pt x="1391147" y="831112"/>
                  <a:pt x="1388605" y="835280"/>
                  <a:pt x="1385008" y="838474"/>
                </a:cubicBezTo>
                <a:close/>
                <a:moveTo>
                  <a:pt x="807317" y="1114791"/>
                </a:moveTo>
                <a:cubicBezTo>
                  <a:pt x="801977" y="1112672"/>
                  <a:pt x="805876" y="1108039"/>
                  <a:pt x="809068" y="1105185"/>
                </a:cubicBezTo>
                <a:cubicBezTo>
                  <a:pt x="808362" y="1106965"/>
                  <a:pt x="812289" y="1112644"/>
                  <a:pt x="807317" y="1114791"/>
                </a:cubicBezTo>
                <a:close/>
                <a:moveTo>
                  <a:pt x="1059639" y="995310"/>
                </a:moveTo>
                <a:cubicBezTo>
                  <a:pt x="1060811" y="991181"/>
                  <a:pt x="1055240" y="988647"/>
                  <a:pt x="1059261" y="987146"/>
                </a:cubicBezTo>
                <a:cubicBezTo>
                  <a:pt x="1059261" y="987146"/>
                  <a:pt x="1059261" y="987146"/>
                  <a:pt x="1060685" y="988460"/>
                </a:cubicBezTo>
                <a:cubicBezTo>
                  <a:pt x="1060685" y="988460"/>
                  <a:pt x="1062109" y="989773"/>
                  <a:pt x="1063408" y="988366"/>
                </a:cubicBezTo>
                <a:cubicBezTo>
                  <a:pt x="1064832" y="989680"/>
                  <a:pt x="1066130" y="988272"/>
                  <a:pt x="1067554" y="989586"/>
                </a:cubicBezTo>
                <a:cubicBezTo>
                  <a:pt x="1067806" y="995028"/>
                  <a:pt x="1063786" y="996530"/>
                  <a:pt x="1059639" y="995310"/>
                </a:cubicBezTo>
                <a:close/>
                <a:moveTo>
                  <a:pt x="1094316" y="979479"/>
                </a:moveTo>
                <a:cubicBezTo>
                  <a:pt x="1093032" y="980872"/>
                  <a:pt x="1085073" y="981264"/>
                  <a:pt x="1082336" y="978739"/>
                </a:cubicBezTo>
                <a:cubicBezTo>
                  <a:pt x="1082001" y="968119"/>
                  <a:pt x="1095267" y="967466"/>
                  <a:pt x="1093563" y="955584"/>
                </a:cubicBezTo>
                <a:cubicBezTo>
                  <a:pt x="1098953" y="957978"/>
                  <a:pt x="1096300" y="958108"/>
                  <a:pt x="1101523" y="955192"/>
                </a:cubicBezTo>
                <a:cubicBezTo>
                  <a:pt x="1095183" y="964811"/>
                  <a:pt x="1091245" y="966335"/>
                  <a:pt x="1094316" y="979479"/>
                </a:cubicBezTo>
                <a:close/>
                <a:moveTo>
                  <a:pt x="1001301" y="1025015"/>
                </a:moveTo>
                <a:cubicBezTo>
                  <a:pt x="1001301" y="1025015"/>
                  <a:pt x="1001301" y="1025015"/>
                  <a:pt x="997459" y="1026355"/>
                </a:cubicBezTo>
                <a:cubicBezTo>
                  <a:pt x="997269" y="1023738"/>
                  <a:pt x="995480" y="1017204"/>
                  <a:pt x="1000920" y="1019780"/>
                </a:cubicBezTo>
                <a:cubicBezTo>
                  <a:pt x="1000920" y="1019780"/>
                  <a:pt x="1001110" y="1022397"/>
                  <a:pt x="1001301" y="1025015"/>
                </a:cubicBezTo>
                <a:close/>
                <a:moveTo>
                  <a:pt x="1105250" y="976647"/>
                </a:moveTo>
                <a:lnTo>
                  <a:pt x="1102752" y="975547"/>
                </a:lnTo>
                <a:lnTo>
                  <a:pt x="1096463" y="980434"/>
                </a:lnTo>
                <a:cubicBezTo>
                  <a:pt x="1095673" y="977172"/>
                  <a:pt x="1096935" y="975804"/>
                  <a:pt x="1098881" y="975067"/>
                </a:cubicBezTo>
                <a:lnTo>
                  <a:pt x="1100674" y="974632"/>
                </a:lnTo>
                <a:lnTo>
                  <a:pt x="1099847" y="974268"/>
                </a:lnTo>
                <a:cubicBezTo>
                  <a:pt x="1098478" y="973006"/>
                  <a:pt x="1098478" y="973006"/>
                  <a:pt x="1098408" y="970336"/>
                </a:cubicBezTo>
                <a:cubicBezTo>
                  <a:pt x="1102443" y="971453"/>
                  <a:pt x="1104970" y="965968"/>
                  <a:pt x="1109075" y="969755"/>
                </a:cubicBezTo>
                <a:cubicBezTo>
                  <a:pt x="1110513" y="973687"/>
                  <a:pt x="1105180" y="973978"/>
                  <a:pt x="1105250" y="976647"/>
                </a:cubicBezTo>
                <a:close/>
                <a:moveTo>
                  <a:pt x="1287494" y="891025"/>
                </a:moveTo>
                <a:lnTo>
                  <a:pt x="1279639" y="892313"/>
                </a:lnTo>
                <a:lnTo>
                  <a:pt x="1279578" y="892765"/>
                </a:lnTo>
                <a:lnTo>
                  <a:pt x="1279304" y="892369"/>
                </a:lnTo>
                <a:lnTo>
                  <a:pt x="1277789" y="892617"/>
                </a:lnTo>
                <a:lnTo>
                  <a:pt x="1278875" y="891748"/>
                </a:lnTo>
                <a:lnTo>
                  <a:pt x="1275897" y="887442"/>
                </a:lnTo>
                <a:cubicBezTo>
                  <a:pt x="1280559" y="885430"/>
                  <a:pt x="1280559" y="885430"/>
                  <a:pt x="1280559" y="885430"/>
                </a:cubicBezTo>
                <a:lnTo>
                  <a:pt x="1279815" y="890995"/>
                </a:lnTo>
                <a:lnTo>
                  <a:pt x="1287868" y="884548"/>
                </a:lnTo>
                <a:cubicBezTo>
                  <a:pt x="1291428" y="887832"/>
                  <a:pt x="1290239" y="889836"/>
                  <a:pt x="1287494" y="891025"/>
                </a:cubicBezTo>
                <a:close/>
                <a:moveTo>
                  <a:pt x="1323934" y="873857"/>
                </a:moveTo>
                <a:cubicBezTo>
                  <a:pt x="1321251" y="873823"/>
                  <a:pt x="1320034" y="875143"/>
                  <a:pt x="1318567" y="873791"/>
                </a:cubicBezTo>
                <a:cubicBezTo>
                  <a:pt x="1317101" y="872438"/>
                  <a:pt x="1316852" y="869767"/>
                  <a:pt x="1318069" y="868447"/>
                </a:cubicBezTo>
                <a:cubicBezTo>
                  <a:pt x="1323436" y="868513"/>
                  <a:pt x="1323436" y="868513"/>
                  <a:pt x="1323436" y="868513"/>
                </a:cubicBezTo>
                <a:cubicBezTo>
                  <a:pt x="1323934" y="873857"/>
                  <a:pt x="1323934" y="873857"/>
                  <a:pt x="1323934" y="873857"/>
                </a:cubicBezTo>
                <a:close/>
                <a:moveTo>
                  <a:pt x="1077907" y="992563"/>
                </a:moveTo>
                <a:cubicBezTo>
                  <a:pt x="1077907" y="992563"/>
                  <a:pt x="1077907" y="992563"/>
                  <a:pt x="1075088" y="992676"/>
                </a:cubicBezTo>
                <a:cubicBezTo>
                  <a:pt x="1073623" y="991324"/>
                  <a:pt x="1074975" y="989858"/>
                  <a:pt x="1074975" y="989858"/>
                </a:cubicBezTo>
                <a:cubicBezTo>
                  <a:pt x="1074975" y="989858"/>
                  <a:pt x="1073623" y="991324"/>
                  <a:pt x="1072156" y="989972"/>
                </a:cubicBezTo>
                <a:cubicBezTo>
                  <a:pt x="1072156" y="989972"/>
                  <a:pt x="1072156" y="989972"/>
                  <a:pt x="1072043" y="987153"/>
                </a:cubicBezTo>
                <a:cubicBezTo>
                  <a:pt x="1074861" y="987040"/>
                  <a:pt x="1074861" y="987040"/>
                  <a:pt x="1074747" y="984221"/>
                </a:cubicBezTo>
                <a:cubicBezTo>
                  <a:pt x="1074747" y="984221"/>
                  <a:pt x="1074747" y="984221"/>
                  <a:pt x="1077565" y="984108"/>
                </a:cubicBezTo>
                <a:cubicBezTo>
                  <a:pt x="1077679" y="986926"/>
                  <a:pt x="1077679" y="986926"/>
                  <a:pt x="1077679" y="986926"/>
                </a:cubicBezTo>
                <a:cubicBezTo>
                  <a:pt x="1077679" y="986926"/>
                  <a:pt x="1077679" y="986926"/>
                  <a:pt x="1080498" y="986812"/>
                </a:cubicBezTo>
                <a:cubicBezTo>
                  <a:pt x="1080498" y="986812"/>
                  <a:pt x="1080498" y="986812"/>
                  <a:pt x="1080611" y="989630"/>
                </a:cubicBezTo>
                <a:cubicBezTo>
                  <a:pt x="1077793" y="989744"/>
                  <a:pt x="1077793" y="989744"/>
                  <a:pt x="1077907" y="992563"/>
                </a:cubicBezTo>
                <a:close/>
                <a:moveTo>
                  <a:pt x="454862" y="1289123"/>
                </a:moveTo>
                <a:cubicBezTo>
                  <a:pt x="452156" y="1289233"/>
                  <a:pt x="452156" y="1289233"/>
                  <a:pt x="450748" y="1287934"/>
                </a:cubicBezTo>
                <a:cubicBezTo>
                  <a:pt x="450748" y="1287934"/>
                  <a:pt x="449341" y="1286636"/>
                  <a:pt x="449341" y="1286636"/>
                </a:cubicBezTo>
                <a:cubicBezTo>
                  <a:pt x="449341" y="1286636"/>
                  <a:pt x="449341" y="1286636"/>
                  <a:pt x="446635" y="1286745"/>
                </a:cubicBezTo>
                <a:cubicBezTo>
                  <a:pt x="447824" y="1282632"/>
                  <a:pt x="450530" y="1282523"/>
                  <a:pt x="455942" y="1282305"/>
                </a:cubicBezTo>
                <a:cubicBezTo>
                  <a:pt x="457458" y="1286308"/>
                  <a:pt x="454753" y="1286418"/>
                  <a:pt x="454862" y="1289123"/>
                </a:cubicBezTo>
                <a:close/>
                <a:moveTo>
                  <a:pt x="866718" y="1093729"/>
                </a:moveTo>
                <a:cubicBezTo>
                  <a:pt x="863963" y="1090576"/>
                  <a:pt x="865376" y="1087016"/>
                  <a:pt x="870249" y="1084830"/>
                </a:cubicBezTo>
                <a:cubicBezTo>
                  <a:pt x="875440" y="1086890"/>
                  <a:pt x="875052" y="1092916"/>
                  <a:pt x="866718" y="1093729"/>
                </a:cubicBezTo>
                <a:close/>
                <a:moveTo>
                  <a:pt x="746229" y="1151493"/>
                </a:moveTo>
                <a:cubicBezTo>
                  <a:pt x="742670" y="1150080"/>
                  <a:pt x="739110" y="1148668"/>
                  <a:pt x="738654" y="1144624"/>
                </a:cubicBezTo>
                <a:cubicBezTo>
                  <a:pt x="741096" y="1143663"/>
                  <a:pt x="743538" y="1142700"/>
                  <a:pt x="745318" y="1143406"/>
                </a:cubicBezTo>
                <a:cubicBezTo>
                  <a:pt x="747098" y="1144112"/>
                  <a:pt x="747553" y="1148156"/>
                  <a:pt x="746229" y="1151493"/>
                </a:cubicBezTo>
                <a:close/>
                <a:moveTo>
                  <a:pt x="1574670" y="759705"/>
                </a:moveTo>
                <a:cubicBezTo>
                  <a:pt x="1573330" y="758468"/>
                  <a:pt x="1573330" y="758468"/>
                  <a:pt x="1573330" y="758468"/>
                </a:cubicBezTo>
                <a:cubicBezTo>
                  <a:pt x="1571989" y="757232"/>
                  <a:pt x="1572236" y="762343"/>
                  <a:pt x="1568338" y="761190"/>
                </a:cubicBezTo>
                <a:cubicBezTo>
                  <a:pt x="1568215" y="758634"/>
                  <a:pt x="1562853" y="753689"/>
                  <a:pt x="1566628" y="752286"/>
                </a:cubicBezTo>
                <a:cubicBezTo>
                  <a:pt x="1567968" y="753523"/>
                  <a:pt x="1571866" y="754676"/>
                  <a:pt x="1574547" y="757149"/>
                </a:cubicBezTo>
                <a:cubicBezTo>
                  <a:pt x="1574547" y="757149"/>
                  <a:pt x="1575887" y="758385"/>
                  <a:pt x="1574670" y="759705"/>
                </a:cubicBezTo>
                <a:close/>
                <a:moveTo>
                  <a:pt x="1141945" y="969076"/>
                </a:moveTo>
                <a:lnTo>
                  <a:pt x="1142092" y="969002"/>
                </a:lnTo>
                <a:lnTo>
                  <a:pt x="1141854" y="968969"/>
                </a:lnTo>
                <a:close/>
                <a:moveTo>
                  <a:pt x="1264752" y="911201"/>
                </a:moveTo>
                <a:cubicBezTo>
                  <a:pt x="1259819" y="913250"/>
                  <a:pt x="1259819" y="913250"/>
                  <a:pt x="1259819" y="913250"/>
                </a:cubicBezTo>
                <a:cubicBezTo>
                  <a:pt x="1255166" y="909401"/>
                  <a:pt x="1260099" y="907352"/>
                  <a:pt x="1263658" y="908765"/>
                </a:cubicBezTo>
                <a:cubicBezTo>
                  <a:pt x="1263658" y="908765"/>
                  <a:pt x="1265438" y="909471"/>
                  <a:pt x="1264752" y="911201"/>
                </a:cubicBezTo>
                <a:close/>
                <a:moveTo>
                  <a:pt x="1047101" y="1015123"/>
                </a:moveTo>
                <a:cubicBezTo>
                  <a:pt x="1047101" y="1015123"/>
                  <a:pt x="1047101" y="1015123"/>
                  <a:pt x="1045703" y="1013833"/>
                </a:cubicBezTo>
                <a:cubicBezTo>
                  <a:pt x="1044304" y="1012543"/>
                  <a:pt x="1037672" y="1014122"/>
                  <a:pt x="1036273" y="1012832"/>
                </a:cubicBezTo>
                <a:cubicBezTo>
                  <a:pt x="1034755" y="1008866"/>
                  <a:pt x="1031958" y="1006286"/>
                  <a:pt x="1032997" y="999548"/>
                </a:cubicBezTo>
                <a:cubicBezTo>
                  <a:pt x="1030320" y="999644"/>
                  <a:pt x="1030440" y="1002320"/>
                  <a:pt x="1026364" y="1001126"/>
                </a:cubicBezTo>
                <a:cubicBezTo>
                  <a:pt x="1031478" y="995582"/>
                  <a:pt x="1034036" y="992809"/>
                  <a:pt x="1044744" y="992424"/>
                </a:cubicBezTo>
                <a:cubicBezTo>
                  <a:pt x="1048240" y="995649"/>
                  <a:pt x="1049149" y="1000977"/>
                  <a:pt x="1049024" y="1005672"/>
                </a:cubicBezTo>
                <a:lnTo>
                  <a:pt x="1048807" y="1006739"/>
                </a:lnTo>
                <a:lnTo>
                  <a:pt x="1050582" y="1009599"/>
                </a:lnTo>
                <a:lnTo>
                  <a:pt x="1052051" y="1009415"/>
                </a:lnTo>
                <a:lnTo>
                  <a:pt x="1047721" y="1012079"/>
                </a:lnTo>
                <a:close/>
                <a:moveTo>
                  <a:pt x="1000877" y="1037235"/>
                </a:moveTo>
                <a:cubicBezTo>
                  <a:pt x="998409" y="1038340"/>
                  <a:pt x="998409" y="1038340"/>
                  <a:pt x="996656" y="1037645"/>
                </a:cubicBezTo>
                <a:cubicBezTo>
                  <a:pt x="996656" y="1037645"/>
                  <a:pt x="994904" y="1036949"/>
                  <a:pt x="994904" y="1036949"/>
                </a:cubicBezTo>
                <a:cubicBezTo>
                  <a:pt x="993151" y="1036253"/>
                  <a:pt x="993151" y="1036253"/>
                  <a:pt x="991398" y="1035558"/>
                </a:cubicBezTo>
                <a:cubicBezTo>
                  <a:pt x="989645" y="1034862"/>
                  <a:pt x="987892" y="1034167"/>
                  <a:pt x="984710" y="1037073"/>
                </a:cubicBezTo>
                <a:cubicBezTo>
                  <a:pt x="984710" y="1037073"/>
                  <a:pt x="984710" y="1037073"/>
                  <a:pt x="982634" y="1032080"/>
                </a:cubicBezTo>
                <a:cubicBezTo>
                  <a:pt x="990751" y="1026963"/>
                  <a:pt x="995295" y="1030851"/>
                  <a:pt x="1000230" y="1028640"/>
                </a:cubicBezTo>
                <a:cubicBezTo>
                  <a:pt x="1004774" y="1032528"/>
                  <a:pt x="999839" y="1034739"/>
                  <a:pt x="1000877" y="1037235"/>
                </a:cubicBezTo>
                <a:close/>
                <a:moveTo>
                  <a:pt x="930306" y="1070934"/>
                </a:moveTo>
                <a:cubicBezTo>
                  <a:pt x="927969" y="1072066"/>
                  <a:pt x="927969" y="1072066"/>
                  <a:pt x="926337" y="1071419"/>
                </a:cubicBezTo>
                <a:cubicBezTo>
                  <a:pt x="924706" y="1070771"/>
                  <a:pt x="923074" y="1070124"/>
                  <a:pt x="922149" y="1067697"/>
                </a:cubicBezTo>
                <a:cubicBezTo>
                  <a:pt x="922149" y="1067697"/>
                  <a:pt x="922149" y="1067697"/>
                  <a:pt x="931500" y="1063167"/>
                </a:cubicBezTo>
                <a:cubicBezTo>
                  <a:pt x="932425" y="1065595"/>
                  <a:pt x="927750" y="1067859"/>
                  <a:pt x="930306" y="1070934"/>
                </a:cubicBezTo>
                <a:close/>
                <a:moveTo>
                  <a:pt x="829426" y="1119626"/>
                </a:moveTo>
                <a:cubicBezTo>
                  <a:pt x="827311" y="1121653"/>
                  <a:pt x="823698" y="1122825"/>
                  <a:pt x="820622" y="1122647"/>
                </a:cubicBezTo>
                <a:cubicBezTo>
                  <a:pt x="817328" y="1115086"/>
                  <a:pt x="817328" y="1115086"/>
                  <a:pt x="817328" y="1115086"/>
                </a:cubicBezTo>
                <a:cubicBezTo>
                  <a:pt x="823097" y="1111122"/>
                  <a:pt x="826723" y="1112561"/>
                  <a:pt x="829250" y="1111479"/>
                </a:cubicBezTo>
                <a:cubicBezTo>
                  <a:pt x="832161" y="1114719"/>
                  <a:pt x="831542" y="1117600"/>
                  <a:pt x="829426" y="1119626"/>
                </a:cubicBezTo>
                <a:close/>
                <a:moveTo>
                  <a:pt x="1744579" y="684748"/>
                </a:moveTo>
                <a:cubicBezTo>
                  <a:pt x="1742390" y="685334"/>
                  <a:pt x="1739636" y="684747"/>
                  <a:pt x="1738212" y="683434"/>
                </a:cubicBezTo>
                <a:cubicBezTo>
                  <a:pt x="1737960" y="677991"/>
                  <a:pt x="1744704" y="676397"/>
                  <a:pt x="1747552" y="679024"/>
                </a:cubicBezTo>
                <a:cubicBezTo>
                  <a:pt x="1748390" y="682402"/>
                  <a:pt x="1746767" y="684161"/>
                  <a:pt x="1744579" y="684748"/>
                </a:cubicBezTo>
                <a:close/>
                <a:moveTo>
                  <a:pt x="965010" y="1056122"/>
                </a:moveTo>
                <a:cubicBezTo>
                  <a:pt x="960985" y="1057838"/>
                  <a:pt x="961018" y="1055154"/>
                  <a:pt x="958347" y="1055403"/>
                </a:cubicBezTo>
                <a:cubicBezTo>
                  <a:pt x="959699" y="1053938"/>
                  <a:pt x="961084" y="1049788"/>
                  <a:pt x="965075" y="1050756"/>
                </a:cubicBezTo>
                <a:cubicBezTo>
                  <a:pt x="965075" y="1050756"/>
                  <a:pt x="965075" y="1050756"/>
                  <a:pt x="965010" y="1056122"/>
                </a:cubicBezTo>
                <a:close/>
                <a:moveTo>
                  <a:pt x="1270584" y="911466"/>
                </a:moveTo>
                <a:cubicBezTo>
                  <a:pt x="1269525" y="909028"/>
                  <a:pt x="1266023" y="907638"/>
                  <a:pt x="1264272" y="906943"/>
                </a:cubicBezTo>
                <a:cubicBezTo>
                  <a:pt x="1259019" y="904859"/>
                  <a:pt x="1254825" y="905213"/>
                  <a:pt x="1249248" y="909054"/>
                </a:cubicBezTo>
                <a:lnTo>
                  <a:pt x="1244864" y="905399"/>
                </a:lnTo>
                <a:lnTo>
                  <a:pt x="1244982" y="906497"/>
                </a:lnTo>
                <a:cubicBezTo>
                  <a:pt x="1242156" y="906423"/>
                  <a:pt x="1242156" y="906423"/>
                  <a:pt x="1240592" y="904981"/>
                </a:cubicBezTo>
                <a:cubicBezTo>
                  <a:pt x="1239028" y="903538"/>
                  <a:pt x="1239028" y="903538"/>
                  <a:pt x="1239028" y="903538"/>
                </a:cubicBezTo>
                <a:lnTo>
                  <a:pt x="1241286" y="902415"/>
                </a:lnTo>
                <a:lnTo>
                  <a:pt x="1231355" y="894133"/>
                </a:lnTo>
                <a:cubicBezTo>
                  <a:pt x="1224957" y="889828"/>
                  <a:pt x="1219256" y="885043"/>
                  <a:pt x="1217647" y="876331"/>
                </a:cubicBezTo>
                <a:cubicBezTo>
                  <a:pt x="1220944" y="870576"/>
                  <a:pt x="1225046" y="869176"/>
                  <a:pt x="1229372" y="869127"/>
                </a:cubicBezTo>
                <a:lnTo>
                  <a:pt x="1239396" y="869816"/>
                </a:lnTo>
                <a:lnTo>
                  <a:pt x="1239884" y="868779"/>
                </a:lnTo>
                <a:lnTo>
                  <a:pt x="1240523" y="868735"/>
                </a:lnTo>
                <a:lnTo>
                  <a:pt x="1239518" y="869824"/>
                </a:lnTo>
                <a:lnTo>
                  <a:pt x="1242443" y="870025"/>
                </a:lnTo>
                <a:cubicBezTo>
                  <a:pt x="1249404" y="862696"/>
                  <a:pt x="1247611" y="851893"/>
                  <a:pt x="1253514" y="842125"/>
                </a:cubicBezTo>
                <a:cubicBezTo>
                  <a:pt x="1260150" y="840722"/>
                  <a:pt x="1265403" y="842807"/>
                  <a:pt x="1271348" y="843148"/>
                </a:cubicBezTo>
                <a:cubicBezTo>
                  <a:pt x="1273466" y="848025"/>
                  <a:pt x="1280837" y="854986"/>
                  <a:pt x="1279453" y="858474"/>
                </a:cubicBezTo>
                <a:cubicBezTo>
                  <a:pt x="1277744" y="867887"/>
                  <a:pt x="1262804" y="890214"/>
                  <a:pt x="1279988" y="903088"/>
                </a:cubicBezTo>
                <a:cubicBezTo>
                  <a:pt x="1276853" y="905881"/>
                  <a:pt x="1277220" y="910063"/>
                  <a:pt x="1270584" y="911466"/>
                </a:cubicBezTo>
                <a:close/>
                <a:moveTo>
                  <a:pt x="1007358" y="1037095"/>
                </a:moveTo>
                <a:cubicBezTo>
                  <a:pt x="1001731" y="1031086"/>
                  <a:pt x="1011031" y="1032888"/>
                  <a:pt x="1012325" y="1029625"/>
                </a:cubicBezTo>
                <a:cubicBezTo>
                  <a:pt x="1012761" y="1033574"/>
                  <a:pt x="1012114" y="1035206"/>
                  <a:pt x="1007358" y="1037095"/>
                </a:cubicBezTo>
                <a:close/>
                <a:moveTo>
                  <a:pt x="948102" y="1066215"/>
                </a:moveTo>
                <a:cubicBezTo>
                  <a:pt x="948102" y="1066215"/>
                  <a:pt x="948102" y="1066215"/>
                  <a:pt x="945471" y="1066321"/>
                </a:cubicBezTo>
                <a:cubicBezTo>
                  <a:pt x="944103" y="1065059"/>
                  <a:pt x="944103" y="1065059"/>
                  <a:pt x="944103" y="1065059"/>
                </a:cubicBezTo>
                <a:cubicBezTo>
                  <a:pt x="944103" y="1065059"/>
                  <a:pt x="944103" y="1065059"/>
                  <a:pt x="943997" y="1062428"/>
                </a:cubicBezTo>
                <a:cubicBezTo>
                  <a:pt x="943997" y="1062428"/>
                  <a:pt x="945259" y="1061060"/>
                  <a:pt x="945259" y="1061060"/>
                </a:cubicBezTo>
                <a:cubicBezTo>
                  <a:pt x="945259" y="1061060"/>
                  <a:pt x="945259" y="1061060"/>
                  <a:pt x="947889" y="1060953"/>
                </a:cubicBezTo>
                <a:cubicBezTo>
                  <a:pt x="949258" y="1062216"/>
                  <a:pt x="949258" y="1062216"/>
                  <a:pt x="949258" y="1062216"/>
                </a:cubicBezTo>
                <a:cubicBezTo>
                  <a:pt x="949258" y="1062216"/>
                  <a:pt x="949258" y="1062216"/>
                  <a:pt x="949364" y="1064846"/>
                </a:cubicBezTo>
                <a:cubicBezTo>
                  <a:pt x="949364" y="1064846"/>
                  <a:pt x="948102" y="1066215"/>
                  <a:pt x="948102" y="1066215"/>
                </a:cubicBezTo>
                <a:close/>
                <a:moveTo>
                  <a:pt x="1584903" y="763717"/>
                </a:moveTo>
                <a:cubicBezTo>
                  <a:pt x="1581641" y="762423"/>
                  <a:pt x="1577642" y="762982"/>
                  <a:pt x="1579849" y="757420"/>
                </a:cubicBezTo>
                <a:cubicBezTo>
                  <a:pt x="1581481" y="758068"/>
                  <a:pt x="1583848" y="756861"/>
                  <a:pt x="1583848" y="756861"/>
                </a:cubicBezTo>
                <a:cubicBezTo>
                  <a:pt x="1587110" y="758156"/>
                  <a:pt x="1587271" y="762511"/>
                  <a:pt x="1584903" y="763717"/>
                </a:cubicBezTo>
                <a:close/>
                <a:moveTo>
                  <a:pt x="978638" y="1052609"/>
                </a:moveTo>
                <a:cubicBezTo>
                  <a:pt x="974366" y="1048668"/>
                  <a:pt x="973524" y="1058154"/>
                  <a:pt x="966549" y="1054285"/>
                </a:cubicBezTo>
                <a:lnTo>
                  <a:pt x="972140" y="1045008"/>
                </a:lnTo>
                <a:lnTo>
                  <a:pt x="970999" y="1041933"/>
                </a:lnTo>
                <a:lnTo>
                  <a:pt x="974564" y="1040985"/>
                </a:lnTo>
                <a:lnTo>
                  <a:pt x="976486" y="1037796"/>
                </a:lnTo>
                <a:cubicBezTo>
                  <a:pt x="979189" y="1037724"/>
                  <a:pt x="980613" y="1039038"/>
                  <a:pt x="980613" y="1039038"/>
                </a:cubicBezTo>
                <a:cubicBezTo>
                  <a:pt x="984886" y="1042979"/>
                  <a:pt x="982620" y="1051150"/>
                  <a:pt x="978638" y="1052609"/>
                </a:cubicBezTo>
                <a:close/>
                <a:moveTo>
                  <a:pt x="920388" y="1080788"/>
                </a:moveTo>
                <a:cubicBezTo>
                  <a:pt x="919701" y="1082519"/>
                  <a:pt x="918032" y="1081857"/>
                  <a:pt x="918032" y="1081857"/>
                </a:cubicBezTo>
                <a:cubicBezTo>
                  <a:pt x="916364" y="1081194"/>
                  <a:pt x="914696" y="1080532"/>
                  <a:pt x="913714" y="1078140"/>
                </a:cubicBezTo>
                <a:cubicBezTo>
                  <a:pt x="916756" y="1075341"/>
                  <a:pt x="917737" y="1077734"/>
                  <a:pt x="920092" y="1076666"/>
                </a:cubicBezTo>
                <a:cubicBezTo>
                  <a:pt x="921074" y="1079058"/>
                  <a:pt x="918719" y="1080126"/>
                  <a:pt x="920388" y="1080788"/>
                </a:cubicBezTo>
                <a:close/>
                <a:moveTo>
                  <a:pt x="1089257" y="1002368"/>
                </a:moveTo>
                <a:cubicBezTo>
                  <a:pt x="1085258" y="1001212"/>
                  <a:pt x="1085470" y="1006473"/>
                  <a:pt x="1081471" y="1005317"/>
                </a:cubicBezTo>
                <a:cubicBezTo>
                  <a:pt x="1080103" y="1004055"/>
                  <a:pt x="1080103" y="1004055"/>
                  <a:pt x="1080103" y="1004055"/>
                </a:cubicBezTo>
                <a:cubicBezTo>
                  <a:pt x="1080103" y="1004055"/>
                  <a:pt x="1078734" y="1002792"/>
                  <a:pt x="1077472" y="1004161"/>
                </a:cubicBezTo>
                <a:cubicBezTo>
                  <a:pt x="1078628" y="1000162"/>
                  <a:pt x="1082309" y="993426"/>
                  <a:pt x="1083677" y="994688"/>
                </a:cubicBezTo>
                <a:cubicBezTo>
                  <a:pt x="1082415" y="996056"/>
                  <a:pt x="1083783" y="997319"/>
                  <a:pt x="1083783" y="997319"/>
                </a:cubicBezTo>
                <a:cubicBezTo>
                  <a:pt x="1085152" y="998581"/>
                  <a:pt x="1085152" y="998581"/>
                  <a:pt x="1086520" y="999843"/>
                </a:cubicBezTo>
                <a:cubicBezTo>
                  <a:pt x="1086520" y="999843"/>
                  <a:pt x="1087889" y="1001105"/>
                  <a:pt x="1087889" y="1001105"/>
                </a:cubicBezTo>
                <a:cubicBezTo>
                  <a:pt x="1087889" y="1001105"/>
                  <a:pt x="1089257" y="1002368"/>
                  <a:pt x="1089257" y="1002368"/>
                </a:cubicBezTo>
                <a:close/>
                <a:moveTo>
                  <a:pt x="1022048" y="1036555"/>
                </a:moveTo>
                <a:cubicBezTo>
                  <a:pt x="1020268" y="1038135"/>
                  <a:pt x="1017966" y="1039234"/>
                  <a:pt x="1013950" y="1039396"/>
                </a:cubicBezTo>
                <a:cubicBezTo>
                  <a:pt x="1008270" y="1031580"/>
                  <a:pt x="1021442" y="1025684"/>
                  <a:pt x="1027013" y="1030823"/>
                </a:cubicBezTo>
                <a:cubicBezTo>
                  <a:pt x="1025086" y="1032912"/>
                  <a:pt x="1023828" y="1034974"/>
                  <a:pt x="1022048" y="1036555"/>
                </a:cubicBezTo>
                <a:close/>
                <a:moveTo>
                  <a:pt x="1058621" y="1020804"/>
                </a:moveTo>
                <a:lnTo>
                  <a:pt x="1061116" y="1017198"/>
                </a:lnTo>
                <a:lnTo>
                  <a:pt x="1060485" y="1016615"/>
                </a:lnTo>
                <a:close/>
                <a:moveTo>
                  <a:pt x="886622" y="1102696"/>
                </a:moveTo>
                <a:cubicBezTo>
                  <a:pt x="885700" y="1104390"/>
                  <a:pt x="883440" y="1105038"/>
                  <a:pt x="880844" y="1104008"/>
                </a:cubicBezTo>
                <a:cubicBezTo>
                  <a:pt x="878796" y="1099075"/>
                  <a:pt x="880208" y="1095516"/>
                  <a:pt x="884375" y="1095109"/>
                </a:cubicBezTo>
                <a:cubicBezTo>
                  <a:pt x="887130" y="1098262"/>
                  <a:pt x="887545" y="1101002"/>
                  <a:pt x="886622" y="1102696"/>
                </a:cubicBezTo>
                <a:close/>
                <a:moveTo>
                  <a:pt x="962894" y="1066661"/>
                </a:moveTo>
                <a:cubicBezTo>
                  <a:pt x="961114" y="1065955"/>
                  <a:pt x="959996" y="1063580"/>
                  <a:pt x="958879" y="1061205"/>
                </a:cubicBezTo>
                <a:cubicBezTo>
                  <a:pt x="961983" y="1058575"/>
                  <a:pt x="963100" y="1060949"/>
                  <a:pt x="965542" y="1059987"/>
                </a:cubicBezTo>
                <a:cubicBezTo>
                  <a:pt x="968440" y="1063068"/>
                  <a:pt x="965336" y="1065698"/>
                  <a:pt x="962894" y="1066661"/>
                </a:cubicBezTo>
                <a:close/>
                <a:moveTo>
                  <a:pt x="1421660" y="848721"/>
                </a:moveTo>
                <a:cubicBezTo>
                  <a:pt x="1419833" y="849541"/>
                  <a:pt x="1417749" y="849744"/>
                  <a:pt x="1416884" y="849400"/>
                </a:cubicBezTo>
                <a:cubicBezTo>
                  <a:pt x="1414130" y="846247"/>
                  <a:pt x="1416566" y="845154"/>
                  <a:pt x="1415542" y="842688"/>
                </a:cubicBezTo>
                <a:cubicBezTo>
                  <a:pt x="1417979" y="841595"/>
                  <a:pt x="1420415" y="840502"/>
                  <a:pt x="1422146" y="841188"/>
                </a:cubicBezTo>
                <a:cubicBezTo>
                  <a:pt x="1423876" y="841875"/>
                  <a:pt x="1423876" y="841875"/>
                  <a:pt x="1424900" y="844342"/>
                </a:cubicBezTo>
                <a:cubicBezTo>
                  <a:pt x="1425059" y="846465"/>
                  <a:pt x="1423488" y="847901"/>
                  <a:pt x="1421660" y="848721"/>
                </a:cubicBezTo>
                <a:close/>
                <a:moveTo>
                  <a:pt x="1100834" y="1003399"/>
                </a:moveTo>
                <a:cubicBezTo>
                  <a:pt x="1101990" y="999400"/>
                  <a:pt x="1100409" y="992877"/>
                  <a:pt x="1107039" y="993927"/>
                </a:cubicBezTo>
                <a:cubicBezTo>
                  <a:pt x="1107251" y="999188"/>
                  <a:pt x="1106095" y="1003187"/>
                  <a:pt x="1100834" y="1003399"/>
                </a:cubicBezTo>
                <a:close/>
                <a:moveTo>
                  <a:pt x="1796366" y="673036"/>
                </a:moveTo>
                <a:cubicBezTo>
                  <a:pt x="1795076" y="671846"/>
                  <a:pt x="1795084" y="669249"/>
                  <a:pt x="1796390" y="665244"/>
                </a:cubicBezTo>
                <a:cubicBezTo>
                  <a:pt x="1798979" y="665026"/>
                  <a:pt x="1798987" y="662429"/>
                  <a:pt x="1800277" y="663619"/>
                </a:cubicBezTo>
                <a:cubicBezTo>
                  <a:pt x="1801567" y="664809"/>
                  <a:pt x="1801567" y="664809"/>
                  <a:pt x="1801567" y="664809"/>
                </a:cubicBezTo>
                <a:cubicBezTo>
                  <a:pt x="1802857" y="665999"/>
                  <a:pt x="1802857" y="665999"/>
                  <a:pt x="1804147" y="667189"/>
                </a:cubicBezTo>
                <a:cubicBezTo>
                  <a:pt x="1804140" y="669787"/>
                  <a:pt x="1801543" y="672602"/>
                  <a:pt x="1796366" y="673036"/>
                </a:cubicBezTo>
                <a:close/>
                <a:moveTo>
                  <a:pt x="1049822" y="1029640"/>
                </a:moveTo>
                <a:cubicBezTo>
                  <a:pt x="1047601" y="1031295"/>
                  <a:pt x="1044655" y="1032154"/>
                  <a:pt x="1041953" y="1031082"/>
                </a:cubicBezTo>
                <a:cubicBezTo>
                  <a:pt x="1041953" y="1031082"/>
                  <a:pt x="1040153" y="1030368"/>
                  <a:pt x="1039047" y="1027900"/>
                </a:cubicBezTo>
                <a:cubicBezTo>
                  <a:pt x="1041134" y="1022641"/>
                  <a:pt x="1046822" y="1018812"/>
                  <a:pt x="1049605" y="1011801"/>
                </a:cubicBezTo>
                <a:cubicBezTo>
                  <a:pt x="1056113" y="1016412"/>
                  <a:pt x="1047928" y="1021280"/>
                  <a:pt x="1053330" y="1023424"/>
                </a:cubicBezTo>
                <a:cubicBezTo>
                  <a:pt x="1053535" y="1025534"/>
                  <a:pt x="1052042" y="1027985"/>
                  <a:pt x="1049822" y="1029640"/>
                </a:cubicBezTo>
                <a:close/>
                <a:moveTo>
                  <a:pt x="507146" y="1287747"/>
                </a:moveTo>
                <a:cubicBezTo>
                  <a:pt x="504561" y="1287804"/>
                  <a:pt x="501975" y="1287861"/>
                  <a:pt x="500607" y="1286599"/>
                </a:cubicBezTo>
                <a:cubicBezTo>
                  <a:pt x="497870" y="1284074"/>
                  <a:pt x="501370" y="1277534"/>
                  <a:pt x="506844" y="1282583"/>
                </a:cubicBezTo>
                <a:cubicBezTo>
                  <a:pt x="506844" y="1282583"/>
                  <a:pt x="506844" y="1282583"/>
                  <a:pt x="507146" y="1287747"/>
                </a:cubicBezTo>
                <a:close/>
                <a:moveTo>
                  <a:pt x="807419" y="1145734"/>
                </a:moveTo>
                <a:cubicBezTo>
                  <a:pt x="802136" y="1143637"/>
                  <a:pt x="797209" y="1135502"/>
                  <a:pt x="805667" y="1134738"/>
                </a:cubicBezTo>
                <a:cubicBezTo>
                  <a:pt x="806015" y="1138996"/>
                  <a:pt x="809538" y="1140394"/>
                  <a:pt x="810593" y="1142873"/>
                </a:cubicBezTo>
                <a:cubicBezTo>
                  <a:pt x="809887" y="1144653"/>
                  <a:pt x="809180" y="1146433"/>
                  <a:pt x="807419" y="1145734"/>
                </a:cubicBezTo>
                <a:close/>
                <a:moveTo>
                  <a:pt x="782249" y="1158062"/>
                </a:moveTo>
                <a:lnTo>
                  <a:pt x="774998" y="1161193"/>
                </a:lnTo>
                <a:lnTo>
                  <a:pt x="772761" y="1156014"/>
                </a:lnTo>
                <a:lnTo>
                  <a:pt x="778529" y="1152294"/>
                </a:lnTo>
                <a:close/>
                <a:moveTo>
                  <a:pt x="1069169" y="1021975"/>
                </a:moveTo>
                <a:lnTo>
                  <a:pt x="1069238" y="1021879"/>
                </a:lnTo>
                <a:lnTo>
                  <a:pt x="1069096" y="1022007"/>
                </a:lnTo>
                <a:close/>
                <a:moveTo>
                  <a:pt x="1002305" y="1058647"/>
                </a:moveTo>
                <a:cubicBezTo>
                  <a:pt x="1001231" y="1056161"/>
                  <a:pt x="999084" y="1051189"/>
                  <a:pt x="1004056" y="1049042"/>
                </a:cubicBezTo>
                <a:cubicBezTo>
                  <a:pt x="1006204" y="1054014"/>
                  <a:pt x="1006571" y="1058280"/>
                  <a:pt x="1002305" y="1058647"/>
                </a:cubicBezTo>
                <a:close/>
                <a:moveTo>
                  <a:pt x="1075061" y="1026281"/>
                </a:moveTo>
                <a:cubicBezTo>
                  <a:pt x="1073361" y="1027409"/>
                  <a:pt x="1071534" y="1028229"/>
                  <a:pt x="1069803" y="1027542"/>
                </a:cubicBezTo>
                <a:lnTo>
                  <a:pt x="1069443" y="1026673"/>
                </a:lnTo>
                <a:lnTo>
                  <a:pt x="1067780" y="1028475"/>
                </a:lnTo>
                <a:lnTo>
                  <a:pt x="1068548" y="1024517"/>
                </a:lnTo>
                <a:lnTo>
                  <a:pt x="1067755" y="1022609"/>
                </a:lnTo>
                <a:lnTo>
                  <a:pt x="1068669" y="1022199"/>
                </a:lnTo>
                <a:lnTo>
                  <a:pt x="1057204" y="1022852"/>
                </a:lnTo>
                <a:lnTo>
                  <a:pt x="1057945" y="1021782"/>
                </a:lnTo>
                <a:lnTo>
                  <a:pt x="1056520" y="1018089"/>
                </a:lnTo>
                <a:cubicBezTo>
                  <a:pt x="1056520" y="1018089"/>
                  <a:pt x="1055113" y="1016791"/>
                  <a:pt x="1055113" y="1016791"/>
                </a:cubicBezTo>
                <a:cubicBezTo>
                  <a:pt x="1055113" y="1016791"/>
                  <a:pt x="1053706" y="1015493"/>
                  <a:pt x="1053577" y="1012808"/>
                </a:cubicBezTo>
                <a:cubicBezTo>
                  <a:pt x="1059013" y="1013975"/>
                  <a:pt x="1061635" y="1012544"/>
                  <a:pt x="1063905" y="1010790"/>
                </a:cubicBezTo>
                <a:lnTo>
                  <a:pt x="1066447" y="1009563"/>
                </a:lnTo>
                <a:lnTo>
                  <a:pt x="1068306" y="1006956"/>
                </a:lnTo>
                <a:cubicBezTo>
                  <a:pt x="1069930" y="1005795"/>
                  <a:pt x="1072175" y="1005249"/>
                  <a:pt x="1075532" y="1005728"/>
                </a:cubicBezTo>
                <a:cubicBezTo>
                  <a:pt x="1076901" y="1006990"/>
                  <a:pt x="1076965" y="1009666"/>
                  <a:pt x="1077028" y="1012343"/>
                </a:cubicBezTo>
                <a:cubicBezTo>
                  <a:pt x="1081006" y="1010776"/>
                  <a:pt x="1082247" y="1006685"/>
                  <a:pt x="1088961" y="1007643"/>
                </a:cubicBezTo>
                <a:cubicBezTo>
                  <a:pt x="1088961" y="1007643"/>
                  <a:pt x="1088961" y="1007643"/>
                  <a:pt x="1089153" y="1015673"/>
                </a:cubicBezTo>
                <a:cubicBezTo>
                  <a:pt x="1086480" y="1015825"/>
                  <a:pt x="1082502" y="1017391"/>
                  <a:pt x="1079829" y="1017544"/>
                </a:cubicBezTo>
                <a:cubicBezTo>
                  <a:pt x="1079765" y="1014867"/>
                  <a:pt x="1078461" y="1016281"/>
                  <a:pt x="1078397" y="1013605"/>
                </a:cubicBezTo>
                <a:lnTo>
                  <a:pt x="1074407" y="1017209"/>
                </a:lnTo>
                <a:lnTo>
                  <a:pt x="1074891" y="1019408"/>
                </a:lnTo>
                <a:lnTo>
                  <a:pt x="1075065" y="1019330"/>
                </a:lnTo>
                <a:cubicBezTo>
                  <a:pt x="1076795" y="1020017"/>
                  <a:pt x="1078526" y="1020703"/>
                  <a:pt x="1079550" y="1023170"/>
                </a:cubicBezTo>
                <a:cubicBezTo>
                  <a:pt x="1078332" y="1023716"/>
                  <a:pt x="1076760" y="1025153"/>
                  <a:pt x="1075061" y="1026281"/>
                </a:cubicBezTo>
                <a:close/>
                <a:moveTo>
                  <a:pt x="1586299" y="786590"/>
                </a:moveTo>
                <a:cubicBezTo>
                  <a:pt x="1583907" y="787572"/>
                  <a:pt x="1581514" y="788553"/>
                  <a:pt x="1579784" y="787866"/>
                </a:cubicBezTo>
                <a:cubicBezTo>
                  <a:pt x="1578054" y="787180"/>
                  <a:pt x="1576985" y="784825"/>
                  <a:pt x="1575255" y="784138"/>
                </a:cubicBezTo>
                <a:cubicBezTo>
                  <a:pt x="1578309" y="781488"/>
                  <a:pt x="1580702" y="780506"/>
                  <a:pt x="1582432" y="781193"/>
                </a:cubicBezTo>
                <a:cubicBezTo>
                  <a:pt x="1584163" y="781879"/>
                  <a:pt x="1585231" y="784235"/>
                  <a:pt x="1586299" y="786590"/>
                </a:cubicBezTo>
                <a:close/>
                <a:moveTo>
                  <a:pt x="1387442" y="882352"/>
                </a:moveTo>
                <a:cubicBezTo>
                  <a:pt x="1387442" y="882352"/>
                  <a:pt x="1387442" y="882352"/>
                  <a:pt x="1385662" y="881645"/>
                </a:cubicBezTo>
                <a:cubicBezTo>
                  <a:pt x="1383882" y="880939"/>
                  <a:pt x="1381696" y="876066"/>
                  <a:pt x="1384163" y="875042"/>
                </a:cubicBezTo>
                <a:cubicBezTo>
                  <a:pt x="1385943" y="875748"/>
                  <a:pt x="1385943" y="875748"/>
                  <a:pt x="1385943" y="875748"/>
                </a:cubicBezTo>
                <a:cubicBezTo>
                  <a:pt x="1385943" y="875748"/>
                  <a:pt x="1387722" y="876454"/>
                  <a:pt x="1387722" y="876454"/>
                </a:cubicBezTo>
                <a:cubicBezTo>
                  <a:pt x="1389502" y="877161"/>
                  <a:pt x="1389502" y="877161"/>
                  <a:pt x="1390595" y="879597"/>
                </a:cubicBezTo>
                <a:cubicBezTo>
                  <a:pt x="1388129" y="880621"/>
                  <a:pt x="1387442" y="882352"/>
                  <a:pt x="1387442" y="882352"/>
                </a:cubicBezTo>
                <a:close/>
                <a:moveTo>
                  <a:pt x="996817" y="1074209"/>
                </a:moveTo>
                <a:cubicBezTo>
                  <a:pt x="994276" y="1075204"/>
                  <a:pt x="992422" y="1074468"/>
                  <a:pt x="990568" y="1073732"/>
                </a:cubicBezTo>
                <a:lnTo>
                  <a:pt x="990252" y="1073304"/>
                </a:lnTo>
                <a:lnTo>
                  <a:pt x="989766" y="1076352"/>
                </a:lnTo>
                <a:cubicBezTo>
                  <a:pt x="987099" y="1076497"/>
                  <a:pt x="985730" y="1075235"/>
                  <a:pt x="984362" y="1073973"/>
                </a:cubicBezTo>
                <a:cubicBezTo>
                  <a:pt x="982994" y="1072711"/>
                  <a:pt x="981555" y="1068779"/>
                  <a:pt x="984152" y="1065964"/>
                </a:cubicBezTo>
                <a:cubicBezTo>
                  <a:pt x="984152" y="1065964"/>
                  <a:pt x="984152" y="1065964"/>
                  <a:pt x="989485" y="1065673"/>
                </a:cubicBezTo>
                <a:lnTo>
                  <a:pt x="990062" y="1068346"/>
                </a:lnTo>
                <a:lnTo>
                  <a:pt x="992629" y="1068541"/>
                </a:lnTo>
                <a:cubicBezTo>
                  <a:pt x="994482" y="1069277"/>
                  <a:pt x="996336" y="1070013"/>
                  <a:pt x="996817" y="1074209"/>
                </a:cubicBezTo>
                <a:close/>
                <a:moveTo>
                  <a:pt x="1038274" y="1055802"/>
                </a:moveTo>
                <a:cubicBezTo>
                  <a:pt x="1035832" y="1056764"/>
                  <a:pt x="1033390" y="1057727"/>
                  <a:pt x="1033390" y="1057727"/>
                </a:cubicBezTo>
                <a:cubicBezTo>
                  <a:pt x="1028713" y="1053940"/>
                  <a:pt x="1035377" y="1052722"/>
                  <a:pt x="1037818" y="1051759"/>
                </a:cubicBezTo>
                <a:cubicBezTo>
                  <a:pt x="1038274" y="1055802"/>
                  <a:pt x="1038274" y="1055802"/>
                  <a:pt x="1038274" y="1055802"/>
                </a:cubicBezTo>
                <a:close/>
                <a:moveTo>
                  <a:pt x="693160" y="1219994"/>
                </a:moveTo>
                <a:cubicBezTo>
                  <a:pt x="694457" y="1215763"/>
                  <a:pt x="694402" y="1212999"/>
                  <a:pt x="698569" y="1214129"/>
                </a:cubicBezTo>
                <a:cubicBezTo>
                  <a:pt x="698569" y="1214129"/>
                  <a:pt x="699976" y="1215427"/>
                  <a:pt x="699976" y="1215427"/>
                </a:cubicBezTo>
                <a:cubicBezTo>
                  <a:pt x="701439" y="1219490"/>
                  <a:pt x="698679" y="1219658"/>
                  <a:pt x="693160" y="1219994"/>
                </a:cubicBezTo>
                <a:close/>
                <a:moveTo>
                  <a:pt x="880069" y="1131645"/>
                </a:moveTo>
                <a:cubicBezTo>
                  <a:pt x="879087" y="1129253"/>
                  <a:pt x="876732" y="1130321"/>
                  <a:pt x="876437" y="1126198"/>
                </a:cubicBezTo>
                <a:cubicBezTo>
                  <a:pt x="878792" y="1125130"/>
                  <a:pt x="880460" y="1125792"/>
                  <a:pt x="882129" y="1126454"/>
                </a:cubicBezTo>
                <a:cubicBezTo>
                  <a:pt x="882129" y="1126454"/>
                  <a:pt x="883797" y="1127116"/>
                  <a:pt x="883110" y="1128846"/>
                </a:cubicBezTo>
                <a:cubicBezTo>
                  <a:pt x="881442" y="1128184"/>
                  <a:pt x="882424" y="1130577"/>
                  <a:pt x="880069" y="1131645"/>
                </a:cubicBezTo>
                <a:close/>
                <a:moveTo>
                  <a:pt x="845320" y="1148184"/>
                </a:moveTo>
                <a:cubicBezTo>
                  <a:pt x="839078" y="1151215"/>
                  <a:pt x="832310" y="1153036"/>
                  <a:pt x="826216" y="1150618"/>
                </a:cubicBezTo>
                <a:cubicBezTo>
                  <a:pt x="824476" y="1149927"/>
                  <a:pt x="822734" y="1149236"/>
                  <a:pt x="819939" y="1146124"/>
                </a:cubicBezTo>
                <a:cubicBezTo>
                  <a:pt x="814348" y="1139899"/>
                  <a:pt x="821582" y="1126748"/>
                  <a:pt x="833353" y="1117399"/>
                </a:cubicBezTo>
                <a:cubicBezTo>
                  <a:pt x="835094" y="1118090"/>
                  <a:pt x="836835" y="1118781"/>
                  <a:pt x="838576" y="1119472"/>
                </a:cubicBezTo>
                <a:cubicBezTo>
                  <a:pt x="847282" y="1122926"/>
                  <a:pt x="854614" y="1129842"/>
                  <a:pt x="861260" y="1138487"/>
                </a:cubicBezTo>
                <a:cubicBezTo>
                  <a:pt x="857275" y="1140912"/>
                  <a:pt x="851561" y="1145153"/>
                  <a:pt x="845320" y="1148184"/>
                </a:cubicBezTo>
                <a:close/>
                <a:moveTo>
                  <a:pt x="1511022" y="834591"/>
                </a:moveTo>
                <a:cubicBezTo>
                  <a:pt x="1508352" y="834661"/>
                  <a:pt x="1507090" y="836030"/>
                  <a:pt x="1507090" y="836030"/>
                </a:cubicBezTo>
                <a:cubicBezTo>
                  <a:pt x="1507090" y="836030"/>
                  <a:pt x="1507090" y="836030"/>
                  <a:pt x="1505683" y="834732"/>
                </a:cubicBezTo>
                <a:cubicBezTo>
                  <a:pt x="1504275" y="833433"/>
                  <a:pt x="1503985" y="828100"/>
                  <a:pt x="1506655" y="828030"/>
                </a:cubicBezTo>
                <a:cubicBezTo>
                  <a:pt x="1508062" y="829328"/>
                  <a:pt x="1508062" y="829328"/>
                  <a:pt x="1508062" y="829328"/>
                </a:cubicBezTo>
                <a:cubicBezTo>
                  <a:pt x="1508062" y="829328"/>
                  <a:pt x="1509470" y="830626"/>
                  <a:pt x="1509470" y="830626"/>
                </a:cubicBezTo>
                <a:cubicBezTo>
                  <a:pt x="1510877" y="831925"/>
                  <a:pt x="1510877" y="831925"/>
                  <a:pt x="1511022" y="834591"/>
                </a:cubicBezTo>
                <a:close/>
                <a:moveTo>
                  <a:pt x="1551103" y="816929"/>
                </a:moveTo>
                <a:cubicBezTo>
                  <a:pt x="1549103" y="817038"/>
                  <a:pt x="1547085" y="816480"/>
                  <a:pt x="1546401" y="815848"/>
                </a:cubicBezTo>
                <a:cubicBezTo>
                  <a:pt x="1544963" y="811916"/>
                  <a:pt x="1547629" y="811771"/>
                  <a:pt x="1547559" y="809101"/>
                </a:cubicBezTo>
                <a:cubicBezTo>
                  <a:pt x="1550226" y="808956"/>
                  <a:pt x="1552893" y="808811"/>
                  <a:pt x="1554261" y="810073"/>
                </a:cubicBezTo>
                <a:cubicBezTo>
                  <a:pt x="1555629" y="811335"/>
                  <a:pt x="1555629" y="811335"/>
                  <a:pt x="1555700" y="814005"/>
                </a:cubicBezTo>
                <a:cubicBezTo>
                  <a:pt x="1555085" y="816043"/>
                  <a:pt x="1553103" y="816820"/>
                  <a:pt x="1551103" y="816929"/>
                </a:cubicBezTo>
                <a:close/>
                <a:moveTo>
                  <a:pt x="299043" y="1414576"/>
                </a:moveTo>
                <a:cubicBezTo>
                  <a:pt x="298604" y="1416124"/>
                  <a:pt x="296949" y="1417203"/>
                  <a:pt x="292866" y="1417344"/>
                </a:cubicBezTo>
                <a:cubicBezTo>
                  <a:pt x="290017" y="1414717"/>
                  <a:pt x="291064" y="1407867"/>
                  <a:pt x="297933" y="1408993"/>
                </a:cubicBezTo>
                <a:cubicBezTo>
                  <a:pt x="298708" y="1411010"/>
                  <a:pt x="299483" y="1413028"/>
                  <a:pt x="299043" y="1414576"/>
                </a:cubicBezTo>
                <a:close/>
                <a:moveTo>
                  <a:pt x="1417804" y="882699"/>
                </a:moveTo>
                <a:lnTo>
                  <a:pt x="1414139" y="882917"/>
                </a:lnTo>
                <a:lnTo>
                  <a:pt x="1414161" y="882941"/>
                </a:lnTo>
                <a:cubicBezTo>
                  <a:pt x="1409080" y="884930"/>
                  <a:pt x="1409080" y="884930"/>
                  <a:pt x="1409080" y="884930"/>
                </a:cubicBezTo>
                <a:cubicBezTo>
                  <a:pt x="1407569" y="883329"/>
                  <a:pt x="1407621" y="881847"/>
                  <a:pt x="1408282" y="880858"/>
                </a:cubicBezTo>
                <a:lnTo>
                  <a:pt x="1410021" y="880177"/>
                </a:lnTo>
                <a:lnTo>
                  <a:pt x="1410124" y="876905"/>
                </a:lnTo>
                <a:cubicBezTo>
                  <a:pt x="1411716" y="874506"/>
                  <a:pt x="1414956" y="872339"/>
                  <a:pt x="1420206" y="872026"/>
                </a:cubicBezTo>
                <a:cubicBezTo>
                  <a:pt x="1419032" y="878677"/>
                  <a:pt x="1420373" y="879914"/>
                  <a:pt x="1417804" y="882699"/>
                </a:cubicBezTo>
                <a:close/>
                <a:moveTo>
                  <a:pt x="789544" y="1185162"/>
                </a:moveTo>
                <a:cubicBezTo>
                  <a:pt x="789544" y="1185162"/>
                  <a:pt x="789544" y="1185162"/>
                  <a:pt x="784103" y="1185570"/>
                </a:cubicBezTo>
                <a:cubicBezTo>
                  <a:pt x="784086" y="1182841"/>
                  <a:pt x="785439" y="1181375"/>
                  <a:pt x="786791" y="1179909"/>
                </a:cubicBezTo>
                <a:cubicBezTo>
                  <a:pt x="788143" y="1178443"/>
                  <a:pt x="789512" y="1179705"/>
                  <a:pt x="789512" y="1179705"/>
                </a:cubicBezTo>
                <a:cubicBezTo>
                  <a:pt x="790880" y="1180968"/>
                  <a:pt x="789528" y="1182433"/>
                  <a:pt x="789544" y="1185162"/>
                </a:cubicBezTo>
                <a:close/>
                <a:moveTo>
                  <a:pt x="828370" y="1166751"/>
                </a:moveTo>
                <a:cubicBezTo>
                  <a:pt x="826763" y="1168174"/>
                  <a:pt x="823982" y="1168615"/>
                  <a:pt x="821281" y="1167543"/>
                </a:cubicBezTo>
                <a:cubicBezTo>
                  <a:pt x="819480" y="1166828"/>
                  <a:pt x="818385" y="1164334"/>
                  <a:pt x="819092" y="1162554"/>
                </a:cubicBezTo>
                <a:cubicBezTo>
                  <a:pt x="820504" y="1158995"/>
                  <a:pt x="826613" y="1159359"/>
                  <a:pt x="828414" y="1160073"/>
                </a:cubicBezTo>
                <a:cubicBezTo>
                  <a:pt x="830409" y="1162925"/>
                  <a:pt x="829977" y="1165329"/>
                  <a:pt x="828370" y="1166751"/>
                </a:cubicBezTo>
                <a:close/>
                <a:moveTo>
                  <a:pt x="979795" y="1096554"/>
                </a:moveTo>
                <a:cubicBezTo>
                  <a:pt x="977455" y="1097908"/>
                  <a:pt x="974709" y="1098340"/>
                  <a:pt x="971149" y="1096927"/>
                </a:cubicBezTo>
                <a:cubicBezTo>
                  <a:pt x="966812" y="1087090"/>
                  <a:pt x="968899" y="1081832"/>
                  <a:pt x="978800" y="1077646"/>
                </a:cubicBezTo>
                <a:cubicBezTo>
                  <a:pt x="978800" y="1077646"/>
                  <a:pt x="980580" y="1078352"/>
                  <a:pt x="980580" y="1078352"/>
                </a:cubicBezTo>
                <a:cubicBezTo>
                  <a:pt x="985920" y="1080471"/>
                  <a:pt x="987392" y="1087142"/>
                  <a:pt x="986001" y="1090648"/>
                </a:cubicBezTo>
                <a:cubicBezTo>
                  <a:pt x="984068" y="1092924"/>
                  <a:pt x="982135" y="1095200"/>
                  <a:pt x="979795" y="1096554"/>
                </a:cubicBezTo>
                <a:close/>
                <a:moveTo>
                  <a:pt x="1618022" y="793170"/>
                </a:moveTo>
                <a:cubicBezTo>
                  <a:pt x="1615556" y="794337"/>
                  <a:pt x="1615556" y="794337"/>
                  <a:pt x="1615556" y="794337"/>
                </a:cubicBezTo>
                <a:cubicBezTo>
                  <a:pt x="1616292" y="792484"/>
                  <a:pt x="1616292" y="792484"/>
                  <a:pt x="1616292" y="792484"/>
                </a:cubicBezTo>
                <a:cubicBezTo>
                  <a:pt x="1614561" y="791797"/>
                  <a:pt x="1614561" y="791797"/>
                  <a:pt x="1613825" y="793650"/>
                </a:cubicBezTo>
                <a:cubicBezTo>
                  <a:pt x="1612831" y="791110"/>
                  <a:pt x="1612831" y="791110"/>
                  <a:pt x="1612831" y="791110"/>
                </a:cubicBezTo>
                <a:cubicBezTo>
                  <a:pt x="1613566" y="789256"/>
                  <a:pt x="1613566" y="789256"/>
                  <a:pt x="1614302" y="787402"/>
                </a:cubicBezTo>
                <a:cubicBezTo>
                  <a:pt x="1616768" y="786235"/>
                  <a:pt x="1616768" y="786235"/>
                  <a:pt x="1616768" y="786235"/>
                </a:cubicBezTo>
                <a:cubicBezTo>
                  <a:pt x="1616768" y="786235"/>
                  <a:pt x="1616768" y="786235"/>
                  <a:pt x="1618499" y="786922"/>
                </a:cubicBezTo>
                <a:cubicBezTo>
                  <a:pt x="1619493" y="789463"/>
                  <a:pt x="1619493" y="789463"/>
                  <a:pt x="1619493" y="789463"/>
                </a:cubicBezTo>
                <a:cubicBezTo>
                  <a:pt x="1618757" y="791316"/>
                  <a:pt x="1618757" y="791316"/>
                  <a:pt x="1618022" y="793170"/>
                </a:cubicBezTo>
                <a:close/>
                <a:moveTo>
                  <a:pt x="530217" y="1311275"/>
                </a:moveTo>
                <a:cubicBezTo>
                  <a:pt x="526091" y="1311722"/>
                  <a:pt x="524385" y="1311045"/>
                  <a:pt x="522680" y="1310369"/>
                </a:cubicBezTo>
                <a:cubicBezTo>
                  <a:pt x="519268" y="1309015"/>
                  <a:pt x="516572" y="1305860"/>
                  <a:pt x="516295" y="1301581"/>
                </a:cubicBezTo>
                <a:cubicBezTo>
                  <a:pt x="516734" y="1295502"/>
                  <a:pt x="520860" y="1295054"/>
                  <a:pt x="524271" y="1296408"/>
                </a:cubicBezTo>
                <a:cubicBezTo>
                  <a:pt x="527682" y="1297762"/>
                  <a:pt x="533075" y="1304071"/>
                  <a:pt x="530217" y="1311275"/>
                </a:cubicBezTo>
                <a:close/>
                <a:moveTo>
                  <a:pt x="952573" y="1112158"/>
                </a:moveTo>
                <a:cubicBezTo>
                  <a:pt x="952573" y="1112158"/>
                  <a:pt x="952573" y="1112158"/>
                  <a:pt x="947810" y="1114273"/>
                </a:cubicBezTo>
                <a:cubicBezTo>
                  <a:pt x="940021" y="1109180"/>
                  <a:pt x="945150" y="1101200"/>
                  <a:pt x="951930" y="1103891"/>
                </a:cubicBezTo>
                <a:cubicBezTo>
                  <a:pt x="951930" y="1103891"/>
                  <a:pt x="951930" y="1103891"/>
                  <a:pt x="953625" y="1104564"/>
                </a:cubicBezTo>
                <a:cubicBezTo>
                  <a:pt x="952938" y="1106294"/>
                  <a:pt x="953946" y="1108697"/>
                  <a:pt x="952573" y="1112158"/>
                </a:cubicBezTo>
                <a:close/>
                <a:moveTo>
                  <a:pt x="812410" y="1179933"/>
                </a:moveTo>
                <a:cubicBezTo>
                  <a:pt x="809755" y="1181485"/>
                  <a:pt x="806399" y="1182237"/>
                  <a:pt x="803757" y="1181189"/>
                </a:cubicBezTo>
                <a:cubicBezTo>
                  <a:pt x="801996" y="1180490"/>
                  <a:pt x="800949" y="1177990"/>
                  <a:pt x="801664" y="1176189"/>
                </a:cubicBezTo>
                <a:cubicBezTo>
                  <a:pt x="805569" y="1171485"/>
                  <a:pt x="810521" y="1169282"/>
                  <a:pt x="814043" y="1170679"/>
                </a:cubicBezTo>
                <a:cubicBezTo>
                  <a:pt x="814043" y="1170679"/>
                  <a:pt x="815090" y="1173179"/>
                  <a:pt x="816851" y="1173878"/>
                </a:cubicBezTo>
                <a:cubicBezTo>
                  <a:pt x="817017" y="1176028"/>
                  <a:pt x="815065" y="1178380"/>
                  <a:pt x="812410" y="1179933"/>
                </a:cubicBezTo>
                <a:close/>
                <a:moveTo>
                  <a:pt x="879117" y="1149293"/>
                </a:moveTo>
                <a:cubicBezTo>
                  <a:pt x="875416" y="1139584"/>
                  <a:pt x="875416" y="1139584"/>
                  <a:pt x="875416" y="1139584"/>
                </a:cubicBezTo>
                <a:cubicBezTo>
                  <a:pt x="877754" y="1138451"/>
                  <a:pt x="879386" y="1139099"/>
                  <a:pt x="881017" y="1139747"/>
                </a:cubicBezTo>
                <a:cubicBezTo>
                  <a:pt x="882648" y="1140394"/>
                  <a:pt x="882648" y="1140394"/>
                  <a:pt x="883574" y="1142821"/>
                </a:cubicBezTo>
                <a:cubicBezTo>
                  <a:pt x="879604" y="1143306"/>
                  <a:pt x="881455" y="1148161"/>
                  <a:pt x="879117" y="1149293"/>
                </a:cubicBezTo>
                <a:close/>
                <a:moveTo>
                  <a:pt x="859875" y="1159512"/>
                </a:moveTo>
                <a:cubicBezTo>
                  <a:pt x="857111" y="1159567"/>
                  <a:pt x="855645" y="1158215"/>
                  <a:pt x="854179" y="1156862"/>
                </a:cubicBezTo>
                <a:cubicBezTo>
                  <a:pt x="852712" y="1155510"/>
                  <a:pt x="851079" y="1151398"/>
                  <a:pt x="853675" y="1148583"/>
                </a:cubicBezTo>
                <a:cubicBezTo>
                  <a:pt x="856439" y="1148528"/>
                  <a:pt x="859204" y="1148473"/>
                  <a:pt x="859204" y="1148473"/>
                </a:cubicBezTo>
                <a:cubicBezTo>
                  <a:pt x="862136" y="1151177"/>
                  <a:pt x="862472" y="1156697"/>
                  <a:pt x="859875" y="1159512"/>
                </a:cubicBezTo>
                <a:close/>
                <a:moveTo>
                  <a:pt x="848412" y="1165586"/>
                </a:moveTo>
                <a:cubicBezTo>
                  <a:pt x="846877" y="1166544"/>
                  <a:pt x="844807" y="1166670"/>
                  <a:pt x="843400" y="1165372"/>
                </a:cubicBezTo>
                <a:cubicBezTo>
                  <a:pt x="841992" y="1164074"/>
                  <a:pt x="843345" y="1162608"/>
                  <a:pt x="841937" y="1161309"/>
                </a:cubicBezTo>
                <a:cubicBezTo>
                  <a:pt x="844642" y="1158377"/>
                  <a:pt x="847457" y="1160974"/>
                  <a:pt x="850217" y="1160806"/>
                </a:cubicBezTo>
                <a:cubicBezTo>
                  <a:pt x="850948" y="1162837"/>
                  <a:pt x="849948" y="1164628"/>
                  <a:pt x="848412" y="1165586"/>
                </a:cubicBezTo>
                <a:close/>
                <a:moveTo>
                  <a:pt x="825216" y="1177402"/>
                </a:moveTo>
                <a:cubicBezTo>
                  <a:pt x="822750" y="1178426"/>
                  <a:pt x="820970" y="1177720"/>
                  <a:pt x="820970" y="1177720"/>
                </a:cubicBezTo>
                <a:cubicBezTo>
                  <a:pt x="817410" y="1176308"/>
                  <a:pt x="817004" y="1172140"/>
                  <a:pt x="821250" y="1171823"/>
                </a:cubicBezTo>
                <a:cubicBezTo>
                  <a:pt x="825216" y="1177402"/>
                  <a:pt x="825216" y="1177402"/>
                  <a:pt x="825216" y="1177402"/>
                </a:cubicBezTo>
                <a:close/>
                <a:moveTo>
                  <a:pt x="1435256" y="889163"/>
                </a:moveTo>
                <a:cubicBezTo>
                  <a:pt x="1433831" y="887850"/>
                  <a:pt x="1433831" y="887850"/>
                  <a:pt x="1433831" y="887850"/>
                </a:cubicBezTo>
                <a:cubicBezTo>
                  <a:pt x="1433831" y="887850"/>
                  <a:pt x="1433831" y="887850"/>
                  <a:pt x="1432407" y="886536"/>
                </a:cubicBezTo>
                <a:cubicBezTo>
                  <a:pt x="1430983" y="885222"/>
                  <a:pt x="1429559" y="883908"/>
                  <a:pt x="1428024" y="879857"/>
                </a:cubicBezTo>
                <a:cubicBezTo>
                  <a:pt x="1433500" y="879636"/>
                  <a:pt x="1438754" y="873939"/>
                  <a:pt x="1441603" y="876566"/>
                </a:cubicBezTo>
                <a:cubicBezTo>
                  <a:pt x="1440400" y="880728"/>
                  <a:pt x="1439307" y="887628"/>
                  <a:pt x="1435256" y="889163"/>
                </a:cubicBezTo>
                <a:close/>
                <a:moveTo>
                  <a:pt x="1531816" y="846173"/>
                </a:moveTo>
                <a:cubicBezTo>
                  <a:pt x="1526359" y="846205"/>
                  <a:pt x="1526359" y="846205"/>
                  <a:pt x="1526359" y="846205"/>
                </a:cubicBezTo>
                <a:cubicBezTo>
                  <a:pt x="1524689" y="842132"/>
                  <a:pt x="1528680" y="840747"/>
                  <a:pt x="1530146" y="842099"/>
                </a:cubicBezTo>
                <a:cubicBezTo>
                  <a:pt x="1531612" y="843452"/>
                  <a:pt x="1533078" y="844804"/>
                  <a:pt x="1531816" y="846173"/>
                </a:cubicBezTo>
                <a:close/>
                <a:moveTo>
                  <a:pt x="731603" y="1229902"/>
                </a:moveTo>
                <a:cubicBezTo>
                  <a:pt x="731603" y="1229902"/>
                  <a:pt x="731603" y="1229902"/>
                  <a:pt x="729063" y="1230897"/>
                </a:cubicBezTo>
                <a:cubicBezTo>
                  <a:pt x="729063" y="1230897"/>
                  <a:pt x="727209" y="1230161"/>
                  <a:pt x="727209" y="1230161"/>
                </a:cubicBezTo>
                <a:cubicBezTo>
                  <a:pt x="727209" y="1230161"/>
                  <a:pt x="727209" y="1230161"/>
                  <a:pt x="724188" y="1226959"/>
                </a:cubicBezTo>
                <a:cubicBezTo>
                  <a:pt x="726042" y="1227695"/>
                  <a:pt x="726728" y="1225965"/>
                  <a:pt x="724874" y="1225229"/>
                </a:cubicBezTo>
                <a:cubicBezTo>
                  <a:pt x="724874" y="1225229"/>
                  <a:pt x="724874" y="1225229"/>
                  <a:pt x="729269" y="1224970"/>
                </a:cubicBezTo>
                <a:cubicBezTo>
                  <a:pt x="729269" y="1224970"/>
                  <a:pt x="731123" y="1225706"/>
                  <a:pt x="731123" y="1225706"/>
                </a:cubicBezTo>
                <a:cubicBezTo>
                  <a:pt x="731123" y="1225706"/>
                  <a:pt x="731123" y="1225706"/>
                  <a:pt x="732290" y="1228172"/>
                </a:cubicBezTo>
                <a:cubicBezTo>
                  <a:pt x="730436" y="1227436"/>
                  <a:pt x="731603" y="1229902"/>
                  <a:pt x="731603" y="1229902"/>
                </a:cubicBezTo>
                <a:close/>
                <a:moveTo>
                  <a:pt x="1029208" y="1089289"/>
                </a:moveTo>
                <a:cubicBezTo>
                  <a:pt x="1027510" y="1089757"/>
                  <a:pt x="1025127" y="1089595"/>
                  <a:pt x="1023767" y="1089697"/>
                </a:cubicBezTo>
                <a:cubicBezTo>
                  <a:pt x="1023767" y="1089697"/>
                  <a:pt x="1023767" y="1089697"/>
                  <a:pt x="1025087" y="1082774"/>
                </a:cubicBezTo>
                <a:cubicBezTo>
                  <a:pt x="1025087" y="1082774"/>
                  <a:pt x="1026455" y="1084036"/>
                  <a:pt x="1026455" y="1084036"/>
                </a:cubicBezTo>
                <a:cubicBezTo>
                  <a:pt x="1026455" y="1084036"/>
                  <a:pt x="1025103" y="1085503"/>
                  <a:pt x="1026472" y="1086765"/>
                </a:cubicBezTo>
                <a:cubicBezTo>
                  <a:pt x="1026472" y="1086765"/>
                  <a:pt x="1029193" y="1086561"/>
                  <a:pt x="1030545" y="1085094"/>
                </a:cubicBezTo>
                <a:cubicBezTo>
                  <a:pt x="1031921" y="1087721"/>
                  <a:pt x="1030907" y="1088821"/>
                  <a:pt x="1029208" y="1089289"/>
                </a:cubicBezTo>
                <a:close/>
                <a:moveTo>
                  <a:pt x="1046508" y="1084262"/>
                </a:moveTo>
                <a:cubicBezTo>
                  <a:pt x="1045246" y="1085630"/>
                  <a:pt x="1043927" y="1084413"/>
                  <a:pt x="1042607" y="1083196"/>
                </a:cubicBezTo>
                <a:cubicBezTo>
                  <a:pt x="1041288" y="1081979"/>
                  <a:pt x="1042493" y="1078025"/>
                  <a:pt x="1046394" y="1079091"/>
                </a:cubicBezTo>
                <a:cubicBezTo>
                  <a:pt x="1046394" y="1079091"/>
                  <a:pt x="1046394" y="1079091"/>
                  <a:pt x="1046508" y="1084262"/>
                </a:cubicBezTo>
                <a:close/>
                <a:moveTo>
                  <a:pt x="1783974" y="735659"/>
                </a:moveTo>
                <a:cubicBezTo>
                  <a:pt x="1781935" y="738910"/>
                  <a:pt x="1777676" y="740753"/>
                  <a:pt x="1770972" y="739701"/>
                </a:cubicBezTo>
                <a:cubicBezTo>
                  <a:pt x="1762678" y="732051"/>
                  <a:pt x="1771421" y="717025"/>
                  <a:pt x="1783654" y="723178"/>
                </a:cubicBezTo>
                <a:cubicBezTo>
                  <a:pt x="1785831" y="727752"/>
                  <a:pt x="1786013" y="732409"/>
                  <a:pt x="1783974" y="735659"/>
                </a:cubicBezTo>
                <a:close/>
                <a:moveTo>
                  <a:pt x="935611" y="1139761"/>
                </a:moveTo>
                <a:cubicBezTo>
                  <a:pt x="933175" y="1140797"/>
                  <a:pt x="928988" y="1141138"/>
                  <a:pt x="925487" y="1139749"/>
                </a:cubicBezTo>
                <a:cubicBezTo>
                  <a:pt x="923737" y="1139055"/>
                  <a:pt x="920924" y="1135935"/>
                  <a:pt x="919860" y="1133510"/>
                </a:cubicBezTo>
                <a:cubicBezTo>
                  <a:pt x="918110" y="1132816"/>
                  <a:pt x="914610" y="1131427"/>
                  <a:pt x="912860" y="1130732"/>
                </a:cubicBezTo>
                <a:cubicBezTo>
                  <a:pt x="906735" y="1128302"/>
                  <a:pt x="903201" y="1121892"/>
                  <a:pt x="903463" y="1115487"/>
                </a:cubicBezTo>
                <a:lnTo>
                  <a:pt x="903759" y="1114693"/>
                </a:lnTo>
                <a:lnTo>
                  <a:pt x="901577" y="1113285"/>
                </a:lnTo>
                <a:cubicBezTo>
                  <a:pt x="899827" y="1112591"/>
                  <a:pt x="898077" y="1111897"/>
                  <a:pt x="893890" y="1112238"/>
                </a:cubicBezTo>
                <a:cubicBezTo>
                  <a:pt x="884009" y="1096300"/>
                  <a:pt x="899626" y="1082469"/>
                  <a:pt x="911877" y="1087330"/>
                </a:cubicBezTo>
                <a:cubicBezTo>
                  <a:pt x="913627" y="1088025"/>
                  <a:pt x="917128" y="1089414"/>
                  <a:pt x="918878" y="1090108"/>
                </a:cubicBezTo>
                <a:lnTo>
                  <a:pt x="922345" y="1089826"/>
                </a:lnTo>
                <a:lnTo>
                  <a:pt x="923664" y="1087179"/>
                </a:lnTo>
                <a:cubicBezTo>
                  <a:pt x="927582" y="1085638"/>
                  <a:pt x="928931" y="1086882"/>
                  <a:pt x="930280" y="1088126"/>
                </a:cubicBezTo>
                <a:lnTo>
                  <a:pt x="931046" y="1092992"/>
                </a:lnTo>
                <a:lnTo>
                  <a:pt x="934629" y="1096359"/>
                </a:lnTo>
                <a:cubicBezTo>
                  <a:pt x="933256" y="1099820"/>
                  <a:pt x="931370" y="1101700"/>
                  <a:pt x="929212" y="1102753"/>
                </a:cubicBezTo>
                <a:lnTo>
                  <a:pt x="922284" y="1104152"/>
                </a:lnTo>
                <a:lnTo>
                  <a:pt x="923160" y="1104777"/>
                </a:lnTo>
                <a:cubicBezTo>
                  <a:pt x="924910" y="1105472"/>
                  <a:pt x="927346" y="1104436"/>
                  <a:pt x="932597" y="1106519"/>
                </a:cubicBezTo>
                <a:cubicBezTo>
                  <a:pt x="931223" y="1109980"/>
                  <a:pt x="929850" y="1113441"/>
                  <a:pt x="926350" y="1112052"/>
                </a:cubicBezTo>
                <a:cubicBezTo>
                  <a:pt x="923293" y="1124859"/>
                  <a:pt x="941104" y="1125918"/>
                  <a:pt x="935611" y="1139761"/>
                </a:cubicBezTo>
                <a:close/>
                <a:moveTo>
                  <a:pt x="1760461" y="747735"/>
                </a:moveTo>
                <a:cubicBezTo>
                  <a:pt x="1759199" y="749103"/>
                  <a:pt x="1755200" y="747947"/>
                  <a:pt x="1753832" y="746685"/>
                </a:cubicBezTo>
                <a:cubicBezTo>
                  <a:pt x="1752463" y="745423"/>
                  <a:pt x="1752251" y="740161"/>
                  <a:pt x="1754775" y="737424"/>
                </a:cubicBezTo>
                <a:cubicBezTo>
                  <a:pt x="1760036" y="737212"/>
                  <a:pt x="1760036" y="737212"/>
                  <a:pt x="1760036" y="737212"/>
                </a:cubicBezTo>
                <a:cubicBezTo>
                  <a:pt x="1762773" y="739736"/>
                  <a:pt x="1762986" y="744998"/>
                  <a:pt x="1760461" y="747735"/>
                </a:cubicBezTo>
                <a:close/>
                <a:moveTo>
                  <a:pt x="969834" y="1126065"/>
                </a:moveTo>
                <a:cubicBezTo>
                  <a:pt x="967160" y="1123073"/>
                  <a:pt x="966498" y="1124741"/>
                  <a:pt x="966815" y="1119074"/>
                </a:cubicBezTo>
                <a:cubicBezTo>
                  <a:pt x="968484" y="1119736"/>
                  <a:pt x="969146" y="1118068"/>
                  <a:pt x="970814" y="1118730"/>
                </a:cubicBezTo>
                <a:cubicBezTo>
                  <a:pt x="974151" y="1120054"/>
                  <a:pt x="972827" y="1123391"/>
                  <a:pt x="969834" y="1126065"/>
                </a:cubicBezTo>
                <a:close/>
                <a:moveTo>
                  <a:pt x="1410881" y="916545"/>
                </a:moveTo>
                <a:cubicBezTo>
                  <a:pt x="1409080" y="915830"/>
                  <a:pt x="1406907" y="910799"/>
                  <a:pt x="1405821" y="908283"/>
                </a:cubicBezTo>
                <a:cubicBezTo>
                  <a:pt x="1409766" y="903595"/>
                  <a:pt x="1411567" y="904310"/>
                  <a:pt x="1415884" y="903938"/>
                </a:cubicBezTo>
                <a:cubicBezTo>
                  <a:pt x="1419857" y="909684"/>
                  <a:pt x="1418428" y="913286"/>
                  <a:pt x="1410881" y="916545"/>
                </a:cubicBezTo>
                <a:close/>
                <a:moveTo>
                  <a:pt x="2082697" y="600321"/>
                </a:moveTo>
                <a:cubicBezTo>
                  <a:pt x="2077358" y="598202"/>
                  <a:pt x="2082977" y="594424"/>
                  <a:pt x="2084757" y="595130"/>
                </a:cubicBezTo>
                <a:cubicBezTo>
                  <a:pt x="2086537" y="595836"/>
                  <a:pt x="2086537" y="595836"/>
                  <a:pt x="2086537" y="595836"/>
                </a:cubicBezTo>
                <a:cubicBezTo>
                  <a:pt x="2087630" y="598273"/>
                  <a:pt x="2085164" y="599297"/>
                  <a:pt x="2082697" y="600321"/>
                </a:cubicBezTo>
                <a:close/>
                <a:moveTo>
                  <a:pt x="885503" y="1170560"/>
                </a:moveTo>
                <a:cubicBezTo>
                  <a:pt x="885503" y="1170560"/>
                  <a:pt x="884037" y="1169208"/>
                  <a:pt x="882570" y="1167856"/>
                </a:cubicBezTo>
                <a:cubicBezTo>
                  <a:pt x="881104" y="1166503"/>
                  <a:pt x="879638" y="1165151"/>
                  <a:pt x="878005" y="1161039"/>
                </a:cubicBezTo>
                <a:cubicBezTo>
                  <a:pt x="882067" y="1159576"/>
                  <a:pt x="883365" y="1158169"/>
                  <a:pt x="887596" y="1159466"/>
                </a:cubicBezTo>
                <a:cubicBezTo>
                  <a:pt x="889397" y="1166338"/>
                  <a:pt x="888099" y="1167745"/>
                  <a:pt x="885503" y="1170560"/>
                </a:cubicBezTo>
                <a:close/>
                <a:moveTo>
                  <a:pt x="1637886" y="815215"/>
                </a:moveTo>
                <a:cubicBezTo>
                  <a:pt x="1634425" y="813842"/>
                  <a:pt x="1632435" y="808761"/>
                  <a:pt x="1637368" y="806426"/>
                </a:cubicBezTo>
                <a:cubicBezTo>
                  <a:pt x="1636632" y="808280"/>
                  <a:pt x="1636632" y="808280"/>
                  <a:pt x="1636632" y="808280"/>
                </a:cubicBezTo>
                <a:cubicBezTo>
                  <a:pt x="1638362" y="808967"/>
                  <a:pt x="1639098" y="807113"/>
                  <a:pt x="1639098" y="807113"/>
                </a:cubicBezTo>
                <a:cubicBezTo>
                  <a:pt x="1640828" y="807800"/>
                  <a:pt x="1640828" y="807800"/>
                  <a:pt x="1640828" y="807800"/>
                </a:cubicBezTo>
                <a:cubicBezTo>
                  <a:pt x="1642559" y="808486"/>
                  <a:pt x="1642559" y="808486"/>
                  <a:pt x="1643554" y="811027"/>
                </a:cubicBezTo>
                <a:cubicBezTo>
                  <a:pt x="1641087" y="812194"/>
                  <a:pt x="1640352" y="814048"/>
                  <a:pt x="1637886" y="815215"/>
                </a:cubicBezTo>
                <a:close/>
                <a:moveTo>
                  <a:pt x="1524983" y="873796"/>
                </a:moveTo>
                <a:cubicBezTo>
                  <a:pt x="1523505" y="875398"/>
                  <a:pt x="1520794" y="876193"/>
                  <a:pt x="1516688" y="876359"/>
                </a:cubicBezTo>
                <a:cubicBezTo>
                  <a:pt x="1515263" y="875046"/>
                  <a:pt x="1515042" y="869570"/>
                  <a:pt x="1514932" y="866832"/>
                </a:cubicBezTo>
                <a:cubicBezTo>
                  <a:pt x="1520297" y="863873"/>
                  <a:pt x="1521721" y="865186"/>
                  <a:pt x="1525883" y="866389"/>
                </a:cubicBezTo>
                <a:cubicBezTo>
                  <a:pt x="1526706" y="869784"/>
                  <a:pt x="1526460" y="872194"/>
                  <a:pt x="1524983" y="873796"/>
                </a:cubicBezTo>
                <a:close/>
                <a:moveTo>
                  <a:pt x="977836" y="1136107"/>
                </a:moveTo>
                <a:cubicBezTo>
                  <a:pt x="981050" y="1133263"/>
                  <a:pt x="972045" y="1129689"/>
                  <a:pt x="975965" y="1125064"/>
                </a:cubicBezTo>
                <a:lnTo>
                  <a:pt x="977971" y="1127288"/>
                </a:lnTo>
                <a:lnTo>
                  <a:pt x="976737" y="1121072"/>
                </a:lnTo>
                <a:cubicBezTo>
                  <a:pt x="980097" y="1120305"/>
                  <a:pt x="983779" y="1119190"/>
                  <a:pt x="986744" y="1117414"/>
                </a:cubicBezTo>
                <a:lnTo>
                  <a:pt x="990827" y="1111959"/>
                </a:lnTo>
                <a:lnTo>
                  <a:pt x="990482" y="1105313"/>
                </a:lnTo>
                <a:cubicBezTo>
                  <a:pt x="991741" y="1102141"/>
                  <a:pt x="994514" y="1099045"/>
                  <a:pt x="999153" y="1097739"/>
                </a:cubicBezTo>
                <a:cubicBezTo>
                  <a:pt x="1004492" y="1099858"/>
                  <a:pt x="1007673" y="1107415"/>
                  <a:pt x="1005515" y="1112853"/>
                </a:cubicBezTo>
                <a:lnTo>
                  <a:pt x="1000722" y="1113301"/>
                </a:lnTo>
                <a:lnTo>
                  <a:pt x="1002485" y="1119045"/>
                </a:lnTo>
                <a:cubicBezTo>
                  <a:pt x="997198" y="1121901"/>
                  <a:pt x="993195" y="1123364"/>
                  <a:pt x="988894" y="1119397"/>
                </a:cubicBezTo>
                <a:cubicBezTo>
                  <a:pt x="987684" y="1122148"/>
                  <a:pt x="987153" y="1124881"/>
                  <a:pt x="985906" y="1126952"/>
                </a:cubicBezTo>
                <a:lnTo>
                  <a:pt x="981741" y="1129001"/>
                </a:lnTo>
                <a:lnTo>
                  <a:pt x="982714" y="1133665"/>
                </a:lnTo>
                <a:cubicBezTo>
                  <a:pt x="981694" y="1135578"/>
                  <a:pt x="979637" y="1136822"/>
                  <a:pt x="977836" y="1136107"/>
                </a:cubicBezTo>
                <a:close/>
                <a:moveTo>
                  <a:pt x="869742" y="1188490"/>
                </a:moveTo>
                <a:cubicBezTo>
                  <a:pt x="868012" y="1187804"/>
                  <a:pt x="868012" y="1187804"/>
                  <a:pt x="866282" y="1187117"/>
                </a:cubicBezTo>
                <a:cubicBezTo>
                  <a:pt x="866282" y="1187117"/>
                  <a:pt x="866282" y="1187117"/>
                  <a:pt x="864551" y="1186430"/>
                </a:cubicBezTo>
                <a:cubicBezTo>
                  <a:pt x="864551" y="1186430"/>
                  <a:pt x="864551" y="1186430"/>
                  <a:pt x="865214" y="1184762"/>
                </a:cubicBezTo>
                <a:cubicBezTo>
                  <a:pt x="865876" y="1183094"/>
                  <a:pt x="866538" y="1181425"/>
                  <a:pt x="868930" y="1180443"/>
                </a:cubicBezTo>
                <a:cubicBezTo>
                  <a:pt x="871729" y="1183485"/>
                  <a:pt x="870405" y="1186822"/>
                  <a:pt x="869742" y="1188490"/>
                </a:cubicBezTo>
                <a:close/>
                <a:moveTo>
                  <a:pt x="1447738" y="914862"/>
                </a:moveTo>
                <a:cubicBezTo>
                  <a:pt x="1439618" y="909637"/>
                  <a:pt x="1445112" y="895794"/>
                  <a:pt x="1450395" y="897891"/>
                </a:cubicBezTo>
                <a:cubicBezTo>
                  <a:pt x="1452156" y="898590"/>
                  <a:pt x="1454992" y="901718"/>
                  <a:pt x="1457142" y="906577"/>
                </a:cubicBezTo>
                <a:cubicBezTo>
                  <a:pt x="1454007" y="909338"/>
                  <a:pt x="1451261" y="916260"/>
                  <a:pt x="1447738" y="914862"/>
                </a:cubicBezTo>
                <a:close/>
                <a:moveTo>
                  <a:pt x="1019773" y="1119298"/>
                </a:moveTo>
                <a:cubicBezTo>
                  <a:pt x="1018511" y="1120666"/>
                  <a:pt x="1017171" y="1119430"/>
                  <a:pt x="1017171" y="1119430"/>
                </a:cubicBezTo>
                <a:cubicBezTo>
                  <a:pt x="1017171" y="1119430"/>
                  <a:pt x="1015830" y="1118194"/>
                  <a:pt x="1017092" y="1116826"/>
                </a:cubicBezTo>
                <a:cubicBezTo>
                  <a:pt x="1015752" y="1115589"/>
                  <a:pt x="1015752" y="1115589"/>
                  <a:pt x="1015752" y="1115589"/>
                </a:cubicBezTo>
                <a:cubicBezTo>
                  <a:pt x="1014412" y="1114353"/>
                  <a:pt x="1014412" y="1114353"/>
                  <a:pt x="1013149" y="1115721"/>
                </a:cubicBezTo>
                <a:cubicBezTo>
                  <a:pt x="1015674" y="1112984"/>
                  <a:pt x="1018198" y="1110247"/>
                  <a:pt x="1019460" y="1108879"/>
                </a:cubicBezTo>
                <a:cubicBezTo>
                  <a:pt x="1022063" y="1108747"/>
                  <a:pt x="1023404" y="1109983"/>
                  <a:pt x="1023404" y="1109983"/>
                </a:cubicBezTo>
                <a:cubicBezTo>
                  <a:pt x="1027425" y="1113693"/>
                  <a:pt x="1026319" y="1120271"/>
                  <a:pt x="1019773" y="1119298"/>
                </a:cubicBezTo>
                <a:close/>
                <a:moveTo>
                  <a:pt x="817083" y="1219790"/>
                </a:moveTo>
                <a:cubicBezTo>
                  <a:pt x="816173" y="1221483"/>
                  <a:pt x="813576" y="1222886"/>
                  <a:pt x="808236" y="1223026"/>
                </a:cubicBezTo>
                <a:cubicBezTo>
                  <a:pt x="803578" y="1211132"/>
                  <a:pt x="811587" y="1210921"/>
                  <a:pt x="815809" y="1214816"/>
                </a:cubicBezTo>
                <a:cubicBezTo>
                  <a:pt x="817217" y="1216114"/>
                  <a:pt x="817993" y="1218096"/>
                  <a:pt x="817083" y="1219790"/>
                </a:cubicBezTo>
                <a:close/>
                <a:moveTo>
                  <a:pt x="920272" y="1171698"/>
                </a:moveTo>
                <a:cubicBezTo>
                  <a:pt x="918920" y="1173164"/>
                  <a:pt x="917551" y="1171902"/>
                  <a:pt x="916183" y="1170639"/>
                </a:cubicBezTo>
                <a:cubicBezTo>
                  <a:pt x="914814" y="1169377"/>
                  <a:pt x="913414" y="1162658"/>
                  <a:pt x="918855" y="1162251"/>
                </a:cubicBezTo>
                <a:cubicBezTo>
                  <a:pt x="917519" y="1166445"/>
                  <a:pt x="921608" y="1167503"/>
                  <a:pt x="920272" y="1171698"/>
                </a:cubicBezTo>
                <a:close/>
                <a:moveTo>
                  <a:pt x="378847" y="1429978"/>
                </a:moveTo>
                <a:cubicBezTo>
                  <a:pt x="378847" y="1429978"/>
                  <a:pt x="376100" y="1430080"/>
                  <a:pt x="374666" y="1428758"/>
                </a:cubicBezTo>
                <a:cubicBezTo>
                  <a:pt x="373233" y="1427435"/>
                  <a:pt x="373113" y="1424689"/>
                  <a:pt x="374307" y="1420518"/>
                </a:cubicBezTo>
                <a:cubicBezTo>
                  <a:pt x="376814" y="1414923"/>
                  <a:pt x="380995" y="1416144"/>
                  <a:pt x="383862" y="1418788"/>
                </a:cubicBezTo>
                <a:cubicBezTo>
                  <a:pt x="386729" y="1421433"/>
                  <a:pt x="388402" y="1428248"/>
                  <a:pt x="378847" y="1429978"/>
                </a:cubicBezTo>
                <a:close/>
                <a:moveTo>
                  <a:pt x="980830" y="1147280"/>
                </a:moveTo>
                <a:cubicBezTo>
                  <a:pt x="980125" y="1148448"/>
                  <a:pt x="978960" y="1148952"/>
                  <a:pt x="977291" y="1148290"/>
                </a:cubicBezTo>
                <a:cubicBezTo>
                  <a:pt x="975623" y="1147627"/>
                  <a:pt x="976285" y="1145959"/>
                  <a:pt x="974616" y="1145297"/>
                </a:cubicBezTo>
                <a:cubicBezTo>
                  <a:pt x="978271" y="1140954"/>
                  <a:pt x="977609" y="1142622"/>
                  <a:pt x="981608" y="1142278"/>
                </a:cubicBezTo>
                <a:cubicBezTo>
                  <a:pt x="981780" y="1144278"/>
                  <a:pt x="981535" y="1146112"/>
                  <a:pt x="980830" y="1147280"/>
                </a:cubicBezTo>
                <a:close/>
                <a:moveTo>
                  <a:pt x="1530523" y="886407"/>
                </a:moveTo>
                <a:cubicBezTo>
                  <a:pt x="1527705" y="886521"/>
                  <a:pt x="1526353" y="887987"/>
                  <a:pt x="1523534" y="888101"/>
                </a:cubicBezTo>
                <a:cubicBezTo>
                  <a:pt x="1523307" y="882464"/>
                  <a:pt x="1523307" y="882464"/>
                  <a:pt x="1523307" y="882464"/>
                </a:cubicBezTo>
                <a:cubicBezTo>
                  <a:pt x="1526125" y="882350"/>
                  <a:pt x="1528943" y="882236"/>
                  <a:pt x="1530409" y="883588"/>
                </a:cubicBezTo>
                <a:cubicBezTo>
                  <a:pt x="1530409" y="883588"/>
                  <a:pt x="1530409" y="883588"/>
                  <a:pt x="1530523" y="886407"/>
                </a:cubicBezTo>
                <a:close/>
                <a:moveTo>
                  <a:pt x="932923" y="1171386"/>
                </a:moveTo>
                <a:cubicBezTo>
                  <a:pt x="930671" y="1172521"/>
                  <a:pt x="927924" y="1172953"/>
                  <a:pt x="925255" y="1171894"/>
                </a:cubicBezTo>
                <a:cubicBezTo>
                  <a:pt x="925255" y="1171894"/>
                  <a:pt x="923475" y="1171188"/>
                  <a:pt x="923475" y="1171188"/>
                </a:cubicBezTo>
                <a:cubicBezTo>
                  <a:pt x="919138" y="1161351"/>
                  <a:pt x="921225" y="1156092"/>
                  <a:pt x="931126" y="1151906"/>
                </a:cubicBezTo>
                <a:cubicBezTo>
                  <a:pt x="938245" y="1154731"/>
                  <a:pt x="937938" y="1160696"/>
                  <a:pt x="937631" y="1166661"/>
                </a:cubicBezTo>
                <a:cubicBezTo>
                  <a:pt x="936936" y="1168414"/>
                  <a:pt x="935176" y="1170252"/>
                  <a:pt x="932923" y="1171386"/>
                </a:cubicBezTo>
                <a:close/>
                <a:moveTo>
                  <a:pt x="971794" y="1157026"/>
                </a:moveTo>
                <a:cubicBezTo>
                  <a:pt x="967857" y="1158605"/>
                  <a:pt x="965176" y="1156133"/>
                  <a:pt x="963836" y="1154896"/>
                </a:cubicBezTo>
                <a:cubicBezTo>
                  <a:pt x="962411" y="1148372"/>
                  <a:pt x="968986" y="1146622"/>
                  <a:pt x="971667" y="1149095"/>
                </a:cubicBezTo>
                <a:cubicBezTo>
                  <a:pt x="971667" y="1149095"/>
                  <a:pt x="973008" y="1150332"/>
                  <a:pt x="973008" y="1150332"/>
                </a:cubicBezTo>
                <a:cubicBezTo>
                  <a:pt x="973050" y="1152975"/>
                  <a:pt x="970411" y="1153146"/>
                  <a:pt x="971794" y="1157026"/>
                </a:cubicBezTo>
                <a:close/>
                <a:moveTo>
                  <a:pt x="806293" y="1236429"/>
                </a:moveTo>
                <a:cubicBezTo>
                  <a:pt x="806293" y="1236429"/>
                  <a:pt x="806293" y="1236429"/>
                  <a:pt x="805886" y="1230988"/>
                </a:cubicBezTo>
                <a:cubicBezTo>
                  <a:pt x="808614" y="1230971"/>
                  <a:pt x="810080" y="1232324"/>
                  <a:pt x="811546" y="1233676"/>
                </a:cubicBezTo>
                <a:cubicBezTo>
                  <a:pt x="811750" y="1236397"/>
                  <a:pt x="809021" y="1236413"/>
                  <a:pt x="806293" y="1236429"/>
                </a:cubicBezTo>
                <a:close/>
                <a:moveTo>
                  <a:pt x="990786" y="1149353"/>
                </a:moveTo>
                <a:cubicBezTo>
                  <a:pt x="991492" y="1147573"/>
                  <a:pt x="989691" y="1146858"/>
                  <a:pt x="989691" y="1146858"/>
                </a:cubicBezTo>
                <a:cubicBezTo>
                  <a:pt x="987890" y="1146143"/>
                  <a:pt x="987183" y="1147923"/>
                  <a:pt x="985382" y="1147209"/>
                </a:cubicBezTo>
                <a:cubicBezTo>
                  <a:pt x="985700" y="1141155"/>
                  <a:pt x="994705" y="1144728"/>
                  <a:pt x="994317" y="1140454"/>
                </a:cubicBezTo>
                <a:cubicBezTo>
                  <a:pt x="997919" y="1141883"/>
                  <a:pt x="996895" y="1149717"/>
                  <a:pt x="990786" y="1149353"/>
                </a:cubicBezTo>
                <a:close/>
                <a:moveTo>
                  <a:pt x="1733981" y="796212"/>
                </a:moveTo>
                <a:cubicBezTo>
                  <a:pt x="1731401" y="793831"/>
                  <a:pt x="1727468" y="792918"/>
                  <a:pt x="1731525" y="788520"/>
                </a:cubicBezTo>
                <a:cubicBezTo>
                  <a:pt x="1732815" y="789709"/>
                  <a:pt x="1735458" y="789434"/>
                  <a:pt x="1735458" y="789434"/>
                </a:cubicBezTo>
                <a:cubicBezTo>
                  <a:pt x="1738038" y="791814"/>
                  <a:pt x="1736624" y="795936"/>
                  <a:pt x="1733981" y="796212"/>
                </a:cubicBezTo>
                <a:close/>
                <a:moveTo>
                  <a:pt x="691618" y="1293681"/>
                </a:moveTo>
                <a:cubicBezTo>
                  <a:pt x="688912" y="1293790"/>
                  <a:pt x="686206" y="1293899"/>
                  <a:pt x="684799" y="1292601"/>
                </a:cubicBezTo>
                <a:cubicBezTo>
                  <a:pt x="684580" y="1287190"/>
                  <a:pt x="685878" y="1285782"/>
                  <a:pt x="691290" y="1285564"/>
                </a:cubicBezTo>
                <a:cubicBezTo>
                  <a:pt x="692697" y="1286862"/>
                  <a:pt x="692806" y="1289567"/>
                  <a:pt x="691618" y="1293681"/>
                </a:cubicBezTo>
                <a:close/>
                <a:moveTo>
                  <a:pt x="952035" y="1170190"/>
                </a:moveTo>
                <a:lnTo>
                  <a:pt x="951353" y="1163197"/>
                </a:lnTo>
                <a:lnTo>
                  <a:pt x="949926" y="1166318"/>
                </a:lnTo>
                <a:close/>
                <a:moveTo>
                  <a:pt x="967061" y="1163878"/>
                </a:moveTo>
                <a:cubicBezTo>
                  <a:pt x="964903" y="1169316"/>
                  <a:pt x="957406" y="1172635"/>
                  <a:pt x="952067" y="1170516"/>
                </a:cubicBezTo>
                <a:lnTo>
                  <a:pt x="952036" y="1170204"/>
                </a:lnTo>
                <a:lnTo>
                  <a:pt x="940145" y="1172118"/>
                </a:lnTo>
                <a:cubicBezTo>
                  <a:pt x="940703" y="1168766"/>
                  <a:pt x="941967" y="1166710"/>
                  <a:pt x="943915" y="1165285"/>
                </a:cubicBezTo>
                <a:lnTo>
                  <a:pt x="951279" y="1162436"/>
                </a:lnTo>
                <a:lnTo>
                  <a:pt x="950949" y="1159057"/>
                </a:lnTo>
                <a:cubicBezTo>
                  <a:pt x="952208" y="1155885"/>
                  <a:pt x="954622" y="1153696"/>
                  <a:pt x="956761" y="1153496"/>
                </a:cubicBezTo>
                <a:cubicBezTo>
                  <a:pt x="956042" y="1155308"/>
                  <a:pt x="957821" y="1156015"/>
                  <a:pt x="957821" y="1156015"/>
                </a:cubicBezTo>
                <a:cubicBezTo>
                  <a:pt x="959601" y="1156721"/>
                  <a:pt x="959601" y="1156721"/>
                  <a:pt x="959601" y="1156721"/>
                </a:cubicBezTo>
                <a:cubicBezTo>
                  <a:pt x="961381" y="1157427"/>
                  <a:pt x="961381" y="1157427"/>
                  <a:pt x="961381" y="1157427"/>
                </a:cubicBezTo>
                <a:cubicBezTo>
                  <a:pt x="964940" y="1158840"/>
                  <a:pt x="966720" y="1159546"/>
                  <a:pt x="967061" y="1163878"/>
                </a:cubicBezTo>
                <a:close/>
                <a:moveTo>
                  <a:pt x="896842" y="1197528"/>
                </a:moveTo>
                <a:cubicBezTo>
                  <a:pt x="895909" y="1195011"/>
                  <a:pt x="894240" y="1194349"/>
                  <a:pt x="893308" y="1191834"/>
                </a:cubicBezTo>
                <a:cubicBezTo>
                  <a:pt x="895712" y="1190642"/>
                  <a:pt x="896447" y="1188788"/>
                  <a:pt x="898116" y="1189450"/>
                </a:cubicBezTo>
                <a:cubicBezTo>
                  <a:pt x="899784" y="1190112"/>
                  <a:pt x="899049" y="1191966"/>
                  <a:pt x="900717" y="1192628"/>
                </a:cubicBezTo>
                <a:cubicBezTo>
                  <a:pt x="898313" y="1193820"/>
                  <a:pt x="897577" y="1195674"/>
                  <a:pt x="896842" y="1197528"/>
                </a:cubicBezTo>
                <a:close/>
                <a:moveTo>
                  <a:pt x="1003502" y="1148067"/>
                </a:moveTo>
                <a:cubicBezTo>
                  <a:pt x="1002184" y="1144319"/>
                  <a:pt x="999631" y="1144497"/>
                  <a:pt x="1002156" y="1141760"/>
                </a:cubicBezTo>
                <a:cubicBezTo>
                  <a:pt x="1004708" y="1141582"/>
                  <a:pt x="1004708" y="1141582"/>
                  <a:pt x="1005998" y="1142772"/>
                </a:cubicBezTo>
                <a:cubicBezTo>
                  <a:pt x="1005998" y="1142772"/>
                  <a:pt x="1005998" y="1142772"/>
                  <a:pt x="1007289" y="1143962"/>
                </a:cubicBezTo>
                <a:lnTo>
                  <a:pt x="1007309" y="1145881"/>
                </a:lnTo>
                <a:close/>
                <a:moveTo>
                  <a:pt x="1007317" y="1146521"/>
                </a:moveTo>
                <a:lnTo>
                  <a:pt x="1007309" y="1145881"/>
                </a:lnTo>
                <a:lnTo>
                  <a:pt x="1008579" y="1145152"/>
                </a:lnTo>
                <a:cubicBezTo>
                  <a:pt x="1007317" y="1146521"/>
                  <a:pt x="1007317" y="1146521"/>
                  <a:pt x="1007317" y="1146521"/>
                </a:cubicBezTo>
                <a:close/>
                <a:moveTo>
                  <a:pt x="1520352" y="902532"/>
                </a:moveTo>
                <a:cubicBezTo>
                  <a:pt x="1518984" y="901270"/>
                  <a:pt x="1514878" y="897483"/>
                  <a:pt x="1518529" y="893525"/>
                </a:cubicBezTo>
                <a:cubicBezTo>
                  <a:pt x="1521115" y="893468"/>
                  <a:pt x="1522483" y="894730"/>
                  <a:pt x="1522483" y="894730"/>
                </a:cubicBezTo>
                <a:cubicBezTo>
                  <a:pt x="1522483" y="894730"/>
                  <a:pt x="1522483" y="894730"/>
                  <a:pt x="1523852" y="895992"/>
                </a:cubicBezTo>
                <a:cubicBezTo>
                  <a:pt x="1523852" y="895992"/>
                  <a:pt x="1525220" y="897254"/>
                  <a:pt x="1525220" y="897254"/>
                </a:cubicBezTo>
                <a:cubicBezTo>
                  <a:pt x="1526740" y="901098"/>
                  <a:pt x="1524306" y="903737"/>
                  <a:pt x="1520352" y="902532"/>
                </a:cubicBezTo>
                <a:close/>
                <a:moveTo>
                  <a:pt x="1468014" y="927629"/>
                </a:moveTo>
                <a:cubicBezTo>
                  <a:pt x="1467944" y="929104"/>
                  <a:pt x="1466983" y="930225"/>
                  <a:pt x="1464314" y="929166"/>
                </a:cubicBezTo>
                <a:cubicBezTo>
                  <a:pt x="1461441" y="926023"/>
                  <a:pt x="1461441" y="926023"/>
                  <a:pt x="1461441" y="926023"/>
                </a:cubicBezTo>
                <a:cubicBezTo>
                  <a:pt x="1462128" y="924292"/>
                  <a:pt x="1464594" y="923268"/>
                  <a:pt x="1466374" y="923975"/>
                </a:cubicBezTo>
                <a:cubicBezTo>
                  <a:pt x="1467264" y="924328"/>
                  <a:pt x="1468084" y="926155"/>
                  <a:pt x="1468014" y="927629"/>
                </a:cubicBezTo>
                <a:close/>
                <a:moveTo>
                  <a:pt x="1557142" y="887352"/>
                </a:moveTo>
                <a:cubicBezTo>
                  <a:pt x="1555043" y="888580"/>
                  <a:pt x="1553084" y="889306"/>
                  <a:pt x="1551691" y="888022"/>
                </a:cubicBezTo>
                <a:cubicBezTo>
                  <a:pt x="1545989" y="880230"/>
                  <a:pt x="1556086" y="869283"/>
                  <a:pt x="1560265" y="873137"/>
                </a:cubicBezTo>
                <a:cubicBezTo>
                  <a:pt x="1561658" y="874422"/>
                  <a:pt x="1563181" y="878360"/>
                  <a:pt x="1563443" y="883666"/>
                </a:cubicBezTo>
                <a:cubicBezTo>
                  <a:pt x="1561484" y="884392"/>
                  <a:pt x="1559243" y="886123"/>
                  <a:pt x="1557142" y="887352"/>
                </a:cubicBezTo>
                <a:close/>
                <a:moveTo>
                  <a:pt x="537524" y="1375056"/>
                </a:moveTo>
                <a:cubicBezTo>
                  <a:pt x="537524" y="1375056"/>
                  <a:pt x="537524" y="1375056"/>
                  <a:pt x="535058" y="1376223"/>
                </a:cubicBezTo>
                <a:cubicBezTo>
                  <a:pt x="533327" y="1375536"/>
                  <a:pt x="533327" y="1375536"/>
                  <a:pt x="533327" y="1375536"/>
                </a:cubicBezTo>
                <a:cubicBezTo>
                  <a:pt x="533327" y="1375536"/>
                  <a:pt x="533327" y="1375536"/>
                  <a:pt x="532332" y="1372996"/>
                </a:cubicBezTo>
                <a:cubicBezTo>
                  <a:pt x="533068" y="1371142"/>
                  <a:pt x="533068" y="1371142"/>
                  <a:pt x="533068" y="1371142"/>
                </a:cubicBezTo>
                <a:cubicBezTo>
                  <a:pt x="533068" y="1371142"/>
                  <a:pt x="533068" y="1371142"/>
                  <a:pt x="536270" y="1368121"/>
                </a:cubicBezTo>
                <a:cubicBezTo>
                  <a:pt x="535534" y="1369975"/>
                  <a:pt x="535534" y="1369975"/>
                  <a:pt x="535534" y="1369975"/>
                </a:cubicBezTo>
                <a:cubicBezTo>
                  <a:pt x="537265" y="1370662"/>
                  <a:pt x="537265" y="1370662"/>
                  <a:pt x="538000" y="1368808"/>
                </a:cubicBezTo>
                <a:cubicBezTo>
                  <a:pt x="538000" y="1368808"/>
                  <a:pt x="538000" y="1368808"/>
                  <a:pt x="538259" y="1373202"/>
                </a:cubicBezTo>
                <a:cubicBezTo>
                  <a:pt x="538259" y="1373202"/>
                  <a:pt x="538259" y="1373202"/>
                  <a:pt x="537524" y="1375056"/>
                </a:cubicBezTo>
                <a:close/>
                <a:moveTo>
                  <a:pt x="933174" y="1187434"/>
                </a:moveTo>
                <a:lnTo>
                  <a:pt x="932394" y="1186374"/>
                </a:lnTo>
                <a:lnTo>
                  <a:pt x="927297" y="1187296"/>
                </a:lnTo>
                <a:cubicBezTo>
                  <a:pt x="925443" y="1186560"/>
                  <a:pt x="923589" y="1185824"/>
                  <a:pt x="922422" y="1183358"/>
                </a:cubicBezTo>
                <a:lnTo>
                  <a:pt x="929264" y="1182121"/>
                </a:lnTo>
                <a:lnTo>
                  <a:pt x="929159" y="1181978"/>
                </a:lnTo>
                <a:cubicBezTo>
                  <a:pt x="931601" y="1181016"/>
                  <a:pt x="934042" y="1180053"/>
                  <a:pt x="935822" y="1180760"/>
                </a:cubicBezTo>
                <a:cubicBezTo>
                  <a:pt x="936940" y="1183134"/>
                  <a:pt x="937396" y="1187178"/>
                  <a:pt x="933174" y="1187434"/>
                </a:cubicBezTo>
                <a:close/>
                <a:moveTo>
                  <a:pt x="869458" y="1219944"/>
                </a:moveTo>
                <a:cubicBezTo>
                  <a:pt x="866355" y="1222719"/>
                  <a:pt x="866355" y="1222719"/>
                  <a:pt x="864624" y="1222032"/>
                </a:cubicBezTo>
                <a:cubicBezTo>
                  <a:pt x="863580" y="1219615"/>
                  <a:pt x="864267" y="1217884"/>
                  <a:pt x="868414" y="1217527"/>
                </a:cubicBezTo>
                <a:cubicBezTo>
                  <a:pt x="868414" y="1217527"/>
                  <a:pt x="868414" y="1217527"/>
                  <a:pt x="869458" y="1219944"/>
                </a:cubicBezTo>
                <a:close/>
                <a:moveTo>
                  <a:pt x="1002741" y="1158336"/>
                </a:moveTo>
                <a:lnTo>
                  <a:pt x="998577" y="1159237"/>
                </a:lnTo>
                <a:cubicBezTo>
                  <a:pt x="996982" y="1160168"/>
                  <a:pt x="995599" y="1161182"/>
                  <a:pt x="994751" y="1160846"/>
                </a:cubicBezTo>
                <a:cubicBezTo>
                  <a:pt x="992790" y="1155899"/>
                  <a:pt x="993239" y="1149823"/>
                  <a:pt x="1001448" y="1148912"/>
                </a:cubicBezTo>
                <a:close/>
                <a:moveTo>
                  <a:pt x="1002960" y="1159934"/>
                </a:moveTo>
                <a:lnTo>
                  <a:pt x="1002741" y="1158336"/>
                </a:lnTo>
                <a:lnTo>
                  <a:pt x="1003675" y="1158133"/>
                </a:lnTo>
                <a:cubicBezTo>
                  <a:pt x="1003675" y="1158133"/>
                  <a:pt x="1003675" y="1158133"/>
                  <a:pt x="1002960" y="1159934"/>
                </a:cubicBezTo>
                <a:close/>
                <a:moveTo>
                  <a:pt x="1497190" y="927839"/>
                </a:moveTo>
                <a:cubicBezTo>
                  <a:pt x="1497190" y="927839"/>
                  <a:pt x="1495723" y="926487"/>
                  <a:pt x="1496986" y="925118"/>
                </a:cubicBezTo>
                <a:cubicBezTo>
                  <a:pt x="1499510" y="922382"/>
                  <a:pt x="1496986" y="925118"/>
                  <a:pt x="1502442" y="925086"/>
                </a:cubicBezTo>
                <a:cubicBezTo>
                  <a:pt x="1504112" y="929159"/>
                  <a:pt x="1500122" y="930544"/>
                  <a:pt x="1497190" y="927839"/>
                </a:cubicBezTo>
                <a:close/>
                <a:moveTo>
                  <a:pt x="922245" y="1209325"/>
                </a:moveTo>
                <a:cubicBezTo>
                  <a:pt x="920099" y="1204353"/>
                  <a:pt x="925071" y="1202206"/>
                  <a:pt x="927557" y="1201133"/>
                </a:cubicBezTo>
                <a:cubicBezTo>
                  <a:pt x="930410" y="1204325"/>
                  <a:pt x="927218" y="1207178"/>
                  <a:pt x="922245" y="1209325"/>
                </a:cubicBezTo>
                <a:close/>
                <a:moveTo>
                  <a:pt x="1958917" y="718580"/>
                </a:moveTo>
                <a:cubicBezTo>
                  <a:pt x="1956192" y="715353"/>
                  <a:pt x="1951000" y="713293"/>
                  <a:pt x="1954202" y="710272"/>
                </a:cubicBezTo>
                <a:cubicBezTo>
                  <a:pt x="1958139" y="705397"/>
                  <a:pt x="1958399" y="709792"/>
                  <a:pt x="1962595" y="709311"/>
                </a:cubicBezTo>
                <a:cubicBezTo>
                  <a:pt x="1963590" y="711852"/>
                  <a:pt x="1962118" y="715559"/>
                  <a:pt x="1958917" y="718580"/>
                </a:cubicBezTo>
                <a:close/>
                <a:moveTo>
                  <a:pt x="1566030" y="907219"/>
                </a:moveTo>
                <a:cubicBezTo>
                  <a:pt x="1565435" y="908570"/>
                  <a:pt x="1564137" y="909272"/>
                  <a:pt x="1562025" y="907324"/>
                </a:cubicBezTo>
                <a:cubicBezTo>
                  <a:pt x="1560473" y="903359"/>
                  <a:pt x="1560473" y="903359"/>
                  <a:pt x="1560473" y="903359"/>
                </a:cubicBezTo>
                <a:cubicBezTo>
                  <a:pt x="1561735" y="901991"/>
                  <a:pt x="1564405" y="901921"/>
                  <a:pt x="1565812" y="903219"/>
                </a:cubicBezTo>
                <a:cubicBezTo>
                  <a:pt x="1566516" y="903868"/>
                  <a:pt x="1566625" y="905868"/>
                  <a:pt x="1566030" y="907219"/>
                </a:cubicBezTo>
                <a:close/>
                <a:moveTo>
                  <a:pt x="905470" y="1221553"/>
                </a:moveTo>
                <a:lnTo>
                  <a:pt x="900874" y="1216444"/>
                </a:lnTo>
                <a:lnTo>
                  <a:pt x="900441" y="1217037"/>
                </a:lnTo>
                <a:cubicBezTo>
                  <a:pt x="896835" y="1218459"/>
                  <a:pt x="892461" y="1218224"/>
                  <a:pt x="889627" y="1215609"/>
                </a:cubicBezTo>
                <a:cubicBezTo>
                  <a:pt x="888608" y="1209605"/>
                  <a:pt x="891525" y="1207864"/>
                  <a:pt x="895367" y="1207609"/>
                </a:cubicBezTo>
                <a:lnTo>
                  <a:pt x="895398" y="1207611"/>
                </a:lnTo>
                <a:lnTo>
                  <a:pt x="895021" y="1206983"/>
                </a:lnTo>
                <a:cubicBezTo>
                  <a:pt x="899956" y="1204773"/>
                  <a:pt x="899956" y="1204773"/>
                  <a:pt x="899956" y="1204773"/>
                </a:cubicBezTo>
                <a:lnTo>
                  <a:pt x="902240" y="1208166"/>
                </a:lnTo>
                <a:lnTo>
                  <a:pt x="906655" y="1208523"/>
                </a:lnTo>
                <a:lnTo>
                  <a:pt x="904914" y="1210909"/>
                </a:lnTo>
                <a:lnTo>
                  <a:pt x="907291" y="1211852"/>
                </a:lnTo>
                <a:cubicBezTo>
                  <a:pt x="907291" y="1211852"/>
                  <a:pt x="909043" y="1212548"/>
                  <a:pt x="909043" y="1212548"/>
                </a:cubicBezTo>
                <a:cubicBezTo>
                  <a:pt x="910796" y="1213244"/>
                  <a:pt x="910796" y="1213244"/>
                  <a:pt x="911834" y="1215740"/>
                </a:cubicBezTo>
                <a:cubicBezTo>
                  <a:pt x="909367" y="1216845"/>
                  <a:pt x="911443" y="1221838"/>
                  <a:pt x="905470" y="1221553"/>
                </a:cubicBezTo>
                <a:close/>
                <a:moveTo>
                  <a:pt x="2049609" y="677605"/>
                </a:moveTo>
                <a:cubicBezTo>
                  <a:pt x="2049609" y="677605"/>
                  <a:pt x="2048202" y="676307"/>
                  <a:pt x="2048056" y="673640"/>
                </a:cubicBezTo>
                <a:cubicBezTo>
                  <a:pt x="2054803" y="674798"/>
                  <a:pt x="2054803" y="674798"/>
                  <a:pt x="2054803" y="674798"/>
                </a:cubicBezTo>
                <a:cubicBezTo>
                  <a:pt x="2056356" y="678763"/>
                  <a:pt x="2052424" y="680202"/>
                  <a:pt x="2049609" y="677605"/>
                </a:cubicBezTo>
                <a:close/>
                <a:moveTo>
                  <a:pt x="1534830" y="927106"/>
                </a:moveTo>
                <a:cubicBezTo>
                  <a:pt x="1530492" y="927530"/>
                  <a:pt x="1527956" y="928670"/>
                  <a:pt x="1526155" y="927955"/>
                </a:cubicBezTo>
                <a:cubicBezTo>
                  <a:pt x="1522223" y="922103"/>
                  <a:pt x="1527297" y="919825"/>
                  <a:pt x="1530899" y="921254"/>
                </a:cubicBezTo>
                <a:cubicBezTo>
                  <a:pt x="1532699" y="921969"/>
                  <a:pt x="1534501" y="922683"/>
                  <a:pt x="1534830" y="927106"/>
                </a:cubicBezTo>
                <a:close/>
                <a:moveTo>
                  <a:pt x="900054" y="1230084"/>
                </a:moveTo>
                <a:cubicBezTo>
                  <a:pt x="898324" y="1229397"/>
                  <a:pt x="898324" y="1229397"/>
                  <a:pt x="896593" y="1228711"/>
                </a:cubicBezTo>
                <a:cubicBezTo>
                  <a:pt x="894545" y="1223778"/>
                  <a:pt x="895957" y="1220218"/>
                  <a:pt x="901855" y="1220498"/>
                </a:cubicBezTo>
                <a:cubicBezTo>
                  <a:pt x="904610" y="1223652"/>
                  <a:pt x="904927" y="1227898"/>
                  <a:pt x="900054" y="1230084"/>
                </a:cubicBezTo>
                <a:close/>
                <a:moveTo>
                  <a:pt x="1020442" y="1173560"/>
                </a:moveTo>
                <a:lnTo>
                  <a:pt x="1022438" y="1170921"/>
                </a:lnTo>
                <a:lnTo>
                  <a:pt x="1022553" y="1170040"/>
                </a:lnTo>
                <a:close/>
                <a:moveTo>
                  <a:pt x="1555700" y="922655"/>
                </a:moveTo>
                <a:cubicBezTo>
                  <a:pt x="1551897" y="924032"/>
                  <a:pt x="1551897" y="924032"/>
                  <a:pt x="1551897" y="924032"/>
                </a:cubicBezTo>
                <a:cubicBezTo>
                  <a:pt x="1553114" y="922712"/>
                  <a:pt x="1553114" y="922712"/>
                  <a:pt x="1551746" y="921450"/>
                </a:cubicBezTo>
                <a:cubicBezTo>
                  <a:pt x="1551746" y="921450"/>
                  <a:pt x="1551746" y="921450"/>
                  <a:pt x="1550529" y="922769"/>
                </a:cubicBezTo>
                <a:cubicBezTo>
                  <a:pt x="1551595" y="918868"/>
                  <a:pt x="1551595" y="918868"/>
                  <a:pt x="1551595" y="918868"/>
                </a:cubicBezTo>
                <a:cubicBezTo>
                  <a:pt x="1551595" y="918868"/>
                  <a:pt x="1551595" y="918868"/>
                  <a:pt x="1552812" y="917549"/>
                </a:cubicBezTo>
                <a:cubicBezTo>
                  <a:pt x="1555397" y="917492"/>
                  <a:pt x="1555397" y="917492"/>
                  <a:pt x="1555397" y="917492"/>
                </a:cubicBezTo>
                <a:cubicBezTo>
                  <a:pt x="1555397" y="917492"/>
                  <a:pt x="1555397" y="917492"/>
                  <a:pt x="1556765" y="918754"/>
                </a:cubicBezTo>
                <a:cubicBezTo>
                  <a:pt x="1556917" y="921335"/>
                  <a:pt x="1556917" y="921335"/>
                  <a:pt x="1556917" y="921335"/>
                </a:cubicBezTo>
                <a:cubicBezTo>
                  <a:pt x="1555700" y="922655"/>
                  <a:pt x="1555700" y="922655"/>
                  <a:pt x="1555700" y="922655"/>
                </a:cubicBezTo>
                <a:close/>
                <a:moveTo>
                  <a:pt x="836633" y="1267670"/>
                </a:moveTo>
                <a:cubicBezTo>
                  <a:pt x="835346" y="1263770"/>
                  <a:pt x="838018" y="1263521"/>
                  <a:pt x="838051" y="1260838"/>
                </a:cubicBezTo>
                <a:cubicBezTo>
                  <a:pt x="839370" y="1262055"/>
                  <a:pt x="839370" y="1262055"/>
                  <a:pt x="842042" y="1261805"/>
                </a:cubicBezTo>
                <a:cubicBezTo>
                  <a:pt x="843328" y="1265706"/>
                  <a:pt x="840657" y="1265955"/>
                  <a:pt x="836633" y="1267670"/>
                </a:cubicBezTo>
                <a:close/>
                <a:moveTo>
                  <a:pt x="971235" y="1204732"/>
                </a:moveTo>
                <a:lnTo>
                  <a:pt x="972405" y="1197315"/>
                </a:lnTo>
                <a:lnTo>
                  <a:pt x="966437" y="1196370"/>
                </a:lnTo>
                <a:cubicBezTo>
                  <a:pt x="966437" y="1196370"/>
                  <a:pt x="964971" y="1195017"/>
                  <a:pt x="966324" y="1193551"/>
                </a:cubicBezTo>
                <a:cubicBezTo>
                  <a:pt x="967676" y="1192085"/>
                  <a:pt x="969028" y="1190619"/>
                  <a:pt x="971847" y="1190506"/>
                </a:cubicBezTo>
                <a:cubicBezTo>
                  <a:pt x="971961" y="1193324"/>
                  <a:pt x="973426" y="1194676"/>
                  <a:pt x="973540" y="1197495"/>
                </a:cubicBezTo>
                <a:lnTo>
                  <a:pt x="972900" y="1197393"/>
                </a:lnTo>
                <a:lnTo>
                  <a:pt x="974301" y="1200048"/>
                </a:lnTo>
                <a:cubicBezTo>
                  <a:pt x="973958" y="1201521"/>
                  <a:pt x="972805" y="1203209"/>
                  <a:pt x="971235" y="1204732"/>
                </a:cubicBezTo>
                <a:close/>
                <a:moveTo>
                  <a:pt x="1754316" y="835591"/>
                </a:moveTo>
                <a:cubicBezTo>
                  <a:pt x="1751595" y="835795"/>
                  <a:pt x="1751595" y="835795"/>
                  <a:pt x="1751595" y="835795"/>
                </a:cubicBezTo>
                <a:cubicBezTo>
                  <a:pt x="1752947" y="834329"/>
                  <a:pt x="1752947" y="834329"/>
                  <a:pt x="1752947" y="834329"/>
                </a:cubicBezTo>
                <a:cubicBezTo>
                  <a:pt x="1751579" y="833067"/>
                  <a:pt x="1751579" y="833067"/>
                  <a:pt x="1750227" y="834533"/>
                </a:cubicBezTo>
                <a:cubicBezTo>
                  <a:pt x="1750210" y="831805"/>
                  <a:pt x="1750210" y="831805"/>
                  <a:pt x="1750210" y="831805"/>
                </a:cubicBezTo>
                <a:cubicBezTo>
                  <a:pt x="1751563" y="830339"/>
                  <a:pt x="1751563" y="830339"/>
                  <a:pt x="1752915" y="828873"/>
                </a:cubicBezTo>
                <a:cubicBezTo>
                  <a:pt x="1755636" y="828669"/>
                  <a:pt x="1755636" y="828669"/>
                  <a:pt x="1755636" y="828669"/>
                </a:cubicBezTo>
                <a:cubicBezTo>
                  <a:pt x="1755636" y="828669"/>
                  <a:pt x="1755636" y="828669"/>
                  <a:pt x="1757004" y="829931"/>
                </a:cubicBezTo>
                <a:cubicBezTo>
                  <a:pt x="1757020" y="832659"/>
                  <a:pt x="1757020" y="832659"/>
                  <a:pt x="1757020" y="832659"/>
                </a:cubicBezTo>
                <a:cubicBezTo>
                  <a:pt x="1755668" y="834125"/>
                  <a:pt x="1755668" y="834125"/>
                  <a:pt x="1754316" y="835591"/>
                </a:cubicBezTo>
                <a:close/>
                <a:moveTo>
                  <a:pt x="908077" y="1240225"/>
                </a:moveTo>
                <a:cubicBezTo>
                  <a:pt x="904053" y="1241940"/>
                  <a:pt x="904085" y="1239257"/>
                  <a:pt x="901414" y="1239506"/>
                </a:cubicBezTo>
                <a:cubicBezTo>
                  <a:pt x="901447" y="1236822"/>
                  <a:pt x="905471" y="1235107"/>
                  <a:pt x="908142" y="1234858"/>
                </a:cubicBezTo>
                <a:cubicBezTo>
                  <a:pt x="908142" y="1234858"/>
                  <a:pt x="908142" y="1234858"/>
                  <a:pt x="908077" y="1240225"/>
                </a:cubicBezTo>
                <a:close/>
                <a:moveTo>
                  <a:pt x="901394" y="1246752"/>
                </a:moveTo>
                <a:cubicBezTo>
                  <a:pt x="900243" y="1248355"/>
                  <a:pt x="898378" y="1249161"/>
                  <a:pt x="896598" y="1248454"/>
                </a:cubicBezTo>
                <a:cubicBezTo>
                  <a:pt x="894451" y="1243482"/>
                  <a:pt x="900497" y="1243821"/>
                  <a:pt x="901910" y="1240262"/>
                </a:cubicBezTo>
                <a:cubicBezTo>
                  <a:pt x="902983" y="1242748"/>
                  <a:pt x="902545" y="1245149"/>
                  <a:pt x="901394" y="1246752"/>
                </a:cubicBezTo>
                <a:close/>
                <a:moveTo>
                  <a:pt x="1723565" y="856096"/>
                </a:moveTo>
                <a:cubicBezTo>
                  <a:pt x="1716069" y="858473"/>
                  <a:pt x="1708575" y="859576"/>
                  <a:pt x="1704220" y="857848"/>
                </a:cubicBezTo>
                <a:cubicBezTo>
                  <a:pt x="1702479" y="857157"/>
                  <a:pt x="1700737" y="856465"/>
                  <a:pt x="1700737" y="856465"/>
                </a:cubicBezTo>
                <a:cubicBezTo>
                  <a:pt x="1718532" y="837025"/>
                  <a:pt x="1680921" y="809869"/>
                  <a:pt x="1711253" y="799481"/>
                </a:cubicBezTo>
                <a:cubicBezTo>
                  <a:pt x="1716135" y="797341"/>
                  <a:pt x="1721360" y="799415"/>
                  <a:pt x="1724844" y="800797"/>
                </a:cubicBezTo>
                <a:cubicBezTo>
                  <a:pt x="1744004" y="808400"/>
                  <a:pt x="1757917" y="834307"/>
                  <a:pt x="1742918" y="846702"/>
                </a:cubicBezTo>
                <a:cubicBezTo>
                  <a:pt x="1738557" y="850068"/>
                  <a:pt x="1731061" y="853719"/>
                  <a:pt x="1723565" y="856096"/>
                </a:cubicBezTo>
                <a:close/>
                <a:moveTo>
                  <a:pt x="998887" y="1202965"/>
                </a:moveTo>
                <a:cubicBezTo>
                  <a:pt x="992093" y="1204839"/>
                  <a:pt x="993429" y="1200644"/>
                  <a:pt x="989356" y="1202314"/>
                </a:cubicBezTo>
                <a:cubicBezTo>
                  <a:pt x="989324" y="1196858"/>
                  <a:pt x="993396" y="1195188"/>
                  <a:pt x="997470" y="1193518"/>
                </a:cubicBezTo>
                <a:cubicBezTo>
                  <a:pt x="1000206" y="1196042"/>
                  <a:pt x="1000239" y="1201499"/>
                  <a:pt x="998887" y="1202965"/>
                </a:cubicBezTo>
                <a:close/>
                <a:moveTo>
                  <a:pt x="323153" y="1528640"/>
                </a:moveTo>
                <a:cubicBezTo>
                  <a:pt x="321151" y="1529398"/>
                  <a:pt x="318770" y="1529155"/>
                  <a:pt x="318066" y="1528506"/>
                </a:cubicBezTo>
                <a:cubicBezTo>
                  <a:pt x="319255" y="1524393"/>
                  <a:pt x="323150" y="1520171"/>
                  <a:pt x="325965" y="1522767"/>
                </a:cubicBezTo>
                <a:cubicBezTo>
                  <a:pt x="326778" y="1526122"/>
                  <a:pt x="325155" y="1527882"/>
                  <a:pt x="323153" y="1528640"/>
                </a:cubicBezTo>
                <a:close/>
                <a:moveTo>
                  <a:pt x="972543" y="1223507"/>
                </a:moveTo>
                <a:cubicBezTo>
                  <a:pt x="971813" y="1224666"/>
                  <a:pt x="969863" y="1225309"/>
                  <a:pt x="966447" y="1224600"/>
                </a:cubicBezTo>
                <a:cubicBezTo>
                  <a:pt x="966447" y="1224600"/>
                  <a:pt x="966447" y="1224600"/>
                  <a:pt x="965700" y="1216585"/>
                </a:cubicBezTo>
                <a:cubicBezTo>
                  <a:pt x="968383" y="1216618"/>
                  <a:pt x="969849" y="1217970"/>
                  <a:pt x="971315" y="1219322"/>
                </a:cubicBezTo>
                <a:cubicBezTo>
                  <a:pt x="972782" y="1220675"/>
                  <a:pt x="973273" y="1222349"/>
                  <a:pt x="972543" y="1223507"/>
                </a:cubicBezTo>
                <a:close/>
                <a:moveTo>
                  <a:pt x="998889" y="1211292"/>
                </a:moveTo>
                <a:cubicBezTo>
                  <a:pt x="992570" y="1217122"/>
                  <a:pt x="988394" y="1217550"/>
                  <a:pt x="983203" y="1215490"/>
                </a:cubicBezTo>
                <a:cubicBezTo>
                  <a:pt x="979743" y="1214116"/>
                  <a:pt x="978012" y="1213430"/>
                  <a:pt x="975981" y="1208455"/>
                </a:cubicBezTo>
                <a:cubicBezTo>
                  <a:pt x="979855" y="1203738"/>
                  <a:pt x="984745" y="1201510"/>
                  <a:pt x="989936" y="1203570"/>
                </a:cubicBezTo>
                <a:cubicBezTo>
                  <a:pt x="993397" y="1204943"/>
                  <a:pt x="996143" y="1208117"/>
                  <a:pt x="998889" y="1211292"/>
                </a:cubicBezTo>
                <a:close/>
                <a:moveTo>
                  <a:pt x="946408" y="1241612"/>
                </a:moveTo>
                <a:cubicBezTo>
                  <a:pt x="947703" y="1238349"/>
                  <a:pt x="939699" y="1233284"/>
                  <a:pt x="947915" y="1232768"/>
                </a:cubicBezTo>
                <a:cubicBezTo>
                  <a:pt x="950081" y="1237404"/>
                  <a:pt x="949434" y="1239036"/>
                  <a:pt x="946408" y="1241612"/>
                </a:cubicBezTo>
                <a:close/>
                <a:moveTo>
                  <a:pt x="867943" y="1280000"/>
                </a:moveTo>
                <a:cubicBezTo>
                  <a:pt x="865539" y="1281192"/>
                  <a:pt x="863870" y="1280530"/>
                  <a:pt x="861466" y="1281722"/>
                </a:cubicBezTo>
                <a:cubicBezTo>
                  <a:pt x="861269" y="1277352"/>
                  <a:pt x="863673" y="1276160"/>
                  <a:pt x="866077" y="1274968"/>
                </a:cubicBezTo>
                <a:cubicBezTo>
                  <a:pt x="866077" y="1274968"/>
                  <a:pt x="866077" y="1274968"/>
                  <a:pt x="867943" y="1280000"/>
                </a:cubicBezTo>
                <a:close/>
                <a:moveTo>
                  <a:pt x="988841" y="1225796"/>
                </a:moveTo>
                <a:cubicBezTo>
                  <a:pt x="981708" y="1228630"/>
                  <a:pt x="981708" y="1228630"/>
                  <a:pt x="981708" y="1228630"/>
                </a:cubicBezTo>
                <a:cubicBezTo>
                  <a:pt x="977164" y="1224938"/>
                  <a:pt x="983215" y="1219786"/>
                  <a:pt x="986675" y="1221159"/>
                </a:cubicBezTo>
                <a:cubicBezTo>
                  <a:pt x="986675" y="1221159"/>
                  <a:pt x="988406" y="1221846"/>
                  <a:pt x="987758" y="1223478"/>
                </a:cubicBezTo>
                <a:cubicBezTo>
                  <a:pt x="987758" y="1223478"/>
                  <a:pt x="987111" y="1225109"/>
                  <a:pt x="988841" y="1225796"/>
                </a:cubicBezTo>
                <a:close/>
                <a:moveTo>
                  <a:pt x="806091" y="1312841"/>
                </a:moveTo>
                <a:cubicBezTo>
                  <a:pt x="803679" y="1314027"/>
                  <a:pt x="800662" y="1313726"/>
                  <a:pt x="798526" y="1311755"/>
                </a:cubicBezTo>
                <a:cubicBezTo>
                  <a:pt x="798150" y="1306447"/>
                  <a:pt x="803471" y="1306393"/>
                  <a:pt x="810029" y="1305000"/>
                </a:cubicBezTo>
                <a:cubicBezTo>
                  <a:pt x="810311" y="1308981"/>
                  <a:pt x="808503" y="1311655"/>
                  <a:pt x="806091" y="1312841"/>
                </a:cubicBezTo>
                <a:close/>
                <a:moveTo>
                  <a:pt x="533721" y="1446035"/>
                </a:moveTo>
                <a:cubicBezTo>
                  <a:pt x="531038" y="1446002"/>
                  <a:pt x="531038" y="1446002"/>
                  <a:pt x="529572" y="1444649"/>
                </a:cubicBezTo>
                <a:cubicBezTo>
                  <a:pt x="528106" y="1443297"/>
                  <a:pt x="528106" y="1443297"/>
                  <a:pt x="527857" y="1440625"/>
                </a:cubicBezTo>
                <a:cubicBezTo>
                  <a:pt x="529074" y="1439306"/>
                  <a:pt x="531757" y="1439339"/>
                  <a:pt x="534441" y="1439372"/>
                </a:cubicBezTo>
                <a:cubicBezTo>
                  <a:pt x="534441" y="1439372"/>
                  <a:pt x="533223" y="1440691"/>
                  <a:pt x="534690" y="1442043"/>
                </a:cubicBezTo>
                <a:cubicBezTo>
                  <a:pt x="534690" y="1442043"/>
                  <a:pt x="534690" y="1442043"/>
                  <a:pt x="535907" y="1440724"/>
                </a:cubicBezTo>
                <a:cubicBezTo>
                  <a:pt x="536156" y="1443396"/>
                  <a:pt x="533473" y="1443363"/>
                  <a:pt x="533721" y="1446035"/>
                </a:cubicBezTo>
                <a:close/>
                <a:moveTo>
                  <a:pt x="1022439" y="1214672"/>
                </a:moveTo>
                <a:cubicBezTo>
                  <a:pt x="1022439" y="1214672"/>
                  <a:pt x="1022439" y="1214672"/>
                  <a:pt x="1020671" y="1213971"/>
                </a:cubicBezTo>
                <a:cubicBezTo>
                  <a:pt x="1018902" y="1213269"/>
                  <a:pt x="1013279" y="1217124"/>
                  <a:pt x="1011510" y="1216422"/>
                </a:cubicBezTo>
                <a:cubicBezTo>
                  <a:pt x="1008669" y="1213266"/>
                  <a:pt x="1005132" y="1211862"/>
                  <a:pt x="1003682" y="1205200"/>
                </a:cubicBezTo>
                <a:cubicBezTo>
                  <a:pt x="1001218" y="1206251"/>
                  <a:pt x="1002291" y="1208706"/>
                  <a:pt x="998059" y="1209055"/>
                </a:cubicBezTo>
                <a:cubicBezTo>
                  <a:pt x="1000841" y="1202044"/>
                  <a:pt x="1002232" y="1198538"/>
                  <a:pt x="1012088" y="1194334"/>
                </a:cubicBezTo>
                <a:cubicBezTo>
                  <a:pt x="1016509" y="1196088"/>
                  <a:pt x="1019271" y="1200734"/>
                  <a:pt x="1020840" y="1205162"/>
                </a:cubicBezTo>
                <a:lnTo>
                  <a:pt x="1021556" y="1209420"/>
                </a:lnTo>
                <a:lnTo>
                  <a:pt x="1025010" y="1207568"/>
                </a:lnTo>
                <a:cubicBezTo>
                  <a:pt x="1026286" y="1209219"/>
                  <a:pt x="1026114" y="1210868"/>
                  <a:pt x="1025207" y="1211938"/>
                </a:cubicBezTo>
                <a:lnTo>
                  <a:pt x="1022091" y="1212604"/>
                </a:lnTo>
                <a:close/>
                <a:moveTo>
                  <a:pt x="854253" y="1296224"/>
                </a:moveTo>
                <a:cubicBezTo>
                  <a:pt x="848723" y="1291123"/>
                  <a:pt x="838025" y="1297174"/>
                  <a:pt x="831114" y="1290799"/>
                </a:cubicBezTo>
                <a:cubicBezTo>
                  <a:pt x="836223" y="1276940"/>
                  <a:pt x="848723" y="1291123"/>
                  <a:pt x="855455" y="1289373"/>
                </a:cubicBezTo>
                <a:cubicBezTo>
                  <a:pt x="856898" y="1293357"/>
                  <a:pt x="855575" y="1294790"/>
                  <a:pt x="854253" y="1296224"/>
                </a:cubicBezTo>
                <a:close/>
                <a:moveTo>
                  <a:pt x="1536583" y="972437"/>
                </a:moveTo>
                <a:cubicBezTo>
                  <a:pt x="1534117" y="973604"/>
                  <a:pt x="1531651" y="974771"/>
                  <a:pt x="1529921" y="974084"/>
                </a:cubicBezTo>
                <a:cubicBezTo>
                  <a:pt x="1526460" y="972711"/>
                  <a:pt x="1525465" y="970170"/>
                  <a:pt x="1526937" y="966463"/>
                </a:cubicBezTo>
                <a:cubicBezTo>
                  <a:pt x="1528667" y="967149"/>
                  <a:pt x="1531133" y="965982"/>
                  <a:pt x="1532863" y="966669"/>
                </a:cubicBezTo>
                <a:lnTo>
                  <a:pt x="1533459" y="967591"/>
                </a:lnTo>
                <a:lnTo>
                  <a:pt x="1537745" y="967418"/>
                </a:lnTo>
                <a:lnTo>
                  <a:pt x="1534655" y="969447"/>
                </a:lnTo>
                <a:close/>
                <a:moveTo>
                  <a:pt x="1714236" y="888145"/>
                </a:moveTo>
                <a:cubicBezTo>
                  <a:pt x="1711881" y="889213"/>
                  <a:pt x="1710213" y="888551"/>
                  <a:pt x="1708544" y="887888"/>
                </a:cubicBezTo>
                <a:cubicBezTo>
                  <a:pt x="1708544" y="887888"/>
                  <a:pt x="1708544" y="887888"/>
                  <a:pt x="1706876" y="887226"/>
                </a:cubicBezTo>
                <a:cubicBezTo>
                  <a:pt x="1709231" y="886158"/>
                  <a:pt x="1708249" y="883766"/>
                  <a:pt x="1712273" y="883360"/>
                </a:cubicBezTo>
                <a:cubicBezTo>
                  <a:pt x="1714236" y="888145"/>
                  <a:pt x="1714236" y="888145"/>
                  <a:pt x="1714236" y="888145"/>
                </a:cubicBezTo>
                <a:close/>
                <a:moveTo>
                  <a:pt x="1771732" y="861425"/>
                </a:moveTo>
                <a:cubicBezTo>
                  <a:pt x="1769011" y="861629"/>
                  <a:pt x="1767659" y="863095"/>
                  <a:pt x="1764939" y="863299"/>
                </a:cubicBezTo>
                <a:cubicBezTo>
                  <a:pt x="1762202" y="860774"/>
                  <a:pt x="1762169" y="855318"/>
                  <a:pt x="1767611" y="854910"/>
                </a:cubicBezTo>
                <a:cubicBezTo>
                  <a:pt x="1766259" y="856376"/>
                  <a:pt x="1766259" y="856376"/>
                  <a:pt x="1766259" y="856376"/>
                </a:cubicBezTo>
                <a:cubicBezTo>
                  <a:pt x="1767627" y="857639"/>
                  <a:pt x="1768979" y="856172"/>
                  <a:pt x="1768979" y="856172"/>
                </a:cubicBezTo>
                <a:cubicBezTo>
                  <a:pt x="1770348" y="857435"/>
                  <a:pt x="1770348" y="857435"/>
                  <a:pt x="1770348" y="857435"/>
                </a:cubicBezTo>
                <a:cubicBezTo>
                  <a:pt x="1771716" y="858697"/>
                  <a:pt x="1771716" y="858697"/>
                  <a:pt x="1771732" y="861425"/>
                </a:cubicBezTo>
                <a:close/>
                <a:moveTo>
                  <a:pt x="831618" y="1308994"/>
                </a:moveTo>
                <a:cubicBezTo>
                  <a:pt x="831618" y="1308994"/>
                  <a:pt x="831618" y="1308994"/>
                  <a:pt x="826357" y="1309207"/>
                </a:cubicBezTo>
                <a:cubicBezTo>
                  <a:pt x="826251" y="1306576"/>
                  <a:pt x="826251" y="1306576"/>
                  <a:pt x="828882" y="1306470"/>
                </a:cubicBezTo>
                <a:cubicBezTo>
                  <a:pt x="827513" y="1305207"/>
                  <a:pt x="827513" y="1305207"/>
                  <a:pt x="827513" y="1305207"/>
                </a:cubicBezTo>
                <a:cubicBezTo>
                  <a:pt x="824776" y="1302683"/>
                  <a:pt x="830038" y="1302471"/>
                  <a:pt x="827195" y="1297316"/>
                </a:cubicBezTo>
                <a:cubicBezTo>
                  <a:pt x="827195" y="1297316"/>
                  <a:pt x="829825" y="1297210"/>
                  <a:pt x="829825" y="1297210"/>
                </a:cubicBezTo>
                <a:cubicBezTo>
                  <a:pt x="831194" y="1298472"/>
                  <a:pt x="829931" y="1299840"/>
                  <a:pt x="830038" y="1302471"/>
                </a:cubicBezTo>
                <a:cubicBezTo>
                  <a:pt x="828776" y="1303839"/>
                  <a:pt x="828882" y="1306470"/>
                  <a:pt x="831618" y="1308994"/>
                </a:cubicBezTo>
                <a:close/>
                <a:moveTo>
                  <a:pt x="1628578" y="930723"/>
                </a:moveTo>
                <a:cubicBezTo>
                  <a:pt x="1624377" y="929561"/>
                  <a:pt x="1621601" y="929714"/>
                  <a:pt x="1620176" y="928400"/>
                </a:cubicBezTo>
                <a:cubicBezTo>
                  <a:pt x="1618608" y="921527"/>
                  <a:pt x="1624161" y="921222"/>
                  <a:pt x="1627009" y="923849"/>
                </a:cubicBezTo>
                <a:cubicBezTo>
                  <a:pt x="1628434" y="925163"/>
                  <a:pt x="1629858" y="926477"/>
                  <a:pt x="1628578" y="930723"/>
                </a:cubicBezTo>
                <a:close/>
                <a:moveTo>
                  <a:pt x="477146" y="1479186"/>
                </a:moveTo>
                <a:cubicBezTo>
                  <a:pt x="474743" y="1480535"/>
                  <a:pt x="471563" y="1481209"/>
                  <a:pt x="467510" y="1480749"/>
                </a:cubicBezTo>
                <a:cubicBezTo>
                  <a:pt x="467510" y="1480749"/>
                  <a:pt x="466128" y="1479474"/>
                  <a:pt x="466128" y="1479474"/>
                </a:cubicBezTo>
                <a:cubicBezTo>
                  <a:pt x="463363" y="1476924"/>
                  <a:pt x="464445" y="1467430"/>
                  <a:pt x="465677" y="1463320"/>
                </a:cubicBezTo>
                <a:cubicBezTo>
                  <a:pt x="472214" y="1456234"/>
                  <a:pt x="477668" y="1458642"/>
                  <a:pt x="480433" y="1461192"/>
                </a:cubicBezTo>
                <a:cubicBezTo>
                  <a:pt x="484580" y="1465017"/>
                  <a:pt x="484357" y="1475139"/>
                  <a:pt x="477146" y="1479186"/>
                </a:cubicBezTo>
                <a:close/>
                <a:moveTo>
                  <a:pt x="665492" y="1392558"/>
                </a:moveTo>
                <a:cubicBezTo>
                  <a:pt x="664408" y="1393390"/>
                  <a:pt x="662811" y="1393748"/>
                  <a:pt x="660150" y="1392515"/>
                </a:cubicBezTo>
                <a:cubicBezTo>
                  <a:pt x="657262" y="1387409"/>
                  <a:pt x="663650" y="1385975"/>
                  <a:pt x="667755" y="1389762"/>
                </a:cubicBezTo>
                <a:cubicBezTo>
                  <a:pt x="667146" y="1390421"/>
                  <a:pt x="666576" y="1391727"/>
                  <a:pt x="665492" y="1392558"/>
                </a:cubicBezTo>
                <a:close/>
                <a:moveTo>
                  <a:pt x="980142" y="1242981"/>
                </a:moveTo>
                <a:cubicBezTo>
                  <a:pt x="979025" y="1240606"/>
                  <a:pt x="975009" y="1235151"/>
                  <a:pt x="981011" y="1235601"/>
                </a:cubicBezTo>
                <a:cubicBezTo>
                  <a:pt x="981011" y="1235601"/>
                  <a:pt x="982129" y="1237976"/>
                  <a:pt x="983246" y="1240351"/>
                </a:cubicBezTo>
                <a:cubicBezTo>
                  <a:pt x="983246" y="1240351"/>
                  <a:pt x="983246" y="1240351"/>
                  <a:pt x="980142" y="1242981"/>
                </a:cubicBezTo>
                <a:close/>
                <a:moveTo>
                  <a:pt x="707133" y="1374527"/>
                </a:moveTo>
                <a:cubicBezTo>
                  <a:pt x="707133" y="1374527"/>
                  <a:pt x="707133" y="1374527"/>
                  <a:pt x="702060" y="1374732"/>
                </a:cubicBezTo>
                <a:cubicBezTo>
                  <a:pt x="700639" y="1370978"/>
                  <a:pt x="703072" y="1368339"/>
                  <a:pt x="705609" y="1368237"/>
                </a:cubicBezTo>
                <a:cubicBezTo>
                  <a:pt x="706929" y="1369454"/>
                  <a:pt x="707031" y="1371991"/>
                  <a:pt x="707133" y="1374527"/>
                </a:cubicBezTo>
                <a:close/>
                <a:moveTo>
                  <a:pt x="1019144" y="1229248"/>
                </a:moveTo>
                <a:cubicBezTo>
                  <a:pt x="1019144" y="1229248"/>
                  <a:pt x="1019144" y="1229248"/>
                  <a:pt x="1013777" y="1229182"/>
                </a:cubicBezTo>
                <a:cubicBezTo>
                  <a:pt x="1013777" y="1229182"/>
                  <a:pt x="1013777" y="1229182"/>
                  <a:pt x="1013279" y="1223838"/>
                </a:cubicBezTo>
                <a:cubicBezTo>
                  <a:pt x="1014497" y="1222519"/>
                  <a:pt x="1017179" y="1222552"/>
                  <a:pt x="1018646" y="1223904"/>
                </a:cubicBezTo>
                <a:cubicBezTo>
                  <a:pt x="1020112" y="1225257"/>
                  <a:pt x="1018895" y="1226576"/>
                  <a:pt x="1019144" y="1229248"/>
                </a:cubicBezTo>
                <a:close/>
                <a:moveTo>
                  <a:pt x="979384" y="1252349"/>
                </a:moveTo>
                <a:cubicBezTo>
                  <a:pt x="971437" y="1249981"/>
                  <a:pt x="975543" y="1253768"/>
                  <a:pt x="967728" y="1254002"/>
                </a:cubicBezTo>
                <a:cubicBezTo>
                  <a:pt x="967728" y="1254002"/>
                  <a:pt x="967728" y="1254002"/>
                  <a:pt x="967464" y="1248797"/>
                </a:cubicBezTo>
                <a:cubicBezTo>
                  <a:pt x="974042" y="1249903"/>
                  <a:pt x="976383" y="1244620"/>
                  <a:pt x="980488" y="1248406"/>
                </a:cubicBezTo>
                <a:cubicBezTo>
                  <a:pt x="980620" y="1251009"/>
                  <a:pt x="978015" y="1251087"/>
                  <a:pt x="979384" y="1252349"/>
                </a:cubicBezTo>
                <a:close/>
                <a:moveTo>
                  <a:pt x="891270" y="1297445"/>
                </a:moveTo>
                <a:cubicBezTo>
                  <a:pt x="891270" y="1297445"/>
                  <a:pt x="891270" y="1297445"/>
                  <a:pt x="889846" y="1296131"/>
                </a:cubicBezTo>
                <a:cubicBezTo>
                  <a:pt x="886997" y="1293504"/>
                  <a:pt x="888044" y="1286654"/>
                  <a:pt x="894913" y="1287780"/>
                </a:cubicBezTo>
                <a:cubicBezTo>
                  <a:pt x="896589" y="1294536"/>
                  <a:pt x="896715" y="1297257"/>
                  <a:pt x="891270" y="1297445"/>
                </a:cubicBezTo>
                <a:close/>
                <a:moveTo>
                  <a:pt x="1000216" y="1249231"/>
                </a:moveTo>
                <a:cubicBezTo>
                  <a:pt x="992108" y="1243975"/>
                  <a:pt x="1002285" y="1233743"/>
                  <a:pt x="1009330" y="1236539"/>
                </a:cubicBezTo>
                <a:cubicBezTo>
                  <a:pt x="1007233" y="1241822"/>
                  <a:pt x="1007596" y="1246044"/>
                  <a:pt x="1000216" y="1249231"/>
                </a:cubicBezTo>
                <a:close/>
                <a:moveTo>
                  <a:pt x="753671" y="1368791"/>
                </a:moveTo>
                <a:cubicBezTo>
                  <a:pt x="752351" y="1367573"/>
                  <a:pt x="751032" y="1366356"/>
                  <a:pt x="748450" y="1366508"/>
                </a:cubicBezTo>
                <a:cubicBezTo>
                  <a:pt x="748393" y="1363922"/>
                  <a:pt x="749655" y="1362554"/>
                  <a:pt x="750917" y="1361185"/>
                </a:cubicBezTo>
                <a:cubicBezTo>
                  <a:pt x="750917" y="1361185"/>
                  <a:pt x="752237" y="1362403"/>
                  <a:pt x="753556" y="1363619"/>
                </a:cubicBezTo>
                <a:cubicBezTo>
                  <a:pt x="753556" y="1363619"/>
                  <a:pt x="754876" y="1364837"/>
                  <a:pt x="753671" y="1368791"/>
                </a:cubicBezTo>
                <a:close/>
                <a:moveTo>
                  <a:pt x="1770133" y="885720"/>
                </a:moveTo>
                <a:cubicBezTo>
                  <a:pt x="1769065" y="883365"/>
                  <a:pt x="1769065" y="883365"/>
                  <a:pt x="1767334" y="882678"/>
                </a:cubicBezTo>
                <a:cubicBezTo>
                  <a:pt x="1765604" y="881992"/>
                  <a:pt x="1765604" y="881992"/>
                  <a:pt x="1765604" y="881992"/>
                </a:cubicBezTo>
                <a:cubicBezTo>
                  <a:pt x="1766266" y="880323"/>
                  <a:pt x="1766928" y="878655"/>
                  <a:pt x="1769321" y="877673"/>
                </a:cubicBezTo>
                <a:cubicBezTo>
                  <a:pt x="1772119" y="880715"/>
                  <a:pt x="1770795" y="884052"/>
                  <a:pt x="1770133" y="885720"/>
                </a:cubicBezTo>
                <a:close/>
                <a:moveTo>
                  <a:pt x="1619882" y="958283"/>
                </a:moveTo>
                <a:cubicBezTo>
                  <a:pt x="1618027" y="957547"/>
                  <a:pt x="1616174" y="956811"/>
                  <a:pt x="1614982" y="954407"/>
                </a:cubicBezTo>
                <a:cubicBezTo>
                  <a:pt x="1620676" y="950873"/>
                  <a:pt x="1620676" y="950873"/>
                  <a:pt x="1620676" y="950873"/>
                </a:cubicBezTo>
                <a:cubicBezTo>
                  <a:pt x="1623059" y="955681"/>
                  <a:pt x="1622397" y="957350"/>
                  <a:pt x="1619882" y="958283"/>
                </a:cubicBezTo>
                <a:close/>
                <a:moveTo>
                  <a:pt x="961322" y="1280148"/>
                </a:moveTo>
                <a:lnTo>
                  <a:pt x="963186" y="1269612"/>
                </a:lnTo>
                <a:lnTo>
                  <a:pt x="956373" y="1271748"/>
                </a:lnTo>
                <a:cubicBezTo>
                  <a:pt x="954949" y="1270434"/>
                  <a:pt x="954669" y="1265022"/>
                  <a:pt x="957239" y="1262236"/>
                </a:cubicBezTo>
                <a:cubicBezTo>
                  <a:pt x="960018" y="1263510"/>
                  <a:pt x="962049" y="1263451"/>
                  <a:pt x="964081" y="1263391"/>
                </a:cubicBezTo>
                <a:lnTo>
                  <a:pt x="964281" y="1263425"/>
                </a:lnTo>
                <a:lnTo>
                  <a:pt x="964676" y="1261190"/>
                </a:lnTo>
                <a:cubicBezTo>
                  <a:pt x="967172" y="1260152"/>
                  <a:pt x="968973" y="1260866"/>
                  <a:pt x="968973" y="1260866"/>
                </a:cubicBezTo>
                <a:cubicBezTo>
                  <a:pt x="974376" y="1263011"/>
                  <a:pt x="975196" y="1271451"/>
                  <a:pt x="972004" y="1274242"/>
                </a:cubicBezTo>
                <a:cubicBezTo>
                  <a:pt x="966601" y="1272098"/>
                  <a:pt x="969221" y="1281254"/>
                  <a:pt x="961322" y="1280148"/>
                </a:cubicBezTo>
                <a:close/>
                <a:moveTo>
                  <a:pt x="1613938" y="973660"/>
                </a:moveTo>
                <a:cubicBezTo>
                  <a:pt x="1611217" y="973863"/>
                  <a:pt x="1608496" y="974067"/>
                  <a:pt x="1607128" y="972805"/>
                </a:cubicBezTo>
                <a:cubicBezTo>
                  <a:pt x="1604391" y="970280"/>
                  <a:pt x="1604375" y="967552"/>
                  <a:pt x="1607079" y="964620"/>
                </a:cubicBezTo>
                <a:cubicBezTo>
                  <a:pt x="1608447" y="965882"/>
                  <a:pt x="1611168" y="965678"/>
                  <a:pt x="1612537" y="966940"/>
                </a:cubicBezTo>
                <a:cubicBezTo>
                  <a:pt x="1613905" y="968203"/>
                  <a:pt x="1613921" y="970931"/>
                  <a:pt x="1613938" y="973660"/>
                </a:cubicBezTo>
                <a:close/>
                <a:moveTo>
                  <a:pt x="1594596" y="984038"/>
                </a:moveTo>
                <a:cubicBezTo>
                  <a:pt x="1594347" y="981367"/>
                  <a:pt x="1592880" y="980015"/>
                  <a:pt x="1592880" y="980015"/>
                </a:cubicBezTo>
                <a:cubicBezTo>
                  <a:pt x="1592880" y="980015"/>
                  <a:pt x="1592880" y="980015"/>
                  <a:pt x="1591414" y="978662"/>
                </a:cubicBezTo>
                <a:cubicBezTo>
                  <a:pt x="1591414" y="978662"/>
                  <a:pt x="1591165" y="975991"/>
                  <a:pt x="1592382" y="974671"/>
                </a:cubicBezTo>
                <a:cubicBezTo>
                  <a:pt x="1593599" y="973351"/>
                  <a:pt x="1595065" y="974704"/>
                  <a:pt x="1596531" y="976056"/>
                </a:cubicBezTo>
                <a:cubicBezTo>
                  <a:pt x="1597998" y="977409"/>
                  <a:pt x="1599962" y="984104"/>
                  <a:pt x="1594596" y="984038"/>
                </a:cubicBezTo>
                <a:close/>
                <a:moveTo>
                  <a:pt x="703426" y="1409795"/>
                </a:moveTo>
                <a:cubicBezTo>
                  <a:pt x="697932" y="1409999"/>
                  <a:pt x="695065" y="1407354"/>
                  <a:pt x="692198" y="1404710"/>
                </a:cubicBezTo>
                <a:cubicBezTo>
                  <a:pt x="691958" y="1399217"/>
                  <a:pt x="702947" y="1398809"/>
                  <a:pt x="708561" y="1401351"/>
                </a:cubicBezTo>
                <a:cubicBezTo>
                  <a:pt x="708801" y="1406844"/>
                  <a:pt x="706054" y="1406947"/>
                  <a:pt x="703426" y="1409795"/>
                </a:cubicBezTo>
                <a:close/>
                <a:moveTo>
                  <a:pt x="399443" y="1558626"/>
                </a:moveTo>
                <a:cubicBezTo>
                  <a:pt x="397105" y="1559758"/>
                  <a:pt x="396180" y="1557331"/>
                  <a:pt x="393136" y="1560243"/>
                </a:cubicBezTo>
                <a:cubicBezTo>
                  <a:pt x="391285" y="1555389"/>
                  <a:pt x="392698" y="1551829"/>
                  <a:pt x="396667" y="1551344"/>
                </a:cubicBezTo>
                <a:cubicBezTo>
                  <a:pt x="398299" y="1551992"/>
                  <a:pt x="400855" y="1555066"/>
                  <a:pt x="399443" y="1558626"/>
                </a:cubicBezTo>
                <a:close/>
                <a:moveTo>
                  <a:pt x="693943" y="1420905"/>
                </a:moveTo>
                <a:cubicBezTo>
                  <a:pt x="691542" y="1422012"/>
                  <a:pt x="691542" y="1422012"/>
                  <a:pt x="689847" y="1421339"/>
                </a:cubicBezTo>
                <a:cubicBezTo>
                  <a:pt x="688152" y="1420667"/>
                  <a:pt x="687164" y="1418215"/>
                  <a:pt x="686175" y="1415762"/>
                </a:cubicBezTo>
                <a:cubicBezTo>
                  <a:pt x="688576" y="1414655"/>
                  <a:pt x="689282" y="1412875"/>
                  <a:pt x="691684" y="1411768"/>
                </a:cubicBezTo>
                <a:cubicBezTo>
                  <a:pt x="695074" y="1413113"/>
                  <a:pt x="698040" y="1420471"/>
                  <a:pt x="693943" y="1420905"/>
                </a:cubicBezTo>
                <a:close/>
                <a:moveTo>
                  <a:pt x="969065" y="1291777"/>
                </a:moveTo>
                <a:cubicBezTo>
                  <a:pt x="967803" y="1293146"/>
                  <a:pt x="966396" y="1291848"/>
                  <a:pt x="966396" y="1291848"/>
                </a:cubicBezTo>
                <a:cubicBezTo>
                  <a:pt x="963581" y="1289251"/>
                  <a:pt x="963290" y="1283918"/>
                  <a:pt x="968775" y="1286444"/>
                </a:cubicBezTo>
                <a:cubicBezTo>
                  <a:pt x="968775" y="1286444"/>
                  <a:pt x="968775" y="1286444"/>
                  <a:pt x="969065" y="1291777"/>
                </a:cubicBezTo>
                <a:close/>
                <a:moveTo>
                  <a:pt x="828601" y="1360042"/>
                </a:moveTo>
                <a:cubicBezTo>
                  <a:pt x="823104" y="1357529"/>
                  <a:pt x="819014" y="1356315"/>
                  <a:pt x="814924" y="1355101"/>
                </a:cubicBezTo>
                <a:cubicBezTo>
                  <a:pt x="810172" y="1340484"/>
                  <a:pt x="827277" y="1333236"/>
                  <a:pt x="838405" y="1340941"/>
                </a:cubicBezTo>
                <a:cubicBezTo>
                  <a:pt x="840209" y="1350281"/>
                  <a:pt x="832294" y="1353214"/>
                  <a:pt x="828601" y="1360042"/>
                </a:cubicBezTo>
                <a:close/>
                <a:moveTo>
                  <a:pt x="1787777" y="909031"/>
                </a:moveTo>
                <a:cubicBezTo>
                  <a:pt x="1783273" y="905241"/>
                  <a:pt x="1785003" y="905927"/>
                  <a:pt x="1783603" y="899363"/>
                </a:cubicBezTo>
                <a:cubicBezTo>
                  <a:pt x="1786020" y="898319"/>
                  <a:pt x="1788437" y="897276"/>
                  <a:pt x="1790167" y="897962"/>
                </a:cubicBezTo>
                <a:cubicBezTo>
                  <a:pt x="1791897" y="898649"/>
                  <a:pt x="1793985" y="903483"/>
                  <a:pt x="1793298" y="905214"/>
                </a:cubicBezTo>
                <a:cubicBezTo>
                  <a:pt x="1787777" y="909031"/>
                  <a:pt x="1787777" y="909031"/>
                  <a:pt x="1787777" y="909031"/>
                </a:cubicBezTo>
                <a:close/>
                <a:moveTo>
                  <a:pt x="831538" y="1367412"/>
                </a:moveTo>
                <a:cubicBezTo>
                  <a:pt x="828115" y="1370632"/>
                  <a:pt x="825977" y="1365205"/>
                  <a:pt x="822553" y="1368425"/>
                </a:cubicBezTo>
                <a:cubicBezTo>
                  <a:pt x="823338" y="1366447"/>
                  <a:pt x="826761" y="1363227"/>
                  <a:pt x="828615" y="1363963"/>
                </a:cubicBezTo>
                <a:cubicBezTo>
                  <a:pt x="830469" y="1364699"/>
                  <a:pt x="830469" y="1364699"/>
                  <a:pt x="831538" y="1367412"/>
                </a:cubicBezTo>
                <a:close/>
                <a:moveTo>
                  <a:pt x="977304" y="1301908"/>
                </a:moveTo>
                <a:cubicBezTo>
                  <a:pt x="972972" y="1295307"/>
                  <a:pt x="972535" y="1284484"/>
                  <a:pt x="977837" y="1281560"/>
                </a:cubicBezTo>
                <a:cubicBezTo>
                  <a:pt x="985955" y="1281233"/>
                  <a:pt x="988551" y="1278418"/>
                  <a:pt x="993962" y="1278199"/>
                </a:cubicBezTo>
                <a:lnTo>
                  <a:pt x="990190" y="1288995"/>
                </a:lnTo>
                <a:lnTo>
                  <a:pt x="990915" y="1292406"/>
                </a:lnTo>
                <a:lnTo>
                  <a:pt x="989030" y="1292317"/>
                </a:lnTo>
                <a:lnTo>
                  <a:pt x="988800" y="1292975"/>
                </a:lnTo>
                <a:cubicBezTo>
                  <a:pt x="985906" y="1296818"/>
                  <a:pt x="981957" y="1299687"/>
                  <a:pt x="977304" y="1301908"/>
                </a:cubicBezTo>
                <a:close/>
                <a:moveTo>
                  <a:pt x="968353" y="1309024"/>
                </a:moveTo>
                <a:cubicBezTo>
                  <a:pt x="949306" y="1299111"/>
                  <a:pt x="935653" y="1322248"/>
                  <a:pt x="927908" y="1327865"/>
                </a:cubicBezTo>
                <a:cubicBezTo>
                  <a:pt x="925364" y="1330623"/>
                  <a:pt x="915897" y="1326995"/>
                  <a:pt x="910584" y="1327199"/>
                </a:cubicBezTo>
                <a:cubicBezTo>
                  <a:pt x="907702" y="1321988"/>
                  <a:pt x="903548" y="1318157"/>
                  <a:pt x="901938" y="1311567"/>
                </a:cubicBezTo>
                <a:cubicBezTo>
                  <a:pt x="908185" y="1302016"/>
                  <a:pt x="918698" y="1298953"/>
                  <a:pt x="922289" y="1289504"/>
                </a:cubicBezTo>
                <a:cubicBezTo>
                  <a:pt x="919294" y="1281637"/>
                  <a:pt x="909714" y="1275353"/>
                  <a:pt x="917233" y="1264423"/>
                </a:cubicBezTo>
                <a:cubicBezTo>
                  <a:pt x="925782" y="1262100"/>
                  <a:pt x="932565" y="1265166"/>
                  <a:pt x="939216" y="1269069"/>
                </a:cubicBezTo>
                <a:lnTo>
                  <a:pt x="958389" y="1277809"/>
                </a:lnTo>
                <a:lnTo>
                  <a:pt x="958680" y="1277382"/>
                </a:lnTo>
                <a:lnTo>
                  <a:pt x="958930" y="1278055"/>
                </a:lnTo>
                <a:lnTo>
                  <a:pt x="960415" y="1278732"/>
                </a:lnTo>
                <a:cubicBezTo>
                  <a:pt x="959368" y="1285424"/>
                  <a:pt x="960866" y="1289357"/>
                  <a:pt x="965020" y="1293189"/>
                </a:cubicBezTo>
                <a:cubicBezTo>
                  <a:pt x="966404" y="1294466"/>
                  <a:pt x="969174" y="1297020"/>
                  <a:pt x="971830" y="1296918"/>
                </a:cubicBezTo>
                <a:cubicBezTo>
                  <a:pt x="973440" y="1303508"/>
                  <a:pt x="969512" y="1304988"/>
                  <a:pt x="968353" y="1309024"/>
                </a:cubicBezTo>
                <a:close/>
                <a:moveTo>
                  <a:pt x="952683" y="1317188"/>
                </a:moveTo>
                <a:cubicBezTo>
                  <a:pt x="952683" y="1317188"/>
                  <a:pt x="952683" y="1317188"/>
                  <a:pt x="952478" y="1312115"/>
                </a:cubicBezTo>
                <a:cubicBezTo>
                  <a:pt x="955015" y="1312012"/>
                  <a:pt x="956334" y="1313229"/>
                  <a:pt x="958870" y="1313127"/>
                </a:cubicBezTo>
                <a:cubicBezTo>
                  <a:pt x="957756" y="1316983"/>
                  <a:pt x="956539" y="1318302"/>
                  <a:pt x="952683" y="1317188"/>
                </a:cubicBezTo>
                <a:close/>
                <a:moveTo>
                  <a:pt x="973899" y="1313602"/>
                </a:moveTo>
                <a:cubicBezTo>
                  <a:pt x="973899" y="1313602"/>
                  <a:pt x="973899" y="1313602"/>
                  <a:pt x="971229" y="1313672"/>
                </a:cubicBezTo>
                <a:cubicBezTo>
                  <a:pt x="971084" y="1311005"/>
                  <a:pt x="968123" y="1305742"/>
                  <a:pt x="972201" y="1306970"/>
                </a:cubicBezTo>
                <a:cubicBezTo>
                  <a:pt x="973608" y="1308269"/>
                  <a:pt x="973753" y="1310935"/>
                  <a:pt x="973899" y="1313602"/>
                </a:cubicBezTo>
                <a:close/>
                <a:moveTo>
                  <a:pt x="775493" y="1410692"/>
                </a:moveTo>
                <a:cubicBezTo>
                  <a:pt x="773692" y="1409978"/>
                  <a:pt x="770496" y="1402272"/>
                  <a:pt x="776635" y="1402562"/>
                </a:cubicBezTo>
                <a:cubicBezTo>
                  <a:pt x="778436" y="1403277"/>
                  <a:pt x="782367" y="1409129"/>
                  <a:pt x="775493" y="1410692"/>
                </a:cubicBezTo>
                <a:close/>
                <a:moveTo>
                  <a:pt x="1032372" y="1290317"/>
                </a:moveTo>
                <a:cubicBezTo>
                  <a:pt x="1030955" y="1291364"/>
                  <a:pt x="1028673" y="1292068"/>
                  <a:pt x="1027440" y="1292652"/>
                </a:cubicBezTo>
                <a:cubicBezTo>
                  <a:pt x="1027440" y="1292652"/>
                  <a:pt x="1027440" y="1292652"/>
                  <a:pt x="1026186" y="1285717"/>
                </a:cubicBezTo>
                <a:cubicBezTo>
                  <a:pt x="1026186" y="1285717"/>
                  <a:pt x="1027916" y="1286404"/>
                  <a:pt x="1027916" y="1286404"/>
                </a:cubicBezTo>
                <a:cubicBezTo>
                  <a:pt x="1027916" y="1286404"/>
                  <a:pt x="1027181" y="1288257"/>
                  <a:pt x="1028911" y="1288944"/>
                </a:cubicBezTo>
                <a:cubicBezTo>
                  <a:pt x="1028911" y="1288944"/>
                  <a:pt x="1031377" y="1287777"/>
                  <a:pt x="1032113" y="1285923"/>
                </a:cubicBezTo>
                <a:cubicBezTo>
                  <a:pt x="1034340" y="1287880"/>
                  <a:pt x="1033789" y="1289270"/>
                  <a:pt x="1032372" y="1290317"/>
                </a:cubicBezTo>
                <a:close/>
                <a:moveTo>
                  <a:pt x="834135" y="1389645"/>
                </a:moveTo>
                <a:cubicBezTo>
                  <a:pt x="832499" y="1389402"/>
                  <a:pt x="830527" y="1388850"/>
                  <a:pt x="829896" y="1389534"/>
                </a:cubicBezTo>
                <a:cubicBezTo>
                  <a:pt x="829662" y="1381720"/>
                  <a:pt x="833683" y="1385429"/>
                  <a:pt x="836364" y="1387902"/>
                </a:cubicBezTo>
                <a:cubicBezTo>
                  <a:pt x="837073" y="1389822"/>
                  <a:pt x="835772" y="1389888"/>
                  <a:pt x="834135" y="1389645"/>
                </a:cubicBezTo>
                <a:close/>
                <a:moveTo>
                  <a:pt x="939148" y="1340875"/>
                </a:moveTo>
                <a:cubicBezTo>
                  <a:pt x="933025" y="1336406"/>
                  <a:pt x="929306" y="1330853"/>
                  <a:pt x="933108" y="1326246"/>
                </a:cubicBezTo>
                <a:cubicBezTo>
                  <a:pt x="936212" y="1323400"/>
                  <a:pt x="937918" y="1324077"/>
                  <a:pt x="939623" y="1324754"/>
                </a:cubicBezTo>
                <a:cubicBezTo>
                  <a:pt x="944740" y="1326784"/>
                  <a:pt x="946362" y="1337621"/>
                  <a:pt x="939148" y="1340875"/>
                </a:cubicBezTo>
                <a:close/>
                <a:moveTo>
                  <a:pt x="803290" y="1406780"/>
                </a:moveTo>
                <a:cubicBezTo>
                  <a:pt x="803290" y="1406780"/>
                  <a:pt x="803290" y="1406780"/>
                  <a:pt x="798217" y="1406985"/>
                </a:cubicBezTo>
                <a:cubicBezTo>
                  <a:pt x="796795" y="1403231"/>
                  <a:pt x="799332" y="1403129"/>
                  <a:pt x="799229" y="1400593"/>
                </a:cubicBezTo>
                <a:cubicBezTo>
                  <a:pt x="801766" y="1400490"/>
                  <a:pt x="801766" y="1400490"/>
                  <a:pt x="801766" y="1400490"/>
                </a:cubicBezTo>
                <a:cubicBezTo>
                  <a:pt x="803085" y="1401707"/>
                  <a:pt x="803187" y="1404244"/>
                  <a:pt x="803290" y="1406780"/>
                </a:cubicBezTo>
                <a:close/>
                <a:moveTo>
                  <a:pt x="716993" y="1450916"/>
                </a:moveTo>
                <a:cubicBezTo>
                  <a:pt x="714174" y="1451029"/>
                  <a:pt x="712708" y="1449677"/>
                  <a:pt x="711242" y="1448325"/>
                </a:cubicBezTo>
                <a:cubicBezTo>
                  <a:pt x="711242" y="1448325"/>
                  <a:pt x="709776" y="1446973"/>
                  <a:pt x="711128" y="1445507"/>
                </a:cubicBezTo>
                <a:cubicBezTo>
                  <a:pt x="712481" y="1444040"/>
                  <a:pt x="712481" y="1444040"/>
                  <a:pt x="713947" y="1445393"/>
                </a:cubicBezTo>
                <a:cubicBezTo>
                  <a:pt x="715413" y="1446745"/>
                  <a:pt x="716879" y="1448097"/>
                  <a:pt x="716993" y="1450916"/>
                </a:cubicBezTo>
                <a:close/>
                <a:moveTo>
                  <a:pt x="1620517" y="1023008"/>
                </a:moveTo>
                <a:cubicBezTo>
                  <a:pt x="1615133" y="1023197"/>
                  <a:pt x="1611033" y="1021994"/>
                  <a:pt x="1609626" y="1020695"/>
                </a:cubicBezTo>
                <a:cubicBezTo>
                  <a:pt x="1608218" y="1019397"/>
                  <a:pt x="1606688" y="1015408"/>
                  <a:pt x="1606443" y="1010026"/>
                </a:cubicBezTo>
                <a:cubicBezTo>
                  <a:pt x="1606443" y="1010026"/>
                  <a:pt x="1607727" y="1008633"/>
                  <a:pt x="1609012" y="1007240"/>
                </a:cubicBezTo>
                <a:cubicBezTo>
                  <a:pt x="1612989" y="1005753"/>
                  <a:pt x="1617089" y="1006956"/>
                  <a:pt x="1619904" y="1009553"/>
                </a:cubicBezTo>
                <a:cubicBezTo>
                  <a:pt x="1622719" y="1012149"/>
                  <a:pt x="1622964" y="1017531"/>
                  <a:pt x="1620517" y="1023008"/>
                </a:cubicBezTo>
                <a:close/>
                <a:moveTo>
                  <a:pt x="1696763" y="990359"/>
                </a:moveTo>
                <a:cubicBezTo>
                  <a:pt x="1695297" y="989007"/>
                  <a:pt x="1693831" y="987655"/>
                  <a:pt x="1693582" y="984983"/>
                </a:cubicBezTo>
                <a:cubicBezTo>
                  <a:pt x="1700165" y="983729"/>
                  <a:pt x="1700165" y="983729"/>
                  <a:pt x="1700165" y="983729"/>
                </a:cubicBezTo>
                <a:cubicBezTo>
                  <a:pt x="1700663" y="989073"/>
                  <a:pt x="1699446" y="990392"/>
                  <a:pt x="1696763" y="990359"/>
                </a:cubicBezTo>
                <a:close/>
                <a:moveTo>
                  <a:pt x="1776194" y="953361"/>
                </a:moveTo>
                <a:cubicBezTo>
                  <a:pt x="1773563" y="948454"/>
                  <a:pt x="1773563" y="948454"/>
                  <a:pt x="1773563" y="948454"/>
                </a:cubicBezTo>
                <a:cubicBezTo>
                  <a:pt x="1776203" y="947570"/>
                  <a:pt x="1778842" y="946687"/>
                  <a:pt x="1778842" y="946687"/>
                </a:cubicBezTo>
                <a:cubicBezTo>
                  <a:pt x="1780820" y="947472"/>
                  <a:pt x="1780158" y="949140"/>
                  <a:pt x="1780158" y="949140"/>
                </a:cubicBezTo>
                <a:cubicBezTo>
                  <a:pt x="1779496" y="950809"/>
                  <a:pt x="1778834" y="952477"/>
                  <a:pt x="1776194" y="953361"/>
                </a:cubicBezTo>
                <a:close/>
                <a:moveTo>
                  <a:pt x="1792542" y="953839"/>
                </a:moveTo>
                <a:cubicBezTo>
                  <a:pt x="1792542" y="953839"/>
                  <a:pt x="1790762" y="953133"/>
                  <a:pt x="1790762" y="953133"/>
                </a:cubicBezTo>
                <a:cubicBezTo>
                  <a:pt x="1790762" y="953133"/>
                  <a:pt x="1790762" y="953133"/>
                  <a:pt x="1788983" y="952427"/>
                </a:cubicBezTo>
                <a:cubicBezTo>
                  <a:pt x="1787203" y="951721"/>
                  <a:pt x="1787203" y="951721"/>
                  <a:pt x="1786159" y="949160"/>
                </a:cubicBezTo>
                <a:cubicBezTo>
                  <a:pt x="1788674" y="948013"/>
                  <a:pt x="1789410" y="946159"/>
                  <a:pt x="1791925" y="945011"/>
                </a:cubicBezTo>
                <a:cubicBezTo>
                  <a:pt x="1794013" y="950132"/>
                  <a:pt x="1795058" y="952692"/>
                  <a:pt x="1792542" y="953839"/>
                </a:cubicBezTo>
                <a:close/>
                <a:moveTo>
                  <a:pt x="1851659" y="930401"/>
                </a:moveTo>
                <a:cubicBezTo>
                  <a:pt x="1841103" y="933553"/>
                  <a:pt x="1818428" y="933260"/>
                  <a:pt x="1811541" y="926907"/>
                </a:cubicBezTo>
                <a:cubicBezTo>
                  <a:pt x="1810163" y="925637"/>
                  <a:pt x="1808786" y="924366"/>
                  <a:pt x="1808786" y="924366"/>
                </a:cubicBezTo>
                <a:cubicBezTo>
                  <a:pt x="1832375" y="912613"/>
                  <a:pt x="1807023" y="873762"/>
                  <a:pt x="1839063" y="874959"/>
                </a:cubicBezTo>
                <a:cubicBezTo>
                  <a:pt x="1844387" y="874714"/>
                  <a:pt x="1848519" y="878526"/>
                  <a:pt x="1851274" y="881067"/>
                </a:cubicBezTo>
                <a:cubicBezTo>
                  <a:pt x="1866427" y="895043"/>
                  <a:pt x="1870109" y="924218"/>
                  <a:pt x="1851659" y="930401"/>
                </a:cubicBezTo>
                <a:close/>
                <a:moveTo>
                  <a:pt x="918282" y="1379819"/>
                </a:moveTo>
                <a:cubicBezTo>
                  <a:pt x="916604" y="1380645"/>
                  <a:pt x="914600" y="1380832"/>
                  <a:pt x="913281" y="1379615"/>
                </a:cubicBezTo>
                <a:cubicBezTo>
                  <a:pt x="913281" y="1379615"/>
                  <a:pt x="913314" y="1376932"/>
                  <a:pt x="914666" y="1375466"/>
                </a:cubicBezTo>
                <a:cubicBezTo>
                  <a:pt x="916018" y="1374000"/>
                  <a:pt x="918690" y="1373751"/>
                  <a:pt x="921329" y="1376185"/>
                </a:cubicBezTo>
                <a:cubicBezTo>
                  <a:pt x="921312" y="1377526"/>
                  <a:pt x="919960" y="1378992"/>
                  <a:pt x="918282" y="1379819"/>
                </a:cubicBezTo>
                <a:close/>
                <a:moveTo>
                  <a:pt x="1810010" y="958780"/>
                </a:moveTo>
                <a:cubicBezTo>
                  <a:pt x="1807428" y="958932"/>
                  <a:pt x="1806109" y="957715"/>
                  <a:pt x="1804789" y="956498"/>
                </a:cubicBezTo>
                <a:cubicBezTo>
                  <a:pt x="1804789" y="956498"/>
                  <a:pt x="1804789" y="956498"/>
                  <a:pt x="1803470" y="955281"/>
                </a:cubicBezTo>
                <a:cubicBezTo>
                  <a:pt x="1806051" y="955129"/>
                  <a:pt x="1805994" y="952544"/>
                  <a:pt x="1809895" y="953609"/>
                </a:cubicBezTo>
                <a:cubicBezTo>
                  <a:pt x="1810010" y="958780"/>
                  <a:pt x="1810010" y="958780"/>
                  <a:pt x="1810010" y="958780"/>
                </a:cubicBezTo>
                <a:close/>
                <a:moveTo>
                  <a:pt x="306189" y="1689768"/>
                </a:moveTo>
                <a:cubicBezTo>
                  <a:pt x="304770" y="1694248"/>
                  <a:pt x="303304" y="1692896"/>
                  <a:pt x="301838" y="1691543"/>
                </a:cubicBezTo>
                <a:cubicBezTo>
                  <a:pt x="300372" y="1690191"/>
                  <a:pt x="300348" y="1687275"/>
                  <a:pt x="298882" y="1685922"/>
                </a:cubicBezTo>
                <a:cubicBezTo>
                  <a:pt x="300325" y="1684359"/>
                  <a:pt x="300301" y="1681442"/>
                  <a:pt x="303233" y="1684147"/>
                </a:cubicBezTo>
                <a:cubicBezTo>
                  <a:pt x="303233" y="1684147"/>
                  <a:pt x="304699" y="1685499"/>
                  <a:pt x="304699" y="1685499"/>
                </a:cubicBezTo>
                <a:cubicBezTo>
                  <a:pt x="304699" y="1685499"/>
                  <a:pt x="306165" y="1686852"/>
                  <a:pt x="306165" y="1686852"/>
                </a:cubicBezTo>
                <a:cubicBezTo>
                  <a:pt x="306165" y="1686852"/>
                  <a:pt x="307631" y="1688204"/>
                  <a:pt x="306189" y="1689768"/>
                </a:cubicBezTo>
                <a:close/>
                <a:moveTo>
                  <a:pt x="1929156" y="919213"/>
                </a:moveTo>
                <a:cubicBezTo>
                  <a:pt x="1927604" y="920600"/>
                  <a:pt x="1925098" y="920607"/>
                  <a:pt x="1923368" y="919920"/>
                </a:cubicBezTo>
                <a:cubicBezTo>
                  <a:pt x="1919907" y="918547"/>
                  <a:pt x="1917133" y="915443"/>
                  <a:pt x="1923340" y="909895"/>
                </a:cubicBezTo>
                <a:cubicBezTo>
                  <a:pt x="1925757" y="908851"/>
                  <a:pt x="1926801" y="911268"/>
                  <a:pt x="1929218" y="910224"/>
                </a:cubicBezTo>
                <a:cubicBezTo>
                  <a:pt x="1931305" y="915059"/>
                  <a:pt x="1930708" y="917826"/>
                  <a:pt x="1929156" y="919213"/>
                </a:cubicBezTo>
                <a:close/>
                <a:moveTo>
                  <a:pt x="485712" y="1607281"/>
                </a:moveTo>
                <a:cubicBezTo>
                  <a:pt x="485712" y="1607281"/>
                  <a:pt x="485712" y="1607281"/>
                  <a:pt x="479347" y="1609046"/>
                </a:cubicBezTo>
                <a:cubicBezTo>
                  <a:pt x="476819" y="1605897"/>
                  <a:pt x="479922" y="1602837"/>
                  <a:pt x="483921" y="1602278"/>
                </a:cubicBezTo>
                <a:cubicBezTo>
                  <a:pt x="483921" y="1602278"/>
                  <a:pt x="483921" y="1602278"/>
                  <a:pt x="485712" y="1607281"/>
                </a:cubicBezTo>
                <a:close/>
                <a:moveTo>
                  <a:pt x="899548" y="1416659"/>
                </a:moveTo>
                <a:cubicBezTo>
                  <a:pt x="896987" y="1417703"/>
                  <a:pt x="895133" y="1416968"/>
                  <a:pt x="893280" y="1416232"/>
                </a:cubicBezTo>
                <a:cubicBezTo>
                  <a:pt x="891426" y="1415496"/>
                  <a:pt x="888424" y="1412245"/>
                  <a:pt x="889837" y="1408686"/>
                </a:cubicBezTo>
                <a:cubicBezTo>
                  <a:pt x="892397" y="1407642"/>
                  <a:pt x="894957" y="1406597"/>
                  <a:pt x="894957" y="1406597"/>
                </a:cubicBezTo>
                <a:cubicBezTo>
                  <a:pt x="898665" y="1408069"/>
                  <a:pt x="900960" y="1413100"/>
                  <a:pt x="899548" y="1416659"/>
                </a:cubicBezTo>
                <a:close/>
                <a:moveTo>
                  <a:pt x="1769622" y="1005973"/>
                </a:moveTo>
                <a:cubicBezTo>
                  <a:pt x="1766448" y="1008719"/>
                  <a:pt x="1762846" y="1007290"/>
                  <a:pt x="1761045" y="1006575"/>
                </a:cubicBezTo>
                <a:cubicBezTo>
                  <a:pt x="1757443" y="1005146"/>
                  <a:pt x="1756329" y="1002701"/>
                  <a:pt x="1757702" y="999240"/>
                </a:cubicBezTo>
                <a:cubicBezTo>
                  <a:pt x="1760877" y="996494"/>
                  <a:pt x="1763364" y="995478"/>
                  <a:pt x="1766966" y="996908"/>
                </a:cubicBezTo>
                <a:cubicBezTo>
                  <a:pt x="1766966" y="996908"/>
                  <a:pt x="1768081" y="999353"/>
                  <a:pt x="1769195" y="1001798"/>
                </a:cubicBezTo>
                <a:cubicBezTo>
                  <a:pt x="1768508" y="1003528"/>
                  <a:pt x="1768508" y="1003528"/>
                  <a:pt x="1769622" y="1005973"/>
                </a:cubicBezTo>
                <a:close/>
                <a:moveTo>
                  <a:pt x="1659000" y="1058951"/>
                </a:moveTo>
                <a:cubicBezTo>
                  <a:pt x="1656372" y="1061799"/>
                  <a:pt x="1650959" y="1062079"/>
                  <a:pt x="1648174" y="1059509"/>
                </a:cubicBezTo>
                <a:cubicBezTo>
                  <a:pt x="1645388" y="1056940"/>
                  <a:pt x="1643995" y="1055655"/>
                  <a:pt x="1645230" y="1051522"/>
                </a:cubicBezTo>
                <a:cubicBezTo>
                  <a:pt x="1646543" y="1050097"/>
                  <a:pt x="1647857" y="1048673"/>
                  <a:pt x="1647857" y="1048673"/>
                </a:cubicBezTo>
                <a:cubicBezTo>
                  <a:pt x="1654584" y="1046970"/>
                  <a:pt x="1655977" y="1048255"/>
                  <a:pt x="1658762" y="1050824"/>
                </a:cubicBezTo>
                <a:cubicBezTo>
                  <a:pt x="1659000" y="1058951"/>
                  <a:pt x="1659000" y="1058951"/>
                  <a:pt x="1659000" y="1058951"/>
                </a:cubicBezTo>
                <a:close/>
                <a:moveTo>
                  <a:pt x="891029" y="1426445"/>
                </a:moveTo>
                <a:cubicBezTo>
                  <a:pt x="889940" y="1427890"/>
                  <a:pt x="888054" y="1428751"/>
                  <a:pt x="886274" y="1428045"/>
                </a:cubicBezTo>
                <a:cubicBezTo>
                  <a:pt x="884494" y="1427338"/>
                  <a:pt x="885230" y="1425484"/>
                  <a:pt x="883450" y="1424778"/>
                </a:cubicBezTo>
                <a:cubicBezTo>
                  <a:pt x="884921" y="1421070"/>
                  <a:pt x="888481" y="1422483"/>
                  <a:pt x="890997" y="1421335"/>
                </a:cubicBezTo>
                <a:cubicBezTo>
                  <a:pt x="892408" y="1422969"/>
                  <a:pt x="892118" y="1424999"/>
                  <a:pt x="891029" y="1426445"/>
                </a:cubicBezTo>
                <a:close/>
                <a:moveTo>
                  <a:pt x="866483" y="1444176"/>
                </a:moveTo>
                <a:cubicBezTo>
                  <a:pt x="864049" y="1446815"/>
                  <a:pt x="860095" y="1445610"/>
                  <a:pt x="857358" y="1443086"/>
                </a:cubicBezTo>
                <a:cubicBezTo>
                  <a:pt x="855990" y="1441823"/>
                  <a:pt x="855990" y="1441823"/>
                  <a:pt x="854621" y="1440561"/>
                </a:cubicBezTo>
                <a:cubicBezTo>
                  <a:pt x="858424" y="1439184"/>
                  <a:pt x="862226" y="1437808"/>
                  <a:pt x="864963" y="1440332"/>
                </a:cubicBezTo>
                <a:cubicBezTo>
                  <a:pt x="866331" y="1441594"/>
                  <a:pt x="867700" y="1442857"/>
                  <a:pt x="866483" y="1444176"/>
                </a:cubicBezTo>
                <a:close/>
                <a:moveTo>
                  <a:pt x="829254" y="1463649"/>
                </a:moveTo>
                <a:cubicBezTo>
                  <a:pt x="827841" y="1466534"/>
                  <a:pt x="824597" y="1468698"/>
                  <a:pt x="819298" y="1467676"/>
                </a:cubicBezTo>
                <a:cubicBezTo>
                  <a:pt x="815252" y="1463944"/>
                  <a:pt x="817693" y="1455885"/>
                  <a:pt x="821611" y="1454343"/>
                </a:cubicBezTo>
                <a:cubicBezTo>
                  <a:pt x="824245" y="1454194"/>
                  <a:pt x="826878" y="1454046"/>
                  <a:pt x="828227" y="1455290"/>
                </a:cubicBezTo>
                <a:cubicBezTo>
                  <a:pt x="830251" y="1457156"/>
                  <a:pt x="830668" y="1460763"/>
                  <a:pt x="829254" y="1463649"/>
                </a:cubicBezTo>
                <a:close/>
                <a:moveTo>
                  <a:pt x="927433" y="1417769"/>
                </a:moveTo>
                <a:cubicBezTo>
                  <a:pt x="927433" y="1417769"/>
                  <a:pt x="925579" y="1417033"/>
                  <a:pt x="923725" y="1416298"/>
                </a:cubicBezTo>
                <a:cubicBezTo>
                  <a:pt x="921871" y="1415562"/>
                  <a:pt x="920018" y="1414826"/>
                  <a:pt x="917016" y="1411575"/>
                </a:cubicBezTo>
                <a:cubicBezTo>
                  <a:pt x="920282" y="1408751"/>
                  <a:pt x="920989" y="1406972"/>
                  <a:pt x="925403" y="1406663"/>
                </a:cubicBezTo>
                <a:cubicBezTo>
                  <a:pt x="929552" y="1412430"/>
                  <a:pt x="928846" y="1414209"/>
                  <a:pt x="927433" y="1417769"/>
                </a:cubicBezTo>
                <a:close/>
                <a:moveTo>
                  <a:pt x="935091" y="1417100"/>
                </a:moveTo>
                <a:cubicBezTo>
                  <a:pt x="933574" y="1413096"/>
                  <a:pt x="933465" y="1410390"/>
                  <a:pt x="934763" y="1408983"/>
                </a:cubicBezTo>
                <a:cubicBezTo>
                  <a:pt x="938767" y="1407466"/>
                  <a:pt x="938876" y="1410171"/>
                  <a:pt x="941582" y="1410062"/>
                </a:cubicBezTo>
                <a:cubicBezTo>
                  <a:pt x="941800" y="1415474"/>
                  <a:pt x="937796" y="1416990"/>
                  <a:pt x="935091" y="1417100"/>
                </a:cubicBezTo>
                <a:close/>
                <a:moveTo>
                  <a:pt x="1863049" y="976588"/>
                </a:moveTo>
                <a:cubicBezTo>
                  <a:pt x="1862898" y="974006"/>
                  <a:pt x="1862898" y="974006"/>
                  <a:pt x="1861529" y="972744"/>
                </a:cubicBezTo>
                <a:cubicBezTo>
                  <a:pt x="1860161" y="971482"/>
                  <a:pt x="1860161" y="971482"/>
                  <a:pt x="1860161" y="971482"/>
                </a:cubicBezTo>
                <a:cubicBezTo>
                  <a:pt x="1861378" y="970163"/>
                  <a:pt x="1862595" y="968843"/>
                  <a:pt x="1865180" y="968786"/>
                </a:cubicBezTo>
                <a:cubicBezTo>
                  <a:pt x="1866700" y="972630"/>
                  <a:pt x="1864266" y="975269"/>
                  <a:pt x="1863049" y="976588"/>
                </a:cubicBezTo>
                <a:close/>
                <a:moveTo>
                  <a:pt x="960292" y="1406345"/>
                </a:moveTo>
                <a:cubicBezTo>
                  <a:pt x="959556" y="1408199"/>
                  <a:pt x="957826" y="1407513"/>
                  <a:pt x="956095" y="1406826"/>
                </a:cubicBezTo>
                <a:cubicBezTo>
                  <a:pt x="954365" y="1406139"/>
                  <a:pt x="950645" y="1400372"/>
                  <a:pt x="955577" y="1398037"/>
                </a:cubicBezTo>
                <a:cubicBezTo>
                  <a:pt x="955836" y="1402432"/>
                  <a:pt x="960033" y="1401951"/>
                  <a:pt x="960292" y="1406345"/>
                </a:cubicBezTo>
                <a:close/>
                <a:moveTo>
                  <a:pt x="849894" y="1459807"/>
                </a:moveTo>
                <a:cubicBezTo>
                  <a:pt x="847269" y="1459829"/>
                  <a:pt x="845862" y="1458530"/>
                  <a:pt x="845862" y="1458530"/>
                </a:cubicBezTo>
                <a:cubicBezTo>
                  <a:pt x="843047" y="1455934"/>
                  <a:pt x="846507" y="1449358"/>
                  <a:pt x="850730" y="1453253"/>
                </a:cubicBezTo>
                <a:cubicBezTo>
                  <a:pt x="852328" y="1457169"/>
                  <a:pt x="848296" y="1455892"/>
                  <a:pt x="849894" y="1459807"/>
                </a:cubicBezTo>
                <a:close/>
                <a:moveTo>
                  <a:pt x="816709" y="1475779"/>
                </a:moveTo>
                <a:cubicBezTo>
                  <a:pt x="814127" y="1475931"/>
                  <a:pt x="814127" y="1475931"/>
                  <a:pt x="812808" y="1474714"/>
                </a:cubicBezTo>
                <a:cubicBezTo>
                  <a:pt x="811488" y="1473497"/>
                  <a:pt x="811488" y="1473497"/>
                  <a:pt x="811431" y="1470911"/>
                </a:cubicBezTo>
                <a:cubicBezTo>
                  <a:pt x="815275" y="1469391"/>
                  <a:pt x="815332" y="1471977"/>
                  <a:pt x="817914" y="1471825"/>
                </a:cubicBezTo>
                <a:cubicBezTo>
                  <a:pt x="817971" y="1474411"/>
                  <a:pt x="815389" y="1474562"/>
                  <a:pt x="816709" y="1475779"/>
                </a:cubicBezTo>
                <a:close/>
                <a:moveTo>
                  <a:pt x="1794033" y="1011511"/>
                </a:moveTo>
                <a:cubicBezTo>
                  <a:pt x="1792709" y="1014848"/>
                  <a:pt x="1790929" y="1014142"/>
                  <a:pt x="1789149" y="1013436"/>
                </a:cubicBezTo>
                <a:cubicBezTo>
                  <a:pt x="1785589" y="1012023"/>
                  <a:pt x="1783810" y="1011317"/>
                  <a:pt x="1785134" y="1007980"/>
                </a:cubicBezTo>
                <a:cubicBezTo>
                  <a:pt x="1790018" y="1006056"/>
                  <a:pt x="1790018" y="1006056"/>
                  <a:pt x="1790018" y="1006056"/>
                </a:cubicBezTo>
                <a:cubicBezTo>
                  <a:pt x="1791797" y="1006762"/>
                  <a:pt x="1793577" y="1007468"/>
                  <a:pt x="1794033" y="1011511"/>
                </a:cubicBezTo>
                <a:close/>
                <a:moveTo>
                  <a:pt x="1850243" y="986669"/>
                </a:moveTo>
                <a:cubicBezTo>
                  <a:pt x="1844701" y="990540"/>
                  <a:pt x="1840547" y="990914"/>
                  <a:pt x="1837086" y="989541"/>
                </a:cubicBezTo>
                <a:cubicBezTo>
                  <a:pt x="1831895" y="987481"/>
                  <a:pt x="1829129" y="984360"/>
                  <a:pt x="1829479" y="978429"/>
                </a:cubicBezTo>
                <a:cubicBezTo>
                  <a:pt x="1831560" y="973185"/>
                  <a:pt x="1842986" y="969627"/>
                  <a:pt x="1850258" y="966443"/>
                </a:cubicBezTo>
                <a:cubicBezTo>
                  <a:pt x="1853368" y="973746"/>
                  <a:pt x="1848863" y="980052"/>
                  <a:pt x="1850243" y="986669"/>
                </a:cubicBezTo>
                <a:close/>
                <a:moveTo>
                  <a:pt x="844620" y="1465525"/>
                </a:moveTo>
                <a:lnTo>
                  <a:pt x="842639" y="1464632"/>
                </a:lnTo>
                <a:lnTo>
                  <a:pt x="843117" y="1465853"/>
                </a:lnTo>
                <a:cubicBezTo>
                  <a:pt x="843117" y="1465853"/>
                  <a:pt x="843117" y="1465853"/>
                  <a:pt x="838185" y="1468188"/>
                </a:cubicBezTo>
                <a:cubicBezTo>
                  <a:pt x="837190" y="1465647"/>
                  <a:pt x="837926" y="1463793"/>
                  <a:pt x="838661" y="1461939"/>
                </a:cubicBezTo>
                <a:cubicBezTo>
                  <a:pt x="839397" y="1460086"/>
                  <a:pt x="841127" y="1460772"/>
                  <a:pt x="841127" y="1460772"/>
                </a:cubicBezTo>
                <a:lnTo>
                  <a:pt x="841339" y="1461313"/>
                </a:lnTo>
                <a:lnTo>
                  <a:pt x="845744" y="1458422"/>
                </a:lnTo>
                <a:cubicBezTo>
                  <a:pt x="845858" y="1461240"/>
                  <a:pt x="844506" y="1462706"/>
                  <a:pt x="844620" y="1465525"/>
                </a:cubicBezTo>
                <a:close/>
                <a:moveTo>
                  <a:pt x="696352" y="1536836"/>
                </a:moveTo>
                <a:cubicBezTo>
                  <a:pt x="695054" y="1538243"/>
                  <a:pt x="692349" y="1538353"/>
                  <a:pt x="690941" y="1537054"/>
                </a:cubicBezTo>
                <a:cubicBezTo>
                  <a:pt x="689534" y="1535756"/>
                  <a:pt x="689534" y="1535756"/>
                  <a:pt x="689534" y="1535756"/>
                </a:cubicBezTo>
                <a:cubicBezTo>
                  <a:pt x="689424" y="1533050"/>
                  <a:pt x="690722" y="1531643"/>
                  <a:pt x="690613" y="1528937"/>
                </a:cubicBezTo>
                <a:cubicBezTo>
                  <a:pt x="693319" y="1528828"/>
                  <a:pt x="696025" y="1528719"/>
                  <a:pt x="697432" y="1530017"/>
                </a:cubicBezTo>
                <a:cubicBezTo>
                  <a:pt x="698840" y="1531315"/>
                  <a:pt x="698949" y="1534021"/>
                  <a:pt x="696352" y="1536836"/>
                </a:cubicBezTo>
                <a:close/>
                <a:moveTo>
                  <a:pt x="1642280" y="1098042"/>
                </a:moveTo>
                <a:cubicBezTo>
                  <a:pt x="1639892" y="1099643"/>
                  <a:pt x="1636598" y="1100374"/>
                  <a:pt x="1632788" y="1099881"/>
                </a:cubicBezTo>
                <a:cubicBezTo>
                  <a:pt x="1629694" y="1092538"/>
                  <a:pt x="1631092" y="1089015"/>
                  <a:pt x="1634919" y="1084418"/>
                </a:cubicBezTo>
                <a:cubicBezTo>
                  <a:pt x="1638379" y="1085791"/>
                  <a:pt x="1640110" y="1086478"/>
                  <a:pt x="1641840" y="1087165"/>
                </a:cubicBezTo>
                <a:cubicBezTo>
                  <a:pt x="1643570" y="1087851"/>
                  <a:pt x="1645301" y="1088538"/>
                  <a:pt x="1646332" y="1090986"/>
                </a:cubicBezTo>
                <a:cubicBezTo>
                  <a:pt x="1646149" y="1093971"/>
                  <a:pt x="1644668" y="1096441"/>
                  <a:pt x="1642280" y="1098042"/>
                </a:cubicBezTo>
                <a:close/>
                <a:moveTo>
                  <a:pt x="1658729" y="1092193"/>
                </a:moveTo>
                <a:cubicBezTo>
                  <a:pt x="1653471" y="1092305"/>
                  <a:pt x="1650841" y="1092360"/>
                  <a:pt x="1649448" y="1091076"/>
                </a:cubicBezTo>
                <a:cubicBezTo>
                  <a:pt x="1646663" y="1088506"/>
                  <a:pt x="1646506" y="1085881"/>
                  <a:pt x="1647586" y="1081915"/>
                </a:cubicBezTo>
                <a:cubicBezTo>
                  <a:pt x="1652845" y="1081804"/>
                  <a:pt x="1651296" y="1077894"/>
                  <a:pt x="1655317" y="1079123"/>
                </a:cubicBezTo>
                <a:cubicBezTo>
                  <a:pt x="1659496" y="1082977"/>
                  <a:pt x="1662438" y="1088172"/>
                  <a:pt x="1658729" y="1092193"/>
                </a:cubicBezTo>
                <a:close/>
                <a:moveTo>
                  <a:pt x="481444" y="1652938"/>
                </a:moveTo>
                <a:cubicBezTo>
                  <a:pt x="480254" y="1654229"/>
                  <a:pt x="478885" y="1652966"/>
                  <a:pt x="477517" y="1651704"/>
                </a:cubicBezTo>
                <a:cubicBezTo>
                  <a:pt x="477517" y="1651704"/>
                  <a:pt x="476148" y="1650442"/>
                  <a:pt x="474780" y="1649180"/>
                </a:cubicBezTo>
                <a:cubicBezTo>
                  <a:pt x="474601" y="1646627"/>
                  <a:pt x="476982" y="1644047"/>
                  <a:pt x="479540" y="1644019"/>
                </a:cubicBezTo>
                <a:cubicBezTo>
                  <a:pt x="480730" y="1642729"/>
                  <a:pt x="482099" y="1643991"/>
                  <a:pt x="483467" y="1645253"/>
                </a:cubicBezTo>
                <a:cubicBezTo>
                  <a:pt x="483467" y="1645253"/>
                  <a:pt x="484835" y="1646516"/>
                  <a:pt x="486204" y="1647778"/>
                </a:cubicBezTo>
                <a:cubicBezTo>
                  <a:pt x="485192" y="1651620"/>
                  <a:pt x="484002" y="1652910"/>
                  <a:pt x="481444" y="1652938"/>
                </a:cubicBezTo>
                <a:close/>
                <a:moveTo>
                  <a:pt x="2099259" y="888385"/>
                </a:moveTo>
                <a:cubicBezTo>
                  <a:pt x="2097875" y="884394"/>
                  <a:pt x="2093769" y="880607"/>
                  <a:pt x="2097842" y="878937"/>
                </a:cubicBezTo>
                <a:cubicBezTo>
                  <a:pt x="2103268" y="875801"/>
                  <a:pt x="2101931" y="879996"/>
                  <a:pt x="2106021" y="881054"/>
                </a:cubicBezTo>
                <a:cubicBezTo>
                  <a:pt x="2106037" y="883782"/>
                  <a:pt x="2103332" y="886715"/>
                  <a:pt x="2099259" y="888385"/>
                </a:cubicBezTo>
                <a:close/>
                <a:moveTo>
                  <a:pt x="995088" y="1418892"/>
                </a:moveTo>
                <a:cubicBezTo>
                  <a:pt x="992418" y="1418962"/>
                  <a:pt x="992418" y="1418962"/>
                  <a:pt x="991010" y="1417664"/>
                </a:cubicBezTo>
                <a:cubicBezTo>
                  <a:pt x="991010" y="1417664"/>
                  <a:pt x="989603" y="1416366"/>
                  <a:pt x="989603" y="1416366"/>
                </a:cubicBezTo>
                <a:cubicBezTo>
                  <a:pt x="989603" y="1416366"/>
                  <a:pt x="989603" y="1416366"/>
                  <a:pt x="988196" y="1415068"/>
                </a:cubicBezTo>
                <a:cubicBezTo>
                  <a:pt x="988050" y="1412401"/>
                  <a:pt x="993390" y="1412261"/>
                  <a:pt x="994797" y="1413559"/>
                </a:cubicBezTo>
                <a:cubicBezTo>
                  <a:pt x="996205" y="1414857"/>
                  <a:pt x="996205" y="1414857"/>
                  <a:pt x="996205" y="1414857"/>
                </a:cubicBezTo>
                <a:cubicBezTo>
                  <a:pt x="996205" y="1414857"/>
                  <a:pt x="994942" y="1416226"/>
                  <a:pt x="995088" y="1418892"/>
                </a:cubicBezTo>
                <a:close/>
                <a:moveTo>
                  <a:pt x="2257248" y="822458"/>
                </a:moveTo>
                <a:cubicBezTo>
                  <a:pt x="2253026" y="818564"/>
                  <a:pt x="2259627" y="817055"/>
                  <a:pt x="2261035" y="818353"/>
                </a:cubicBezTo>
                <a:cubicBezTo>
                  <a:pt x="2262442" y="819651"/>
                  <a:pt x="2262442" y="819651"/>
                  <a:pt x="2262442" y="819651"/>
                </a:cubicBezTo>
                <a:cubicBezTo>
                  <a:pt x="2262587" y="822318"/>
                  <a:pt x="2259918" y="822388"/>
                  <a:pt x="2257248" y="822458"/>
                </a:cubicBezTo>
                <a:close/>
                <a:moveTo>
                  <a:pt x="1019270" y="1411295"/>
                </a:moveTo>
                <a:cubicBezTo>
                  <a:pt x="1016681" y="1412413"/>
                  <a:pt x="1014091" y="1413532"/>
                  <a:pt x="1012237" y="1412796"/>
                </a:cubicBezTo>
                <a:cubicBezTo>
                  <a:pt x="1012237" y="1412796"/>
                  <a:pt x="1010384" y="1412060"/>
                  <a:pt x="1011119" y="1410206"/>
                </a:cubicBezTo>
                <a:cubicBezTo>
                  <a:pt x="1011855" y="1408352"/>
                  <a:pt x="1012590" y="1406498"/>
                  <a:pt x="1015180" y="1405380"/>
                </a:cubicBezTo>
                <a:cubicBezTo>
                  <a:pt x="1016298" y="1407970"/>
                  <a:pt x="1018152" y="1408706"/>
                  <a:pt x="1019270" y="1411295"/>
                </a:cubicBezTo>
                <a:close/>
                <a:moveTo>
                  <a:pt x="1877669" y="1003099"/>
                </a:moveTo>
                <a:cubicBezTo>
                  <a:pt x="1871146" y="1004680"/>
                  <a:pt x="1871146" y="1004680"/>
                  <a:pt x="1871146" y="1004680"/>
                </a:cubicBezTo>
                <a:cubicBezTo>
                  <a:pt x="1868303" y="999525"/>
                  <a:pt x="1869671" y="1000787"/>
                  <a:pt x="1870721" y="994158"/>
                </a:cubicBezTo>
                <a:cubicBezTo>
                  <a:pt x="1873351" y="994052"/>
                  <a:pt x="1875982" y="993945"/>
                  <a:pt x="1877351" y="995207"/>
                </a:cubicBezTo>
                <a:cubicBezTo>
                  <a:pt x="1878719" y="996470"/>
                  <a:pt x="1878931" y="1001731"/>
                  <a:pt x="1877669" y="1003099"/>
                </a:cubicBezTo>
                <a:close/>
                <a:moveTo>
                  <a:pt x="765668" y="1532971"/>
                </a:moveTo>
                <a:cubicBezTo>
                  <a:pt x="765360" y="1528558"/>
                  <a:pt x="764316" y="1525997"/>
                  <a:pt x="768611" y="1525556"/>
                </a:cubicBezTo>
                <a:cubicBezTo>
                  <a:pt x="768611" y="1525556"/>
                  <a:pt x="770391" y="1526262"/>
                  <a:pt x="770391" y="1526262"/>
                </a:cubicBezTo>
                <a:cubicBezTo>
                  <a:pt x="773215" y="1529529"/>
                  <a:pt x="770699" y="1530676"/>
                  <a:pt x="765668" y="1532971"/>
                </a:cubicBezTo>
                <a:close/>
                <a:moveTo>
                  <a:pt x="750956" y="1541182"/>
                </a:moveTo>
                <a:cubicBezTo>
                  <a:pt x="749712" y="1542530"/>
                  <a:pt x="747099" y="1542617"/>
                  <a:pt x="741874" y="1542790"/>
                </a:cubicBezTo>
                <a:cubicBezTo>
                  <a:pt x="744238" y="1537481"/>
                  <a:pt x="746478" y="1529562"/>
                  <a:pt x="752947" y="1528040"/>
                </a:cubicBezTo>
                <a:cubicBezTo>
                  <a:pt x="752947" y="1528040"/>
                  <a:pt x="752947" y="1528040"/>
                  <a:pt x="753320" y="1535873"/>
                </a:cubicBezTo>
                <a:cubicBezTo>
                  <a:pt x="749463" y="1537308"/>
                  <a:pt x="749339" y="1534697"/>
                  <a:pt x="750956" y="1541182"/>
                </a:cubicBezTo>
                <a:close/>
                <a:moveTo>
                  <a:pt x="272636" y="1771647"/>
                </a:moveTo>
                <a:cubicBezTo>
                  <a:pt x="272636" y="1771647"/>
                  <a:pt x="270967" y="1770985"/>
                  <a:pt x="270967" y="1770985"/>
                </a:cubicBezTo>
                <a:cubicBezTo>
                  <a:pt x="267630" y="1769660"/>
                  <a:pt x="269837" y="1764099"/>
                  <a:pt x="273910" y="1763569"/>
                </a:cubicBezTo>
                <a:cubicBezTo>
                  <a:pt x="276511" y="1766747"/>
                  <a:pt x="275039" y="1770455"/>
                  <a:pt x="272636" y="1771647"/>
                </a:cubicBezTo>
                <a:close/>
                <a:moveTo>
                  <a:pt x="729000" y="1556748"/>
                </a:moveTo>
                <a:cubicBezTo>
                  <a:pt x="727710" y="1555558"/>
                  <a:pt x="725229" y="1555658"/>
                  <a:pt x="723939" y="1554468"/>
                </a:cubicBezTo>
                <a:cubicBezTo>
                  <a:pt x="723939" y="1554468"/>
                  <a:pt x="722649" y="1553278"/>
                  <a:pt x="723739" y="1549508"/>
                </a:cubicBezTo>
                <a:cubicBezTo>
                  <a:pt x="724929" y="1548217"/>
                  <a:pt x="727409" y="1548117"/>
                  <a:pt x="729890" y="1548017"/>
                </a:cubicBezTo>
                <a:cubicBezTo>
                  <a:pt x="732570" y="1552877"/>
                  <a:pt x="731380" y="1554168"/>
                  <a:pt x="729000" y="1556748"/>
                </a:cubicBezTo>
                <a:close/>
                <a:moveTo>
                  <a:pt x="1044891" y="1407300"/>
                </a:moveTo>
                <a:cubicBezTo>
                  <a:pt x="1039223" y="1411488"/>
                  <a:pt x="1038964" y="1407094"/>
                  <a:pt x="1035762" y="1410115"/>
                </a:cubicBezTo>
                <a:cubicBezTo>
                  <a:pt x="1033773" y="1405034"/>
                  <a:pt x="1036974" y="1402013"/>
                  <a:pt x="1040176" y="1398992"/>
                </a:cubicBezTo>
                <a:cubicBezTo>
                  <a:pt x="1043637" y="1400365"/>
                  <a:pt x="1045626" y="1405446"/>
                  <a:pt x="1044891" y="1407300"/>
                </a:cubicBezTo>
                <a:close/>
                <a:moveTo>
                  <a:pt x="874159" y="1494481"/>
                </a:moveTo>
                <a:cubicBezTo>
                  <a:pt x="865540" y="1485052"/>
                  <a:pt x="872940" y="1481980"/>
                  <a:pt x="878279" y="1484098"/>
                </a:cubicBezTo>
                <a:cubicBezTo>
                  <a:pt x="881839" y="1485511"/>
                  <a:pt x="884025" y="1490384"/>
                  <a:pt x="874159" y="1494481"/>
                </a:cubicBezTo>
                <a:close/>
                <a:moveTo>
                  <a:pt x="958065" y="1455782"/>
                </a:moveTo>
                <a:cubicBezTo>
                  <a:pt x="955209" y="1458404"/>
                  <a:pt x="951043" y="1459755"/>
                  <a:pt x="947459" y="1458333"/>
                </a:cubicBezTo>
                <a:cubicBezTo>
                  <a:pt x="941244" y="1447856"/>
                  <a:pt x="955849" y="1447643"/>
                  <a:pt x="960807" y="1445605"/>
                </a:cubicBezTo>
                <a:cubicBezTo>
                  <a:pt x="962465" y="1449267"/>
                  <a:pt x="960920" y="1453160"/>
                  <a:pt x="958065" y="1455782"/>
                </a:cubicBezTo>
                <a:close/>
                <a:moveTo>
                  <a:pt x="1905681" y="1009841"/>
                </a:moveTo>
                <a:cubicBezTo>
                  <a:pt x="1904999" y="1010912"/>
                  <a:pt x="1903296" y="1011309"/>
                  <a:pt x="1901149" y="1011530"/>
                </a:cubicBezTo>
                <a:cubicBezTo>
                  <a:pt x="1898325" y="1008263"/>
                  <a:pt x="1899796" y="1004556"/>
                  <a:pt x="1904091" y="1004114"/>
                </a:cubicBezTo>
                <a:cubicBezTo>
                  <a:pt x="1906025" y="1007027"/>
                  <a:pt x="1906364" y="1008771"/>
                  <a:pt x="1905681" y="1009841"/>
                </a:cubicBezTo>
                <a:close/>
                <a:moveTo>
                  <a:pt x="1008307" y="1438684"/>
                </a:moveTo>
                <a:cubicBezTo>
                  <a:pt x="1007045" y="1440053"/>
                  <a:pt x="1005579" y="1438700"/>
                  <a:pt x="1004113" y="1437348"/>
                </a:cubicBezTo>
                <a:cubicBezTo>
                  <a:pt x="1002647" y="1435996"/>
                  <a:pt x="1003705" y="1431907"/>
                  <a:pt x="1007900" y="1433243"/>
                </a:cubicBezTo>
                <a:cubicBezTo>
                  <a:pt x="1007900" y="1433243"/>
                  <a:pt x="1007900" y="1433243"/>
                  <a:pt x="1008307" y="1438684"/>
                </a:cubicBezTo>
                <a:close/>
                <a:moveTo>
                  <a:pt x="860960" y="1509000"/>
                </a:moveTo>
                <a:cubicBezTo>
                  <a:pt x="860960" y="1509000"/>
                  <a:pt x="860960" y="1509000"/>
                  <a:pt x="856961" y="1507844"/>
                </a:cubicBezTo>
                <a:cubicBezTo>
                  <a:pt x="856855" y="1505213"/>
                  <a:pt x="854011" y="1500058"/>
                  <a:pt x="859379" y="1502476"/>
                </a:cubicBezTo>
                <a:cubicBezTo>
                  <a:pt x="860747" y="1503739"/>
                  <a:pt x="862116" y="1505001"/>
                  <a:pt x="860960" y="1509000"/>
                </a:cubicBezTo>
                <a:close/>
                <a:moveTo>
                  <a:pt x="1844418" y="1041894"/>
                </a:moveTo>
                <a:cubicBezTo>
                  <a:pt x="1843724" y="1036370"/>
                  <a:pt x="1843724" y="1036370"/>
                  <a:pt x="1843724" y="1036370"/>
                </a:cubicBezTo>
                <a:cubicBezTo>
                  <a:pt x="1846505" y="1036494"/>
                  <a:pt x="1849286" y="1036617"/>
                  <a:pt x="1849286" y="1036617"/>
                </a:cubicBezTo>
                <a:cubicBezTo>
                  <a:pt x="1850850" y="1038059"/>
                  <a:pt x="1849633" y="1039379"/>
                  <a:pt x="1849633" y="1039379"/>
                </a:cubicBezTo>
                <a:cubicBezTo>
                  <a:pt x="1848416" y="1040698"/>
                  <a:pt x="1847199" y="1042018"/>
                  <a:pt x="1844418" y="1041894"/>
                </a:cubicBezTo>
                <a:close/>
                <a:moveTo>
                  <a:pt x="1673798" y="1123710"/>
                </a:moveTo>
                <a:cubicBezTo>
                  <a:pt x="1671312" y="1129151"/>
                  <a:pt x="1664721" y="1130805"/>
                  <a:pt x="1657962" y="1127149"/>
                </a:cubicBezTo>
                <a:cubicBezTo>
                  <a:pt x="1657712" y="1119184"/>
                  <a:pt x="1660281" y="1116399"/>
                  <a:pt x="1665504" y="1113482"/>
                </a:cubicBezTo>
                <a:cubicBezTo>
                  <a:pt x="1668240" y="1116007"/>
                  <a:pt x="1669609" y="1117269"/>
                  <a:pt x="1670977" y="1118531"/>
                </a:cubicBezTo>
                <a:cubicBezTo>
                  <a:pt x="1672346" y="1119793"/>
                  <a:pt x="1673714" y="1121055"/>
                  <a:pt x="1673798" y="1123710"/>
                </a:cubicBezTo>
                <a:close/>
                <a:moveTo>
                  <a:pt x="1035289" y="1429647"/>
                </a:moveTo>
                <a:cubicBezTo>
                  <a:pt x="1033812" y="1431250"/>
                  <a:pt x="1031430" y="1431688"/>
                  <a:pt x="1027980" y="1431142"/>
                </a:cubicBezTo>
                <a:cubicBezTo>
                  <a:pt x="1026445" y="1427091"/>
                  <a:pt x="1025021" y="1425777"/>
                  <a:pt x="1027538" y="1420191"/>
                </a:cubicBezTo>
                <a:cubicBezTo>
                  <a:pt x="1030276" y="1420080"/>
                  <a:pt x="1035751" y="1419859"/>
                  <a:pt x="1037176" y="1421173"/>
                </a:cubicBezTo>
                <a:cubicBezTo>
                  <a:pt x="1037341" y="1425280"/>
                  <a:pt x="1036768" y="1428045"/>
                  <a:pt x="1035289" y="1429647"/>
                </a:cubicBezTo>
                <a:close/>
                <a:moveTo>
                  <a:pt x="877158" y="1507688"/>
                </a:moveTo>
                <a:cubicBezTo>
                  <a:pt x="877158" y="1507688"/>
                  <a:pt x="877158" y="1507688"/>
                  <a:pt x="874824" y="1502756"/>
                </a:cubicBezTo>
                <a:cubicBezTo>
                  <a:pt x="877364" y="1501761"/>
                  <a:pt x="879218" y="1502497"/>
                  <a:pt x="881072" y="1503232"/>
                </a:cubicBezTo>
                <a:cubicBezTo>
                  <a:pt x="882239" y="1505698"/>
                  <a:pt x="879699" y="1506693"/>
                  <a:pt x="877158" y="1507688"/>
                </a:cubicBezTo>
                <a:close/>
                <a:moveTo>
                  <a:pt x="1022384" y="1439139"/>
                </a:moveTo>
                <a:cubicBezTo>
                  <a:pt x="1022384" y="1439139"/>
                  <a:pt x="1022384" y="1439139"/>
                  <a:pt x="1018809" y="1431927"/>
                </a:cubicBezTo>
                <a:cubicBezTo>
                  <a:pt x="1021325" y="1430994"/>
                  <a:pt x="1023179" y="1431730"/>
                  <a:pt x="1025033" y="1432465"/>
                </a:cubicBezTo>
                <a:cubicBezTo>
                  <a:pt x="1028740" y="1433937"/>
                  <a:pt x="1029270" y="1438009"/>
                  <a:pt x="1022384" y="1439139"/>
                </a:cubicBezTo>
                <a:close/>
                <a:moveTo>
                  <a:pt x="925575" y="1488371"/>
                </a:moveTo>
                <a:cubicBezTo>
                  <a:pt x="924358" y="1489690"/>
                  <a:pt x="923018" y="1488453"/>
                  <a:pt x="923018" y="1488453"/>
                </a:cubicBezTo>
                <a:cubicBezTo>
                  <a:pt x="920337" y="1485981"/>
                  <a:pt x="918873" y="1482189"/>
                  <a:pt x="917533" y="1480952"/>
                </a:cubicBezTo>
                <a:cubicBezTo>
                  <a:pt x="918627" y="1477077"/>
                  <a:pt x="923988" y="1482022"/>
                  <a:pt x="926546" y="1481939"/>
                </a:cubicBezTo>
                <a:cubicBezTo>
                  <a:pt x="928009" y="1485732"/>
                  <a:pt x="922895" y="1485898"/>
                  <a:pt x="924235" y="1487134"/>
                </a:cubicBezTo>
                <a:cubicBezTo>
                  <a:pt x="924235" y="1487134"/>
                  <a:pt x="924235" y="1487134"/>
                  <a:pt x="925575" y="1488371"/>
                </a:cubicBezTo>
                <a:close/>
                <a:moveTo>
                  <a:pt x="887972" y="1507955"/>
                </a:moveTo>
                <a:cubicBezTo>
                  <a:pt x="886506" y="1506603"/>
                  <a:pt x="885289" y="1507923"/>
                  <a:pt x="883823" y="1506570"/>
                </a:cubicBezTo>
                <a:cubicBezTo>
                  <a:pt x="882357" y="1505218"/>
                  <a:pt x="883574" y="1503899"/>
                  <a:pt x="883325" y="1501227"/>
                </a:cubicBezTo>
                <a:cubicBezTo>
                  <a:pt x="887225" y="1499940"/>
                  <a:pt x="887474" y="1502612"/>
                  <a:pt x="890157" y="1502645"/>
                </a:cubicBezTo>
                <a:cubicBezTo>
                  <a:pt x="890406" y="1505317"/>
                  <a:pt x="887723" y="1505284"/>
                  <a:pt x="887972" y="1507955"/>
                </a:cubicBezTo>
                <a:close/>
                <a:moveTo>
                  <a:pt x="978169" y="1465084"/>
                </a:moveTo>
                <a:cubicBezTo>
                  <a:pt x="975502" y="1465229"/>
                  <a:pt x="975502" y="1465229"/>
                  <a:pt x="974134" y="1463967"/>
                </a:cubicBezTo>
                <a:cubicBezTo>
                  <a:pt x="972766" y="1462705"/>
                  <a:pt x="972695" y="1460035"/>
                  <a:pt x="972625" y="1457366"/>
                </a:cubicBezTo>
                <a:cubicBezTo>
                  <a:pt x="975292" y="1457220"/>
                  <a:pt x="975222" y="1454550"/>
                  <a:pt x="979257" y="1455667"/>
                </a:cubicBezTo>
                <a:cubicBezTo>
                  <a:pt x="980625" y="1456930"/>
                  <a:pt x="982134" y="1463531"/>
                  <a:pt x="978169" y="1465084"/>
                </a:cubicBezTo>
                <a:close/>
                <a:moveTo>
                  <a:pt x="1859503" y="1048211"/>
                </a:moveTo>
                <a:cubicBezTo>
                  <a:pt x="1859503" y="1048211"/>
                  <a:pt x="1858096" y="1046913"/>
                  <a:pt x="1858096" y="1046913"/>
                </a:cubicBezTo>
                <a:cubicBezTo>
                  <a:pt x="1858096" y="1046913"/>
                  <a:pt x="1858096" y="1046913"/>
                  <a:pt x="1856688" y="1045615"/>
                </a:cubicBezTo>
                <a:cubicBezTo>
                  <a:pt x="1855281" y="1044317"/>
                  <a:pt x="1855281" y="1044317"/>
                  <a:pt x="1855226" y="1041552"/>
                </a:cubicBezTo>
                <a:cubicBezTo>
                  <a:pt x="1857985" y="1041384"/>
                  <a:pt x="1859338" y="1039918"/>
                  <a:pt x="1862097" y="1039751"/>
                </a:cubicBezTo>
                <a:cubicBezTo>
                  <a:pt x="1862208" y="1045279"/>
                  <a:pt x="1862263" y="1048044"/>
                  <a:pt x="1859503" y="1048211"/>
                </a:cubicBezTo>
                <a:close/>
                <a:moveTo>
                  <a:pt x="1048307" y="1434153"/>
                </a:moveTo>
                <a:cubicBezTo>
                  <a:pt x="1045488" y="1434267"/>
                  <a:pt x="1045488" y="1434267"/>
                  <a:pt x="1045488" y="1434267"/>
                </a:cubicBezTo>
                <a:cubicBezTo>
                  <a:pt x="1044022" y="1432915"/>
                  <a:pt x="1043908" y="1430097"/>
                  <a:pt x="1043795" y="1427278"/>
                </a:cubicBezTo>
                <a:cubicBezTo>
                  <a:pt x="1043795" y="1427278"/>
                  <a:pt x="1043795" y="1427278"/>
                  <a:pt x="1049431" y="1427051"/>
                </a:cubicBezTo>
                <a:cubicBezTo>
                  <a:pt x="1049545" y="1429869"/>
                  <a:pt x="1048193" y="1431335"/>
                  <a:pt x="1048307" y="1434153"/>
                </a:cubicBezTo>
                <a:close/>
                <a:moveTo>
                  <a:pt x="973516" y="1474681"/>
                </a:moveTo>
                <a:cubicBezTo>
                  <a:pt x="970376" y="1477727"/>
                  <a:pt x="969444" y="1475211"/>
                  <a:pt x="967039" y="1476403"/>
                </a:cubicBezTo>
                <a:cubicBezTo>
                  <a:pt x="966107" y="1473887"/>
                  <a:pt x="969246" y="1470841"/>
                  <a:pt x="971650" y="1469649"/>
                </a:cubicBezTo>
                <a:cubicBezTo>
                  <a:pt x="971650" y="1469649"/>
                  <a:pt x="971650" y="1469649"/>
                  <a:pt x="973516" y="1474681"/>
                </a:cubicBezTo>
                <a:close/>
                <a:moveTo>
                  <a:pt x="568086" y="1683057"/>
                </a:moveTo>
                <a:cubicBezTo>
                  <a:pt x="565600" y="1684131"/>
                  <a:pt x="565600" y="1684131"/>
                  <a:pt x="563820" y="1683425"/>
                </a:cubicBezTo>
                <a:cubicBezTo>
                  <a:pt x="563820" y="1683425"/>
                  <a:pt x="562040" y="1682718"/>
                  <a:pt x="562040" y="1682718"/>
                </a:cubicBezTo>
                <a:cubicBezTo>
                  <a:pt x="562040" y="1682718"/>
                  <a:pt x="562040" y="1682718"/>
                  <a:pt x="559554" y="1683792"/>
                </a:cubicBezTo>
                <a:cubicBezTo>
                  <a:pt x="559187" y="1679526"/>
                  <a:pt x="561673" y="1678453"/>
                  <a:pt x="566645" y="1676306"/>
                </a:cubicBezTo>
                <a:cubicBezTo>
                  <a:pt x="569498" y="1679498"/>
                  <a:pt x="567012" y="1680571"/>
                  <a:pt x="568086" y="1683057"/>
                </a:cubicBezTo>
                <a:close/>
                <a:moveTo>
                  <a:pt x="1819392" y="1088638"/>
                </a:moveTo>
                <a:cubicBezTo>
                  <a:pt x="1815443" y="1090061"/>
                  <a:pt x="1812595" y="1087434"/>
                  <a:pt x="1811170" y="1086120"/>
                </a:cubicBezTo>
                <a:cubicBezTo>
                  <a:pt x="1808322" y="1083493"/>
                  <a:pt x="1808160" y="1080811"/>
                  <a:pt x="1810684" y="1078074"/>
                </a:cubicBezTo>
                <a:cubicBezTo>
                  <a:pt x="1814633" y="1076651"/>
                  <a:pt x="1817320" y="1076596"/>
                  <a:pt x="1820168" y="1079223"/>
                </a:cubicBezTo>
                <a:cubicBezTo>
                  <a:pt x="1820168" y="1079223"/>
                  <a:pt x="1820330" y="1081905"/>
                  <a:pt x="1820492" y="1084588"/>
                </a:cubicBezTo>
                <a:cubicBezTo>
                  <a:pt x="1819230" y="1085956"/>
                  <a:pt x="1819230" y="1085956"/>
                  <a:pt x="1819392" y="1088638"/>
                </a:cubicBezTo>
                <a:close/>
                <a:moveTo>
                  <a:pt x="616389" y="1663000"/>
                </a:moveTo>
                <a:cubicBezTo>
                  <a:pt x="613996" y="1663981"/>
                  <a:pt x="611604" y="1664963"/>
                  <a:pt x="609873" y="1664276"/>
                </a:cubicBezTo>
                <a:cubicBezTo>
                  <a:pt x="606412" y="1662903"/>
                  <a:pt x="607330" y="1655543"/>
                  <a:pt x="614252" y="1658289"/>
                </a:cubicBezTo>
                <a:cubicBezTo>
                  <a:pt x="614252" y="1658289"/>
                  <a:pt x="614252" y="1658289"/>
                  <a:pt x="616389" y="1663000"/>
                </a:cubicBezTo>
                <a:close/>
                <a:moveTo>
                  <a:pt x="1916058" y="1045772"/>
                </a:moveTo>
                <a:cubicBezTo>
                  <a:pt x="1913542" y="1046919"/>
                  <a:pt x="1911027" y="1048067"/>
                  <a:pt x="1909247" y="1047361"/>
                </a:cubicBezTo>
                <a:cubicBezTo>
                  <a:pt x="1909247" y="1047361"/>
                  <a:pt x="1908203" y="1044800"/>
                  <a:pt x="1907159" y="1042240"/>
                </a:cubicBezTo>
                <a:cubicBezTo>
                  <a:pt x="1909674" y="1041093"/>
                  <a:pt x="1912190" y="1039945"/>
                  <a:pt x="1912190" y="1039945"/>
                </a:cubicBezTo>
                <a:cubicBezTo>
                  <a:pt x="1913970" y="1040651"/>
                  <a:pt x="1915014" y="1043212"/>
                  <a:pt x="1916058" y="1045772"/>
                </a:cubicBezTo>
                <a:close/>
                <a:moveTo>
                  <a:pt x="858212" y="1550390"/>
                </a:moveTo>
                <a:cubicBezTo>
                  <a:pt x="855257" y="1551513"/>
                  <a:pt x="851931" y="1551652"/>
                  <a:pt x="847888" y="1550488"/>
                </a:cubicBezTo>
                <a:cubicBezTo>
                  <a:pt x="838004" y="1536240"/>
                  <a:pt x="855041" y="1528865"/>
                  <a:pt x="861952" y="1535240"/>
                </a:cubicBezTo>
                <a:cubicBezTo>
                  <a:pt x="864717" y="1537790"/>
                  <a:pt x="866099" y="1539065"/>
                  <a:pt x="866307" y="1544387"/>
                </a:cubicBezTo>
                <a:cubicBezTo>
                  <a:pt x="863749" y="1547160"/>
                  <a:pt x="861166" y="1549267"/>
                  <a:pt x="858212" y="1550390"/>
                </a:cubicBezTo>
                <a:close/>
                <a:moveTo>
                  <a:pt x="916692" y="1525951"/>
                </a:moveTo>
                <a:cubicBezTo>
                  <a:pt x="914091" y="1522772"/>
                  <a:pt x="916495" y="1521581"/>
                  <a:pt x="915562" y="1519065"/>
                </a:cubicBezTo>
                <a:cubicBezTo>
                  <a:pt x="917230" y="1519727"/>
                  <a:pt x="917230" y="1519727"/>
                  <a:pt x="919635" y="1518535"/>
                </a:cubicBezTo>
                <a:cubicBezTo>
                  <a:pt x="922236" y="1521713"/>
                  <a:pt x="919832" y="1522905"/>
                  <a:pt x="916692" y="1525951"/>
                </a:cubicBezTo>
                <a:close/>
                <a:moveTo>
                  <a:pt x="1709436" y="1149933"/>
                </a:moveTo>
                <a:cubicBezTo>
                  <a:pt x="1708492" y="1152313"/>
                  <a:pt x="1705872" y="1153777"/>
                  <a:pt x="1703230" y="1152728"/>
                </a:cubicBezTo>
                <a:cubicBezTo>
                  <a:pt x="1701469" y="1152029"/>
                  <a:pt x="1699708" y="1151330"/>
                  <a:pt x="1698633" y="1148901"/>
                </a:cubicBezTo>
                <a:cubicBezTo>
                  <a:pt x="1699320" y="1147171"/>
                  <a:pt x="1699320" y="1147171"/>
                  <a:pt x="1698245" y="1144741"/>
                </a:cubicBezTo>
                <a:cubicBezTo>
                  <a:pt x="1703141" y="1142678"/>
                  <a:pt x="1704216" y="1145108"/>
                  <a:pt x="1705589" y="1141647"/>
                </a:cubicBezTo>
                <a:cubicBezTo>
                  <a:pt x="1709649" y="1144260"/>
                  <a:pt x="1710380" y="1147554"/>
                  <a:pt x="1709436" y="1149933"/>
                </a:cubicBezTo>
                <a:close/>
                <a:moveTo>
                  <a:pt x="1048228" y="1467186"/>
                </a:moveTo>
                <a:cubicBezTo>
                  <a:pt x="1042918" y="1467353"/>
                  <a:pt x="1038871" y="1466152"/>
                  <a:pt x="1037478" y="1464867"/>
                </a:cubicBezTo>
                <a:lnTo>
                  <a:pt x="1038012" y="1463053"/>
                </a:lnTo>
                <a:lnTo>
                  <a:pt x="1034137" y="1466122"/>
                </a:lnTo>
                <a:cubicBezTo>
                  <a:pt x="1034137" y="1466122"/>
                  <a:pt x="1034137" y="1466122"/>
                  <a:pt x="1032022" y="1461358"/>
                </a:cubicBezTo>
                <a:cubicBezTo>
                  <a:pt x="1035290" y="1460693"/>
                  <a:pt x="1036996" y="1458918"/>
                  <a:pt x="1038534" y="1457566"/>
                </a:cubicBezTo>
                <a:lnTo>
                  <a:pt x="1039708" y="1457299"/>
                </a:lnTo>
                <a:lnTo>
                  <a:pt x="1039898" y="1456654"/>
                </a:lnTo>
                <a:cubicBezTo>
                  <a:pt x="1042929" y="1454067"/>
                  <a:pt x="1047510" y="1452594"/>
                  <a:pt x="1051623" y="1455122"/>
                </a:cubicBezTo>
                <a:cubicBezTo>
                  <a:pt x="1054409" y="1457691"/>
                  <a:pt x="1049360" y="1463165"/>
                  <a:pt x="1048228" y="1467186"/>
                </a:cubicBezTo>
                <a:close/>
                <a:moveTo>
                  <a:pt x="1085044" y="1452481"/>
                </a:moveTo>
                <a:lnTo>
                  <a:pt x="1084993" y="1452432"/>
                </a:lnTo>
                <a:lnTo>
                  <a:pt x="1084946" y="1452483"/>
                </a:lnTo>
                <a:close/>
                <a:moveTo>
                  <a:pt x="1690017" y="1169801"/>
                </a:moveTo>
                <a:cubicBezTo>
                  <a:pt x="1686914" y="1172575"/>
                  <a:pt x="1682766" y="1172933"/>
                  <a:pt x="1681036" y="1172246"/>
                </a:cubicBezTo>
                <a:cubicBezTo>
                  <a:pt x="1677576" y="1170873"/>
                  <a:pt x="1675846" y="1170186"/>
                  <a:pt x="1673758" y="1165352"/>
                </a:cubicBezTo>
                <a:cubicBezTo>
                  <a:pt x="1675488" y="1166039"/>
                  <a:pt x="1676175" y="1164308"/>
                  <a:pt x="1675131" y="1161891"/>
                </a:cubicBezTo>
                <a:cubicBezTo>
                  <a:pt x="1678235" y="1159117"/>
                  <a:pt x="1681696" y="1160490"/>
                  <a:pt x="1683426" y="1161177"/>
                </a:cubicBezTo>
                <a:cubicBezTo>
                  <a:pt x="1685156" y="1161864"/>
                  <a:pt x="1687930" y="1164967"/>
                  <a:pt x="1690017" y="1169801"/>
                </a:cubicBezTo>
                <a:close/>
                <a:moveTo>
                  <a:pt x="1029911" y="1486761"/>
                </a:moveTo>
                <a:cubicBezTo>
                  <a:pt x="1028110" y="1486046"/>
                  <a:pt x="1025906" y="1481095"/>
                  <a:pt x="1027304" y="1477572"/>
                </a:cubicBezTo>
                <a:cubicBezTo>
                  <a:pt x="1033406" y="1477955"/>
                  <a:pt x="1034804" y="1474432"/>
                  <a:pt x="1040905" y="1474815"/>
                </a:cubicBezTo>
                <a:cubicBezTo>
                  <a:pt x="1040610" y="1480813"/>
                  <a:pt x="1033809" y="1482192"/>
                  <a:pt x="1029911" y="1486761"/>
                </a:cubicBezTo>
                <a:close/>
                <a:moveTo>
                  <a:pt x="1071913" y="1467867"/>
                </a:moveTo>
                <a:cubicBezTo>
                  <a:pt x="1070614" y="1468569"/>
                  <a:pt x="1068612" y="1468621"/>
                  <a:pt x="1067908" y="1467972"/>
                </a:cubicBezTo>
                <a:cubicBezTo>
                  <a:pt x="1066501" y="1466674"/>
                  <a:pt x="1066355" y="1464007"/>
                  <a:pt x="1067618" y="1462639"/>
                </a:cubicBezTo>
                <a:cubicBezTo>
                  <a:pt x="1067618" y="1462639"/>
                  <a:pt x="1067618" y="1462639"/>
                  <a:pt x="1071695" y="1463867"/>
                </a:cubicBezTo>
                <a:cubicBezTo>
                  <a:pt x="1073806" y="1465814"/>
                  <a:pt x="1073211" y="1467165"/>
                  <a:pt x="1071913" y="1467867"/>
                </a:cubicBezTo>
                <a:close/>
                <a:moveTo>
                  <a:pt x="1840186" y="1102573"/>
                </a:moveTo>
                <a:cubicBezTo>
                  <a:pt x="1837752" y="1105212"/>
                  <a:pt x="1836345" y="1103914"/>
                  <a:pt x="1834937" y="1102615"/>
                </a:cubicBezTo>
                <a:cubicBezTo>
                  <a:pt x="1832122" y="1100019"/>
                  <a:pt x="1830715" y="1098721"/>
                  <a:pt x="1833149" y="1096082"/>
                </a:cubicBezTo>
                <a:cubicBezTo>
                  <a:pt x="1838398" y="1096040"/>
                  <a:pt x="1838398" y="1096040"/>
                  <a:pt x="1838398" y="1096040"/>
                </a:cubicBezTo>
                <a:cubicBezTo>
                  <a:pt x="1839805" y="1097338"/>
                  <a:pt x="1841213" y="1098636"/>
                  <a:pt x="1840186" y="1102573"/>
                </a:cubicBezTo>
                <a:close/>
                <a:moveTo>
                  <a:pt x="790688" y="1602298"/>
                </a:moveTo>
                <a:cubicBezTo>
                  <a:pt x="788202" y="1603371"/>
                  <a:pt x="785716" y="1604445"/>
                  <a:pt x="783936" y="1603739"/>
                </a:cubicBezTo>
                <a:cubicBezTo>
                  <a:pt x="781789" y="1598766"/>
                  <a:pt x="782495" y="1596987"/>
                  <a:pt x="787467" y="1594840"/>
                </a:cubicBezTo>
                <a:cubicBezTo>
                  <a:pt x="789247" y="1595546"/>
                  <a:pt x="790321" y="1598032"/>
                  <a:pt x="790688" y="1602298"/>
                </a:cubicBezTo>
                <a:close/>
                <a:moveTo>
                  <a:pt x="1661459" y="1192786"/>
                </a:moveTo>
                <a:cubicBezTo>
                  <a:pt x="1657370" y="1191727"/>
                  <a:pt x="1657386" y="1194456"/>
                  <a:pt x="1654666" y="1194659"/>
                </a:cubicBezTo>
                <a:cubicBezTo>
                  <a:pt x="1653281" y="1190669"/>
                  <a:pt x="1650560" y="1190873"/>
                  <a:pt x="1651897" y="1186678"/>
                </a:cubicBezTo>
                <a:cubicBezTo>
                  <a:pt x="1653249" y="1185212"/>
                  <a:pt x="1654601" y="1183746"/>
                  <a:pt x="1658674" y="1182076"/>
                </a:cubicBezTo>
                <a:cubicBezTo>
                  <a:pt x="1658690" y="1184805"/>
                  <a:pt x="1662779" y="1185863"/>
                  <a:pt x="1661459" y="1192786"/>
                </a:cubicBezTo>
                <a:close/>
                <a:moveTo>
                  <a:pt x="360129" y="1820787"/>
                </a:moveTo>
                <a:cubicBezTo>
                  <a:pt x="358533" y="1822213"/>
                  <a:pt x="356224" y="1822842"/>
                  <a:pt x="354444" y="1822136"/>
                </a:cubicBezTo>
                <a:cubicBezTo>
                  <a:pt x="354076" y="1817870"/>
                  <a:pt x="356195" y="1812530"/>
                  <a:pt x="361535" y="1814649"/>
                </a:cubicBezTo>
                <a:cubicBezTo>
                  <a:pt x="362608" y="1817135"/>
                  <a:pt x="361725" y="1819360"/>
                  <a:pt x="360129" y="1820787"/>
                </a:cubicBezTo>
                <a:close/>
                <a:moveTo>
                  <a:pt x="943390" y="1546273"/>
                </a:moveTo>
                <a:cubicBezTo>
                  <a:pt x="936398" y="1543499"/>
                  <a:pt x="928586" y="1552987"/>
                  <a:pt x="919846" y="1549519"/>
                </a:cubicBezTo>
                <a:cubicBezTo>
                  <a:pt x="919638" y="1534749"/>
                  <a:pt x="936398" y="1543499"/>
                  <a:pt x="942052" y="1539448"/>
                </a:cubicBezTo>
                <a:cubicBezTo>
                  <a:pt x="944829" y="1542648"/>
                  <a:pt x="944110" y="1544460"/>
                  <a:pt x="943390" y="1546273"/>
                </a:cubicBezTo>
                <a:close/>
                <a:moveTo>
                  <a:pt x="978377" y="1534120"/>
                </a:moveTo>
                <a:cubicBezTo>
                  <a:pt x="978377" y="1534120"/>
                  <a:pt x="978377" y="1534120"/>
                  <a:pt x="976577" y="1533406"/>
                </a:cubicBezTo>
                <a:cubicBezTo>
                  <a:pt x="972975" y="1531976"/>
                  <a:pt x="971491" y="1525207"/>
                  <a:pt x="978307" y="1523792"/>
                </a:cubicBezTo>
                <a:cubicBezTo>
                  <a:pt x="982297" y="1529495"/>
                  <a:pt x="983392" y="1531990"/>
                  <a:pt x="978377" y="1534120"/>
                </a:cubicBezTo>
                <a:close/>
                <a:moveTo>
                  <a:pt x="1048949" y="1500896"/>
                </a:moveTo>
                <a:cubicBezTo>
                  <a:pt x="1048262" y="1502627"/>
                  <a:pt x="1046482" y="1501920"/>
                  <a:pt x="1046482" y="1501920"/>
                </a:cubicBezTo>
                <a:cubicBezTo>
                  <a:pt x="1042922" y="1500508"/>
                  <a:pt x="1040736" y="1495635"/>
                  <a:pt x="1046762" y="1496023"/>
                </a:cubicBezTo>
                <a:cubicBezTo>
                  <a:pt x="1046762" y="1496023"/>
                  <a:pt x="1046762" y="1496023"/>
                  <a:pt x="1048949" y="1500896"/>
                </a:cubicBezTo>
                <a:close/>
                <a:moveTo>
                  <a:pt x="1901567" y="1099570"/>
                </a:moveTo>
                <a:cubicBezTo>
                  <a:pt x="1895006" y="1101192"/>
                  <a:pt x="1890994" y="1100050"/>
                  <a:pt x="1888257" y="1097526"/>
                </a:cubicBezTo>
                <a:cubicBezTo>
                  <a:pt x="1884152" y="1093740"/>
                  <a:pt x="1882690" y="1089833"/>
                  <a:pt x="1885147" y="1084424"/>
                </a:cubicBezTo>
                <a:cubicBezTo>
                  <a:pt x="1888972" y="1080277"/>
                  <a:pt x="1900914" y="1081058"/>
                  <a:pt x="1908844" y="1080698"/>
                </a:cubicBezTo>
                <a:cubicBezTo>
                  <a:pt x="1909124" y="1088632"/>
                  <a:pt x="1902656" y="1092899"/>
                  <a:pt x="1901567" y="1099570"/>
                </a:cubicBezTo>
                <a:close/>
                <a:moveTo>
                  <a:pt x="926851" y="1566319"/>
                </a:moveTo>
                <a:cubicBezTo>
                  <a:pt x="926851" y="1566319"/>
                  <a:pt x="926851" y="1566319"/>
                  <a:pt x="922017" y="1568407"/>
                </a:cubicBezTo>
                <a:cubicBezTo>
                  <a:pt x="920973" y="1565990"/>
                  <a:pt x="920973" y="1565990"/>
                  <a:pt x="923390" y="1564946"/>
                </a:cubicBezTo>
                <a:cubicBezTo>
                  <a:pt x="921660" y="1564259"/>
                  <a:pt x="921660" y="1564259"/>
                  <a:pt x="921660" y="1564259"/>
                </a:cubicBezTo>
                <a:cubicBezTo>
                  <a:pt x="918199" y="1562886"/>
                  <a:pt x="923033" y="1560799"/>
                  <a:pt x="918529" y="1557008"/>
                </a:cubicBezTo>
                <a:cubicBezTo>
                  <a:pt x="918529" y="1557008"/>
                  <a:pt x="920946" y="1555965"/>
                  <a:pt x="920946" y="1555965"/>
                </a:cubicBezTo>
                <a:cubicBezTo>
                  <a:pt x="922676" y="1556651"/>
                  <a:pt x="921990" y="1558382"/>
                  <a:pt x="923033" y="1560799"/>
                </a:cubicBezTo>
                <a:cubicBezTo>
                  <a:pt x="922347" y="1562529"/>
                  <a:pt x="923390" y="1564946"/>
                  <a:pt x="926851" y="1566319"/>
                </a:cubicBezTo>
                <a:close/>
                <a:moveTo>
                  <a:pt x="904408" y="1579076"/>
                </a:moveTo>
                <a:cubicBezTo>
                  <a:pt x="902583" y="1581050"/>
                  <a:pt x="899659" y="1581851"/>
                  <a:pt x="896958" y="1580779"/>
                </a:cubicBezTo>
                <a:cubicBezTo>
                  <a:pt x="894701" y="1575960"/>
                  <a:pt x="899648" y="1573999"/>
                  <a:pt x="905268" y="1570344"/>
                </a:cubicBezTo>
                <a:cubicBezTo>
                  <a:pt x="906960" y="1573958"/>
                  <a:pt x="906233" y="1577103"/>
                  <a:pt x="904408" y="1579076"/>
                </a:cubicBezTo>
                <a:close/>
                <a:moveTo>
                  <a:pt x="1060275" y="1507394"/>
                </a:moveTo>
                <a:cubicBezTo>
                  <a:pt x="1053862" y="1502790"/>
                  <a:pt x="1049568" y="1492845"/>
                  <a:pt x="1053467" y="1488212"/>
                </a:cubicBezTo>
                <a:cubicBezTo>
                  <a:pt x="1060925" y="1484992"/>
                  <a:pt x="1062338" y="1481432"/>
                  <a:pt x="1067310" y="1479285"/>
                </a:cubicBezTo>
                <a:cubicBezTo>
                  <a:pt x="1070898" y="1491009"/>
                  <a:pt x="1067366" y="1499908"/>
                  <a:pt x="1060275" y="1507394"/>
                </a:cubicBezTo>
                <a:close/>
                <a:moveTo>
                  <a:pt x="1686270" y="1212956"/>
                </a:moveTo>
                <a:cubicBezTo>
                  <a:pt x="1682377" y="1214431"/>
                  <a:pt x="1678378" y="1213275"/>
                  <a:pt x="1677010" y="1212013"/>
                </a:cubicBezTo>
                <a:cubicBezTo>
                  <a:pt x="1674273" y="1209489"/>
                  <a:pt x="1672905" y="1208226"/>
                  <a:pt x="1672693" y="1202965"/>
                </a:cubicBezTo>
                <a:cubicBezTo>
                  <a:pt x="1674061" y="1204227"/>
                  <a:pt x="1675323" y="1202859"/>
                  <a:pt x="1675217" y="1200228"/>
                </a:cubicBezTo>
                <a:cubicBezTo>
                  <a:pt x="1679110" y="1198754"/>
                  <a:pt x="1681847" y="1201278"/>
                  <a:pt x="1683215" y="1202540"/>
                </a:cubicBezTo>
                <a:cubicBezTo>
                  <a:pt x="1684583" y="1203802"/>
                  <a:pt x="1686058" y="1207695"/>
                  <a:pt x="1686270" y="1212956"/>
                </a:cubicBezTo>
                <a:close/>
                <a:moveTo>
                  <a:pt x="1711527" y="1201386"/>
                </a:moveTo>
                <a:cubicBezTo>
                  <a:pt x="1709792" y="1203268"/>
                  <a:pt x="1706821" y="1203693"/>
                  <a:pt x="1704732" y="1201766"/>
                </a:cubicBezTo>
                <a:cubicBezTo>
                  <a:pt x="1703339" y="1200482"/>
                  <a:pt x="1701946" y="1199197"/>
                  <a:pt x="1701816" y="1196544"/>
                </a:cubicBezTo>
                <a:cubicBezTo>
                  <a:pt x="1703078" y="1195175"/>
                  <a:pt x="1703078" y="1195175"/>
                  <a:pt x="1702947" y="1192522"/>
                </a:cubicBezTo>
                <a:cubicBezTo>
                  <a:pt x="1708257" y="1192355"/>
                  <a:pt x="1708388" y="1195008"/>
                  <a:pt x="1710912" y="1192271"/>
                </a:cubicBezTo>
                <a:cubicBezTo>
                  <a:pt x="1713763" y="1196167"/>
                  <a:pt x="1713263" y="1199505"/>
                  <a:pt x="1711527" y="1201386"/>
                </a:cubicBezTo>
                <a:close/>
                <a:moveTo>
                  <a:pt x="1999440" y="1064949"/>
                </a:moveTo>
                <a:cubicBezTo>
                  <a:pt x="1997494" y="1065686"/>
                  <a:pt x="1995152" y="1064793"/>
                  <a:pt x="1993784" y="1063530"/>
                </a:cubicBezTo>
                <a:cubicBezTo>
                  <a:pt x="1991047" y="1061006"/>
                  <a:pt x="1989573" y="1057113"/>
                  <a:pt x="1997358" y="1054164"/>
                </a:cubicBezTo>
                <a:cubicBezTo>
                  <a:pt x="1999989" y="1054058"/>
                  <a:pt x="2000095" y="1056688"/>
                  <a:pt x="2002726" y="1056582"/>
                </a:cubicBezTo>
                <a:cubicBezTo>
                  <a:pt x="2002938" y="1061843"/>
                  <a:pt x="2001387" y="1064211"/>
                  <a:pt x="1999440" y="1064949"/>
                </a:cubicBezTo>
                <a:close/>
                <a:moveTo>
                  <a:pt x="1061297" y="1519530"/>
                </a:moveTo>
                <a:cubicBezTo>
                  <a:pt x="1061297" y="1519530"/>
                  <a:pt x="1061297" y="1519530"/>
                  <a:pt x="1058830" y="1520554"/>
                </a:cubicBezTo>
                <a:cubicBezTo>
                  <a:pt x="1057737" y="1518118"/>
                  <a:pt x="1053084" y="1514268"/>
                  <a:pt x="1057331" y="1513950"/>
                </a:cubicBezTo>
                <a:cubicBezTo>
                  <a:pt x="1059110" y="1514657"/>
                  <a:pt x="1060203" y="1517093"/>
                  <a:pt x="1061297" y="1519530"/>
                </a:cubicBezTo>
                <a:close/>
                <a:moveTo>
                  <a:pt x="1042783" y="1530494"/>
                </a:moveTo>
                <a:cubicBezTo>
                  <a:pt x="1042783" y="1530494"/>
                  <a:pt x="1042783" y="1530494"/>
                  <a:pt x="1040770" y="1525833"/>
                </a:cubicBezTo>
                <a:cubicBezTo>
                  <a:pt x="1043101" y="1524827"/>
                  <a:pt x="1044769" y="1525489"/>
                  <a:pt x="1047100" y="1524482"/>
                </a:cubicBezTo>
                <a:cubicBezTo>
                  <a:pt x="1047444" y="1528481"/>
                  <a:pt x="1046782" y="1530150"/>
                  <a:pt x="1042783" y="1530494"/>
                </a:cubicBezTo>
                <a:close/>
                <a:moveTo>
                  <a:pt x="1016604" y="1552677"/>
                </a:moveTo>
                <a:cubicBezTo>
                  <a:pt x="1013285" y="1553378"/>
                  <a:pt x="1009530" y="1553906"/>
                  <a:pt x="1007087" y="1554955"/>
                </a:cubicBezTo>
                <a:cubicBezTo>
                  <a:pt x="1002526" y="1551127"/>
                  <a:pt x="997273" y="1549042"/>
                  <a:pt x="993404" y="1543470"/>
                </a:cubicBezTo>
                <a:cubicBezTo>
                  <a:pt x="995805" y="1532314"/>
                  <a:pt x="1004517" y="1525680"/>
                  <a:pt x="1004475" y="1515571"/>
                </a:cubicBezTo>
                <a:cubicBezTo>
                  <a:pt x="998856" y="1509305"/>
                  <a:pt x="987658" y="1506880"/>
                  <a:pt x="990751" y="1493979"/>
                </a:cubicBezTo>
                <a:cubicBezTo>
                  <a:pt x="1005041" y="1483503"/>
                  <a:pt x="1020475" y="1495683"/>
                  <a:pt x="1036191" y="1491828"/>
                </a:cubicBezTo>
                <a:cubicBezTo>
                  <a:pt x="1037617" y="1498449"/>
                  <a:pt x="1040427" y="1501582"/>
                  <a:pt x="1045679" y="1503667"/>
                </a:cubicBezTo>
                <a:cubicBezTo>
                  <a:pt x="1047430" y="1504361"/>
                  <a:pt x="1050932" y="1505751"/>
                  <a:pt x="1053375" y="1504702"/>
                </a:cubicBezTo>
                <a:cubicBezTo>
                  <a:pt x="1057244" y="1510274"/>
                  <a:pt x="1054109" y="1513066"/>
                  <a:pt x="1054476" y="1517249"/>
                </a:cubicBezTo>
                <a:cubicBezTo>
                  <a:pt x="1033140" y="1514837"/>
                  <a:pt x="1028705" y="1541333"/>
                  <a:pt x="1023495" y="1549357"/>
                </a:cubicBezTo>
                <a:cubicBezTo>
                  <a:pt x="1022803" y="1551100"/>
                  <a:pt x="1019922" y="1551975"/>
                  <a:pt x="1016604" y="1552677"/>
                </a:cubicBezTo>
                <a:close/>
                <a:moveTo>
                  <a:pt x="1147621" y="1493945"/>
                </a:moveTo>
                <a:cubicBezTo>
                  <a:pt x="1145792" y="1494089"/>
                  <a:pt x="1143718" y="1493396"/>
                  <a:pt x="1142985" y="1492720"/>
                </a:cubicBezTo>
                <a:cubicBezTo>
                  <a:pt x="1141519" y="1491368"/>
                  <a:pt x="1140053" y="1490016"/>
                  <a:pt x="1141270" y="1488696"/>
                </a:cubicBezTo>
                <a:cubicBezTo>
                  <a:pt x="1142487" y="1487377"/>
                  <a:pt x="1145170" y="1487410"/>
                  <a:pt x="1145170" y="1487410"/>
                </a:cubicBezTo>
                <a:cubicBezTo>
                  <a:pt x="1146636" y="1488762"/>
                  <a:pt x="1146636" y="1488762"/>
                  <a:pt x="1146636" y="1488762"/>
                </a:cubicBezTo>
                <a:cubicBezTo>
                  <a:pt x="1146636" y="1488762"/>
                  <a:pt x="1148102" y="1490114"/>
                  <a:pt x="1150785" y="1490147"/>
                </a:cubicBezTo>
                <a:cubicBezTo>
                  <a:pt x="1151034" y="1492819"/>
                  <a:pt x="1149450" y="1493800"/>
                  <a:pt x="1147621" y="1493945"/>
                </a:cubicBezTo>
                <a:close/>
                <a:moveTo>
                  <a:pt x="1113285" y="1512122"/>
                </a:moveTo>
                <a:cubicBezTo>
                  <a:pt x="1109301" y="1502386"/>
                  <a:pt x="1115486" y="1496686"/>
                  <a:pt x="1118876" y="1498032"/>
                </a:cubicBezTo>
                <a:cubicBezTo>
                  <a:pt x="1122266" y="1499377"/>
                  <a:pt x="1123262" y="1501811"/>
                  <a:pt x="1121864" y="1505333"/>
                </a:cubicBezTo>
                <a:cubicBezTo>
                  <a:pt x="1120467" y="1508856"/>
                  <a:pt x="1118772" y="1508183"/>
                  <a:pt x="1113285" y="1512122"/>
                </a:cubicBezTo>
                <a:close/>
                <a:moveTo>
                  <a:pt x="1747563" y="1219462"/>
                </a:moveTo>
                <a:cubicBezTo>
                  <a:pt x="1746239" y="1222799"/>
                  <a:pt x="1742018" y="1223054"/>
                  <a:pt x="1740238" y="1222348"/>
                </a:cubicBezTo>
                <a:cubicBezTo>
                  <a:pt x="1737340" y="1219267"/>
                  <a:pt x="1740444" y="1216637"/>
                  <a:pt x="1742886" y="1215675"/>
                </a:cubicBezTo>
                <a:cubicBezTo>
                  <a:pt x="1744004" y="1218049"/>
                  <a:pt x="1745784" y="1218755"/>
                  <a:pt x="1747563" y="1219462"/>
                </a:cubicBezTo>
                <a:close/>
                <a:moveTo>
                  <a:pt x="1100382" y="1528317"/>
                </a:moveTo>
                <a:cubicBezTo>
                  <a:pt x="1096253" y="1529935"/>
                  <a:pt x="1094829" y="1528621"/>
                  <a:pt x="1093405" y="1527308"/>
                </a:cubicBezTo>
                <a:cubicBezTo>
                  <a:pt x="1090557" y="1524680"/>
                  <a:pt x="1090413" y="1519121"/>
                  <a:pt x="1097390" y="1520130"/>
                </a:cubicBezTo>
                <a:cubicBezTo>
                  <a:pt x="1098814" y="1521444"/>
                  <a:pt x="1098886" y="1524223"/>
                  <a:pt x="1100382" y="1528317"/>
                </a:cubicBezTo>
                <a:close/>
                <a:moveTo>
                  <a:pt x="1141999" y="1510263"/>
                </a:moveTo>
                <a:cubicBezTo>
                  <a:pt x="1139278" y="1510467"/>
                  <a:pt x="1136558" y="1510671"/>
                  <a:pt x="1135189" y="1509408"/>
                </a:cubicBezTo>
                <a:cubicBezTo>
                  <a:pt x="1133821" y="1508146"/>
                  <a:pt x="1133805" y="1505418"/>
                  <a:pt x="1132436" y="1504156"/>
                </a:cubicBezTo>
                <a:cubicBezTo>
                  <a:pt x="1135141" y="1501224"/>
                  <a:pt x="1137861" y="1501020"/>
                  <a:pt x="1140598" y="1503544"/>
                </a:cubicBezTo>
                <a:cubicBezTo>
                  <a:pt x="1141967" y="1504806"/>
                  <a:pt x="1141983" y="1507535"/>
                  <a:pt x="1141999" y="1510263"/>
                </a:cubicBezTo>
                <a:close/>
                <a:moveTo>
                  <a:pt x="942365" y="1615046"/>
                </a:moveTo>
                <a:cubicBezTo>
                  <a:pt x="936332" y="1614675"/>
                  <a:pt x="932079" y="1615010"/>
                  <a:pt x="927826" y="1615346"/>
                </a:cubicBezTo>
                <a:cubicBezTo>
                  <a:pt x="918141" y="1603410"/>
                  <a:pt x="931503" y="1590503"/>
                  <a:pt x="944656" y="1593699"/>
                </a:cubicBezTo>
                <a:cubicBezTo>
                  <a:pt x="949694" y="1601768"/>
                  <a:pt x="943360" y="1607348"/>
                  <a:pt x="942365" y="1615046"/>
                </a:cubicBezTo>
                <a:close/>
                <a:moveTo>
                  <a:pt x="1126645" y="1529440"/>
                </a:moveTo>
                <a:cubicBezTo>
                  <a:pt x="1123044" y="1528011"/>
                  <a:pt x="1125902" y="1520807"/>
                  <a:pt x="1123730" y="1515776"/>
                </a:cubicBezTo>
                <a:cubicBezTo>
                  <a:pt x="1128046" y="1515404"/>
                  <a:pt x="1129847" y="1516119"/>
                  <a:pt x="1131648" y="1516834"/>
                </a:cubicBezTo>
                <a:cubicBezTo>
                  <a:pt x="1133449" y="1517548"/>
                  <a:pt x="1133449" y="1517548"/>
                  <a:pt x="1133449" y="1517548"/>
                </a:cubicBezTo>
                <a:cubicBezTo>
                  <a:pt x="1133449" y="1517548"/>
                  <a:pt x="1133449" y="1517548"/>
                  <a:pt x="1135250" y="1518263"/>
                </a:cubicBezTo>
                <a:cubicBezTo>
                  <a:pt x="1135622" y="1522580"/>
                  <a:pt x="1129876" y="1526553"/>
                  <a:pt x="1126645" y="1529440"/>
                </a:cubicBezTo>
                <a:close/>
                <a:moveTo>
                  <a:pt x="1171798" y="1508475"/>
                </a:moveTo>
                <a:cubicBezTo>
                  <a:pt x="1170036" y="1507776"/>
                  <a:pt x="1167598" y="1508782"/>
                  <a:pt x="1165837" y="1508083"/>
                </a:cubicBezTo>
                <a:cubicBezTo>
                  <a:pt x="1164076" y="1507384"/>
                  <a:pt x="1162991" y="1504980"/>
                  <a:pt x="1162584" y="1500870"/>
                </a:cubicBezTo>
                <a:cubicBezTo>
                  <a:pt x="1165022" y="1499863"/>
                  <a:pt x="1167052" y="1494746"/>
                  <a:pt x="1165291" y="1494047"/>
                </a:cubicBezTo>
                <a:cubicBezTo>
                  <a:pt x="1165291" y="1494047"/>
                  <a:pt x="1163530" y="1493348"/>
                  <a:pt x="1162853" y="1495054"/>
                </a:cubicBezTo>
                <a:cubicBezTo>
                  <a:pt x="1164207" y="1491643"/>
                  <a:pt x="1167322" y="1488930"/>
                  <a:pt x="1170844" y="1490328"/>
                </a:cubicBezTo>
                <a:cubicBezTo>
                  <a:pt x="1169898" y="1497850"/>
                  <a:pt x="1176943" y="1500645"/>
                  <a:pt x="1171798" y="1508475"/>
                </a:cubicBezTo>
                <a:close/>
                <a:moveTo>
                  <a:pt x="1944988" y="1141105"/>
                </a:moveTo>
                <a:cubicBezTo>
                  <a:pt x="1943966" y="1141859"/>
                  <a:pt x="1942235" y="1141618"/>
                  <a:pt x="1940151" y="1141053"/>
                </a:cubicBezTo>
                <a:cubicBezTo>
                  <a:pt x="1938688" y="1136990"/>
                  <a:pt x="1941393" y="1134058"/>
                  <a:pt x="1945560" y="1135189"/>
                </a:cubicBezTo>
                <a:cubicBezTo>
                  <a:pt x="1946319" y="1138602"/>
                  <a:pt x="1946009" y="1140351"/>
                  <a:pt x="1944988" y="1141105"/>
                </a:cubicBezTo>
                <a:close/>
                <a:moveTo>
                  <a:pt x="875573" y="1650117"/>
                </a:moveTo>
                <a:cubicBezTo>
                  <a:pt x="873904" y="1649455"/>
                  <a:pt x="872236" y="1648793"/>
                  <a:pt x="869881" y="1649861"/>
                </a:cubicBezTo>
                <a:cubicBezTo>
                  <a:pt x="868899" y="1647468"/>
                  <a:pt x="869586" y="1645738"/>
                  <a:pt x="870272" y="1644008"/>
                </a:cubicBezTo>
                <a:cubicBezTo>
                  <a:pt x="870272" y="1644008"/>
                  <a:pt x="871941" y="1644670"/>
                  <a:pt x="873609" y="1645332"/>
                </a:cubicBezTo>
                <a:cubicBezTo>
                  <a:pt x="873609" y="1645332"/>
                  <a:pt x="875278" y="1645994"/>
                  <a:pt x="875573" y="1650117"/>
                </a:cubicBezTo>
                <a:close/>
                <a:moveTo>
                  <a:pt x="834200" y="1672181"/>
                </a:moveTo>
                <a:cubicBezTo>
                  <a:pt x="834200" y="1672181"/>
                  <a:pt x="834200" y="1672181"/>
                  <a:pt x="829538" y="1674194"/>
                </a:cubicBezTo>
                <a:cubicBezTo>
                  <a:pt x="826864" y="1671201"/>
                  <a:pt x="828188" y="1667864"/>
                  <a:pt x="830518" y="1666858"/>
                </a:cubicBezTo>
                <a:cubicBezTo>
                  <a:pt x="832187" y="1667520"/>
                  <a:pt x="833193" y="1669851"/>
                  <a:pt x="834200" y="1672181"/>
                </a:cubicBezTo>
                <a:close/>
                <a:moveTo>
                  <a:pt x="859093" y="1667193"/>
                </a:moveTo>
                <a:cubicBezTo>
                  <a:pt x="856244" y="1664565"/>
                  <a:pt x="857290" y="1657715"/>
                  <a:pt x="862735" y="1657528"/>
                </a:cubicBezTo>
                <a:cubicBezTo>
                  <a:pt x="865584" y="1660155"/>
                  <a:pt x="865962" y="1668319"/>
                  <a:pt x="859093" y="1667193"/>
                </a:cubicBezTo>
                <a:close/>
                <a:moveTo>
                  <a:pt x="1191718" y="1512843"/>
                </a:moveTo>
                <a:lnTo>
                  <a:pt x="1183814" y="1513121"/>
                </a:lnTo>
                <a:lnTo>
                  <a:pt x="1183852" y="1513515"/>
                </a:lnTo>
                <a:cubicBezTo>
                  <a:pt x="1182479" y="1516976"/>
                  <a:pt x="1175360" y="1514151"/>
                  <a:pt x="1176453" y="1516587"/>
                </a:cubicBezTo>
                <a:cubicBezTo>
                  <a:pt x="1175563" y="1516234"/>
                  <a:pt x="1175360" y="1514151"/>
                  <a:pt x="1175996" y="1511899"/>
                </a:cubicBezTo>
                <a:lnTo>
                  <a:pt x="1177337" y="1510231"/>
                </a:lnTo>
                <a:lnTo>
                  <a:pt x="1175074" y="1502646"/>
                </a:lnTo>
                <a:cubicBezTo>
                  <a:pt x="1176359" y="1501253"/>
                  <a:pt x="1177643" y="1499860"/>
                  <a:pt x="1177643" y="1499860"/>
                </a:cubicBezTo>
                <a:cubicBezTo>
                  <a:pt x="1183028" y="1499671"/>
                  <a:pt x="1187128" y="1500875"/>
                  <a:pt x="1188535" y="1502173"/>
                </a:cubicBezTo>
                <a:cubicBezTo>
                  <a:pt x="1189943" y="1503471"/>
                  <a:pt x="1191473" y="1507461"/>
                  <a:pt x="1191718" y="1512843"/>
                </a:cubicBezTo>
                <a:close/>
                <a:moveTo>
                  <a:pt x="462934" y="1860897"/>
                </a:moveTo>
                <a:cubicBezTo>
                  <a:pt x="459332" y="1859468"/>
                  <a:pt x="457849" y="1852699"/>
                  <a:pt x="464664" y="1851284"/>
                </a:cubicBezTo>
                <a:cubicBezTo>
                  <a:pt x="467560" y="1854493"/>
                  <a:pt x="470456" y="1857702"/>
                  <a:pt x="462934" y="1860897"/>
                </a:cubicBezTo>
                <a:close/>
                <a:moveTo>
                  <a:pt x="801810" y="1703963"/>
                </a:moveTo>
                <a:cubicBezTo>
                  <a:pt x="801097" y="1705129"/>
                  <a:pt x="799735" y="1706037"/>
                  <a:pt x="796808" y="1705841"/>
                </a:cubicBezTo>
                <a:cubicBezTo>
                  <a:pt x="792279" y="1702113"/>
                  <a:pt x="797726" y="1698481"/>
                  <a:pt x="802917" y="1700541"/>
                </a:cubicBezTo>
                <a:cubicBezTo>
                  <a:pt x="802586" y="1701375"/>
                  <a:pt x="802522" y="1702798"/>
                  <a:pt x="801810" y="1703963"/>
                </a:cubicBezTo>
                <a:close/>
                <a:moveTo>
                  <a:pt x="1033166" y="1601302"/>
                </a:moveTo>
                <a:cubicBezTo>
                  <a:pt x="1031897" y="1602676"/>
                  <a:pt x="1030093" y="1603569"/>
                  <a:pt x="1028425" y="1602907"/>
                </a:cubicBezTo>
                <a:cubicBezTo>
                  <a:pt x="1028425" y="1602907"/>
                  <a:pt x="1027492" y="1600391"/>
                  <a:pt x="1028228" y="1598537"/>
                </a:cubicBezTo>
                <a:cubicBezTo>
                  <a:pt x="1028964" y="1596683"/>
                  <a:pt x="1031368" y="1595492"/>
                  <a:pt x="1034705" y="1596816"/>
                </a:cubicBezTo>
                <a:cubicBezTo>
                  <a:pt x="1035171" y="1598074"/>
                  <a:pt x="1034435" y="1599928"/>
                  <a:pt x="1033166" y="1601302"/>
                </a:cubicBezTo>
                <a:close/>
                <a:moveTo>
                  <a:pt x="958160" y="1640688"/>
                </a:moveTo>
                <a:cubicBezTo>
                  <a:pt x="956546" y="1641049"/>
                  <a:pt x="954507" y="1641241"/>
                  <a:pt x="954164" y="1642107"/>
                </a:cubicBezTo>
                <a:cubicBezTo>
                  <a:pt x="951139" y="1634898"/>
                  <a:pt x="956224" y="1636915"/>
                  <a:pt x="959614" y="1638261"/>
                </a:cubicBezTo>
                <a:cubicBezTo>
                  <a:pt x="960966" y="1639798"/>
                  <a:pt x="959775" y="1640327"/>
                  <a:pt x="958160" y="1640688"/>
                </a:cubicBezTo>
                <a:close/>
                <a:moveTo>
                  <a:pt x="1722146" y="1279968"/>
                </a:moveTo>
                <a:cubicBezTo>
                  <a:pt x="1719712" y="1282607"/>
                  <a:pt x="1715680" y="1281330"/>
                  <a:pt x="1714273" y="1280031"/>
                </a:cubicBezTo>
                <a:cubicBezTo>
                  <a:pt x="1712674" y="1276115"/>
                  <a:pt x="1716516" y="1274775"/>
                  <a:pt x="1719141" y="1274754"/>
                </a:cubicBezTo>
                <a:cubicBezTo>
                  <a:pt x="1719331" y="1277371"/>
                  <a:pt x="1720739" y="1278669"/>
                  <a:pt x="1722146" y="1279968"/>
                </a:cubicBezTo>
                <a:close/>
                <a:moveTo>
                  <a:pt x="1941770" y="1178364"/>
                </a:moveTo>
                <a:cubicBezTo>
                  <a:pt x="1939011" y="1178532"/>
                  <a:pt x="1936251" y="1178700"/>
                  <a:pt x="1934843" y="1177402"/>
                </a:cubicBezTo>
                <a:cubicBezTo>
                  <a:pt x="1934843" y="1177402"/>
                  <a:pt x="1934788" y="1174637"/>
                  <a:pt x="1934733" y="1171873"/>
                </a:cubicBezTo>
                <a:cubicBezTo>
                  <a:pt x="1937493" y="1171705"/>
                  <a:pt x="1940253" y="1171538"/>
                  <a:pt x="1940253" y="1171538"/>
                </a:cubicBezTo>
                <a:cubicBezTo>
                  <a:pt x="1941660" y="1172836"/>
                  <a:pt x="1941715" y="1175600"/>
                  <a:pt x="1941770" y="1178364"/>
                </a:cubicBezTo>
                <a:close/>
                <a:moveTo>
                  <a:pt x="547718" y="1841814"/>
                </a:moveTo>
                <a:cubicBezTo>
                  <a:pt x="547718" y="1841814"/>
                  <a:pt x="545191" y="1842895"/>
                  <a:pt x="543378" y="1842176"/>
                </a:cubicBezTo>
                <a:cubicBezTo>
                  <a:pt x="541565" y="1841457"/>
                  <a:pt x="540468" y="1838936"/>
                  <a:pt x="540084" y="1834615"/>
                </a:cubicBezTo>
                <a:cubicBezTo>
                  <a:pt x="540415" y="1828493"/>
                  <a:pt x="544755" y="1828131"/>
                  <a:pt x="548381" y="1829569"/>
                </a:cubicBezTo>
                <a:cubicBezTo>
                  <a:pt x="552006" y="1831008"/>
                  <a:pt x="556015" y="1836768"/>
                  <a:pt x="547718" y="1841814"/>
                </a:cubicBezTo>
                <a:close/>
                <a:moveTo>
                  <a:pt x="843404" y="1706428"/>
                </a:moveTo>
                <a:cubicBezTo>
                  <a:pt x="838349" y="1708591"/>
                  <a:pt x="834723" y="1707152"/>
                  <a:pt x="831098" y="1705713"/>
                </a:cubicBezTo>
                <a:cubicBezTo>
                  <a:pt x="828902" y="1700673"/>
                  <a:pt x="839012" y="1696346"/>
                  <a:pt x="845164" y="1696704"/>
                </a:cubicBezTo>
                <a:cubicBezTo>
                  <a:pt x="847360" y="1701744"/>
                  <a:pt x="844833" y="1702826"/>
                  <a:pt x="843404" y="1706428"/>
                </a:cubicBezTo>
                <a:close/>
                <a:moveTo>
                  <a:pt x="974805" y="1644219"/>
                </a:moveTo>
                <a:cubicBezTo>
                  <a:pt x="974743" y="1646876"/>
                  <a:pt x="970749" y="1648618"/>
                  <a:pt x="968168" y="1646238"/>
                </a:cubicBezTo>
                <a:cubicBezTo>
                  <a:pt x="968168" y="1646238"/>
                  <a:pt x="968231" y="1643582"/>
                  <a:pt x="966940" y="1642391"/>
                </a:cubicBezTo>
                <a:cubicBezTo>
                  <a:pt x="970997" y="1637993"/>
                  <a:pt x="972225" y="1641839"/>
                  <a:pt x="974805" y="1644219"/>
                </a:cubicBezTo>
                <a:close/>
                <a:moveTo>
                  <a:pt x="996024" y="1635572"/>
                </a:moveTo>
                <a:cubicBezTo>
                  <a:pt x="993439" y="1635629"/>
                  <a:pt x="990853" y="1635686"/>
                  <a:pt x="989485" y="1634424"/>
                </a:cubicBezTo>
                <a:cubicBezTo>
                  <a:pt x="988116" y="1633162"/>
                  <a:pt x="987965" y="1630580"/>
                  <a:pt x="989031" y="1626679"/>
                </a:cubicBezTo>
                <a:cubicBezTo>
                  <a:pt x="990399" y="1627941"/>
                  <a:pt x="992984" y="1627884"/>
                  <a:pt x="994353" y="1629146"/>
                </a:cubicBezTo>
                <a:cubicBezTo>
                  <a:pt x="995721" y="1630408"/>
                  <a:pt x="995873" y="1632990"/>
                  <a:pt x="996024" y="1635572"/>
                </a:cubicBezTo>
                <a:close/>
                <a:moveTo>
                  <a:pt x="935525" y="1667756"/>
                </a:moveTo>
                <a:cubicBezTo>
                  <a:pt x="935525" y="1667756"/>
                  <a:pt x="935525" y="1667756"/>
                  <a:pt x="930864" y="1669769"/>
                </a:cubicBezTo>
                <a:cubicBezTo>
                  <a:pt x="928189" y="1666776"/>
                  <a:pt x="930519" y="1665770"/>
                  <a:pt x="929513" y="1663439"/>
                </a:cubicBezTo>
                <a:cubicBezTo>
                  <a:pt x="931844" y="1662433"/>
                  <a:pt x="931844" y="1662433"/>
                  <a:pt x="931844" y="1662433"/>
                </a:cubicBezTo>
                <a:cubicBezTo>
                  <a:pt x="933512" y="1663095"/>
                  <a:pt x="934518" y="1665426"/>
                  <a:pt x="935525" y="1667756"/>
                </a:cubicBezTo>
                <a:close/>
                <a:moveTo>
                  <a:pt x="928620" y="1674522"/>
                </a:moveTo>
                <a:cubicBezTo>
                  <a:pt x="926096" y="1677258"/>
                  <a:pt x="920834" y="1677471"/>
                  <a:pt x="918097" y="1674946"/>
                </a:cubicBezTo>
                <a:cubicBezTo>
                  <a:pt x="918097" y="1674946"/>
                  <a:pt x="918097" y="1674946"/>
                  <a:pt x="917885" y="1669685"/>
                </a:cubicBezTo>
                <a:cubicBezTo>
                  <a:pt x="920410" y="1666948"/>
                  <a:pt x="925671" y="1666736"/>
                  <a:pt x="927039" y="1667998"/>
                </a:cubicBezTo>
                <a:cubicBezTo>
                  <a:pt x="928408" y="1669260"/>
                  <a:pt x="929882" y="1673153"/>
                  <a:pt x="928620" y="1674522"/>
                </a:cubicBezTo>
                <a:close/>
                <a:moveTo>
                  <a:pt x="1699269" y="1320251"/>
                </a:moveTo>
                <a:cubicBezTo>
                  <a:pt x="1697539" y="1319564"/>
                  <a:pt x="1695808" y="1318878"/>
                  <a:pt x="1694078" y="1318191"/>
                </a:cubicBezTo>
                <a:cubicBezTo>
                  <a:pt x="1692348" y="1317504"/>
                  <a:pt x="1690618" y="1316818"/>
                  <a:pt x="1690260" y="1312671"/>
                </a:cubicBezTo>
                <a:cubicBezTo>
                  <a:pt x="1692677" y="1311627"/>
                  <a:pt x="1689904" y="1308523"/>
                  <a:pt x="1694051" y="1308166"/>
                </a:cubicBezTo>
                <a:cubicBezTo>
                  <a:pt x="1695781" y="1308853"/>
                  <a:pt x="1696468" y="1307122"/>
                  <a:pt x="1698198" y="1307809"/>
                </a:cubicBezTo>
                <a:cubicBezTo>
                  <a:pt x="1699928" y="1308496"/>
                  <a:pt x="1700972" y="1310913"/>
                  <a:pt x="1703746" y="1314016"/>
                </a:cubicBezTo>
                <a:cubicBezTo>
                  <a:pt x="1700642" y="1316790"/>
                  <a:pt x="1703416" y="1319894"/>
                  <a:pt x="1699269" y="1320251"/>
                </a:cubicBezTo>
                <a:close/>
                <a:moveTo>
                  <a:pt x="851858" y="1724558"/>
                </a:moveTo>
                <a:cubicBezTo>
                  <a:pt x="850568" y="1723368"/>
                  <a:pt x="850568" y="1723368"/>
                  <a:pt x="849278" y="1722178"/>
                </a:cubicBezTo>
                <a:cubicBezTo>
                  <a:pt x="849278" y="1722178"/>
                  <a:pt x="849278" y="1722178"/>
                  <a:pt x="847988" y="1720988"/>
                </a:cubicBezTo>
                <a:cubicBezTo>
                  <a:pt x="846698" y="1719798"/>
                  <a:pt x="849286" y="1719581"/>
                  <a:pt x="849294" y="1716983"/>
                </a:cubicBezTo>
                <a:cubicBezTo>
                  <a:pt x="853181" y="1715358"/>
                  <a:pt x="855769" y="1715141"/>
                  <a:pt x="857059" y="1716331"/>
                </a:cubicBezTo>
                <a:cubicBezTo>
                  <a:pt x="857043" y="1721526"/>
                  <a:pt x="854447" y="1724341"/>
                  <a:pt x="851858" y="1724558"/>
                </a:cubicBezTo>
                <a:close/>
                <a:moveTo>
                  <a:pt x="1246886" y="1538529"/>
                </a:moveTo>
                <a:cubicBezTo>
                  <a:pt x="1244504" y="1539587"/>
                  <a:pt x="1239741" y="1541703"/>
                  <a:pt x="1238046" y="1541030"/>
                </a:cubicBezTo>
                <a:cubicBezTo>
                  <a:pt x="1236030" y="1536224"/>
                  <a:pt x="1240793" y="1534108"/>
                  <a:pt x="1235708" y="1532090"/>
                </a:cubicBezTo>
                <a:cubicBezTo>
                  <a:pt x="1236394" y="1530360"/>
                  <a:pt x="1240471" y="1529975"/>
                  <a:pt x="1243861" y="1531320"/>
                </a:cubicBezTo>
                <a:cubicBezTo>
                  <a:pt x="1245556" y="1531993"/>
                  <a:pt x="1247251" y="1532665"/>
                  <a:pt x="1246565" y="1534396"/>
                </a:cubicBezTo>
                <a:cubicBezTo>
                  <a:pt x="1245878" y="1536126"/>
                  <a:pt x="1247573" y="1536799"/>
                  <a:pt x="1246886" y="1538529"/>
                </a:cubicBezTo>
                <a:close/>
                <a:moveTo>
                  <a:pt x="1196730" y="1563261"/>
                </a:moveTo>
                <a:cubicBezTo>
                  <a:pt x="1194395" y="1558329"/>
                  <a:pt x="1193022" y="1561789"/>
                  <a:pt x="1194395" y="1558329"/>
                </a:cubicBezTo>
                <a:cubicBezTo>
                  <a:pt x="1195082" y="1556598"/>
                  <a:pt x="1196936" y="1557334"/>
                  <a:pt x="1196936" y="1557334"/>
                </a:cubicBezTo>
                <a:cubicBezTo>
                  <a:pt x="1200644" y="1558805"/>
                  <a:pt x="1201124" y="1563002"/>
                  <a:pt x="1196730" y="1563261"/>
                </a:cubicBezTo>
                <a:close/>
                <a:moveTo>
                  <a:pt x="698029" y="1801188"/>
                </a:moveTo>
                <a:cubicBezTo>
                  <a:pt x="695513" y="1802121"/>
                  <a:pt x="695513" y="1802121"/>
                  <a:pt x="693659" y="1801385"/>
                </a:cubicBezTo>
                <a:cubicBezTo>
                  <a:pt x="691805" y="1800649"/>
                  <a:pt x="691805" y="1800649"/>
                  <a:pt x="690613" y="1798245"/>
                </a:cubicBezTo>
                <a:cubicBezTo>
                  <a:pt x="691275" y="1796577"/>
                  <a:pt x="693791" y="1795644"/>
                  <a:pt x="696307" y="1794711"/>
                </a:cubicBezTo>
                <a:cubicBezTo>
                  <a:pt x="696307" y="1794711"/>
                  <a:pt x="695645" y="1796380"/>
                  <a:pt x="697499" y="1797115"/>
                </a:cubicBezTo>
                <a:cubicBezTo>
                  <a:pt x="697499" y="1797115"/>
                  <a:pt x="697499" y="1797115"/>
                  <a:pt x="698161" y="1795447"/>
                </a:cubicBezTo>
                <a:cubicBezTo>
                  <a:pt x="699353" y="1797851"/>
                  <a:pt x="696837" y="1798784"/>
                  <a:pt x="698029" y="1801188"/>
                </a:cubicBezTo>
                <a:close/>
                <a:moveTo>
                  <a:pt x="1230646" y="1548304"/>
                </a:moveTo>
                <a:cubicBezTo>
                  <a:pt x="1230646" y="1548304"/>
                  <a:pt x="1230646" y="1548304"/>
                  <a:pt x="1222526" y="1548723"/>
                </a:cubicBezTo>
                <a:cubicBezTo>
                  <a:pt x="1219741" y="1546153"/>
                  <a:pt x="1218348" y="1544868"/>
                  <a:pt x="1219503" y="1538026"/>
                </a:cubicBezTo>
                <a:cubicBezTo>
                  <a:pt x="1219503" y="1538026"/>
                  <a:pt x="1220817" y="1536602"/>
                  <a:pt x="1222131" y="1535178"/>
                </a:cubicBezTo>
                <a:cubicBezTo>
                  <a:pt x="1226151" y="1533614"/>
                  <a:pt x="1227544" y="1534899"/>
                  <a:pt x="1230329" y="1537468"/>
                </a:cubicBezTo>
                <a:cubicBezTo>
                  <a:pt x="1233115" y="1540038"/>
                  <a:pt x="1233273" y="1545455"/>
                  <a:pt x="1230646" y="1548304"/>
                </a:cubicBezTo>
                <a:close/>
                <a:moveTo>
                  <a:pt x="1062241" y="1630059"/>
                </a:moveTo>
                <a:cubicBezTo>
                  <a:pt x="1059387" y="1626867"/>
                  <a:pt x="1058314" y="1624381"/>
                  <a:pt x="1059020" y="1622601"/>
                </a:cubicBezTo>
                <a:cubicBezTo>
                  <a:pt x="1062212" y="1619748"/>
                  <a:pt x="1063286" y="1622234"/>
                  <a:pt x="1065772" y="1621160"/>
                </a:cubicBezTo>
                <a:cubicBezTo>
                  <a:pt x="1067919" y="1626133"/>
                  <a:pt x="1064727" y="1628986"/>
                  <a:pt x="1062241" y="1630059"/>
                </a:cubicBezTo>
                <a:close/>
                <a:moveTo>
                  <a:pt x="918481" y="1698931"/>
                </a:moveTo>
                <a:cubicBezTo>
                  <a:pt x="915405" y="1701225"/>
                  <a:pt x="910748" y="1701419"/>
                  <a:pt x="906014" y="1699618"/>
                </a:cubicBezTo>
                <a:cubicBezTo>
                  <a:pt x="898895" y="1687920"/>
                  <a:pt x="913167" y="1677995"/>
                  <a:pt x="921461" y="1685645"/>
                </a:cubicBezTo>
                <a:cubicBezTo>
                  <a:pt x="923050" y="1692242"/>
                  <a:pt x="921556" y="1696636"/>
                  <a:pt x="918481" y="1698931"/>
                </a:cubicBezTo>
                <a:close/>
                <a:moveTo>
                  <a:pt x="1644129" y="1355574"/>
                </a:moveTo>
                <a:cubicBezTo>
                  <a:pt x="1643511" y="1356588"/>
                  <a:pt x="1642880" y="1357272"/>
                  <a:pt x="1640880" y="1356694"/>
                </a:cubicBezTo>
                <a:cubicBezTo>
                  <a:pt x="1639512" y="1355432"/>
                  <a:pt x="1638144" y="1354170"/>
                  <a:pt x="1636775" y="1352908"/>
                </a:cubicBezTo>
                <a:cubicBezTo>
                  <a:pt x="1635407" y="1351645"/>
                  <a:pt x="1634039" y="1350383"/>
                  <a:pt x="1635195" y="1346384"/>
                </a:cubicBezTo>
                <a:cubicBezTo>
                  <a:pt x="1637825" y="1346278"/>
                  <a:pt x="1636351" y="1342385"/>
                  <a:pt x="1640350" y="1343541"/>
                </a:cubicBezTo>
                <a:cubicBezTo>
                  <a:pt x="1641718" y="1344803"/>
                  <a:pt x="1642980" y="1343435"/>
                  <a:pt x="1644349" y="1344697"/>
                </a:cubicBezTo>
                <a:cubicBezTo>
                  <a:pt x="1645717" y="1345959"/>
                  <a:pt x="1645823" y="1348590"/>
                  <a:pt x="1647298" y="1352482"/>
                </a:cubicBezTo>
                <a:cubicBezTo>
                  <a:pt x="1645351" y="1353220"/>
                  <a:pt x="1644747" y="1354562"/>
                  <a:pt x="1644129" y="1355574"/>
                </a:cubicBezTo>
                <a:close/>
                <a:moveTo>
                  <a:pt x="1787381" y="1287837"/>
                </a:moveTo>
                <a:cubicBezTo>
                  <a:pt x="1785051" y="1288843"/>
                  <a:pt x="1784389" y="1290511"/>
                  <a:pt x="1782720" y="1289849"/>
                </a:cubicBezTo>
                <a:cubicBezTo>
                  <a:pt x="1780045" y="1286857"/>
                  <a:pt x="1780708" y="1285188"/>
                  <a:pt x="1785369" y="1283175"/>
                </a:cubicBezTo>
                <a:cubicBezTo>
                  <a:pt x="1787381" y="1287837"/>
                  <a:pt x="1787381" y="1287837"/>
                  <a:pt x="1787381" y="1287837"/>
                </a:cubicBezTo>
                <a:close/>
                <a:moveTo>
                  <a:pt x="1118880" y="1610191"/>
                </a:moveTo>
                <a:cubicBezTo>
                  <a:pt x="1116414" y="1611215"/>
                  <a:pt x="1116414" y="1611215"/>
                  <a:pt x="1114634" y="1610509"/>
                </a:cubicBezTo>
                <a:cubicBezTo>
                  <a:pt x="1114634" y="1610509"/>
                  <a:pt x="1112854" y="1609803"/>
                  <a:pt x="1112854" y="1609803"/>
                </a:cubicBezTo>
                <a:cubicBezTo>
                  <a:pt x="1112854" y="1609803"/>
                  <a:pt x="1112854" y="1609803"/>
                  <a:pt x="1111074" y="1609096"/>
                </a:cubicBezTo>
                <a:cubicBezTo>
                  <a:pt x="1109981" y="1606660"/>
                  <a:pt x="1114914" y="1604611"/>
                  <a:pt x="1116694" y="1605318"/>
                </a:cubicBezTo>
                <a:cubicBezTo>
                  <a:pt x="1118474" y="1606024"/>
                  <a:pt x="1118474" y="1606024"/>
                  <a:pt x="1118474" y="1606024"/>
                </a:cubicBezTo>
                <a:cubicBezTo>
                  <a:pt x="1118474" y="1606024"/>
                  <a:pt x="1117787" y="1607754"/>
                  <a:pt x="1118880" y="1610191"/>
                </a:cubicBezTo>
                <a:close/>
                <a:moveTo>
                  <a:pt x="1012990" y="1664246"/>
                </a:moveTo>
                <a:cubicBezTo>
                  <a:pt x="1012990" y="1664246"/>
                  <a:pt x="1012990" y="1664246"/>
                  <a:pt x="1010270" y="1664450"/>
                </a:cubicBezTo>
                <a:cubicBezTo>
                  <a:pt x="1008901" y="1663187"/>
                  <a:pt x="1008901" y="1663187"/>
                  <a:pt x="1008901" y="1663187"/>
                </a:cubicBezTo>
                <a:cubicBezTo>
                  <a:pt x="1008901" y="1663187"/>
                  <a:pt x="1008901" y="1663187"/>
                  <a:pt x="1008885" y="1660459"/>
                </a:cubicBezTo>
                <a:cubicBezTo>
                  <a:pt x="1010237" y="1658993"/>
                  <a:pt x="1010237" y="1658993"/>
                  <a:pt x="1011590" y="1657527"/>
                </a:cubicBezTo>
                <a:cubicBezTo>
                  <a:pt x="1011590" y="1657527"/>
                  <a:pt x="1011590" y="1657527"/>
                  <a:pt x="1014311" y="1657323"/>
                </a:cubicBezTo>
                <a:cubicBezTo>
                  <a:pt x="1012958" y="1658789"/>
                  <a:pt x="1012958" y="1658789"/>
                  <a:pt x="1014327" y="1660052"/>
                </a:cubicBezTo>
                <a:cubicBezTo>
                  <a:pt x="1014327" y="1660052"/>
                  <a:pt x="1014327" y="1660052"/>
                  <a:pt x="1015679" y="1658585"/>
                </a:cubicBezTo>
                <a:cubicBezTo>
                  <a:pt x="1015679" y="1658585"/>
                  <a:pt x="1015679" y="1658585"/>
                  <a:pt x="1015695" y="1661314"/>
                </a:cubicBezTo>
                <a:cubicBezTo>
                  <a:pt x="1014343" y="1662780"/>
                  <a:pt x="1014343" y="1662780"/>
                  <a:pt x="1012990" y="1664246"/>
                </a:cubicBezTo>
                <a:close/>
                <a:moveTo>
                  <a:pt x="1263758" y="1545355"/>
                </a:moveTo>
                <a:cubicBezTo>
                  <a:pt x="1260049" y="1549376"/>
                  <a:pt x="1254634" y="1546862"/>
                  <a:pt x="1250455" y="1543008"/>
                </a:cubicBezTo>
                <a:cubicBezTo>
                  <a:pt x="1248906" y="1539098"/>
                  <a:pt x="1252928" y="1540327"/>
                  <a:pt x="1252615" y="1535077"/>
                </a:cubicBezTo>
                <a:cubicBezTo>
                  <a:pt x="1256481" y="1533681"/>
                  <a:pt x="1259110" y="1533625"/>
                  <a:pt x="1261896" y="1536195"/>
                </a:cubicBezTo>
                <a:cubicBezTo>
                  <a:pt x="1263289" y="1537479"/>
                  <a:pt x="1263445" y="1540104"/>
                  <a:pt x="1263758" y="1545355"/>
                </a:cubicBezTo>
                <a:close/>
                <a:moveTo>
                  <a:pt x="1158987" y="1595398"/>
                </a:moveTo>
                <a:cubicBezTo>
                  <a:pt x="1158987" y="1595398"/>
                  <a:pt x="1158987" y="1595398"/>
                  <a:pt x="1159706" y="1588735"/>
                </a:cubicBezTo>
                <a:cubicBezTo>
                  <a:pt x="1162389" y="1588768"/>
                  <a:pt x="1163855" y="1590120"/>
                  <a:pt x="1165321" y="1591473"/>
                </a:cubicBezTo>
                <a:cubicBezTo>
                  <a:pt x="1165570" y="1594144"/>
                  <a:pt x="1164353" y="1595464"/>
                  <a:pt x="1158987" y="1595398"/>
                </a:cubicBezTo>
                <a:close/>
                <a:moveTo>
                  <a:pt x="870830" y="1739935"/>
                </a:moveTo>
                <a:cubicBezTo>
                  <a:pt x="868241" y="1741054"/>
                  <a:pt x="866387" y="1740318"/>
                  <a:pt x="864533" y="1739582"/>
                </a:cubicBezTo>
                <a:cubicBezTo>
                  <a:pt x="864533" y="1739582"/>
                  <a:pt x="862679" y="1738847"/>
                  <a:pt x="863415" y="1736993"/>
                </a:cubicBezTo>
                <a:cubicBezTo>
                  <a:pt x="864151" y="1735139"/>
                  <a:pt x="864151" y="1735139"/>
                  <a:pt x="866005" y="1735874"/>
                </a:cubicBezTo>
                <a:cubicBezTo>
                  <a:pt x="867858" y="1736610"/>
                  <a:pt x="869712" y="1737346"/>
                  <a:pt x="870830" y="1739935"/>
                </a:cubicBezTo>
                <a:close/>
                <a:moveTo>
                  <a:pt x="1683561" y="1354789"/>
                </a:moveTo>
                <a:cubicBezTo>
                  <a:pt x="1681119" y="1355751"/>
                  <a:pt x="1678677" y="1356713"/>
                  <a:pt x="1676897" y="1356007"/>
                </a:cubicBezTo>
                <a:cubicBezTo>
                  <a:pt x="1675780" y="1353632"/>
                  <a:pt x="1676442" y="1351964"/>
                  <a:pt x="1675324" y="1349589"/>
                </a:cubicBezTo>
                <a:cubicBezTo>
                  <a:pt x="1677104" y="1350295"/>
                  <a:pt x="1679546" y="1349333"/>
                  <a:pt x="1679546" y="1349333"/>
                </a:cubicBezTo>
                <a:cubicBezTo>
                  <a:pt x="1681326" y="1350039"/>
                  <a:pt x="1682443" y="1352414"/>
                  <a:pt x="1683561" y="1354789"/>
                </a:cubicBezTo>
                <a:close/>
                <a:moveTo>
                  <a:pt x="1660912" y="1366354"/>
                </a:moveTo>
                <a:cubicBezTo>
                  <a:pt x="1659244" y="1365692"/>
                  <a:pt x="1657576" y="1365030"/>
                  <a:pt x="1656569" y="1362699"/>
                </a:cubicBezTo>
                <a:cubicBezTo>
                  <a:pt x="1657893" y="1359363"/>
                  <a:pt x="1660568" y="1362355"/>
                  <a:pt x="1663560" y="1359680"/>
                </a:cubicBezTo>
                <a:cubicBezTo>
                  <a:pt x="1664567" y="1362011"/>
                  <a:pt x="1663243" y="1365348"/>
                  <a:pt x="1660912" y="1366354"/>
                </a:cubicBezTo>
                <a:close/>
                <a:moveTo>
                  <a:pt x="1740258" y="1329172"/>
                </a:moveTo>
                <a:cubicBezTo>
                  <a:pt x="1734775" y="1333005"/>
                  <a:pt x="1723134" y="1332391"/>
                  <a:pt x="1713542" y="1336595"/>
                </a:cubicBezTo>
                <a:lnTo>
                  <a:pt x="1716976" y="1333283"/>
                </a:lnTo>
                <a:lnTo>
                  <a:pt x="1712480" y="1329500"/>
                </a:lnTo>
                <a:cubicBezTo>
                  <a:pt x="1714897" y="1328456"/>
                  <a:pt x="1717314" y="1327412"/>
                  <a:pt x="1719044" y="1328099"/>
                </a:cubicBezTo>
                <a:lnTo>
                  <a:pt x="1719929" y="1329333"/>
                </a:lnTo>
                <a:lnTo>
                  <a:pt x="1721085" y="1327572"/>
                </a:lnTo>
                <a:cubicBezTo>
                  <a:pt x="1721085" y="1327572"/>
                  <a:pt x="1721085" y="1327572"/>
                  <a:pt x="1722796" y="1328251"/>
                </a:cubicBezTo>
                <a:cubicBezTo>
                  <a:pt x="1727930" y="1330288"/>
                  <a:pt x="1735124" y="1327135"/>
                  <a:pt x="1740258" y="1329172"/>
                </a:cubicBezTo>
                <a:close/>
                <a:moveTo>
                  <a:pt x="1181510" y="1595846"/>
                </a:moveTo>
                <a:cubicBezTo>
                  <a:pt x="1181510" y="1595846"/>
                  <a:pt x="1179779" y="1595160"/>
                  <a:pt x="1179779" y="1595160"/>
                </a:cubicBezTo>
                <a:cubicBezTo>
                  <a:pt x="1178049" y="1594473"/>
                  <a:pt x="1178049" y="1594473"/>
                  <a:pt x="1178049" y="1594473"/>
                </a:cubicBezTo>
                <a:cubicBezTo>
                  <a:pt x="1178049" y="1594473"/>
                  <a:pt x="1176318" y="1593786"/>
                  <a:pt x="1175250" y="1591431"/>
                </a:cubicBezTo>
                <a:cubicBezTo>
                  <a:pt x="1177236" y="1586426"/>
                  <a:pt x="1182427" y="1588486"/>
                  <a:pt x="1184158" y="1589173"/>
                </a:cubicBezTo>
                <a:cubicBezTo>
                  <a:pt x="1186957" y="1592214"/>
                  <a:pt x="1185632" y="1595551"/>
                  <a:pt x="1181510" y="1595846"/>
                </a:cubicBezTo>
                <a:close/>
                <a:moveTo>
                  <a:pt x="1153977" y="1609813"/>
                </a:moveTo>
                <a:cubicBezTo>
                  <a:pt x="1151090" y="1606583"/>
                  <a:pt x="1149289" y="1605868"/>
                  <a:pt x="1149632" y="1599751"/>
                </a:cubicBezTo>
                <a:cubicBezTo>
                  <a:pt x="1152147" y="1598664"/>
                  <a:pt x="1157179" y="1596492"/>
                  <a:pt x="1158980" y="1597207"/>
                </a:cubicBezTo>
                <a:cubicBezTo>
                  <a:pt x="1162238" y="1604754"/>
                  <a:pt x="1160809" y="1608355"/>
                  <a:pt x="1153977" y="1609813"/>
                </a:cubicBezTo>
                <a:close/>
                <a:moveTo>
                  <a:pt x="1007930" y="1679966"/>
                </a:moveTo>
                <a:cubicBezTo>
                  <a:pt x="1006606" y="1683303"/>
                  <a:pt x="1002483" y="1683598"/>
                  <a:pt x="999022" y="1682224"/>
                </a:cubicBezTo>
                <a:cubicBezTo>
                  <a:pt x="997292" y="1681538"/>
                  <a:pt x="997292" y="1681538"/>
                  <a:pt x="995562" y="1680851"/>
                </a:cubicBezTo>
                <a:cubicBezTo>
                  <a:pt x="998616" y="1678201"/>
                  <a:pt x="1001671" y="1675551"/>
                  <a:pt x="1005132" y="1676924"/>
                </a:cubicBezTo>
                <a:cubicBezTo>
                  <a:pt x="1006862" y="1677611"/>
                  <a:pt x="1008592" y="1678297"/>
                  <a:pt x="1007930" y="1679966"/>
                </a:cubicBezTo>
                <a:close/>
                <a:moveTo>
                  <a:pt x="1174029" y="1605324"/>
                </a:moveTo>
                <a:cubicBezTo>
                  <a:pt x="1171440" y="1606442"/>
                  <a:pt x="1171440" y="1606442"/>
                  <a:pt x="1171440" y="1606442"/>
                </a:cubicBezTo>
                <a:cubicBezTo>
                  <a:pt x="1169586" y="1605707"/>
                  <a:pt x="1168468" y="1603117"/>
                  <a:pt x="1167349" y="1600528"/>
                </a:cubicBezTo>
                <a:cubicBezTo>
                  <a:pt x="1167349" y="1600528"/>
                  <a:pt x="1167349" y="1600528"/>
                  <a:pt x="1172529" y="1598291"/>
                </a:cubicBezTo>
                <a:cubicBezTo>
                  <a:pt x="1173647" y="1600881"/>
                  <a:pt x="1172911" y="1602734"/>
                  <a:pt x="1174029" y="1605324"/>
                </a:cubicBezTo>
                <a:close/>
                <a:moveTo>
                  <a:pt x="1138326" y="1623916"/>
                </a:moveTo>
                <a:cubicBezTo>
                  <a:pt x="1137639" y="1625647"/>
                  <a:pt x="1135785" y="1624911"/>
                  <a:pt x="1133931" y="1624175"/>
                </a:cubicBezTo>
                <a:cubicBezTo>
                  <a:pt x="1132077" y="1623440"/>
                  <a:pt x="1131597" y="1619243"/>
                  <a:pt x="1135991" y="1618984"/>
                </a:cubicBezTo>
                <a:cubicBezTo>
                  <a:pt x="1135991" y="1618984"/>
                  <a:pt x="1135991" y="1618984"/>
                  <a:pt x="1138326" y="1623916"/>
                </a:cubicBezTo>
                <a:close/>
                <a:moveTo>
                  <a:pt x="648699" y="1857363"/>
                </a:moveTo>
                <a:cubicBezTo>
                  <a:pt x="648699" y="1857363"/>
                  <a:pt x="646952" y="1856669"/>
                  <a:pt x="646952" y="1856669"/>
                </a:cubicBezTo>
                <a:cubicBezTo>
                  <a:pt x="643456" y="1855282"/>
                  <a:pt x="641056" y="1846032"/>
                  <a:pt x="640731" y="1841754"/>
                </a:cubicBezTo>
                <a:cubicBezTo>
                  <a:pt x="644286" y="1832794"/>
                  <a:pt x="650242" y="1833082"/>
                  <a:pt x="653737" y="1834470"/>
                </a:cubicBezTo>
                <a:cubicBezTo>
                  <a:pt x="660729" y="1837244"/>
                  <a:pt x="664491" y="1853257"/>
                  <a:pt x="648699" y="1857363"/>
                </a:cubicBezTo>
                <a:close/>
                <a:moveTo>
                  <a:pt x="1250177" y="1576744"/>
                </a:moveTo>
                <a:cubicBezTo>
                  <a:pt x="1246469" y="1575273"/>
                  <a:pt x="1245351" y="1572683"/>
                  <a:pt x="1246822" y="1568975"/>
                </a:cubicBezTo>
                <a:cubicBezTo>
                  <a:pt x="1248676" y="1569711"/>
                  <a:pt x="1248676" y="1569711"/>
                  <a:pt x="1251265" y="1568593"/>
                </a:cubicBezTo>
                <a:cubicBezTo>
                  <a:pt x="1254237" y="1571918"/>
                  <a:pt x="1252766" y="1575626"/>
                  <a:pt x="1250177" y="1576744"/>
                </a:cubicBezTo>
                <a:close/>
                <a:moveTo>
                  <a:pt x="1703137" y="1362129"/>
                </a:moveTo>
                <a:cubicBezTo>
                  <a:pt x="1700872" y="1357454"/>
                  <a:pt x="1700387" y="1353484"/>
                  <a:pt x="1706374" y="1353972"/>
                </a:cubicBezTo>
                <a:cubicBezTo>
                  <a:pt x="1709286" y="1357016"/>
                  <a:pt x="1706211" y="1359573"/>
                  <a:pt x="1703137" y="1362129"/>
                </a:cubicBezTo>
                <a:close/>
                <a:moveTo>
                  <a:pt x="1911172" y="1263571"/>
                </a:moveTo>
                <a:cubicBezTo>
                  <a:pt x="1908656" y="1264719"/>
                  <a:pt x="1906141" y="1265866"/>
                  <a:pt x="1904361" y="1265160"/>
                </a:cubicBezTo>
                <a:cubicBezTo>
                  <a:pt x="1902273" y="1260040"/>
                  <a:pt x="1902273" y="1260040"/>
                  <a:pt x="1902273" y="1260040"/>
                </a:cubicBezTo>
                <a:cubicBezTo>
                  <a:pt x="1904788" y="1258892"/>
                  <a:pt x="1907304" y="1257745"/>
                  <a:pt x="1909084" y="1258451"/>
                </a:cubicBezTo>
                <a:cubicBezTo>
                  <a:pt x="1910863" y="1259157"/>
                  <a:pt x="1912643" y="1259863"/>
                  <a:pt x="1911172" y="1263571"/>
                </a:cubicBezTo>
                <a:close/>
                <a:moveTo>
                  <a:pt x="1042849" y="1676592"/>
                </a:moveTo>
                <a:cubicBezTo>
                  <a:pt x="1040128" y="1676795"/>
                  <a:pt x="1040128" y="1676795"/>
                  <a:pt x="1038760" y="1675533"/>
                </a:cubicBezTo>
                <a:cubicBezTo>
                  <a:pt x="1038760" y="1675533"/>
                  <a:pt x="1038760" y="1675533"/>
                  <a:pt x="1037392" y="1674271"/>
                </a:cubicBezTo>
                <a:cubicBezTo>
                  <a:pt x="1037392" y="1674271"/>
                  <a:pt x="1038744" y="1672805"/>
                  <a:pt x="1037376" y="1671543"/>
                </a:cubicBezTo>
                <a:cubicBezTo>
                  <a:pt x="1037376" y="1671543"/>
                  <a:pt x="1037376" y="1671543"/>
                  <a:pt x="1036023" y="1673009"/>
                </a:cubicBezTo>
                <a:cubicBezTo>
                  <a:pt x="1035991" y="1667552"/>
                  <a:pt x="1041432" y="1667144"/>
                  <a:pt x="1044169" y="1669669"/>
                </a:cubicBezTo>
                <a:cubicBezTo>
                  <a:pt x="1044185" y="1672397"/>
                  <a:pt x="1042833" y="1673863"/>
                  <a:pt x="1042849" y="1676592"/>
                </a:cubicBezTo>
                <a:close/>
                <a:moveTo>
                  <a:pt x="1735177" y="1349093"/>
                </a:moveTo>
                <a:cubicBezTo>
                  <a:pt x="1735177" y="1349093"/>
                  <a:pt x="1734108" y="1346379"/>
                  <a:pt x="1734108" y="1346379"/>
                </a:cubicBezTo>
                <a:cubicBezTo>
                  <a:pt x="1734108" y="1346379"/>
                  <a:pt x="1732254" y="1345643"/>
                  <a:pt x="1732254" y="1345643"/>
                </a:cubicBezTo>
                <a:cubicBezTo>
                  <a:pt x="1732254" y="1345643"/>
                  <a:pt x="1732254" y="1345643"/>
                  <a:pt x="1730400" y="1344908"/>
                </a:cubicBezTo>
                <a:cubicBezTo>
                  <a:pt x="1731185" y="1342930"/>
                  <a:pt x="1733823" y="1341688"/>
                  <a:pt x="1735677" y="1342424"/>
                </a:cubicBezTo>
                <a:cubicBezTo>
                  <a:pt x="1737531" y="1343160"/>
                  <a:pt x="1738600" y="1345873"/>
                  <a:pt x="1735177" y="1349093"/>
                </a:cubicBezTo>
                <a:close/>
                <a:moveTo>
                  <a:pt x="1296387" y="1557833"/>
                </a:moveTo>
                <a:cubicBezTo>
                  <a:pt x="1293734" y="1557964"/>
                  <a:pt x="1292365" y="1556701"/>
                  <a:pt x="1290997" y="1555439"/>
                </a:cubicBezTo>
                <a:cubicBezTo>
                  <a:pt x="1289629" y="1554177"/>
                  <a:pt x="1288260" y="1552915"/>
                  <a:pt x="1285524" y="1550390"/>
                </a:cubicBezTo>
                <a:cubicBezTo>
                  <a:pt x="1288009" y="1544950"/>
                  <a:pt x="1290579" y="1542164"/>
                  <a:pt x="1298538" y="1541772"/>
                </a:cubicBezTo>
                <a:cubicBezTo>
                  <a:pt x="1302727" y="1548214"/>
                  <a:pt x="1301609" y="1554916"/>
                  <a:pt x="1296387" y="1557833"/>
                </a:cubicBezTo>
                <a:close/>
                <a:moveTo>
                  <a:pt x="998061" y="1700512"/>
                </a:moveTo>
                <a:cubicBezTo>
                  <a:pt x="995619" y="1701474"/>
                  <a:pt x="993839" y="1700768"/>
                  <a:pt x="993839" y="1700768"/>
                </a:cubicBezTo>
                <a:cubicBezTo>
                  <a:pt x="990279" y="1699355"/>
                  <a:pt x="991148" y="1691975"/>
                  <a:pt x="996487" y="1694094"/>
                </a:cubicBezTo>
                <a:cubicBezTo>
                  <a:pt x="999385" y="1697175"/>
                  <a:pt x="995163" y="1697431"/>
                  <a:pt x="998061" y="1700512"/>
                </a:cubicBezTo>
                <a:close/>
                <a:moveTo>
                  <a:pt x="1675931" y="1379739"/>
                </a:moveTo>
                <a:cubicBezTo>
                  <a:pt x="1669438" y="1381348"/>
                  <a:pt x="1658794" y="1376594"/>
                  <a:pt x="1648332" y="1377074"/>
                </a:cubicBezTo>
                <a:lnTo>
                  <a:pt x="1652727" y="1375215"/>
                </a:lnTo>
                <a:lnTo>
                  <a:pt x="1649889" y="1370069"/>
                </a:lnTo>
                <a:cubicBezTo>
                  <a:pt x="1652520" y="1369963"/>
                  <a:pt x="1655150" y="1369857"/>
                  <a:pt x="1656519" y="1371119"/>
                </a:cubicBezTo>
                <a:lnTo>
                  <a:pt x="1656901" y="1372589"/>
                </a:lnTo>
                <a:lnTo>
                  <a:pt x="1658611" y="1371361"/>
                </a:lnTo>
                <a:cubicBezTo>
                  <a:pt x="1658611" y="1371361"/>
                  <a:pt x="1658611" y="1371361"/>
                  <a:pt x="1659965" y="1372610"/>
                </a:cubicBezTo>
                <a:cubicBezTo>
                  <a:pt x="1664024" y="1376354"/>
                  <a:pt x="1671871" y="1375994"/>
                  <a:pt x="1675931" y="1379739"/>
                </a:cubicBezTo>
                <a:close/>
                <a:moveTo>
                  <a:pt x="995192" y="1707743"/>
                </a:moveTo>
                <a:cubicBezTo>
                  <a:pt x="993338" y="1707007"/>
                  <a:pt x="991484" y="1706271"/>
                  <a:pt x="988894" y="1707389"/>
                </a:cubicBezTo>
                <a:cubicBezTo>
                  <a:pt x="988512" y="1702946"/>
                  <a:pt x="989247" y="1701092"/>
                  <a:pt x="993691" y="1700709"/>
                </a:cubicBezTo>
                <a:cubicBezTo>
                  <a:pt x="994809" y="1703299"/>
                  <a:pt x="994073" y="1705153"/>
                  <a:pt x="995192" y="1707743"/>
                </a:cubicBezTo>
                <a:close/>
                <a:moveTo>
                  <a:pt x="972332" y="1718842"/>
                </a:moveTo>
                <a:cubicBezTo>
                  <a:pt x="967215" y="1716812"/>
                  <a:pt x="966599" y="1708413"/>
                  <a:pt x="969703" y="1705567"/>
                </a:cubicBezTo>
                <a:cubicBezTo>
                  <a:pt x="972107" y="1704483"/>
                  <a:pt x="974512" y="1703398"/>
                  <a:pt x="976218" y="1704075"/>
                </a:cubicBezTo>
                <a:cubicBezTo>
                  <a:pt x="981334" y="1706106"/>
                  <a:pt x="982957" y="1716943"/>
                  <a:pt x="972332" y="1718842"/>
                </a:cubicBezTo>
                <a:close/>
                <a:moveTo>
                  <a:pt x="1734756" y="1358081"/>
                </a:moveTo>
                <a:cubicBezTo>
                  <a:pt x="1732219" y="1358183"/>
                  <a:pt x="1731002" y="1359503"/>
                  <a:pt x="1729683" y="1358285"/>
                </a:cubicBezTo>
                <a:cubicBezTo>
                  <a:pt x="1728261" y="1354532"/>
                  <a:pt x="1729478" y="1353213"/>
                  <a:pt x="1734551" y="1353008"/>
                </a:cubicBezTo>
                <a:cubicBezTo>
                  <a:pt x="1734756" y="1358081"/>
                  <a:pt x="1734756" y="1358081"/>
                  <a:pt x="1734756" y="1358081"/>
                </a:cubicBezTo>
                <a:close/>
                <a:moveTo>
                  <a:pt x="1664037" y="1396505"/>
                </a:moveTo>
                <a:cubicBezTo>
                  <a:pt x="1664037" y="1396505"/>
                  <a:pt x="1664014" y="1393589"/>
                  <a:pt x="1664014" y="1393589"/>
                </a:cubicBezTo>
                <a:cubicBezTo>
                  <a:pt x="1664014" y="1393589"/>
                  <a:pt x="1662547" y="1392236"/>
                  <a:pt x="1662547" y="1392236"/>
                </a:cubicBezTo>
                <a:cubicBezTo>
                  <a:pt x="1662547" y="1392236"/>
                  <a:pt x="1662547" y="1392236"/>
                  <a:pt x="1661081" y="1390884"/>
                </a:cubicBezTo>
                <a:cubicBezTo>
                  <a:pt x="1662524" y="1389320"/>
                  <a:pt x="1665433" y="1389109"/>
                  <a:pt x="1666899" y="1390461"/>
                </a:cubicBezTo>
                <a:cubicBezTo>
                  <a:pt x="1668365" y="1391813"/>
                  <a:pt x="1668388" y="1394729"/>
                  <a:pt x="1664037" y="1396505"/>
                </a:cubicBezTo>
                <a:close/>
                <a:moveTo>
                  <a:pt x="1364243" y="1539967"/>
                </a:moveTo>
                <a:cubicBezTo>
                  <a:pt x="1357449" y="1541841"/>
                  <a:pt x="1356064" y="1537851"/>
                  <a:pt x="1353344" y="1538054"/>
                </a:cubicBezTo>
                <a:cubicBezTo>
                  <a:pt x="1354680" y="1533860"/>
                  <a:pt x="1356032" y="1532394"/>
                  <a:pt x="1357384" y="1530928"/>
                </a:cubicBezTo>
                <a:cubicBezTo>
                  <a:pt x="1361457" y="1529258"/>
                  <a:pt x="1361473" y="1531986"/>
                  <a:pt x="1365563" y="1533045"/>
                </a:cubicBezTo>
                <a:cubicBezTo>
                  <a:pt x="1365579" y="1535773"/>
                  <a:pt x="1362858" y="1535977"/>
                  <a:pt x="1364243" y="1539967"/>
                </a:cubicBezTo>
                <a:close/>
                <a:moveTo>
                  <a:pt x="972825" y="1727335"/>
                </a:moveTo>
                <a:cubicBezTo>
                  <a:pt x="970470" y="1728403"/>
                  <a:pt x="970470" y="1728403"/>
                  <a:pt x="968801" y="1727741"/>
                </a:cubicBezTo>
                <a:cubicBezTo>
                  <a:pt x="967133" y="1727079"/>
                  <a:pt x="967133" y="1727079"/>
                  <a:pt x="966151" y="1724687"/>
                </a:cubicBezTo>
                <a:cubicBezTo>
                  <a:pt x="969193" y="1721888"/>
                  <a:pt x="970175" y="1724281"/>
                  <a:pt x="972530" y="1723212"/>
                </a:cubicBezTo>
                <a:cubicBezTo>
                  <a:pt x="973511" y="1725605"/>
                  <a:pt x="971156" y="1726673"/>
                  <a:pt x="972825" y="1727335"/>
                </a:cubicBezTo>
                <a:close/>
                <a:moveTo>
                  <a:pt x="1635478" y="1412939"/>
                </a:moveTo>
                <a:cubicBezTo>
                  <a:pt x="1633193" y="1413561"/>
                  <a:pt x="1630642" y="1413568"/>
                  <a:pt x="1629761" y="1413218"/>
                </a:cubicBezTo>
                <a:cubicBezTo>
                  <a:pt x="1629761" y="1413218"/>
                  <a:pt x="1629761" y="1413218"/>
                  <a:pt x="1625875" y="1407599"/>
                </a:cubicBezTo>
                <a:cubicBezTo>
                  <a:pt x="1630795" y="1405474"/>
                  <a:pt x="1632193" y="1401952"/>
                  <a:pt x="1630069" y="1397031"/>
                </a:cubicBezTo>
                <a:cubicBezTo>
                  <a:pt x="1631830" y="1397730"/>
                  <a:pt x="1633591" y="1398429"/>
                  <a:pt x="1633591" y="1398429"/>
                </a:cubicBezTo>
                <a:cubicBezTo>
                  <a:pt x="1633591" y="1398429"/>
                  <a:pt x="1635353" y="1399128"/>
                  <a:pt x="1635353" y="1399128"/>
                </a:cubicBezTo>
                <a:lnTo>
                  <a:pt x="1636724" y="1402303"/>
                </a:lnTo>
                <a:lnTo>
                  <a:pt x="1638974" y="1397931"/>
                </a:lnTo>
                <a:lnTo>
                  <a:pt x="1637349" y="1395533"/>
                </a:lnTo>
                <a:cubicBezTo>
                  <a:pt x="1639731" y="1394476"/>
                  <a:pt x="1643486" y="1389957"/>
                  <a:pt x="1645181" y="1390630"/>
                </a:cubicBezTo>
                <a:cubicBezTo>
                  <a:pt x="1642799" y="1391687"/>
                  <a:pt x="1650587" y="1396781"/>
                  <a:pt x="1649214" y="1400242"/>
                </a:cubicBezTo>
                <a:lnTo>
                  <a:pt x="1644725" y="1400666"/>
                </a:lnTo>
                <a:lnTo>
                  <a:pt x="1644550" y="1402564"/>
                </a:lnTo>
                <a:lnTo>
                  <a:pt x="1637249" y="1403521"/>
                </a:lnTo>
                <a:lnTo>
                  <a:pt x="1639602" y="1408969"/>
                </a:lnTo>
                <a:cubicBezTo>
                  <a:pt x="1639784" y="1411079"/>
                  <a:pt x="1637764" y="1412317"/>
                  <a:pt x="1635478" y="1412939"/>
                </a:cubicBezTo>
                <a:close/>
                <a:moveTo>
                  <a:pt x="1119676" y="1659375"/>
                </a:moveTo>
                <a:cubicBezTo>
                  <a:pt x="1117239" y="1660468"/>
                  <a:pt x="1117239" y="1660468"/>
                  <a:pt x="1115509" y="1659782"/>
                </a:cubicBezTo>
                <a:cubicBezTo>
                  <a:pt x="1113779" y="1659095"/>
                  <a:pt x="1112754" y="1656629"/>
                  <a:pt x="1111730" y="1654162"/>
                </a:cubicBezTo>
                <a:cubicBezTo>
                  <a:pt x="1114167" y="1653069"/>
                  <a:pt x="1113143" y="1650603"/>
                  <a:pt x="1117310" y="1650196"/>
                </a:cubicBezTo>
                <a:cubicBezTo>
                  <a:pt x="1119040" y="1650883"/>
                  <a:pt x="1122819" y="1656502"/>
                  <a:pt x="1119676" y="1659375"/>
                </a:cubicBezTo>
                <a:close/>
                <a:moveTo>
                  <a:pt x="1216944" y="1613985"/>
                </a:moveTo>
                <a:cubicBezTo>
                  <a:pt x="1216944" y="1613985"/>
                  <a:pt x="1216944" y="1613985"/>
                  <a:pt x="1214551" y="1614967"/>
                </a:cubicBezTo>
                <a:cubicBezTo>
                  <a:pt x="1212821" y="1614280"/>
                  <a:pt x="1212821" y="1614280"/>
                  <a:pt x="1212821" y="1614280"/>
                </a:cubicBezTo>
                <a:cubicBezTo>
                  <a:pt x="1212821" y="1614280"/>
                  <a:pt x="1212821" y="1614280"/>
                  <a:pt x="1211753" y="1611925"/>
                </a:cubicBezTo>
                <a:cubicBezTo>
                  <a:pt x="1212415" y="1610256"/>
                  <a:pt x="1212415" y="1610256"/>
                  <a:pt x="1212415" y="1610256"/>
                </a:cubicBezTo>
                <a:cubicBezTo>
                  <a:pt x="1212415" y="1610256"/>
                  <a:pt x="1212415" y="1610256"/>
                  <a:pt x="1215469" y="1607606"/>
                </a:cubicBezTo>
                <a:cubicBezTo>
                  <a:pt x="1214807" y="1609275"/>
                  <a:pt x="1214807" y="1609275"/>
                  <a:pt x="1214807" y="1609275"/>
                </a:cubicBezTo>
                <a:cubicBezTo>
                  <a:pt x="1216537" y="1609961"/>
                  <a:pt x="1216537" y="1609961"/>
                  <a:pt x="1217199" y="1608293"/>
                </a:cubicBezTo>
                <a:cubicBezTo>
                  <a:pt x="1217199" y="1608293"/>
                  <a:pt x="1217199" y="1608293"/>
                  <a:pt x="1217606" y="1612317"/>
                </a:cubicBezTo>
                <a:cubicBezTo>
                  <a:pt x="1217606" y="1612317"/>
                  <a:pt x="1217606" y="1612317"/>
                  <a:pt x="1216944" y="1613985"/>
                </a:cubicBezTo>
                <a:close/>
                <a:moveTo>
                  <a:pt x="1185817" y="1636182"/>
                </a:moveTo>
                <a:cubicBezTo>
                  <a:pt x="1180922" y="1638244"/>
                  <a:pt x="1176713" y="1638577"/>
                  <a:pt x="1174951" y="1637878"/>
                </a:cubicBezTo>
                <a:cubicBezTo>
                  <a:pt x="1169668" y="1635781"/>
                  <a:pt x="1175161" y="1621939"/>
                  <a:pt x="1184654" y="1623703"/>
                </a:cubicBezTo>
                <a:cubicBezTo>
                  <a:pt x="1188176" y="1625101"/>
                  <a:pt x="1185430" y="1632022"/>
                  <a:pt x="1185817" y="1636182"/>
                </a:cubicBezTo>
                <a:close/>
                <a:moveTo>
                  <a:pt x="1583027" y="1449607"/>
                </a:moveTo>
                <a:cubicBezTo>
                  <a:pt x="1581014" y="1444946"/>
                  <a:pt x="1584006" y="1442271"/>
                  <a:pt x="1585675" y="1442934"/>
                </a:cubicBezTo>
                <a:cubicBezTo>
                  <a:pt x="1587343" y="1443596"/>
                  <a:pt x="1586681" y="1445264"/>
                  <a:pt x="1588350" y="1445926"/>
                </a:cubicBezTo>
                <a:cubicBezTo>
                  <a:pt x="1588350" y="1445926"/>
                  <a:pt x="1588350" y="1445926"/>
                  <a:pt x="1583027" y="1449607"/>
                </a:cubicBezTo>
                <a:close/>
                <a:moveTo>
                  <a:pt x="1208167" y="1628313"/>
                </a:moveTo>
                <a:cubicBezTo>
                  <a:pt x="1207207" y="1629434"/>
                  <a:pt x="1205357" y="1630202"/>
                  <a:pt x="1204467" y="1629849"/>
                </a:cubicBezTo>
                <a:cubicBezTo>
                  <a:pt x="1202688" y="1629143"/>
                  <a:pt x="1201594" y="1626706"/>
                  <a:pt x="1202281" y="1624976"/>
                </a:cubicBezTo>
                <a:cubicBezTo>
                  <a:pt x="1202281" y="1624976"/>
                  <a:pt x="1202281" y="1624976"/>
                  <a:pt x="1206527" y="1624658"/>
                </a:cubicBezTo>
                <a:cubicBezTo>
                  <a:pt x="1209197" y="1625717"/>
                  <a:pt x="1209127" y="1627192"/>
                  <a:pt x="1208167" y="1628313"/>
                </a:cubicBezTo>
                <a:close/>
                <a:moveTo>
                  <a:pt x="1615298" y="1435424"/>
                </a:moveTo>
                <a:cubicBezTo>
                  <a:pt x="1614954" y="1431424"/>
                  <a:pt x="1610955" y="1431769"/>
                  <a:pt x="1612279" y="1428432"/>
                </a:cubicBezTo>
                <a:cubicBezTo>
                  <a:pt x="1614610" y="1427425"/>
                  <a:pt x="1616278" y="1428088"/>
                  <a:pt x="1617946" y="1428750"/>
                </a:cubicBezTo>
                <a:cubicBezTo>
                  <a:pt x="1618953" y="1431080"/>
                  <a:pt x="1617629" y="1434417"/>
                  <a:pt x="1615298" y="1435424"/>
                </a:cubicBezTo>
                <a:close/>
                <a:moveTo>
                  <a:pt x="653887" y="1894706"/>
                </a:moveTo>
                <a:cubicBezTo>
                  <a:pt x="649775" y="1896340"/>
                  <a:pt x="649719" y="1893576"/>
                  <a:pt x="646960" y="1893744"/>
                </a:cubicBezTo>
                <a:cubicBezTo>
                  <a:pt x="646849" y="1888215"/>
                  <a:pt x="649609" y="1888047"/>
                  <a:pt x="652369" y="1887880"/>
                </a:cubicBezTo>
                <a:cubicBezTo>
                  <a:pt x="652369" y="1887880"/>
                  <a:pt x="652369" y="1887880"/>
                  <a:pt x="653887" y="1894706"/>
                </a:cubicBezTo>
                <a:close/>
                <a:moveTo>
                  <a:pt x="531166" y="1953895"/>
                </a:moveTo>
                <a:cubicBezTo>
                  <a:pt x="529570" y="1955322"/>
                  <a:pt x="527260" y="1955950"/>
                  <a:pt x="526371" y="1955597"/>
                </a:cubicBezTo>
                <a:cubicBezTo>
                  <a:pt x="526003" y="1951331"/>
                  <a:pt x="528122" y="1945992"/>
                  <a:pt x="531682" y="1947404"/>
                </a:cubicBezTo>
                <a:cubicBezTo>
                  <a:pt x="533645" y="1950243"/>
                  <a:pt x="532762" y="1952468"/>
                  <a:pt x="531166" y="1953895"/>
                </a:cubicBezTo>
                <a:close/>
                <a:moveTo>
                  <a:pt x="1750292" y="1377407"/>
                </a:moveTo>
                <a:cubicBezTo>
                  <a:pt x="1749248" y="1374847"/>
                  <a:pt x="1746732" y="1375995"/>
                  <a:pt x="1746424" y="1371581"/>
                </a:cubicBezTo>
                <a:cubicBezTo>
                  <a:pt x="1749675" y="1368579"/>
                  <a:pt x="1749675" y="1368579"/>
                  <a:pt x="1749675" y="1368579"/>
                </a:cubicBezTo>
                <a:cubicBezTo>
                  <a:pt x="1749983" y="1372993"/>
                  <a:pt x="1754587" y="1376966"/>
                  <a:pt x="1750292" y="1377407"/>
                </a:cubicBezTo>
                <a:close/>
                <a:moveTo>
                  <a:pt x="1669606" y="1416632"/>
                </a:moveTo>
                <a:lnTo>
                  <a:pt x="1661553" y="1409686"/>
                </a:lnTo>
                <a:lnTo>
                  <a:pt x="1658469" y="1411056"/>
                </a:lnTo>
                <a:cubicBezTo>
                  <a:pt x="1656133" y="1411380"/>
                  <a:pt x="1654095" y="1411573"/>
                  <a:pt x="1654599" y="1412774"/>
                </a:cubicBezTo>
                <a:cubicBezTo>
                  <a:pt x="1652904" y="1412102"/>
                  <a:pt x="1653269" y="1406238"/>
                  <a:pt x="1652261" y="1403835"/>
                </a:cubicBezTo>
                <a:cubicBezTo>
                  <a:pt x="1654643" y="1402777"/>
                  <a:pt x="1657024" y="1401720"/>
                  <a:pt x="1658719" y="1402392"/>
                </a:cubicBezTo>
                <a:lnTo>
                  <a:pt x="1662051" y="1406183"/>
                </a:lnTo>
                <a:lnTo>
                  <a:pt x="1662873" y="1404580"/>
                </a:lnTo>
                <a:cubicBezTo>
                  <a:pt x="1663409" y="1403229"/>
                  <a:pt x="1664377" y="1402050"/>
                  <a:pt x="1667688" y="1401279"/>
                </a:cubicBezTo>
                <a:cubicBezTo>
                  <a:pt x="1674609" y="1404025"/>
                  <a:pt x="1675211" y="1412602"/>
                  <a:pt x="1669606" y="1416632"/>
                </a:cubicBezTo>
                <a:close/>
                <a:moveTo>
                  <a:pt x="1078951" y="1699995"/>
                </a:moveTo>
                <a:cubicBezTo>
                  <a:pt x="1078289" y="1701663"/>
                  <a:pt x="1076594" y="1700990"/>
                  <a:pt x="1076594" y="1700990"/>
                </a:cubicBezTo>
                <a:cubicBezTo>
                  <a:pt x="1073205" y="1699645"/>
                  <a:pt x="1070477" y="1696632"/>
                  <a:pt x="1068782" y="1695959"/>
                </a:cubicBezTo>
                <a:cubicBezTo>
                  <a:pt x="1068411" y="1691949"/>
                  <a:pt x="1075191" y="1694640"/>
                  <a:pt x="1077548" y="1693644"/>
                </a:cubicBezTo>
                <a:cubicBezTo>
                  <a:pt x="1080276" y="1696658"/>
                  <a:pt x="1075562" y="1698649"/>
                  <a:pt x="1077257" y="1699322"/>
                </a:cubicBezTo>
                <a:cubicBezTo>
                  <a:pt x="1077257" y="1699322"/>
                  <a:pt x="1077257" y="1699322"/>
                  <a:pt x="1078951" y="1699995"/>
                </a:cubicBezTo>
                <a:close/>
                <a:moveTo>
                  <a:pt x="1730034" y="1391686"/>
                </a:moveTo>
                <a:cubicBezTo>
                  <a:pt x="1728254" y="1390980"/>
                  <a:pt x="1727180" y="1388493"/>
                  <a:pt x="1726107" y="1386008"/>
                </a:cubicBezTo>
                <a:cubicBezTo>
                  <a:pt x="1731785" y="1382081"/>
                  <a:pt x="1731785" y="1382081"/>
                  <a:pt x="1731785" y="1382081"/>
                </a:cubicBezTo>
                <a:cubicBezTo>
                  <a:pt x="1733932" y="1387053"/>
                  <a:pt x="1735006" y="1389539"/>
                  <a:pt x="1730034" y="1391686"/>
                </a:cubicBezTo>
                <a:close/>
                <a:moveTo>
                  <a:pt x="1643943" y="1434411"/>
                </a:moveTo>
                <a:cubicBezTo>
                  <a:pt x="1642536" y="1433113"/>
                  <a:pt x="1642426" y="1430407"/>
                  <a:pt x="1642317" y="1427702"/>
                </a:cubicBezTo>
                <a:cubicBezTo>
                  <a:pt x="1649027" y="1426076"/>
                  <a:pt x="1649027" y="1426076"/>
                  <a:pt x="1649027" y="1426076"/>
                </a:cubicBezTo>
                <a:cubicBezTo>
                  <a:pt x="1649245" y="1431487"/>
                  <a:pt x="1649354" y="1434193"/>
                  <a:pt x="1643943" y="1434411"/>
                </a:cubicBezTo>
                <a:close/>
                <a:moveTo>
                  <a:pt x="1687334" y="1419098"/>
                </a:moveTo>
                <a:cubicBezTo>
                  <a:pt x="1685054" y="1421059"/>
                  <a:pt x="1681744" y="1421830"/>
                  <a:pt x="1678283" y="1420457"/>
                </a:cubicBezTo>
                <a:cubicBezTo>
                  <a:pt x="1674522" y="1414795"/>
                  <a:pt x="1678697" y="1414367"/>
                  <a:pt x="1678396" y="1410079"/>
                </a:cubicBezTo>
                <a:cubicBezTo>
                  <a:pt x="1682571" y="1409651"/>
                  <a:pt x="1686747" y="1409224"/>
                  <a:pt x="1690207" y="1410597"/>
                </a:cubicBezTo>
                <a:cubicBezTo>
                  <a:pt x="1690865" y="1413985"/>
                  <a:pt x="1689615" y="1417136"/>
                  <a:pt x="1687334" y="1419098"/>
                </a:cubicBezTo>
                <a:close/>
                <a:moveTo>
                  <a:pt x="1667977" y="1428360"/>
                </a:moveTo>
                <a:cubicBezTo>
                  <a:pt x="1667922" y="1425595"/>
                  <a:pt x="1665162" y="1425763"/>
                  <a:pt x="1666459" y="1421533"/>
                </a:cubicBezTo>
                <a:cubicBezTo>
                  <a:pt x="1670571" y="1419899"/>
                  <a:pt x="1670571" y="1419899"/>
                  <a:pt x="1670571" y="1419899"/>
                </a:cubicBezTo>
                <a:cubicBezTo>
                  <a:pt x="1669274" y="1424129"/>
                  <a:pt x="1672144" y="1429490"/>
                  <a:pt x="1667977" y="1428360"/>
                </a:cubicBezTo>
                <a:close/>
                <a:moveTo>
                  <a:pt x="1386348" y="1563070"/>
                </a:moveTo>
                <a:cubicBezTo>
                  <a:pt x="1381087" y="1563282"/>
                  <a:pt x="1377088" y="1562127"/>
                  <a:pt x="1375720" y="1560865"/>
                </a:cubicBezTo>
                <a:cubicBezTo>
                  <a:pt x="1374352" y="1559602"/>
                  <a:pt x="1371615" y="1557078"/>
                  <a:pt x="1372771" y="1553079"/>
                </a:cubicBezTo>
                <a:cubicBezTo>
                  <a:pt x="1375401" y="1552973"/>
                  <a:pt x="1376664" y="1551604"/>
                  <a:pt x="1375295" y="1550342"/>
                </a:cubicBezTo>
                <a:cubicBezTo>
                  <a:pt x="1380556" y="1550130"/>
                  <a:pt x="1381925" y="1551392"/>
                  <a:pt x="1384662" y="1553916"/>
                </a:cubicBezTo>
                <a:cubicBezTo>
                  <a:pt x="1386030" y="1555178"/>
                  <a:pt x="1387504" y="1559071"/>
                  <a:pt x="1386348" y="1563070"/>
                </a:cubicBezTo>
                <a:close/>
                <a:moveTo>
                  <a:pt x="1447623" y="1534499"/>
                </a:moveTo>
                <a:cubicBezTo>
                  <a:pt x="1447623" y="1534499"/>
                  <a:pt x="1447623" y="1534499"/>
                  <a:pt x="1442962" y="1536512"/>
                </a:cubicBezTo>
                <a:cubicBezTo>
                  <a:pt x="1440287" y="1533519"/>
                  <a:pt x="1440949" y="1531851"/>
                  <a:pt x="1443942" y="1529176"/>
                </a:cubicBezTo>
                <a:cubicBezTo>
                  <a:pt x="1445610" y="1529838"/>
                  <a:pt x="1446617" y="1532169"/>
                  <a:pt x="1447623" y="1534499"/>
                </a:cubicBezTo>
                <a:close/>
                <a:moveTo>
                  <a:pt x="1552656" y="1484680"/>
                </a:moveTo>
                <a:cubicBezTo>
                  <a:pt x="1550740" y="1485722"/>
                  <a:pt x="1548048" y="1486198"/>
                  <a:pt x="1545964" y="1486402"/>
                </a:cubicBezTo>
                <a:cubicBezTo>
                  <a:pt x="1546670" y="1484622"/>
                  <a:pt x="1547377" y="1482842"/>
                  <a:pt x="1546352" y="1480376"/>
                </a:cubicBezTo>
                <a:cubicBezTo>
                  <a:pt x="1548789" y="1479283"/>
                  <a:pt x="1551544" y="1482436"/>
                  <a:pt x="1554687" y="1479563"/>
                </a:cubicBezTo>
                <a:cubicBezTo>
                  <a:pt x="1555711" y="1482029"/>
                  <a:pt x="1554572" y="1483637"/>
                  <a:pt x="1552656" y="1484680"/>
                </a:cubicBezTo>
                <a:close/>
                <a:moveTo>
                  <a:pt x="1603928" y="1466968"/>
                </a:moveTo>
                <a:cubicBezTo>
                  <a:pt x="1601207" y="1467172"/>
                  <a:pt x="1598487" y="1467376"/>
                  <a:pt x="1597118" y="1466114"/>
                </a:cubicBezTo>
                <a:cubicBezTo>
                  <a:pt x="1595717" y="1459395"/>
                  <a:pt x="1595717" y="1459395"/>
                  <a:pt x="1595717" y="1459395"/>
                </a:cubicBezTo>
                <a:cubicBezTo>
                  <a:pt x="1599790" y="1457725"/>
                  <a:pt x="1601159" y="1458987"/>
                  <a:pt x="1602527" y="1460249"/>
                </a:cubicBezTo>
                <a:cubicBezTo>
                  <a:pt x="1603896" y="1461512"/>
                  <a:pt x="1605264" y="1462774"/>
                  <a:pt x="1603928" y="1466968"/>
                </a:cubicBezTo>
                <a:close/>
                <a:moveTo>
                  <a:pt x="1026053" y="1742450"/>
                </a:moveTo>
                <a:cubicBezTo>
                  <a:pt x="1026053" y="1742450"/>
                  <a:pt x="1026053" y="1742450"/>
                  <a:pt x="1021905" y="1742807"/>
                </a:cubicBezTo>
                <a:cubicBezTo>
                  <a:pt x="1020861" y="1740390"/>
                  <a:pt x="1016357" y="1736599"/>
                  <a:pt x="1022235" y="1736929"/>
                </a:cubicBezTo>
                <a:cubicBezTo>
                  <a:pt x="1023965" y="1737616"/>
                  <a:pt x="1025696" y="1738302"/>
                  <a:pt x="1026053" y="1742450"/>
                </a:cubicBezTo>
                <a:close/>
                <a:moveTo>
                  <a:pt x="1414255" y="1558023"/>
                </a:moveTo>
                <a:cubicBezTo>
                  <a:pt x="1411767" y="1559039"/>
                  <a:pt x="1409279" y="1560054"/>
                  <a:pt x="1407478" y="1559340"/>
                </a:cubicBezTo>
                <a:cubicBezTo>
                  <a:pt x="1405677" y="1558625"/>
                  <a:pt x="1402762" y="1555465"/>
                  <a:pt x="1402335" y="1551290"/>
                </a:cubicBezTo>
                <a:cubicBezTo>
                  <a:pt x="1403708" y="1547829"/>
                  <a:pt x="1407996" y="1547528"/>
                  <a:pt x="1409797" y="1548243"/>
                </a:cubicBezTo>
                <a:cubicBezTo>
                  <a:pt x="1413399" y="1549672"/>
                  <a:pt x="1416315" y="1552832"/>
                  <a:pt x="1414255" y="1558023"/>
                </a:cubicBezTo>
                <a:close/>
                <a:moveTo>
                  <a:pt x="1783466" y="1383056"/>
                </a:moveTo>
                <a:cubicBezTo>
                  <a:pt x="1781833" y="1384468"/>
                  <a:pt x="1779449" y="1385067"/>
                  <a:pt x="1777595" y="1384331"/>
                </a:cubicBezTo>
                <a:cubicBezTo>
                  <a:pt x="1775741" y="1383596"/>
                  <a:pt x="1774594" y="1381080"/>
                  <a:pt x="1775300" y="1379301"/>
                </a:cubicBezTo>
                <a:cubicBezTo>
                  <a:pt x="1777860" y="1378256"/>
                  <a:pt x="1781127" y="1375432"/>
                  <a:pt x="1784834" y="1376904"/>
                </a:cubicBezTo>
                <a:cubicBezTo>
                  <a:pt x="1785982" y="1379419"/>
                  <a:pt x="1785099" y="1381644"/>
                  <a:pt x="1783466" y="1383056"/>
                </a:cubicBezTo>
                <a:close/>
                <a:moveTo>
                  <a:pt x="1050889" y="1731776"/>
                </a:moveTo>
                <a:cubicBezTo>
                  <a:pt x="1049035" y="1731041"/>
                  <a:pt x="1048373" y="1732709"/>
                  <a:pt x="1046519" y="1731973"/>
                </a:cubicBezTo>
                <a:cubicBezTo>
                  <a:pt x="1044665" y="1731238"/>
                  <a:pt x="1045327" y="1729569"/>
                  <a:pt x="1044136" y="1727165"/>
                </a:cubicBezTo>
                <a:cubicBezTo>
                  <a:pt x="1047314" y="1724564"/>
                  <a:pt x="1048506" y="1726968"/>
                  <a:pt x="1051022" y="1726035"/>
                </a:cubicBezTo>
                <a:cubicBezTo>
                  <a:pt x="1052213" y="1728439"/>
                  <a:pt x="1049697" y="1729372"/>
                  <a:pt x="1050889" y="1731776"/>
                </a:cubicBezTo>
                <a:close/>
                <a:moveTo>
                  <a:pt x="1632895" y="1460522"/>
                </a:moveTo>
                <a:cubicBezTo>
                  <a:pt x="1628822" y="1462192"/>
                  <a:pt x="1627454" y="1460930"/>
                  <a:pt x="1626085" y="1459667"/>
                </a:cubicBezTo>
                <a:cubicBezTo>
                  <a:pt x="1624717" y="1458405"/>
                  <a:pt x="1623348" y="1457143"/>
                  <a:pt x="1624685" y="1452949"/>
                </a:cubicBezTo>
                <a:cubicBezTo>
                  <a:pt x="1624685" y="1452949"/>
                  <a:pt x="1624685" y="1452949"/>
                  <a:pt x="1631494" y="1453803"/>
                </a:cubicBezTo>
                <a:cubicBezTo>
                  <a:pt x="1632863" y="1455065"/>
                  <a:pt x="1632879" y="1457794"/>
                  <a:pt x="1632895" y="1460522"/>
                </a:cubicBezTo>
                <a:close/>
                <a:moveTo>
                  <a:pt x="1288190" y="1625466"/>
                </a:moveTo>
                <a:cubicBezTo>
                  <a:pt x="1286535" y="1626258"/>
                  <a:pt x="1284350" y="1626356"/>
                  <a:pt x="1283423" y="1625988"/>
                </a:cubicBezTo>
                <a:cubicBezTo>
                  <a:pt x="1281569" y="1625253"/>
                  <a:pt x="1279715" y="1624517"/>
                  <a:pt x="1280377" y="1622849"/>
                </a:cubicBezTo>
                <a:cubicBezTo>
                  <a:pt x="1281039" y="1621180"/>
                  <a:pt x="1283555" y="1620248"/>
                  <a:pt x="1283555" y="1620248"/>
                </a:cubicBezTo>
                <a:cubicBezTo>
                  <a:pt x="1285409" y="1620983"/>
                  <a:pt x="1285409" y="1620983"/>
                  <a:pt x="1285409" y="1620983"/>
                </a:cubicBezTo>
                <a:cubicBezTo>
                  <a:pt x="1285409" y="1620983"/>
                  <a:pt x="1287263" y="1621719"/>
                  <a:pt x="1289779" y="1620786"/>
                </a:cubicBezTo>
                <a:cubicBezTo>
                  <a:pt x="1290971" y="1623190"/>
                  <a:pt x="1289845" y="1624675"/>
                  <a:pt x="1288190" y="1625466"/>
                </a:cubicBezTo>
                <a:close/>
                <a:moveTo>
                  <a:pt x="1563541" y="1496760"/>
                </a:moveTo>
                <a:cubicBezTo>
                  <a:pt x="1562676" y="1498051"/>
                  <a:pt x="1561431" y="1498694"/>
                  <a:pt x="1559429" y="1498041"/>
                </a:cubicBezTo>
                <a:cubicBezTo>
                  <a:pt x="1556397" y="1492856"/>
                  <a:pt x="1560184" y="1491574"/>
                  <a:pt x="1565379" y="1491590"/>
                </a:cubicBezTo>
                <a:cubicBezTo>
                  <a:pt x="1564893" y="1493530"/>
                  <a:pt x="1564407" y="1495469"/>
                  <a:pt x="1563541" y="1496760"/>
                </a:cubicBezTo>
                <a:close/>
                <a:moveTo>
                  <a:pt x="1757552" y="1404918"/>
                </a:moveTo>
                <a:cubicBezTo>
                  <a:pt x="1752570" y="1407018"/>
                  <a:pt x="1751477" y="1404546"/>
                  <a:pt x="1747193" y="1404885"/>
                </a:cubicBezTo>
                <a:cubicBezTo>
                  <a:pt x="1741727" y="1392523"/>
                  <a:pt x="1750993" y="1390084"/>
                  <a:pt x="1756369" y="1392217"/>
                </a:cubicBezTo>
                <a:cubicBezTo>
                  <a:pt x="1761746" y="1394351"/>
                  <a:pt x="1763932" y="1399296"/>
                  <a:pt x="1757552" y="1404918"/>
                </a:cubicBezTo>
                <a:close/>
                <a:moveTo>
                  <a:pt x="1729099" y="1420022"/>
                </a:moveTo>
                <a:cubicBezTo>
                  <a:pt x="1725897" y="1423043"/>
                  <a:pt x="1724167" y="1422356"/>
                  <a:pt x="1722436" y="1421670"/>
                </a:cubicBezTo>
                <a:cubicBezTo>
                  <a:pt x="1720706" y="1420983"/>
                  <a:pt x="1718976" y="1420296"/>
                  <a:pt x="1718717" y="1415902"/>
                </a:cubicBezTo>
                <a:cubicBezTo>
                  <a:pt x="1718717" y="1415902"/>
                  <a:pt x="1718717" y="1415902"/>
                  <a:pt x="1725379" y="1414254"/>
                </a:cubicBezTo>
                <a:cubicBezTo>
                  <a:pt x="1727110" y="1414941"/>
                  <a:pt x="1728104" y="1417481"/>
                  <a:pt x="1729099" y="1420022"/>
                </a:cubicBezTo>
                <a:close/>
                <a:moveTo>
                  <a:pt x="1526877" y="1516376"/>
                </a:moveTo>
                <a:lnTo>
                  <a:pt x="1523930" y="1510988"/>
                </a:lnTo>
                <a:lnTo>
                  <a:pt x="1522279" y="1512979"/>
                </a:lnTo>
                <a:cubicBezTo>
                  <a:pt x="1518280" y="1511822"/>
                  <a:pt x="1515649" y="1511929"/>
                  <a:pt x="1514281" y="1510667"/>
                </a:cubicBezTo>
                <a:cubicBezTo>
                  <a:pt x="1512913" y="1509405"/>
                  <a:pt x="1514175" y="1508036"/>
                  <a:pt x="1512807" y="1506774"/>
                </a:cubicBezTo>
                <a:cubicBezTo>
                  <a:pt x="1511332" y="1502881"/>
                  <a:pt x="1515331" y="1504037"/>
                  <a:pt x="1515225" y="1501406"/>
                </a:cubicBezTo>
                <a:lnTo>
                  <a:pt x="1519015" y="1502007"/>
                </a:lnTo>
                <a:lnTo>
                  <a:pt x="1518484" y="1501036"/>
                </a:lnTo>
                <a:cubicBezTo>
                  <a:pt x="1517131" y="1499788"/>
                  <a:pt x="1517131" y="1499788"/>
                  <a:pt x="1517131" y="1499788"/>
                </a:cubicBezTo>
                <a:cubicBezTo>
                  <a:pt x="1519746" y="1499667"/>
                  <a:pt x="1519993" y="1497363"/>
                  <a:pt x="1520071" y="1494902"/>
                </a:cubicBezTo>
                <a:lnTo>
                  <a:pt x="1521840" y="1489554"/>
                </a:lnTo>
                <a:lnTo>
                  <a:pt x="1519561" y="1490162"/>
                </a:lnTo>
                <a:cubicBezTo>
                  <a:pt x="1519561" y="1490162"/>
                  <a:pt x="1516755" y="1490162"/>
                  <a:pt x="1516755" y="1490162"/>
                </a:cubicBezTo>
                <a:cubicBezTo>
                  <a:pt x="1513949" y="1490162"/>
                  <a:pt x="1511142" y="1490162"/>
                  <a:pt x="1505529" y="1490162"/>
                </a:cubicBezTo>
                <a:cubicBezTo>
                  <a:pt x="1502723" y="1490162"/>
                  <a:pt x="1499917" y="1490162"/>
                  <a:pt x="1497110" y="1490162"/>
                </a:cubicBezTo>
                <a:cubicBezTo>
                  <a:pt x="1497110" y="1490162"/>
                  <a:pt x="1494304" y="1490162"/>
                  <a:pt x="1494304" y="1490162"/>
                </a:cubicBezTo>
                <a:cubicBezTo>
                  <a:pt x="1480272" y="1492967"/>
                  <a:pt x="1483078" y="1512608"/>
                  <a:pt x="1469046" y="1518219"/>
                </a:cubicBezTo>
                <a:cubicBezTo>
                  <a:pt x="1466240" y="1521025"/>
                  <a:pt x="1463434" y="1521025"/>
                  <a:pt x="1460627" y="1521025"/>
                </a:cubicBezTo>
                <a:cubicBezTo>
                  <a:pt x="1457821" y="1521025"/>
                  <a:pt x="1455015" y="1521025"/>
                  <a:pt x="1452208" y="1521025"/>
                </a:cubicBezTo>
                <a:cubicBezTo>
                  <a:pt x="1449402" y="1518219"/>
                  <a:pt x="1446596" y="1518219"/>
                  <a:pt x="1443789" y="1518219"/>
                </a:cubicBezTo>
                <a:cubicBezTo>
                  <a:pt x="1440983" y="1518219"/>
                  <a:pt x="1438176" y="1518219"/>
                  <a:pt x="1435370" y="1518219"/>
                </a:cubicBezTo>
                <a:cubicBezTo>
                  <a:pt x="1421338" y="1521025"/>
                  <a:pt x="1415725" y="1537859"/>
                  <a:pt x="1401694" y="1540665"/>
                </a:cubicBezTo>
                <a:cubicBezTo>
                  <a:pt x="1384855" y="1540665"/>
                  <a:pt x="1376436" y="1523831"/>
                  <a:pt x="1356791" y="1523831"/>
                </a:cubicBezTo>
                <a:cubicBezTo>
                  <a:pt x="1356791" y="1523831"/>
                  <a:pt x="1353985" y="1523830"/>
                  <a:pt x="1353985" y="1523830"/>
                </a:cubicBezTo>
                <a:cubicBezTo>
                  <a:pt x="1337147" y="1523831"/>
                  <a:pt x="1331534" y="1540665"/>
                  <a:pt x="1309083" y="1540665"/>
                </a:cubicBezTo>
                <a:cubicBezTo>
                  <a:pt x="1309083" y="1540665"/>
                  <a:pt x="1306277" y="1540665"/>
                  <a:pt x="1306277" y="1540665"/>
                </a:cubicBezTo>
                <a:cubicBezTo>
                  <a:pt x="1292245" y="1537859"/>
                  <a:pt x="1283826" y="1523831"/>
                  <a:pt x="1272600" y="1521025"/>
                </a:cubicBezTo>
                <a:cubicBezTo>
                  <a:pt x="1266987" y="1518219"/>
                  <a:pt x="1259971" y="1517518"/>
                  <a:pt x="1252254" y="1516816"/>
                </a:cubicBezTo>
                <a:lnTo>
                  <a:pt x="1241419" y="1514959"/>
                </a:lnTo>
                <a:lnTo>
                  <a:pt x="1243564" y="1519400"/>
                </a:lnTo>
                <a:cubicBezTo>
                  <a:pt x="1244149" y="1521635"/>
                  <a:pt x="1243714" y="1523966"/>
                  <a:pt x="1240142" y="1525553"/>
                </a:cubicBezTo>
                <a:cubicBezTo>
                  <a:pt x="1237438" y="1522477"/>
                  <a:pt x="1237701" y="1520579"/>
                  <a:pt x="1238600" y="1518932"/>
                </a:cubicBezTo>
                <a:lnTo>
                  <a:pt x="1240442" y="1514792"/>
                </a:lnTo>
                <a:lnTo>
                  <a:pt x="1227698" y="1512608"/>
                </a:lnTo>
                <a:lnTo>
                  <a:pt x="1213853" y="1502688"/>
                </a:lnTo>
                <a:lnTo>
                  <a:pt x="1215107" y="1504513"/>
                </a:lnTo>
                <a:cubicBezTo>
                  <a:pt x="1215055" y="1505834"/>
                  <a:pt x="1213688" y="1506901"/>
                  <a:pt x="1210505" y="1507783"/>
                </a:cubicBezTo>
                <a:lnTo>
                  <a:pt x="1211596" y="1501071"/>
                </a:lnTo>
                <a:lnTo>
                  <a:pt x="1206650" y="1497527"/>
                </a:lnTo>
                <a:lnTo>
                  <a:pt x="1203739" y="1495732"/>
                </a:lnTo>
                <a:lnTo>
                  <a:pt x="1205711" y="1499529"/>
                </a:lnTo>
                <a:lnTo>
                  <a:pt x="1203178" y="1499747"/>
                </a:lnTo>
                <a:lnTo>
                  <a:pt x="1207198" y="1500937"/>
                </a:lnTo>
                <a:cubicBezTo>
                  <a:pt x="1210002" y="1505965"/>
                  <a:pt x="1202330" y="1506214"/>
                  <a:pt x="1199649" y="1503742"/>
                </a:cubicBezTo>
                <a:lnTo>
                  <a:pt x="1202109" y="1499839"/>
                </a:lnTo>
                <a:lnTo>
                  <a:pt x="1201445" y="1499896"/>
                </a:lnTo>
                <a:cubicBezTo>
                  <a:pt x="1202152" y="1498116"/>
                  <a:pt x="1201346" y="1496252"/>
                  <a:pt x="1200986" y="1494564"/>
                </a:cubicBezTo>
                <a:lnTo>
                  <a:pt x="1201194" y="1494162"/>
                </a:lnTo>
                <a:lnTo>
                  <a:pt x="1185603" y="1484550"/>
                </a:lnTo>
                <a:cubicBezTo>
                  <a:pt x="1182796" y="1481744"/>
                  <a:pt x="1179990" y="1481745"/>
                  <a:pt x="1177183" y="1481744"/>
                </a:cubicBezTo>
                <a:cubicBezTo>
                  <a:pt x="1174377" y="1481744"/>
                  <a:pt x="1171571" y="1481745"/>
                  <a:pt x="1168764" y="1481744"/>
                </a:cubicBezTo>
                <a:cubicBezTo>
                  <a:pt x="1165958" y="1484550"/>
                  <a:pt x="1163152" y="1484550"/>
                  <a:pt x="1160345" y="1484550"/>
                </a:cubicBezTo>
                <a:cubicBezTo>
                  <a:pt x="1157539" y="1484550"/>
                  <a:pt x="1151926" y="1481744"/>
                  <a:pt x="1146313" y="1478939"/>
                </a:cubicBezTo>
                <a:cubicBezTo>
                  <a:pt x="1143507" y="1474730"/>
                  <a:pt x="1142104" y="1469820"/>
                  <a:pt x="1141051" y="1464209"/>
                </a:cubicBezTo>
                <a:lnTo>
                  <a:pt x="1140999" y="1463893"/>
                </a:lnTo>
                <a:lnTo>
                  <a:pt x="1140530" y="1463707"/>
                </a:lnTo>
                <a:cubicBezTo>
                  <a:pt x="1140530" y="1463707"/>
                  <a:pt x="1138676" y="1462971"/>
                  <a:pt x="1138676" y="1462971"/>
                </a:cubicBezTo>
                <a:cubicBezTo>
                  <a:pt x="1139363" y="1461241"/>
                  <a:pt x="1141903" y="1460246"/>
                  <a:pt x="1140049" y="1459511"/>
                </a:cubicBezTo>
                <a:lnTo>
                  <a:pt x="1140255" y="1459430"/>
                </a:lnTo>
                <a:lnTo>
                  <a:pt x="1138087" y="1446429"/>
                </a:lnTo>
                <a:lnTo>
                  <a:pt x="1137593" y="1446233"/>
                </a:lnTo>
                <a:lnTo>
                  <a:pt x="1138005" y="1445937"/>
                </a:lnTo>
                <a:lnTo>
                  <a:pt x="1137894" y="1445270"/>
                </a:lnTo>
                <a:lnTo>
                  <a:pt x="1122469" y="1441264"/>
                </a:lnTo>
                <a:lnTo>
                  <a:pt x="1112034" y="1455969"/>
                </a:lnTo>
                <a:cubicBezTo>
                  <a:pt x="1105243" y="1459683"/>
                  <a:pt x="1097098" y="1461064"/>
                  <a:pt x="1091848" y="1458981"/>
                </a:cubicBezTo>
                <a:lnTo>
                  <a:pt x="1087004" y="1454354"/>
                </a:lnTo>
                <a:lnTo>
                  <a:pt x="1086466" y="1456327"/>
                </a:lnTo>
                <a:cubicBezTo>
                  <a:pt x="1086466" y="1456327"/>
                  <a:pt x="1086466" y="1456327"/>
                  <a:pt x="1085249" y="1457646"/>
                </a:cubicBezTo>
                <a:cubicBezTo>
                  <a:pt x="1085249" y="1457646"/>
                  <a:pt x="1085249" y="1457646"/>
                  <a:pt x="1082663" y="1457704"/>
                </a:cubicBezTo>
                <a:cubicBezTo>
                  <a:pt x="1081295" y="1456441"/>
                  <a:pt x="1081295" y="1456441"/>
                  <a:pt x="1081295" y="1456441"/>
                </a:cubicBezTo>
                <a:cubicBezTo>
                  <a:pt x="1081295" y="1456441"/>
                  <a:pt x="1081295" y="1456441"/>
                  <a:pt x="1081143" y="1453860"/>
                </a:cubicBezTo>
                <a:cubicBezTo>
                  <a:pt x="1082360" y="1452540"/>
                  <a:pt x="1082360" y="1452540"/>
                  <a:pt x="1082360" y="1452540"/>
                </a:cubicBezTo>
                <a:lnTo>
                  <a:pt x="1084541" y="1451751"/>
                </a:lnTo>
                <a:lnTo>
                  <a:pt x="1086208" y="1442325"/>
                </a:lnTo>
                <a:cubicBezTo>
                  <a:pt x="1088253" y="1439484"/>
                  <a:pt x="1091551" y="1437076"/>
                  <a:pt x="1095428" y="1435282"/>
                </a:cubicBezTo>
                <a:lnTo>
                  <a:pt x="1101664" y="1434795"/>
                </a:lnTo>
                <a:lnTo>
                  <a:pt x="1098035" y="1433433"/>
                </a:lnTo>
                <a:cubicBezTo>
                  <a:pt x="1094396" y="1431066"/>
                  <a:pt x="1091589" y="1427734"/>
                  <a:pt x="1090186" y="1422824"/>
                </a:cubicBezTo>
                <a:cubicBezTo>
                  <a:pt x="1087379" y="1425630"/>
                  <a:pt x="1078960" y="1425630"/>
                  <a:pt x="1073347" y="1425630"/>
                </a:cubicBezTo>
                <a:lnTo>
                  <a:pt x="1071550" y="1425181"/>
                </a:lnTo>
                <a:lnTo>
                  <a:pt x="1068203" y="1426421"/>
                </a:lnTo>
                <a:lnTo>
                  <a:pt x="1067027" y="1424050"/>
                </a:lnTo>
                <a:lnTo>
                  <a:pt x="1063209" y="1423096"/>
                </a:lnTo>
                <a:lnTo>
                  <a:pt x="1058691" y="1427993"/>
                </a:lnTo>
                <a:cubicBezTo>
                  <a:pt x="1058691" y="1427993"/>
                  <a:pt x="1057323" y="1426731"/>
                  <a:pt x="1057323" y="1426731"/>
                </a:cubicBezTo>
                <a:cubicBezTo>
                  <a:pt x="1055954" y="1425469"/>
                  <a:pt x="1055954" y="1425469"/>
                  <a:pt x="1055954" y="1425469"/>
                </a:cubicBezTo>
                <a:cubicBezTo>
                  <a:pt x="1055954" y="1425469"/>
                  <a:pt x="1054586" y="1424207"/>
                  <a:pt x="1054435" y="1421625"/>
                </a:cubicBezTo>
                <a:cubicBezTo>
                  <a:pt x="1056260" y="1419646"/>
                  <a:pt x="1058199" y="1419603"/>
                  <a:pt x="1059853" y="1420213"/>
                </a:cubicBezTo>
                <a:lnTo>
                  <a:pt x="1061839" y="1421554"/>
                </a:lnTo>
                <a:lnTo>
                  <a:pt x="1059886" y="1412785"/>
                </a:lnTo>
                <a:cubicBezTo>
                  <a:pt x="1061070" y="1403184"/>
                  <a:pt x="1070541" y="1394767"/>
                  <a:pt x="1070541" y="1386350"/>
                </a:cubicBezTo>
                <a:lnTo>
                  <a:pt x="1070239" y="1385763"/>
                </a:lnTo>
                <a:lnTo>
                  <a:pt x="1067250" y="1387418"/>
                </a:lnTo>
                <a:lnTo>
                  <a:pt x="1068440" y="1382271"/>
                </a:lnTo>
                <a:lnTo>
                  <a:pt x="1064578" y="1374776"/>
                </a:lnTo>
                <a:cubicBezTo>
                  <a:pt x="1061420" y="1370918"/>
                  <a:pt x="1057913" y="1366709"/>
                  <a:pt x="1056509" y="1361098"/>
                </a:cubicBezTo>
                <a:cubicBezTo>
                  <a:pt x="1042477" y="1366709"/>
                  <a:pt x="1036865" y="1377932"/>
                  <a:pt x="1022833" y="1389155"/>
                </a:cubicBezTo>
                <a:cubicBezTo>
                  <a:pt x="1014414" y="1394767"/>
                  <a:pt x="1000382" y="1403184"/>
                  <a:pt x="989156" y="1403184"/>
                </a:cubicBezTo>
                <a:lnTo>
                  <a:pt x="979716" y="1399180"/>
                </a:lnTo>
                <a:lnTo>
                  <a:pt x="978990" y="1399602"/>
                </a:lnTo>
                <a:lnTo>
                  <a:pt x="979314" y="1399009"/>
                </a:lnTo>
                <a:lnTo>
                  <a:pt x="977580" y="1398274"/>
                </a:lnTo>
                <a:cubicBezTo>
                  <a:pt x="974423" y="1394767"/>
                  <a:pt x="972318" y="1389155"/>
                  <a:pt x="972318" y="1380738"/>
                </a:cubicBezTo>
                <a:cubicBezTo>
                  <a:pt x="973721" y="1365306"/>
                  <a:pt x="984947" y="1355486"/>
                  <a:pt x="998277" y="1347420"/>
                </a:cubicBezTo>
                <a:lnTo>
                  <a:pt x="999708" y="1346575"/>
                </a:lnTo>
                <a:lnTo>
                  <a:pt x="994812" y="1338823"/>
                </a:lnTo>
                <a:cubicBezTo>
                  <a:pt x="1000534" y="1334978"/>
                  <a:pt x="1006955" y="1329372"/>
                  <a:pt x="1005427" y="1322650"/>
                </a:cubicBezTo>
                <a:cubicBezTo>
                  <a:pt x="1005427" y="1322650"/>
                  <a:pt x="1005427" y="1322650"/>
                  <a:pt x="1011149" y="1318805"/>
                </a:cubicBezTo>
                <a:cubicBezTo>
                  <a:pt x="1014774" y="1320243"/>
                  <a:pt x="1015189" y="1324485"/>
                  <a:pt x="1018116" y="1327685"/>
                </a:cubicBezTo>
                <a:cubicBezTo>
                  <a:pt x="1014206" y="1332249"/>
                  <a:pt x="1010996" y="1335052"/>
                  <a:pt x="1005558" y="1332894"/>
                </a:cubicBezTo>
                <a:cubicBezTo>
                  <a:pt x="1005416" y="1335896"/>
                  <a:pt x="1005902" y="1338637"/>
                  <a:pt x="1005481" y="1341018"/>
                </a:cubicBezTo>
                <a:lnTo>
                  <a:pt x="1001111" y="1345745"/>
                </a:lnTo>
                <a:lnTo>
                  <a:pt x="1036865" y="1324623"/>
                </a:lnTo>
                <a:lnTo>
                  <a:pt x="1034985" y="1322394"/>
                </a:lnTo>
                <a:lnTo>
                  <a:pt x="1031790" y="1324132"/>
                </a:lnTo>
                <a:cubicBezTo>
                  <a:pt x="1030317" y="1324385"/>
                  <a:pt x="1028348" y="1324502"/>
                  <a:pt x="1025080" y="1325355"/>
                </a:cubicBezTo>
                <a:cubicBezTo>
                  <a:pt x="1024969" y="1320096"/>
                  <a:pt x="1026868" y="1316692"/>
                  <a:pt x="1029131" y="1314912"/>
                </a:cubicBezTo>
                <a:lnTo>
                  <a:pt x="1029195" y="1314905"/>
                </a:lnTo>
                <a:lnTo>
                  <a:pt x="1029304" y="1314631"/>
                </a:lnTo>
                <a:lnTo>
                  <a:pt x="1029147" y="1305684"/>
                </a:lnTo>
                <a:cubicBezTo>
                  <a:pt x="1030550" y="1298670"/>
                  <a:pt x="1034058" y="1290954"/>
                  <a:pt x="1034058" y="1282537"/>
                </a:cubicBezTo>
                <a:lnTo>
                  <a:pt x="1026692" y="1268626"/>
                </a:lnTo>
                <a:lnTo>
                  <a:pt x="1024155" y="1268060"/>
                </a:lnTo>
                <a:cubicBezTo>
                  <a:pt x="1021387" y="1265507"/>
                  <a:pt x="1019911" y="1261553"/>
                  <a:pt x="1019820" y="1258875"/>
                </a:cubicBezTo>
                <a:lnTo>
                  <a:pt x="1020987" y="1256938"/>
                </a:lnTo>
                <a:lnTo>
                  <a:pt x="1017220" y="1248868"/>
                </a:lnTo>
                <a:cubicBezTo>
                  <a:pt x="1017220" y="1237645"/>
                  <a:pt x="1028446" y="1229228"/>
                  <a:pt x="1028446" y="1215199"/>
                </a:cubicBezTo>
                <a:cubicBezTo>
                  <a:pt x="1028446" y="1201171"/>
                  <a:pt x="1017220" y="1195559"/>
                  <a:pt x="1014414" y="1181531"/>
                </a:cubicBezTo>
                <a:lnTo>
                  <a:pt x="1018792" y="1175742"/>
                </a:lnTo>
                <a:lnTo>
                  <a:pt x="1019028" y="1171900"/>
                </a:lnTo>
                <a:cubicBezTo>
                  <a:pt x="1018770" y="1171288"/>
                  <a:pt x="1017905" y="1170945"/>
                  <a:pt x="1015659" y="1169035"/>
                </a:cubicBezTo>
                <a:lnTo>
                  <a:pt x="1023882" y="1159704"/>
                </a:lnTo>
                <a:lnTo>
                  <a:pt x="1023282" y="1144906"/>
                </a:lnTo>
                <a:lnTo>
                  <a:pt x="1020284" y="1147325"/>
                </a:lnTo>
                <a:cubicBezTo>
                  <a:pt x="1017608" y="1144179"/>
                  <a:pt x="1017230" y="1141424"/>
                  <a:pt x="1018124" y="1139173"/>
                </a:cubicBezTo>
                <a:lnTo>
                  <a:pt x="1022869" y="1134724"/>
                </a:lnTo>
                <a:lnTo>
                  <a:pt x="1022833" y="1133833"/>
                </a:lnTo>
                <a:cubicBezTo>
                  <a:pt x="1028446" y="1122610"/>
                  <a:pt x="1042477" y="1122610"/>
                  <a:pt x="1045284" y="1114193"/>
                </a:cubicBezTo>
                <a:lnTo>
                  <a:pt x="1046029" y="1107803"/>
                </a:lnTo>
                <a:lnTo>
                  <a:pt x="1044650" y="1103682"/>
                </a:lnTo>
                <a:cubicBezTo>
                  <a:pt x="1044429" y="1103022"/>
                  <a:pt x="1044429" y="1103022"/>
                  <a:pt x="1044429" y="1103022"/>
                </a:cubicBezTo>
                <a:lnTo>
                  <a:pt x="1046731" y="1101786"/>
                </a:lnTo>
                <a:lnTo>
                  <a:pt x="1047422" y="1095868"/>
                </a:lnTo>
                <a:lnTo>
                  <a:pt x="1042574" y="1086522"/>
                </a:lnTo>
                <a:lnTo>
                  <a:pt x="1047851" y="1086434"/>
                </a:lnTo>
                <a:lnTo>
                  <a:pt x="1048090" y="1072107"/>
                </a:lnTo>
                <a:lnTo>
                  <a:pt x="1050816" y="1069469"/>
                </a:lnTo>
                <a:lnTo>
                  <a:pt x="1049475" y="1067020"/>
                </a:lnTo>
                <a:cubicBezTo>
                  <a:pt x="1049684" y="1063281"/>
                  <a:pt x="1051963" y="1060107"/>
                  <a:pt x="1056715" y="1060974"/>
                </a:cubicBezTo>
                <a:lnTo>
                  <a:pt x="1056995" y="1063491"/>
                </a:lnTo>
                <a:lnTo>
                  <a:pt x="1058965" y="1061585"/>
                </a:lnTo>
                <a:cubicBezTo>
                  <a:pt x="1062824" y="1057376"/>
                  <a:pt x="1066332" y="1052466"/>
                  <a:pt x="1067735" y="1046855"/>
                </a:cubicBezTo>
                <a:cubicBezTo>
                  <a:pt x="1073347" y="1041244"/>
                  <a:pt x="1073347" y="1032826"/>
                  <a:pt x="1076154" y="1027215"/>
                </a:cubicBezTo>
                <a:cubicBezTo>
                  <a:pt x="1081767" y="1018798"/>
                  <a:pt x="1101411" y="1013186"/>
                  <a:pt x="1109830" y="1001963"/>
                </a:cubicBezTo>
                <a:lnTo>
                  <a:pt x="1114307" y="993012"/>
                </a:lnTo>
                <a:lnTo>
                  <a:pt x="1114214" y="992056"/>
                </a:lnTo>
                <a:lnTo>
                  <a:pt x="1114870" y="991887"/>
                </a:lnTo>
                <a:lnTo>
                  <a:pt x="1115443" y="990740"/>
                </a:lnTo>
                <a:lnTo>
                  <a:pt x="1120810" y="980009"/>
                </a:lnTo>
                <a:lnTo>
                  <a:pt x="1120216" y="980033"/>
                </a:lnTo>
                <a:cubicBezTo>
                  <a:pt x="1119532" y="979402"/>
                  <a:pt x="1120794" y="978033"/>
                  <a:pt x="1122714" y="976638"/>
                </a:cubicBezTo>
                <a:lnTo>
                  <a:pt x="1122868" y="976554"/>
                </a:lnTo>
                <a:lnTo>
                  <a:pt x="1121889" y="972874"/>
                </a:lnTo>
                <a:cubicBezTo>
                  <a:pt x="1125598" y="968853"/>
                  <a:pt x="1127005" y="970151"/>
                  <a:pt x="1133701" y="971366"/>
                </a:cubicBezTo>
                <a:lnTo>
                  <a:pt x="1132143" y="973975"/>
                </a:lnTo>
                <a:lnTo>
                  <a:pt x="1135476" y="972309"/>
                </a:lnTo>
                <a:lnTo>
                  <a:pt x="1134486" y="970636"/>
                </a:lnTo>
                <a:lnTo>
                  <a:pt x="1136738" y="968270"/>
                </a:lnTo>
                <a:lnTo>
                  <a:pt x="1131381" y="967537"/>
                </a:lnTo>
                <a:cubicBezTo>
                  <a:pt x="1130994" y="959484"/>
                  <a:pt x="1139052" y="959220"/>
                  <a:pt x="1135851" y="948570"/>
                </a:cubicBezTo>
                <a:cubicBezTo>
                  <a:pt x="1138537" y="948482"/>
                  <a:pt x="1139944" y="949781"/>
                  <a:pt x="1139944" y="949781"/>
                </a:cubicBezTo>
                <a:lnTo>
                  <a:pt x="1140390" y="950192"/>
                </a:lnTo>
                <a:lnTo>
                  <a:pt x="1139847" y="943322"/>
                </a:lnTo>
                <a:cubicBezTo>
                  <a:pt x="1140288" y="940949"/>
                  <a:pt x="1141594" y="938919"/>
                  <a:pt x="1144373" y="936964"/>
                </a:cubicBezTo>
                <a:cubicBezTo>
                  <a:pt x="1147834" y="938337"/>
                  <a:pt x="1147468" y="944308"/>
                  <a:pt x="1147800" y="948517"/>
                </a:cubicBezTo>
                <a:cubicBezTo>
                  <a:pt x="1144855" y="948367"/>
                  <a:pt x="1143990" y="948024"/>
                  <a:pt x="1143383" y="948293"/>
                </a:cubicBezTo>
                <a:lnTo>
                  <a:pt x="1141188" y="950928"/>
                </a:lnTo>
                <a:lnTo>
                  <a:pt x="1141352" y="951079"/>
                </a:lnTo>
                <a:cubicBezTo>
                  <a:pt x="1142759" y="952377"/>
                  <a:pt x="1142759" y="952377"/>
                  <a:pt x="1145445" y="952289"/>
                </a:cubicBezTo>
                <a:cubicBezTo>
                  <a:pt x="1144167" y="953676"/>
                  <a:pt x="1142888" y="955062"/>
                  <a:pt x="1140202" y="955149"/>
                </a:cubicBezTo>
                <a:cubicBezTo>
                  <a:pt x="1140202" y="955149"/>
                  <a:pt x="1140202" y="955149"/>
                  <a:pt x="1141609" y="956448"/>
                </a:cubicBezTo>
                <a:cubicBezTo>
                  <a:pt x="1144424" y="959044"/>
                  <a:pt x="1145961" y="963027"/>
                  <a:pt x="1143404" y="965799"/>
                </a:cubicBezTo>
                <a:cubicBezTo>
                  <a:pt x="1144811" y="967097"/>
                  <a:pt x="1145386" y="965062"/>
                  <a:pt x="1146472" y="963178"/>
                </a:cubicBezTo>
                <a:lnTo>
                  <a:pt x="1148015" y="962748"/>
                </a:lnTo>
                <a:lnTo>
                  <a:pt x="1153731" y="955714"/>
                </a:lnTo>
                <a:lnTo>
                  <a:pt x="1151640" y="951370"/>
                </a:lnTo>
                <a:cubicBezTo>
                  <a:pt x="1151624" y="948189"/>
                  <a:pt x="1153124" y="945141"/>
                  <a:pt x="1156357" y="943057"/>
                </a:cubicBezTo>
                <a:cubicBezTo>
                  <a:pt x="1156357" y="943057"/>
                  <a:pt x="1154939" y="941750"/>
                  <a:pt x="1157619" y="941689"/>
                </a:cubicBezTo>
                <a:lnTo>
                  <a:pt x="1164422" y="946200"/>
                </a:lnTo>
                <a:lnTo>
                  <a:pt x="1168764" y="943043"/>
                </a:lnTo>
                <a:cubicBezTo>
                  <a:pt x="1171571" y="940237"/>
                  <a:pt x="1174377" y="940237"/>
                  <a:pt x="1174377" y="940237"/>
                </a:cubicBezTo>
                <a:cubicBezTo>
                  <a:pt x="1177183" y="940237"/>
                  <a:pt x="1179990" y="940237"/>
                  <a:pt x="1182796" y="943043"/>
                </a:cubicBezTo>
                <a:cubicBezTo>
                  <a:pt x="1185602" y="943043"/>
                  <a:pt x="1188409" y="943043"/>
                  <a:pt x="1191215" y="943043"/>
                </a:cubicBezTo>
                <a:cubicBezTo>
                  <a:pt x="1194022" y="943043"/>
                  <a:pt x="1194022" y="943043"/>
                  <a:pt x="1196828" y="943043"/>
                </a:cubicBezTo>
                <a:lnTo>
                  <a:pt x="1197602" y="942383"/>
                </a:lnTo>
                <a:lnTo>
                  <a:pt x="1195522" y="940738"/>
                </a:lnTo>
                <a:cubicBezTo>
                  <a:pt x="1199296" y="939339"/>
                  <a:pt x="1201183" y="938639"/>
                  <a:pt x="1202126" y="938290"/>
                </a:cubicBezTo>
                <a:lnTo>
                  <a:pt x="1202604" y="938113"/>
                </a:lnTo>
                <a:lnTo>
                  <a:pt x="1204327" y="936642"/>
                </a:lnTo>
                <a:cubicBezTo>
                  <a:pt x="1209457" y="928488"/>
                  <a:pt x="1209457" y="916388"/>
                  <a:pt x="1222085" y="912180"/>
                </a:cubicBezTo>
                <a:cubicBezTo>
                  <a:pt x="1222085" y="912180"/>
                  <a:pt x="1224892" y="912180"/>
                  <a:pt x="1224892" y="912180"/>
                </a:cubicBezTo>
                <a:lnTo>
                  <a:pt x="1235059" y="916246"/>
                </a:lnTo>
                <a:lnTo>
                  <a:pt x="1233004" y="913338"/>
                </a:lnTo>
                <a:cubicBezTo>
                  <a:pt x="1234402" y="909815"/>
                  <a:pt x="1239401" y="907721"/>
                  <a:pt x="1241202" y="908436"/>
                </a:cubicBezTo>
                <a:cubicBezTo>
                  <a:pt x="1241054" y="911436"/>
                  <a:pt x="1241982" y="914352"/>
                  <a:pt x="1242458" y="917089"/>
                </a:cubicBezTo>
                <a:lnTo>
                  <a:pt x="1242220" y="918341"/>
                </a:lnTo>
                <a:lnTo>
                  <a:pt x="1255762" y="920597"/>
                </a:lnTo>
                <a:cubicBezTo>
                  <a:pt x="1255762" y="920597"/>
                  <a:pt x="1255762" y="920597"/>
                  <a:pt x="1258568" y="920597"/>
                </a:cubicBezTo>
                <a:cubicBezTo>
                  <a:pt x="1264181" y="919194"/>
                  <a:pt x="1269794" y="914284"/>
                  <a:pt x="1276108" y="909374"/>
                </a:cubicBezTo>
                <a:lnTo>
                  <a:pt x="1279868" y="907434"/>
                </a:lnTo>
                <a:lnTo>
                  <a:pt x="1279804" y="907447"/>
                </a:lnTo>
                <a:cubicBezTo>
                  <a:pt x="1276931" y="904304"/>
                  <a:pt x="1282957" y="904692"/>
                  <a:pt x="1285423" y="903668"/>
                </a:cubicBezTo>
                <a:lnTo>
                  <a:pt x="1285751" y="904398"/>
                </a:lnTo>
                <a:lnTo>
                  <a:pt x="1288435" y="903013"/>
                </a:lnTo>
                <a:lnTo>
                  <a:pt x="1297858" y="898151"/>
                </a:lnTo>
                <a:cubicBezTo>
                  <a:pt x="1297858" y="898151"/>
                  <a:pt x="1300664" y="898151"/>
                  <a:pt x="1300664" y="898151"/>
                </a:cubicBezTo>
                <a:lnTo>
                  <a:pt x="1310797" y="900684"/>
                </a:lnTo>
                <a:lnTo>
                  <a:pt x="1312459" y="899633"/>
                </a:lnTo>
                <a:lnTo>
                  <a:pt x="1313894" y="900957"/>
                </a:lnTo>
                <a:lnTo>
                  <a:pt x="1320308" y="900957"/>
                </a:lnTo>
                <a:cubicBezTo>
                  <a:pt x="1323115" y="900957"/>
                  <a:pt x="1325921" y="900957"/>
                  <a:pt x="1328728" y="900957"/>
                </a:cubicBezTo>
                <a:cubicBezTo>
                  <a:pt x="1331534" y="909374"/>
                  <a:pt x="1334340" y="912180"/>
                  <a:pt x="1339953" y="912180"/>
                </a:cubicBezTo>
                <a:lnTo>
                  <a:pt x="1350489" y="907966"/>
                </a:lnTo>
                <a:lnTo>
                  <a:pt x="1343215" y="889213"/>
                </a:lnTo>
                <a:cubicBezTo>
                  <a:pt x="1343089" y="880670"/>
                  <a:pt x="1346182" y="873151"/>
                  <a:pt x="1353519" y="872140"/>
                </a:cubicBezTo>
                <a:cubicBezTo>
                  <a:pt x="1356196" y="872016"/>
                  <a:pt x="1360256" y="873168"/>
                  <a:pt x="1363024" y="875721"/>
                </a:cubicBezTo>
                <a:cubicBezTo>
                  <a:pt x="1367176" y="879551"/>
                  <a:pt x="1369458" y="887491"/>
                  <a:pt x="1369053" y="895219"/>
                </a:cubicBezTo>
                <a:lnTo>
                  <a:pt x="1367155" y="902806"/>
                </a:lnTo>
                <a:lnTo>
                  <a:pt x="1373630" y="900957"/>
                </a:lnTo>
                <a:cubicBezTo>
                  <a:pt x="1373630" y="900957"/>
                  <a:pt x="1373630" y="900957"/>
                  <a:pt x="1376436" y="900957"/>
                </a:cubicBezTo>
                <a:cubicBezTo>
                  <a:pt x="1384855" y="903762"/>
                  <a:pt x="1396081" y="923403"/>
                  <a:pt x="1407306" y="923403"/>
                </a:cubicBezTo>
                <a:cubicBezTo>
                  <a:pt x="1407306" y="923403"/>
                  <a:pt x="1410113" y="923403"/>
                  <a:pt x="1410113" y="923403"/>
                </a:cubicBezTo>
                <a:lnTo>
                  <a:pt x="1420777" y="923403"/>
                </a:lnTo>
                <a:lnTo>
                  <a:pt x="1419530" y="920514"/>
                </a:lnTo>
                <a:cubicBezTo>
                  <a:pt x="1419251" y="919867"/>
                  <a:pt x="1419251" y="919867"/>
                  <a:pt x="1419251" y="919867"/>
                </a:cubicBezTo>
                <a:cubicBezTo>
                  <a:pt x="1421840" y="918748"/>
                  <a:pt x="1424430" y="917630"/>
                  <a:pt x="1426284" y="918366"/>
                </a:cubicBezTo>
                <a:cubicBezTo>
                  <a:pt x="1426284" y="918366"/>
                  <a:pt x="1426284" y="918366"/>
                  <a:pt x="1427402" y="920956"/>
                </a:cubicBezTo>
                <a:lnTo>
                  <a:pt x="1423864" y="923402"/>
                </a:lnTo>
                <a:lnTo>
                  <a:pt x="1424144" y="923402"/>
                </a:lnTo>
                <a:lnTo>
                  <a:pt x="1430723" y="922087"/>
                </a:lnTo>
                <a:lnTo>
                  <a:pt x="1431418" y="921334"/>
                </a:lnTo>
                <a:lnTo>
                  <a:pt x="1434914" y="921249"/>
                </a:lnTo>
                <a:lnTo>
                  <a:pt x="1438176" y="920597"/>
                </a:lnTo>
                <a:cubicBezTo>
                  <a:pt x="1440983" y="920597"/>
                  <a:pt x="1443789" y="920597"/>
                  <a:pt x="1446595" y="920597"/>
                </a:cubicBezTo>
                <a:cubicBezTo>
                  <a:pt x="1457821" y="926208"/>
                  <a:pt x="1455015" y="937431"/>
                  <a:pt x="1469046" y="945848"/>
                </a:cubicBezTo>
                <a:cubicBezTo>
                  <a:pt x="1471853" y="943043"/>
                  <a:pt x="1477466" y="943043"/>
                  <a:pt x="1480272" y="943043"/>
                </a:cubicBezTo>
                <a:cubicBezTo>
                  <a:pt x="1505529" y="943043"/>
                  <a:pt x="1508336" y="968294"/>
                  <a:pt x="1516755" y="987935"/>
                </a:cubicBezTo>
                <a:lnTo>
                  <a:pt x="1521813" y="988609"/>
                </a:lnTo>
                <a:lnTo>
                  <a:pt x="1519213" y="985928"/>
                </a:lnTo>
                <a:cubicBezTo>
                  <a:pt x="1519213" y="985928"/>
                  <a:pt x="1519213" y="985928"/>
                  <a:pt x="1517359" y="985193"/>
                </a:cubicBezTo>
                <a:cubicBezTo>
                  <a:pt x="1517359" y="985193"/>
                  <a:pt x="1516167" y="982789"/>
                  <a:pt x="1516830" y="981121"/>
                </a:cubicBezTo>
                <a:cubicBezTo>
                  <a:pt x="1517492" y="979452"/>
                  <a:pt x="1519345" y="980188"/>
                  <a:pt x="1521199" y="980923"/>
                </a:cubicBezTo>
                <a:cubicBezTo>
                  <a:pt x="1522126" y="981291"/>
                  <a:pt x="1523649" y="982861"/>
                  <a:pt x="1524311" y="984572"/>
                </a:cubicBezTo>
                <a:lnTo>
                  <a:pt x="1522431" y="988691"/>
                </a:lnTo>
                <a:lnTo>
                  <a:pt x="1553588" y="992845"/>
                </a:lnTo>
                <a:cubicBezTo>
                  <a:pt x="1565165" y="994949"/>
                  <a:pt x="1575689" y="997755"/>
                  <a:pt x="1584108" y="1001963"/>
                </a:cubicBezTo>
                <a:cubicBezTo>
                  <a:pt x="1586914" y="1015992"/>
                  <a:pt x="1575689" y="1013186"/>
                  <a:pt x="1572882" y="1021604"/>
                </a:cubicBezTo>
                <a:cubicBezTo>
                  <a:pt x="1578495" y="1032826"/>
                  <a:pt x="1584108" y="1044049"/>
                  <a:pt x="1595333" y="1044049"/>
                </a:cubicBezTo>
                <a:cubicBezTo>
                  <a:pt x="1599543" y="1044049"/>
                  <a:pt x="1603051" y="1042646"/>
                  <a:pt x="1606559" y="1040893"/>
                </a:cubicBezTo>
                <a:lnTo>
                  <a:pt x="1609875" y="1039339"/>
                </a:lnTo>
                <a:lnTo>
                  <a:pt x="1608639" y="1036138"/>
                </a:lnTo>
                <a:lnTo>
                  <a:pt x="1599364" y="1040267"/>
                </a:lnTo>
                <a:cubicBezTo>
                  <a:pt x="1595842" y="1038869"/>
                  <a:pt x="1594080" y="1038170"/>
                  <a:pt x="1593748" y="1033869"/>
                </a:cubicBezTo>
                <a:cubicBezTo>
                  <a:pt x="1594463" y="1032068"/>
                  <a:pt x="1595178" y="1030267"/>
                  <a:pt x="1595178" y="1030267"/>
                </a:cubicBezTo>
                <a:cubicBezTo>
                  <a:pt x="1600844" y="1026262"/>
                  <a:pt x="1602605" y="1026961"/>
                  <a:pt x="1606128" y="1028359"/>
                </a:cubicBezTo>
                <a:lnTo>
                  <a:pt x="1608598" y="1034260"/>
                </a:lnTo>
                <a:lnTo>
                  <a:pt x="1612084" y="1031647"/>
                </a:lnTo>
                <a:cubicBezTo>
                  <a:pt x="1613425" y="1032884"/>
                  <a:pt x="1614188" y="1035419"/>
                  <a:pt x="1613960" y="1037346"/>
                </a:cubicBezTo>
                <a:lnTo>
                  <a:pt x="1611806" y="1038434"/>
                </a:lnTo>
                <a:lnTo>
                  <a:pt x="1617784" y="1035632"/>
                </a:lnTo>
                <a:cubicBezTo>
                  <a:pt x="1626204" y="1030021"/>
                  <a:pt x="1631816" y="1024409"/>
                  <a:pt x="1640235" y="1024409"/>
                </a:cubicBezTo>
                <a:cubicBezTo>
                  <a:pt x="1643042" y="1024409"/>
                  <a:pt x="1648654" y="1027215"/>
                  <a:pt x="1651461" y="1030021"/>
                </a:cubicBezTo>
                <a:cubicBezTo>
                  <a:pt x="1651461" y="1052467"/>
                  <a:pt x="1629010" y="1052467"/>
                  <a:pt x="1609365" y="1055272"/>
                </a:cubicBezTo>
                <a:lnTo>
                  <a:pt x="1609649" y="1058630"/>
                </a:lnTo>
                <a:lnTo>
                  <a:pt x="1610220" y="1058064"/>
                </a:lnTo>
                <a:cubicBezTo>
                  <a:pt x="1610641" y="1057004"/>
                  <a:pt x="1610977" y="1056157"/>
                  <a:pt x="1613074" y="1056009"/>
                </a:cubicBezTo>
                <a:cubicBezTo>
                  <a:pt x="1618358" y="1058105"/>
                  <a:pt x="1622969" y="1061897"/>
                  <a:pt x="1620952" y="1066982"/>
                </a:cubicBezTo>
                <a:cubicBezTo>
                  <a:pt x="1616084" y="1068974"/>
                  <a:pt x="1613650" y="1069970"/>
                  <a:pt x="1611889" y="1069271"/>
                </a:cubicBezTo>
                <a:lnTo>
                  <a:pt x="1610344" y="1066850"/>
                </a:lnTo>
                <a:lnTo>
                  <a:pt x="1611470" y="1080173"/>
                </a:lnTo>
                <a:cubicBezTo>
                  <a:pt x="1612172" y="1088240"/>
                  <a:pt x="1613575" y="1095956"/>
                  <a:pt x="1617784" y="1102970"/>
                </a:cubicBezTo>
                <a:lnTo>
                  <a:pt x="1629220" y="1121418"/>
                </a:lnTo>
                <a:lnTo>
                  <a:pt x="1629421" y="1121446"/>
                </a:lnTo>
                <a:lnTo>
                  <a:pt x="1630543" y="1123553"/>
                </a:lnTo>
                <a:lnTo>
                  <a:pt x="1633219" y="1127871"/>
                </a:lnTo>
                <a:cubicBezTo>
                  <a:pt x="1639534" y="1135236"/>
                  <a:pt x="1645848" y="1142250"/>
                  <a:pt x="1648655" y="1150667"/>
                </a:cubicBezTo>
                <a:lnTo>
                  <a:pt x="1648897" y="1157049"/>
                </a:lnTo>
                <a:lnTo>
                  <a:pt x="1653174" y="1150890"/>
                </a:lnTo>
                <a:cubicBezTo>
                  <a:pt x="1654169" y="1153430"/>
                  <a:pt x="1658366" y="1152950"/>
                  <a:pt x="1659620" y="1159885"/>
                </a:cubicBezTo>
                <a:cubicBezTo>
                  <a:pt x="1655423" y="1160365"/>
                  <a:pt x="1656418" y="1162906"/>
                  <a:pt x="1653952" y="1164073"/>
                </a:cubicBezTo>
                <a:lnTo>
                  <a:pt x="1648938" y="1158136"/>
                </a:lnTo>
                <a:lnTo>
                  <a:pt x="1649707" y="1178374"/>
                </a:lnTo>
                <a:cubicBezTo>
                  <a:pt x="1648655" y="1189246"/>
                  <a:pt x="1647251" y="1201171"/>
                  <a:pt x="1648655" y="1212394"/>
                </a:cubicBezTo>
                <a:cubicBezTo>
                  <a:pt x="1648655" y="1223617"/>
                  <a:pt x="1654267" y="1234840"/>
                  <a:pt x="1654267" y="1240451"/>
                </a:cubicBezTo>
                <a:cubicBezTo>
                  <a:pt x="1654267" y="1248868"/>
                  <a:pt x="1651461" y="1257285"/>
                  <a:pt x="1651461" y="1262897"/>
                </a:cubicBezTo>
                <a:cubicBezTo>
                  <a:pt x="1651461" y="1282537"/>
                  <a:pt x="1659880" y="1296566"/>
                  <a:pt x="1654267" y="1310594"/>
                </a:cubicBezTo>
                <a:cubicBezTo>
                  <a:pt x="1648655" y="1321817"/>
                  <a:pt x="1631816" y="1324623"/>
                  <a:pt x="1629010" y="1338652"/>
                </a:cubicBezTo>
                <a:cubicBezTo>
                  <a:pt x="1631816" y="1347069"/>
                  <a:pt x="1634623" y="1355486"/>
                  <a:pt x="1634623" y="1363903"/>
                </a:cubicBezTo>
                <a:lnTo>
                  <a:pt x="1627899" y="1373789"/>
                </a:lnTo>
                <a:lnTo>
                  <a:pt x="1631375" y="1377400"/>
                </a:lnTo>
                <a:cubicBezTo>
                  <a:pt x="1632612" y="1379420"/>
                  <a:pt x="1633234" y="1381706"/>
                  <a:pt x="1631654" y="1383118"/>
                </a:cubicBezTo>
                <a:lnTo>
                  <a:pt x="1626207" y="1385470"/>
                </a:lnTo>
                <a:lnTo>
                  <a:pt x="1630720" y="1390995"/>
                </a:lnTo>
                <a:lnTo>
                  <a:pt x="1635404" y="1390717"/>
                </a:lnTo>
                <a:cubicBezTo>
                  <a:pt x="1637029" y="1394603"/>
                  <a:pt x="1633241" y="1395885"/>
                  <a:pt x="1629454" y="1397168"/>
                </a:cubicBezTo>
                <a:lnTo>
                  <a:pt x="1630091" y="1392162"/>
                </a:lnTo>
                <a:lnTo>
                  <a:pt x="1629592" y="1392800"/>
                </a:lnTo>
                <a:lnTo>
                  <a:pt x="1629872" y="1392662"/>
                </a:lnTo>
                <a:cubicBezTo>
                  <a:pt x="1630805" y="1395178"/>
                  <a:pt x="1628598" y="1400740"/>
                  <a:pt x="1625261" y="1399415"/>
                </a:cubicBezTo>
                <a:cubicBezTo>
                  <a:pt x="1625261" y="1399415"/>
                  <a:pt x="1623592" y="1398753"/>
                  <a:pt x="1622660" y="1396237"/>
                </a:cubicBezTo>
                <a:cubicBezTo>
                  <a:pt x="1622660" y="1396237"/>
                  <a:pt x="1622660" y="1396237"/>
                  <a:pt x="1623561" y="1395790"/>
                </a:cubicBezTo>
                <a:lnTo>
                  <a:pt x="1625355" y="1394901"/>
                </a:lnTo>
                <a:lnTo>
                  <a:pt x="1623479" y="1391246"/>
                </a:lnTo>
                <a:lnTo>
                  <a:pt x="1624989" y="1385995"/>
                </a:lnTo>
                <a:lnTo>
                  <a:pt x="1621813" y="1387367"/>
                </a:lnTo>
                <a:cubicBezTo>
                  <a:pt x="1621813" y="1387367"/>
                  <a:pt x="1620052" y="1386668"/>
                  <a:pt x="1620052" y="1386668"/>
                </a:cubicBezTo>
                <a:lnTo>
                  <a:pt x="1617562" y="1385679"/>
                </a:lnTo>
                <a:lnTo>
                  <a:pt x="1606559" y="1394767"/>
                </a:lnTo>
                <a:cubicBezTo>
                  <a:pt x="1603752" y="1403184"/>
                  <a:pt x="1606559" y="1420018"/>
                  <a:pt x="1600946" y="1428435"/>
                </a:cubicBezTo>
                <a:lnTo>
                  <a:pt x="1593146" y="1434779"/>
                </a:lnTo>
                <a:lnTo>
                  <a:pt x="1599982" y="1437760"/>
                </a:lnTo>
                <a:cubicBezTo>
                  <a:pt x="1598777" y="1444556"/>
                  <a:pt x="1590786" y="1447729"/>
                  <a:pt x="1585312" y="1442680"/>
                </a:cubicBezTo>
                <a:lnTo>
                  <a:pt x="1586044" y="1437934"/>
                </a:lnTo>
                <a:lnTo>
                  <a:pt x="1575689" y="1439308"/>
                </a:lnTo>
                <a:cubicBezTo>
                  <a:pt x="1565866" y="1439658"/>
                  <a:pt x="1556044" y="1439658"/>
                  <a:pt x="1550431" y="1448076"/>
                </a:cubicBezTo>
                <a:cubicBezTo>
                  <a:pt x="1547625" y="1452284"/>
                  <a:pt x="1546923" y="1456493"/>
                  <a:pt x="1546572" y="1460701"/>
                </a:cubicBezTo>
                <a:lnTo>
                  <a:pt x="1545099" y="1471307"/>
                </a:lnTo>
                <a:lnTo>
                  <a:pt x="1548497" y="1470591"/>
                </a:lnTo>
                <a:cubicBezTo>
                  <a:pt x="1549904" y="1471889"/>
                  <a:pt x="1550095" y="1474507"/>
                  <a:pt x="1550285" y="1477125"/>
                </a:cubicBezTo>
                <a:cubicBezTo>
                  <a:pt x="1547661" y="1477146"/>
                  <a:pt x="1545036" y="1477167"/>
                  <a:pt x="1543629" y="1475869"/>
                </a:cubicBezTo>
                <a:lnTo>
                  <a:pt x="1543376" y="1475250"/>
                </a:lnTo>
                <a:lnTo>
                  <a:pt x="1540433" y="1479173"/>
                </a:lnTo>
                <a:lnTo>
                  <a:pt x="1540855" y="1479052"/>
                </a:lnTo>
                <a:cubicBezTo>
                  <a:pt x="1542607" y="1479232"/>
                  <a:pt x="1543958" y="1479768"/>
                  <a:pt x="1545212" y="1479236"/>
                </a:cubicBezTo>
                <a:cubicBezTo>
                  <a:pt x="1546306" y="1481730"/>
                  <a:pt x="1544523" y="1483598"/>
                  <a:pt x="1542241" y="1484752"/>
                </a:cubicBezTo>
                <a:cubicBezTo>
                  <a:pt x="1539959" y="1485906"/>
                  <a:pt x="1537178" y="1486348"/>
                  <a:pt x="1536277" y="1485991"/>
                </a:cubicBezTo>
                <a:lnTo>
                  <a:pt x="1535923" y="1485185"/>
                </a:lnTo>
                <a:lnTo>
                  <a:pt x="1535347" y="1485953"/>
                </a:lnTo>
                <a:lnTo>
                  <a:pt x="1522078" y="1489491"/>
                </a:lnTo>
                <a:lnTo>
                  <a:pt x="1524979" y="1504178"/>
                </a:lnTo>
                <a:lnTo>
                  <a:pt x="1525190" y="1505533"/>
                </a:lnTo>
                <a:lnTo>
                  <a:pt x="1525959" y="1506243"/>
                </a:lnTo>
                <a:lnTo>
                  <a:pt x="1525549" y="1507842"/>
                </a:lnTo>
                <a:close/>
                <a:moveTo>
                  <a:pt x="1376851" y="1589179"/>
                </a:moveTo>
                <a:cubicBezTo>
                  <a:pt x="1375115" y="1591061"/>
                  <a:pt x="1371829" y="1591829"/>
                  <a:pt x="1367716" y="1589301"/>
                </a:cubicBezTo>
                <a:cubicBezTo>
                  <a:pt x="1370240" y="1586564"/>
                  <a:pt x="1367585" y="1586648"/>
                  <a:pt x="1367324" y="1581341"/>
                </a:cubicBezTo>
                <a:cubicBezTo>
                  <a:pt x="1369979" y="1581258"/>
                  <a:pt x="1369979" y="1581258"/>
                  <a:pt x="1371241" y="1579889"/>
                </a:cubicBezTo>
                <a:cubicBezTo>
                  <a:pt x="1373896" y="1579806"/>
                  <a:pt x="1375289" y="1581090"/>
                  <a:pt x="1376682" y="1582375"/>
                </a:cubicBezTo>
                <a:cubicBezTo>
                  <a:pt x="1378771" y="1584302"/>
                  <a:pt x="1378586" y="1587297"/>
                  <a:pt x="1376851" y="1589179"/>
                </a:cubicBezTo>
                <a:close/>
                <a:moveTo>
                  <a:pt x="1704377" y="1436439"/>
                </a:moveTo>
                <a:cubicBezTo>
                  <a:pt x="1701911" y="1437606"/>
                  <a:pt x="1699445" y="1438774"/>
                  <a:pt x="1697714" y="1438087"/>
                </a:cubicBezTo>
                <a:cubicBezTo>
                  <a:pt x="1693994" y="1432319"/>
                  <a:pt x="1693994" y="1432319"/>
                  <a:pt x="1693994" y="1432319"/>
                </a:cubicBezTo>
                <a:cubicBezTo>
                  <a:pt x="1697196" y="1429298"/>
                  <a:pt x="1698927" y="1429985"/>
                  <a:pt x="1700657" y="1430671"/>
                </a:cubicBezTo>
                <a:cubicBezTo>
                  <a:pt x="1702388" y="1431358"/>
                  <a:pt x="1704118" y="1432045"/>
                  <a:pt x="1704377" y="1436439"/>
                </a:cubicBezTo>
                <a:close/>
                <a:moveTo>
                  <a:pt x="882419" y="1827536"/>
                </a:moveTo>
                <a:cubicBezTo>
                  <a:pt x="881712" y="1829316"/>
                  <a:pt x="879226" y="1830390"/>
                  <a:pt x="877447" y="1829684"/>
                </a:cubicBezTo>
                <a:cubicBezTo>
                  <a:pt x="875667" y="1828977"/>
                  <a:pt x="875667" y="1828977"/>
                  <a:pt x="875667" y="1828977"/>
                </a:cubicBezTo>
                <a:cubicBezTo>
                  <a:pt x="874593" y="1826491"/>
                  <a:pt x="875299" y="1824711"/>
                  <a:pt x="874226" y="1822225"/>
                </a:cubicBezTo>
                <a:cubicBezTo>
                  <a:pt x="876712" y="1821152"/>
                  <a:pt x="879198" y="1820078"/>
                  <a:pt x="880978" y="1820785"/>
                </a:cubicBezTo>
                <a:cubicBezTo>
                  <a:pt x="882758" y="1821491"/>
                  <a:pt x="883831" y="1823977"/>
                  <a:pt x="882419" y="1827536"/>
                </a:cubicBezTo>
                <a:close/>
                <a:moveTo>
                  <a:pt x="1664874" y="1456643"/>
                </a:moveTo>
                <a:cubicBezTo>
                  <a:pt x="1659470" y="1456814"/>
                  <a:pt x="1659337" y="1454114"/>
                  <a:pt x="1655218" y="1452892"/>
                </a:cubicBezTo>
                <a:cubicBezTo>
                  <a:pt x="1654556" y="1439392"/>
                  <a:pt x="1664079" y="1440442"/>
                  <a:pt x="1668331" y="1444364"/>
                </a:cubicBezTo>
                <a:cubicBezTo>
                  <a:pt x="1672583" y="1448286"/>
                  <a:pt x="1672848" y="1453686"/>
                  <a:pt x="1664874" y="1456643"/>
                </a:cubicBezTo>
                <a:close/>
                <a:moveTo>
                  <a:pt x="1354861" y="1605412"/>
                </a:moveTo>
                <a:cubicBezTo>
                  <a:pt x="1354861" y="1605412"/>
                  <a:pt x="1354861" y="1605412"/>
                  <a:pt x="1353061" y="1604697"/>
                </a:cubicBezTo>
                <a:cubicBezTo>
                  <a:pt x="1351260" y="1603982"/>
                  <a:pt x="1349600" y="1597659"/>
                  <a:pt x="1350247" y="1596027"/>
                </a:cubicBezTo>
                <a:cubicBezTo>
                  <a:pt x="1352696" y="1595110"/>
                  <a:pt x="1354497" y="1595825"/>
                  <a:pt x="1356298" y="1596540"/>
                </a:cubicBezTo>
                <a:cubicBezTo>
                  <a:pt x="1356298" y="1596540"/>
                  <a:pt x="1358098" y="1597254"/>
                  <a:pt x="1358098" y="1597254"/>
                </a:cubicBezTo>
                <a:cubicBezTo>
                  <a:pt x="1362854" y="1601030"/>
                  <a:pt x="1354355" y="1601434"/>
                  <a:pt x="1354861" y="1605412"/>
                </a:cubicBezTo>
                <a:close/>
                <a:moveTo>
                  <a:pt x="1142974" y="1706896"/>
                </a:moveTo>
                <a:cubicBezTo>
                  <a:pt x="1142974" y="1706896"/>
                  <a:pt x="1142974" y="1706896"/>
                  <a:pt x="1137810" y="1707199"/>
                </a:cubicBezTo>
                <a:cubicBezTo>
                  <a:pt x="1136434" y="1703396"/>
                  <a:pt x="1139015" y="1703245"/>
                  <a:pt x="1138958" y="1700659"/>
                </a:cubicBezTo>
                <a:cubicBezTo>
                  <a:pt x="1140277" y="1701876"/>
                  <a:pt x="1140277" y="1701876"/>
                  <a:pt x="1140277" y="1701876"/>
                </a:cubicBezTo>
                <a:cubicBezTo>
                  <a:pt x="1141597" y="1703093"/>
                  <a:pt x="1142916" y="1704310"/>
                  <a:pt x="1142974" y="1706896"/>
                </a:cubicBezTo>
                <a:close/>
                <a:moveTo>
                  <a:pt x="1453669" y="1559731"/>
                </a:moveTo>
                <a:cubicBezTo>
                  <a:pt x="1453523" y="1561990"/>
                  <a:pt x="1451343" y="1563700"/>
                  <a:pt x="1444934" y="1562187"/>
                </a:cubicBezTo>
                <a:cubicBezTo>
                  <a:pt x="1444298" y="1553694"/>
                  <a:pt x="1446735" y="1552601"/>
                  <a:pt x="1450195" y="1553974"/>
                </a:cubicBezTo>
                <a:cubicBezTo>
                  <a:pt x="1451926" y="1554661"/>
                  <a:pt x="1453815" y="1557471"/>
                  <a:pt x="1453669" y="1559731"/>
                </a:cubicBezTo>
                <a:close/>
                <a:moveTo>
                  <a:pt x="1491878" y="1541945"/>
                </a:moveTo>
                <a:cubicBezTo>
                  <a:pt x="1486889" y="1544134"/>
                  <a:pt x="1484395" y="1545229"/>
                  <a:pt x="1480835" y="1543816"/>
                </a:cubicBezTo>
                <a:cubicBezTo>
                  <a:pt x="1479056" y="1543110"/>
                  <a:pt x="1476211" y="1539897"/>
                  <a:pt x="1475145" y="1537389"/>
                </a:cubicBezTo>
                <a:cubicBezTo>
                  <a:pt x="1475510" y="1531280"/>
                  <a:pt x="1482278" y="1529797"/>
                  <a:pt x="1487618" y="1531916"/>
                </a:cubicBezTo>
                <a:cubicBezTo>
                  <a:pt x="1491177" y="1533328"/>
                  <a:pt x="1493308" y="1538343"/>
                  <a:pt x="1491878" y="1541945"/>
                </a:cubicBezTo>
                <a:close/>
                <a:moveTo>
                  <a:pt x="1696910" y="1445544"/>
                </a:moveTo>
                <a:cubicBezTo>
                  <a:pt x="1694878" y="1446275"/>
                  <a:pt x="1692438" y="1445978"/>
                  <a:pt x="1690972" y="1444626"/>
                </a:cubicBezTo>
                <a:cubicBezTo>
                  <a:pt x="1689506" y="1443273"/>
                  <a:pt x="1689339" y="1440514"/>
                  <a:pt x="1690637" y="1439106"/>
                </a:cubicBezTo>
                <a:cubicBezTo>
                  <a:pt x="1693401" y="1439051"/>
                  <a:pt x="1697464" y="1437588"/>
                  <a:pt x="1700396" y="1440293"/>
                </a:cubicBezTo>
                <a:cubicBezTo>
                  <a:pt x="1700564" y="1443053"/>
                  <a:pt x="1698941" y="1444812"/>
                  <a:pt x="1696910" y="1445544"/>
                </a:cubicBezTo>
                <a:close/>
                <a:moveTo>
                  <a:pt x="1657961" y="1465181"/>
                </a:moveTo>
                <a:cubicBezTo>
                  <a:pt x="1655519" y="1466143"/>
                  <a:pt x="1653077" y="1467105"/>
                  <a:pt x="1651297" y="1466399"/>
                </a:cubicBezTo>
                <a:cubicBezTo>
                  <a:pt x="1651297" y="1466399"/>
                  <a:pt x="1650179" y="1464024"/>
                  <a:pt x="1648400" y="1463318"/>
                </a:cubicBezTo>
                <a:cubicBezTo>
                  <a:pt x="1650841" y="1462356"/>
                  <a:pt x="1651503" y="1460687"/>
                  <a:pt x="1653945" y="1459725"/>
                </a:cubicBezTo>
                <a:cubicBezTo>
                  <a:pt x="1655725" y="1460431"/>
                  <a:pt x="1656843" y="1462806"/>
                  <a:pt x="1657961" y="1465181"/>
                </a:cubicBezTo>
                <a:close/>
                <a:moveTo>
                  <a:pt x="1548121" y="1519088"/>
                </a:moveTo>
                <a:cubicBezTo>
                  <a:pt x="1548228" y="1521718"/>
                  <a:pt x="1542966" y="1521931"/>
                  <a:pt x="1541598" y="1520668"/>
                </a:cubicBezTo>
                <a:cubicBezTo>
                  <a:pt x="1540230" y="1519406"/>
                  <a:pt x="1540123" y="1516775"/>
                  <a:pt x="1540017" y="1514145"/>
                </a:cubicBezTo>
                <a:cubicBezTo>
                  <a:pt x="1542648" y="1514039"/>
                  <a:pt x="1544016" y="1515301"/>
                  <a:pt x="1545385" y="1516563"/>
                </a:cubicBezTo>
                <a:cubicBezTo>
                  <a:pt x="1546753" y="1517825"/>
                  <a:pt x="1546753" y="1517825"/>
                  <a:pt x="1548121" y="1519088"/>
                </a:cubicBezTo>
                <a:close/>
                <a:moveTo>
                  <a:pt x="1346214" y="1615151"/>
                </a:moveTo>
                <a:cubicBezTo>
                  <a:pt x="1344576" y="1616190"/>
                  <a:pt x="1341960" y="1616601"/>
                  <a:pt x="1340265" y="1615928"/>
                </a:cubicBezTo>
                <a:cubicBezTo>
                  <a:pt x="1338200" y="1611246"/>
                  <a:pt x="1342914" y="1609254"/>
                  <a:pt x="1346304" y="1610599"/>
                </a:cubicBezTo>
                <a:cubicBezTo>
                  <a:pt x="1348515" y="1612442"/>
                  <a:pt x="1347853" y="1614111"/>
                  <a:pt x="1346214" y="1615151"/>
                </a:cubicBezTo>
                <a:close/>
                <a:moveTo>
                  <a:pt x="1288802" y="1642715"/>
                </a:moveTo>
                <a:cubicBezTo>
                  <a:pt x="1286336" y="1643882"/>
                  <a:pt x="1283870" y="1645050"/>
                  <a:pt x="1282140" y="1644363"/>
                </a:cubicBezTo>
                <a:cubicBezTo>
                  <a:pt x="1280409" y="1643676"/>
                  <a:pt x="1279415" y="1641136"/>
                  <a:pt x="1277684" y="1640449"/>
                </a:cubicBezTo>
                <a:cubicBezTo>
                  <a:pt x="1279156" y="1636741"/>
                  <a:pt x="1281622" y="1635574"/>
                  <a:pt x="1285083" y="1636947"/>
                </a:cubicBezTo>
                <a:cubicBezTo>
                  <a:pt x="1286813" y="1637634"/>
                  <a:pt x="1287808" y="1640175"/>
                  <a:pt x="1288802" y="1642715"/>
                </a:cubicBezTo>
                <a:close/>
                <a:moveTo>
                  <a:pt x="927043" y="1816748"/>
                </a:moveTo>
                <a:cubicBezTo>
                  <a:pt x="927343" y="1810944"/>
                  <a:pt x="926589" y="1802749"/>
                  <a:pt x="932081" y="1799005"/>
                </a:cubicBezTo>
                <a:cubicBezTo>
                  <a:pt x="932081" y="1799005"/>
                  <a:pt x="932081" y="1799005"/>
                  <a:pt x="935241" y="1806182"/>
                </a:cubicBezTo>
                <a:cubicBezTo>
                  <a:pt x="932157" y="1808907"/>
                  <a:pt x="931104" y="1806514"/>
                  <a:pt x="934941" y="1811986"/>
                </a:cubicBezTo>
                <a:cubicBezTo>
                  <a:pt x="934265" y="1813691"/>
                  <a:pt x="931857" y="1814710"/>
                  <a:pt x="927043" y="1816748"/>
                </a:cubicBezTo>
                <a:close/>
                <a:moveTo>
                  <a:pt x="1765267" y="1420666"/>
                </a:moveTo>
                <a:cubicBezTo>
                  <a:pt x="1763477" y="1421580"/>
                  <a:pt x="1760849" y="1421811"/>
                  <a:pt x="1757169" y="1420861"/>
                </a:cubicBezTo>
                <a:cubicBezTo>
                  <a:pt x="1757169" y="1420861"/>
                  <a:pt x="1757169" y="1420861"/>
                  <a:pt x="1754007" y="1413490"/>
                </a:cubicBezTo>
                <a:cubicBezTo>
                  <a:pt x="1757857" y="1408902"/>
                  <a:pt x="1761007" y="1406075"/>
                  <a:pt x="1764513" y="1407466"/>
                </a:cubicBezTo>
                <a:cubicBezTo>
                  <a:pt x="1768457" y="1409031"/>
                  <a:pt x="1770635" y="1417922"/>
                  <a:pt x="1765267" y="1420666"/>
                </a:cubicBezTo>
                <a:close/>
                <a:moveTo>
                  <a:pt x="1336132" y="1627270"/>
                </a:moveTo>
                <a:cubicBezTo>
                  <a:pt x="1332255" y="1631848"/>
                  <a:pt x="1327298" y="1633958"/>
                  <a:pt x="1323738" y="1632546"/>
                </a:cubicBezTo>
                <a:cubicBezTo>
                  <a:pt x="1320179" y="1631133"/>
                  <a:pt x="1317318" y="1627959"/>
                  <a:pt x="1316936" y="1623730"/>
                </a:cubicBezTo>
                <a:cubicBezTo>
                  <a:pt x="1317635" y="1621969"/>
                  <a:pt x="1318334" y="1620208"/>
                  <a:pt x="1318334" y="1620208"/>
                </a:cubicBezTo>
                <a:cubicBezTo>
                  <a:pt x="1323291" y="1618098"/>
                  <a:pt x="1327550" y="1617749"/>
                  <a:pt x="1329329" y="1618455"/>
                </a:cubicBezTo>
                <a:cubicBezTo>
                  <a:pt x="1331109" y="1619162"/>
                  <a:pt x="1333970" y="1622336"/>
                  <a:pt x="1336132" y="1627270"/>
                </a:cubicBezTo>
                <a:close/>
                <a:moveTo>
                  <a:pt x="1859004" y="1379883"/>
                </a:moveTo>
                <a:cubicBezTo>
                  <a:pt x="1856244" y="1380051"/>
                  <a:pt x="1853484" y="1380219"/>
                  <a:pt x="1852077" y="1378921"/>
                </a:cubicBezTo>
                <a:cubicBezTo>
                  <a:pt x="1851966" y="1373392"/>
                  <a:pt x="1851966" y="1373392"/>
                  <a:pt x="1851966" y="1373392"/>
                </a:cubicBezTo>
                <a:cubicBezTo>
                  <a:pt x="1854726" y="1373224"/>
                  <a:pt x="1857486" y="1373057"/>
                  <a:pt x="1858894" y="1374355"/>
                </a:cubicBezTo>
                <a:cubicBezTo>
                  <a:pt x="1860301" y="1375653"/>
                  <a:pt x="1861709" y="1376951"/>
                  <a:pt x="1859004" y="1379883"/>
                </a:cubicBezTo>
                <a:close/>
                <a:moveTo>
                  <a:pt x="1666419" y="1474110"/>
                </a:moveTo>
                <a:cubicBezTo>
                  <a:pt x="1664421" y="1474321"/>
                  <a:pt x="1661885" y="1473593"/>
                  <a:pt x="1658791" y="1471384"/>
                </a:cubicBezTo>
                <a:cubicBezTo>
                  <a:pt x="1658791" y="1471384"/>
                  <a:pt x="1658791" y="1471384"/>
                  <a:pt x="1658487" y="1463370"/>
                </a:cubicBezTo>
                <a:cubicBezTo>
                  <a:pt x="1663727" y="1460470"/>
                  <a:pt x="1667683" y="1458963"/>
                  <a:pt x="1670455" y="1461520"/>
                </a:cubicBezTo>
                <a:cubicBezTo>
                  <a:pt x="1673574" y="1464397"/>
                  <a:pt x="1672414" y="1473477"/>
                  <a:pt x="1666419" y="1474110"/>
                </a:cubicBezTo>
                <a:close/>
                <a:moveTo>
                  <a:pt x="1601832" y="1507847"/>
                </a:moveTo>
                <a:cubicBezTo>
                  <a:pt x="1600507" y="1508578"/>
                  <a:pt x="1598478" y="1508660"/>
                  <a:pt x="1595772" y="1508770"/>
                </a:cubicBezTo>
                <a:cubicBezTo>
                  <a:pt x="1595772" y="1508770"/>
                  <a:pt x="1595772" y="1508770"/>
                  <a:pt x="1595907" y="1507917"/>
                </a:cubicBezTo>
                <a:lnTo>
                  <a:pt x="1596285" y="1505531"/>
                </a:lnTo>
                <a:lnTo>
                  <a:pt x="1590679" y="1503590"/>
                </a:lnTo>
                <a:cubicBezTo>
                  <a:pt x="1586427" y="1499669"/>
                  <a:pt x="1584613" y="1490261"/>
                  <a:pt x="1598123" y="1489833"/>
                </a:cubicBezTo>
                <a:cubicBezTo>
                  <a:pt x="1599672" y="1493841"/>
                  <a:pt x="1602374" y="1493755"/>
                  <a:pt x="1602639" y="1499155"/>
                </a:cubicBezTo>
                <a:lnTo>
                  <a:pt x="1600072" y="1502460"/>
                </a:lnTo>
                <a:lnTo>
                  <a:pt x="1603671" y="1503030"/>
                </a:lnTo>
                <a:cubicBezTo>
                  <a:pt x="1603780" y="1505736"/>
                  <a:pt x="1603158" y="1507116"/>
                  <a:pt x="1601832" y="1507847"/>
                </a:cubicBezTo>
                <a:close/>
                <a:moveTo>
                  <a:pt x="920039" y="1834397"/>
                </a:moveTo>
                <a:cubicBezTo>
                  <a:pt x="918408" y="1833750"/>
                  <a:pt x="916129" y="1834734"/>
                  <a:pt x="914498" y="1834086"/>
                </a:cubicBezTo>
                <a:cubicBezTo>
                  <a:pt x="914498" y="1834086"/>
                  <a:pt x="912866" y="1833439"/>
                  <a:pt x="912530" y="1829529"/>
                </a:cubicBezTo>
                <a:cubicBezTo>
                  <a:pt x="913177" y="1827897"/>
                  <a:pt x="915456" y="1826913"/>
                  <a:pt x="917735" y="1825929"/>
                </a:cubicBezTo>
                <a:cubicBezTo>
                  <a:pt x="921982" y="1829503"/>
                  <a:pt x="921334" y="1831134"/>
                  <a:pt x="920039" y="1834397"/>
                </a:cubicBezTo>
                <a:close/>
                <a:moveTo>
                  <a:pt x="1256443" y="1674509"/>
                </a:moveTo>
                <a:cubicBezTo>
                  <a:pt x="1253171" y="1677502"/>
                  <a:pt x="1251370" y="1676787"/>
                  <a:pt x="1249569" y="1676072"/>
                </a:cubicBezTo>
                <a:cubicBezTo>
                  <a:pt x="1245967" y="1674643"/>
                  <a:pt x="1243836" y="1669506"/>
                  <a:pt x="1250711" y="1667942"/>
                </a:cubicBezTo>
                <a:cubicBezTo>
                  <a:pt x="1252512" y="1668657"/>
                  <a:pt x="1253577" y="1671225"/>
                  <a:pt x="1256443" y="1674509"/>
                </a:cubicBezTo>
                <a:close/>
                <a:moveTo>
                  <a:pt x="1561714" y="1529454"/>
                </a:moveTo>
                <a:cubicBezTo>
                  <a:pt x="1560248" y="1528102"/>
                  <a:pt x="1560224" y="1525185"/>
                  <a:pt x="1561667" y="1523621"/>
                </a:cubicBezTo>
                <a:cubicBezTo>
                  <a:pt x="1563133" y="1524974"/>
                  <a:pt x="1563133" y="1524974"/>
                  <a:pt x="1563133" y="1524974"/>
                </a:cubicBezTo>
                <a:cubicBezTo>
                  <a:pt x="1563133" y="1524974"/>
                  <a:pt x="1564599" y="1526326"/>
                  <a:pt x="1564599" y="1526326"/>
                </a:cubicBezTo>
                <a:cubicBezTo>
                  <a:pt x="1564599" y="1526326"/>
                  <a:pt x="1567508" y="1526114"/>
                  <a:pt x="1567508" y="1526114"/>
                </a:cubicBezTo>
                <a:cubicBezTo>
                  <a:pt x="1566089" y="1530595"/>
                  <a:pt x="1563180" y="1530806"/>
                  <a:pt x="1561714" y="1529454"/>
                </a:cubicBezTo>
                <a:close/>
                <a:moveTo>
                  <a:pt x="1617632" y="1503911"/>
                </a:moveTo>
                <a:cubicBezTo>
                  <a:pt x="1614704" y="1506043"/>
                  <a:pt x="1610029" y="1506243"/>
                  <a:pt x="1607950" y="1504326"/>
                </a:cubicBezTo>
                <a:cubicBezTo>
                  <a:pt x="1605178" y="1501768"/>
                  <a:pt x="1606361" y="1497704"/>
                  <a:pt x="1608829" y="1492247"/>
                </a:cubicBezTo>
                <a:cubicBezTo>
                  <a:pt x="1616842" y="1491904"/>
                  <a:pt x="1616842" y="1491904"/>
                  <a:pt x="1616842" y="1491904"/>
                </a:cubicBezTo>
                <a:cubicBezTo>
                  <a:pt x="1621744" y="1497715"/>
                  <a:pt x="1620561" y="1501779"/>
                  <a:pt x="1617632" y="1503911"/>
                </a:cubicBezTo>
                <a:close/>
                <a:moveTo>
                  <a:pt x="1434504" y="1592897"/>
                </a:moveTo>
                <a:cubicBezTo>
                  <a:pt x="1432809" y="1592224"/>
                  <a:pt x="1430408" y="1593331"/>
                  <a:pt x="1428713" y="1592659"/>
                </a:cubicBezTo>
                <a:cubicBezTo>
                  <a:pt x="1427018" y="1591986"/>
                  <a:pt x="1426029" y="1589534"/>
                  <a:pt x="1425040" y="1587081"/>
                </a:cubicBezTo>
                <a:cubicBezTo>
                  <a:pt x="1429843" y="1584867"/>
                  <a:pt x="1430549" y="1583087"/>
                  <a:pt x="1433939" y="1584433"/>
                </a:cubicBezTo>
                <a:cubicBezTo>
                  <a:pt x="1433939" y="1584433"/>
                  <a:pt x="1433939" y="1584433"/>
                  <a:pt x="1435634" y="1585105"/>
                </a:cubicBezTo>
                <a:cubicBezTo>
                  <a:pt x="1438318" y="1588230"/>
                  <a:pt x="1434222" y="1588665"/>
                  <a:pt x="1434504" y="1592897"/>
                </a:cubicBezTo>
                <a:close/>
                <a:moveTo>
                  <a:pt x="1651403" y="1490135"/>
                </a:moveTo>
                <a:cubicBezTo>
                  <a:pt x="1649974" y="1491349"/>
                  <a:pt x="1648376" y="1492409"/>
                  <a:pt x="1645104" y="1491922"/>
                </a:cubicBezTo>
                <a:cubicBezTo>
                  <a:pt x="1643529" y="1482872"/>
                  <a:pt x="1654017" y="1484948"/>
                  <a:pt x="1656698" y="1487421"/>
                </a:cubicBezTo>
                <a:cubicBezTo>
                  <a:pt x="1654095" y="1487553"/>
                  <a:pt x="1652833" y="1488922"/>
                  <a:pt x="1651403" y="1490135"/>
                </a:cubicBezTo>
                <a:close/>
                <a:moveTo>
                  <a:pt x="1038350" y="1782066"/>
                </a:moveTo>
                <a:cubicBezTo>
                  <a:pt x="1035996" y="1784175"/>
                  <a:pt x="1032941" y="1785499"/>
                  <a:pt x="1028750" y="1785865"/>
                </a:cubicBezTo>
                <a:cubicBezTo>
                  <a:pt x="1014409" y="1776116"/>
                  <a:pt x="1027662" y="1763115"/>
                  <a:pt x="1036401" y="1766583"/>
                </a:cubicBezTo>
                <a:cubicBezTo>
                  <a:pt x="1039897" y="1767971"/>
                  <a:pt x="1041645" y="1768664"/>
                  <a:pt x="1043750" y="1773557"/>
                </a:cubicBezTo>
                <a:cubicBezTo>
                  <a:pt x="1042359" y="1777063"/>
                  <a:pt x="1040704" y="1779957"/>
                  <a:pt x="1038350" y="1782066"/>
                </a:cubicBezTo>
                <a:close/>
                <a:moveTo>
                  <a:pt x="1674005" y="1481418"/>
                </a:moveTo>
                <a:cubicBezTo>
                  <a:pt x="1669313" y="1477668"/>
                  <a:pt x="1672387" y="1475112"/>
                  <a:pt x="1677242" y="1473261"/>
                </a:cubicBezTo>
                <a:cubicBezTo>
                  <a:pt x="1677727" y="1477230"/>
                  <a:pt x="1678212" y="1481200"/>
                  <a:pt x="1674005" y="1481418"/>
                </a:cubicBezTo>
                <a:close/>
                <a:moveTo>
                  <a:pt x="1751768" y="1444944"/>
                </a:moveTo>
                <a:cubicBezTo>
                  <a:pt x="1747048" y="1437063"/>
                  <a:pt x="1757583" y="1435235"/>
                  <a:pt x="1760973" y="1436580"/>
                </a:cubicBezTo>
                <a:cubicBezTo>
                  <a:pt x="1756209" y="1438696"/>
                  <a:pt x="1758226" y="1443502"/>
                  <a:pt x="1751768" y="1444944"/>
                </a:cubicBezTo>
                <a:close/>
                <a:moveTo>
                  <a:pt x="1456033" y="1593428"/>
                </a:moveTo>
                <a:cubicBezTo>
                  <a:pt x="1454625" y="1592130"/>
                  <a:pt x="1453218" y="1590832"/>
                  <a:pt x="1450593" y="1590853"/>
                </a:cubicBezTo>
                <a:cubicBezTo>
                  <a:pt x="1450403" y="1588236"/>
                  <a:pt x="1451429" y="1584299"/>
                  <a:pt x="1455461" y="1585576"/>
                </a:cubicBezTo>
                <a:cubicBezTo>
                  <a:pt x="1456869" y="1586874"/>
                  <a:pt x="1458467" y="1590790"/>
                  <a:pt x="1456033" y="1593428"/>
                </a:cubicBezTo>
                <a:close/>
                <a:moveTo>
                  <a:pt x="1730434" y="1465998"/>
                </a:moveTo>
                <a:cubicBezTo>
                  <a:pt x="1728467" y="1469039"/>
                  <a:pt x="1724176" y="1470904"/>
                  <a:pt x="1721547" y="1469861"/>
                </a:cubicBezTo>
                <a:cubicBezTo>
                  <a:pt x="1718041" y="1468470"/>
                  <a:pt x="1717686" y="1464252"/>
                  <a:pt x="1718030" y="1458272"/>
                </a:cubicBezTo>
                <a:cubicBezTo>
                  <a:pt x="1725385" y="1455075"/>
                  <a:pt x="1725385" y="1455075"/>
                  <a:pt x="1725385" y="1455075"/>
                </a:cubicBezTo>
                <a:cubicBezTo>
                  <a:pt x="1732047" y="1458738"/>
                  <a:pt x="1732402" y="1462956"/>
                  <a:pt x="1730434" y="1465998"/>
                </a:cubicBezTo>
                <a:close/>
                <a:moveTo>
                  <a:pt x="1110514" y="1761194"/>
                </a:moveTo>
                <a:cubicBezTo>
                  <a:pt x="1099569" y="1768136"/>
                  <a:pt x="1080203" y="1764774"/>
                  <a:pt x="1068839" y="1754292"/>
                </a:cubicBezTo>
                <a:cubicBezTo>
                  <a:pt x="1066084" y="1751751"/>
                  <a:pt x="1061952" y="1747939"/>
                  <a:pt x="1061766" y="1742612"/>
                </a:cubicBezTo>
                <a:cubicBezTo>
                  <a:pt x="1057991" y="1710774"/>
                  <a:pt x="1098759" y="1732911"/>
                  <a:pt x="1108573" y="1708451"/>
                </a:cubicBezTo>
                <a:cubicBezTo>
                  <a:pt x="1108573" y="1708451"/>
                  <a:pt x="1109950" y="1709722"/>
                  <a:pt x="1111328" y="1710992"/>
                </a:cubicBezTo>
                <a:cubicBezTo>
                  <a:pt x="1118215" y="1717345"/>
                  <a:pt x="1120335" y="1739923"/>
                  <a:pt x="1118044" y="1750699"/>
                </a:cubicBezTo>
                <a:cubicBezTo>
                  <a:pt x="1116875" y="1755421"/>
                  <a:pt x="1114162" y="1758880"/>
                  <a:pt x="1110514" y="1761194"/>
                </a:cubicBezTo>
                <a:close/>
                <a:moveTo>
                  <a:pt x="1815823" y="1427274"/>
                </a:moveTo>
                <a:cubicBezTo>
                  <a:pt x="1812263" y="1425862"/>
                  <a:pt x="1811616" y="1427493"/>
                  <a:pt x="1809998" y="1421186"/>
                </a:cubicBezTo>
                <a:cubicBezTo>
                  <a:pt x="1812426" y="1420261"/>
                  <a:pt x="1814853" y="1419336"/>
                  <a:pt x="1816633" y="1420042"/>
                </a:cubicBezTo>
                <a:cubicBezTo>
                  <a:pt x="1818897" y="1424718"/>
                  <a:pt x="1816470" y="1425643"/>
                  <a:pt x="1815823" y="1427274"/>
                </a:cubicBezTo>
                <a:close/>
                <a:moveTo>
                  <a:pt x="1589207" y="1535879"/>
                </a:moveTo>
                <a:cubicBezTo>
                  <a:pt x="1586274" y="1533175"/>
                  <a:pt x="1587405" y="1529008"/>
                  <a:pt x="1587237" y="1526248"/>
                </a:cubicBezTo>
                <a:cubicBezTo>
                  <a:pt x="1588535" y="1524840"/>
                  <a:pt x="1591300" y="1524785"/>
                  <a:pt x="1592766" y="1526137"/>
                </a:cubicBezTo>
                <a:lnTo>
                  <a:pt x="1592854" y="1526509"/>
                </a:lnTo>
                <a:lnTo>
                  <a:pt x="1596620" y="1526444"/>
                </a:lnTo>
                <a:cubicBezTo>
                  <a:pt x="1597492" y="1526909"/>
                  <a:pt x="1598196" y="1527559"/>
                  <a:pt x="1599576" y="1527475"/>
                </a:cubicBezTo>
                <a:cubicBezTo>
                  <a:pt x="1600308" y="1529506"/>
                  <a:pt x="1599279" y="1529914"/>
                  <a:pt x="1597555" y="1530019"/>
                </a:cubicBezTo>
                <a:lnTo>
                  <a:pt x="1593796" y="1530458"/>
                </a:lnTo>
                <a:lnTo>
                  <a:pt x="1594159" y="1531981"/>
                </a:lnTo>
                <a:cubicBezTo>
                  <a:pt x="1593594" y="1534065"/>
                  <a:pt x="1591971" y="1535824"/>
                  <a:pt x="1589207" y="1535879"/>
                </a:cubicBezTo>
                <a:close/>
                <a:moveTo>
                  <a:pt x="1711776" y="1478382"/>
                </a:moveTo>
                <a:cubicBezTo>
                  <a:pt x="1711776" y="1478382"/>
                  <a:pt x="1711776" y="1478382"/>
                  <a:pt x="1711595" y="1477538"/>
                </a:cubicBezTo>
                <a:lnTo>
                  <a:pt x="1711091" y="1475175"/>
                </a:lnTo>
                <a:lnTo>
                  <a:pt x="1705163" y="1475377"/>
                </a:lnTo>
                <a:cubicBezTo>
                  <a:pt x="1699786" y="1473244"/>
                  <a:pt x="1694714" y="1465115"/>
                  <a:pt x="1707170" y="1459865"/>
                </a:cubicBezTo>
                <a:cubicBezTo>
                  <a:pt x="1710055" y="1463048"/>
                  <a:pt x="1712546" y="1461998"/>
                  <a:pt x="1714732" y="1466943"/>
                </a:cubicBezTo>
                <a:lnTo>
                  <a:pt x="1713523" y="1470950"/>
                </a:lnTo>
                <a:lnTo>
                  <a:pt x="1717087" y="1470189"/>
                </a:lnTo>
                <a:cubicBezTo>
                  <a:pt x="1719234" y="1475161"/>
                  <a:pt x="1716748" y="1476235"/>
                  <a:pt x="1711776" y="1478382"/>
                </a:cubicBezTo>
                <a:close/>
                <a:moveTo>
                  <a:pt x="2003981" y="1341601"/>
                </a:moveTo>
                <a:cubicBezTo>
                  <a:pt x="1999377" y="1337628"/>
                  <a:pt x="2000113" y="1335775"/>
                  <a:pt x="2003364" y="1332773"/>
                </a:cubicBezTo>
                <a:cubicBezTo>
                  <a:pt x="2006924" y="1334186"/>
                  <a:pt x="2008276" y="1341160"/>
                  <a:pt x="2003981" y="1341601"/>
                </a:cubicBezTo>
                <a:close/>
                <a:moveTo>
                  <a:pt x="1650207" y="1510220"/>
                </a:moveTo>
                <a:lnTo>
                  <a:pt x="1645522" y="1506250"/>
                </a:lnTo>
                <a:lnTo>
                  <a:pt x="1644696" y="1508700"/>
                </a:lnTo>
                <a:cubicBezTo>
                  <a:pt x="1640549" y="1509057"/>
                  <a:pt x="1638132" y="1510101"/>
                  <a:pt x="1636401" y="1509414"/>
                </a:cubicBezTo>
                <a:cubicBezTo>
                  <a:pt x="1634671" y="1508727"/>
                  <a:pt x="1635358" y="1506997"/>
                  <a:pt x="1633628" y="1506310"/>
                </a:cubicBezTo>
                <a:cubicBezTo>
                  <a:pt x="1630854" y="1503207"/>
                  <a:pt x="1635001" y="1502850"/>
                  <a:pt x="1633957" y="1500433"/>
                </a:cubicBezTo>
                <a:lnTo>
                  <a:pt x="1637709" y="1499632"/>
                </a:lnTo>
                <a:lnTo>
                  <a:pt x="1636865" y="1498917"/>
                </a:lnTo>
                <a:cubicBezTo>
                  <a:pt x="1635153" y="1498238"/>
                  <a:pt x="1635153" y="1498238"/>
                  <a:pt x="1635153" y="1498238"/>
                </a:cubicBezTo>
                <a:cubicBezTo>
                  <a:pt x="1639949" y="1496135"/>
                  <a:pt x="1632766" y="1489279"/>
                  <a:pt x="1635850" y="1486498"/>
                </a:cubicBezTo>
                <a:cubicBezTo>
                  <a:pt x="1637900" y="1491316"/>
                  <a:pt x="1641148" y="1495610"/>
                  <a:pt x="1644055" y="1499517"/>
                </a:cubicBezTo>
                <a:lnTo>
                  <a:pt x="1644738" y="1500705"/>
                </a:lnTo>
                <a:lnTo>
                  <a:pt x="1645712" y="1501092"/>
                </a:lnTo>
                <a:lnTo>
                  <a:pt x="1645904" y="1502734"/>
                </a:lnTo>
                <a:close/>
                <a:moveTo>
                  <a:pt x="1657536" y="1511471"/>
                </a:moveTo>
                <a:cubicBezTo>
                  <a:pt x="1654855" y="1508998"/>
                  <a:pt x="1651940" y="1498710"/>
                  <a:pt x="1661088" y="1499551"/>
                </a:cubicBezTo>
                <a:cubicBezTo>
                  <a:pt x="1662585" y="1505997"/>
                  <a:pt x="1657379" y="1506261"/>
                  <a:pt x="1657536" y="1511471"/>
                </a:cubicBezTo>
                <a:close/>
                <a:moveTo>
                  <a:pt x="1770391" y="1458725"/>
                </a:moveTo>
                <a:cubicBezTo>
                  <a:pt x="1767001" y="1457379"/>
                  <a:pt x="1760586" y="1448825"/>
                  <a:pt x="1769426" y="1446325"/>
                </a:cubicBezTo>
                <a:cubicBezTo>
                  <a:pt x="1773138" y="1451803"/>
                  <a:pt x="1768374" y="1453919"/>
                  <a:pt x="1770391" y="1458725"/>
                </a:cubicBezTo>
                <a:close/>
                <a:moveTo>
                  <a:pt x="1669287" y="1508195"/>
                </a:moveTo>
                <a:cubicBezTo>
                  <a:pt x="1667993" y="1508933"/>
                  <a:pt x="1666352" y="1509283"/>
                  <a:pt x="1665487" y="1508939"/>
                </a:cubicBezTo>
                <a:cubicBezTo>
                  <a:pt x="1663756" y="1508253"/>
                  <a:pt x="1662712" y="1505836"/>
                  <a:pt x="1661669" y="1503419"/>
                </a:cubicBezTo>
                <a:cubicBezTo>
                  <a:pt x="1664086" y="1502375"/>
                  <a:pt x="1665816" y="1503062"/>
                  <a:pt x="1667547" y="1503748"/>
                </a:cubicBezTo>
                <a:cubicBezTo>
                  <a:pt x="1669277" y="1504435"/>
                  <a:pt x="1669277" y="1504435"/>
                  <a:pt x="1671008" y="1505122"/>
                </a:cubicBezTo>
                <a:cubicBezTo>
                  <a:pt x="1671529" y="1506330"/>
                  <a:pt x="1670582" y="1507456"/>
                  <a:pt x="1669287" y="1508195"/>
                </a:cubicBezTo>
                <a:close/>
                <a:moveTo>
                  <a:pt x="1385197" y="1646389"/>
                </a:moveTo>
                <a:cubicBezTo>
                  <a:pt x="1385197" y="1646389"/>
                  <a:pt x="1385197" y="1646389"/>
                  <a:pt x="1377769" y="1649695"/>
                </a:cubicBezTo>
                <a:cubicBezTo>
                  <a:pt x="1374247" y="1648297"/>
                  <a:pt x="1372486" y="1647598"/>
                  <a:pt x="1371107" y="1640797"/>
                </a:cubicBezTo>
                <a:cubicBezTo>
                  <a:pt x="1371107" y="1640797"/>
                  <a:pt x="1371822" y="1638996"/>
                  <a:pt x="1372536" y="1637195"/>
                </a:cubicBezTo>
                <a:cubicBezTo>
                  <a:pt x="1375727" y="1634292"/>
                  <a:pt x="1377488" y="1634991"/>
                  <a:pt x="1381011" y="1636389"/>
                </a:cubicBezTo>
                <a:cubicBezTo>
                  <a:pt x="1384533" y="1637787"/>
                  <a:pt x="1386627" y="1642787"/>
                  <a:pt x="1385197" y="1646389"/>
                </a:cubicBezTo>
                <a:close/>
                <a:moveTo>
                  <a:pt x="1409638" y="1635732"/>
                </a:moveTo>
                <a:cubicBezTo>
                  <a:pt x="1407236" y="1636005"/>
                  <a:pt x="1404426" y="1635380"/>
                  <a:pt x="1401784" y="1634332"/>
                </a:cubicBezTo>
                <a:cubicBezTo>
                  <a:pt x="1398934" y="1631239"/>
                  <a:pt x="1403129" y="1630942"/>
                  <a:pt x="1400952" y="1626154"/>
                </a:cubicBezTo>
                <a:cubicBezTo>
                  <a:pt x="1404058" y="1623463"/>
                  <a:pt x="1406492" y="1622467"/>
                  <a:pt x="1410015" y="1623865"/>
                </a:cubicBezTo>
                <a:cubicBezTo>
                  <a:pt x="1411776" y="1624563"/>
                  <a:pt x="1412865" y="1626957"/>
                  <a:pt x="1415042" y="1631745"/>
                </a:cubicBezTo>
                <a:cubicBezTo>
                  <a:pt x="1414033" y="1634288"/>
                  <a:pt x="1412039" y="1635459"/>
                  <a:pt x="1409638" y="1635732"/>
                </a:cubicBezTo>
                <a:close/>
                <a:moveTo>
                  <a:pt x="1506890" y="1590636"/>
                </a:moveTo>
                <a:cubicBezTo>
                  <a:pt x="1501223" y="1594824"/>
                  <a:pt x="1498497" y="1591597"/>
                  <a:pt x="1496031" y="1592764"/>
                </a:cubicBezTo>
                <a:cubicBezTo>
                  <a:pt x="1495772" y="1588370"/>
                  <a:pt x="1496508" y="1586516"/>
                  <a:pt x="1497243" y="1584662"/>
                </a:cubicBezTo>
                <a:cubicBezTo>
                  <a:pt x="1500445" y="1581641"/>
                  <a:pt x="1501440" y="1584181"/>
                  <a:pt x="1505636" y="1583701"/>
                </a:cubicBezTo>
                <a:cubicBezTo>
                  <a:pt x="1506631" y="1586241"/>
                  <a:pt x="1504165" y="1587409"/>
                  <a:pt x="1506890" y="1590636"/>
                </a:cubicBezTo>
                <a:close/>
                <a:moveTo>
                  <a:pt x="1273165" y="1705780"/>
                </a:moveTo>
                <a:cubicBezTo>
                  <a:pt x="1270478" y="1705835"/>
                  <a:pt x="1270478" y="1705835"/>
                  <a:pt x="1269216" y="1707203"/>
                </a:cubicBezTo>
                <a:cubicBezTo>
                  <a:pt x="1266530" y="1707258"/>
                  <a:pt x="1263843" y="1707313"/>
                  <a:pt x="1263843" y="1707313"/>
                </a:cubicBezTo>
                <a:cubicBezTo>
                  <a:pt x="1260995" y="1704686"/>
                  <a:pt x="1260833" y="1702003"/>
                  <a:pt x="1261933" y="1697953"/>
                </a:cubicBezTo>
                <a:cubicBezTo>
                  <a:pt x="1264457" y="1695216"/>
                  <a:pt x="1267144" y="1695161"/>
                  <a:pt x="1269992" y="1697789"/>
                </a:cubicBezTo>
                <a:cubicBezTo>
                  <a:pt x="1271416" y="1699102"/>
                  <a:pt x="1274265" y="1701730"/>
                  <a:pt x="1273165" y="1705780"/>
                </a:cubicBezTo>
                <a:close/>
                <a:moveTo>
                  <a:pt x="1164999" y="1758328"/>
                </a:moveTo>
                <a:cubicBezTo>
                  <a:pt x="1163782" y="1759648"/>
                  <a:pt x="1161348" y="1762287"/>
                  <a:pt x="1157394" y="1761081"/>
                </a:cubicBezTo>
                <a:cubicBezTo>
                  <a:pt x="1157242" y="1758500"/>
                  <a:pt x="1158459" y="1757180"/>
                  <a:pt x="1159676" y="1755861"/>
                </a:cubicBezTo>
                <a:cubicBezTo>
                  <a:pt x="1159676" y="1755861"/>
                  <a:pt x="1159676" y="1755861"/>
                  <a:pt x="1161045" y="1757123"/>
                </a:cubicBezTo>
                <a:cubicBezTo>
                  <a:pt x="1162413" y="1758386"/>
                  <a:pt x="1162413" y="1758386"/>
                  <a:pt x="1164999" y="1758328"/>
                </a:cubicBezTo>
                <a:close/>
                <a:moveTo>
                  <a:pt x="1687417" y="1509916"/>
                </a:moveTo>
                <a:cubicBezTo>
                  <a:pt x="1685563" y="1509180"/>
                  <a:pt x="1684494" y="1506467"/>
                  <a:pt x="1685278" y="1504489"/>
                </a:cubicBezTo>
                <a:cubicBezTo>
                  <a:pt x="1687132" y="1505225"/>
                  <a:pt x="1687132" y="1505225"/>
                  <a:pt x="1687132" y="1505225"/>
                </a:cubicBezTo>
                <a:cubicBezTo>
                  <a:pt x="1687132" y="1505225"/>
                  <a:pt x="1688986" y="1505961"/>
                  <a:pt x="1688986" y="1505961"/>
                </a:cubicBezTo>
                <a:cubicBezTo>
                  <a:pt x="1688986" y="1505961"/>
                  <a:pt x="1691625" y="1504719"/>
                  <a:pt x="1691625" y="1504719"/>
                </a:cubicBezTo>
                <a:cubicBezTo>
                  <a:pt x="1691909" y="1509410"/>
                  <a:pt x="1689270" y="1510652"/>
                  <a:pt x="1687417" y="1509916"/>
                </a:cubicBezTo>
                <a:close/>
                <a:moveTo>
                  <a:pt x="1449976" y="1631675"/>
                </a:moveTo>
                <a:cubicBezTo>
                  <a:pt x="1447546" y="1632750"/>
                  <a:pt x="1445816" y="1632063"/>
                  <a:pt x="1444086" y="1631377"/>
                </a:cubicBezTo>
                <a:cubicBezTo>
                  <a:pt x="1442355" y="1630690"/>
                  <a:pt x="1440625" y="1630003"/>
                  <a:pt x="1437164" y="1628630"/>
                </a:cubicBezTo>
                <a:cubicBezTo>
                  <a:pt x="1437531" y="1622660"/>
                  <a:pt x="1438929" y="1619137"/>
                  <a:pt x="1446216" y="1615913"/>
                </a:cubicBezTo>
                <a:cubicBezTo>
                  <a:pt x="1452439" y="1620421"/>
                  <a:pt x="1453802" y="1627078"/>
                  <a:pt x="1449976" y="1631675"/>
                </a:cubicBezTo>
                <a:close/>
                <a:moveTo>
                  <a:pt x="1715383" y="1506042"/>
                </a:moveTo>
                <a:cubicBezTo>
                  <a:pt x="1711675" y="1504570"/>
                  <a:pt x="1711234" y="1500275"/>
                  <a:pt x="1710086" y="1497760"/>
                </a:cubicBezTo>
                <a:lnTo>
                  <a:pt x="1710305" y="1497670"/>
                </a:lnTo>
                <a:lnTo>
                  <a:pt x="1708268" y="1495996"/>
                </a:lnTo>
                <a:cubicBezTo>
                  <a:pt x="1707713" y="1495186"/>
                  <a:pt x="1707604" y="1493892"/>
                  <a:pt x="1707982" y="1490658"/>
                </a:cubicBezTo>
                <a:cubicBezTo>
                  <a:pt x="1710579" y="1490667"/>
                  <a:pt x="1713177" y="1490674"/>
                  <a:pt x="1714584" y="1491973"/>
                </a:cubicBezTo>
                <a:lnTo>
                  <a:pt x="1713593" y="1496329"/>
                </a:lnTo>
                <a:lnTo>
                  <a:pt x="1715206" y="1495671"/>
                </a:lnTo>
                <a:lnTo>
                  <a:pt x="1715441" y="1496013"/>
                </a:lnTo>
                <a:lnTo>
                  <a:pt x="1722043" y="1494473"/>
                </a:lnTo>
                <a:cubicBezTo>
                  <a:pt x="1723455" y="1496106"/>
                  <a:pt x="1722642" y="1496857"/>
                  <a:pt x="1721070" y="1497574"/>
                </a:cubicBezTo>
                <a:lnTo>
                  <a:pt x="1717718" y="1499333"/>
                </a:lnTo>
                <a:lnTo>
                  <a:pt x="1718605" y="1500625"/>
                </a:lnTo>
                <a:cubicBezTo>
                  <a:pt x="1718826" y="1502773"/>
                  <a:pt x="1717943" y="1504997"/>
                  <a:pt x="1715383" y="1506042"/>
                </a:cubicBezTo>
                <a:close/>
                <a:moveTo>
                  <a:pt x="1226503" y="1739895"/>
                </a:moveTo>
                <a:cubicBezTo>
                  <a:pt x="1226503" y="1739895"/>
                  <a:pt x="1225286" y="1741215"/>
                  <a:pt x="1223722" y="1739772"/>
                </a:cubicBezTo>
                <a:cubicBezTo>
                  <a:pt x="1223722" y="1739772"/>
                  <a:pt x="1223375" y="1737010"/>
                  <a:pt x="1223028" y="1734248"/>
                </a:cubicBezTo>
                <a:cubicBezTo>
                  <a:pt x="1223028" y="1734248"/>
                  <a:pt x="1223028" y="1734248"/>
                  <a:pt x="1228590" y="1734494"/>
                </a:cubicBezTo>
                <a:cubicBezTo>
                  <a:pt x="1228937" y="1737256"/>
                  <a:pt x="1227720" y="1738576"/>
                  <a:pt x="1226503" y="1739895"/>
                </a:cubicBezTo>
                <a:close/>
                <a:moveTo>
                  <a:pt x="1535817" y="1604261"/>
                </a:moveTo>
                <a:cubicBezTo>
                  <a:pt x="1530983" y="1606348"/>
                  <a:pt x="1526836" y="1606705"/>
                  <a:pt x="1525106" y="1606018"/>
                </a:cubicBezTo>
                <a:cubicBezTo>
                  <a:pt x="1523375" y="1605332"/>
                  <a:pt x="1519915" y="1603959"/>
                  <a:pt x="1519558" y="1599811"/>
                </a:cubicBezTo>
                <a:cubicBezTo>
                  <a:pt x="1521975" y="1598768"/>
                  <a:pt x="1522662" y="1597037"/>
                  <a:pt x="1520931" y="1596351"/>
                </a:cubicBezTo>
                <a:cubicBezTo>
                  <a:pt x="1525765" y="1594263"/>
                  <a:pt x="1527496" y="1594950"/>
                  <a:pt x="1530956" y="1596323"/>
                </a:cubicBezTo>
                <a:lnTo>
                  <a:pt x="1531827" y="1597746"/>
                </a:lnTo>
                <a:lnTo>
                  <a:pt x="1534703" y="1594628"/>
                </a:lnTo>
                <a:cubicBezTo>
                  <a:pt x="1536022" y="1595845"/>
                  <a:pt x="1534806" y="1597165"/>
                  <a:pt x="1534908" y="1599701"/>
                </a:cubicBezTo>
                <a:lnTo>
                  <a:pt x="1533070" y="1599775"/>
                </a:lnTo>
                <a:close/>
                <a:moveTo>
                  <a:pt x="1236103" y="1749020"/>
                </a:moveTo>
                <a:cubicBezTo>
                  <a:pt x="1236158" y="1751785"/>
                  <a:pt x="1233398" y="1751952"/>
                  <a:pt x="1227879" y="1752288"/>
                </a:cubicBezTo>
                <a:cubicBezTo>
                  <a:pt x="1227823" y="1749524"/>
                  <a:pt x="1229176" y="1748058"/>
                  <a:pt x="1229120" y="1745293"/>
                </a:cubicBezTo>
                <a:cubicBezTo>
                  <a:pt x="1231880" y="1745125"/>
                  <a:pt x="1231880" y="1745125"/>
                  <a:pt x="1233288" y="1746424"/>
                </a:cubicBezTo>
                <a:cubicBezTo>
                  <a:pt x="1234695" y="1747722"/>
                  <a:pt x="1234695" y="1747722"/>
                  <a:pt x="1234695" y="1747722"/>
                </a:cubicBezTo>
                <a:cubicBezTo>
                  <a:pt x="1234695" y="1747722"/>
                  <a:pt x="1236103" y="1749020"/>
                  <a:pt x="1236103" y="1749020"/>
                </a:cubicBezTo>
                <a:close/>
                <a:moveTo>
                  <a:pt x="1192602" y="1770764"/>
                </a:moveTo>
                <a:cubicBezTo>
                  <a:pt x="1191340" y="1772133"/>
                  <a:pt x="1186078" y="1772345"/>
                  <a:pt x="1184710" y="1771083"/>
                </a:cubicBezTo>
                <a:cubicBezTo>
                  <a:pt x="1183342" y="1769820"/>
                  <a:pt x="1183236" y="1767190"/>
                  <a:pt x="1183129" y="1764559"/>
                </a:cubicBezTo>
                <a:cubicBezTo>
                  <a:pt x="1189653" y="1762978"/>
                  <a:pt x="1188285" y="1761716"/>
                  <a:pt x="1193652" y="1764134"/>
                </a:cubicBezTo>
                <a:cubicBezTo>
                  <a:pt x="1193652" y="1764134"/>
                  <a:pt x="1193652" y="1764134"/>
                  <a:pt x="1192602" y="1770764"/>
                </a:cubicBezTo>
                <a:close/>
                <a:moveTo>
                  <a:pt x="1288730" y="1725385"/>
                </a:moveTo>
                <a:cubicBezTo>
                  <a:pt x="1284889" y="1726725"/>
                  <a:pt x="1283481" y="1725427"/>
                  <a:pt x="1282074" y="1724129"/>
                </a:cubicBezTo>
                <a:cubicBezTo>
                  <a:pt x="1282074" y="1724129"/>
                  <a:pt x="1282074" y="1724129"/>
                  <a:pt x="1281693" y="1718894"/>
                </a:cubicBezTo>
                <a:cubicBezTo>
                  <a:pt x="1284127" y="1716255"/>
                  <a:pt x="1285534" y="1717553"/>
                  <a:pt x="1288349" y="1720149"/>
                </a:cubicBezTo>
                <a:cubicBezTo>
                  <a:pt x="1289757" y="1721448"/>
                  <a:pt x="1291164" y="1722746"/>
                  <a:pt x="1288730" y="1725385"/>
                </a:cubicBezTo>
                <a:close/>
                <a:moveTo>
                  <a:pt x="1335227" y="1716072"/>
                </a:moveTo>
                <a:cubicBezTo>
                  <a:pt x="1335227" y="1716072"/>
                  <a:pt x="1335227" y="1716072"/>
                  <a:pt x="1333505" y="1709596"/>
                </a:cubicBezTo>
                <a:cubicBezTo>
                  <a:pt x="1336021" y="1708663"/>
                  <a:pt x="1337875" y="1709398"/>
                  <a:pt x="1339729" y="1710134"/>
                </a:cubicBezTo>
                <a:cubicBezTo>
                  <a:pt x="1340921" y="1712538"/>
                  <a:pt x="1340259" y="1714207"/>
                  <a:pt x="1335227" y="1716072"/>
                </a:cubicBezTo>
                <a:close/>
                <a:moveTo>
                  <a:pt x="723532" y="2013065"/>
                </a:moveTo>
                <a:cubicBezTo>
                  <a:pt x="722885" y="2014696"/>
                  <a:pt x="721154" y="2014010"/>
                  <a:pt x="719424" y="2013323"/>
                </a:cubicBezTo>
                <a:cubicBezTo>
                  <a:pt x="719424" y="2013323"/>
                  <a:pt x="717694" y="2012636"/>
                  <a:pt x="715963" y="2011950"/>
                </a:cubicBezTo>
                <a:cubicBezTo>
                  <a:pt x="714880" y="2009631"/>
                  <a:pt x="716175" y="2006369"/>
                  <a:pt x="718553" y="2005424"/>
                </a:cubicBezTo>
                <a:cubicBezTo>
                  <a:pt x="719200" y="2003792"/>
                  <a:pt x="720931" y="2004479"/>
                  <a:pt x="722661" y="2005166"/>
                </a:cubicBezTo>
                <a:cubicBezTo>
                  <a:pt x="722661" y="2005166"/>
                  <a:pt x="724391" y="2005852"/>
                  <a:pt x="726122" y="2006539"/>
                </a:cubicBezTo>
                <a:cubicBezTo>
                  <a:pt x="726558" y="2010488"/>
                  <a:pt x="725910" y="2012120"/>
                  <a:pt x="723532" y="2013065"/>
                </a:cubicBezTo>
                <a:close/>
                <a:moveTo>
                  <a:pt x="1666739" y="1568803"/>
                </a:moveTo>
                <a:cubicBezTo>
                  <a:pt x="1665331" y="1567504"/>
                  <a:pt x="1665114" y="1564916"/>
                  <a:pt x="1664897" y="1562328"/>
                </a:cubicBezTo>
                <a:cubicBezTo>
                  <a:pt x="1671282" y="1561054"/>
                  <a:pt x="1670092" y="1562344"/>
                  <a:pt x="1672907" y="1564940"/>
                </a:cubicBezTo>
                <a:cubicBezTo>
                  <a:pt x="1671716" y="1566231"/>
                  <a:pt x="1671934" y="1568819"/>
                  <a:pt x="1666739" y="1568803"/>
                </a:cubicBezTo>
                <a:close/>
                <a:moveTo>
                  <a:pt x="1536328" y="1632038"/>
                </a:moveTo>
                <a:cubicBezTo>
                  <a:pt x="1535384" y="1634417"/>
                  <a:pt x="1532593" y="1636314"/>
                  <a:pt x="1527846" y="1635432"/>
                </a:cubicBezTo>
                <a:cubicBezTo>
                  <a:pt x="1529219" y="1631971"/>
                  <a:pt x="1526772" y="1633002"/>
                  <a:pt x="1524622" y="1628144"/>
                </a:cubicBezTo>
                <a:cubicBezTo>
                  <a:pt x="1527070" y="1627112"/>
                  <a:pt x="1527070" y="1627112"/>
                  <a:pt x="1527757" y="1625382"/>
                </a:cubicBezTo>
                <a:cubicBezTo>
                  <a:pt x="1530205" y="1624350"/>
                  <a:pt x="1531966" y="1625049"/>
                  <a:pt x="1533728" y="1625748"/>
                </a:cubicBezTo>
                <a:cubicBezTo>
                  <a:pt x="1536369" y="1626797"/>
                  <a:pt x="1537272" y="1629658"/>
                  <a:pt x="1536328" y="1632038"/>
                </a:cubicBezTo>
                <a:close/>
                <a:moveTo>
                  <a:pt x="1799566" y="1508929"/>
                </a:moveTo>
                <a:cubicBezTo>
                  <a:pt x="1797787" y="1508222"/>
                  <a:pt x="1796654" y="1505884"/>
                  <a:pt x="1795522" y="1503547"/>
                </a:cubicBezTo>
                <a:cubicBezTo>
                  <a:pt x="1801023" y="1500065"/>
                  <a:pt x="1800376" y="1501696"/>
                  <a:pt x="1803936" y="1503109"/>
                </a:cubicBezTo>
                <a:cubicBezTo>
                  <a:pt x="1803288" y="1504740"/>
                  <a:pt x="1804421" y="1507078"/>
                  <a:pt x="1799566" y="1508929"/>
                </a:cubicBezTo>
                <a:close/>
                <a:moveTo>
                  <a:pt x="1611755" y="1607572"/>
                </a:moveTo>
                <a:cubicBezTo>
                  <a:pt x="1609975" y="1606865"/>
                  <a:pt x="1608196" y="1606159"/>
                  <a:pt x="1605754" y="1607121"/>
                </a:cubicBezTo>
                <a:cubicBezTo>
                  <a:pt x="1604636" y="1604747"/>
                  <a:pt x="1604180" y="1600703"/>
                  <a:pt x="1608402" y="1600448"/>
                </a:cubicBezTo>
                <a:cubicBezTo>
                  <a:pt x="1610182" y="1601154"/>
                  <a:pt x="1613079" y="1604235"/>
                  <a:pt x="1611755" y="1607572"/>
                </a:cubicBezTo>
                <a:close/>
                <a:moveTo>
                  <a:pt x="1197559" y="1812082"/>
                </a:moveTo>
                <a:cubicBezTo>
                  <a:pt x="1195167" y="1813064"/>
                  <a:pt x="1192774" y="1814046"/>
                  <a:pt x="1191044" y="1813359"/>
                </a:cubicBezTo>
                <a:cubicBezTo>
                  <a:pt x="1189313" y="1812672"/>
                  <a:pt x="1188245" y="1810317"/>
                  <a:pt x="1187839" y="1806294"/>
                </a:cubicBezTo>
                <a:cubicBezTo>
                  <a:pt x="1189569" y="1806981"/>
                  <a:pt x="1191962" y="1805999"/>
                  <a:pt x="1193692" y="1806685"/>
                </a:cubicBezTo>
                <a:cubicBezTo>
                  <a:pt x="1195422" y="1807372"/>
                  <a:pt x="1196491" y="1809727"/>
                  <a:pt x="1197559" y="1812082"/>
                </a:cubicBezTo>
                <a:close/>
                <a:moveTo>
                  <a:pt x="572281" y="2114013"/>
                </a:moveTo>
                <a:cubicBezTo>
                  <a:pt x="571621" y="2114323"/>
                  <a:pt x="570694" y="2113956"/>
                  <a:pt x="569767" y="2113588"/>
                </a:cubicBezTo>
                <a:cubicBezTo>
                  <a:pt x="567913" y="2112852"/>
                  <a:pt x="566844" y="2110139"/>
                  <a:pt x="564990" y="2109403"/>
                </a:cubicBezTo>
                <a:cubicBezTo>
                  <a:pt x="565775" y="2107425"/>
                  <a:pt x="564706" y="2104712"/>
                  <a:pt x="568414" y="2106183"/>
                </a:cubicBezTo>
                <a:cubicBezTo>
                  <a:pt x="568414" y="2106183"/>
                  <a:pt x="570268" y="2106919"/>
                  <a:pt x="570268" y="2106919"/>
                </a:cubicBezTo>
                <a:cubicBezTo>
                  <a:pt x="570268" y="2106919"/>
                  <a:pt x="572121" y="2107655"/>
                  <a:pt x="572121" y="2107655"/>
                </a:cubicBezTo>
                <a:cubicBezTo>
                  <a:pt x="572121" y="2107655"/>
                  <a:pt x="573975" y="2108390"/>
                  <a:pt x="573190" y="2110368"/>
                </a:cubicBezTo>
                <a:cubicBezTo>
                  <a:pt x="573333" y="2112713"/>
                  <a:pt x="572940" y="2113702"/>
                  <a:pt x="572281" y="2114013"/>
                </a:cubicBezTo>
                <a:close/>
                <a:moveTo>
                  <a:pt x="1983930" y="1444066"/>
                </a:moveTo>
                <a:cubicBezTo>
                  <a:pt x="1979621" y="1444417"/>
                  <a:pt x="1977114" y="1445482"/>
                  <a:pt x="1975313" y="1444767"/>
                </a:cubicBezTo>
                <a:cubicBezTo>
                  <a:pt x="1970617" y="1440843"/>
                  <a:pt x="1977432" y="1439428"/>
                  <a:pt x="1980646" y="1436583"/>
                </a:cubicBezTo>
                <a:cubicBezTo>
                  <a:pt x="1980646" y="1436583"/>
                  <a:pt x="1980646" y="1436583"/>
                  <a:pt x="1983930" y="1444066"/>
                </a:cubicBezTo>
                <a:close/>
                <a:moveTo>
                  <a:pt x="1687623" y="1585104"/>
                </a:moveTo>
                <a:cubicBezTo>
                  <a:pt x="1687623" y="1585104"/>
                  <a:pt x="1687623" y="1585104"/>
                  <a:pt x="1682962" y="1587117"/>
                </a:cubicBezTo>
                <a:cubicBezTo>
                  <a:pt x="1680949" y="1582456"/>
                  <a:pt x="1681611" y="1580787"/>
                  <a:pt x="1685610" y="1580443"/>
                </a:cubicBezTo>
                <a:cubicBezTo>
                  <a:pt x="1687278" y="1581105"/>
                  <a:pt x="1686616" y="1582773"/>
                  <a:pt x="1687623" y="1585104"/>
                </a:cubicBezTo>
                <a:close/>
                <a:moveTo>
                  <a:pt x="1175391" y="1832039"/>
                </a:moveTo>
                <a:cubicBezTo>
                  <a:pt x="1175391" y="1832039"/>
                  <a:pt x="1174495" y="1829538"/>
                  <a:pt x="1172863" y="1828890"/>
                </a:cubicBezTo>
                <a:cubicBezTo>
                  <a:pt x="1175070" y="1823329"/>
                  <a:pt x="1177598" y="1826477"/>
                  <a:pt x="1180860" y="1827772"/>
                </a:cubicBezTo>
                <a:cubicBezTo>
                  <a:pt x="1181756" y="1830274"/>
                  <a:pt x="1178653" y="1833334"/>
                  <a:pt x="1175391" y="1832039"/>
                </a:cubicBezTo>
                <a:close/>
                <a:moveTo>
                  <a:pt x="883422" y="1972517"/>
                </a:moveTo>
                <a:cubicBezTo>
                  <a:pt x="882985" y="1973697"/>
                  <a:pt x="881687" y="1974399"/>
                  <a:pt x="879648" y="1973785"/>
                </a:cubicBezTo>
                <a:cubicBezTo>
                  <a:pt x="879648" y="1973785"/>
                  <a:pt x="879648" y="1973785"/>
                  <a:pt x="877950" y="1967153"/>
                </a:cubicBezTo>
                <a:cubicBezTo>
                  <a:pt x="880620" y="1967083"/>
                  <a:pt x="882027" y="1968381"/>
                  <a:pt x="882027" y="1968381"/>
                </a:cubicBezTo>
                <a:cubicBezTo>
                  <a:pt x="883435" y="1969679"/>
                  <a:pt x="883859" y="1971337"/>
                  <a:pt x="883422" y="1972517"/>
                </a:cubicBezTo>
                <a:close/>
                <a:moveTo>
                  <a:pt x="1917605" y="1486035"/>
                </a:moveTo>
                <a:cubicBezTo>
                  <a:pt x="1914735" y="1480674"/>
                  <a:pt x="1916087" y="1479209"/>
                  <a:pt x="1920199" y="1477575"/>
                </a:cubicBezTo>
                <a:cubicBezTo>
                  <a:pt x="1923014" y="1480171"/>
                  <a:pt x="1921772" y="1487166"/>
                  <a:pt x="1917605" y="1486035"/>
                </a:cubicBezTo>
                <a:close/>
                <a:moveTo>
                  <a:pt x="1955241" y="1469038"/>
                </a:moveTo>
                <a:cubicBezTo>
                  <a:pt x="1953511" y="1468352"/>
                  <a:pt x="1949026" y="1464512"/>
                  <a:pt x="1951144" y="1459173"/>
                </a:cubicBezTo>
                <a:cubicBezTo>
                  <a:pt x="1951851" y="1457393"/>
                  <a:pt x="1953581" y="1458080"/>
                  <a:pt x="1955312" y="1458766"/>
                </a:cubicBezTo>
                <a:cubicBezTo>
                  <a:pt x="1958772" y="1460140"/>
                  <a:pt x="1960114" y="1466852"/>
                  <a:pt x="1955241" y="1469038"/>
                </a:cubicBezTo>
                <a:close/>
                <a:moveTo>
                  <a:pt x="1282087" y="1791668"/>
                </a:moveTo>
                <a:cubicBezTo>
                  <a:pt x="1279343" y="1793614"/>
                  <a:pt x="1276427" y="1795402"/>
                  <a:pt x="1272462" y="1795582"/>
                </a:cubicBezTo>
                <a:cubicBezTo>
                  <a:pt x="1272182" y="1787649"/>
                  <a:pt x="1270441" y="1775808"/>
                  <a:pt x="1274266" y="1771662"/>
                </a:cubicBezTo>
                <a:cubicBezTo>
                  <a:pt x="1279459" y="1768777"/>
                  <a:pt x="1283471" y="1769919"/>
                  <a:pt x="1287576" y="1773705"/>
                </a:cubicBezTo>
                <a:cubicBezTo>
                  <a:pt x="1290313" y="1776230"/>
                  <a:pt x="1291775" y="1780136"/>
                  <a:pt x="1290686" y="1786807"/>
                </a:cubicBezTo>
                <a:cubicBezTo>
                  <a:pt x="1287405" y="1787619"/>
                  <a:pt x="1284832" y="1789722"/>
                  <a:pt x="1282087" y="1791668"/>
                </a:cubicBezTo>
                <a:close/>
                <a:moveTo>
                  <a:pt x="1081113" y="1890763"/>
                </a:moveTo>
                <a:cubicBezTo>
                  <a:pt x="1077511" y="1889333"/>
                  <a:pt x="1076028" y="1882565"/>
                  <a:pt x="1081043" y="1880434"/>
                </a:cubicBezTo>
                <a:cubicBezTo>
                  <a:pt x="1084645" y="1881864"/>
                  <a:pt x="1087929" y="1889347"/>
                  <a:pt x="1081113" y="1890763"/>
                </a:cubicBezTo>
                <a:close/>
                <a:moveTo>
                  <a:pt x="1223690" y="1832752"/>
                </a:moveTo>
                <a:cubicBezTo>
                  <a:pt x="1223690" y="1832752"/>
                  <a:pt x="1223690" y="1832752"/>
                  <a:pt x="1221224" y="1833919"/>
                </a:cubicBezTo>
                <a:cubicBezTo>
                  <a:pt x="1219493" y="1833232"/>
                  <a:pt x="1219493" y="1833232"/>
                  <a:pt x="1219493" y="1833232"/>
                </a:cubicBezTo>
                <a:cubicBezTo>
                  <a:pt x="1219493" y="1833232"/>
                  <a:pt x="1219493" y="1833232"/>
                  <a:pt x="1218499" y="1830692"/>
                </a:cubicBezTo>
                <a:cubicBezTo>
                  <a:pt x="1219234" y="1828838"/>
                  <a:pt x="1219234" y="1828838"/>
                  <a:pt x="1219970" y="1826984"/>
                </a:cubicBezTo>
                <a:cubicBezTo>
                  <a:pt x="1219970" y="1826984"/>
                  <a:pt x="1219970" y="1826984"/>
                  <a:pt x="1222436" y="1825817"/>
                </a:cubicBezTo>
                <a:cubicBezTo>
                  <a:pt x="1221700" y="1827671"/>
                  <a:pt x="1221700" y="1827671"/>
                  <a:pt x="1223431" y="1828358"/>
                </a:cubicBezTo>
                <a:cubicBezTo>
                  <a:pt x="1223431" y="1828358"/>
                  <a:pt x="1223431" y="1828358"/>
                  <a:pt x="1224166" y="1826504"/>
                </a:cubicBezTo>
                <a:cubicBezTo>
                  <a:pt x="1224166" y="1826504"/>
                  <a:pt x="1224166" y="1826504"/>
                  <a:pt x="1225161" y="1829044"/>
                </a:cubicBezTo>
                <a:cubicBezTo>
                  <a:pt x="1224425" y="1830898"/>
                  <a:pt x="1224425" y="1830898"/>
                  <a:pt x="1223690" y="1832752"/>
                </a:cubicBezTo>
                <a:close/>
                <a:moveTo>
                  <a:pt x="1148636" y="1872638"/>
                </a:moveTo>
                <a:cubicBezTo>
                  <a:pt x="1147262" y="1876099"/>
                  <a:pt x="1142428" y="1878186"/>
                  <a:pt x="1138967" y="1876813"/>
                </a:cubicBezTo>
                <a:cubicBezTo>
                  <a:pt x="1138967" y="1876813"/>
                  <a:pt x="1138967" y="1876813"/>
                  <a:pt x="1136880" y="1871979"/>
                </a:cubicBezTo>
                <a:cubicBezTo>
                  <a:pt x="1138253" y="1868518"/>
                  <a:pt x="1143087" y="1866431"/>
                  <a:pt x="1144818" y="1867117"/>
                </a:cubicBezTo>
                <a:cubicBezTo>
                  <a:pt x="1146548" y="1867804"/>
                  <a:pt x="1149322" y="1870908"/>
                  <a:pt x="1148636" y="1872638"/>
                </a:cubicBezTo>
                <a:close/>
                <a:moveTo>
                  <a:pt x="1255990" y="1833553"/>
                </a:moveTo>
                <a:cubicBezTo>
                  <a:pt x="1253524" y="1834720"/>
                  <a:pt x="1253524" y="1834720"/>
                  <a:pt x="1251793" y="1834033"/>
                </a:cubicBezTo>
                <a:cubicBezTo>
                  <a:pt x="1251793" y="1834033"/>
                  <a:pt x="1251793" y="1834033"/>
                  <a:pt x="1250063" y="1833347"/>
                </a:cubicBezTo>
                <a:cubicBezTo>
                  <a:pt x="1250063" y="1833347"/>
                  <a:pt x="1250799" y="1831493"/>
                  <a:pt x="1249068" y="1830806"/>
                </a:cubicBezTo>
                <a:cubicBezTo>
                  <a:pt x="1249068" y="1830806"/>
                  <a:pt x="1249068" y="1830806"/>
                  <a:pt x="1248332" y="1832660"/>
                </a:cubicBezTo>
                <a:cubicBezTo>
                  <a:pt x="1246343" y="1827579"/>
                  <a:pt x="1251275" y="1825244"/>
                  <a:pt x="1254736" y="1826618"/>
                </a:cubicBezTo>
                <a:cubicBezTo>
                  <a:pt x="1255731" y="1829158"/>
                  <a:pt x="1254995" y="1831012"/>
                  <a:pt x="1255990" y="1833553"/>
                </a:cubicBezTo>
                <a:close/>
                <a:moveTo>
                  <a:pt x="1147936" y="1899060"/>
                </a:moveTo>
                <a:cubicBezTo>
                  <a:pt x="1145890" y="1902305"/>
                  <a:pt x="1141614" y="1904159"/>
                  <a:pt x="1136548" y="1904178"/>
                </a:cubicBezTo>
                <a:cubicBezTo>
                  <a:pt x="1125704" y="1895816"/>
                  <a:pt x="1135460" y="1881428"/>
                  <a:pt x="1145948" y="1885590"/>
                </a:cubicBezTo>
                <a:cubicBezTo>
                  <a:pt x="1149800" y="1891177"/>
                  <a:pt x="1149983" y="1895814"/>
                  <a:pt x="1147936" y="1899060"/>
                </a:cubicBezTo>
                <a:close/>
                <a:moveTo>
                  <a:pt x="2216201" y="1401210"/>
                </a:moveTo>
                <a:cubicBezTo>
                  <a:pt x="2214348" y="1400474"/>
                  <a:pt x="2215515" y="1402940"/>
                  <a:pt x="2211120" y="1403200"/>
                </a:cubicBezTo>
                <a:cubicBezTo>
                  <a:pt x="2209953" y="1400734"/>
                  <a:pt x="2207413" y="1401728"/>
                  <a:pt x="2208786" y="1398268"/>
                </a:cubicBezTo>
                <a:cubicBezTo>
                  <a:pt x="2209473" y="1396537"/>
                  <a:pt x="2211326" y="1397273"/>
                  <a:pt x="2213180" y="1398009"/>
                </a:cubicBezTo>
                <a:cubicBezTo>
                  <a:pt x="2213180" y="1398009"/>
                  <a:pt x="2215034" y="1398744"/>
                  <a:pt x="2216201" y="1401210"/>
                </a:cubicBezTo>
                <a:close/>
                <a:moveTo>
                  <a:pt x="1826355" y="1587472"/>
                </a:moveTo>
                <a:cubicBezTo>
                  <a:pt x="1824987" y="1586210"/>
                  <a:pt x="1822180" y="1581016"/>
                  <a:pt x="1826075" y="1576793"/>
                </a:cubicBezTo>
                <a:cubicBezTo>
                  <a:pt x="1827373" y="1575386"/>
                  <a:pt x="1828741" y="1576648"/>
                  <a:pt x="1830110" y="1577910"/>
                </a:cubicBezTo>
                <a:cubicBezTo>
                  <a:pt x="1832846" y="1580435"/>
                  <a:pt x="1831688" y="1587182"/>
                  <a:pt x="1826355" y="1587472"/>
                </a:cubicBezTo>
                <a:close/>
                <a:moveTo>
                  <a:pt x="2101873" y="1457872"/>
                </a:moveTo>
                <a:cubicBezTo>
                  <a:pt x="2099472" y="1458979"/>
                  <a:pt x="2097070" y="1460086"/>
                  <a:pt x="2095375" y="1459413"/>
                </a:cubicBezTo>
                <a:cubicBezTo>
                  <a:pt x="2091985" y="1458068"/>
                  <a:pt x="2090008" y="1453163"/>
                  <a:pt x="2090714" y="1451383"/>
                </a:cubicBezTo>
                <a:cubicBezTo>
                  <a:pt x="2093115" y="1450276"/>
                  <a:pt x="2095517" y="1449169"/>
                  <a:pt x="2097212" y="1449842"/>
                </a:cubicBezTo>
                <a:cubicBezTo>
                  <a:pt x="2098907" y="1450514"/>
                  <a:pt x="2099895" y="1452967"/>
                  <a:pt x="2101873" y="1457872"/>
                </a:cubicBezTo>
                <a:close/>
                <a:moveTo>
                  <a:pt x="2351843" y="1340591"/>
                </a:moveTo>
                <a:cubicBezTo>
                  <a:pt x="2346812" y="1342886"/>
                  <a:pt x="2346812" y="1342886"/>
                  <a:pt x="2346812" y="1342886"/>
                </a:cubicBezTo>
                <a:cubicBezTo>
                  <a:pt x="2345768" y="1340326"/>
                  <a:pt x="2341473" y="1340767"/>
                  <a:pt x="2342944" y="1337059"/>
                </a:cubicBezTo>
                <a:cubicBezTo>
                  <a:pt x="2343680" y="1335206"/>
                  <a:pt x="2346195" y="1334058"/>
                  <a:pt x="2347975" y="1334764"/>
                </a:cubicBezTo>
                <a:cubicBezTo>
                  <a:pt x="2349755" y="1335471"/>
                  <a:pt x="2350799" y="1338031"/>
                  <a:pt x="2351843" y="1340591"/>
                </a:cubicBezTo>
                <a:close/>
                <a:moveTo>
                  <a:pt x="1862096" y="1574466"/>
                </a:moveTo>
                <a:cubicBezTo>
                  <a:pt x="1857949" y="1573246"/>
                  <a:pt x="1855227" y="1573340"/>
                  <a:pt x="1853803" y="1572026"/>
                </a:cubicBezTo>
                <a:cubicBezTo>
                  <a:pt x="1850828" y="1566678"/>
                  <a:pt x="1857698" y="1567804"/>
                  <a:pt x="1861718" y="1566303"/>
                </a:cubicBezTo>
                <a:cubicBezTo>
                  <a:pt x="1861718" y="1566303"/>
                  <a:pt x="1861718" y="1566303"/>
                  <a:pt x="1862096" y="1574466"/>
                </a:cubicBezTo>
                <a:close/>
                <a:moveTo>
                  <a:pt x="1335584" y="1826739"/>
                </a:moveTo>
                <a:cubicBezTo>
                  <a:pt x="1334915" y="1827817"/>
                  <a:pt x="1333197" y="1828268"/>
                  <a:pt x="1329733" y="1827787"/>
                </a:cubicBezTo>
                <a:cubicBezTo>
                  <a:pt x="1328271" y="1823724"/>
                  <a:pt x="1330975" y="1820792"/>
                  <a:pt x="1335142" y="1821923"/>
                </a:cubicBezTo>
                <a:cubicBezTo>
                  <a:pt x="1335874" y="1823954"/>
                  <a:pt x="1336253" y="1825660"/>
                  <a:pt x="1335584" y="1826739"/>
                </a:cubicBezTo>
                <a:close/>
                <a:moveTo>
                  <a:pt x="1566655" y="1721787"/>
                </a:moveTo>
                <a:cubicBezTo>
                  <a:pt x="1563950" y="1724719"/>
                  <a:pt x="1562543" y="1723421"/>
                  <a:pt x="1561135" y="1722122"/>
                </a:cubicBezTo>
                <a:cubicBezTo>
                  <a:pt x="1559728" y="1720824"/>
                  <a:pt x="1559673" y="1718060"/>
                  <a:pt x="1559617" y="1715296"/>
                </a:cubicBezTo>
                <a:cubicBezTo>
                  <a:pt x="1559617" y="1715296"/>
                  <a:pt x="1559617" y="1715296"/>
                  <a:pt x="1565137" y="1714960"/>
                </a:cubicBezTo>
                <a:cubicBezTo>
                  <a:pt x="1566545" y="1716258"/>
                  <a:pt x="1566600" y="1719022"/>
                  <a:pt x="1566655" y="1721787"/>
                </a:cubicBezTo>
                <a:close/>
                <a:moveTo>
                  <a:pt x="1094960" y="1946901"/>
                </a:moveTo>
                <a:cubicBezTo>
                  <a:pt x="1093329" y="1946253"/>
                  <a:pt x="1093329" y="1946253"/>
                  <a:pt x="1091697" y="1945606"/>
                </a:cubicBezTo>
                <a:cubicBezTo>
                  <a:pt x="1091697" y="1945606"/>
                  <a:pt x="1091697" y="1945606"/>
                  <a:pt x="1090066" y="1944958"/>
                </a:cubicBezTo>
                <a:cubicBezTo>
                  <a:pt x="1088434" y="1944311"/>
                  <a:pt x="1090772" y="1943179"/>
                  <a:pt x="1089847" y="1940751"/>
                </a:cubicBezTo>
                <a:cubicBezTo>
                  <a:pt x="1092891" y="1937839"/>
                  <a:pt x="1095229" y="1936707"/>
                  <a:pt x="1096860" y="1937354"/>
                </a:cubicBezTo>
                <a:cubicBezTo>
                  <a:pt x="1098711" y="1942209"/>
                  <a:pt x="1097298" y="1945768"/>
                  <a:pt x="1094960" y="1946901"/>
                </a:cubicBezTo>
                <a:close/>
                <a:moveTo>
                  <a:pt x="1360318" y="1825884"/>
                </a:moveTo>
                <a:cubicBezTo>
                  <a:pt x="1360318" y="1825884"/>
                  <a:pt x="1360318" y="1825884"/>
                  <a:pt x="1355608" y="1828020"/>
                </a:cubicBezTo>
                <a:cubicBezTo>
                  <a:pt x="1352958" y="1824966"/>
                  <a:pt x="1355313" y="1823898"/>
                  <a:pt x="1354331" y="1821505"/>
                </a:cubicBezTo>
                <a:cubicBezTo>
                  <a:pt x="1356000" y="1822167"/>
                  <a:pt x="1356000" y="1822167"/>
                  <a:pt x="1356000" y="1822167"/>
                </a:cubicBezTo>
                <a:cubicBezTo>
                  <a:pt x="1357668" y="1822829"/>
                  <a:pt x="1359337" y="1823491"/>
                  <a:pt x="1360318" y="1825884"/>
                </a:cubicBezTo>
                <a:close/>
                <a:moveTo>
                  <a:pt x="1372463" y="1820528"/>
                </a:moveTo>
                <a:cubicBezTo>
                  <a:pt x="1369703" y="1820696"/>
                  <a:pt x="1366943" y="1820864"/>
                  <a:pt x="1365536" y="1819566"/>
                </a:cubicBezTo>
                <a:cubicBezTo>
                  <a:pt x="1365536" y="1819566"/>
                  <a:pt x="1365481" y="1816801"/>
                  <a:pt x="1365425" y="1814037"/>
                </a:cubicBezTo>
                <a:cubicBezTo>
                  <a:pt x="1368185" y="1813869"/>
                  <a:pt x="1370945" y="1813701"/>
                  <a:pt x="1370945" y="1813701"/>
                </a:cubicBezTo>
                <a:cubicBezTo>
                  <a:pt x="1372353" y="1815000"/>
                  <a:pt x="1372408" y="1817764"/>
                  <a:pt x="1372463" y="1820528"/>
                </a:cubicBezTo>
                <a:close/>
                <a:moveTo>
                  <a:pt x="2089513" y="1485412"/>
                </a:moveTo>
                <a:cubicBezTo>
                  <a:pt x="2088519" y="1482872"/>
                  <a:pt x="2084322" y="1483352"/>
                  <a:pt x="2084063" y="1478958"/>
                </a:cubicBezTo>
                <a:cubicBezTo>
                  <a:pt x="2086529" y="1477791"/>
                  <a:pt x="2088995" y="1476623"/>
                  <a:pt x="2088995" y="1476623"/>
                </a:cubicBezTo>
                <a:cubicBezTo>
                  <a:pt x="2092456" y="1477997"/>
                  <a:pt x="2093710" y="1484932"/>
                  <a:pt x="2089513" y="1485412"/>
                </a:cubicBezTo>
                <a:close/>
                <a:moveTo>
                  <a:pt x="1478253" y="1780840"/>
                </a:moveTo>
                <a:cubicBezTo>
                  <a:pt x="1475765" y="1781856"/>
                  <a:pt x="1473277" y="1782872"/>
                  <a:pt x="1473277" y="1782872"/>
                </a:cubicBezTo>
                <a:cubicBezTo>
                  <a:pt x="1469675" y="1781442"/>
                  <a:pt x="1468561" y="1778997"/>
                  <a:pt x="1468133" y="1774822"/>
                </a:cubicBezTo>
                <a:cubicBezTo>
                  <a:pt x="1469507" y="1771361"/>
                  <a:pt x="1471995" y="1770345"/>
                  <a:pt x="1475596" y="1771775"/>
                </a:cubicBezTo>
                <a:cubicBezTo>
                  <a:pt x="1477397" y="1772489"/>
                  <a:pt x="1480999" y="1773919"/>
                  <a:pt x="1481427" y="1778094"/>
                </a:cubicBezTo>
                <a:cubicBezTo>
                  <a:pt x="1478939" y="1779110"/>
                  <a:pt x="1478939" y="1779110"/>
                  <a:pt x="1478253" y="1780840"/>
                </a:cubicBezTo>
                <a:close/>
                <a:moveTo>
                  <a:pt x="1255991" y="1891101"/>
                </a:moveTo>
                <a:cubicBezTo>
                  <a:pt x="1255885" y="1888470"/>
                  <a:pt x="1253255" y="1888577"/>
                  <a:pt x="1253148" y="1885946"/>
                </a:cubicBezTo>
                <a:cubicBezTo>
                  <a:pt x="1255461" y="1877948"/>
                  <a:pt x="1259459" y="1879104"/>
                  <a:pt x="1262196" y="1881628"/>
                </a:cubicBezTo>
                <a:cubicBezTo>
                  <a:pt x="1264933" y="1884153"/>
                  <a:pt x="1266513" y="1890676"/>
                  <a:pt x="1255991" y="1891101"/>
                </a:cubicBezTo>
                <a:close/>
                <a:moveTo>
                  <a:pt x="1932625" y="1574433"/>
                </a:moveTo>
                <a:cubicBezTo>
                  <a:pt x="1931053" y="1575870"/>
                  <a:pt x="1928793" y="1576518"/>
                  <a:pt x="1927063" y="1575831"/>
                </a:cubicBezTo>
                <a:cubicBezTo>
                  <a:pt x="1925332" y="1575145"/>
                  <a:pt x="1923602" y="1574458"/>
                  <a:pt x="1924308" y="1572678"/>
                </a:cubicBezTo>
                <a:cubicBezTo>
                  <a:pt x="1926427" y="1567339"/>
                  <a:pt x="1932324" y="1567619"/>
                  <a:pt x="1934055" y="1568306"/>
                </a:cubicBezTo>
                <a:cubicBezTo>
                  <a:pt x="1935079" y="1570772"/>
                  <a:pt x="1934196" y="1572997"/>
                  <a:pt x="1932625" y="1574433"/>
                </a:cubicBezTo>
                <a:close/>
                <a:moveTo>
                  <a:pt x="1906355" y="1593670"/>
                </a:moveTo>
                <a:cubicBezTo>
                  <a:pt x="1898833" y="1596865"/>
                  <a:pt x="1898833" y="1596865"/>
                  <a:pt x="1898833" y="1596865"/>
                </a:cubicBezTo>
                <a:cubicBezTo>
                  <a:pt x="1898445" y="1592591"/>
                  <a:pt x="1894455" y="1586888"/>
                  <a:pt x="1900564" y="1587252"/>
                </a:cubicBezTo>
                <a:cubicBezTo>
                  <a:pt x="1902365" y="1587966"/>
                  <a:pt x="1903459" y="1590461"/>
                  <a:pt x="1906355" y="1593670"/>
                </a:cubicBezTo>
                <a:close/>
                <a:moveTo>
                  <a:pt x="1502993" y="1790801"/>
                </a:moveTo>
                <a:cubicBezTo>
                  <a:pt x="1499889" y="1793432"/>
                  <a:pt x="1498109" y="1792726"/>
                  <a:pt x="1496329" y="1792019"/>
                </a:cubicBezTo>
                <a:cubicBezTo>
                  <a:pt x="1496329" y="1792019"/>
                  <a:pt x="1496329" y="1792019"/>
                  <a:pt x="1494094" y="1787270"/>
                </a:cubicBezTo>
                <a:cubicBezTo>
                  <a:pt x="1495418" y="1783933"/>
                  <a:pt x="1497198" y="1784640"/>
                  <a:pt x="1500758" y="1786052"/>
                </a:cubicBezTo>
                <a:cubicBezTo>
                  <a:pt x="1502538" y="1786758"/>
                  <a:pt x="1504317" y="1787465"/>
                  <a:pt x="1502993" y="1790801"/>
                </a:cubicBezTo>
                <a:close/>
                <a:moveTo>
                  <a:pt x="2101608" y="1510907"/>
                </a:moveTo>
                <a:cubicBezTo>
                  <a:pt x="2101608" y="1510907"/>
                  <a:pt x="2101608" y="1510907"/>
                  <a:pt x="2097213" y="1511166"/>
                </a:cubicBezTo>
                <a:cubicBezTo>
                  <a:pt x="2097213" y="1511166"/>
                  <a:pt x="2095360" y="1510430"/>
                  <a:pt x="2095360" y="1510430"/>
                </a:cubicBezTo>
                <a:cubicBezTo>
                  <a:pt x="2095360" y="1510430"/>
                  <a:pt x="2095360" y="1510430"/>
                  <a:pt x="2094192" y="1507964"/>
                </a:cubicBezTo>
                <a:cubicBezTo>
                  <a:pt x="2096046" y="1508700"/>
                  <a:pt x="2094879" y="1506234"/>
                  <a:pt x="2094879" y="1506234"/>
                </a:cubicBezTo>
                <a:cubicBezTo>
                  <a:pt x="2094879" y="1506234"/>
                  <a:pt x="2094879" y="1506234"/>
                  <a:pt x="2097420" y="1505239"/>
                </a:cubicBezTo>
                <a:cubicBezTo>
                  <a:pt x="2097420" y="1505239"/>
                  <a:pt x="2099274" y="1505975"/>
                  <a:pt x="2099274" y="1505975"/>
                </a:cubicBezTo>
                <a:cubicBezTo>
                  <a:pt x="2099274" y="1505975"/>
                  <a:pt x="2099274" y="1505975"/>
                  <a:pt x="2102294" y="1509176"/>
                </a:cubicBezTo>
                <a:cubicBezTo>
                  <a:pt x="2100441" y="1508441"/>
                  <a:pt x="2099754" y="1510171"/>
                  <a:pt x="2101608" y="1510907"/>
                </a:cubicBezTo>
                <a:close/>
                <a:moveTo>
                  <a:pt x="1735978" y="1686238"/>
                </a:moveTo>
                <a:cubicBezTo>
                  <a:pt x="1727811" y="1686519"/>
                  <a:pt x="1727811" y="1686519"/>
                  <a:pt x="1727811" y="1686519"/>
                </a:cubicBezTo>
                <a:cubicBezTo>
                  <a:pt x="1728983" y="1682391"/>
                  <a:pt x="1727307" y="1675635"/>
                  <a:pt x="1732877" y="1678168"/>
                </a:cubicBezTo>
                <a:cubicBezTo>
                  <a:pt x="1734302" y="1679482"/>
                  <a:pt x="1734428" y="1682203"/>
                  <a:pt x="1735978" y="1686238"/>
                </a:cubicBezTo>
                <a:close/>
                <a:moveTo>
                  <a:pt x="1450126" y="1826688"/>
                </a:moveTo>
                <a:cubicBezTo>
                  <a:pt x="1450126" y="1826688"/>
                  <a:pt x="1449464" y="1828357"/>
                  <a:pt x="1447487" y="1827572"/>
                </a:cubicBezTo>
                <a:cubicBezTo>
                  <a:pt x="1447487" y="1827572"/>
                  <a:pt x="1446171" y="1825119"/>
                  <a:pt x="1444856" y="1822665"/>
                </a:cubicBezTo>
                <a:cubicBezTo>
                  <a:pt x="1444856" y="1822665"/>
                  <a:pt x="1444856" y="1822665"/>
                  <a:pt x="1450135" y="1820898"/>
                </a:cubicBezTo>
                <a:cubicBezTo>
                  <a:pt x="1451450" y="1823351"/>
                  <a:pt x="1450788" y="1825020"/>
                  <a:pt x="1450126" y="1826688"/>
                </a:cubicBezTo>
                <a:close/>
                <a:moveTo>
                  <a:pt x="1767401" y="1677718"/>
                </a:moveTo>
                <a:cubicBezTo>
                  <a:pt x="1765419" y="1678494"/>
                  <a:pt x="1763077" y="1678287"/>
                  <a:pt x="1761708" y="1677025"/>
                </a:cubicBezTo>
                <a:cubicBezTo>
                  <a:pt x="1760340" y="1675763"/>
                  <a:pt x="1758972" y="1674501"/>
                  <a:pt x="1760270" y="1673093"/>
                </a:cubicBezTo>
                <a:cubicBezTo>
                  <a:pt x="1764165" y="1668871"/>
                  <a:pt x="1769568" y="1671250"/>
                  <a:pt x="1770937" y="1672512"/>
                </a:cubicBezTo>
                <a:cubicBezTo>
                  <a:pt x="1771007" y="1675182"/>
                  <a:pt x="1769384" y="1676941"/>
                  <a:pt x="1767401" y="1677718"/>
                </a:cubicBezTo>
                <a:close/>
                <a:moveTo>
                  <a:pt x="1761091" y="1687648"/>
                </a:moveTo>
                <a:cubicBezTo>
                  <a:pt x="1759619" y="1691356"/>
                  <a:pt x="1757840" y="1690649"/>
                  <a:pt x="1756060" y="1689943"/>
                </a:cubicBezTo>
                <a:cubicBezTo>
                  <a:pt x="1754280" y="1689237"/>
                  <a:pt x="1753236" y="1686676"/>
                  <a:pt x="1752192" y="1684116"/>
                </a:cubicBezTo>
                <a:cubicBezTo>
                  <a:pt x="1752192" y="1684116"/>
                  <a:pt x="1752192" y="1684116"/>
                  <a:pt x="1757223" y="1681821"/>
                </a:cubicBezTo>
                <a:cubicBezTo>
                  <a:pt x="1759003" y="1682527"/>
                  <a:pt x="1760047" y="1685088"/>
                  <a:pt x="1761091" y="1687648"/>
                </a:cubicBezTo>
                <a:close/>
                <a:moveTo>
                  <a:pt x="1089360" y="2008210"/>
                </a:moveTo>
                <a:cubicBezTo>
                  <a:pt x="1087975" y="2004220"/>
                  <a:pt x="1083902" y="2005889"/>
                  <a:pt x="1086591" y="2000229"/>
                </a:cubicBezTo>
                <a:cubicBezTo>
                  <a:pt x="1087927" y="1996035"/>
                  <a:pt x="1092032" y="1999821"/>
                  <a:pt x="1096121" y="2000880"/>
                </a:cubicBezTo>
                <a:cubicBezTo>
                  <a:pt x="1094785" y="2005074"/>
                  <a:pt x="1092081" y="2008006"/>
                  <a:pt x="1089360" y="2008210"/>
                </a:cubicBezTo>
                <a:close/>
                <a:moveTo>
                  <a:pt x="1455861" y="1837761"/>
                </a:moveTo>
                <a:cubicBezTo>
                  <a:pt x="1454816" y="1835201"/>
                  <a:pt x="1455552" y="1833348"/>
                  <a:pt x="1454508" y="1830787"/>
                </a:cubicBezTo>
                <a:cubicBezTo>
                  <a:pt x="1457024" y="1829640"/>
                  <a:pt x="1457024" y="1829640"/>
                  <a:pt x="1458803" y="1830346"/>
                </a:cubicBezTo>
                <a:cubicBezTo>
                  <a:pt x="1460583" y="1831052"/>
                  <a:pt x="1460583" y="1831052"/>
                  <a:pt x="1460583" y="1831052"/>
                </a:cubicBezTo>
                <a:cubicBezTo>
                  <a:pt x="1460583" y="1831052"/>
                  <a:pt x="1462363" y="1831759"/>
                  <a:pt x="1462363" y="1831759"/>
                </a:cubicBezTo>
                <a:cubicBezTo>
                  <a:pt x="1463407" y="1834319"/>
                  <a:pt x="1460892" y="1835466"/>
                  <a:pt x="1455861" y="1837761"/>
                </a:cubicBezTo>
                <a:close/>
                <a:moveTo>
                  <a:pt x="1338555" y="1896320"/>
                </a:moveTo>
                <a:cubicBezTo>
                  <a:pt x="1329490" y="1900112"/>
                  <a:pt x="1317727" y="1900541"/>
                  <a:pt x="1308147" y="1896739"/>
                </a:cubicBezTo>
                <a:cubicBezTo>
                  <a:pt x="1304663" y="1895357"/>
                  <a:pt x="1299438" y="1893283"/>
                  <a:pt x="1297352" y="1888378"/>
                </a:cubicBezTo>
                <a:cubicBezTo>
                  <a:pt x="1282396" y="1860019"/>
                  <a:pt x="1328394" y="1866041"/>
                  <a:pt x="1328770" y="1839688"/>
                </a:cubicBezTo>
                <a:cubicBezTo>
                  <a:pt x="1328770" y="1839688"/>
                  <a:pt x="1330512" y="1840380"/>
                  <a:pt x="1332254" y="1841071"/>
                </a:cubicBezTo>
                <a:cubicBezTo>
                  <a:pt x="1340963" y="1844527"/>
                  <a:pt x="1351048" y="1864838"/>
                  <a:pt x="1352779" y="1875718"/>
                </a:cubicBezTo>
                <a:cubicBezTo>
                  <a:pt x="1353989" y="1885371"/>
                  <a:pt x="1347621" y="1892528"/>
                  <a:pt x="1338555" y="1896320"/>
                </a:cubicBezTo>
                <a:close/>
                <a:moveTo>
                  <a:pt x="1393234" y="1871277"/>
                </a:moveTo>
                <a:cubicBezTo>
                  <a:pt x="1392166" y="1868922"/>
                  <a:pt x="1392828" y="1867254"/>
                  <a:pt x="1393490" y="1865585"/>
                </a:cubicBezTo>
                <a:cubicBezTo>
                  <a:pt x="1393490" y="1865585"/>
                  <a:pt x="1393490" y="1865585"/>
                  <a:pt x="1395220" y="1866272"/>
                </a:cubicBezTo>
                <a:cubicBezTo>
                  <a:pt x="1396950" y="1866959"/>
                  <a:pt x="1396950" y="1866959"/>
                  <a:pt x="1399343" y="1865977"/>
                </a:cubicBezTo>
                <a:cubicBezTo>
                  <a:pt x="1398681" y="1867645"/>
                  <a:pt x="1397357" y="1870982"/>
                  <a:pt x="1393234" y="1871277"/>
                </a:cubicBezTo>
                <a:close/>
                <a:moveTo>
                  <a:pt x="1429571" y="1867672"/>
                </a:moveTo>
                <a:cubicBezTo>
                  <a:pt x="1428885" y="1869402"/>
                  <a:pt x="1424050" y="1871490"/>
                  <a:pt x="1422320" y="1870803"/>
                </a:cubicBezTo>
                <a:cubicBezTo>
                  <a:pt x="1420590" y="1870116"/>
                  <a:pt x="1419546" y="1867699"/>
                  <a:pt x="1418502" y="1865282"/>
                </a:cubicBezTo>
                <a:cubicBezTo>
                  <a:pt x="1424023" y="1861464"/>
                  <a:pt x="1422293" y="1860778"/>
                  <a:pt x="1428170" y="1861107"/>
                </a:cubicBezTo>
                <a:cubicBezTo>
                  <a:pt x="1428170" y="1861107"/>
                  <a:pt x="1428170" y="1861107"/>
                  <a:pt x="1429571" y="1867672"/>
                </a:cubicBezTo>
                <a:close/>
                <a:moveTo>
                  <a:pt x="1967218" y="1629702"/>
                </a:moveTo>
                <a:cubicBezTo>
                  <a:pt x="1964579" y="1629873"/>
                  <a:pt x="1961940" y="1630044"/>
                  <a:pt x="1960600" y="1628807"/>
                </a:cubicBezTo>
                <a:cubicBezTo>
                  <a:pt x="1957919" y="1626335"/>
                  <a:pt x="1957835" y="1621047"/>
                  <a:pt x="1959133" y="1619639"/>
                </a:cubicBezTo>
                <a:cubicBezTo>
                  <a:pt x="1961772" y="1619468"/>
                  <a:pt x="1964410" y="1619297"/>
                  <a:pt x="1965751" y="1620534"/>
                </a:cubicBezTo>
                <a:cubicBezTo>
                  <a:pt x="1967091" y="1621770"/>
                  <a:pt x="1967133" y="1624414"/>
                  <a:pt x="1967218" y="1629702"/>
                </a:cubicBezTo>
                <a:close/>
                <a:moveTo>
                  <a:pt x="2347350" y="1449249"/>
                </a:moveTo>
                <a:cubicBezTo>
                  <a:pt x="2345570" y="1448542"/>
                  <a:pt x="2343103" y="1449567"/>
                  <a:pt x="2341323" y="1448860"/>
                </a:cubicBezTo>
                <a:cubicBezTo>
                  <a:pt x="2339544" y="1448154"/>
                  <a:pt x="2338451" y="1445717"/>
                  <a:pt x="2339137" y="1443987"/>
                </a:cubicBezTo>
                <a:cubicBezTo>
                  <a:pt x="2339824" y="1442257"/>
                  <a:pt x="2341604" y="1442963"/>
                  <a:pt x="2343384" y="1443669"/>
                </a:cubicBezTo>
                <a:cubicBezTo>
                  <a:pt x="2345163" y="1444375"/>
                  <a:pt x="2346256" y="1446812"/>
                  <a:pt x="2347350" y="1449249"/>
                </a:cubicBezTo>
                <a:close/>
                <a:moveTo>
                  <a:pt x="1674678" y="1775771"/>
                </a:moveTo>
                <a:cubicBezTo>
                  <a:pt x="1672791" y="1776405"/>
                  <a:pt x="1670369" y="1776206"/>
                  <a:pt x="1668962" y="1774908"/>
                </a:cubicBezTo>
                <a:cubicBezTo>
                  <a:pt x="1670259" y="1770677"/>
                  <a:pt x="1671611" y="1769211"/>
                  <a:pt x="1677186" y="1771640"/>
                </a:cubicBezTo>
                <a:cubicBezTo>
                  <a:pt x="1677917" y="1773671"/>
                  <a:pt x="1676565" y="1775137"/>
                  <a:pt x="1674678" y="1775771"/>
                </a:cubicBezTo>
                <a:close/>
                <a:moveTo>
                  <a:pt x="1945793" y="1650968"/>
                </a:moveTo>
                <a:cubicBezTo>
                  <a:pt x="1945776" y="1648240"/>
                  <a:pt x="1941687" y="1647182"/>
                  <a:pt x="1943024" y="1642987"/>
                </a:cubicBezTo>
                <a:cubicBezTo>
                  <a:pt x="1945744" y="1642784"/>
                  <a:pt x="1948465" y="1642580"/>
                  <a:pt x="1948465" y="1642580"/>
                </a:cubicBezTo>
                <a:cubicBezTo>
                  <a:pt x="1951202" y="1645104"/>
                  <a:pt x="1949882" y="1652027"/>
                  <a:pt x="1945793" y="1650968"/>
                </a:cubicBezTo>
                <a:close/>
                <a:moveTo>
                  <a:pt x="1513016" y="1862160"/>
                </a:moveTo>
                <a:cubicBezTo>
                  <a:pt x="1509906" y="1854856"/>
                  <a:pt x="1504029" y="1844431"/>
                  <a:pt x="1506110" y="1839187"/>
                </a:cubicBezTo>
                <a:cubicBezTo>
                  <a:pt x="1509921" y="1834630"/>
                  <a:pt x="1514075" y="1834255"/>
                  <a:pt x="1519266" y="1836315"/>
                </a:cubicBezTo>
                <a:cubicBezTo>
                  <a:pt x="1522727" y="1837688"/>
                  <a:pt x="1525494" y="1840809"/>
                  <a:pt x="1526874" y="1847427"/>
                </a:cubicBezTo>
                <a:cubicBezTo>
                  <a:pt x="1521332" y="1851297"/>
                  <a:pt x="1520288" y="1858976"/>
                  <a:pt x="1513016" y="1862160"/>
                </a:cubicBezTo>
                <a:close/>
                <a:moveTo>
                  <a:pt x="1881294" y="1699243"/>
                </a:moveTo>
                <a:cubicBezTo>
                  <a:pt x="1879760" y="1700512"/>
                  <a:pt x="1877429" y="1701197"/>
                  <a:pt x="1875649" y="1700490"/>
                </a:cubicBezTo>
                <a:cubicBezTo>
                  <a:pt x="1875341" y="1696076"/>
                  <a:pt x="1876076" y="1694222"/>
                  <a:pt x="1882152" y="1694487"/>
                </a:cubicBezTo>
                <a:cubicBezTo>
                  <a:pt x="1883563" y="1696121"/>
                  <a:pt x="1882828" y="1697974"/>
                  <a:pt x="1881294" y="1699243"/>
                </a:cubicBezTo>
                <a:close/>
                <a:moveTo>
                  <a:pt x="2037159" y="1627437"/>
                </a:moveTo>
                <a:cubicBezTo>
                  <a:pt x="2032765" y="1627696"/>
                  <a:pt x="2032765" y="1627696"/>
                  <a:pt x="2032765" y="1627696"/>
                </a:cubicBezTo>
                <a:cubicBezTo>
                  <a:pt x="2032765" y="1627696"/>
                  <a:pt x="2030911" y="1626961"/>
                  <a:pt x="2030911" y="1626961"/>
                </a:cubicBezTo>
                <a:cubicBezTo>
                  <a:pt x="2029744" y="1624494"/>
                  <a:pt x="2029744" y="1624494"/>
                  <a:pt x="2029744" y="1624494"/>
                </a:cubicBezTo>
                <a:cubicBezTo>
                  <a:pt x="2029744" y="1624494"/>
                  <a:pt x="2032284" y="1623500"/>
                  <a:pt x="2030431" y="1622764"/>
                </a:cubicBezTo>
                <a:cubicBezTo>
                  <a:pt x="2032971" y="1621769"/>
                  <a:pt x="2032971" y="1621769"/>
                  <a:pt x="2032971" y="1621769"/>
                </a:cubicBezTo>
                <a:cubicBezTo>
                  <a:pt x="2032971" y="1621769"/>
                  <a:pt x="2034825" y="1622505"/>
                  <a:pt x="2034825" y="1622505"/>
                </a:cubicBezTo>
                <a:cubicBezTo>
                  <a:pt x="2037846" y="1625707"/>
                  <a:pt x="2037846" y="1625707"/>
                  <a:pt x="2037846" y="1625707"/>
                </a:cubicBezTo>
                <a:cubicBezTo>
                  <a:pt x="2035992" y="1624971"/>
                  <a:pt x="2035305" y="1626701"/>
                  <a:pt x="2037159" y="1627437"/>
                </a:cubicBezTo>
                <a:close/>
                <a:moveTo>
                  <a:pt x="1947926" y="1679106"/>
                </a:moveTo>
                <a:cubicBezTo>
                  <a:pt x="1947926" y="1679106"/>
                  <a:pt x="1947926" y="1679106"/>
                  <a:pt x="1943732" y="1677770"/>
                </a:cubicBezTo>
                <a:cubicBezTo>
                  <a:pt x="1943732" y="1677770"/>
                  <a:pt x="1942266" y="1676417"/>
                  <a:pt x="1942266" y="1676417"/>
                </a:cubicBezTo>
                <a:cubicBezTo>
                  <a:pt x="1942266" y="1676417"/>
                  <a:pt x="1942266" y="1676417"/>
                  <a:pt x="1942062" y="1673696"/>
                </a:cubicBezTo>
                <a:cubicBezTo>
                  <a:pt x="1943528" y="1675049"/>
                  <a:pt x="1943324" y="1672328"/>
                  <a:pt x="1943324" y="1672328"/>
                </a:cubicBezTo>
                <a:cubicBezTo>
                  <a:pt x="1943324" y="1672328"/>
                  <a:pt x="1943324" y="1672328"/>
                  <a:pt x="1946052" y="1672312"/>
                </a:cubicBezTo>
                <a:cubicBezTo>
                  <a:pt x="1946052" y="1672312"/>
                  <a:pt x="1947518" y="1673664"/>
                  <a:pt x="1947518" y="1673664"/>
                </a:cubicBezTo>
                <a:cubicBezTo>
                  <a:pt x="1947518" y="1673664"/>
                  <a:pt x="1947518" y="1673664"/>
                  <a:pt x="1949188" y="1677737"/>
                </a:cubicBezTo>
                <a:cubicBezTo>
                  <a:pt x="1947722" y="1676385"/>
                  <a:pt x="1946460" y="1677753"/>
                  <a:pt x="1947926" y="1679106"/>
                </a:cubicBezTo>
                <a:close/>
                <a:moveTo>
                  <a:pt x="2094266" y="1617873"/>
                </a:moveTo>
                <a:cubicBezTo>
                  <a:pt x="2092800" y="1616520"/>
                  <a:pt x="2093004" y="1619241"/>
                  <a:pt x="2088810" y="1617905"/>
                </a:cubicBezTo>
                <a:cubicBezTo>
                  <a:pt x="2088606" y="1615184"/>
                  <a:pt x="2085877" y="1615200"/>
                  <a:pt x="2088402" y="1612463"/>
                </a:cubicBezTo>
                <a:cubicBezTo>
                  <a:pt x="2089664" y="1611095"/>
                  <a:pt x="2091130" y="1612447"/>
                  <a:pt x="2092596" y="1613799"/>
                </a:cubicBezTo>
                <a:cubicBezTo>
                  <a:pt x="2092596" y="1613799"/>
                  <a:pt x="2094062" y="1615152"/>
                  <a:pt x="2094266" y="1617873"/>
                </a:cubicBezTo>
                <a:close/>
                <a:moveTo>
                  <a:pt x="1615306" y="1849534"/>
                </a:moveTo>
                <a:cubicBezTo>
                  <a:pt x="1612791" y="1850682"/>
                  <a:pt x="1610276" y="1851829"/>
                  <a:pt x="1608496" y="1851123"/>
                </a:cubicBezTo>
                <a:cubicBezTo>
                  <a:pt x="1608496" y="1851123"/>
                  <a:pt x="1607452" y="1848563"/>
                  <a:pt x="1606408" y="1846003"/>
                </a:cubicBezTo>
                <a:cubicBezTo>
                  <a:pt x="1608923" y="1844855"/>
                  <a:pt x="1611438" y="1843708"/>
                  <a:pt x="1611438" y="1843708"/>
                </a:cubicBezTo>
                <a:cubicBezTo>
                  <a:pt x="1613218" y="1844414"/>
                  <a:pt x="1614262" y="1846974"/>
                  <a:pt x="1615306" y="1849534"/>
                </a:cubicBezTo>
                <a:close/>
                <a:moveTo>
                  <a:pt x="1578032" y="1871651"/>
                </a:moveTo>
                <a:cubicBezTo>
                  <a:pt x="1575208" y="1868385"/>
                  <a:pt x="1576679" y="1864677"/>
                  <a:pt x="1580974" y="1864236"/>
                </a:cubicBezTo>
                <a:cubicBezTo>
                  <a:pt x="1583798" y="1867502"/>
                  <a:pt x="1584842" y="1870062"/>
                  <a:pt x="1578032" y="1871651"/>
                </a:cubicBezTo>
                <a:close/>
                <a:moveTo>
                  <a:pt x="2042137" y="1653201"/>
                </a:moveTo>
                <a:cubicBezTo>
                  <a:pt x="2040628" y="1654480"/>
                  <a:pt x="2038346" y="1655184"/>
                  <a:pt x="2036615" y="1654497"/>
                </a:cubicBezTo>
                <a:cubicBezTo>
                  <a:pt x="2036615" y="1654497"/>
                  <a:pt x="2035621" y="1651957"/>
                  <a:pt x="2034626" y="1649416"/>
                </a:cubicBezTo>
                <a:cubicBezTo>
                  <a:pt x="2037828" y="1646395"/>
                  <a:pt x="2040553" y="1649622"/>
                  <a:pt x="2043019" y="1648455"/>
                </a:cubicBezTo>
                <a:cubicBezTo>
                  <a:pt x="2044381" y="1650069"/>
                  <a:pt x="2043646" y="1651923"/>
                  <a:pt x="2042137" y="1653201"/>
                </a:cubicBezTo>
                <a:close/>
                <a:moveTo>
                  <a:pt x="971288" y="2176788"/>
                </a:moveTo>
                <a:cubicBezTo>
                  <a:pt x="968037" y="2179789"/>
                  <a:pt x="966993" y="2177229"/>
                  <a:pt x="964478" y="2178377"/>
                </a:cubicBezTo>
                <a:cubicBezTo>
                  <a:pt x="962389" y="2173257"/>
                  <a:pt x="964905" y="2172109"/>
                  <a:pt x="967420" y="2170961"/>
                </a:cubicBezTo>
                <a:cubicBezTo>
                  <a:pt x="967420" y="2170961"/>
                  <a:pt x="967420" y="2170961"/>
                  <a:pt x="971288" y="2176788"/>
                </a:cubicBezTo>
                <a:close/>
                <a:moveTo>
                  <a:pt x="1845933" y="1764722"/>
                </a:moveTo>
                <a:cubicBezTo>
                  <a:pt x="1841738" y="1763386"/>
                  <a:pt x="1841738" y="1763386"/>
                  <a:pt x="1841738" y="1763386"/>
                </a:cubicBezTo>
                <a:cubicBezTo>
                  <a:pt x="1841738" y="1763386"/>
                  <a:pt x="1840272" y="1762033"/>
                  <a:pt x="1840272" y="1762033"/>
                </a:cubicBezTo>
                <a:cubicBezTo>
                  <a:pt x="1840068" y="1759313"/>
                  <a:pt x="1840068" y="1759313"/>
                  <a:pt x="1840068" y="1759313"/>
                </a:cubicBezTo>
                <a:cubicBezTo>
                  <a:pt x="1840068" y="1759313"/>
                  <a:pt x="1842797" y="1759296"/>
                  <a:pt x="1841331" y="1757944"/>
                </a:cubicBezTo>
                <a:cubicBezTo>
                  <a:pt x="1844059" y="1757928"/>
                  <a:pt x="1844059" y="1757928"/>
                  <a:pt x="1844059" y="1757928"/>
                </a:cubicBezTo>
                <a:cubicBezTo>
                  <a:pt x="1844059" y="1757928"/>
                  <a:pt x="1845525" y="1759280"/>
                  <a:pt x="1845525" y="1759280"/>
                </a:cubicBezTo>
                <a:cubicBezTo>
                  <a:pt x="1847195" y="1763353"/>
                  <a:pt x="1847195" y="1763353"/>
                  <a:pt x="1847195" y="1763353"/>
                </a:cubicBezTo>
                <a:cubicBezTo>
                  <a:pt x="1845729" y="1762001"/>
                  <a:pt x="1844466" y="1763370"/>
                  <a:pt x="1845933" y="1764722"/>
                </a:cubicBezTo>
                <a:close/>
                <a:moveTo>
                  <a:pt x="2033131" y="1676977"/>
                </a:moveTo>
                <a:cubicBezTo>
                  <a:pt x="2028329" y="1679191"/>
                  <a:pt x="2025927" y="1680298"/>
                  <a:pt x="2024232" y="1679625"/>
                </a:cubicBezTo>
                <a:cubicBezTo>
                  <a:pt x="2022537" y="1678953"/>
                  <a:pt x="2021549" y="1676500"/>
                  <a:pt x="2020560" y="1674048"/>
                </a:cubicBezTo>
                <a:cubicBezTo>
                  <a:pt x="2021266" y="1672268"/>
                  <a:pt x="2026069" y="1670054"/>
                  <a:pt x="2029459" y="1671399"/>
                </a:cubicBezTo>
                <a:cubicBezTo>
                  <a:pt x="2031154" y="1672072"/>
                  <a:pt x="2032142" y="1674524"/>
                  <a:pt x="2033131" y="1676977"/>
                </a:cubicBezTo>
                <a:close/>
                <a:moveTo>
                  <a:pt x="1040766" y="2169071"/>
                </a:moveTo>
                <a:cubicBezTo>
                  <a:pt x="1040766" y="2169071"/>
                  <a:pt x="1040766" y="2169071"/>
                  <a:pt x="1039359" y="2167773"/>
                </a:cubicBezTo>
                <a:cubicBezTo>
                  <a:pt x="1037951" y="2166474"/>
                  <a:pt x="1038923" y="2159773"/>
                  <a:pt x="1043146" y="2163667"/>
                </a:cubicBezTo>
                <a:cubicBezTo>
                  <a:pt x="1043291" y="2166334"/>
                  <a:pt x="1043436" y="2169001"/>
                  <a:pt x="1040766" y="2169071"/>
                </a:cubicBezTo>
                <a:close/>
                <a:moveTo>
                  <a:pt x="1841326" y="1790555"/>
                </a:moveTo>
                <a:cubicBezTo>
                  <a:pt x="1839459" y="1791207"/>
                  <a:pt x="1837076" y="1791044"/>
                  <a:pt x="1835708" y="1789782"/>
                </a:cubicBezTo>
                <a:cubicBezTo>
                  <a:pt x="1835708" y="1789782"/>
                  <a:pt x="1835692" y="1787054"/>
                  <a:pt x="1835676" y="1784326"/>
                </a:cubicBezTo>
                <a:cubicBezTo>
                  <a:pt x="1839749" y="1782656"/>
                  <a:pt x="1841133" y="1786646"/>
                  <a:pt x="1843854" y="1786442"/>
                </a:cubicBezTo>
                <a:cubicBezTo>
                  <a:pt x="1844546" y="1788438"/>
                  <a:pt x="1843194" y="1789904"/>
                  <a:pt x="1841326" y="1790555"/>
                </a:cubicBezTo>
                <a:close/>
                <a:moveTo>
                  <a:pt x="2242629" y="1610001"/>
                </a:moveTo>
                <a:cubicBezTo>
                  <a:pt x="2237110" y="1610337"/>
                  <a:pt x="2237110" y="1610337"/>
                  <a:pt x="2237110" y="1610337"/>
                </a:cubicBezTo>
                <a:cubicBezTo>
                  <a:pt x="2237055" y="1607573"/>
                  <a:pt x="2232887" y="1606442"/>
                  <a:pt x="2235592" y="1603510"/>
                </a:cubicBezTo>
                <a:cubicBezTo>
                  <a:pt x="2236944" y="1602044"/>
                  <a:pt x="2239704" y="1601876"/>
                  <a:pt x="2241112" y="1603175"/>
                </a:cubicBezTo>
                <a:cubicBezTo>
                  <a:pt x="2242519" y="1604473"/>
                  <a:pt x="2242574" y="1607237"/>
                  <a:pt x="2242629" y="1610001"/>
                </a:cubicBezTo>
                <a:close/>
                <a:moveTo>
                  <a:pt x="1824384" y="1809512"/>
                </a:moveTo>
                <a:cubicBezTo>
                  <a:pt x="1819106" y="1809854"/>
                  <a:pt x="1816468" y="1810025"/>
                  <a:pt x="1815127" y="1808789"/>
                </a:cubicBezTo>
                <a:cubicBezTo>
                  <a:pt x="1813787" y="1807552"/>
                  <a:pt x="1813745" y="1804908"/>
                  <a:pt x="1813702" y="1802264"/>
                </a:cubicBezTo>
                <a:cubicBezTo>
                  <a:pt x="1815001" y="1800857"/>
                  <a:pt x="1820278" y="1800515"/>
                  <a:pt x="1822959" y="1802988"/>
                </a:cubicBezTo>
                <a:cubicBezTo>
                  <a:pt x="1824299" y="1804224"/>
                  <a:pt x="1824341" y="1806868"/>
                  <a:pt x="1824384" y="1809512"/>
                </a:cubicBezTo>
                <a:close/>
                <a:moveTo>
                  <a:pt x="2357704" y="1556646"/>
                </a:moveTo>
                <a:cubicBezTo>
                  <a:pt x="2354314" y="1555300"/>
                  <a:pt x="2350281" y="1545688"/>
                  <a:pt x="2355044" y="1543573"/>
                </a:cubicBezTo>
                <a:cubicBezTo>
                  <a:pt x="2359442" y="1547321"/>
                  <a:pt x="2360772" y="1553857"/>
                  <a:pt x="2357704" y="1556646"/>
                </a:cubicBezTo>
                <a:close/>
                <a:moveTo>
                  <a:pt x="1531943" y="1957222"/>
                </a:moveTo>
                <a:cubicBezTo>
                  <a:pt x="1530899" y="1954805"/>
                  <a:pt x="1528482" y="1955849"/>
                  <a:pt x="1527439" y="1953432"/>
                </a:cubicBezTo>
                <a:cubicBezTo>
                  <a:pt x="1526725" y="1945137"/>
                  <a:pt x="1530872" y="1944780"/>
                  <a:pt x="1534333" y="1946153"/>
                </a:cubicBezTo>
                <a:cubicBezTo>
                  <a:pt x="1537793" y="1947527"/>
                  <a:pt x="1541611" y="1953047"/>
                  <a:pt x="1531943" y="1957222"/>
                </a:cubicBezTo>
                <a:close/>
                <a:moveTo>
                  <a:pt x="1210388" y="2169527"/>
                </a:moveTo>
                <a:cubicBezTo>
                  <a:pt x="1210388" y="2169527"/>
                  <a:pt x="1210388" y="2169527"/>
                  <a:pt x="1206422" y="2163947"/>
                </a:cubicBezTo>
                <a:cubicBezTo>
                  <a:pt x="1208889" y="2162923"/>
                  <a:pt x="1210669" y="2163629"/>
                  <a:pt x="1210669" y="2163629"/>
                </a:cubicBezTo>
                <a:cubicBezTo>
                  <a:pt x="1214228" y="2165042"/>
                  <a:pt x="1214635" y="2169209"/>
                  <a:pt x="1210388" y="2169527"/>
                </a:cubicBezTo>
                <a:close/>
                <a:moveTo>
                  <a:pt x="2199419" y="1709799"/>
                </a:moveTo>
                <a:cubicBezTo>
                  <a:pt x="2198012" y="1708501"/>
                  <a:pt x="2195342" y="1708571"/>
                  <a:pt x="2193935" y="1707273"/>
                </a:cubicBezTo>
                <a:cubicBezTo>
                  <a:pt x="2192527" y="1705975"/>
                  <a:pt x="2192382" y="1703308"/>
                  <a:pt x="2193644" y="1701940"/>
                </a:cubicBezTo>
                <a:cubicBezTo>
                  <a:pt x="2194906" y="1700571"/>
                  <a:pt x="2196314" y="1701870"/>
                  <a:pt x="2197721" y="1703168"/>
                </a:cubicBezTo>
                <a:cubicBezTo>
                  <a:pt x="2199129" y="1704466"/>
                  <a:pt x="2199274" y="1707133"/>
                  <a:pt x="2199419" y="1709799"/>
                </a:cubicBezTo>
                <a:close/>
                <a:moveTo>
                  <a:pt x="2077499" y="1796613"/>
                </a:moveTo>
                <a:cubicBezTo>
                  <a:pt x="2074959" y="1797608"/>
                  <a:pt x="2073105" y="1796872"/>
                  <a:pt x="2073105" y="1796872"/>
                </a:cubicBezTo>
                <a:cubicBezTo>
                  <a:pt x="2071251" y="1796136"/>
                  <a:pt x="2069397" y="1795400"/>
                  <a:pt x="2070084" y="1793670"/>
                </a:cubicBezTo>
                <a:cubicBezTo>
                  <a:pt x="2071457" y="1790209"/>
                  <a:pt x="2072624" y="1792675"/>
                  <a:pt x="2075165" y="1791681"/>
                </a:cubicBezTo>
                <a:cubicBezTo>
                  <a:pt x="2078186" y="1794882"/>
                  <a:pt x="2075645" y="1795877"/>
                  <a:pt x="2077499" y="1796613"/>
                </a:cubicBezTo>
                <a:close/>
                <a:moveTo>
                  <a:pt x="1418475" y="2126354"/>
                </a:moveTo>
                <a:cubicBezTo>
                  <a:pt x="1415750" y="2123127"/>
                  <a:pt x="1412549" y="2126148"/>
                  <a:pt x="1413025" y="2119899"/>
                </a:cubicBezTo>
                <a:cubicBezTo>
                  <a:pt x="1412766" y="2115505"/>
                  <a:pt x="1417957" y="2117565"/>
                  <a:pt x="1422154" y="2117084"/>
                </a:cubicBezTo>
                <a:cubicBezTo>
                  <a:pt x="1422413" y="2121479"/>
                  <a:pt x="1420942" y="2125187"/>
                  <a:pt x="1418475" y="2126354"/>
                </a:cubicBezTo>
                <a:close/>
                <a:moveTo>
                  <a:pt x="1822834" y="1937101"/>
                </a:moveTo>
                <a:cubicBezTo>
                  <a:pt x="1820106" y="1937117"/>
                  <a:pt x="1818640" y="1935765"/>
                  <a:pt x="1818640" y="1935765"/>
                </a:cubicBezTo>
                <a:cubicBezTo>
                  <a:pt x="1817174" y="1934412"/>
                  <a:pt x="1815708" y="1933060"/>
                  <a:pt x="1816970" y="1931691"/>
                </a:cubicBezTo>
                <a:cubicBezTo>
                  <a:pt x="1819494" y="1928955"/>
                  <a:pt x="1819698" y="1931675"/>
                  <a:pt x="1822427" y="1931659"/>
                </a:cubicBezTo>
                <a:cubicBezTo>
                  <a:pt x="1824096" y="1935732"/>
                  <a:pt x="1821368" y="1935748"/>
                  <a:pt x="1822834" y="1937101"/>
                </a:cubicBezTo>
                <a:close/>
                <a:moveTo>
                  <a:pt x="2170519" y="1813752"/>
                </a:moveTo>
                <a:cubicBezTo>
                  <a:pt x="2167838" y="1811279"/>
                  <a:pt x="2167525" y="1800860"/>
                  <a:pt x="2172731" y="1800596"/>
                </a:cubicBezTo>
                <a:cubicBezTo>
                  <a:pt x="2175490" y="1805674"/>
                  <a:pt x="2174384" y="1812252"/>
                  <a:pt x="2170519" y="1813752"/>
                </a:cubicBezTo>
                <a:close/>
                <a:moveTo>
                  <a:pt x="2283913" y="1786001"/>
                </a:moveTo>
                <a:cubicBezTo>
                  <a:pt x="2281869" y="1787443"/>
                  <a:pt x="2279064" y="1788333"/>
                  <a:pt x="2276178" y="1788189"/>
                </a:cubicBezTo>
                <a:cubicBezTo>
                  <a:pt x="2274161" y="1783383"/>
                  <a:pt x="2283688" y="1779152"/>
                  <a:pt x="2287078" y="1780497"/>
                </a:cubicBezTo>
                <a:cubicBezTo>
                  <a:pt x="2287239" y="1782564"/>
                  <a:pt x="2285957" y="1784559"/>
                  <a:pt x="2283913" y="1786001"/>
                </a:cubicBezTo>
                <a:close/>
                <a:moveTo>
                  <a:pt x="2205902" y="1851572"/>
                </a:moveTo>
                <a:cubicBezTo>
                  <a:pt x="2203435" y="1852596"/>
                  <a:pt x="2200969" y="1853620"/>
                  <a:pt x="2199189" y="1852914"/>
                </a:cubicBezTo>
                <a:cubicBezTo>
                  <a:pt x="2197409" y="1852208"/>
                  <a:pt x="2195629" y="1851502"/>
                  <a:pt x="2196316" y="1849771"/>
                </a:cubicBezTo>
                <a:cubicBezTo>
                  <a:pt x="2197002" y="1848041"/>
                  <a:pt x="2199469" y="1847017"/>
                  <a:pt x="2201249" y="1847723"/>
                </a:cubicBezTo>
                <a:cubicBezTo>
                  <a:pt x="2203029" y="1848429"/>
                  <a:pt x="2204122" y="1850866"/>
                  <a:pt x="2205902" y="1851572"/>
                </a:cubicBezTo>
                <a:close/>
                <a:moveTo>
                  <a:pt x="2552786" y="1715497"/>
                </a:moveTo>
                <a:cubicBezTo>
                  <a:pt x="2551387" y="1716551"/>
                  <a:pt x="2549324" y="1716805"/>
                  <a:pt x="2548476" y="1716469"/>
                </a:cubicBezTo>
                <a:cubicBezTo>
                  <a:pt x="2544127" y="1712597"/>
                  <a:pt x="2549724" y="1708381"/>
                  <a:pt x="2553114" y="1709726"/>
                </a:cubicBezTo>
                <a:cubicBezTo>
                  <a:pt x="2554921" y="1712589"/>
                  <a:pt x="2554185" y="1714443"/>
                  <a:pt x="2552786" y="1715497"/>
                </a:cubicBezTo>
                <a:close/>
                <a:moveTo>
                  <a:pt x="2134666" y="1933746"/>
                </a:moveTo>
                <a:cubicBezTo>
                  <a:pt x="2132151" y="1934894"/>
                  <a:pt x="2129636" y="1936041"/>
                  <a:pt x="2127856" y="1935335"/>
                </a:cubicBezTo>
                <a:cubicBezTo>
                  <a:pt x="2126076" y="1934629"/>
                  <a:pt x="2125032" y="1932069"/>
                  <a:pt x="2125768" y="1930215"/>
                </a:cubicBezTo>
                <a:cubicBezTo>
                  <a:pt x="2127239" y="1926507"/>
                  <a:pt x="2130063" y="1929774"/>
                  <a:pt x="2132578" y="1928626"/>
                </a:cubicBezTo>
                <a:cubicBezTo>
                  <a:pt x="2132578" y="1928626"/>
                  <a:pt x="2132578" y="1928626"/>
                  <a:pt x="2134666" y="1933746"/>
                </a:cubicBezTo>
                <a:close/>
                <a:moveTo>
                  <a:pt x="1922939" y="2034501"/>
                </a:moveTo>
                <a:cubicBezTo>
                  <a:pt x="1920269" y="2034571"/>
                  <a:pt x="1917599" y="2034641"/>
                  <a:pt x="1916192" y="2033343"/>
                </a:cubicBezTo>
                <a:cubicBezTo>
                  <a:pt x="1914785" y="2032045"/>
                  <a:pt x="1913377" y="2030747"/>
                  <a:pt x="1914639" y="2029378"/>
                </a:cubicBezTo>
                <a:cubicBezTo>
                  <a:pt x="1915901" y="2028010"/>
                  <a:pt x="1918571" y="2027940"/>
                  <a:pt x="1919979" y="2029238"/>
                </a:cubicBezTo>
                <a:cubicBezTo>
                  <a:pt x="1921386" y="2030536"/>
                  <a:pt x="1921531" y="2033203"/>
                  <a:pt x="1922939" y="2034501"/>
                </a:cubicBezTo>
                <a:close/>
                <a:moveTo>
                  <a:pt x="1826948" y="2085615"/>
                </a:moveTo>
                <a:cubicBezTo>
                  <a:pt x="1824188" y="2085783"/>
                  <a:pt x="1821428" y="2085951"/>
                  <a:pt x="1820021" y="2084652"/>
                </a:cubicBezTo>
                <a:cubicBezTo>
                  <a:pt x="1818613" y="2083354"/>
                  <a:pt x="1818558" y="2080590"/>
                  <a:pt x="1819910" y="2079124"/>
                </a:cubicBezTo>
                <a:cubicBezTo>
                  <a:pt x="1822615" y="2076192"/>
                  <a:pt x="1824078" y="2080254"/>
                  <a:pt x="1826837" y="2080086"/>
                </a:cubicBezTo>
                <a:cubicBezTo>
                  <a:pt x="1826837" y="2080086"/>
                  <a:pt x="1826837" y="2080086"/>
                  <a:pt x="1826948" y="2085615"/>
                </a:cubicBezTo>
                <a:close/>
                <a:moveTo>
                  <a:pt x="2024223" y="1997315"/>
                </a:moveTo>
                <a:cubicBezTo>
                  <a:pt x="2023039" y="2001288"/>
                  <a:pt x="2016571" y="2002921"/>
                  <a:pt x="2011288" y="2000580"/>
                </a:cubicBezTo>
                <a:cubicBezTo>
                  <a:pt x="2011131" y="1995370"/>
                  <a:pt x="2021542" y="1994842"/>
                  <a:pt x="2024223" y="1997315"/>
                </a:cubicBezTo>
                <a:close/>
                <a:moveTo>
                  <a:pt x="1430885" y="2293936"/>
                </a:moveTo>
                <a:cubicBezTo>
                  <a:pt x="1430885" y="2293936"/>
                  <a:pt x="1430885" y="2293936"/>
                  <a:pt x="1429106" y="2293230"/>
                </a:cubicBezTo>
                <a:cubicBezTo>
                  <a:pt x="1427326" y="2292523"/>
                  <a:pt x="1425826" y="2285919"/>
                  <a:pt x="1431166" y="2288038"/>
                </a:cubicBezTo>
                <a:cubicBezTo>
                  <a:pt x="1432259" y="2290475"/>
                  <a:pt x="1433352" y="2292912"/>
                  <a:pt x="1430885" y="2293936"/>
                </a:cubicBezTo>
                <a:close/>
                <a:moveTo>
                  <a:pt x="2534282" y="1803060"/>
                </a:moveTo>
                <a:cubicBezTo>
                  <a:pt x="2530892" y="1801715"/>
                  <a:pt x="2529709" y="1794808"/>
                  <a:pt x="2535530" y="1794972"/>
                </a:cubicBezTo>
                <a:cubicBezTo>
                  <a:pt x="2537225" y="1795645"/>
                  <a:pt x="2540839" y="1801371"/>
                  <a:pt x="2534282" y="1803060"/>
                </a:cubicBezTo>
                <a:close/>
                <a:moveTo>
                  <a:pt x="2295551" y="2032058"/>
                </a:moveTo>
                <a:cubicBezTo>
                  <a:pt x="2293867" y="2032540"/>
                  <a:pt x="2291850" y="2032036"/>
                  <a:pt x="2291180" y="2031418"/>
                </a:cubicBezTo>
                <a:cubicBezTo>
                  <a:pt x="2288511" y="2026243"/>
                  <a:pt x="2295249" y="2024317"/>
                  <a:pt x="2297930" y="2026790"/>
                </a:cubicBezTo>
                <a:cubicBezTo>
                  <a:pt x="2298588" y="2030111"/>
                  <a:pt x="2297236" y="2031577"/>
                  <a:pt x="2295551" y="2032058"/>
                </a:cubicBezTo>
                <a:close/>
                <a:moveTo>
                  <a:pt x="2246838" y="2107139"/>
                </a:moveTo>
                <a:cubicBezTo>
                  <a:pt x="2244157" y="2104666"/>
                  <a:pt x="2245533" y="2097795"/>
                  <a:pt x="2250907" y="2100038"/>
                </a:cubicBezTo>
                <a:cubicBezTo>
                  <a:pt x="2252247" y="2101274"/>
                  <a:pt x="2253564" y="2107916"/>
                  <a:pt x="2246838" y="2107139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55CAF25-BBF4-3FF8-9A83-66ED6A0A278B}"/>
              </a:ext>
            </a:extLst>
          </p:cNvPr>
          <p:cNvSpPr txBox="1"/>
          <p:nvPr/>
        </p:nvSpPr>
        <p:spPr>
          <a:xfrm>
            <a:off x="2372208" y="2073710"/>
            <a:ext cx="1072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217C5B9-44F9-3291-5B52-D5011B0F1E8B}"/>
              </a:ext>
            </a:extLst>
          </p:cNvPr>
          <p:cNvGrpSpPr/>
          <p:nvPr/>
        </p:nvGrpSpPr>
        <p:grpSpPr>
          <a:xfrm>
            <a:off x="857557" y="3336661"/>
            <a:ext cx="4394399" cy="1486770"/>
            <a:chOff x="932626" y="2245745"/>
            <a:chExt cx="4394399" cy="148677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50E0E03-1A81-72EE-4E99-F1E26DD636D2}"/>
                </a:ext>
              </a:extLst>
            </p:cNvPr>
            <p:cNvGrpSpPr/>
            <p:nvPr/>
          </p:nvGrpSpPr>
          <p:grpSpPr>
            <a:xfrm>
              <a:off x="932627" y="2245745"/>
              <a:ext cx="4394398" cy="741723"/>
              <a:chOff x="434107" y="1712669"/>
              <a:chExt cx="4394398" cy="741723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EFD72905-C0FB-A1BB-B6A9-38AE60A2D51B}"/>
                  </a:ext>
                </a:extLst>
              </p:cNvPr>
              <p:cNvGrpSpPr/>
              <p:nvPr/>
            </p:nvGrpSpPr>
            <p:grpSpPr>
              <a:xfrm>
                <a:off x="434108" y="1712669"/>
                <a:ext cx="4394397" cy="360035"/>
                <a:chOff x="434108" y="1712669"/>
                <a:chExt cx="4394397" cy="360035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38144261-5F2C-9B89-D43C-FE31E2328820}"/>
                    </a:ext>
                  </a:extLst>
                </p:cNvPr>
                <p:cNvSpPr txBox="1"/>
                <p:nvPr/>
              </p:nvSpPr>
              <p:spPr>
                <a:xfrm>
                  <a:off x="434108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30" name="直线连接符 29">
                  <a:extLst>
                    <a:ext uri="{FF2B5EF4-FFF2-40B4-BE49-F238E27FC236}">
                      <a16:creationId xmlns:a16="http://schemas.microsoft.com/office/drawing/2014/main" id="{0DCD27E4-5F92-A303-BF2E-86B6D3872A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129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A0A14E1E-8CF9-694B-BF2C-A43B5F48A4BD}"/>
                    </a:ext>
                  </a:extLst>
                </p:cNvPr>
                <p:cNvSpPr txBox="1"/>
                <p:nvPr/>
              </p:nvSpPr>
              <p:spPr>
                <a:xfrm>
                  <a:off x="1833895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sp>
              <p:nvSpPr>
                <p:cNvPr id="33" name="文本框 31">
                  <a:extLst>
                    <a:ext uri="{FF2B5EF4-FFF2-40B4-BE49-F238E27FC236}">
                      <a16:creationId xmlns:a16="http://schemas.microsoft.com/office/drawing/2014/main" id="{A0A14E1E-8CF9-694B-BF2C-A43B5F48A4BD}"/>
                    </a:ext>
                  </a:extLst>
                </p:cNvPr>
                <p:cNvSpPr txBox="1"/>
                <p:nvPr/>
              </p:nvSpPr>
              <p:spPr>
                <a:xfrm>
                  <a:off x="3233682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34" name="直线连接符 33">
                  <a:extLst>
                    <a:ext uri="{FF2B5EF4-FFF2-40B4-BE49-F238E27FC236}">
                      <a16:creationId xmlns:a16="http://schemas.microsoft.com/office/drawing/2014/main" id="{0FD0FA91-14AA-9EBD-C3EE-8CAF188041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7090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F8033C72-1D73-F9C3-3D9E-56C04EB5CBBB}"/>
                  </a:ext>
                </a:extLst>
              </p:cNvPr>
              <p:cNvGrpSpPr/>
              <p:nvPr/>
            </p:nvGrpSpPr>
            <p:grpSpPr>
              <a:xfrm>
                <a:off x="434107" y="2094357"/>
                <a:ext cx="4394397" cy="360035"/>
                <a:chOff x="434108" y="1712669"/>
                <a:chExt cx="4394397" cy="360035"/>
              </a:xfrm>
            </p:grpSpPr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CD07DB59-295E-7CE8-D984-DB867AE4F60B}"/>
                    </a:ext>
                  </a:extLst>
                </p:cNvPr>
                <p:cNvSpPr txBox="1"/>
                <p:nvPr/>
              </p:nvSpPr>
              <p:spPr>
                <a:xfrm>
                  <a:off x="434108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46" name="直线连接符 45">
                  <a:extLst>
                    <a:ext uri="{FF2B5EF4-FFF2-40B4-BE49-F238E27FC236}">
                      <a16:creationId xmlns:a16="http://schemas.microsoft.com/office/drawing/2014/main" id="{66C56391-DB71-CEE1-8BBD-6471D82E81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129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82499E5A-F748-4DB7-18BC-12AE798B5EA1}"/>
                    </a:ext>
                  </a:extLst>
                </p:cNvPr>
                <p:cNvSpPr txBox="1"/>
                <p:nvPr/>
              </p:nvSpPr>
              <p:spPr>
                <a:xfrm>
                  <a:off x="1833895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sp>
              <p:nvSpPr>
                <p:cNvPr id="48" name="文本框 31">
                  <a:extLst>
                    <a:ext uri="{FF2B5EF4-FFF2-40B4-BE49-F238E27FC236}">
                      <a16:creationId xmlns:a16="http://schemas.microsoft.com/office/drawing/2014/main" id="{C4531EEC-28DA-9EE1-BB9D-78EFAA5581C1}"/>
                    </a:ext>
                  </a:extLst>
                </p:cNvPr>
                <p:cNvSpPr txBox="1"/>
                <p:nvPr/>
              </p:nvSpPr>
              <p:spPr>
                <a:xfrm>
                  <a:off x="3233682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49" name="直线连接符 48">
                  <a:extLst>
                    <a:ext uri="{FF2B5EF4-FFF2-40B4-BE49-F238E27FC236}">
                      <a16:creationId xmlns:a16="http://schemas.microsoft.com/office/drawing/2014/main" id="{CB759246-D151-ACED-8D70-BAB41DE54A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7090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92CA08F-2F22-1C8B-0618-107A5BF7509D}"/>
                </a:ext>
              </a:extLst>
            </p:cNvPr>
            <p:cNvGrpSpPr/>
            <p:nvPr/>
          </p:nvGrpSpPr>
          <p:grpSpPr>
            <a:xfrm>
              <a:off x="932626" y="2990792"/>
              <a:ext cx="4394398" cy="741723"/>
              <a:chOff x="434107" y="1712669"/>
              <a:chExt cx="4394398" cy="741723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E33AADD-EE48-95A9-8A54-32264CCADD07}"/>
                  </a:ext>
                </a:extLst>
              </p:cNvPr>
              <p:cNvGrpSpPr/>
              <p:nvPr/>
            </p:nvGrpSpPr>
            <p:grpSpPr>
              <a:xfrm>
                <a:off x="434108" y="1712669"/>
                <a:ext cx="4394397" cy="360035"/>
                <a:chOff x="434108" y="1712669"/>
                <a:chExt cx="4394397" cy="360035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13D1F898-3602-CEA8-DAA7-DCF46B1F3DC2}"/>
                    </a:ext>
                  </a:extLst>
                </p:cNvPr>
                <p:cNvSpPr txBox="1"/>
                <p:nvPr/>
              </p:nvSpPr>
              <p:spPr>
                <a:xfrm>
                  <a:off x="434108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64" name="直线连接符 63">
                  <a:extLst>
                    <a:ext uri="{FF2B5EF4-FFF2-40B4-BE49-F238E27FC236}">
                      <a16:creationId xmlns:a16="http://schemas.microsoft.com/office/drawing/2014/main" id="{3BB7D573-ECEA-16C5-B1DC-1C4E2DAE75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129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6AA3FCED-F525-2EA4-5837-3F0331D1279D}"/>
                    </a:ext>
                  </a:extLst>
                </p:cNvPr>
                <p:cNvSpPr txBox="1"/>
                <p:nvPr/>
              </p:nvSpPr>
              <p:spPr>
                <a:xfrm>
                  <a:off x="1833895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sp>
              <p:nvSpPr>
                <p:cNvPr id="66" name="文本框 31">
                  <a:extLst>
                    <a:ext uri="{FF2B5EF4-FFF2-40B4-BE49-F238E27FC236}">
                      <a16:creationId xmlns:a16="http://schemas.microsoft.com/office/drawing/2014/main" id="{1681EE9F-2E59-0CEF-E559-F16AB899A674}"/>
                    </a:ext>
                  </a:extLst>
                </p:cNvPr>
                <p:cNvSpPr txBox="1"/>
                <p:nvPr/>
              </p:nvSpPr>
              <p:spPr>
                <a:xfrm>
                  <a:off x="3233682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67" name="直线连接符 66">
                  <a:extLst>
                    <a:ext uri="{FF2B5EF4-FFF2-40B4-BE49-F238E27FC236}">
                      <a16:creationId xmlns:a16="http://schemas.microsoft.com/office/drawing/2014/main" id="{00B1436C-746C-89F3-0D79-D2DBB63876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7090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CB92AF47-BC95-DF4B-EFB4-B6585542B22F}"/>
                  </a:ext>
                </a:extLst>
              </p:cNvPr>
              <p:cNvGrpSpPr/>
              <p:nvPr/>
            </p:nvGrpSpPr>
            <p:grpSpPr>
              <a:xfrm>
                <a:off x="434107" y="2094357"/>
                <a:ext cx="4394397" cy="360035"/>
                <a:chOff x="434108" y="1712669"/>
                <a:chExt cx="4394397" cy="360035"/>
              </a:xfrm>
            </p:grpSpPr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82E91527-813A-A864-ADB0-150BDD22E84D}"/>
                    </a:ext>
                  </a:extLst>
                </p:cNvPr>
                <p:cNvSpPr txBox="1"/>
                <p:nvPr/>
              </p:nvSpPr>
              <p:spPr>
                <a:xfrm>
                  <a:off x="434108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59" name="直线连接符 58">
                  <a:extLst>
                    <a:ext uri="{FF2B5EF4-FFF2-40B4-BE49-F238E27FC236}">
                      <a16:creationId xmlns:a16="http://schemas.microsoft.com/office/drawing/2014/main" id="{E9EB36D7-775F-9D30-581A-B81254517F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129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D90FF829-AD89-A00F-C7FE-F6985CCAB145}"/>
                    </a:ext>
                  </a:extLst>
                </p:cNvPr>
                <p:cNvSpPr txBox="1"/>
                <p:nvPr/>
              </p:nvSpPr>
              <p:spPr>
                <a:xfrm>
                  <a:off x="1833895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sp>
              <p:nvSpPr>
                <p:cNvPr id="61" name="文本框 31">
                  <a:extLst>
                    <a:ext uri="{FF2B5EF4-FFF2-40B4-BE49-F238E27FC236}">
                      <a16:creationId xmlns:a16="http://schemas.microsoft.com/office/drawing/2014/main" id="{C4DB3CDE-BB76-5FA5-3601-0BE263997956}"/>
                    </a:ext>
                  </a:extLst>
                </p:cNvPr>
                <p:cNvSpPr txBox="1"/>
                <p:nvPr/>
              </p:nvSpPr>
              <p:spPr>
                <a:xfrm>
                  <a:off x="3233682" y="1712669"/>
                  <a:ext cx="1594823" cy="360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2180"/>
                    </a:lnSpc>
                  </a:pPr>
                  <a:r>
                    <a:rPr kumimoji="1" lang="zh-CN" altLang="en-US" sz="1600">
                      <a:latin typeface="Alibaba PuHuiTi R" pitchFamily="18" charset="-122"/>
                      <a:ea typeface="Alibaba PuHuiTi R" pitchFamily="18" charset="-122"/>
                    </a:rPr>
                    <a:t>添加文本内容</a:t>
                  </a:r>
                </a:p>
              </p:txBody>
            </p:sp>
            <p:cxnSp>
              <p:nvCxnSpPr>
                <p:cNvPr id="62" name="直线连接符 61">
                  <a:extLst>
                    <a:ext uri="{FF2B5EF4-FFF2-40B4-BE49-F238E27FC236}">
                      <a16:creationId xmlns:a16="http://schemas.microsoft.com/office/drawing/2014/main" id="{C48D4E42-DEF6-F223-456B-1F0E38EA0F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7090" y="1766415"/>
                  <a:ext cx="0" cy="271016"/>
                </a:xfrm>
                <a:prstGeom prst="line">
                  <a:avLst/>
                </a:prstGeom>
                <a:ln w="19050">
                  <a:solidFill>
                    <a:srgbClr val="4F4FEB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2" name="矩形: 圆角 36">
            <a:extLst>
              <a:ext uri="{FF2B5EF4-FFF2-40B4-BE49-F238E27FC236}">
                <a16:creationId xmlns:a16="http://schemas.microsoft.com/office/drawing/2014/main" id="{8E81A6C4-523C-1C1B-4F79-8236DB3E4EDB}"/>
              </a:ext>
            </a:extLst>
          </p:cNvPr>
          <p:cNvSpPr/>
          <p:nvPr/>
        </p:nvSpPr>
        <p:spPr>
          <a:xfrm>
            <a:off x="928876" y="2782346"/>
            <a:ext cx="1054839" cy="37066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F4FEB"/>
              </a:gs>
              <a:gs pos="100000">
                <a:srgbClr val="0A8FFF"/>
              </a:gs>
            </a:gsLst>
            <a:lin ang="2700000" scaled="0"/>
          </a:gradFill>
          <a:ln>
            <a:noFill/>
          </a:ln>
          <a:effectLst>
            <a:outerShdw blurRad="190500" dist="38100" dir="8100000" algn="tr" rotWithShape="0">
              <a:srgbClr val="4F4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Alibaba PuHuiTi R" pitchFamily="18" charset="-122"/>
                <a:ea typeface="Alibaba PuHuiTi R" pitchFamily="18" charset="-122"/>
              </a:rPr>
              <a:t>关键词</a:t>
            </a:r>
          </a:p>
        </p:txBody>
      </p:sp>
      <p:sp>
        <p:nvSpPr>
          <p:cNvPr id="73" name="矩形: 圆角 36">
            <a:extLst>
              <a:ext uri="{FF2B5EF4-FFF2-40B4-BE49-F238E27FC236}">
                <a16:creationId xmlns:a16="http://schemas.microsoft.com/office/drawing/2014/main" id="{8D91DB6C-13ED-F47D-BF93-DF42D691D2C3}"/>
              </a:ext>
            </a:extLst>
          </p:cNvPr>
          <p:cNvSpPr/>
          <p:nvPr/>
        </p:nvSpPr>
        <p:spPr>
          <a:xfrm>
            <a:off x="2426378" y="2782345"/>
            <a:ext cx="1054839" cy="37066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F4FEB"/>
              </a:gs>
              <a:gs pos="100000">
                <a:srgbClr val="0A8FFF"/>
              </a:gs>
            </a:gsLst>
            <a:lin ang="2700000" scaled="0"/>
          </a:gradFill>
          <a:ln>
            <a:noFill/>
          </a:ln>
          <a:effectLst>
            <a:outerShdw blurRad="190500" dist="38100" dir="8100000" algn="tr" rotWithShape="0">
              <a:srgbClr val="4F4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Alibaba PuHuiTi R" pitchFamily="18" charset="-122"/>
                <a:ea typeface="Alibaba PuHuiTi R" pitchFamily="18" charset="-122"/>
              </a:rPr>
              <a:t>关键词</a:t>
            </a:r>
          </a:p>
        </p:txBody>
      </p:sp>
      <p:sp>
        <p:nvSpPr>
          <p:cNvPr id="74" name="矩形: 圆角 36">
            <a:extLst>
              <a:ext uri="{FF2B5EF4-FFF2-40B4-BE49-F238E27FC236}">
                <a16:creationId xmlns:a16="http://schemas.microsoft.com/office/drawing/2014/main" id="{1F283F12-493E-5912-41EA-F8B6385FD261}"/>
              </a:ext>
            </a:extLst>
          </p:cNvPr>
          <p:cNvSpPr/>
          <p:nvPr/>
        </p:nvSpPr>
        <p:spPr>
          <a:xfrm>
            <a:off x="3927804" y="2784746"/>
            <a:ext cx="1054839" cy="37066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F4FEB"/>
              </a:gs>
              <a:gs pos="100000">
                <a:srgbClr val="0A8FFF"/>
              </a:gs>
            </a:gsLst>
            <a:lin ang="2700000" scaled="0"/>
          </a:gradFill>
          <a:ln>
            <a:noFill/>
          </a:ln>
          <a:effectLst>
            <a:outerShdw blurRad="190500" dist="38100" dir="8100000" algn="tr" rotWithShape="0">
              <a:srgbClr val="4F4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Alibaba PuHuiTi R" pitchFamily="18" charset="-122"/>
                <a:ea typeface="Alibaba PuHuiTi R" pitchFamily="18" charset="-122"/>
              </a:rPr>
              <a:t>关键词</a:t>
            </a:r>
          </a:p>
        </p:txBody>
      </p:sp>
      <p:cxnSp>
        <p:nvCxnSpPr>
          <p:cNvPr id="75" name="直线连接符 74">
            <a:extLst>
              <a:ext uri="{FF2B5EF4-FFF2-40B4-BE49-F238E27FC236}">
                <a16:creationId xmlns:a16="http://schemas.microsoft.com/office/drawing/2014/main" id="{15E6B7CB-6A1A-AA0F-E798-7CAFF9F38CF0}"/>
              </a:ext>
            </a:extLst>
          </p:cNvPr>
          <p:cNvCxnSpPr>
            <a:cxnSpLocks/>
          </p:cNvCxnSpPr>
          <p:nvPr/>
        </p:nvCxnSpPr>
        <p:spPr>
          <a:xfrm>
            <a:off x="5823153" y="1511793"/>
            <a:ext cx="0" cy="4413112"/>
          </a:xfrm>
          <a:prstGeom prst="line">
            <a:avLst/>
          </a:prstGeom>
          <a:ln w="12700">
            <a:solidFill>
              <a:srgbClr val="4F4FEB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形 79">
            <a:extLst>
              <a:ext uri="{FF2B5EF4-FFF2-40B4-BE49-F238E27FC236}">
                <a16:creationId xmlns:a16="http://schemas.microsoft.com/office/drawing/2014/main" id="{D0E17209-A159-0C61-C553-340AAAA2AF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>
            <a:off x="3949731" y="4987959"/>
            <a:ext cx="1037809" cy="37930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F27B10-54CE-CE21-ECA9-9E67DFC83B01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F21309-E628-0129-8EBB-DE5F6386ECFD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86B29C-D3B0-0E6E-1FFB-3FFE08AE5896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胡同美食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955604-2CAD-D37E-0641-D71C39742E12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6" name="直线连接符 5">
              <a:extLst>
                <a:ext uri="{FF2B5EF4-FFF2-40B4-BE49-F238E27FC236}">
                  <a16:creationId xmlns:a16="http://schemas.microsoft.com/office/drawing/2014/main" id="{174B4B93-2088-C775-ECBE-D98DD77269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02C5C23-1A6E-30EE-AC59-0A197F4AF3EC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7CDB9BA-0937-A485-D94E-2FEE17720CFB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8037F43-B052-268D-1AE8-74698BE10F5F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0C6BB81-4389-12A1-BBE5-1F50A59B7321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703C0F-B969-EC2D-D802-44EEDFD17942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2635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712361F-3BE2-F3B7-A46F-127A5A7E9D95}"/>
              </a:ext>
            </a:extLst>
          </p:cNvPr>
          <p:cNvSpPr/>
          <p:nvPr/>
        </p:nvSpPr>
        <p:spPr>
          <a:xfrm>
            <a:off x="0" y="2985"/>
            <a:ext cx="12192000" cy="6855015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 descr="建筑上有雕塑&#10;&#10;描述已自动生成">
            <a:extLst>
              <a:ext uri="{FF2B5EF4-FFF2-40B4-BE49-F238E27FC236}">
                <a16:creationId xmlns:a16="http://schemas.microsoft.com/office/drawing/2014/main" id="{3AEC4A7F-31CA-3786-E2DE-FACA4D7F63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"/>
          <a:stretch/>
        </p:blipFill>
        <p:spPr>
          <a:xfrm flipH="1">
            <a:off x="0" y="-2985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7BC8303-6AFF-493D-9654-B8BA1A07FF68}"/>
              </a:ext>
            </a:extLst>
          </p:cNvPr>
          <p:cNvSpPr/>
          <p:nvPr/>
        </p:nvSpPr>
        <p:spPr>
          <a:xfrm>
            <a:off x="0" y="-5970"/>
            <a:ext cx="13115636" cy="6863970"/>
          </a:xfrm>
          <a:prstGeom prst="rect">
            <a:avLst/>
          </a:prstGeom>
          <a:gradFill>
            <a:gsLst>
              <a:gs pos="2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8BECA1-A71E-7378-14E7-EA03575C96DC}"/>
              </a:ext>
            </a:extLst>
          </p:cNvPr>
          <p:cNvSpPr txBox="1"/>
          <p:nvPr/>
        </p:nvSpPr>
        <p:spPr>
          <a:xfrm>
            <a:off x="1449792" y="725609"/>
            <a:ext cx="1151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ITYWALK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6A4AAA-FC32-0992-9269-A3C64AE2308C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C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C3ADF4-A44E-4CD2-4F23-4795AEABBCEA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方案总结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4E74188-72F5-D2AF-F34A-2E6DD7A9366F}"/>
              </a:ext>
            </a:extLst>
          </p:cNvPr>
          <p:cNvGrpSpPr/>
          <p:nvPr/>
        </p:nvGrpSpPr>
        <p:grpSpPr>
          <a:xfrm flipV="1">
            <a:off x="2476500" y="819600"/>
            <a:ext cx="926852" cy="45719"/>
            <a:chOff x="6632364" y="853437"/>
            <a:chExt cx="1235830" cy="60960"/>
          </a:xfrm>
        </p:grpSpPr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id="{EE29B75D-C1A2-8CE7-0C10-EB2880A25A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32364" y="879563"/>
              <a:ext cx="562758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8CBEE93-E6CF-096B-B881-4CBBC79C38D1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4E6574A-E21B-5451-B14F-69531B5B3202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F49FC78-BD4B-AF13-C4E4-067D244FB974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43CEABC-7F96-F288-1D77-5EC8B8AC2878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F76D5B0-D7C7-0B75-4A37-6D91D70D7F98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035CD7A-E44D-ECB4-E893-385A05951BE7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22" name="任意多边形: 形状 358">
              <a:extLst>
                <a:ext uri="{FF2B5EF4-FFF2-40B4-BE49-F238E27FC236}">
                  <a16:creationId xmlns:a16="http://schemas.microsoft.com/office/drawing/2014/main" id="{A73D3BA5-AB68-AF4A-53B3-0CD6392ED8D5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359">
              <a:extLst>
                <a:ext uri="{FF2B5EF4-FFF2-40B4-BE49-F238E27FC236}">
                  <a16:creationId xmlns:a16="http://schemas.microsoft.com/office/drawing/2014/main" id="{76AA0E7D-3F7B-6109-4E33-46EC837ECB4D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360">
              <a:extLst>
                <a:ext uri="{FF2B5EF4-FFF2-40B4-BE49-F238E27FC236}">
                  <a16:creationId xmlns:a16="http://schemas.microsoft.com/office/drawing/2014/main" id="{FE0826F6-1486-C665-AC8C-9653E22AE90B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7" name="圆角矩形 26">
            <a:extLst>
              <a:ext uri="{FF2B5EF4-FFF2-40B4-BE49-F238E27FC236}">
                <a16:creationId xmlns:a16="http://schemas.microsoft.com/office/drawing/2014/main" id="{740DA33E-D7F6-18D3-CAAB-E40C147A9648}"/>
              </a:ext>
            </a:extLst>
          </p:cNvPr>
          <p:cNvSpPr/>
          <p:nvPr/>
        </p:nvSpPr>
        <p:spPr>
          <a:xfrm>
            <a:off x="442174" y="1609801"/>
            <a:ext cx="5472800" cy="831882"/>
          </a:xfrm>
          <a:prstGeom prst="roundRect">
            <a:avLst>
              <a:gd name="adj" fmla="val 20359"/>
            </a:avLst>
          </a:prstGeom>
          <a:solidFill>
            <a:srgbClr val="4F4FEB">
              <a:alpha val="5000"/>
            </a:srgbClr>
          </a:solidFill>
          <a:ln w="9525">
            <a:solidFill>
              <a:srgbClr val="4F4FE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圆角矩形 27">
            <a:extLst>
              <a:ext uri="{FF2B5EF4-FFF2-40B4-BE49-F238E27FC236}">
                <a16:creationId xmlns:a16="http://schemas.microsoft.com/office/drawing/2014/main" id="{C419D660-3DCE-FA4E-49D5-8F38AB2CB554}"/>
              </a:ext>
            </a:extLst>
          </p:cNvPr>
          <p:cNvSpPr/>
          <p:nvPr/>
        </p:nvSpPr>
        <p:spPr>
          <a:xfrm>
            <a:off x="442174" y="2715370"/>
            <a:ext cx="5472800" cy="831882"/>
          </a:xfrm>
          <a:prstGeom prst="roundRect">
            <a:avLst>
              <a:gd name="adj" fmla="val 20359"/>
            </a:avLst>
          </a:prstGeom>
          <a:solidFill>
            <a:srgbClr val="4F4FEB">
              <a:alpha val="5000"/>
            </a:srgbClr>
          </a:solidFill>
          <a:ln w="9525">
            <a:solidFill>
              <a:srgbClr val="4F4FE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740DA33E-D7F6-18D3-CAAB-E40C147A9648}"/>
              </a:ext>
            </a:extLst>
          </p:cNvPr>
          <p:cNvSpPr/>
          <p:nvPr/>
        </p:nvSpPr>
        <p:spPr>
          <a:xfrm>
            <a:off x="442174" y="3820939"/>
            <a:ext cx="5472800" cy="831882"/>
          </a:xfrm>
          <a:prstGeom prst="roundRect">
            <a:avLst>
              <a:gd name="adj" fmla="val 20359"/>
            </a:avLst>
          </a:prstGeom>
          <a:solidFill>
            <a:srgbClr val="4F4FEB">
              <a:alpha val="5000"/>
            </a:srgbClr>
          </a:solidFill>
          <a:ln w="9525">
            <a:solidFill>
              <a:srgbClr val="4F4FE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740DA33E-D7F6-18D3-CAAB-E40C147A9648}"/>
              </a:ext>
            </a:extLst>
          </p:cNvPr>
          <p:cNvSpPr/>
          <p:nvPr/>
        </p:nvSpPr>
        <p:spPr>
          <a:xfrm>
            <a:off x="442174" y="4922036"/>
            <a:ext cx="5472800" cy="831882"/>
          </a:xfrm>
          <a:prstGeom prst="roundRect">
            <a:avLst>
              <a:gd name="adj" fmla="val 20359"/>
            </a:avLst>
          </a:prstGeom>
          <a:solidFill>
            <a:srgbClr val="4F4FEB">
              <a:alpha val="5000"/>
            </a:srgbClr>
          </a:solidFill>
          <a:ln w="9525">
            <a:solidFill>
              <a:srgbClr val="4F4FE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51033EF-EEB3-E152-7BE8-3463AED8D697}"/>
              </a:ext>
            </a:extLst>
          </p:cNvPr>
          <p:cNvGrpSpPr/>
          <p:nvPr/>
        </p:nvGrpSpPr>
        <p:grpSpPr>
          <a:xfrm>
            <a:off x="590882" y="1826280"/>
            <a:ext cx="1017396" cy="461665"/>
            <a:chOff x="590882" y="1847451"/>
            <a:chExt cx="1017396" cy="461665"/>
          </a:xfrm>
        </p:grpSpPr>
        <p:sp>
          <p:nvSpPr>
            <p:cNvPr id="31" name="Freeform 3696">
              <a:extLst>
                <a:ext uri="{FF2B5EF4-FFF2-40B4-BE49-F238E27FC236}">
                  <a16:creationId xmlns:a16="http://schemas.microsoft.com/office/drawing/2014/main" id="{CED4AB3D-EC8D-0BC4-20FB-0BD2485939D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0882" y="2145884"/>
              <a:ext cx="1017396" cy="80080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48">
                  <a:moveTo>
                    <a:pt x="371" y="23"/>
                  </a:moveTo>
                  <a:cubicBezTo>
                    <a:pt x="371" y="23"/>
                    <a:pt x="371" y="23"/>
                    <a:pt x="371" y="23"/>
                  </a:cubicBezTo>
                  <a:cubicBezTo>
                    <a:pt x="371" y="23"/>
                    <a:pt x="371" y="23"/>
                    <a:pt x="371" y="22"/>
                  </a:cubicBezTo>
                  <a:cubicBezTo>
                    <a:pt x="372" y="23"/>
                    <a:pt x="373" y="22"/>
                    <a:pt x="374" y="22"/>
                  </a:cubicBezTo>
                  <a:cubicBezTo>
                    <a:pt x="375" y="20"/>
                    <a:pt x="375" y="19"/>
                    <a:pt x="373" y="17"/>
                  </a:cubicBezTo>
                  <a:cubicBezTo>
                    <a:pt x="375" y="17"/>
                    <a:pt x="373" y="17"/>
                    <a:pt x="374" y="16"/>
                  </a:cubicBezTo>
                  <a:cubicBezTo>
                    <a:pt x="373" y="16"/>
                    <a:pt x="372" y="17"/>
                    <a:pt x="370" y="17"/>
                  </a:cubicBezTo>
                  <a:cubicBezTo>
                    <a:pt x="371" y="16"/>
                    <a:pt x="370" y="16"/>
                    <a:pt x="372" y="15"/>
                  </a:cubicBezTo>
                  <a:cubicBezTo>
                    <a:pt x="372" y="15"/>
                    <a:pt x="371" y="15"/>
                    <a:pt x="371" y="14"/>
                  </a:cubicBezTo>
                  <a:cubicBezTo>
                    <a:pt x="372" y="13"/>
                    <a:pt x="371" y="12"/>
                    <a:pt x="371" y="10"/>
                  </a:cubicBezTo>
                  <a:cubicBezTo>
                    <a:pt x="371" y="10"/>
                    <a:pt x="371" y="10"/>
                    <a:pt x="370" y="10"/>
                  </a:cubicBezTo>
                  <a:cubicBezTo>
                    <a:pt x="371" y="10"/>
                    <a:pt x="370" y="9"/>
                    <a:pt x="371" y="9"/>
                  </a:cubicBezTo>
                  <a:cubicBezTo>
                    <a:pt x="370" y="9"/>
                    <a:pt x="369" y="9"/>
                    <a:pt x="369" y="9"/>
                  </a:cubicBezTo>
                  <a:cubicBezTo>
                    <a:pt x="369" y="9"/>
                    <a:pt x="369" y="8"/>
                    <a:pt x="369" y="8"/>
                  </a:cubicBezTo>
                  <a:cubicBezTo>
                    <a:pt x="368" y="8"/>
                    <a:pt x="369" y="7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7" y="8"/>
                    <a:pt x="367" y="7"/>
                    <a:pt x="368" y="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67" y="8"/>
                    <a:pt x="368" y="8"/>
                    <a:pt x="368" y="8"/>
                  </a:cubicBezTo>
                  <a:cubicBezTo>
                    <a:pt x="367" y="9"/>
                    <a:pt x="367" y="9"/>
                    <a:pt x="368" y="9"/>
                  </a:cubicBezTo>
                  <a:cubicBezTo>
                    <a:pt x="366" y="10"/>
                    <a:pt x="365" y="10"/>
                    <a:pt x="364" y="9"/>
                  </a:cubicBezTo>
                  <a:cubicBezTo>
                    <a:pt x="364" y="9"/>
                    <a:pt x="364" y="9"/>
                    <a:pt x="363" y="8"/>
                  </a:cubicBezTo>
                  <a:cubicBezTo>
                    <a:pt x="365" y="8"/>
                    <a:pt x="362" y="6"/>
                    <a:pt x="363" y="5"/>
                  </a:cubicBezTo>
                  <a:cubicBezTo>
                    <a:pt x="363" y="5"/>
                    <a:pt x="362" y="5"/>
                    <a:pt x="362" y="5"/>
                  </a:cubicBezTo>
                  <a:cubicBezTo>
                    <a:pt x="363" y="4"/>
                    <a:pt x="362" y="2"/>
                    <a:pt x="359" y="1"/>
                  </a:cubicBezTo>
                  <a:cubicBezTo>
                    <a:pt x="359" y="2"/>
                    <a:pt x="359" y="3"/>
                    <a:pt x="360" y="4"/>
                  </a:cubicBezTo>
                  <a:cubicBezTo>
                    <a:pt x="359" y="5"/>
                    <a:pt x="361" y="5"/>
                    <a:pt x="361" y="6"/>
                  </a:cubicBezTo>
                  <a:cubicBezTo>
                    <a:pt x="359" y="6"/>
                    <a:pt x="359" y="6"/>
                    <a:pt x="358" y="6"/>
                  </a:cubicBezTo>
                  <a:cubicBezTo>
                    <a:pt x="358" y="6"/>
                    <a:pt x="358" y="6"/>
                    <a:pt x="359" y="5"/>
                  </a:cubicBezTo>
                  <a:cubicBezTo>
                    <a:pt x="358" y="5"/>
                    <a:pt x="358" y="6"/>
                    <a:pt x="357" y="6"/>
                  </a:cubicBezTo>
                  <a:cubicBezTo>
                    <a:pt x="357" y="4"/>
                    <a:pt x="356" y="4"/>
                    <a:pt x="356" y="3"/>
                  </a:cubicBezTo>
                  <a:cubicBezTo>
                    <a:pt x="354" y="2"/>
                    <a:pt x="356" y="1"/>
                    <a:pt x="353" y="1"/>
                  </a:cubicBezTo>
                  <a:cubicBezTo>
                    <a:pt x="354" y="2"/>
                    <a:pt x="354" y="4"/>
                    <a:pt x="355" y="5"/>
                  </a:cubicBezTo>
                  <a:cubicBezTo>
                    <a:pt x="355" y="5"/>
                    <a:pt x="355" y="6"/>
                    <a:pt x="354" y="6"/>
                  </a:cubicBezTo>
                  <a:cubicBezTo>
                    <a:pt x="350" y="5"/>
                    <a:pt x="352" y="1"/>
                    <a:pt x="348" y="0"/>
                  </a:cubicBezTo>
                  <a:cubicBezTo>
                    <a:pt x="347" y="1"/>
                    <a:pt x="348" y="2"/>
                    <a:pt x="349" y="2"/>
                  </a:cubicBezTo>
                  <a:cubicBezTo>
                    <a:pt x="348" y="3"/>
                    <a:pt x="348" y="3"/>
                    <a:pt x="349" y="4"/>
                  </a:cubicBezTo>
                  <a:cubicBezTo>
                    <a:pt x="346" y="6"/>
                    <a:pt x="345" y="2"/>
                    <a:pt x="344" y="1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3" y="2"/>
                    <a:pt x="343" y="2"/>
                    <a:pt x="342" y="2"/>
                  </a:cubicBezTo>
                  <a:cubicBezTo>
                    <a:pt x="344" y="3"/>
                    <a:pt x="341" y="3"/>
                    <a:pt x="343" y="4"/>
                  </a:cubicBezTo>
                  <a:cubicBezTo>
                    <a:pt x="344" y="4"/>
                    <a:pt x="345" y="4"/>
                    <a:pt x="345" y="4"/>
                  </a:cubicBezTo>
                  <a:cubicBezTo>
                    <a:pt x="345" y="5"/>
                    <a:pt x="344" y="5"/>
                    <a:pt x="343" y="5"/>
                  </a:cubicBezTo>
                  <a:cubicBezTo>
                    <a:pt x="342" y="5"/>
                    <a:pt x="343" y="5"/>
                    <a:pt x="342" y="5"/>
                  </a:cubicBezTo>
                  <a:cubicBezTo>
                    <a:pt x="341" y="5"/>
                    <a:pt x="341" y="4"/>
                    <a:pt x="339" y="4"/>
                  </a:cubicBezTo>
                  <a:cubicBezTo>
                    <a:pt x="340" y="4"/>
                    <a:pt x="340" y="4"/>
                    <a:pt x="341" y="4"/>
                  </a:cubicBezTo>
                  <a:cubicBezTo>
                    <a:pt x="339" y="4"/>
                    <a:pt x="339" y="3"/>
                    <a:pt x="339" y="2"/>
                  </a:cubicBezTo>
                  <a:cubicBezTo>
                    <a:pt x="338" y="2"/>
                    <a:pt x="337" y="2"/>
                    <a:pt x="337" y="2"/>
                  </a:cubicBezTo>
                  <a:cubicBezTo>
                    <a:pt x="339" y="3"/>
                    <a:pt x="337" y="4"/>
                    <a:pt x="337" y="4"/>
                  </a:cubicBezTo>
                  <a:cubicBezTo>
                    <a:pt x="338" y="5"/>
                    <a:pt x="339" y="4"/>
                    <a:pt x="339" y="4"/>
                  </a:cubicBezTo>
                  <a:cubicBezTo>
                    <a:pt x="339" y="5"/>
                    <a:pt x="337" y="4"/>
                    <a:pt x="336" y="5"/>
                  </a:cubicBezTo>
                  <a:cubicBezTo>
                    <a:pt x="336" y="4"/>
                    <a:pt x="336" y="4"/>
                    <a:pt x="334" y="4"/>
                  </a:cubicBezTo>
                  <a:cubicBezTo>
                    <a:pt x="335" y="2"/>
                    <a:pt x="333" y="2"/>
                    <a:pt x="333" y="1"/>
                  </a:cubicBezTo>
                  <a:cubicBezTo>
                    <a:pt x="332" y="1"/>
                    <a:pt x="331" y="1"/>
                    <a:pt x="331" y="1"/>
                  </a:cubicBezTo>
                  <a:cubicBezTo>
                    <a:pt x="330" y="1"/>
                    <a:pt x="331" y="2"/>
                    <a:pt x="332" y="2"/>
                  </a:cubicBezTo>
                  <a:cubicBezTo>
                    <a:pt x="331" y="2"/>
                    <a:pt x="332" y="3"/>
                    <a:pt x="332" y="3"/>
                  </a:cubicBezTo>
                  <a:cubicBezTo>
                    <a:pt x="331" y="3"/>
                    <a:pt x="331" y="3"/>
                    <a:pt x="331" y="4"/>
                  </a:cubicBezTo>
                  <a:cubicBezTo>
                    <a:pt x="331" y="4"/>
                    <a:pt x="331" y="4"/>
                    <a:pt x="332" y="4"/>
                  </a:cubicBezTo>
                  <a:cubicBezTo>
                    <a:pt x="332" y="4"/>
                    <a:pt x="333" y="4"/>
                    <a:pt x="333" y="4"/>
                  </a:cubicBezTo>
                  <a:cubicBezTo>
                    <a:pt x="331" y="4"/>
                    <a:pt x="333" y="5"/>
                    <a:pt x="332" y="5"/>
                  </a:cubicBezTo>
                  <a:cubicBezTo>
                    <a:pt x="330" y="4"/>
                    <a:pt x="328" y="2"/>
                    <a:pt x="325" y="1"/>
                  </a:cubicBezTo>
                  <a:cubicBezTo>
                    <a:pt x="325" y="2"/>
                    <a:pt x="326" y="2"/>
                    <a:pt x="326" y="4"/>
                  </a:cubicBezTo>
                  <a:cubicBezTo>
                    <a:pt x="326" y="4"/>
                    <a:pt x="328" y="3"/>
                    <a:pt x="327" y="4"/>
                  </a:cubicBezTo>
                  <a:cubicBezTo>
                    <a:pt x="327" y="4"/>
                    <a:pt x="327" y="4"/>
                    <a:pt x="326" y="4"/>
                  </a:cubicBezTo>
                  <a:cubicBezTo>
                    <a:pt x="326" y="4"/>
                    <a:pt x="325" y="4"/>
                    <a:pt x="325" y="4"/>
                  </a:cubicBezTo>
                  <a:cubicBezTo>
                    <a:pt x="324" y="3"/>
                    <a:pt x="323" y="4"/>
                    <a:pt x="323" y="4"/>
                  </a:cubicBezTo>
                  <a:cubicBezTo>
                    <a:pt x="322" y="4"/>
                    <a:pt x="322" y="3"/>
                    <a:pt x="320" y="4"/>
                  </a:cubicBezTo>
                  <a:cubicBezTo>
                    <a:pt x="320" y="4"/>
                    <a:pt x="321" y="4"/>
                    <a:pt x="320" y="4"/>
                  </a:cubicBezTo>
                  <a:cubicBezTo>
                    <a:pt x="319" y="3"/>
                    <a:pt x="319" y="4"/>
                    <a:pt x="317" y="4"/>
                  </a:cubicBezTo>
                  <a:cubicBezTo>
                    <a:pt x="317" y="4"/>
                    <a:pt x="316" y="3"/>
                    <a:pt x="316" y="4"/>
                  </a:cubicBezTo>
                  <a:cubicBezTo>
                    <a:pt x="317" y="4"/>
                    <a:pt x="317" y="4"/>
                    <a:pt x="318" y="5"/>
                  </a:cubicBezTo>
                  <a:cubicBezTo>
                    <a:pt x="316" y="4"/>
                    <a:pt x="311" y="5"/>
                    <a:pt x="313" y="4"/>
                  </a:cubicBezTo>
                  <a:cubicBezTo>
                    <a:pt x="312" y="3"/>
                    <a:pt x="312" y="4"/>
                    <a:pt x="311" y="4"/>
                  </a:cubicBezTo>
                  <a:cubicBezTo>
                    <a:pt x="310" y="4"/>
                    <a:pt x="312" y="4"/>
                    <a:pt x="311" y="5"/>
                  </a:cubicBezTo>
                  <a:cubicBezTo>
                    <a:pt x="310" y="4"/>
                    <a:pt x="311" y="4"/>
                    <a:pt x="310" y="4"/>
                  </a:cubicBezTo>
                  <a:cubicBezTo>
                    <a:pt x="310" y="5"/>
                    <a:pt x="309" y="4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05" y="4"/>
                    <a:pt x="302" y="3"/>
                    <a:pt x="300" y="3"/>
                  </a:cubicBezTo>
                  <a:cubicBezTo>
                    <a:pt x="300" y="4"/>
                    <a:pt x="301" y="4"/>
                    <a:pt x="300" y="4"/>
                  </a:cubicBezTo>
                  <a:cubicBezTo>
                    <a:pt x="300" y="4"/>
                    <a:pt x="299" y="4"/>
                    <a:pt x="298" y="4"/>
                  </a:cubicBezTo>
                  <a:cubicBezTo>
                    <a:pt x="298" y="3"/>
                    <a:pt x="299" y="3"/>
                    <a:pt x="299" y="3"/>
                  </a:cubicBezTo>
                  <a:cubicBezTo>
                    <a:pt x="296" y="3"/>
                    <a:pt x="292" y="4"/>
                    <a:pt x="290" y="3"/>
                  </a:cubicBezTo>
                  <a:cubicBezTo>
                    <a:pt x="289" y="4"/>
                    <a:pt x="287" y="3"/>
                    <a:pt x="286" y="3"/>
                  </a:cubicBezTo>
                  <a:cubicBezTo>
                    <a:pt x="285" y="4"/>
                    <a:pt x="282" y="3"/>
                    <a:pt x="281" y="3"/>
                  </a:cubicBezTo>
                  <a:cubicBezTo>
                    <a:pt x="282" y="3"/>
                    <a:pt x="282" y="4"/>
                    <a:pt x="282" y="4"/>
                  </a:cubicBezTo>
                  <a:cubicBezTo>
                    <a:pt x="282" y="4"/>
                    <a:pt x="282" y="4"/>
                    <a:pt x="282" y="4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78" y="4"/>
                    <a:pt x="273" y="3"/>
                    <a:pt x="271" y="4"/>
                  </a:cubicBezTo>
                  <a:cubicBezTo>
                    <a:pt x="271" y="4"/>
                    <a:pt x="271" y="4"/>
                    <a:pt x="272" y="4"/>
                  </a:cubicBezTo>
                  <a:cubicBezTo>
                    <a:pt x="270" y="4"/>
                    <a:pt x="268" y="4"/>
                    <a:pt x="266" y="4"/>
                  </a:cubicBezTo>
                  <a:cubicBezTo>
                    <a:pt x="266" y="4"/>
                    <a:pt x="265" y="4"/>
                    <a:pt x="265" y="4"/>
                  </a:cubicBezTo>
                  <a:cubicBezTo>
                    <a:pt x="264" y="4"/>
                    <a:pt x="263" y="4"/>
                    <a:pt x="263" y="4"/>
                  </a:cubicBezTo>
                  <a:cubicBezTo>
                    <a:pt x="262" y="4"/>
                    <a:pt x="264" y="4"/>
                    <a:pt x="262" y="4"/>
                  </a:cubicBezTo>
                  <a:cubicBezTo>
                    <a:pt x="262" y="3"/>
                    <a:pt x="260" y="4"/>
                    <a:pt x="259" y="4"/>
                  </a:cubicBezTo>
                  <a:cubicBezTo>
                    <a:pt x="259" y="4"/>
                    <a:pt x="261" y="4"/>
                    <a:pt x="261" y="4"/>
                  </a:cubicBezTo>
                  <a:cubicBezTo>
                    <a:pt x="260" y="3"/>
                    <a:pt x="257" y="3"/>
                    <a:pt x="258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58" y="5"/>
                    <a:pt x="258" y="4"/>
                    <a:pt x="256" y="4"/>
                  </a:cubicBezTo>
                  <a:cubicBezTo>
                    <a:pt x="256" y="4"/>
                    <a:pt x="255" y="5"/>
                    <a:pt x="255" y="5"/>
                  </a:cubicBezTo>
                  <a:cubicBezTo>
                    <a:pt x="255" y="4"/>
                    <a:pt x="253" y="4"/>
                    <a:pt x="254" y="5"/>
                  </a:cubicBezTo>
                  <a:cubicBezTo>
                    <a:pt x="253" y="5"/>
                    <a:pt x="255" y="4"/>
                    <a:pt x="255" y="5"/>
                  </a:cubicBezTo>
                  <a:cubicBezTo>
                    <a:pt x="254" y="5"/>
                    <a:pt x="255" y="6"/>
                    <a:pt x="254" y="6"/>
                  </a:cubicBezTo>
                  <a:cubicBezTo>
                    <a:pt x="253" y="5"/>
                    <a:pt x="254" y="5"/>
                    <a:pt x="254" y="5"/>
                  </a:cubicBezTo>
                  <a:cubicBezTo>
                    <a:pt x="253" y="5"/>
                    <a:pt x="253" y="5"/>
                    <a:pt x="252" y="5"/>
                  </a:cubicBezTo>
                  <a:cubicBezTo>
                    <a:pt x="253" y="5"/>
                    <a:pt x="252" y="4"/>
                    <a:pt x="251" y="4"/>
                  </a:cubicBezTo>
                  <a:cubicBezTo>
                    <a:pt x="251" y="4"/>
                    <a:pt x="252" y="5"/>
                    <a:pt x="251" y="5"/>
                  </a:cubicBezTo>
                  <a:cubicBezTo>
                    <a:pt x="251" y="4"/>
                    <a:pt x="248" y="5"/>
                    <a:pt x="246" y="5"/>
                  </a:cubicBezTo>
                  <a:cubicBezTo>
                    <a:pt x="245" y="6"/>
                    <a:pt x="245" y="5"/>
                    <a:pt x="244" y="6"/>
                  </a:cubicBezTo>
                  <a:cubicBezTo>
                    <a:pt x="243" y="5"/>
                    <a:pt x="245" y="5"/>
                    <a:pt x="244" y="5"/>
                  </a:cubicBezTo>
                  <a:cubicBezTo>
                    <a:pt x="244" y="5"/>
                    <a:pt x="243" y="5"/>
                    <a:pt x="243" y="5"/>
                  </a:cubicBezTo>
                  <a:cubicBezTo>
                    <a:pt x="242" y="4"/>
                    <a:pt x="244" y="5"/>
                    <a:pt x="244" y="5"/>
                  </a:cubicBezTo>
                  <a:cubicBezTo>
                    <a:pt x="243" y="5"/>
                    <a:pt x="243" y="4"/>
                    <a:pt x="243" y="4"/>
                  </a:cubicBezTo>
                  <a:cubicBezTo>
                    <a:pt x="242" y="4"/>
                    <a:pt x="240" y="4"/>
                    <a:pt x="239" y="5"/>
                  </a:cubicBezTo>
                  <a:cubicBezTo>
                    <a:pt x="240" y="5"/>
                    <a:pt x="241" y="4"/>
                    <a:pt x="241" y="5"/>
                  </a:cubicBezTo>
                  <a:cubicBezTo>
                    <a:pt x="240" y="5"/>
                    <a:pt x="238" y="5"/>
                    <a:pt x="237" y="5"/>
                  </a:cubicBezTo>
                  <a:cubicBezTo>
                    <a:pt x="238" y="5"/>
                    <a:pt x="239" y="5"/>
                    <a:pt x="239" y="5"/>
                  </a:cubicBezTo>
                  <a:cubicBezTo>
                    <a:pt x="238" y="5"/>
                    <a:pt x="239" y="4"/>
                    <a:pt x="238" y="4"/>
                  </a:cubicBezTo>
                  <a:cubicBezTo>
                    <a:pt x="238" y="5"/>
                    <a:pt x="235" y="5"/>
                    <a:pt x="236" y="5"/>
                  </a:cubicBezTo>
                  <a:cubicBezTo>
                    <a:pt x="234" y="5"/>
                    <a:pt x="231" y="5"/>
                    <a:pt x="230" y="5"/>
                  </a:cubicBezTo>
                  <a:cubicBezTo>
                    <a:pt x="230" y="6"/>
                    <a:pt x="231" y="5"/>
                    <a:pt x="231" y="6"/>
                  </a:cubicBezTo>
                  <a:cubicBezTo>
                    <a:pt x="231" y="6"/>
                    <a:pt x="230" y="6"/>
                    <a:pt x="229" y="6"/>
                  </a:cubicBezTo>
                  <a:cubicBezTo>
                    <a:pt x="229" y="5"/>
                    <a:pt x="227" y="5"/>
                    <a:pt x="227" y="5"/>
                  </a:cubicBezTo>
                  <a:cubicBezTo>
                    <a:pt x="228" y="5"/>
                    <a:pt x="229" y="6"/>
                    <a:pt x="228" y="6"/>
                  </a:cubicBezTo>
                  <a:cubicBezTo>
                    <a:pt x="227" y="5"/>
                    <a:pt x="225" y="5"/>
                    <a:pt x="224" y="6"/>
                  </a:cubicBezTo>
                  <a:cubicBezTo>
                    <a:pt x="224" y="5"/>
                    <a:pt x="224" y="5"/>
                    <a:pt x="223" y="5"/>
                  </a:cubicBezTo>
                  <a:cubicBezTo>
                    <a:pt x="223" y="5"/>
                    <a:pt x="222" y="5"/>
                    <a:pt x="222" y="6"/>
                  </a:cubicBezTo>
                  <a:cubicBezTo>
                    <a:pt x="221" y="5"/>
                    <a:pt x="221" y="5"/>
                    <a:pt x="222" y="5"/>
                  </a:cubicBezTo>
                  <a:cubicBezTo>
                    <a:pt x="221" y="5"/>
                    <a:pt x="220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cubicBezTo>
                    <a:pt x="218" y="5"/>
                    <a:pt x="218" y="6"/>
                    <a:pt x="217" y="6"/>
                  </a:cubicBezTo>
                  <a:cubicBezTo>
                    <a:pt x="217" y="6"/>
                    <a:pt x="217" y="5"/>
                    <a:pt x="216" y="5"/>
                  </a:cubicBezTo>
                  <a:cubicBezTo>
                    <a:pt x="217" y="6"/>
                    <a:pt x="215" y="6"/>
                    <a:pt x="215" y="6"/>
                  </a:cubicBezTo>
                  <a:cubicBezTo>
                    <a:pt x="216" y="6"/>
                    <a:pt x="216" y="6"/>
                    <a:pt x="217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8" y="6"/>
                    <a:pt x="220" y="6"/>
                    <a:pt x="220" y="6"/>
                  </a:cubicBezTo>
                  <a:cubicBezTo>
                    <a:pt x="218" y="6"/>
                    <a:pt x="219" y="8"/>
                    <a:pt x="219" y="8"/>
                  </a:cubicBezTo>
                  <a:cubicBezTo>
                    <a:pt x="218" y="7"/>
                    <a:pt x="218" y="8"/>
                    <a:pt x="218" y="8"/>
                  </a:cubicBezTo>
                  <a:cubicBezTo>
                    <a:pt x="218" y="8"/>
                    <a:pt x="217" y="7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6" y="8"/>
                    <a:pt x="216" y="8"/>
                    <a:pt x="215" y="9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3" y="8"/>
                    <a:pt x="213" y="9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4" y="8"/>
                    <a:pt x="215" y="8"/>
                    <a:pt x="215" y="7"/>
                  </a:cubicBezTo>
                  <a:cubicBezTo>
                    <a:pt x="213" y="7"/>
                    <a:pt x="212" y="7"/>
                    <a:pt x="212" y="8"/>
                  </a:cubicBezTo>
                  <a:cubicBezTo>
                    <a:pt x="211" y="8"/>
                    <a:pt x="211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11" y="7"/>
                    <a:pt x="211" y="7"/>
                    <a:pt x="210" y="7"/>
                  </a:cubicBezTo>
                  <a:cubicBezTo>
                    <a:pt x="210" y="7"/>
                    <a:pt x="209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7" y="7"/>
                    <a:pt x="207" y="8"/>
                  </a:cubicBezTo>
                  <a:cubicBezTo>
                    <a:pt x="208" y="8"/>
                    <a:pt x="206" y="8"/>
                    <a:pt x="206" y="8"/>
                  </a:cubicBezTo>
                  <a:cubicBezTo>
                    <a:pt x="207" y="8"/>
                    <a:pt x="206" y="9"/>
                    <a:pt x="206" y="10"/>
                  </a:cubicBezTo>
                  <a:cubicBezTo>
                    <a:pt x="206" y="9"/>
                    <a:pt x="204" y="10"/>
                    <a:pt x="204" y="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5" y="9"/>
                    <a:pt x="205" y="9"/>
                    <a:pt x="206" y="9"/>
                  </a:cubicBezTo>
                  <a:cubicBezTo>
                    <a:pt x="206" y="9"/>
                    <a:pt x="205" y="9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3" y="8"/>
                    <a:pt x="202" y="9"/>
                    <a:pt x="200" y="8"/>
                  </a:cubicBezTo>
                  <a:cubicBezTo>
                    <a:pt x="200" y="9"/>
                    <a:pt x="198" y="8"/>
                    <a:pt x="197" y="9"/>
                  </a:cubicBezTo>
                  <a:cubicBezTo>
                    <a:pt x="198" y="9"/>
                    <a:pt x="199" y="9"/>
                    <a:pt x="198" y="9"/>
                  </a:cubicBezTo>
                  <a:cubicBezTo>
                    <a:pt x="198" y="9"/>
                    <a:pt x="197" y="9"/>
                    <a:pt x="196" y="9"/>
                  </a:cubicBezTo>
                  <a:cubicBezTo>
                    <a:pt x="197" y="9"/>
                    <a:pt x="196" y="8"/>
                    <a:pt x="197" y="8"/>
                  </a:cubicBezTo>
                  <a:cubicBezTo>
                    <a:pt x="196" y="8"/>
                    <a:pt x="196" y="8"/>
                    <a:pt x="195" y="8"/>
                  </a:cubicBezTo>
                  <a:cubicBezTo>
                    <a:pt x="196" y="9"/>
                    <a:pt x="196" y="9"/>
                    <a:pt x="197" y="10"/>
                  </a:cubicBezTo>
                  <a:cubicBezTo>
                    <a:pt x="196" y="10"/>
                    <a:pt x="196" y="10"/>
                    <a:pt x="195" y="10"/>
                  </a:cubicBezTo>
                  <a:cubicBezTo>
                    <a:pt x="196" y="9"/>
                    <a:pt x="193" y="9"/>
                    <a:pt x="194" y="9"/>
                  </a:cubicBezTo>
                  <a:cubicBezTo>
                    <a:pt x="194" y="8"/>
                    <a:pt x="192" y="8"/>
                    <a:pt x="192" y="8"/>
                  </a:cubicBezTo>
                  <a:cubicBezTo>
                    <a:pt x="193" y="8"/>
                    <a:pt x="193" y="9"/>
                    <a:pt x="192" y="9"/>
                  </a:cubicBezTo>
                  <a:cubicBezTo>
                    <a:pt x="192" y="9"/>
                    <a:pt x="191" y="9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8"/>
                    <a:pt x="194" y="8"/>
                    <a:pt x="194" y="8"/>
                  </a:cubicBezTo>
                  <a:cubicBezTo>
                    <a:pt x="192" y="8"/>
                    <a:pt x="192" y="7"/>
                    <a:pt x="193" y="7"/>
                  </a:cubicBezTo>
                  <a:cubicBezTo>
                    <a:pt x="191" y="7"/>
                    <a:pt x="192" y="8"/>
                    <a:pt x="191" y="8"/>
                  </a:cubicBezTo>
                  <a:cubicBezTo>
                    <a:pt x="191" y="8"/>
                    <a:pt x="190" y="8"/>
                    <a:pt x="190" y="8"/>
                  </a:cubicBezTo>
                  <a:cubicBezTo>
                    <a:pt x="189" y="7"/>
                    <a:pt x="189" y="8"/>
                    <a:pt x="188" y="8"/>
                  </a:cubicBezTo>
                  <a:cubicBezTo>
                    <a:pt x="187" y="8"/>
                    <a:pt x="186" y="7"/>
                    <a:pt x="185" y="8"/>
                  </a:cubicBezTo>
                  <a:cubicBezTo>
                    <a:pt x="186" y="9"/>
                    <a:pt x="189" y="8"/>
                    <a:pt x="190" y="9"/>
                  </a:cubicBezTo>
                  <a:cubicBezTo>
                    <a:pt x="188" y="9"/>
                    <a:pt x="190" y="9"/>
                    <a:pt x="189" y="10"/>
                  </a:cubicBezTo>
                  <a:cubicBezTo>
                    <a:pt x="187" y="10"/>
                    <a:pt x="188" y="9"/>
                    <a:pt x="186" y="10"/>
                  </a:cubicBezTo>
                  <a:cubicBezTo>
                    <a:pt x="187" y="10"/>
                    <a:pt x="187" y="10"/>
                    <a:pt x="186" y="10"/>
                  </a:cubicBezTo>
                  <a:cubicBezTo>
                    <a:pt x="186" y="11"/>
                    <a:pt x="189" y="12"/>
                    <a:pt x="186" y="12"/>
                  </a:cubicBezTo>
                  <a:cubicBezTo>
                    <a:pt x="187" y="12"/>
                    <a:pt x="186" y="11"/>
                    <a:pt x="185" y="11"/>
                  </a:cubicBezTo>
                  <a:cubicBezTo>
                    <a:pt x="186" y="11"/>
                    <a:pt x="184" y="11"/>
                    <a:pt x="184" y="11"/>
                  </a:cubicBezTo>
                  <a:cubicBezTo>
                    <a:pt x="184" y="11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2"/>
                    <a:pt x="181" y="11"/>
                    <a:pt x="181" y="11"/>
                  </a:cubicBezTo>
                  <a:cubicBezTo>
                    <a:pt x="182" y="11"/>
                    <a:pt x="181" y="11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1" y="12"/>
                    <a:pt x="180" y="12"/>
                    <a:pt x="179" y="12"/>
                  </a:cubicBezTo>
                  <a:cubicBezTo>
                    <a:pt x="178" y="14"/>
                    <a:pt x="175" y="11"/>
                    <a:pt x="175" y="12"/>
                  </a:cubicBezTo>
                  <a:cubicBezTo>
                    <a:pt x="175" y="12"/>
                    <a:pt x="175" y="12"/>
                    <a:pt x="176" y="12"/>
                  </a:cubicBezTo>
                  <a:cubicBezTo>
                    <a:pt x="175" y="12"/>
                    <a:pt x="176" y="13"/>
                    <a:pt x="175" y="13"/>
                  </a:cubicBezTo>
                  <a:cubicBezTo>
                    <a:pt x="175" y="12"/>
                    <a:pt x="174" y="13"/>
                    <a:pt x="173" y="12"/>
                  </a:cubicBezTo>
                  <a:cubicBezTo>
                    <a:pt x="174" y="12"/>
                    <a:pt x="173" y="11"/>
                    <a:pt x="173" y="11"/>
                  </a:cubicBezTo>
                  <a:cubicBezTo>
                    <a:pt x="173" y="11"/>
                    <a:pt x="173" y="11"/>
                    <a:pt x="172" y="11"/>
                  </a:cubicBezTo>
                  <a:cubicBezTo>
                    <a:pt x="172" y="12"/>
                    <a:pt x="173" y="12"/>
                    <a:pt x="172" y="12"/>
                  </a:cubicBezTo>
                  <a:cubicBezTo>
                    <a:pt x="172" y="12"/>
                    <a:pt x="171" y="11"/>
                    <a:pt x="171" y="12"/>
                  </a:cubicBezTo>
                  <a:cubicBezTo>
                    <a:pt x="172" y="12"/>
                    <a:pt x="169" y="11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0" y="12"/>
                    <a:pt x="171" y="12"/>
                    <a:pt x="171" y="13"/>
                  </a:cubicBezTo>
                  <a:cubicBezTo>
                    <a:pt x="170" y="12"/>
                    <a:pt x="169" y="13"/>
                    <a:pt x="168" y="13"/>
                  </a:cubicBezTo>
                  <a:cubicBezTo>
                    <a:pt x="167" y="12"/>
                    <a:pt x="167" y="11"/>
                    <a:pt x="165" y="11"/>
                  </a:cubicBezTo>
                  <a:cubicBezTo>
                    <a:pt x="166" y="11"/>
                    <a:pt x="166" y="12"/>
                    <a:pt x="166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5" y="12"/>
                    <a:pt x="165" y="12"/>
                  </a:cubicBezTo>
                  <a:cubicBezTo>
                    <a:pt x="165" y="12"/>
                    <a:pt x="165" y="13"/>
                    <a:pt x="164" y="13"/>
                  </a:cubicBezTo>
                  <a:cubicBezTo>
                    <a:pt x="164" y="12"/>
                    <a:pt x="164" y="12"/>
                    <a:pt x="163" y="12"/>
                  </a:cubicBezTo>
                  <a:cubicBezTo>
                    <a:pt x="162" y="13"/>
                    <a:pt x="164" y="13"/>
                    <a:pt x="164" y="13"/>
                  </a:cubicBezTo>
                  <a:cubicBezTo>
                    <a:pt x="163" y="12"/>
                    <a:pt x="162" y="13"/>
                    <a:pt x="161" y="13"/>
                  </a:cubicBezTo>
                  <a:cubicBezTo>
                    <a:pt x="162" y="13"/>
                    <a:pt x="162" y="12"/>
                    <a:pt x="162" y="12"/>
                  </a:cubicBezTo>
                  <a:cubicBezTo>
                    <a:pt x="162" y="13"/>
                    <a:pt x="162" y="13"/>
                    <a:pt x="163" y="13"/>
                  </a:cubicBezTo>
                  <a:cubicBezTo>
                    <a:pt x="163" y="12"/>
                    <a:pt x="162" y="12"/>
                    <a:pt x="161" y="12"/>
                  </a:cubicBezTo>
                  <a:cubicBezTo>
                    <a:pt x="160" y="12"/>
                    <a:pt x="160" y="13"/>
                    <a:pt x="159" y="13"/>
                  </a:cubicBezTo>
                  <a:cubicBezTo>
                    <a:pt x="159" y="12"/>
                    <a:pt x="159" y="12"/>
                    <a:pt x="158" y="12"/>
                  </a:cubicBezTo>
                  <a:cubicBezTo>
                    <a:pt x="158" y="12"/>
                    <a:pt x="157" y="13"/>
                    <a:pt x="156" y="13"/>
                  </a:cubicBezTo>
                  <a:cubicBezTo>
                    <a:pt x="154" y="13"/>
                    <a:pt x="154" y="13"/>
                    <a:pt x="151" y="13"/>
                  </a:cubicBezTo>
                  <a:cubicBezTo>
                    <a:pt x="151" y="13"/>
                    <a:pt x="151" y="13"/>
                    <a:pt x="150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8" y="13"/>
                    <a:pt x="148" y="13"/>
                    <a:pt x="146" y="13"/>
                  </a:cubicBezTo>
                  <a:cubicBezTo>
                    <a:pt x="147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7" y="14"/>
                    <a:pt x="146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5" y="14"/>
                    <a:pt x="143" y="15"/>
                    <a:pt x="142" y="14"/>
                  </a:cubicBezTo>
                  <a:cubicBezTo>
                    <a:pt x="141" y="15"/>
                    <a:pt x="140" y="15"/>
                    <a:pt x="139" y="15"/>
                  </a:cubicBezTo>
                  <a:cubicBezTo>
                    <a:pt x="139" y="14"/>
                    <a:pt x="140" y="14"/>
                    <a:pt x="139" y="14"/>
                  </a:cubicBezTo>
                  <a:cubicBezTo>
                    <a:pt x="137" y="15"/>
                    <a:pt x="137" y="14"/>
                    <a:pt x="134" y="14"/>
                  </a:cubicBezTo>
                  <a:cubicBezTo>
                    <a:pt x="134" y="14"/>
                    <a:pt x="133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0" y="13"/>
                    <a:pt x="130" y="14"/>
                    <a:pt x="130" y="14"/>
                  </a:cubicBezTo>
                  <a:cubicBezTo>
                    <a:pt x="129" y="14"/>
                    <a:pt x="129" y="14"/>
                    <a:pt x="128" y="13"/>
                  </a:cubicBezTo>
                  <a:cubicBezTo>
                    <a:pt x="128" y="14"/>
                    <a:pt x="128" y="14"/>
                    <a:pt x="129" y="14"/>
                  </a:cubicBezTo>
                  <a:cubicBezTo>
                    <a:pt x="126" y="14"/>
                    <a:pt x="128" y="15"/>
                    <a:pt x="129" y="15"/>
                  </a:cubicBezTo>
                  <a:cubicBezTo>
                    <a:pt x="127" y="15"/>
                    <a:pt x="126" y="14"/>
                    <a:pt x="125" y="15"/>
                  </a:cubicBezTo>
                  <a:cubicBezTo>
                    <a:pt x="125" y="14"/>
                    <a:pt x="124" y="15"/>
                    <a:pt x="124" y="14"/>
                  </a:cubicBezTo>
                  <a:cubicBezTo>
                    <a:pt x="124" y="14"/>
                    <a:pt x="126" y="15"/>
                    <a:pt x="126" y="14"/>
                  </a:cubicBezTo>
                  <a:cubicBezTo>
                    <a:pt x="123" y="13"/>
                    <a:pt x="118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1" y="14"/>
                    <a:pt x="111" y="14"/>
                  </a:cubicBezTo>
                  <a:cubicBezTo>
                    <a:pt x="113" y="14"/>
                    <a:pt x="112" y="14"/>
                    <a:pt x="112" y="15"/>
                  </a:cubicBezTo>
                  <a:cubicBezTo>
                    <a:pt x="112" y="14"/>
                    <a:pt x="113" y="14"/>
                    <a:pt x="113" y="14"/>
                  </a:cubicBezTo>
                  <a:cubicBezTo>
                    <a:pt x="113" y="15"/>
                    <a:pt x="114" y="15"/>
                    <a:pt x="113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2" y="17"/>
                    <a:pt x="113" y="14"/>
                    <a:pt x="110" y="15"/>
                  </a:cubicBezTo>
                  <a:cubicBezTo>
                    <a:pt x="111" y="16"/>
                    <a:pt x="112" y="15"/>
                    <a:pt x="112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8" y="16"/>
                    <a:pt x="107" y="15"/>
                    <a:pt x="107" y="15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105" y="16"/>
                    <a:pt x="105" y="16"/>
                    <a:pt x="106" y="15"/>
                  </a:cubicBezTo>
                  <a:cubicBezTo>
                    <a:pt x="105" y="16"/>
                    <a:pt x="104" y="15"/>
                    <a:pt x="104" y="16"/>
                  </a:cubicBezTo>
                  <a:cubicBezTo>
                    <a:pt x="104" y="16"/>
                    <a:pt x="105" y="16"/>
                    <a:pt x="105" y="16"/>
                  </a:cubicBezTo>
                  <a:cubicBezTo>
                    <a:pt x="99" y="16"/>
                    <a:pt x="95" y="17"/>
                    <a:pt x="89" y="16"/>
                  </a:cubicBezTo>
                  <a:cubicBezTo>
                    <a:pt x="89" y="17"/>
                    <a:pt x="90" y="17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2" y="17"/>
                    <a:pt x="79" y="17"/>
                    <a:pt x="71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8"/>
                    <a:pt x="69" y="17"/>
                    <a:pt x="67" y="18"/>
                  </a:cubicBezTo>
                  <a:cubicBezTo>
                    <a:pt x="67" y="18"/>
                    <a:pt x="67" y="18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5" y="18"/>
                    <a:pt x="63" y="18"/>
                    <a:pt x="62" y="18"/>
                  </a:cubicBezTo>
                  <a:cubicBezTo>
                    <a:pt x="62" y="19"/>
                    <a:pt x="63" y="19"/>
                    <a:pt x="62" y="19"/>
                  </a:cubicBezTo>
                  <a:cubicBezTo>
                    <a:pt x="61" y="19"/>
                    <a:pt x="62" y="20"/>
                    <a:pt x="61" y="20"/>
                  </a:cubicBezTo>
                  <a:cubicBezTo>
                    <a:pt x="62" y="20"/>
                    <a:pt x="62" y="20"/>
                    <a:pt x="62" y="21"/>
                  </a:cubicBezTo>
                  <a:cubicBezTo>
                    <a:pt x="62" y="20"/>
                    <a:pt x="63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2" y="23"/>
                    <a:pt x="62" y="23"/>
                  </a:cubicBezTo>
                  <a:cubicBezTo>
                    <a:pt x="62" y="23"/>
                    <a:pt x="63" y="23"/>
                    <a:pt x="62" y="23"/>
                  </a:cubicBezTo>
                  <a:cubicBezTo>
                    <a:pt x="62" y="23"/>
                    <a:pt x="62" y="24"/>
                    <a:pt x="60" y="23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3"/>
                    <a:pt x="60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4" y="24"/>
                  </a:cubicBezTo>
                  <a:cubicBezTo>
                    <a:pt x="55" y="24"/>
                    <a:pt x="56" y="25"/>
                    <a:pt x="55" y="26"/>
                  </a:cubicBezTo>
                  <a:cubicBezTo>
                    <a:pt x="57" y="25"/>
                    <a:pt x="58" y="24"/>
                    <a:pt x="57" y="26"/>
                  </a:cubicBezTo>
                  <a:cubicBezTo>
                    <a:pt x="58" y="26"/>
                    <a:pt x="59" y="25"/>
                    <a:pt x="59" y="26"/>
                  </a:cubicBezTo>
                  <a:cubicBezTo>
                    <a:pt x="58" y="26"/>
                    <a:pt x="57" y="26"/>
                    <a:pt x="55" y="26"/>
                  </a:cubicBezTo>
                  <a:cubicBezTo>
                    <a:pt x="55" y="27"/>
                    <a:pt x="53" y="26"/>
                    <a:pt x="53" y="27"/>
                  </a:cubicBezTo>
                  <a:cubicBezTo>
                    <a:pt x="54" y="27"/>
                    <a:pt x="56" y="26"/>
                    <a:pt x="55" y="27"/>
                  </a:cubicBezTo>
                  <a:cubicBezTo>
                    <a:pt x="56" y="27"/>
                    <a:pt x="57" y="27"/>
                    <a:pt x="58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8"/>
                  </a:cubicBezTo>
                  <a:cubicBezTo>
                    <a:pt x="62" y="28"/>
                    <a:pt x="65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9" y="28"/>
                    <a:pt x="67" y="29"/>
                  </a:cubicBezTo>
                  <a:cubicBezTo>
                    <a:pt x="68" y="29"/>
                    <a:pt x="67" y="28"/>
                    <a:pt x="68" y="28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28"/>
                    <a:pt x="63" y="29"/>
                    <a:pt x="61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6" y="30"/>
                    <a:pt x="67" y="30"/>
                    <a:pt x="69" y="30"/>
                  </a:cubicBezTo>
                  <a:cubicBezTo>
                    <a:pt x="69" y="30"/>
                    <a:pt x="70" y="30"/>
                    <a:pt x="70" y="30"/>
                  </a:cubicBezTo>
                  <a:cubicBezTo>
                    <a:pt x="70" y="30"/>
                    <a:pt x="72" y="30"/>
                    <a:pt x="72" y="30"/>
                  </a:cubicBezTo>
                  <a:cubicBezTo>
                    <a:pt x="70" y="30"/>
                    <a:pt x="72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7" y="31"/>
                  </a:cubicBezTo>
                  <a:cubicBezTo>
                    <a:pt x="67" y="31"/>
                    <a:pt x="67" y="30"/>
                    <a:pt x="66" y="31"/>
                  </a:cubicBezTo>
                  <a:cubicBezTo>
                    <a:pt x="67" y="31"/>
                    <a:pt x="64" y="31"/>
                    <a:pt x="65" y="31"/>
                  </a:cubicBezTo>
                  <a:cubicBezTo>
                    <a:pt x="64" y="32"/>
                    <a:pt x="64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59" y="32"/>
                    <a:pt x="61" y="31"/>
                  </a:cubicBezTo>
                  <a:cubicBezTo>
                    <a:pt x="58" y="31"/>
                    <a:pt x="55" y="31"/>
                    <a:pt x="53" y="32"/>
                  </a:cubicBezTo>
                  <a:cubicBezTo>
                    <a:pt x="52" y="32"/>
                    <a:pt x="53" y="31"/>
                    <a:pt x="52" y="31"/>
                  </a:cubicBezTo>
                  <a:cubicBezTo>
                    <a:pt x="51" y="32"/>
                    <a:pt x="48" y="31"/>
                    <a:pt x="48" y="32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7" y="31"/>
                    <a:pt x="48" y="31"/>
                    <a:pt x="48" y="31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7" y="30"/>
                    <a:pt x="47" y="31"/>
                    <a:pt x="48" y="30"/>
                  </a:cubicBezTo>
                  <a:cubicBezTo>
                    <a:pt x="47" y="30"/>
                    <a:pt x="44" y="30"/>
                    <a:pt x="4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2"/>
                  </a:cubicBezTo>
                  <a:cubicBezTo>
                    <a:pt x="45" y="32"/>
                    <a:pt x="46" y="31"/>
                    <a:pt x="46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28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3" y="33"/>
                    <a:pt x="23" y="32"/>
                  </a:cubicBezTo>
                  <a:cubicBezTo>
                    <a:pt x="21" y="32"/>
                    <a:pt x="21" y="33"/>
                    <a:pt x="20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3"/>
                    <a:pt x="19" y="33"/>
                    <a:pt x="20" y="33"/>
                  </a:cubicBezTo>
                  <a:cubicBezTo>
                    <a:pt x="18" y="33"/>
                    <a:pt x="14" y="33"/>
                    <a:pt x="11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10" y="33"/>
                    <a:pt x="5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9" y="34"/>
                    <a:pt x="8" y="34"/>
                  </a:cubicBezTo>
                  <a:cubicBezTo>
                    <a:pt x="7" y="34"/>
                    <a:pt x="7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4" y="34"/>
                    <a:pt x="3" y="33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0" y="34"/>
                    <a:pt x="0" y="35"/>
                  </a:cubicBezTo>
                  <a:cubicBezTo>
                    <a:pt x="1" y="35"/>
                    <a:pt x="1" y="34"/>
                    <a:pt x="2" y="35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4" y="35"/>
                    <a:pt x="2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8" y="35"/>
                    <a:pt x="12" y="35"/>
                    <a:pt x="16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8" y="35"/>
                    <a:pt x="20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4"/>
                    <a:pt x="24" y="34"/>
                    <a:pt x="25" y="35"/>
                  </a:cubicBezTo>
                  <a:cubicBezTo>
                    <a:pt x="26" y="35"/>
                    <a:pt x="24" y="35"/>
                    <a:pt x="25" y="35"/>
                  </a:cubicBezTo>
                  <a:cubicBezTo>
                    <a:pt x="25" y="35"/>
                    <a:pt x="26" y="35"/>
                    <a:pt x="27" y="35"/>
                  </a:cubicBezTo>
                  <a:cubicBezTo>
                    <a:pt x="28" y="35"/>
                    <a:pt x="28" y="35"/>
                    <a:pt x="29" y="36"/>
                  </a:cubicBezTo>
                  <a:cubicBezTo>
                    <a:pt x="29" y="35"/>
                    <a:pt x="28" y="35"/>
                    <a:pt x="29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2" y="34"/>
                    <a:pt x="34" y="35"/>
                    <a:pt x="35" y="36"/>
                  </a:cubicBezTo>
                  <a:cubicBezTo>
                    <a:pt x="36" y="36"/>
                    <a:pt x="35" y="35"/>
                    <a:pt x="36" y="35"/>
                  </a:cubicBezTo>
                  <a:cubicBezTo>
                    <a:pt x="37" y="36"/>
                    <a:pt x="36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41" y="35"/>
                    <a:pt x="44" y="34"/>
                    <a:pt x="4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4"/>
                    <a:pt x="42" y="35"/>
                    <a:pt x="40" y="35"/>
                  </a:cubicBezTo>
                  <a:cubicBezTo>
                    <a:pt x="40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5" y="37"/>
                    <a:pt x="45" y="38"/>
                    <a:pt x="46" y="37"/>
                  </a:cubicBezTo>
                  <a:cubicBezTo>
                    <a:pt x="45" y="37"/>
                    <a:pt x="44" y="37"/>
                    <a:pt x="44" y="36"/>
                  </a:cubicBezTo>
                  <a:cubicBezTo>
                    <a:pt x="46" y="37"/>
                    <a:pt x="48" y="36"/>
                    <a:pt x="51" y="37"/>
                  </a:cubicBezTo>
                  <a:cubicBezTo>
                    <a:pt x="54" y="35"/>
                    <a:pt x="59" y="37"/>
                    <a:pt x="62" y="36"/>
                  </a:cubicBezTo>
                  <a:cubicBezTo>
                    <a:pt x="65" y="36"/>
                    <a:pt x="65" y="38"/>
                    <a:pt x="64" y="39"/>
                  </a:cubicBezTo>
                  <a:cubicBezTo>
                    <a:pt x="62" y="38"/>
                    <a:pt x="63" y="39"/>
                    <a:pt x="61" y="39"/>
                  </a:cubicBezTo>
                  <a:cubicBezTo>
                    <a:pt x="62" y="38"/>
                    <a:pt x="60" y="38"/>
                    <a:pt x="60" y="38"/>
                  </a:cubicBezTo>
                  <a:cubicBezTo>
                    <a:pt x="61" y="38"/>
                    <a:pt x="61" y="37"/>
                    <a:pt x="61" y="37"/>
                  </a:cubicBezTo>
                  <a:cubicBezTo>
                    <a:pt x="60" y="37"/>
                    <a:pt x="59" y="37"/>
                    <a:pt x="59" y="38"/>
                  </a:cubicBezTo>
                  <a:cubicBezTo>
                    <a:pt x="60" y="38"/>
                    <a:pt x="59" y="38"/>
                    <a:pt x="60" y="39"/>
                  </a:cubicBezTo>
                  <a:cubicBezTo>
                    <a:pt x="59" y="39"/>
                    <a:pt x="57" y="39"/>
                    <a:pt x="57" y="39"/>
                  </a:cubicBezTo>
                  <a:cubicBezTo>
                    <a:pt x="60" y="40"/>
                    <a:pt x="61" y="39"/>
                    <a:pt x="66" y="40"/>
                  </a:cubicBez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4" y="40"/>
                    <a:pt x="63" y="40"/>
                  </a:cubicBezTo>
                  <a:cubicBezTo>
                    <a:pt x="63" y="40"/>
                    <a:pt x="65" y="40"/>
                    <a:pt x="65" y="41"/>
                  </a:cubicBezTo>
                  <a:cubicBezTo>
                    <a:pt x="65" y="41"/>
                    <a:pt x="65" y="41"/>
                    <a:pt x="64" y="41"/>
                  </a:cubicBezTo>
                  <a:cubicBezTo>
                    <a:pt x="62" y="40"/>
                    <a:pt x="60" y="41"/>
                    <a:pt x="57" y="41"/>
                  </a:cubicBezTo>
                  <a:cubicBezTo>
                    <a:pt x="56" y="40"/>
                    <a:pt x="53" y="42"/>
                    <a:pt x="51" y="41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1" y="42"/>
                    <a:pt x="52" y="42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1" y="43"/>
                    <a:pt x="61" y="43"/>
                    <a:pt x="62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3" y="42"/>
                    <a:pt x="64" y="42"/>
                  </a:cubicBezTo>
                  <a:cubicBezTo>
                    <a:pt x="64" y="42"/>
                    <a:pt x="64" y="43"/>
                    <a:pt x="65" y="43"/>
                  </a:cubicBezTo>
                  <a:cubicBezTo>
                    <a:pt x="65" y="42"/>
                    <a:pt x="66" y="42"/>
                    <a:pt x="67" y="41"/>
                  </a:cubicBezTo>
                  <a:cubicBezTo>
                    <a:pt x="67" y="42"/>
                    <a:pt x="68" y="42"/>
                    <a:pt x="68" y="42"/>
                  </a:cubicBezTo>
                  <a:cubicBezTo>
                    <a:pt x="67" y="41"/>
                    <a:pt x="66" y="42"/>
                    <a:pt x="66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7" y="42"/>
                    <a:pt x="68" y="42"/>
                  </a:cubicBezTo>
                  <a:cubicBezTo>
                    <a:pt x="69" y="42"/>
                    <a:pt x="69" y="43"/>
                    <a:pt x="70" y="43"/>
                  </a:cubicBezTo>
                  <a:cubicBezTo>
                    <a:pt x="70" y="43"/>
                    <a:pt x="69" y="43"/>
                    <a:pt x="70" y="42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6" y="42"/>
                    <a:pt x="78" y="42"/>
                    <a:pt x="77" y="41"/>
                  </a:cubicBezTo>
                  <a:cubicBezTo>
                    <a:pt x="78" y="41"/>
                    <a:pt x="80" y="41"/>
                    <a:pt x="79" y="41"/>
                  </a:cubicBezTo>
                  <a:cubicBezTo>
                    <a:pt x="78" y="41"/>
                    <a:pt x="75" y="40"/>
                    <a:pt x="76" y="41"/>
                  </a:cubicBezTo>
                  <a:cubicBezTo>
                    <a:pt x="75" y="42"/>
                    <a:pt x="74" y="42"/>
                    <a:pt x="74" y="41"/>
                  </a:cubicBezTo>
                  <a:cubicBezTo>
                    <a:pt x="75" y="41"/>
                    <a:pt x="75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2" y="41"/>
                    <a:pt x="73" y="41"/>
                    <a:pt x="72" y="40"/>
                  </a:cubicBezTo>
                  <a:cubicBezTo>
                    <a:pt x="70" y="41"/>
                    <a:pt x="67" y="41"/>
                    <a:pt x="65" y="41"/>
                  </a:cubicBezTo>
                  <a:cubicBezTo>
                    <a:pt x="67" y="40"/>
                    <a:pt x="67" y="40"/>
                    <a:pt x="68" y="39"/>
                  </a:cubicBezTo>
                  <a:cubicBezTo>
                    <a:pt x="68" y="39"/>
                    <a:pt x="69" y="40"/>
                    <a:pt x="69" y="39"/>
                  </a:cubicBezTo>
                  <a:cubicBezTo>
                    <a:pt x="68" y="39"/>
                    <a:pt x="69" y="40"/>
                    <a:pt x="70" y="39"/>
                  </a:cubicBezTo>
                  <a:cubicBezTo>
                    <a:pt x="71" y="39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2" y="40"/>
                    <a:pt x="72" y="39"/>
                    <a:pt x="73" y="40"/>
                  </a:cubicBezTo>
                  <a:cubicBezTo>
                    <a:pt x="74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6" y="39"/>
                    <a:pt x="75" y="37"/>
                    <a:pt x="77" y="38"/>
                  </a:cubicBezTo>
                  <a:cubicBezTo>
                    <a:pt x="76" y="38"/>
                    <a:pt x="76" y="39"/>
                    <a:pt x="76" y="40"/>
                  </a:cubicBezTo>
                  <a:cubicBezTo>
                    <a:pt x="77" y="40"/>
                    <a:pt x="77" y="39"/>
                    <a:pt x="77" y="39"/>
                  </a:cubicBezTo>
                  <a:cubicBezTo>
                    <a:pt x="77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3" y="38"/>
                    <a:pt x="82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38"/>
                    <a:pt x="91" y="38"/>
                    <a:pt x="91" y="37"/>
                  </a:cubicBezTo>
                  <a:cubicBezTo>
                    <a:pt x="91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5" y="37"/>
                    <a:pt x="96" y="38"/>
                  </a:cubicBezTo>
                  <a:cubicBezTo>
                    <a:pt x="97" y="37"/>
                    <a:pt x="96" y="37"/>
                    <a:pt x="97" y="37"/>
                  </a:cubicBezTo>
                  <a:cubicBezTo>
                    <a:pt x="98" y="38"/>
                    <a:pt x="99" y="37"/>
                    <a:pt x="100" y="38"/>
                  </a:cubicBezTo>
                  <a:cubicBezTo>
                    <a:pt x="101" y="37"/>
                    <a:pt x="102" y="37"/>
                    <a:pt x="104" y="37"/>
                  </a:cubicBezTo>
                  <a:cubicBezTo>
                    <a:pt x="104" y="37"/>
                    <a:pt x="103" y="36"/>
                    <a:pt x="104" y="36"/>
                  </a:cubicBezTo>
                  <a:cubicBezTo>
                    <a:pt x="105" y="36"/>
                    <a:pt x="106" y="37"/>
                    <a:pt x="107" y="37"/>
                  </a:cubicBezTo>
                  <a:cubicBezTo>
                    <a:pt x="107" y="37"/>
                    <a:pt x="109" y="36"/>
                    <a:pt x="107" y="36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4" y="36"/>
                    <a:pt x="102" y="35"/>
                    <a:pt x="99" y="36"/>
                  </a:cubicBezTo>
                  <a:cubicBezTo>
                    <a:pt x="99" y="36"/>
                    <a:pt x="100" y="36"/>
                    <a:pt x="100" y="36"/>
                  </a:cubicBezTo>
                  <a:cubicBezTo>
                    <a:pt x="98" y="36"/>
                    <a:pt x="96" y="36"/>
                    <a:pt x="95" y="36"/>
                  </a:cubicBezTo>
                  <a:cubicBezTo>
                    <a:pt x="95" y="36"/>
                    <a:pt x="93" y="36"/>
                    <a:pt x="92" y="36"/>
                  </a:cubicBezTo>
                  <a:cubicBezTo>
                    <a:pt x="91" y="35"/>
                    <a:pt x="89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5" y="35"/>
                    <a:pt x="84" y="36"/>
                  </a:cubicBezTo>
                  <a:cubicBezTo>
                    <a:pt x="85" y="36"/>
                    <a:pt x="83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3" y="35"/>
                    <a:pt x="80" y="36"/>
                    <a:pt x="80" y="35"/>
                  </a:cubicBezTo>
                  <a:cubicBezTo>
                    <a:pt x="82" y="35"/>
                    <a:pt x="8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7" y="35"/>
                    <a:pt x="87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4"/>
                    <a:pt x="86" y="34"/>
                    <a:pt x="85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7" y="34"/>
                    <a:pt x="88" y="33"/>
                    <a:pt x="90" y="34"/>
                  </a:cubicBezTo>
                  <a:cubicBezTo>
                    <a:pt x="90" y="33"/>
                    <a:pt x="93" y="34"/>
                    <a:pt x="93" y="33"/>
                  </a:cubicBezTo>
                  <a:cubicBezTo>
                    <a:pt x="91" y="33"/>
                    <a:pt x="93" y="33"/>
                    <a:pt x="93" y="33"/>
                  </a:cubicBezTo>
                  <a:cubicBezTo>
                    <a:pt x="91" y="31"/>
                    <a:pt x="85" y="33"/>
                    <a:pt x="84" y="32"/>
                  </a:cubicBezTo>
                  <a:cubicBezTo>
                    <a:pt x="87" y="32"/>
                    <a:pt x="89" y="33"/>
                    <a:pt x="91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8" y="31"/>
                    <a:pt x="90" y="31"/>
                    <a:pt x="89" y="31"/>
                  </a:cubicBezTo>
                  <a:cubicBezTo>
                    <a:pt x="87" y="31"/>
                    <a:pt x="85" y="31"/>
                    <a:pt x="83" y="31"/>
                  </a:cubicBezTo>
                  <a:cubicBezTo>
                    <a:pt x="83" y="30"/>
                    <a:pt x="81" y="32"/>
                    <a:pt x="79" y="31"/>
                  </a:cubicBezTo>
                  <a:cubicBezTo>
                    <a:pt x="78" y="32"/>
                    <a:pt x="76" y="30"/>
                    <a:pt x="75" y="31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0"/>
                    <a:pt x="72" y="30"/>
                  </a:cubicBezTo>
                  <a:cubicBezTo>
                    <a:pt x="71" y="29"/>
                    <a:pt x="71" y="30"/>
                    <a:pt x="70" y="30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30"/>
                    <a:pt x="74" y="29"/>
                    <a:pt x="75" y="30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3" y="29"/>
                    <a:pt x="72" y="29"/>
                    <a:pt x="71" y="29"/>
                  </a:cubicBezTo>
                  <a:cubicBezTo>
                    <a:pt x="71" y="28"/>
                    <a:pt x="73" y="28"/>
                    <a:pt x="72" y="27"/>
                  </a:cubicBezTo>
                  <a:cubicBezTo>
                    <a:pt x="73" y="29"/>
                    <a:pt x="76" y="27"/>
                    <a:pt x="77" y="28"/>
                  </a:cubicBezTo>
                  <a:cubicBezTo>
                    <a:pt x="76" y="28"/>
                    <a:pt x="76" y="30"/>
                    <a:pt x="77" y="30"/>
                  </a:cubicBezTo>
                  <a:cubicBezTo>
                    <a:pt x="77" y="29"/>
                    <a:pt x="78" y="29"/>
                    <a:pt x="78" y="29"/>
                  </a:cubicBezTo>
                  <a:cubicBezTo>
                    <a:pt x="76" y="29"/>
                    <a:pt x="78" y="28"/>
                    <a:pt x="78" y="27"/>
                  </a:cubicBezTo>
                  <a:cubicBezTo>
                    <a:pt x="80" y="27"/>
                    <a:pt x="79" y="28"/>
                    <a:pt x="79" y="28"/>
                  </a:cubicBezTo>
                  <a:cubicBezTo>
                    <a:pt x="79" y="28"/>
                    <a:pt x="79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79" y="27"/>
                    <a:pt x="81" y="27"/>
                  </a:cubicBezTo>
                  <a:cubicBezTo>
                    <a:pt x="81" y="26"/>
                    <a:pt x="79" y="27"/>
                    <a:pt x="78" y="27"/>
                  </a:cubicBezTo>
                  <a:cubicBezTo>
                    <a:pt x="79" y="26"/>
                    <a:pt x="80" y="26"/>
                    <a:pt x="81" y="26"/>
                  </a:cubicBezTo>
                  <a:cubicBezTo>
                    <a:pt x="81" y="26"/>
                    <a:pt x="81" y="27"/>
                    <a:pt x="82" y="27"/>
                  </a:cubicBezTo>
                  <a:cubicBezTo>
                    <a:pt x="82" y="26"/>
                    <a:pt x="81" y="26"/>
                    <a:pt x="81" y="26"/>
                  </a:cubicBezTo>
                  <a:cubicBezTo>
                    <a:pt x="81" y="26"/>
                    <a:pt x="80" y="26"/>
                    <a:pt x="80" y="26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1" y="25"/>
                    <a:pt x="81" y="26"/>
                    <a:pt x="82" y="25"/>
                  </a:cubicBezTo>
                  <a:cubicBezTo>
                    <a:pt x="82" y="25"/>
                    <a:pt x="83" y="25"/>
                    <a:pt x="82" y="24"/>
                  </a:cubicBezTo>
                  <a:cubicBezTo>
                    <a:pt x="82" y="24"/>
                    <a:pt x="83" y="24"/>
                    <a:pt x="83" y="25"/>
                  </a:cubicBezTo>
                  <a:cubicBezTo>
                    <a:pt x="85" y="25"/>
                    <a:pt x="83" y="24"/>
                    <a:pt x="84" y="24"/>
                  </a:cubicBezTo>
                  <a:cubicBezTo>
                    <a:pt x="85" y="25"/>
                    <a:pt x="85" y="25"/>
                    <a:pt x="86" y="24"/>
                  </a:cubicBezTo>
                  <a:cubicBezTo>
                    <a:pt x="86" y="24"/>
                    <a:pt x="86" y="24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5"/>
                    <a:pt x="89" y="25"/>
                    <a:pt x="89" y="26"/>
                  </a:cubicBezTo>
                  <a:cubicBezTo>
                    <a:pt x="88" y="25"/>
                    <a:pt x="89" y="27"/>
                    <a:pt x="87" y="26"/>
                  </a:cubicBezTo>
                  <a:cubicBezTo>
                    <a:pt x="87" y="27"/>
                    <a:pt x="89" y="28"/>
                    <a:pt x="90" y="27"/>
                  </a:cubicBezTo>
                  <a:cubicBezTo>
                    <a:pt x="88" y="27"/>
                    <a:pt x="90" y="27"/>
                    <a:pt x="91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0" y="26"/>
                    <a:pt x="89" y="25"/>
                    <a:pt x="91" y="25"/>
                  </a:cubicBezTo>
                  <a:cubicBezTo>
                    <a:pt x="91" y="26"/>
                    <a:pt x="90" y="26"/>
                    <a:pt x="90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7"/>
                    <a:pt x="94" y="26"/>
                    <a:pt x="94" y="27"/>
                  </a:cubicBezTo>
                  <a:cubicBezTo>
                    <a:pt x="95" y="26"/>
                    <a:pt x="95" y="25"/>
                    <a:pt x="95" y="25"/>
                  </a:cubicBezTo>
                  <a:cubicBezTo>
                    <a:pt x="94" y="25"/>
                    <a:pt x="95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6" y="24"/>
                    <a:pt x="98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1" y="24"/>
                    <a:pt x="101" y="24"/>
                    <a:pt x="102" y="24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4" y="26"/>
                    <a:pt x="105" y="25"/>
                  </a:cubicBezTo>
                  <a:cubicBezTo>
                    <a:pt x="104" y="25"/>
                    <a:pt x="103" y="25"/>
                    <a:pt x="103" y="25"/>
                  </a:cubicBezTo>
                  <a:cubicBezTo>
                    <a:pt x="105" y="25"/>
                    <a:pt x="103" y="24"/>
                    <a:pt x="103" y="24"/>
                  </a:cubicBezTo>
                  <a:cubicBezTo>
                    <a:pt x="103" y="24"/>
                    <a:pt x="104" y="24"/>
                    <a:pt x="105" y="24"/>
                  </a:cubicBezTo>
                  <a:cubicBezTo>
                    <a:pt x="106" y="24"/>
                    <a:pt x="105" y="24"/>
                    <a:pt x="105" y="24"/>
                  </a:cubicBezTo>
                  <a:cubicBezTo>
                    <a:pt x="107" y="24"/>
                    <a:pt x="106" y="24"/>
                    <a:pt x="106" y="24"/>
                  </a:cubicBezTo>
                  <a:cubicBezTo>
                    <a:pt x="107" y="24"/>
                    <a:pt x="108" y="23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10" y="24"/>
                    <a:pt x="110" y="24"/>
                    <a:pt x="112" y="23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4" y="24"/>
                    <a:pt x="111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7" y="25"/>
                    <a:pt x="115" y="26"/>
                  </a:cubicBezTo>
                  <a:cubicBezTo>
                    <a:pt x="115" y="26"/>
                    <a:pt x="116" y="27"/>
                    <a:pt x="116" y="27"/>
                  </a:cubicBezTo>
                  <a:cubicBezTo>
                    <a:pt x="115" y="26"/>
                    <a:pt x="120" y="27"/>
                    <a:pt x="120" y="26"/>
                  </a:cubicBezTo>
                  <a:cubicBezTo>
                    <a:pt x="120" y="26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9" y="25"/>
                    <a:pt x="118" y="25"/>
                    <a:pt x="119" y="25"/>
                  </a:cubicBezTo>
                  <a:cubicBezTo>
                    <a:pt x="119" y="25"/>
                    <a:pt x="120" y="25"/>
                    <a:pt x="121" y="25"/>
                  </a:cubicBezTo>
                  <a:cubicBezTo>
                    <a:pt x="121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2" y="26"/>
                  </a:cubicBezTo>
                  <a:cubicBezTo>
                    <a:pt x="122" y="26"/>
                    <a:pt x="121" y="25"/>
                    <a:pt x="122" y="25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7" y="26"/>
                    <a:pt x="130" y="27"/>
                    <a:pt x="132" y="27"/>
                  </a:cubicBezTo>
                  <a:cubicBezTo>
                    <a:pt x="131" y="26"/>
                    <a:pt x="130" y="28"/>
                    <a:pt x="128" y="27"/>
                  </a:cubicBezTo>
                  <a:cubicBezTo>
                    <a:pt x="129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6" y="27"/>
                    <a:pt x="126" y="28"/>
                    <a:pt x="126" y="28"/>
                  </a:cubicBezTo>
                  <a:cubicBezTo>
                    <a:pt x="128" y="28"/>
                    <a:pt x="130" y="29"/>
                    <a:pt x="132" y="28"/>
                  </a:cubicBezTo>
                  <a:cubicBezTo>
                    <a:pt x="131" y="28"/>
                    <a:pt x="130" y="28"/>
                    <a:pt x="130" y="28"/>
                  </a:cubicBezTo>
                  <a:cubicBezTo>
                    <a:pt x="131" y="27"/>
                    <a:pt x="132" y="28"/>
                    <a:pt x="133" y="27"/>
                  </a:cubicBezTo>
                  <a:cubicBezTo>
                    <a:pt x="133" y="28"/>
                    <a:pt x="134" y="29"/>
                    <a:pt x="132" y="29"/>
                  </a:cubicBezTo>
                  <a:cubicBezTo>
                    <a:pt x="131" y="28"/>
                    <a:pt x="128" y="29"/>
                    <a:pt x="128" y="29"/>
                  </a:cubicBezTo>
                  <a:cubicBezTo>
                    <a:pt x="127" y="29"/>
                    <a:pt x="127" y="28"/>
                    <a:pt x="126" y="28"/>
                  </a:cubicBezTo>
                  <a:cubicBezTo>
                    <a:pt x="126" y="29"/>
                    <a:pt x="124" y="29"/>
                    <a:pt x="123" y="29"/>
                  </a:cubicBezTo>
                  <a:cubicBezTo>
                    <a:pt x="123" y="29"/>
                    <a:pt x="125" y="29"/>
                    <a:pt x="124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2" y="29"/>
                    <a:pt x="123" y="30"/>
                    <a:pt x="122" y="30"/>
                  </a:cubicBezTo>
                  <a:cubicBezTo>
                    <a:pt x="122" y="30"/>
                    <a:pt x="122" y="30"/>
                    <a:pt x="122" y="29"/>
                  </a:cubicBezTo>
                  <a:cubicBezTo>
                    <a:pt x="123" y="29"/>
                    <a:pt x="122" y="29"/>
                    <a:pt x="122" y="28"/>
                  </a:cubicBezTo>
                  <a:cubicBezTo>
                    <a:pt x="123" y="28"/>
                    <a:pt x="124" y="29"/>
                    <a:pt x="125" y="28"/>
                  </a:cubicBezTo>
                  <a:cubicBezTo>
                    <a:pt x="124" y="28"/>
                    <a:pt x="125" y="27"/>
                    <a:pt x="124" y="27"/>
                  </a:cubicBezTo>
                  <a:cubicBezTo>
                    <a:pt x="123" y="27"/>
                    <a:pt x="124" y="28"/>
                    <a:pt x="123" y="28"/>
                  </a:cubicBezTo>
                  <a:cubicBezTo>
                    <a:pt x="122" y="28"/>
                    <a:pt x="121" y="28"/>
                    <a:pt x="121" y="27"/>
                  </a:cubicBezTo>
                  <a:cubicBezTo>
                    <a:pt x="120" y="27"/>
                    <a:pt x="120" y="28"/>
                    <a:pt x="119" y="28"/>
                  </a:cubicBezTo>
                  <a:cubicBezTo>
                    <a:pt x="119" y="27"/>
                    <a:pt x="118" y="27"/>
                    <a:pt x="118" y="27"/>
                  </a:cubicBezTo>
                  <a:cubicBezTo>
                    <a:pt x="119" y="27"/>
                    <a:pt x="119" y="27"/>
                    <a:pt x="118" y="26"/>
                  </a:cubicBezTo>
                  <a:cubicBezTo>
                    <a:pt x="117" y="27"/>
                    <a:pt x="117" y="27"/>
                    <a:pt x="117" y="28"/>
                  </a:cubicBezTo>
                  <a:cubicBezTo>
                    <a:pt x="118" y="28"/>
                    <a:pt x="117" y="27"/>
                    <a:pt x="118" y="28"/>
                  </a:cubicBezTo>
                  <a:cubicBezTo>
                    <a:pt x="117" y="28"/>
                    <a:pt x="118" y="28"/>
                    <a:pt x="118" y="28"/>
                  </a:cubicBezTo>
                  <a:cubicBezTo>
                    <a:pt x="116" y="29"/>
                    <a:pt x="114" y="27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2" y="28"/>
                    <a:pt x="113" y="30"/>
                    <a:pt x="112" y="29"/>
                  </a:cubicBezTo>
                  <a:cubicBezTo>
                    <a:pt x="111" y="30"/>
                    <a:pt x="113" y="30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2" y="30"/>
                    <a:pt x="110" y="29"/>
                    <a:pt x="111" y="29"/>
                  </a:cubicBezTo>
                  <a:cubicBezTo>
                    <a:pt x="111" y="29"/>
                    <a:pt x="112" y="29"/>
                    <a:pt x="112" y="28"/>
                  </a:cubicBezTo>
                  <a:cubicBezTo>
                    <a:pt x="111" y="29"/>
                    <a:pt x="111" y="28"/>
                    <a:pt x="108" y="2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30"/>
                    <a:pt x="110" y="31"/>
                    <a:pt x="109" y="31"/>
                  </a:cubicBezTo>
                  <a:cubicBezTo>
                    <a:pt x="108" y="31"/>
                    <a:pt x="108" y="32"/>
                    <a:pt x="107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6" y="31"/>
                    <a:pt x="106" y="30"/>
                    <a:pt x="105" y="30"/>
                  </a:cubicBezTo>
                  <a:cubicBezTo>
                    <a:pt x="105" y="31"/>
                    <a:pt x="105" y="31"/>
                    <a:pt x="104" y="31"/>
                  </a:cubicBezTo>
                  <a:cubicBezTo>
                    <a:pt x="104" y="31"/>
                    <a:pt x="105" y="31"/>
                    <a:pt x="105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1"/>
                    <a:pt x="104" y="31"/>
                    <a:pt x="105" y="32"/>
                  </a:cubicBezTo>
                  <a:cubicBezTo>
                    <a:pt x="104" y="31"/>
                    <a:pt x="106" y="31"/>
                    <a:pt x="106" y="31"/>
                  </a:cubicBezTo>
                  <a:cubicBezTo>
                    <a:pt x="106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3" y="31"/>
                  </a:cubicBezTo>
                  <a:cubicBezTo>
                    <a:pt x="104" y="31"/>
                    <a:pt x="101" y="31"/>
                    <a:pt x="102" y="30"/>
                  </a:cubicBezTo>
                  <a:cubicBezTo>
                    <a:pt x="100" y="30"/>
                    <a:pt x="102" y="31"/>
                    <a:pt x="101" y="31"/>
                  </a:cubicBezTo>
                  <a:cubicBezTo>
                    <a:pt x="99" y="31"/>
                    <a:pt x="99" y="31"/>
                    <a:pt x="98" y="31"/>
                  </a:cubicBezTo>
                  <a:cubicBezTo>
                    <a:pt x="97" y="31"/>
                    <a:pt x="96" y="31"/>
                    <a:pt x="97" y="31"/>
                  </a:cubicBezTo>
                  <a:cubicBezTo>
                    <a:pt x="95" y="31"/>
                    <a:pt x="94" y="31"/>
                    <a:pt x="92" y="31"/>
                  </a:cubicBezTo>
                  <a:cubicBezTo>
                    <a:pt x="92" y="31"/>
                    <a:pt x="94" y="31"/>
                    <a:pt x="93" y="31"/>
                  </a:cubicBezTo>
                  <a:cubicBezTo>
                    <a:pt x="92" y="31"/>
                    <a:pt x="92" y="31"/>
                    <a:pt x="91" y="32"/>
                  </a:cubicBezTo>
                  <a:cubicBezTo>
                    <a:pt x="92" y="32"/>
                    <a:pt x="93" y="32"/>
                    <a:pt x="94" y="32"/>
                  </a:cubicBezTo>
                  <a:cubicBezTo>
                    <a:pt x="94" y="33"/>
                    <a:pt x="96" y="32"/>
                    <a:pt x="95" y="33"/>
                  </a:cubicBezTo>
                  <a:cubicBezTo>
                    <a:pt x="96" y="33"/>
                    <a:pt x="95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3"/>
                    <a:pt x="99" y="33"/>
                    <a:pt x="100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100" y="34"/>
                    <a:pt x="99" y="35"/>
                    <a:pt x="100" y="35"/>
                  </a:cubicBezTo>
                  <a:cubicBezTo>
                    <a:pt x="100" y="34"/>
                    <a:pt x="102" y="35"/>
                    <a:pt x="103" y="34"/>
                  </a:cubicBezTo>
                  <a:cubicBezTo>
                    <a:pt x="102" y="34"/>
                    <a:pt x="102" y="35"/>
                    <a:pt x="102" y="34"/>
                  </a:cubicBezTo>
                  <a:cubicBezTo>
                    <a:pt x="103" y="34"/>
                    <a:pt x="101" y="34"/>
                    <a:pt x="102" y="33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2" y="33"/>
                    <a:pt x="101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3" y="33"/>
                  </a:cubicBezTo>
                  <a:cubicBezTo>
                    <a:pt x="104" y="33"/>
                    <a:pt x="102" y="34"/>
                    <a:pt x="104" y="34"/>
                  </a:cubicBezTo>
                  <a:cubicBezTo>
                    <a:pt x="104" y="33"/>
                    <a:pt x="104" y="33"/>
                    <a:pt x="103" y="32"/>
                  </a:cubicBezTo>
                  <a:cubicBezTo>
                    <a:pt x="106" y="32"/>
                    <a:pt x="104" y="32"/>
                    <a:pt x="106" y="33"/>
                  </a:cubicBezTo>
                  <a:cubicBezTo>
                    <a:pt x="106" y="32"/>
                    <a:pt x="109" y="32"/>
                    <a:pt x="110" y="32"/>
                  </a:cubicBezTo>
                  <a:cubicBezTo>
                    <a:pt x="109" y="32"/>
                    <a:pt x="111" y="33"/>
                    <a:pt x="111" y="34"/>
                  </a:cubicBezTo>
                  <a:cubicBezTo>
                    <a:pt x="109" y="34"/>
                    <a:pt x="111" y="35"/>
                    <a:pt x="109" y="35"/>
                  </a:cubicBezTo>
                  <a:cubicBezTo>
                    <a:pt x="110" y="36"/>
                    <a:pt x="113" y="35"/>
                    <a:pt x="115" y="35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6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6"/>
                    <a:pt x="113" y="35"/>
                    <a:pt x="112" y="36"/>
                  </a:cubicBezTo>
                  <a:cubicBezTo>
                    <a:pt x="113" y="36"/>
                    <a:pt x="113" y="37"/>
                    <a:pt x="115" y="37"/>
                  </a:cubicBezTo>
                  <a:cubicBezTo>
                    <a:pt x="114" y="37"/>
                    <a:pt x="113" y="37"/>
                    <a:pt x="113" y="37"/>
                  </a:cubicBezTo>
                  <a:cubicBezTo>
                    <a:pt x="114" y="37"/>
                    <a:pt x="113" y="38"/>
                    <a:pt x="114" y="38"/>
                  </a:cubicBezTo>
                  <a:cubicBezTo>
                    <a:pt x="116" y="38"/>
                    <a:pt x="115" y="37"/>
                    <a:pt x="116" y="38"/>
                  </a:cubicBezTo>
                  <a:cubicBezTo>
                    <a:pt x="116" y="38"/>
                    <a:pt x="115" y="38"/>
                    <a:pt x="115" y="39"/>
                  </a:cubicBezTo>
                  <a:cubicBezTo>
                    <a:pt x="115" y="39"/>
                    <a:pt x="116" y="38"/>
                    <a:pt x="117" y="39"/>
                  </a:cubicBezTo>
                  <a:cubicBezTo>
                    <a:pt x="117" y="38"/>
                    <a:pt x="116" y="38"/>
                    <a:pt x="117" y="38"/>
                  </a:cubicBezTo>
                  <a:cubicBezTo>
                    <a:pt x="119" y="39"/>
                    <a:pt x="121" y="38"/>
                    <a:pt x="124" y="39"/>
                  </a:cubicBezTo>
                  <a:cubicBezTo>
                    <a:pt x="123" y="39"/>
                    <a:pt x="124" y="40"/>
                    <a:pt x="123" y="40"/>
                  </a:cubicBezTo>
                  <a:cubicBezTo>
                    <a:pt x="123" y="39"/>
                    <a:pt x="119" y="38"/>
                    <a:pt x="119" y="39"/>
                  </a:cubicBezTo>
                  <a:cubicBezTo>
                    <a:pt x="120" y="39"/>
                    <a:pt x="120" y="39"/>
                    <a:pt x="121" y="40"/>
                  </a:cubicBezTo>
                  <a:cubicBezTo>
                    <a:pt x="119" y="39"/>
                    <a:pt x="121" y="40"/>
                    <a:pt x="120" y="40"/>
                  </a:cubicBezTo>
                  <a:cubicBezTo>
                    <a:pt x="120" y="40"/>
                    <a:pt x="120" y="40"/>
                    <a:pt x="119" y="4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0" y="41"/>
                    <a:pt x="119" y="43"/>
                    <a:pt x="119" y="43"/>
                  </a:cubicBezTo>
                  <a:cubicBezTo>
                    <a:pt x="119" y="43"/>
                    <a:pt x="117" y="43"/>
                    <a:pt x="117" y="43"/>
                  </a:cubicBezTo>
                  <a:cubicBezTo>
                    <a:pt x="120" y="43"/>
                    <a:pt x="120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4" y="43"/>
                    <a:pt x="125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8" y="44"/>
                    <a:pt x="133" y="42"/>
                    <a:pt x="132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2" y="43"/>
                    <a:pt x="133" y="43"/>
                  </a:cubicBezTo>
                  <a:cubicBezTo>
                    <a:pt x="135" y="43"/>
                    <a:pt x="135" y="43"/>
                    <a:pt x="137" y="43"/>
                  </a:cubicBezTo>
                  <a:cubicBezTo>
                    <a:pt x="136" y="42"/>
                    <a:pt x="139" y="43"/>
                    <a:pt x="139" y="43"/>
                  </a:cubicBezTo>
                  <a:cubicBezTo>
                    <a:pt x="139" y="43"/>
                    <a:pt x="140" y="43"/>
                    <a:pt x="140" y="42"/>
                  </a:cubicBezTo>
                  <a:cubicBezTo>
                    <a:pt x="141" y="43"/>
                    <a:pt x="142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2"/>
                    <a:pt x="145" y="42"/>
                    <a:pt x="145" y="42"/>
                  </a:cubicBezTo>
                  <a:cubicBezTo>
                    <a:pt x="145" y="43"/>
                    <a:pt x="144" y="43"/>
                    <a:pt x="144" y="43"/>
                  </a:cubicBezTo>
                  <a:cubicBezTo>
                    <a:pt x="145" y="43"/>
                    <a:pt x="144" y="43"/>
                    <a:pt x="145" y="43"/>
                  </a:cubicBezTo>
                  <a:cubicBezTo>
                    <a:pt x="145" y="43"/>
                    <a:pt x="146" y="42"/>
                    <a:pt x="147" y="43"/>
                  </a:cubicBezTo>
                  <a:cubicBezTo>
                    <a:pt x="147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9" y="43"/>
                  </a:cubicBezTo>
                  <a:cubicBezTo>
                    <a:pt x="150" y="43"/>
                    <a:pt x="148" y="42"/>
                    <a:pt x="150" y="42"/>
                  </a:cubicBezTo>
                  <a:cubicBezTo>
                    <a:pt x="150" y="42"/>
                    <a:pt x="152" y="42"/>
                    <a:pt x="153" y="42"/>
                  </a:cubicBezTo>
                  <a:cubicBezTo>
                    <a:pt x="151" y="42"/>
                    <a:pt x="151" y="43"/>
                    <a:pt x="150" y="42"/>
                  </a:cubicBezTo>
                  <a:cubicBezTo>
                    <a:pt x="150" y="43"/>
                    <a:pt x="150" y="43"/>
                    <a:pt x="149" y="43"/>
                  </a:cubicBezTo>
                  <a:cubicBezTo>
                    <a:pt x="150" y="43"/>
                    <a:pt x="150" y="44"/>
                    <a:pt x="151" y="44"/>
                  </a:cubicBezTo>
                  <a:cubicBezTo>
                    <a:pt x="150" y="42"/>
                    <a:pt x="153" y="43"/>
                    <a:pt x="154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3" y="43"/>
                    <a:pt x="155" y="42"/>
                    <a:pt x="155" y="42"/>
                  </a:cubicBezTo>
                  <a:cubicBezTo>
                    <a:pt x="155" y="43"/>
                    <a:pt x="154" y="43"/>
                    <a:pt x="155" y="43"/>
                  </a:cubicBezTo>
                  <a:cubicBezTo>
                    <a:pt x="155" y="42"/>
                    <a:pt x="157" y="43"/>
                    <a:pt x="157" y="43"/>
                  </a:cubicBezTo>
                  <a:cubicBezTo>
                    <a:pt x="157" y="43"/>
                    <a:pt x="157" y="43"/>
                    <a:pt x="159" y="43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4"/>
                    <a:pt x="159" y="44"/>
                  </a:cubicBezTo>
                  <a:cubicBezTo>
                    <a:pt x="159" y="43"/>
                    <a:pt x="159" y="43"/>
                    <a:pt x="158" y="43"/>
                  </a:cubicBezTo>
                  <a:cubicBezTo>
                    <a:pt x="158" y="44"/>
                    <a:pt x="159" y="44"/>
                    <a:pt x="161" y="44"/>
                  </a:cubicBezTo>
                  <a:cubicBezTo>
                    <a:pt x="162" y="44"/>
                    <a:pt x="161" y="44"/>
                    <a:pt x="162" y="43"/>
                  </a:cubicBezTo>
                  <a:cubicBezTo>
                    <a:pt x="163" y="44"/>
                    <a:pt x="165" y="44"/>
                    <a:pt x="164" y="43"/>
                  </a:cubicBezTo>
                  <a:cubicBezTo>
                    <a:pt x="166" y="43"/>
                    <a:pt x="165" y="44"/>
                    <a:pt x="167" y="44"/>
                  </a:cubicBezTo>
                  <a:cubicBezTo>
                    <a:pt x="167" y="43"/>
                    <a:pt x="166" y="44"/>
                    <a:pt x="166" y="43"/>
                  </a:cubicBezTo>
                  <a:cubicBezTo>
                    <a:pt x="167" y="43"/>
                    <a:pt x="169" y="43"/>
                    <a:pt x="169" y="43"/>
                  </a:cubicBezTo>
                  <a:cubicBezTo>
                    <a:pt x="170" y="43"/>
                    <a:pt x="171" y="43"/>
                    <a:pt x="171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4"/>
                    <a:pt x="172" y="44"/>
                    <a:pt x="173" y="44"/>
                  </a:cubicBezTo>
                  <a:cubicBezTo>
                    <a:pt x="172" y="44"/>
                    <a:pt x="174" y="44"/>
                    <a:pt x="174" y="44"/>
                  </a:cubicBezTo>
                  <a:cubicBezTo>
                    <a:pt x="173" y="44"/>
                    <a:pt x="174" y="44"/>
                    <a:pt x="174" y="45"/>
                  </a:cubicBezTo>
                  <a:cubicBezTo>
                    <a:pt x="175" y="45"/>
                    <a:pt x="175" y="45"/>
                    <a:pt x="176" y="45"/>
                  </a:cubicBezTo>
                  <a:cubicBezTo>
                    <a:pt x="174" y="45"/>
                    <a:pt x="176" y="44"/>
                    <a:pt x="176" y="44"/>
                  </a:cubicBezTo>
                  <a:cubicBezTo>
                    <a:pt x="177" y="44"/>
                    <a:pt x="176" y="44"/>
                    <a:pt x="177" y="45"/>
                  </a:cubicBezTo>
                  <a:cubicBezTo>
                    <a:pt x="178" y="45"/>
                    <a:pt x="177" y="44"/>
                    <a:pt x="178" y="44"/>
                  </a:cubicBezTo>
                  <a:cubicBezTo>
                    <a:pt x="178" y="45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5"/>
                  </a:cubicBezTo>
                  <a:cubicBezTo>
                    <a:pt x="180" y="45"/>
                    <a:pt x="180" y="45"/>
                    <a:pt x="181" y="45"/>
                  </a:cubicBezTo>
                  <a:cubicBezTo>
                    <a:pt x="181" y="45"/>
                    <a:pt x="180" y="44"/>
                    <a:pt x="181" y="44"/>
                  </a:cubicBezTo>
                  <a:cubicBezTo>
                    <a:pt x="182" y="44"/>
                    <a:pt x="182" y="44"/>
                    <a:pt x="183" y="45"/>
                  </a:cubicBezTo>
                  <a:cubicBezTo>
                    <a:pt x="184" y="44"/>
                    <a:pt x="181" y="44"/>
                    <a:pt x="182" y="43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44"/>
                    <a:pt x="188" y="44"/>
                    <a:pt x="187" y="45"/>
                  </a:cubicBezTo>
                  <a:cubicBezTo>
                    <a:pt x="190" y="45"/>
                    <a:pt x="193" y="45"/>
                    <a:pt x="196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7" y="45"/>
                    <a:pt x="197" y="44"/>
                    <a:pt x="197" y="44"/>
                  </a:cubicBezTo>
                  <a:cubicBezTo>
                    <a:pt x="196" y="45"/>
                    <a:pt x="196" y="45"/>
                    <a:pt x="198" y="45"/>
                  </a:cubicBezTo>
                  <a:cubicBezTo>
                    <a:pt x="199" y="45"/>
                    <a:pt x="197" y="45"/>
                    <a:pt x="198" y="45"/>
                  </a:cubicBezTo>
                  <a:cubicBezTo>
                    <a:pt x="201" y="46"/>
                    <a:pt x="204" y="45"/>
                    <a:pt x="207" y="45"/>
                  </a:cubicBezTo>
                  <a:cubicBezTo>
                    <a:pt x="208" y="45"/>
                    <a:pt x="206" y="45"/>
                    <a:pt x="207" y="45"/>
                  </a:cubicBezTo>
                  <a:cubicBezTo>
                    <a:pt x="208" y="45"/>
                    <a:pt x="209" y="45"/>
                    <a:pt x="210" y="45"/>
                  </a:cubicBezTo>
                  <a:cubicBezTo>
                    <a:pt x="210" y="45"/>
                    <a:pt x="210" y="45"/>
                    <a:pt x="211" y="44"/>
                  </a:cubicBezTo>
                  <a:cubicBezTo>
                    <a:pt x="212" y="44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6"/>
                  </a:cubicBezTo>
                  <a:cubicBezTo>
                    <a:pt x="212" y="45"/>
                    <a:pt x="214" y="45"/>
                    <a:pt x="214" y="46"/>
                  </a:cubicBezTo>
                  <a:cubicBezTo>
                    <a:pt x="215" y="46"/>
                    <a:pt x="214" y="46"/>
                    <a:pt x="215" y="46"/>
                  </a:cubicBezTo>
                  <a:cubicBezTo>
                    <a:pt x="216" y="46"/>
                    <a:pt x="218" y="46"/>
                    <a:pt x="220" y="46"/>
                  </a:cubicBezTo>
                  <a:cubicBezTo>
                    <a:pt x="220" y="46"/>
                    <a:pt x="220" y="45"/>
                    <a:pt x="220" y="45"/>
                  </a:cubicBezTo>
                  <a:cubicBezTo>
                    <a:pt x="220" y="46"/>
                    <a:pt x="221" y="45"/>
                    <a:pt x="222" y="45"/>
                  </a:cubicBezTo>
                  <a:cubicBezTo>
                    <a:pt x="222" y="46"/>
                    <a:pt x="221" y="46"/>
                    <a:pt x="220" y="46"/>
                  </a:cubicBezTo>
                  <a:cubicBezTo>
                    <a:pt x="221" y="47"/>
                    <a:pt x="223" y="46"/>
                    <a:pt x="223" y="45"/>
                  </a:cubicBezTo>
                  <a:cubicBezTo>
                    <a:pt x="226" y="46"/>
                    <a:pt x="228" y="47"/>
                    <a:pt x="230" y="46"/>
                  </a:cubicBezTo>
                  <a:cubicBezTo>
                    <a:pt x="230" y="46"/>
                    <a:pt x="229" y="45"/>
                    <a:pt x="230" y="45"/>
                  </a:cubicBezTo>
                  <a:cubicBezTo>
                    <a:pt x="231" y="46"/>
                    <a:pt x="234" y="46"/>
                    <a:pt x="235" y="46"/>
                  </a:cubicBezTo>
                  <a:cubicBezTo>
                    <a:pt x="236" y="46"/>
                    <a:pt x="238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4" y="46"/>
                    <a:pt x="245" y="46"/>
                    <a:pt x="247" y="46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50" y="47"/>
                    <a:pt x="253" y="46"/>
                    <a:pt x="257" y="46"/>
                  </a:cubicBezTo>
                  <a:cubicBezTo>
                    <a:pt x="258" y="47"/>
                    <a:pt x="260" y="47"/>
                    <a:pt x="261" y="47"/>
                  </a:cubicBezTo>
                  <a:cubicBezTo>
                    <a:pt x="261" y="47"/>
                    <a:pt x="263" y="46"/>
                    <a:pt x="263" y="47"/>
                  </a:cubicBezTo>
                  <a:cubicBezTo>
                    <a:pt x="263" y="47"/>
                    <a:pt x="262" y="47"/>
                    <a:pt x="263" y="46"/>
                  </a:cubicBezTo>
                  <a:cubicBezTo>
                    <a:pt x="267" y="47"/>
                    <a:pt x="268" y="47"/>
                    <a:pt x="272" y="47"/>
                  </a:cubicBezTo>
                  <a:cubicBezTo>
                    <a:pt x="272" y="47"/>
                    <a:pt x="272" y="46"/>
                    <a:pt x="272" y="46"/>
                  </a:cubicBezTo>
                  <a:cubicBezTo>
                    <a:pt x="272" y="47"/>
                    <a:pt x="273" y="47"/>
                    <a:pt x="273" y="47"/>
                  </a:cubicBezTo>
                  <a:cubicBezTo>
                    <a:pt x="276" y="47"/>
                    <a:pt x="278" y="46"/>
                    <a:pt x="280" y="47"/>
                  </a:cubicBezTo>
                  <a:cubicBezTo>
                    <a:pt x="281" y="47"/>
                    <a:pt x="279" y="46"/>
                    <a:pt x="280" y="46"/>
                  </a:cubicBezTo>
                  <a:cubicBezTo>
                    <a:pt x="281" y="46"/>
                    <a:pt x="280" y="47"/>
                    <a:pt x="280" y="47"/>
                  </a:cubicBezTo>
                  <a:cubicBezTo>
                    <a:pt x="282" y="47"/>
                    <a:pt x="281" y="47"/>
                    <a:pt x="282" y="46"/>
                  </a:cubicBezTo>
                  <a:cubicBezTo>
                    <a:pt x="283" y="46"/>
                    <a:pt x="283" y="46"/>
                    <a:pt x="283" y="46"/>
                  </a:cubicBezTo>
                  <a:cubicBezTo>
                    <a:pt x="282" y="47"/>
                    <a:pt x="286" y="47"/>
                    <a:pt x="285" y="47"/>
                  </a:cubicBezTo>
                  <a:cubicBezTo>
                    <a:pt x="285" y="47"/>
                    <a:pt x="284" y="47"/>
                    <a:pt x="284" y="46"/>
                  </a:cubicBezTo>
                  <a:cubicBezTo>
                    <a:pt x="284" y="46"/>
                    <a:pt x="287" y="46"/>
                    <a:pt x="286" y="47"/>
                  </a:cubicBezTo>
                  <a:cubicBezTo>
                    <a:pt x="287" y="46"/>
                    <a:pt x="288" y="46"/>
                    <a:pt x="290" y="47"/>
                  </a:cubicBezTo>
                  <a:cubicBezTo>
                    <a:pt x="290" y="47"/>
                    <a:pt x="289" y="46"/>
                    <a:pt x="291" y="46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3" y="47"/>
                    <a:pt x="293" y="47"/>
                    <a:pt x="295" y="47"/>
                  </a:cubicBezTo>
                  <a:cubicBezTo>
                    <a:pt x="295" y="47"/>
                    <a:pt x="296" y="47"/>
                    <a:pt x="295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7"/>
                    <a:pt x="299" y="47"/>
                    <a:pt x="301" y="47"/>
                  </a:cubicBezTo>
                  <a:cubicBezTo>
                    <a:pt x="302" y="47"/>
                    <a:pt x="302" y="47"/>
                    <a:pt x="302" y="46"/>
                  </a:cubicBezTo>
                  <a:cubicBezTo>
                    <a:pt x="302" y="46"/>
                    <a:pt x="306" y="47"/>
                    <a:pt x="304" y="47"/>
                  </a:cubicBezTo>
                  <a:cubicBezTo>
                    <a:pt x="307" y="48"/>
                    <a:pt x="311" y="47"/>
                    <a:pt x="312" y="47"/>
                  </a:cubicBezTo>
                  <a:cubicBezTo>
                    <a:pt x="312" y="48"/>
                    <a:pt x="314" y="47"/>
                    <a:pt x="316" y="47"/>
                  </a:cubicBezTo>
                  <a:cubicBezTo>
                    <a:pt x="316" y="47"/>
                    <a:pt x="316" y="47"/>
                    <a:pt x="317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7" y="46"/>
                    <a:pt x="318" y="47"/>
                    <a:pt x="319" y="47"/>
                  </a:cubicBezTo>
                  <a:cubicBezTo>
                    <a:pt x="320" y="47"/>
                    <a:pt x="319" y="46"/>
                    <a:pt x="320" y="46"/>
                  </a:cubicBezTo>
                  <a:cubicBezTo>
                    <a:pt x="321" y="46"/>
                    <a:pt x="320" y="47"/>
                    <a:pt x="321" y="47"/>
                  </a:cubicBezTo>
                  <a:cubicBezTo>
                    <a:pt x="322" y="47"/>
                    <a:pt x="320" y="46"/>
                    <a:pt x="321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4" y="47"/>
                    <a:pt x="326" y="47"/>
                    <a:pt x="328" y="47"/>
                  </a:cubicBezTo>
                  <a:cubicBezTo>
                    <a:pt x="329" y="46"/>
                    <a:pt x="327" y="47"/>
                    <a:pt x="327" y="46"/>
                  </a:cubicBezTo>
                  <a:cubicBezTo>
                    <a:pt x="332" y="47"/>
                    <a:pt x="338" y="46"/>
                    <a:pt x="341" y="45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44"/>
                    <a:pt x="351" y="46"/>
                    <a:pt x="353" y="44"/>
                  </a:cubicBezTo>
                  <a:cubicBezTo>
                    <a:pt x="351" y="44"/>
                    <a:pt x="350" y="45"/>
                    <a:pt x="349" y="44"/>
                  </a:cubicBezTo>
                  <a:cubicBezTo>
                    <a:pt x="350" y="44"/>
                    <a:pt x="351" y="44"/>
                    <a:pt x="350" y="43"/>
                  </a:cubicBezTo>
                  <a:cubicBezTo>
                    <a:pt x="351" y="44"/>
                    <a:pt x="351" y="42"/>
                    <a:pt x="353" y="43"/>
                  </a:cubicBezTo>
                  <a:cubicBezTo>
                    <a:pt x="353" y="43"/>
                    <a:pt x="352" y="43"/>
                    <a:pt x="353" y="42"/>
                  </a:cubicBezTo>
                  <a:cubicBezTo>
                    <a:pt x="354" y="42"/>
                    <a:pt x="355" y="42"/>
                    <a:pt x="355" y="43"/>
                  </a:cubicBezTo>
                  <a:cubicBezTo>
                    <a:pt x="353" y="43"/>
                    <a:pt x="355" y="43"/>
                    <a:pt x="355" y="43"/>
                  </a:cubicBezTo>
                  <a:cubicBezTo>
                    <a:pt x="354" y="43"/>
                    <a:pt x="354" y="43"/>
                    <a:pt x="353" y="43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5" y="44"/>
                    <a:pt x="356" y="44"/>
                    <a:pt x="357" y="44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9" y="43"/>
                    <a:pt x="359" y="42"/>
                    <a:pt x="361" y="42"/>
                  </a:cubicBezTo>
                  <a:cubicBezTo>
                    <a:pt x="361" y="41"/>
                    <a:pt x="361" y="41"/>
                    <a:pt x="363" y="41"/>
                  </a:cubicBezTo>
                  <a:cubicBezTo>
                    <a:pt x="363" y="40"/>
                    <a:pt x="362" y="40"/>
                    <a:pt x="364" y="39"/>
                  </a:cubicBezTo>
                  <a:cubicBezTo>
                    <a:pt x="363" y="39"/>
                    <a:pt x="364" y="39"/>
                    <a:pt x="363" y="39"/>
                  </a:cubicBezTo>
                  <a:cubicBezTo>
                    <a:pt x="363" y="39"/>
                    <a:pt x="361" y="38"/>
                    <a:pt x="362" y="39"/>
                  </a:cubicBezTo>
                  <a:cubicBezTo>
                    <a:pt x="362" y="39"/>
                    <a:pt x="363" y="39"/>
                    <a:pt x="362" y="39"/>
                  </a:cubicBezTo>
                  <a:cubicBezTo>
                    <a:pt x="362" y="39"/>
                    <a:pt x="360" y="39"/>
                    <a:pt x="360" y="39"/>
                  </a:cubicBezTo>
                  <a:cubicBezTo>
                    <a:pt x="363" y="38"/>
                    <a:pt x="362" y="37"/>
                    <a:pt x="365" y="36"/>
                  </a:cubicBezTo>
                  <a:cubicBezTo>
                    <a:pt x="365" y="36"/>
                    <a:pt x="366" y="36"/>
                    <a:pt x="366" y="36"/>
                  </a:cubicBezTo>
                  <a:cubicBezTo>
                    <a:pt x="367" y="37"/>
                    <a:pt x="366" y="37"/>
                    <a:pt x="367" y="37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8" y="37"/>
                    <a:pt x="370" y="36"/>
                    <a:pt x="370" y="36"/>
                  </a:cubicBezTo>
                  <a:cubicBezTo>
                    <a:pt x="370" y="36"/>
                    <a:pt x="371" y="36"/>
                    <a:pt x="372" y="35"/>
                  </a:cubicBezTo>
                  <a:cubicBezTo>
                    <a:pt x="371" y="35"/>
                    <a:pt x="374" y="34"/>
                    <a:pt x="374" y="34"/>
                  </a:cubicBezTo>
                  <a:cubicBezTo>
                    <a:pt x="373" y="34"/>
                    <a:pt x="372" y="34"/>
                    <a:pt x="371" y="34"/>
                  </a:cubicBezTo>
                  <a:cubicBezTo>
                    <a:pt x="371" y="34"/>
                    <a:pt x="370" y="35"/>
                    <a:pt x="369" y="35"/>
                  </a:cubicBezTo>
                  <a:cubicBezTo>
                    <a:pt x="369" y="35"/>
                    <a:pt x="369" y="35"/>
                    <a:pt x="368" y="35"/>
                  </a:cubicBezTo>
                  <a:cubicBezTo>
                    <a:pt x="368" y="36"/>
                    <a:pt x="369" y="36"/>
                    <a:pt x="368" y="36"/>
                  </a:cubicBezTo>
                  <a:cubicBezTo>
                    <a:pt x="368" y="35"/>
                    <a:pt x="367" y="35"/>
                    <a:pt x="368" y="36"/>
                  </a:cubicBezTo>
                  <a:cubicBezTo>
                    <a:pt x="365" y="36"/>
                    <a:pt x="366" y="35"/>
                    <a:pt x="364" y="34"/>
                  </a:cubicBezTo>
                  <a:cubicBezTo>
                    <a:pt x="365" y="35"/>
                    <a:pt x="368" y="34"/>
                    <a:pt x="367" y="33"/>
                  </a:cubicBezTo>
                  <a:cubicBezTo>
                    <a:pt x="368" y="34"/>
                    <a:pt x="370" y="33"/>
                    <a:pt x="371" y="33"/>
                  </a:cubicBezTo>
                  <a:cubicBezTo>
                    <a:pt x="372" y="32"/>
                    <a:pt x="372" y="33"/>
                    <a:pt x="373" y="33"/>
                  </a:cubicBezTo>
                  <a:cubicBezTo>
                    <a:pt x="374" y="32"/>
                    <a:pt x="375" y="31"/>
                    <a:pt x="377" y="30"/>
                  </a:cubicBezTo>
                  <a:cubicBezTo>
                    <a:pt x="376" y="30"/>
                    <a:pt x="377" y="30"/>
                    <a:pt x="377" y="29"/>
                  </a:cubicBezTo>
                  <a:cubicBezTo>
                    <a:pt x="375" y="29"/>
                    <a:pt x="375" y="28"/>
                    <a:pt x="373" y="28"/>
                  </a:cubicBezTo>
                  <a:cubicBezTo>
                    <a:pt x="373" y="29"/>
                    <a:pt x="371" y="29"/>
                    <a:pt x="370" y="29"/>
                  </a:cubicBezTo>
                  <a:cubicBezTo>
                    <a:pt x="371" y="28"/>
                    <a:pt x="373" y="26"/>
                    <a:pt x="373" y="24"/>
                  </a:cubicBezTo>
                  <a:cubicBezTo>
                    <a:pt x="372" y="24"/>
                    <a:pt x="371" y="25"/>
                    <a:pt x="370" y="25"/>
                  </a:cubicBezTo>
                  <a:cubicBezTo>
                    <a:pt x="369" y="24"/>
                    <a:pt x="370" y="24"/>
                    <a:pt x="370" y="23"/>
                  </a:cubicBezTo>
                  <a:cubicBezTo>
                    <a:pt x="370" y="23"/>
                    <a:pt x="371" y="23"/>
                    <a:pt x="371" y="23"/>
                  </a:cubicBezTo>
                  <a:close/>
                  <a:moveTo>
                    <a:pt x="159" y="44"/>
                  </a:moveTo>
                  <a:cubicBezTo>
                    <a:pt x="159" y="43"/>
                    <a:pt x="160" y="43"/>
                    <a:pt x="161" y="43"/>
                  </a:cubicBezTo>
                  <a:cubicBezTo>
                    <a:pt x="161" y="44"/>
                    <a:pt x="160" y="44"/>
                    <a:pt x="159" y="44"/>
                  </a:cubicBezTo>
                  <a:close/>
                  <a:moveTo>
                    <a:pt x="115" y="38"/>
                  </a:moveTo>
                  <a:cubicBezTo>
                    <a:pt x="114" y="37"/>
                    <a:pt x="117" y="37"/>
                    <a:pt x="115" y="37"/>
                  </a:cubicBezTo>
                  <a:cubicBezTo>
                    <a:pt x="115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7" y="37"/>
                  </a:cubicBezTo>
                  <a:cubicBezTo>
                    <a:pt x="116" y="37"/>
                    <a:pt x="116" y="38"/>
                    <a:pt x="115" y="38"/>
                  </a:cubicBezTo>
                  <a:close/>
                  <a:moveTo>
                    <a:pt x="117" y="35"/>
                  </a:moveTo>
                  <a:cubicBezTo>
                    <a:pt x="117" y="36"/>
                    <a:pt x="116" y="36"/>
                    <a:pt x="116" y="36"/>
                  </a:cubicBezTo>
                  <a:cubicBezTo>
                    <a:pt x="115" y="37"/>
                    <a:pt x="115" y="36"/>
                    <a:pt x="115" y="36"/>
                  </a:cubicBezTo>
                  <a:cubicBezTo>
                    <a:pt x="116" y="36"/>
                    <a:pt x="116" y="35"/>
                    <a:pt x="117" y="35"/>
                  </a:cubicBezTo>
                  <a:close/>
                  <a:moveTo>
                    <a:pt x="82" y="33"/>
                  </a:moveTo>
                  <a:cubicBezTo>
                    <a:pt x="82" y="33"/>
                    <a:pt x="85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4" y="34"/>
                    <a:pt x="85" y="34"/>
                    <a:pt x="83" y="34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4" y="35"/>
                    <a:pt x="82" y="34"/>
                    <a:pt x="83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4"/>
                    <a:pt x="84" y="34"/>
                    <a:pt x="82" y="33"/>
                  </a:cubicBezTo>
                  <a:close/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3" y="18"/>
                    <a:pt x="74" y="18"/>
                    <a:pt x="75" y="18"/>
                  </a:cubicBezTo>
                  <a:close/>
                  <a:moveTo>
                    <a:pt x="372" y="17"/>
                  </a:moveTo>
                  <a:cubicBezTo>
                    <a:pt x="372" y="18"/>
                    <a:pt x="370" y="18"/>
                    <a:pt x="370" y="18"/>
                  </a:cubicBezTo>
                  <a:cubicBezTo>
                    <a:pt x="370" y="18"/>
                    <a:pt x="371" y="17"/>
                    <a:pt x="372" y="17"/>
                  </a:cubicBezTo>
                  <a:close/>
                  <a:moveTo>
                    <a:pt x="367" y="11"/>
                  </a:moveTo>
                  <a:cubicBezTo>
                    <a:pt x="367" y="10"/>
                    <a:pt x="365" y="12"/>
                    <a:pt x="364" y="11"/>
                  </a:cubicBezTo>
                  <a:cubicBezTo>
                    <a:pt x="365" y="11"/>
                    <a:pt x="368" y="10"/>
                    <a:pt x="368" y="11"/>
                  </a:cubicBezTo>
                  <a:cubicBezTo>
                    <a:pt x="367" y="11"/>
                    <a:pt x="367" y="12"/>
                    <a:pt x="366" y="11"/>
                  </a:cubicBezTo>
                  <a:cubicBezTo>
                    <a:pt x="366" y="11"/>
                    <a:pt x="367" y="11"/>
                    <a:pt x="367" y="11"/>
                  </a:cubicBezTo>
                  <a:close/>
                  <a:moveTo>
                    <a:pt x="369" y="16"/>
                  </a:moveTo>
                  <a:cubicBezTo>
                    <a:pt x="369" y="17"/>
                    <a:pt x="368" y="16"/>
                    <a:pt x="367" y="17"/>
                  </a:cubicBezTo>
                  <a:cubicBezTo>
                    <a:pt x="367" y="16"/>
                    <a:pt x="366" y="16"/>
                    <a:pt x="366" y="16"/>
                  </a:cubicBezTo>
                  <a:cubicBezTo>
                    <a:pt x="367" y="16"/>
                    <a:pt x="368" y="16"/>
                    <a:pt x="369" y="16"/>
                  </a:cubicBezTo>
                  <a:close/>
                  <a:moveTo>
                    <a:pt x="371" y="26"/>
                  </a:moveTo>
                  <a:cubicBezTo>
                    <a:pt x="371" y="26"/>
                    <a:pt x="371" y="26"/>
                    <a:pt x="370" y="26"/>
                  </a:cubicBezTo>
                  <a:cubicBezTo>
                    <a:pt x="370" y="26"/>
                    <a:pt x="369" y="26"/>
                    <a:pt x="369" y="26"/>
                  </a:cubicBezTo>
                  <a:cubicBezTo>
                    <a:pt x="368" y="26"/>
                    <a:pt x="370" y="26"/>
                    <a:pt x="370" y="25"/>
                  </a:cubicBezTo>
                  <a:cubicBezTo>
                    <a:pt x="371" y="25"/>
                    <a:pt x="371" y="26"/>
                    <a:pt x="371" y="26"/>
                  </a:cubicBezTo>
                  <a:close/>
                  <a:moveTo>
                    <a:pt x="368" y="17"/>
                  </a:moveTo>
                  <a:cubicBezTo>
                    <a:pt x="368" y="17"/>
                    <a:pt x="367" y="17"/>
                    <a:pt x="367" y="18"/>
                  </a:cubicBezTo>
                  <a:cubicBezTo>
                    <a:pt x="366" y="18"/>
                    <a:pt x="367" y="17"/>
                    <a:pt x="366" y="18"/>
                  </a:cubicBezTo>
                  <a:cubicBezTo>
                    <a:pt x="365" y="18"/>
                    <a:pt x="368" y="17"/>
                    <a:pt x="366" y="17"/>
                  </a:cubicBezTo>
                  <a:cubicBezTo>
                    <a:pt x="366" y="17"/>
                    <a:pt x="367" y="17"/>
                    <a:pt x="368" y="17"/>
                  </a:cubicBezTo>
                  <a:close/>
                  <a:moveTo>
                    <a:pt x="363" y="9"/>
                  </a:moveTo>
                  <a:cubicBezTo>
                    <a:pt x="363" y="9"/>
                    <a:pt x="362" y="10"/>
                    <a:pt x="361" y="10"/>
                  </a:cubicBezTo>
                  <a:cubicBezTo>
                    <a:pt x="361" y="10"/>
                    <a:pt x="362" y="10"/>
                    <a:pt x="362" y="10"/>
                  </a:cubicBezTo>
                  <a:cubicBezTo>
                    <a:pt x="363" y="10"/>
                    <a:pt x="362" y="10"/>
                    <a:pt x="362" y="10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64" y="10"/>
                    <a:pt x="363" y="10"/>
                    <a:pt x="363" y="10"/>
                  </a:cubicBezTo>
                  <a:cubicBezTo>
                    <a:pt x="363" y="11"/>
                    <a:pt x="362" y="10"/>
                    <a:pt x="362" y="11"/>
                  </a:cubicBezTo>
                  <a:cubicBezTo>
                    <a:pt x="361" y="10"/>
                    <a:pt x="361" y="10"/>
                    <a:pt x="360" y="10"/>
                  </a:cubicBezTo>
                  <a:cubicBezTo>
                    <a:pt x="360" y="10"/>
                    <a:pt x="361" y="9"/>
                    <a:pt x="359" y="9"/>
                  </a:cubicBezTo>
                  <a:cubicBezTo>
                    <a:pt x="360" y="9"/>
                    <a:pt x="360" y="8"/>
                    <a:pt x="361" y="8"/>
                  </a:cubicBezTo>
                  <a:cubicBezTo>
                    <a:pt x="361" y="8"/>
                    <a:pt x="361" y="8"/>
                    <a:pt x="361" y="8"/>
                  </a:cubicBezTo>
                  <a:cubicBezTo>
                    <a:pt x="360" y="8"/>
                    <a:pt x="360" y="8"/>
                    <a:pt x="359" y="8"/>
                  </a:cubicBezTo>
                  <a:cubicBezTo>
                    <a:pt x="360" y="8"/>
                    <a:pt x="359" y="8"/>
                    <a:pt x="359" y="7"/>
                  </a:cubicBezTo>
                  <a:cubicBezTo>
                    <a:pt x="360" y="7"/>
                    <a:pt x="360" y="8"/>
                    <a:pt x="361" y="7"/>
                  </a:cubicBezTo>
                  <a:cubicBezTo>
                    <a:pt x="361" y="8"/>
                    <a:pt x="362" y="8"/>
                    <a:pt x="363" y="8"/>
                  </a:cubicBezTo>
                  <a:cubicBezTo>
                    <a:pt x="362" y="8"/>
                    <a:pt x="362" y="9"/>
                    <a:pt x="362" y="9"/>
                  </a:cubicBezTo>
                  <a:cubicBezTo>
                    <a:pt x="362" y="10"/>
                    <a:pt x="363" y="9"/>
                    <a:pt x="363" y="9"/>
                  </a:cubicBezTo>
                  <a:close/>
                  <a:moveTo>
                    <a:pt x="361" y="11"/>
                  </a:moveTo>
                  <a:cubicBezTo>
                    <a:pt x="361" y="11"/>
                    <a:pt x="363" y="11"/>
                    <a:pt x="363" y="11"/>
                  </a:cubicBezTo>
                  <a:cubicBezTo>
                    <a:pt x="362" y="12"/>
                    <a:pt x="362" y="11"/>
                    <a:pt x="361" y="11"/>
                  </a:cubicBezTo>
                  <a:close/>
                  <a:moveTo>
                    <a:pt x="362" y="34"/>
                  </a:moveTo>
                  <a:cubicBezTo>
                    <a:pt x="363" y="34"/>
                    <a:pt x="362" y="34"/>
                    <a:pt x="362" y="35"/>
                  </a:cubicBezTo>
                  <a:cubicBezTo>
                    <a:pt x="362" y="35"/>
                    <a:pt x="361" y="34"/>
                    <a:pt x="361" y="35"/>
                  </a:cubicBezTo>
                  <a:cubicBezTo>
                    <a:pt x="360" y="35"/>
                    <a:pt x="358" y="35"/>
                    <a:pt x="359" y="35"/>
                  </a:cubicBezTo>
                  <a:cubicBezTo>
                    <a:pt x="361" y="35"/>
                    <a:pt x="361" y="34"/>
                    <a:pt x="362" y="34"/>
                  </a:cubicBezTo>
                  <a:close/>
                  <a:moveTo>
                    <a:pt x="360" y="11"/>
                  </a:moveTo>
                  <a:cubicBezTo>
                    <a:pt x="360" y="11"/>
                    <a:pt x="360" y="12"/>
                    <a:pt x="359" y="12"/>
                  </a:cubicBezTo>
                  <a:cubicBezTo>
                    <a:pt x="358" y="12"/>
                    <a:pt x="358" y="11"/>
                    <a:pt x="357" y="11"/>
                  </a:cubicBezTo>
                  <a:cubicBezTo>
                    <a:pt x="358" y="11"/>
                    <a:pt x="359" y="11"/>
                    <a:pt x="360" y="11"/>
                  </a:cubicBezTo>
                  <a:close/>
                  <a:moveTo>
                    <a:pt x="360" y="6"/>
                  </a:moveTo>
                  <a:cubicBezTo>
                    <a:pt x="360" y="7"/>
                    <a:pt x="359" y="7"/>
                    <a:pt x="359" y="7"/>
                  </a:cubicBezTo>
                  <a:cubicBezTo>
                    <a:pt x="358" y="7"/>
                    <a:pt x="358" y="7"/>
                    <a:pt x="358" y="6"/>
                  </a:cubicBezTo>
                  <a:cubicBezTo>
                    <a:pt x="358" y="6"/>
                    <a:pt x="359" y="7"/>
                    <a:pt x="360" y="6"/>
                  </a:cubicBezTo>
                  <a:close/>
                  <a:moveTo>
                    <a:pt x="359" y="14"/>
                  </a:moveTo>
                  <a:cubicBezTo>
                    <a:pt x="359" y="13"/>
                    <a:pt x="359" y="13"/>
                    <a:pt x="358" y="13"/>
                  </a:cubicBezTo>
                  <a:cubicBezTo>
                    <a:pt x="358" y="13"/>
                    <a:pt x="360" y="13"/>
                    <a:pt x="359" y="13"/>
                  </a:cubicBezTo>
                  <a:cubicBezTo>
                    <a:pt x="360" y="13"/>
                    <a:pt x="360" y="14"/>
                    <a:pt x="359" y="14"/>
                  </a:cubicBezTo>
                  <a:close/>
                  <a:moveTo>
                    <a:pt x="360" y="31"/>
                  </a:moveTo>
                  <a:cubicBezTo>
                    <a:pt x="359" y="31"/>
                    <a:pt x="358" y="33"/>
                    <a:pt x="358" y="33"/>
                  </a:cubicBezTo>
                  <a:cubicBezTo>
                    <a:pt x="356" y="32"/>
                    <a:pt x="360" y="31"/>
                    <a:pt x="358" y="31"/>
                  </a:cubicBezTo>
                  <a:cubicBezTo>
                    <a:pt x="358" y="30"/>
                    <a:pt x="359" y="31"/>
                    <a:pt x="360" y="31"/>
                  </a:cubicBezTo>
                  <a:close/>
                  <a:moveTo>
                    <a:pt x="359" y="34"/>
                  </a:moveTo>
                  <a:cubicBezTo>
                    <a:pt x="358" y="34"/>
                    <a:pt x="357" y="33"/>
                    <a:pt x="357" y="34"/>
                  </a:cubicBezTo>
                  <a:cubicBezTo>
                    <a:pt x="355" y="33"/>
                    <a:pt x="358" y="33"/>
                    <a:pt x="359" y="34"/>
                  </a:cubicBezTo>
                  <a:close/>
                  <a:moveTo>
                    <a:pt x="358" y="41"/>
                  </a:moveTo>
                  <a:cubicBezTo>
                    <a:pt x="359" y="41"/>
                    <a:pt x="358" y="41"/>
                    <a:pt x="358" y="41"/>
                  </a:cubicBezTo>
                  <a:cubicBezTo>
                    <a:pt x="358" y="41"/>
                    <a:pt x="357" y="41"/>
                    <a:pt x="357" y="41"/>
                  </a:cubicBezTo>
                  <a:cubicBezTo>
                    <a:pt x="357" y="40"/>
                    <a:pt x="358" y="41"/>
                    <a:pt x="358" y="41"/>
                  </a:cubicBezTo>
                  <a:close/>
                  <a:moveTo>
                    <a:pt x="338" y="5"/>
                  </a:moveTo>
                  <a:cubicBezTo>
                    <a:pt x="338" y="5"/>
                    <a:pt x="338" y="5"/>
                    <a:pt x="337" y="6"/>
                  </a:cubicBezTo>
                  <a:cubicBezTo>
                    <a:pt x="337" y="6"/>
                    <a:pt x="337" y="5"/>
                    <a:pt x="337" y="5"/>
                  </a:cubicBezTo>
                  <a:cubicBezTo>
                    <a:pt x="337" y="5"/>
                    <a:pt x="338" y="5"/>
                    <a:pt x="338" y="5"/>
                  </a:cubicBezTo>
                  <a:close/>
                  <a:moveTo>
                    <a:pt x="335" y="6"/>
                  </a:moveTo>
                  <a:cubicBezTo>
                    <a:pt x="335" y="6"/>
                    <a:pt x="333" y="6"/>
                    <a:pt x="334" y="6"/>
                  </a:cubicBezTo>
                  <a:cubicBezTo>
                    <a:pt x="333" y="6"/>
                    <a:pt x="333" y="5"/>
                    <a:pt x="333" y="5"/>
                  </a:cubicBezTo>
                  <a:cubicBezTo>
                    <a:pt x="334" y="5"/>
                    <a:pt x="333" y="6"/>
                    <a:pt x="335" y="6"/>
                  </a:cubicBezTo>
                  <a:close/>
                  <a:moveTo>
                    <a:pt x="328" y="14"/>
                  </a:moveTo>
                  <a:cubicBezTo>
                    <a:pt x="327" y="14"/>
                    <a:pt x="326" y="14"/>
                    <a:pt x="326" y="13"/>
                  </a:cubicBezTo>
                  <a:cubicBezTo>
                    <a:pt x="327" y="13"/>
                    <a:pt x="328" y="13"/>
                    <a:pt x="328" y="14"/>
                  </a:cubicBezTo>
                  <a:close/>
                  <a:moveTo>
                    <a:pt x="325" y="13"/>
                  </a:moveTo>
                  <a:cubicBezTo>
                    <a:pt x="326" y="14"/>
                    <a:pt x="324" y="13"/>
                    <a:pt x="324" y="14"/>
                  </a:cubicBezTo>
                  <a:cubicBezTo>
                    <a:pt x="323" y="14"/>
                    <a:pt x="323" y="13"/>
                    <a:pt x="323" y="13"/>
                  </a:cubicBezTo>
                  <a:cubicBezTo>
                    <a:pt x="323" y="13"/>
                    <a:pt x="324" y="13"/>
                    <a:pt x="324" y="13"/>
                  </a:cubicBezTo>
                  <a:cubicBezTo>
                    <a:pt x="324" y="13"/>
                    <a:pt x="324" y="13"/>
                    <a:pt x="325" y="13"/>
                  </a:cubicBezTo>
                  <a:close/>
                  <a:moveTo>
                    <a:pt x="325" y="9"/>
                  </a:moveTo>
                  <a:cubicBezTo>
                    <a:pt x="324" y="9"/>
                    <a:pt x="324" y="8"/>
                    <a:pt x="323" y="8"/>
                  </a:cubicBezTo>
                  <a:cubicBezTo>
                    <a:pt x="324" y="8"/>
                    <a:pt x="325" y="8"/>
                    <a:pt x="325" y="9"/>
                  </a:cubicBezTo>
                  <a:close/>
                  <a:moveTo>
                    <a:pt x="324" y="18"/>
                  </a:moveTo>
                  <a:cubicBezTo>
                    <a:pt x="323" y="18"/>
                    <a:pt x="322" y="18"/>
                    <a:pt x="322" y="18"/>
                  </a:cubicBezTo>
                  <a:cubicBezTo>
                    <a:pt x="322" y="18"/>
                    <a:pt x="324" y="18"/>
                    <a:pt x="323" y="18"/>
                  </a:cubicBezTo>
                  <a:cubicBezTo>
                    <a:pt x="324" y="18"/>
                    <a:pt x="324" y="18"/>
                    <a:pt x="324" y="18"/>
                  </a:cubicBezTo>
                  <a:close/>
                  <a:moveTo>
                    <a:pt x="323" y="5"/>
                  </a:moveTo>
                  <a:cubicBezTo>
                    <a:pt x="323" y="5"/>
                    <a:pt x="322" y="4"/>
                    <a:pt x="321" y="5"/>
                  </a:cubicBezTo>
                  <a:cubicBezTo>
                    <a:pt x="321" y="4"/>
                    <a:pt x="322" y="4"/>
                    <a:pt x="323" y="5"/>
                  </a:cubicBezTo>
                  <a:close/>
                  <a:moveTo>
                    <a:pt x="322" y="5"/>
                  </a:moveTo>
                  <a:cubicBezTo>
                    <a:pt x="321" y="5"/>
                    <a:pt x="321" y="6"/>
                    <a:pt x="320" y="6"/>
                  </a:cubicBezTo>
                  <a:cubicBezTo>
                    <a:pt x="320" y="7"/>
                    <a:pt x="321" y="6"/>
                    <a:pt x="321" y="6"/>
                  </a:cubicBezTo>
                  <a:cubicBezTo>
                    <a:pt x="321" y="7"/>
                    <a:pt x="320" y="6"/>
                    <a:pt x="319" y="6"/>
                  </a:cubicBezTo>
                  <a:cubicBezTo>
                    <a:pt x="319" y="6"/>
                    <a:pt x="319" y="5"/>
                    <a:pt x="320" y="5"/>
                  </a:cubicBezTo>
                  <a:cubicBezTo>
                    <a:pt x="320" y="5"/>
                    <a:pt x="321" y="5"/>
                    <a:pt x="321" y="5"/>
                  </a:cubicBezTo>
                  <a:cubicBezTo>
                    <a:pt x="321" y="5"/>
                    <a:pt x="321" y="5"/>
                    <a:pt x="322" y="5"/>
                  </a:cubicBezTo>
                  <a:close/>
                  <a:moveTo>
                    <a:pt x="321" y="8"/>
                  </a:moveTo>
                  <a:cubicBezTo>
                    <a:pt x="320" y="7"/>
                    <a:pt x="319" y="8"/>
                    <a:pt x="319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8"/>
                  </a:cubicBezTo>
                  <a:close/>
                  <a:moveTo>
                    <a:pt x="319" y="5"/>
                  </a:moveTo>
                  <a:cubicBezTo>
                    <a:pt x="318" y="4"/>
                    <a:pt x="319" y="4"/>
                    <a:pt x="319" y="4"/>
                  </a:cubicBezTo>
                  <a:cubicBezTo>
                    <a:pt x="321" y="4"/>
                    <a:pt x="321" y="5"/>
                    <a:pt x="319" y="5"/>
                  </a:cubicBezTo>
                  <a:close/>
                  <a:moveTo>
                    <a:pt x="317" y="8"/>
                  </a:moveTo>
                  <a:cubicBezTo>
                    <a:pt x="318" y="8"/>
                    <a:pt x="318" y="8"/>
                    <a:pt x="318" y="8"/>
                  </a:cubicBezTo>
                  <a:cubicBezTo>
                    <a:pt x="317" y="8"/>
                    <a:pt x="317" y="8"/>
                    <a:pt x="317" y="8"/>
                  </a:cubicBezTo>
                  <a:close/>
                  <a:moveTo>
                    <a:pt x="309" y="5"/>
                  </a:moveTo>
                  <a:cubicBezTo>
                    <a:pt x="308" y="5"/>
                    <a:pt x="306" y="5"/>
                    <a:pt x="305" y="4"/>
                  </a:cubicBezTo>
                  <a:cubicBezTo>
                    <a:pt x="306" y="4"/>
                    <a:pt x="307" y="5"/>
                    <a:pt x="307" y="4"/>
                  </a:cubicBezTo>
                  <a:cubicBezTo>
                    <a:pt x="307" y="4"/>
                    <a:pt x="307" y="4"/>
                    <a:pt x="307" y="4"/>
                  </a:cubicBezTo>
                  <a:cubicBezTo>
                    <a:pt x="307" y="5"/>
                    <a:pt x="308" y="5"/>
                    <a:pt x="309" y="5"/>
                  </a:cubicBezTo>
                  <a:close/>
                  <a:moveTo>
                    <a:pt x="309" y="46"/>
                  </a:moveTo>
                  <a:cubicBezTo>
                    <a:pt x="309" y="47"/>
                    <a:pt x="307" y="47"/>
                    <a:pt x="307" y="47"/>
                  </a:cubicBezTo>
                  <a:cubicBezTo>
                    <a:pt x="307" y="46"/>
                    <a:pt x="308" y="47"/>
                    <a:pt x="309" y="46"/>
                  </a:cubicBezTo>
                  <a:close/>
                  <a:moveTo>
                    <a:pt x="303" y="4"/>
                  </a:moveTo>
                  <a:cubicBezTo>
                    <a:pt x="303" y="4"/>
                    <a:pt x="303" y="4"/>
                    <a:pt x="302" y="4"/>
                  </a:cubicBezTo>
                  <a:cubicBezTo>
                    <a:pt x="302" y="4"/>
                    <a:pt x="302" y="4"/>
                    <a:pt x="301" y="4"/>
                  </a:cubicBezTo>
                  <a:cubicBezTo>
                    <a:pt x="302" y="3"/>
                    <a:pt x="303" y="4"/>
                    <a:pt x="303" y="4"/>
                  </a:cubicBezTo>
                  <a:close/>
                  <a:moveTo>
                    <a:pt x="265" y="4"/>
                  </a:moveTo>
                  <a:cubicBezTo>
                    <a:pt x="265" y="5"/>
                    <a:pt x="264" y="5"/>
                    <a:pt x="263" y="5"/>
                  </a:cubicBezTo>
                  <a:cubicBezTo>
                    <a:pt x="264" y="5"/>
                    <a:pt x="263" y="4"/>
                    <a:pt x="265" y="4"/>
                  </a:cubicBezTo>
                  <a:close/>
                  <a:moveTo>
                    <a:pt x="256" y="7"/>
                  </a:moveTo>
                  <a:cubicBezTo>
                    <a:pt x="257" y="7"/>
                    <a:pt x="255" y="7"/>
                    <a:pt x="255" y="7"/>
                  </a:cubicBezTo>
                  <a:cubicBezTo>
                    <a:pt x="254" y="7"/>
                    <a:pt x="256" y="7"/>
                    <a:pt x="256" y="7"/>
                  </a:cubicBezTo>
                  <a:close/>
                  <a:moveTo>
                    <a:pt x="250" y="6"/>
                  </a:moveTo>
                  <a:cubicBezTo>
                    <a:pt x="250" y="6"/>
                    <a:pt x="253" y="6"/>
                    <a:pt x="252" y="7"/>
                  </a:cubicBezTo>
                  <a:cubicBezTo>
                    <a:pt x="251" y="6"/>
                    <a:pt x="251" y="6"/>
                    <a:pt x="250" y="7"/>
                  </a:cubicBezTo>
                  <a:cubicBezTo>
                    <a:pt x="249" y="7"/>
                    <a:pt x="251" y="6"/>
                    <a:pt x="250" y="6"/>
                  </a:cubicBezTo>
                  <a:close/>
                  <a:moveTo>
                    <a:pt x="250" y="6"/>
                  </a:moveTo>
                  <a:cubicBezTo>
                    <a:pt x="249" y="5"/>
                    <a:pt x="249" y="5"/>
                    <a:pt x="249" y="5"/>
                  </a:cubicBezTo>
                  <a:cubicBezTo>
                    <a:pt x="248" y="5"/>
                    <a:pt x="249" y="6"/>
                    <a:pt x="248" y="6"/>
                  </a:cubicBezTo>
                  <a:cubicBezTo>
                    <a:pt x="246" y="5"/>
                    <a:pt x="251" y="5"/>
                    <a:pt x="250" y="6"/>
                  </a:cubicBezTo>
                  <a:close/>
                  <a:moveTo>
                    <a:pt x="237" y="6"/>
                  </a:moveTo>
                  <a:cubicBezTo>
                    <a:pt x="236" y="6"/>
                    <a:pt x="235" y="6"/>
                    <a:pt x="234" y="6"/>
                  </a:cubicBezTo>
                  <a:cubicBezTo>
                    <a:pt x="234" y="6"/>
                    <a:pt x="232" y="6"/>
                    <a:pt x="233" y="7"/>
                  </a:cubicBezTo>
                  <a:cubicBezTo>
                    <a:pt x="232" y="7"/>
                    <a:pt x="232" y="6"/>
                    <a:pt x="231" y="7"/>
                  </a:cubicBezTo>
                  <a:cubicBezTo>
                    <a:pt x="231" y="6"/>
                    <a:pt x="233" y="6"/>
                    <a:pt x="232" y="6"/>
                  </a:cubicBezTo>
                  <a:cubicBezTo>
                    <a:pt x="234" y="5"/>
                    <a:pt x="236" y="6"/>
                    <a:pt x="236" y="5"/>
                  </a:cubicBezTo>
                  <a:cubicBezTo>
                    <a:pt x="237" y="5"/>
                    <a:pt x="237" y="6"/>
                    <a:pt x="237" y="6"/>
                  </a:cubicBezTo>
                  <a:close/>
                  <a:moveTo>
                    <a:pt x="232" y="9"/>
                  </a:moveTo>
                  <a:cubicBezTo>
                    <a:pt x="232" y="10"/>
                    <a:pt x="230" y="9"/>
                    <a:pt x="229" y="10"/>
                  </a:cubicBezTo>
                  <a:cubicBezTo>
                    <a:pt x="229" y="9"/>
                    <a:pt x="230" y="9"/>
                    <a:pt x="232" y="9"/>
                  </a:cubicBezTo>
                  <a:close/>
                  <a:moveTo>
                    <a:pt x="224" y="6"/>
                  </a:moveTo>
                  <a:cubicBezTo>
                    <a:pt x="225" y="6"/>
                    <a:pt x="224" y="6"/>
                    <a:pt x="224" y="7"/>
                  </a:cubicBezTo>
                  <a:cubicBezTo>
                    <a:pt x="223" y="7"/>
                    <a:pt x="224" y="6"/>
                    <a:pt x="223" y="7"/>
                  </a:cubicBezTo>
                  <a:cubicBezTo>
                    <a:pt x="223" y="6"/>
                    <a:pt x="224" y="7"/>
                    <a:pt x="224" y="6"/>
                  </a:cubicBezTo>
                  <a:close/>
                  <a:moveTo>
                    <a:pt x="224" y="8"/>
                  </a:moveTo>
                  <a:cubicBezTo>
                    <a:pt x="224" y="8"/>
                    <a:pt x="223" y="8"/>
                    <a:pt x="223" y="8"/>
                  </a:cubicBezTo>
                  <a:cubicBezTo>
                    <a:pt x="223" y="8"/>
                    <a:pt x="224" y="7"/>
                    <a:pt x="222" y="7"/>
                  </a:cubicBezTo>
                  <a:cubicBezTo>
                    <a:pt x="223" y="6"/>
                    <a:pt x="224" y="7"/>
                    <a:pt x="224" y="8"/>
                  </a:cubicBezTo>
                  <a:close/>
                  <a:moveTo>
                    <a:pt x="222" y="8"/>
                  </a:moveTo>
                  <a:cubicBezTo>
                    <a:pt x="222" y="8"/>
                    <a:pt x="221" y="8"/>
                    <a:pt x="222" y="9"/>
                  </a:cubicBezTo>
                  <a:cubicBezTo>
                    <a:pt x="221" y="8"/>
                    <a:pt x="221" y="7"/>
                    <a:pt x="222" y="8"/>
                  </a:cubicBezTo>
                  <a:close/>
                  <a:moveTo>
                    <a:pt x="203" y="9"/>
                  </a:moveTo>
                  <a:cubicBezTo>
                    <a:pt x="203" y="9"/>
                    <a:pt x="202" y="9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2" y="9"/>
                    <a:pt x="203" y="9"/>
                  </a:cubicBezTo>
                  <a:close/>
                  <a:moveTo>
                    <a:pt x="200" y="11"/>
                  </a:moveTo>
                  <a:cubicBezTo>
                    <a:pt x="200" y="11"/>
                    <a:pt x="199" y="10"/>
                    <a:pt x="198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9"/>
                    <a:pt x="198" y="10"/>
                    <a:pt x="199" y="10"/>
                  </a:cubicBezTo>
                  <a:cubicBezTo>
                    <a:pt x="198" y="10"/>
                    <a:pt x="198" y="10"/>
                    <a:pt x="200" y="11"/>
                  </a:cubicBezTo>
                  <a:close/>
                  <a:moveTo>
                    <a:pt x="194" y="11"/>
                  </a:moveTo>
                  <a:cubicBezTo>
                    <a:pt x="196" y="11"/>
                    <a:pt x="193" y="12"/>
                    <a:pt x="195" y="12"/>
                  </a:cubicBezTo>
                  <a:cubicBezTo>
                    <a:pt x="193" y="13"/>
                    <a:pt x="195" y="11"/>
                    <a:pt x="194" y="11"/>
                  </a:cubicBezTo>
                  <a:close/>
                  <a:moveTo>
                    <a:pt x="193" y="10"/>
                  </a:moveTo>
                  <a:cubicBezTo>
                    <a:pt x="192" y="10"/>
                    <a:pt x="192" y="9"/>
                    <a:pt x="191" y="9"/>
                  </a:cubicBezTo>
                  <a:cubicBezTo>
                    <a:pt x="191" y="9"/>
                    <a:pt x="192" y="9"/>
                    <a:pt x="192" y="9"/>
                  </a:cubicBezTo>
                  <a:cubicBezTo>
                    <a:pt x="192" y="9"/>
                    <a:pt x="193" y="9"/>
                    <a:pt x="193" y="10"/>
                  </a:cubicBezTo>
                  <a:close/>
                  <a:moveTo>
                    <a:pt x="193" y="11"/>
                  </a:moveTo>
                  <a:cubicBezTo>
                    <a:pt x="193" y="10"/>
                    <a:pt x="191" y="11"/>
                    <a:pt x="193" y="11"/>
                  </a:cubicBezTo>
                  <a:cubicBezTo>
                    <a:pt x="193" y="11"/>
                    <a:pt x="192" y="11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2" y="11"/>
                    <a:pt x="192" y="10"/>
                  </a:cubicBezTo>
                  <a:cubicBezTo>
                    <a:pt x="193" y="10"/>
                    <a:pt x="193" y="10"/>
                    <a:pt x="193" y="11"/>
                  </a:cubicBezTo>
                  <a:close/>
                  <a:moveTo>
                    <a:pt x="191" y="10"/>
                  </a:moveTo>
                  <a:cubicBezTo>
                    <a:pt x="191" y="10"/>
                    <a:pt x="189" y="10"/>
                    <a:pt x="190" y="10"/>
                  </a:cubicBezTo>
                  <a:cubicBezTo>
                    <a:pt x="189" y="10"/>
                    <a:pt x="189" y="9"/>
                    <a:pt x="191" y="9"/>
                  </a:cubicBezTo>
                  <a:cubicBezTo>
                    <a:pt x="191" y="10"/>
                    <a:pt x="190" y="10"/>
                    <a:pt x="191" y="10"/>
                  </a:cubicBezTo>
                  <a:close/>
                  <a:moveTo>
                    <a:pt x="191" y="12"/>
                  </a:moveTo>
                  <a:cubicBezTo>
                    <a:pt x="189" y="12"/>
                    <a:pt x="189" y="12"/>
                    <a:pt x="189" y="12"/>
                  </a:cubicBezTo>
                  <a:cubicBezTo>
                    <a:pt x="189" y="11"/>
                    <a:pt x="187" y="11"/>
                    <a:pt x="188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7" y="11"/>
                    <a:pt x="190" y="12"/>
                    <a:pt x="191" y="12"/>
                  </a:cubicBezTo>
                  <a:close/>
                  <a:moveTo>
                    <a:pt x="185" y="12"/>
                  </a:moveTo>
                  <a:cubicBezTo>
                    <a:pt x="185" y="12"/>
                    <a:pt x="185" y="12"/>
                    <a:pt x="185" y="12"/>
                  </a:cubicBezTo>
                  <a:cubicBezTo>
                    <a:pt x="184" y="12"/>
                    <a:pt x="183" y="12"/>
                    <a:pt x="183" y="12"/>
                  </a:cubicBezTo>
                  <a:cubicBezTo>
                    <a:pt x="183" y="12"/>
                    <a:pt x="184" y="12"/>
                    <a:pt x="185" y="12"/>
                  </a:cubicBezTo>
                  <a:close/>
                  <a:moveTo>
                    <a:pt x="178" y="44"/>
                  </a:moveTo>
                  <a:cubicBezTo>
                    <a:pt x="177" y="44"/>
                    <a:pt x="176" y="44"/>
                    <a:pt x="176" y="43"/>
                  </a:cubicBezTo>
                  <a:cubicBezTo>
                    <a:pt x="177" y="43"/>
                    <a:pt x="177" y="44"/>
                    <a:pt x="178" y="44"/>
                  </a:cubicBezTo>
                  <a:close/>
                  <a:moveTo>
                    <a:pt x="169" y="42"/>
                  </a:moveTo>
                  <a:cubicBezTo>
                    <a:pt x="169" y="43"/>
                    <a:pt x="166" y="43"/>
                    <a:pt x="167" y="42"/>
                  </a:cubicBezTo>
                  <a:cubicBezTo>
                    <a:pt x="168" y="42"/>
                    <a:pt x="168" y="42"/>
                    <a:pt x="169" y="42"/>
                  </a:cubicBezTo>
                  <a:close/>
                  <a:moveTo>
                    <a:pt x="157" y="14"/>
                  </a:moveTo>
                  <a:cubicBezTo>
                    <a:pt x="156" y="14"/>
                    <a:pt x="157" y="14"/>
                    <a:pt x="157" y="13"/>
                  </a:cubicBezTo>
                  <a:cubicBezTo>
                    <a:pt x="158" y="13"/>
                    <a:pt x="158" y="14"/>
                    <a:pt x="157" y="14"/>
                  </a:cubicBezTo>
                  <a:close/>
                  <a:moveTo>
                    <a:pt x="157" y="39"/>
                  </a:moveTo>
                  <a:cubicBezTo>
                    <a:pt x="156" y="39"/>
                    <a:pt x="155" y="39"/>
                    <a:pt x="155" y="39"/>
                  </a:cubicBezTo>
                  <a:cubicBezTo>
                    <a:pt x="156" y="39"/>
                    <a:pt x="156" y="39"/>
                    <a:pt x="157" y="39"/>
                  </a:cubicBezTo>
                  <a:close/>
                  <a:moveTo>
                    <a:pt x="156" y="41"/>
                  </a:moveTo>
                  <a:cubicBezTo>
                    <a:pt x="156" y="41"/>
                    <a:pt x="156" y="41"/>
                    <a:pt x="156" y="42"/>
                  </a:cubicBezTo>
                  <a:cubicBezTo>
                    <a:pt x="155" y="41"/>
                    <a:pt x="154" y="41"/>
                    <a:pt x="153" y="41"/>
                  </a:cubicBezTo>
                  <a:cubicBezTo>
                    <a:pt x="154" y="41"/>
                    <a:pt x="155" y="41"/>
                    <a:pt x="153" y="41"/>
                  </a:cubicBezTo>
                  <a:cubicBezTo>
                    <a:pt x="153" y="40"/>
                    <a:pt x="155" y="41"/>
                    <a:pt x="156" y="41"/>
                  </a:cubicBezTo>
                  <a:close/>
                  <a:moveTo>
                    <a:pt x="154" y="14"/>
                  </a:moveTo>
                  <a:cubicBezTo>
                    <a:pt x="155" y="14"/>
                    <a:pt x="155" y="14"/>
                    <a:pt x="156" y="14"/>
                  </a:cubicBezTo>
                  <a:cubicBezTo>
                    <a:pt x="156" y="14"/>
                    <a:pt x="155" y="14"/>
                    <a:pt x="155" y="15"/>
                  </a:cubicBezTo>
                  <a:cubicBezTo>
                    <a:pt x="154" y="15"/>
                    <a:pt x="155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lose/>
                  <a:moveTo>
                    <a:pt x="152" y="27"/>
                  </a:moveTo>
                  <a:cubicBezTo>
                    <a:pt x="152" y="27"/>
                    <a:pt x="151" y="26"/>
                    <a:pt x="151" y="27"/>
                  </a:cubicBezTo>
                  <a:cubicBezTo>
                    <a:pt x="149" y="26"/>
                    <a:pt x="152" y="26"/>
                    <a:pt x="152" y="27"/>
                  </a:cubicBezTo>
                  <a:close/>
                  <a:moveTo>
                    <a:pt x="152" y="39"/>
                  </a:moveTo>
                  <a:cubicBezTo>
                    <a:pt x="152" y="40"/>
                    <a:pt x="150" y="40"/>
                    <a:pt x="151" y="39"/>
                  </a:cubicBezTo>
                  <a:lnTo>
                    <a:pt x="152" y="39"/>
                  </a:lnTo>
                  <a:close/>
                  <a:moveTo>
                    <a:pt x="152" y="36"/>
                  </a:move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48" y="36"/>
                    <a:pt x="148" y="35"/>
                  </a:cubicBezTo>
                  <a:cubicBezTo>
                    <a:pt x="149" y="36"/>
                    <a:pt x="150" y="36"/>
                    <a:pt x="152" y="36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9" y="14"/>
                    <a:pt x="150" y="15"/>
                    <a:pt x="148" y="14"/>
                  </a:cubicBezTo>
                  <a:cubicBezTo>
                    <a:pt x="149" y="14"/>
                    <a:pt x="149" y="14"/>
                    <a:pt x="151" y="14"/>
                  </a:cubicBezTo>
                  <a:close/>
                  <a:moveTo>
                    <a:pt x="151" y="41"/>
                  </a:moveTo>
                  <a:cubicBezTo>
                    <a:pt x="150" y="41"/>
                    <a:pt x="150" y="41"/>
                    <a:pt x="149" y="41"/>
                  </a:cubicBezTo>
                  <a:cubicBezTo>
                    <a:pt x="149" y="41"/>
                    <a:pt x="150" y="41"/>
                    <a:pt x="150" y="41"/>
                  </a:cubicBezTo>
                  <a:cubicBezTo>
                    <a:pt x="150" y="41"/>
                    <a:pt x="151" y="41"/>
                    <a:pt x="151" y="41"/>
                  </a:cubicBezTo>
                  <a:close/>
                  <a:moveTo>
                    <a:pt x="149" y="32"/>
                  </a:moveTo>
                  <a:cubicBezTo>
                    <a:pt x="150" y="32"/>
                    <a:pt x="149" y="32"/>
                    <a:pt x="150" y="32"/>
                  </a:cubicBezTo>
                  <a:cubicBezTo>
                    <a:pt x="149" y="32"/>
                    <a:pt x="148" y="33"/>
                    <a:pt x="147" y="32"/>
                  </a:cubicBezTo>
                  <a:cubicBezTo>
                    <a:pt x="148" y="32"/>
                    <a:pt x="148" y="32"/>
                    <a:pt x="149" y="32"/>
                  </a:cubicBezTo>
                  <a:close/>
                  <a:moveTo>
                    <a:pt x="149" y="37"/>
                  </a:moveTo>
                  <a:cubicBezTo>
                    <a:pt x="149" y="37"/>
                    <a:pt x="149" y="37"/>
                    <a:pt x="149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8" y="37"/>
                    <a:pt x="148" y="37"/>
                    <a:pt x="147" y="37"/>
                  </a:cubicBezTo>
                  <a:cubicBezTo>
                    <a:pt x="148" y="37"/>
                    <a:pt x="148" y="37"/>
                    <a:pt x="149" y="37"/>
                  </a:cubicBezTo>
                  <a:close/>
                  <a:moveTo>
                    <a:pt x="149" y="38"/>
                  </a:moveTo>
                  <a:cubicBezTo>
                    <a:pt x="149" y="39"/>
                    <a:pt x="149" y="39"/>
                    <a:pt x="149" y="39"/>
                  </a:cubicBezTo>
                  <a:cubicBezTo>
                    <a:pt x="148" y="39"/>
                    <a:pt x="149" y="39"/>
                    <a:pt x="148" y="38"/>
                  </a:cubicBezTo>
                  <a:cubicBezTo>
                    <a:pt x="148" y="38"/>
                    <a:pt x="147" y="39"/>
                    <a:pt x="147" y="39"/>
                  </a:cubicBezTo>
                  <a:cubicBezTo>
                    <a:pt x="146" y="38"/>
                    <a:pt x="148" y="38"/>
                    <a:pt x="149" y="38"/>
                  </a:cubicBezTo>
                  <a:close/>
                  <a:moveTo>
                    <a:pt x="149" y="40"/>
                  </a:move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8" y="41"/>
                    <a:pt x="147" y="41"/>
                  </a:cubicBezTo>
                  <a:cubicBezTo>
                    <a:pt x="147" y="40"/>
                    <a:pt x="148" y="40"/>
                    <a:pt x="149" y="40"/>
                  </a:cubicBezTo>
                  <a:close/>
                  <a:moveTo>
                    <a:pt x="148" y="42"/>
                  </a:moveTo>
                  <a:cubicBezTo>
                    <a:pt x="148" y="43"/>
                    <a:pt x="147" y="42"/>
                    <a:pt x="146" y="42"/>
                  </a:cubicBezTo>
                  <a:cubicBezTo>
                    <a:pt x="146" y="42"/>
                    <a:pt x="146" y="42"/>
                    <a:pt x="147" y="42"/>
                  </a:cubicBezTo>
                  <a:cubicBezTo>
                    <a:pt x="147" y="42"/>
                    <a:pt x="147" y="42"/>
                    <a:pt x="148" y="42"/>
                  </a:cubicBezTo>
                  <a:close/>
                  <a:moveTo>
                    <a:pt x="146" y="29"/>
                  </a:moveTo>
                  <a:cubicBezTo>
                    <a:pt x="146" y="28"/>
                    <a:pt x="146" y="28"/>
                    <a:pt x="147" y="28"/>
                  </a:cubicBezTo>
                  <a:cubicBezTo>
                    <a:pt x="147" y="28"/>
                    <a:pt x="147" y="29"/>
                    <a:pt x="146" y="29"/>
                  </a:cubicBezTo>
                  <a:close/>
                  <a:moveTo>
                    <a:pt x="146" y="34"/>
                  </a:moveTo>
                  <a:cubicBezTo>
                    <a:pt x="147" y="34"/>
                    <a:pt x="145" y="34"/>
                    <a:pt x="144" y="34"/>
                  </a:cubicBezTo>
                  <a:cubicBezTo>
                    <a:pt x="144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6" y="34"/>
                    <a:pt x="146" y="34"/>
                  </a:cubicBezTo>
                  <a:close/>
                  <a:moveTo>
                    <a:pt x="146" y="37"/>
                  </a:moveTo>
                  <a:cubicBezTo>
                    <a:pt x="146" y="37"/>
                    <a:pt x="145" y="37"/>
                    <a:pt x="144" y="38"/>
                  </a:cubicBezTo>
                  <a:cubicBezTo>
                    <a:pt x="143" y="37"/>
                    <a:pt x="145" y="37"/>
                    <a:pt x="146" y="37"/>
                  </a:cubicBezTo>
                  <a:close/>
                  <a:moveTo>
                    <a:pt x="145" y="28"/>
                  </a:moveTo>
                  <a:cubicBezTo>
                    <a:pt x="145" y="28"/>
                    <a:pt x="144" y="28"/>
                    <a:pt x="144" y="29"/>
                  </a:cubicBezTo>
                  <a:cubicBezTo>
                    <a:pt x="143" y="29"/>
                    <a:pt x="143" y="28"/>
                    <a:pt x="145" y="28"/>
                  </a:cubicBezTo>
                  <a:close/>
                  <a:moveTo>
                    <a:pt x="144" y="35"/>
                  </a:moveTo>
                  <a:cubicBezTo>
                    <a:pt x="142" y="36"/>
                    <a:pt x="144" y="36"/>
                    <a:pt x="143" y="36"/>
                  </a:cubicBezTo>
                  <a:cubicBezTo>
                    <a:pt x="142" y="36"/>
                    <a:pt x="142" y="35"/>
                    <a:pt x="143" y="35"/>
                  </a:cubicBezTo>
                  <a:cubicBezTo>
                    <a:pt x="143" y="35"/>
                    <a:pt x="143" y="35"/>
                    <a:pt x="144" y="35"/>
                  </a:cubicBezTo>
                  <a:close/>
                  <a:moveTo>
                    <a:pt x="143" y="39"/>
                  </a:moveTo>
                  <a:cubicBezTo>
                    <a:pt x="144" y="40"/>
                    <a:pt x="142" y="39"/>
                    <a:pt x="142" y="40"/>
                  </a:cubicBezTo>
                  <a:cubicBezTo>
                    <a:pt x="142" y="40"/>
                    <a:pt x="143" y="40"/>
                    <a:pt x="143" y="41"/>
                  </a:cubicBezTo>
                  <a:cubicBezTo>
                    <a:pt x="141" y="41"/>
                    <a:pt x="141" y="41"/>
                    <a:pt x="142" y="42"/>
                  </a:cubicBezTo>
                  <a:cubicBezTo>
                    <a:pt x="141" y="42"/>
                    <a:pt x="141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0"/>
                    <a:pt x="142" y="40"/>
                    <a:pt x="142" y="39"/>
                  </a:cubicBezTo>
                  <a:cubicBezTo>
                    <a:pt x="142" y="39"/>
                    <a:pt x="143" y="39"/>
                    <a:pt x="143" y="39"/>
                  </a:cubicBezTo>
                  <a:cubicBezTo>
                    <a:pt x="143" y="39"/>
                    <a:pt x="143" y="39"/>
                    <a:pt x="143" y="39"/>
                  </a:cubicBezTo>
                  <a:close/>
                  <a:moveTo>
                    <a:pt x="142" y="34"/>
                  </a:moveTo>
                  <a:cubicBezTo>
                    <a:pt x="142" y="35"/>
                    <a:pt x="138" y="35"/>
                    <a:pt x="137" y="35"/>
                  </a:cubicBezTo>
                  <a:cubicBezTo>
                    <a:pt x="137" y="34"/>
                    <a:pt x="139" y="35"/>
                    <a:pt x="139" y="34"/>
                  </a:cubicBezTo>
                  <a:cubicBezTo>
                    <a:pt x="140" y="35"/>
                    <a:pt x="140" y="34"/>
                    <a:pt x="142" y="34"/>
                  </a:cubicBezTo>
                  <a:close/>
                  <a:moveTo>
                    <a:pt x="142" y="38"/>
                  </a:moveTo>
                  <a:cubicBezTo>
                    <a:pt x="141" y="39"/>
                    <a:pt x="140" y="40"/>
                    <a:pt x="139" y="40"/>
                  </a:cubicBezTo>
                  <a:cubicBezTo>
                    <a:pt x="140" y="39"/>
                    <a:pt x="139" y="39"/>
                    <a:pt x="142" y="38"/>
                  </a:cubicBezTo>
                  <a:close/>
                  <a:moveTo>
                    <a:pt x="141" y="33"/>
                  </a:moveTo>
                  <a:cubicBezTo>
                    <a:pt x="141" y="34"/>
                    <a:pt x="140" y="34"/>
                    <a:pt x="139" y="34"/>
                  </a:cubicBezTo>
                  <a:cubicBezTo>
                    <a:pt x="139" y="34"/>
                    <a:pt x="141" y="33"/>
                    <a:pt x="141" y="33"/>
                  </a:cubicBezTo>
                  <a:close/>
                  <a:moveTo>
                    <a:pt x="141" y="42"/>
                  </a:moveTo>
                  <a:cubicBezTo>
                    <a:pt x="141" y="42"/>
                    <a:pt x="139" y="42"/>
                    <a:pt x="139" y="42"/>
                  </a:cubicBezTo>
                  <a:cubicBezTo>
                    <a:pt x="139" y="42"/>
                    <a:pt x="141" y="42"/>
                    <a:pt x="141" y="42"/>
                  </a:cubicBezTo>
                  <a:close/>
                  <a:moveTo>
                    <a:pt x="141" y="16"/>
                  </a:moveTo>
                  <a:cubicBezTo>
                    <a:pt x="140" y="16"/>
                    <a:pt x="140" y="16"/>
                    <a:pt x="139" y="16"/>
                  </a:cubicBezTo>
                  <a:cubicBezTo>
                    <a:pt x="139" y="15"/>
                    <a:pt x="140" y="16"/>
                    <a:pt x="140" y="15"/>
                  </a:cubicBezTo>
                  <a:cubicBezTo>
                    <a:pt x="138" y="15"/>
                    <a:pt x="139" y="15"/>
                    <a:pt x="137" y="16"/>
                  </a:cubicBezTo>
                  <a:cubicBezTo>
                    <a:pt x="137" y="15"/>
                    <a:pt x="138" y="16"/>
                    <a:pt x="13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5"/>
                    <a:pt x="141" y="15"/>
                    <a:pt x="141" y="16"/>
                  </a:cubicBezTo>
                  <a:close/>
                  <a:moveTo>
                    <a:pt x="141" y="35"/>
                  </a:moveTo>
                  <a:cubicBezTo>
                    <a:pt x="140" y="36"/>
                    <a:pt x="141" y="36"/>
                    <a:pt x="141" y="36"/>
                  </a:cubicBezTo>
                  <a:cubicBezTo>
                    <a:pt x="140" y="36"/>
                    <a:pt x="139" y="35"/>
                    <a:pt x="141" y="35"/>
                  </a:cubicBezTo>
                  <a:close/>
                  <a:moveTo>
                    <a:pt x="140" y="29"/>
                  </a:moveTo>
                  <a:cubicBezTo>
                    <a:pt x="139" y="30"/>
                    <a:pt x="139" y="29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9" y="29"/>
                    <a:pt x="139" y="29"/>
                    <a:pt x="140" y="29"/>
                  </a:cubicBezTo>
                  <a:close/>
                  <a:moveTo>
                    <a:pt x="139" y="27"/>
                  </a:moveTo>
                  <a:cubicBezTo>
                    <a:pt x="140" y="27"/>
                    <a:pt x="139" y="28"/>
                    <a:pt x="138" y="28"/>
                  </a:cubicBezTo>
                  <a:cubicBezTo>
                    <a:pt x="138" y="27"/>
                    <a:pt x="136" y="28"/>
                    <a:pt x="135" y="28"/>
                  </a:cubicBezTo>
                  <a:cubicBezTo>
                    <a:pt x="136" y="27"/>
                    <a:pt x="139" y="28"/>
                    <a:pt x="139" y="27"/>
                  </a:cubicBezTo>
                  <a:close/>
                  <a:moveTo>
                    <a:pt x="138" y="38"/>
                  </a:moveTo>
                  <a:cubicBezTo>
                    <a:pt x="137" y="38"/>
                    <a:pt x="136" y="38"/>
                    <a:pt x="137" y="38"/>
                  </a:cubicBezTo>
                  <a:cubicBezTo>
                    <a:pt x="138" y="38"/>
                    <a:pt x="137" y="37"/>
                    <a:pt x="137" y="37"/>
                  </a:cubicBezTo>
                  <a:cubicBezTo>
                    <a:pt x="138" y="37"/>
                    <a:pt x="138" y="37"/>
                    <a:pt x="138" y="36"/>
                  </a:cubicBezTo>
                  <a:cubicBezTo>
                    <a:pt x="139" y="37"/>
                    <a:pt x="139" y="36"/>
                    <a:pt x="139" y="37"/>
                  </a:cubicBezTo>
                  <a:cubicBezTo>
                    <a:pt x="138" y="36"/>
                    <a:pt x="138" y="38"/>
                    <a:pt x="138" y="38"/>
                  </a:cubicBezTo>
                  <a:cubicBezTo>
                    <a:pt x="137" y="38"/>
                    <a:pt x="137" y="38"/>
                    <a:pt x="138" y="38"/>
                  </a:cubicBezTo>
                  <a:close/>
                  <a:moveTo>
                    <a:pt x="139" y="26"/>
                  </a:moveTo>
                  <a:cubicBezTo>
                    <a:pt x="139" y="27"/>
                    <a:pt x="138" y="26"/>
                    <a:pt x="138" y="27"/>
                  </a:cubicBezTo>
                  <a:cubicBezTo>
                    <a:pt x="137" y="27"/>
                    <a:pt x="138" y="26"/>
                    <a:pt x="138" y="26"/>
                  </a:cubicBezTo>
                  <a:cubicBezTo>
                    <a:pt x="138" y="26"/>
                    <a:pt x="138" y="26"/>
                    <a:pt x="139" y="26"/>
                  </a:cubicBezTo>
                  <a:close/>
                  <a:moveTo>
                    <a:pt x="137" y="29"/>
                  </a:moveTo>
                  <a:cubicBezTo>
                    <a:pt x="137" y="30"/>
                    <a:pt x="136" y="30"/>
                    <a:pt x="136" y="30"/>
                  </a:cubicBezTo>
                  <a:cubicBezTo>
                    <a:pt x="135" y="30"/>
                    <a:pt x="136" y="29"/>
                    <a:pt x="134" y="29"/>
                  </a:cubicBezTo>
                  <a:cubicBezTo>
                    <a:pt x="135" y="29"/>
                    <a:pt x="136" y="29"/>
                    <a:pt x="137" y="29"/>
                  </a:cubicBezTo>
                  <a:close/>
                  <a:moveTo>
                    <a:pt x="134" y="39"/>
                  </a:moveTo>
                  <a:cubicBezTo>
                    <a:pt x="134" y="39"/>
                    <a:pt x="135" y="39"/>
                    <a:pt x="135" y="39"/>
                  </a:cubicBezTo>
                  <a:cubicBezTo>
                    <a:pt x="136" y="39"/>
                    <a:pt x="135" y="39"/>
                    <a:pt x="135" y="39"/>
                  </a:cubicBezTo>
                  <a:cubicBezTo>
                    <a:pt x="136" y="40"/>
                    <a:pt x="136" y="40"/>
                    <a:pt x="137" y="40"/>
                  </a:cubicBezTo>
                  <a:cubicBezTo>
                    <a:pt x="136" y="40"/>
                    <a:pt x="133" y="39"/>
                    <a:pt x="133" y="40"/>
                  </a:cubicBezTo>
                  <a:cubicBezTo>
                    <a:pt x="133" y="40"/>
                    <a:pt x="133" y="40"/>
                    <a:pt x="132" y="40"/>
                  </a:cubicBezTo>
                  <a:cubicBezTo>
                    <a:pt x="132" y="40"/>
                    <a:pt x="133" y="40"/>
                    <a:pt x="133" y="40"/>
                  </a:cubicBezTo>
                  <a:cubicBezTo>
                    <a:pt x="134" y="40"/>
                    <a:pt x="134" y="39"/>
                    <a:pt x="134" y="39"/>
                  </a:cubicBezTo>
                  <a:close/>
                  <a:moveTo>
                    <a:pt x="134" y="27"/>
                  </a:moveTo>
                  <a:cubicBezTo>
                    <a:pt x="135" y="27"/>
                    <a:pt x="135" y="28"/>
                    <a:pt x="136" y="28"/>
                  </a:cubicBezTo>
                  <a:cubicBezTo>
                    <a:pt x="135" y="28"/>
                    <a:pt x="133" y="28"/>
                    <a:pt x="133" y="28"/>
                  </a:cubicBezTo>
                  <a:cubicBezTo>
                    <a:pt x="135" y="28"/>
                    <a:pt x="134" y="28"/>
                    <a:pt x="134" y="27"/>
                  </a:cubicBezTo>
                  <a:close/>
                  <a:moveTo>
                    <a:pt x="134" y="38"/>
                  </a:moveTo>
                  <a:cubicBezTo>
                    <a:pt x="135" y="38"/>
                    <a:pt x="134" y="38"/>
                    <a:pt x="134" y="38"/>
                  </a:cubicBezTo>
                  <a:cubicBezTo>
                    <a:pt x="131" y="38"/>
                    <a:pt x="131" y="38"/>
                    <a:pt x="134" y="38"/>
                  </a:cubicBezTo>
                  <a:close/>
                  <a:moveTo>
                    <a:pt x="133" y="16"/>
                  </a:moveTo>
                  <a:cubicBezTo>
                    <a:pt x="133" y="16"/>
                    <a:pt x="132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6"/>
                    <a:pt x="133" y="16"/>
                  </a:cubicBezTo>
                  <a:close/>
                  <a:moveTo>
                    <a:pt x="124" y="16"/>
                  </a:moveTo>
                  <a:cubicBezTo>
                    <a:pt x="123" y="16"/>
                    <a:pt x="124" y="16"/>
                    <a:pt x="124" y="17"/>
                  </a:cubicBezTo>
                  <a:cubicBezTo>
                    <a:pt x="124" y="17"/>
                    <a:pt x="123" y="16"/>
                    <a:pt x="122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3" y="15"/>
                    <a:pt x="121" y="16"/>
                    <a:pt x="122" y="16"/>
                  </a:cubicBezTo>
                  <a:cubicBezTo>
                    <a:pt x="123" y="16"/>
                    <a:pt x="122" y="16"/>
                    <a:pt x="122" y="15"/>
                  </a:cubicBezTo>
                  <a:cubicBezTo>
                    <a:pt x="124" y="15"/>
                    <a:pt x="125" y="15"/>
                    <a:pt x="127" y="15"/>
                  </a:cubicBezTo>
                  <a:cubicBezTo>
                    <a:pt x="128" y="16"/>
                    <a:pt x="127" y="15"/>
                    <a:pt x="127" y="16"/>
                  </a:cubicBezTo>
                  <a:cubicBezTo>
                    <a:pt x="128" y="16"/>
                    <a:pt x="128" y="15"/>
                    <a:pt x="129" y="15"/>
                  </a:cubicBezTo>
                  <a:cubicBezTo>
                    <a:pt x="128" y="16"/>
                    <a:pt x="131" y="16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8" y="16"/>
                    <a:pt x="129" y="16"/>
                    <a:pt x="128" y="17"/>
                  </a:cubicBezTo>
                  <a:cubicBezTo>
                    <a:pt x="128" y="17"/>
                    <a:pt x="128" y="16"/>
                    <a:pt x="128" y="16"/>
                  </a:cubicBezTo>
                  <a:cubicBezTo>
                    <a:pt x="127" y="16"/>
                    <a:pt x="128" y="17"/>
                    <a:pt x="126" y="17"/>
                  </a:cubicBezTo>
                  <a:cubicBezTo>
                    <a:pt x="126" y="16"/>
                    <a:pt x="127" y="16"/>
                    <a:pt x="127" y="16"/>
                  </a:cubicBezTo>
                  <a:cubicBezTo>
                    <a:pt x="125" y="16"/>
                    <a:pt x="125" y="16"/>
                    <a:pt x="124" y="16"/>
                  </a:cubicBezTo>
                  <a:close/>
                  <a:moveTo>
                    <a:pt x="131" y="30"/>
                  </a:moveTo>
                  <a:cubicBezTo>
                    <a:pt x="130" y="30"/>
                    <a:pt x="128" y="30"/>
                    <a:pt x="128" y="30"/>
                  </a:cubicBezTo>
                  <a:cubicBezTo>
                    <a:pt x="127" y="30"/>
                    <a:pt x="128" y="30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7" y="29"/>
                    <a:pt x="129" y="29"/>
                    <a:pt x="131" y="30"/>
                  </a:cubicBezTo>
                  <a:close/>
                  <a:moveTo>
                    <a:pt x="131" y="39"/>
                  </a:moveTo>
                  <a:cubicBezTo>
                    <a:pt x="130" y="39"/>
                    <a:pt x="130" y="40"/>
                    <a:pt x="130" y="40"/>
                  </a:cubicBezTo>
                  <a:cubicBezTo>
                    <a:pt x="129" y="40"/>
                    <a:pt x="129" y="39"/>
                    <a:pt x="129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9" y="39"/>
                    <a:pt x="130" y="39"/>
                    <a:pt x="129" y="39"/>
                  </a:cubicBezTo>
                  <a:cubicBezTo>
                    <a:pt x="130" y="38"/>
                    <a:pt x="130" y="39"/>
                    <a:pt x="131" y="39"/>
                  </a:cubicBezTo>
                  <a:close/>
                  <a:moveTo>
                    <a:pt x="129" y="38"/>
                  </a:moveTo>
                  <a:cubicBezTo>
                    <a:pt x="130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9" y="38"/>
                    <a:pt x="129" y="38"/>
                  </a:cubicBezTo>
                  <a:close/>
                  <a:moveTo>
                    <a:pt x="127" y="38"/>
                  </a:moveTo>
                  <a:cubicBezTo>
                    <a:pt x="127" y="39"/>
                    <a:pt x="126" y="39"/>
                    <a:pt x="127" y="39"/>
                  </a:cubicBezTo>
                  <a:cubicBezTo>
                    <a:pt x="126" y="39"/>
                    <a:pt x="125" y="39"/>
                    <a:pt x="124" y="38"/>
                  </a:cubicBezTo>
                  <a:cubicBezTo>
                    <a:pt x="125" y="38"/>
                    <a:pt x="126" y="39"/>
                    <a:pt x="127" y="38"/>
                  </a:cubicBezTo>
                  <a:close/>
                  <a:moveTo>
                    <a:pt x="127" y="36"/>
                  </a:moveTo>
                  <a:cubicBezTo>
                    <a:pt x="126" y="36"/>
                    <a:pt x="127" y="37"/>
                    <a:pt x="126" y="37"/>
                  </a:cubicBezTo>
                  <a:cubicBezTo>
                    <a:pt x="125" y="36"/>
                    <a:pt x="127" y="36"/>
                    <a:pt x="126" y="36"/>
                  </a:cubicBezTo>
                  <a:lnTo>
                    <a:pt x="127" y="36"/>
                  </a:lnTo>
                  <a:close/>
                  <a:moveTo>
                    <a:pt x="125" y="42"/>
                  </a:moveTo>
                  <a:cubicBezTo>
                    <a:pt x="124" y="43"/>
                    <a:pt x="121" y="42"/>
                    <a:pt x="120" y="43"/>
                  </a:cubicBezTo>
                  <a:cubicBezTo>
                    <a:pt x="120" y="43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22" y="41"/>
                    <a:pt x="121" y="41"/>
                  </a:cubicBezTo>
                  <a:cubicBezTo>
                    <a:pt x="122" y="41"/>
                    <a:pt x="121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3" y="42"/>
                    <a:pt x="124" y="42"/>
                    <a:pt x="125" y="42"/>
                  </a:cubicBezTo>
                  <a:close/>
                  <a:moveTo>
                    <a:pt x="125" y="31"/>
                  </a:moveTo>
                  <a:cubicBezTo>
                    <a:pt x="125" y="32"/>
                    <a:pt x="124" y="32"/>
                    <a:pt x="123" y="32"/>
                  </a:cubicBezTo>
                  <a:cubicBezTo>
                    <a:pt x="123" y="31"/>
                    <a:pt x="124" y="31"/>
                    <a:pt x="125" y="31"/>
                  </a:cubicBezTo>
                  <a:close/>
                  <a:moveTo>
                    <a:pt x="122" y="36"/>
                  </a:moveTo>
                  <a:cubicBezTo>
                    <a:pt x="121" y="36"/>
                    <a:pt x="120" y="35"/>
                    <a:pt x="122" y="35"/>
                  </a:cubicBezTo>
                  <a:cubicBezTo>
                    <a:pt x="122" y="36"/>
                    <a:pt x="122" y="36"/>
                    <a:pt x="122" y="36"/>
                  </a:cubicBezTo>
                  <a:close/>
                  <a:moveTo>
                    <a:pt x="122" y="32"/>
                  </a:moveTo>
                  <a:cubicBezTo>
                    <a:pt x="122" y="32"/>
                    <a:pt x="121" y="32"/>
                    <a:pt x="121" y="33"/>
                  </a:cubicBezTo>
                  <a:cubicBezTo>
                    <a:pt x="120" y="33"/>
                    <a:pt x="121" y="31"/>
                    <a:pt x="122" y="32"/>
                  </a:cubicBezTo>
                  <a:close/>
                  <a:moveTo>
                    <a:pt x="118" y="37"/>
                  </a:moveTo>
                  <a:cubicBezTo>
                    <a:pt x="119" y="38"/>
                    <a:pt x="121" y="37"/>
                    <a:pt x="122" y="38"/>
                  </a:cubicBezTo>
                  <a:cubicBezTo>
                    <a:pt x="121" y="38"/>
                    <a:pt x="120" y="37"/>
                    <a:pt x="118" y="38"/>
                  </a:cubicBezTo>
                  <a:cubicBezTo>
                    <a:pt x="117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6"/>
                    <a:pt x="119" y="36"/>
                    <a:pt x="119" y="36"/>
                  </a:cubicBezTo>
                  <a:cubicBezTo>
                    <a:pt x="119" y="36"/>
                    <a:pt x="119" y="37"/>
                    <a:pt x="119" y="37"/>
                  </a:cubicBezTo>
                  <a:cubicBezTo>
                    <a:pt x="118" y="37"/>
                    <a:pt x="118" y="37"/>
                    <a:pt x="118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8" y="36"/>
                  </a:cubicBezTo>
                  <a:cubicBezTo>
                    <a:pt x="118" y="36"/>
                    <a:pt x="118" y="36"/>
                    <a:pt x="117" y="36"/>
                  </a:cubicBezTo>
                  <a:close/>
                  <a:moveTo>
                    <a:pt x="120" y="15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6" y="16"/>
                    <a:pt x="116" y="15"/>
                  </a:cubicBezTo>
                  <a:cubicBezTo>
                    <a:pt x="116" y="15"/>
                    <a:pt x="116" y="16"/>
                    <a:pt x="117" y="16"/>
                  </a:cubicBezTo>
                  <a:cubicBezTo>
                    <a:pt x="116" y="15"/>
                    <a:pt x="117" y="15"/>
                    <a:pt x="115" y="15"/>
                  </a:cubicBezTo>
                  <a:cubicBezTo>
                    <a:pt x="116" y="14"/>
                    <a:pt x="117" y="15"/>
                    <a:pt x="118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9" y="16"/>
                    <a:pt x="120" y="15"/>
                  </a:cubicBezTo>
                  <a:close/>
                  <a:moveTo>
                    <a:pt x="120" y="24"/>
                  </a:moveTo>
                  <a:cubicBezTo>
                    <a:pt x="119" y="25"/>
                    <a:pt x="11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5"/>
                  </a:cubicBezTo>
                  <a:cubicBezTo>
                    <a:pt x="117" y="24"/>
                    <a:pt x="116" y="24"/>
                    <a:pt x="117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19" y="24"/>
                    <a:pt x="119" y="24"/>
                    <a:pt x="120" y="24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8" y="30"/>
                  </a:cubicBezTo>
                  <a:cubicBezTo>
                    <a:pt x="118" y="30"/>
                    <a:pt x="119" y="30"/>
                    <a:pt x="118" y="29"/>
                  </a:cubicBezTo>
                  <a:cubicBezTo>
                    <a:pt x="118" y="29"/>
                    <a:pt x="119" y="30"/>
                    <a:pt x="119" y="30"/>
                  </a:cubicBezTo>
                  <a:close/>
                  <a:moveTo>
                    <a:pt x="118" y="25"/>
                  </a:moveTo>
                  <a:cubicBezTo>
                    <a:pt x="118" y="26"/>
                    <a:pt x="117" y="25"/>
                    <a:pt x="117" y="26"/>
                  </a:cubicBezTo>
                  <a:cubicBezTo>
                    <a:pt x="116" y="26"/>
                    <a:pt x="117" y="25"/>
                    <a:pt x="117" y="25"/>
                  </a:cubicBezTo>
                  <a:cubicBezTo>
                    <a:pt x="117" y="25"/>
                    <a:pt x="117" y="25"/>
                    <a:pt x="118" y="25"/>
                  </a:cubicBezTo>
                  <a:close/>
                  <a:moveTo>
                    <a:pt x="117" y="25"/>
                  </a:moveTo>
                  <a:cubicBezTo>
                    <a:pt x="117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5"/>
                  </a:cubicBezTo>
                  <a:close/>
                  <a:moveTo>
                    <a:pt x="116" y="30"/>
                  </a:moveTo>
                  <a:cubicBezTo>
                    <a:pt x="116" y="30"/>
                    <a:pt x="116" y="30"/>
                    <a:pt x="116" y="29"/>
                  </a:cubicBezTo>
                  <a:cubicBezTo>
                    <a:pt x="115" y="29"/>
                    <a:pt x="114" y="30"/>
                    <a:pt x="114" y="29"/>
                  </a:cubicBezTo>
                  <a:cubicBezTo>
                    <a:pt x="114" y="28"/>
                    <a:pt x="116" y="29"/>
                    <a:pt x="117" y="29"/>
                  </a:cubicBezTo>
                  <a:cubicBezTo>
                    <a:pt x="117" y="29"/>
                    <a:pt x="116" y="30"/>
                    <a:pt x="117" y="30"/>
                  </a:cubicBezTo>
                  <a:cubicBezTo>
                    <a:pt x="115" y="30"/>
                    <a:pt x="115" y="31"/>
                    <a:pt x="113" y="31"/>
                  </a:cubicBezTo>
                  <a:cubicBezTo>
                    <a:pt x="114" y="30"/>
                    <a:pt x="115" y="30"/>
                    <a:pt x="116" y="30"/>
                  </a:cubicBezTo>
                  <a:close/>
                  <a:moveTo>
                    <a:pt x="115" y="33"/>
                  </a:moveTo>
                  <a:cubicBezTo>
                    <a:pt x="115" y="34"/>
                    <a:pt x="114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4" y="33"/>
                    <a:pt x="114" y="33"/>
                    <a:pt x="114" y="33"/>
                  </a:cubicBezTo>
                  <a:lnTo>
                    <a:pt x="115" y="33"/>
                  </a:lnTo>
                  <a:close/>
                  <a:moveTo>
                    <a:pt x="111" y="34"/>
                  </a:moveTo>
                  <a:cubicBezTo>
                    <a:pt x="112" y="33"/>
                    <a:pt x="112" y="33"/>
                    <a:pt x="113" y="33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2" y="35"/>
                    <a:pt x="111" y="35"/>
                    <a:pt x="110" y="35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2" y="34"/>
                    <a:pt x="111" y="34"/>
                    <a:pt x="111" y="33"/>
                  </a:cubicBezTo>
                  <a:cubicBezTo>
                    <a:pt x="111" y="33"/>
                    <a:pt x="111" y="33"/>
                    <a:pt x="111" y="34"/>
                  </a:cubicBezTo>
                  <a:close/>
                  <a:moveTo>
                    <a:pt x="112" y="33"/>
                  </a:moveTo>
                  <a:cubicBezTo>
                    <a:pt x="111" y="33"/>
                    <a:pt x="111" y="33"/>
                    <a:pt x="110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2" y="32"/>
                    <a:pt x="112" y="33"/>
                  </a:cubicBezTo>
                  <a:close/>
                  <a:moveTo>
                    <a:pt x="110" y="19"/>
                  </a:moveTo>
                  <a:cubicBezTo>
                    <a:pt x="109" y="19"/>
                    <a:pt x="110" y="19"/>
                    <a:pt x="109" y="19"/>
                  </a:cubicBezTo>
                  <a:cubicBezTo>
                    <a:pt x="108" y="19"/>
                    <a:pt x="110" y="20"/>
                    <a:pt x="108" y="20"/>
                  </a:cubicBezTo>
                  <a:cubicBezTo>
                    <a:pt x="109" y="19"/>
                    <a:pt x="108" y="19"/>
                    <a:pt x="108" y="19"/>
                  </a:cubicBezTo>
                  <a:cubicBezTo>
                    <a:pt x="109" y="19"/>
                    <a:pt x="110" y="19"/>
                    <a:pt x="110" y="19"/>
                  </a:cubicBezTo>
                  <a:close/>
                  <a:moveTo>
                    <a:pt x="105" y="21"/>
                  </a:moveTo>
                  <a:cubicBezTo>
                    <a:pt x="105" y="21"/>
                    <a:pt x="104" y="21"/>
                    <a:pt x="105" y="21"/>
                  </a:cubicBezTo>
                  <a:cubicBezTo>
                    <a:pt x="105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3" y="21"/>
                  </a:cubicBezTo>
                  <a:cubicBezTo>
                    <a:pt x="104" y="21"/>
                    <a:pt x="103" y="20"/>
                    <a:pt x="105" y="21"/>
                  </a:cubicBezTo>
                  <a:close/>
                  <a:moveTo>
                    <a:pt x="104" y="20"/>
                  </a:moveTo>
                  <a:cubicBezTo>
                    <a:pt x="104" y="19"/>
                    <a:pt x="103" y="19"/>
                    <a:pt x="103" y="19"/>
                  </a:cubicBezTo>
                  <a:cubicBezTo>
                    <a:pt x="104" y="19"/>
                    <a:pt x="105" y="20"/>
                    <a:pt x="104" y="20"/>
                  </a:cubicBezTo>
                  <a:close/>
                  <a:moveTo>
                    <a:pt x="102" y="19"/>
                  </a:moveTo>
                  <a:cubicBezTo>
                    <a:pt x="102" y="20"/>
                    <a:pt x="101" y="20"/>
                    <a:pt x="101" y="20"/>
                  </a:cubicBezTo>
                  <a:cubicBezTo>
                    <a:pt x="100" y="20"/>
                    <a:pt x="101" y="20"/>
                    <a:pt x="102" y="19"/>
                  </a:cubicBezTo>
                  <a:close/>
                  <a:moveTo>
                    <a:pt x="99" y="21"/>
                  </a:moveTo>
                  <a:cubicBezTo>
                    <a:pt x="99" y="21"/>
                    <a:pt x="98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99" y="21"/>
                  </a:cubicBezTo>
                  <a:close/>
                  <a:moveTo>
                    <a:pt x="100" y="19"/>
                  </a:moveTo>
                  <a:cubicBezTo>
                    <a:pt x="100" y="19"/>
                    <a:pt x="98" y="19"/>
                    <a:pt x="98" y="19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99" y="19"/>
                    <a:pt x="99" y="19"/>
                    <a:pt x="100" y="19"/>
                  </a:cubicBezTo>
                  <a:close/>
                  <a:moveTo>
                    <a:pt x="98" y="31"/>
                  </a:moveTo>
                  <a:cubicBezTo>
                    <a:pt x="98" y="32"/>
                    <a:pt x="98" y="32"/>
                    <a:pt x="99" y="32"/>
                  </a:cubicBezTo>
                  <a:cubicBezTo>
                    <a:pt x="99" y="33"/>
                    <a:pt x="98" y="32"/>
                    <a:pt x="98" y="33"/>
                  </a:cubicBezTo>
                  <a:cubicBezTo>
                    <a:pt x="97" y="33"/>
                    <a:pt x="98" y="32"/>
                    <a:pt x="97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7" y="32"/>
                    <a:pt x="98" y="31"/>
                  </a:cubicBezTo>
                  <a:close/>
                  <a:moveTo>
                    <a:pt x="97" y="20"/>
                  </a:moveTo>
                  <a:cubicBezTo>
                    <a:pt x="97" y="20"/>
                    <a:pt x="96" y="20"/>
                    <a:pt x="96" y="20"/>
                  </a:cubicBezTo>
                  <a:cubicBezTo>
                    <a:pt x="95" y="20"/>
                    <a:pt x="94" y="19"/>
                    <a:pt x="95" y="19"/>
                  </a:cubicBezTo>
                  <a:cubicBezTo>
                    <a:pt x="97" y="19"/>
                    <a:pt x="96" y="19"/>
                    <a:pt x="97" y="20"/>
                  </a:cubicBezTo>
                  <a:close/>
                  <a:moveTo>
                    <a:pt x="97" y="21"/>
                  </a:moveTo>
                  <a:cubicBezTo>
                    <a:pt x="96" y="21"/>
                    <a:pt x="96" y="21"/>
                    <a:pt x="95" y="21"/>
                  </a:cubicBezTo>
                  <a:cubicBezTo>
                    <a:pt x="95" y="20"/>
                    <a:pt x="97" y="20"/>
                    <a:pt x="97" y="20"/>
                  </a:cubicBezTo>
                  <a:cubicBezTo>
                    <a:pt x="98" y="21"/>
                    <a:pt x="96" y="21"/>
                    <a:pt x="97" y="21"/>
                  </a:cubicBezTo>
                  <a:close/>
                  <a:moveTo>
                    <a:pt x="96" y="22"/>
                  </a:moveTo>
                  <a:cubicBezTo>
                    <a:pt x="95" y="22"/>
                    <a:pt x="98" y="23"/>
                    <a:pt x="95" y="23"/>
                  </a:cubicBezTo>
                  <a:cubicBezTo>
                    <a:pt x="96" y="22"/>
                    <a:pt x="95" y="22"/>
                    <a:pt x="95" y="23"/>
                  </a:cubicBezTo>
                  <a:cubicBezTo>
                    <a:pt x="94" y="22"/>
                    <a:pt x="95" y="21"/>
                    <a:pt x="96" y="21"/>
                  </a:cubicBezTo>
                  <a:cubicBezTo>
                    <a:pt x="96" y="21"/>
                    <a:pt x="96" y="22"/>
                    <a:pt x="96" y="22"/>
                  </a:cubicBezTo>
                  <a:close/>
                  <a:moveTo>
                    <a:pt x="89" y="20"/>
                  </a:moveTo>
                  <a:cubicBezTo>
                    <a:pt x="88" y="20"/>
                    <a:pt x="86" y="20"/>
                    <a:pt x="86" y="19"/>
                  </a:cubicBezTo>
                  <a:cubicBezTo>
                    <a:pt x="86" y="20"/>
                    <a:pt x="88" y="19"/>
                    <a:pt x="88" y="20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90" y="20"/>
                    <a:pt x="89" y="20"/>
                    <a:pt x="89" y="20"/>
                  </a:cubicBezTo>
                  <a:close/>
                  <a:moveTo>
                    <a:pt x="91" y="19"/>
                  </a:moveTo>
                  <a:cubicBezTo>
                    <a:pt x="91" y="19"/>
                    <a:pt x="91" y="20"/>
                    <a:pt x="91" y="20"/>
                  </a:cubicBezTo>
                  <a:cubicBezTo>
                    <a:pt x="91" y="19"/>
                    <a:pt x="93" y="20"/>
                    <a:pt x="93" y="19"/>
                  </a:cubicBezTo>
                  <a:cubicBezTo>
                    <a:pt x="94" y="19"/>
                    <a:pt x="94" y="20"/>
                    <a:pt x="95" y="20"/>
                  </a:cubicBezTo>
                  <a:cubicBezTo>
                    <a:pt x="94" y="21"/>
                    <a:pt x="91" y="20"/>
                    <a:pt x="91" y="21"/>
                  </a:cubicBezTo>
                  <a:cubicBezTo>
                    <a:pt x="90" y="21"/>
                    <a:pt x="90" y="21"/>
                    <a:pt x="89" y="21"/>
                  </a:cubicBezTo>
                  <a:cubicBezTo>
                    <a:pt x="90" y="20"/>
                    <a:pt x="90" y="19"/>
                    <a:pt x="91" y="19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2" y="24"/>
                    <a:pt x="91" y="24"/>
                  </a:cubicBezTo>
                  <a:cubicBezTo>
                    <a:pt x="91" y="24"/>
                    <a:pt x="92" y="25"/>
                    <a:pt x="92" y="25"/>
                  </a:cubicBezTo>
                  <a:close/>
                  <a:moveTo>
                    <a:pt x="92" y="33"/>
                  </a:moveTo>
                  <a:cubicBezTo>
                    <a:pt x="92" y="33"/>
                    <a:pt x="89" y="33"/>
                    <a:pt x="89" y="33"/>
                  </a:cubicBezTo>
                  <a:cubicBezTo>
                    <a:pt x="90" y="33"/>
                    <a:pt x="90" y="32"/>
                    <a:pt x="92" y="33"/>
                  </a:cubicBezTo>
                  <a:close/>
                  <a:moveTo>
                    <a:pt x="90" y="24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8" y="24"/>
                    <a:pt x="88" y="24"/>
                    <a:pt x="90" y="24"/>
                  </a:cubicBezTo>
                  <a:close/>
                  <a:moveTo>
                    <a:pt x="85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3"/>
                    <a:pt x="85" y="23"/>
                  </a:cubicBezTo>
                  <a:cubicBezTo>
                    <a:pt x="84" y="23"/>
                    <a:pt x="85" y="22"/>
                    <a:pt x="85" y="22"/>
                  </a:cubicBezTo>
                  <a:close/>
                  <a:moveTo>
                    <a:pt x="84" y="19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1" y="20"/>
                  </a:cubicBezTo>
                  <a:cubicBezTo>
                    <a:pt x="81" y="20"/>
                    <a:pt x="82" y="20"/>
                    <a:pt x="83" y="20"/>
                  </a:cubicBezTo>
                  <a:cubicBezTo>
                    <a:pt x="83" y="20"/>
                    <a:pt x="83" y="19"/>
                    <a:pt x="83" y="19"/>
                  </a:cubicBezTo>
                  <a:cubicBezTo>
                    <a:pt x="84" y="19"/>
                    <a:pt x="83" y="20"/>
                    <a:pt x="84" y="19"/>
                  </a:cubicBezTo>
                  <a:close/>
                  <a:moveTo>
                    <a:pt x="82" y="36"/>
                  </a:moveTo>
                  <a:cubicBezTo>
                    <a:pt x="83" y="36"/>
                    <a:pt x="81" y="37"/>
                    <a:pt x="81" y="37"/>
                  </a:cubicBezTo>
                  <a:cubicBezTo>
                    <a:pt x="80" y="37"/>
                    <a:pt x="80" y="36"/>
                    <a:pt x="80" y="36"/>
                  </a:cubicBezTo>
                  <a:cubicBezTo>
                    <a:pt x="81" y="36"/>
                    <a:pt x="82" y="36"/>
                    <a:pt x="82" y="36"/>
                  </a:cubicBezTo>
                  <a:close/>
                  <a:moveTo>
                    <a:pt x="82" y="22"/>
                  </a:moveTo>
                  <a:cubicBezTo>
                    <a:pt x="82" y="23"/>
                    <a:pt x="82" y="22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2"/>
                    <a:pt x="80" y="23"/>
                    <a:pt x="81" y="22"/>
                  </a:cubicBezTo>
                  <a:cubicBezTo>
                    <a:pt x="81" y="22"/>
                    <a:pt x="81" y="22"/>
                    <a:pt x="82" y="22"/>
                  </a:cubicBezTo>
                  <a:close/>
                  <a:moveTo>
                    <a:pt x="80" y="20"/>
                  </a:moveTo>
                  <a:cubicBezTo>
                    <a:pt x="81" y="20"/>
                    <a:pt x="79" y="19"/>
                    <a:pt x="81" y="19"/>
                  </a:cubicBezTo>
                  <a:cubicBezTo>
                    <a:pt x="81" y="20"/>
                    <a:pt x="80" y="20"/>
                    <a:pt x="81" y="21"/>
                  </a:cubicBezTo>
                  <a:cubicBezTo>
                    <a:pt x="79" y="21"/>
                    <a:pt x="80" y="21"/>
                    <a:pt x="79" y="21"/>
                  </a:cubicBezTo>
                  <a:cubicBezTo>
                    <a:pt x="80" y="21"/>
                    <a:pt x="78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79" y="32"/>
                  </a:moveTo>
                  <a:cubicBezTo>
                    <a:pt x="79" y="32"/>
                    <a:pt x="78" y="33"/>
                    <a:pt x="77" y="33"/>
                  </a:cubicBezTo>
                  <a:cubicBezTo>
                    <a:pt x="78" y="32"/>
                    <a:pt x="76" y="33"/>
                    <a:pt x="76" y="32"/>
                  </a:cubicBezTo>
                  <a:cubicBezTo>
                    <a:pt x="77" y="32"/>
                    <a:pt x="79" y="32"/>
                    <a:pt x="78" y="31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lose/>
                  <a:moveTo>
                    <a:pt x="76" y="23"/>
                  </a:moveTo>
                  <a:cubicBezTo>
                    <a:pt x="77" y="22"/>
                    <a:pt x="76" y="22"/>
                    <a:pt x="77" y="22"/>
                  </a:cubicBezTo>
                  <a:cubicBezTo>
                    <a:pt x="78" y="22"/>
                    <a:pt x="78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79" y="23"/>
                    <a:pt x="77" y="22"/>
                    <a:pt x="77" y="23"/>
                  </a:cubicBezTo>
                  <a:cubicBezTo>
                    <a:pt x="75" y="23"/>
                    <a:pt x="74" y="23"/>
                    <a:pt x="73" y="23"/>
                  </a:cubicBezTo>
                  <a:cubicBezTo>
                    <a:pt x="73" y="22"/>
                    <a:pt x="75" y="22"/>
                    <a:pt x="74" y="22"/>
                  </a:cubicBezTo>
                  <a:cubicBezTo>
                    <a:pt x="74" y="22"/>
                    <a:pt x="76" y="22"/>
                    <a:pt x="76" y="23"/>
                  </a:cubicBezTo>
                  <a:close/>
                  <a:moveTo>
                    <a:pt x="79" y="34"/>
                  </a:moveTo>
                  <a:cubicBezTo>
                    <a:pt x="79" y="35"/>
                    <a:pt x="78" y="35"/>
                    <a:pt x="77" y="34"/>
                  </a:cubicBezTo>
                  <a:cubicBezTo>
                    <a:pt x="77" y="34"/>
                    <a:pt x="79" y="34"/>
                    <a:pt x="79" y="34"/>
                  </a:cubicBezTo>
                  <a:close/>
                  <a:moveTo>
                    <a:pt x="78" y="18"/>
                  </a:moveTo>
                  <a:cubicBezTo>
                    <a:pt x="78" y="18"/>
                    <a:pt x="77" y="18"/>
                    <a:pt x="76" y="18"/>
                  </a:cubicBezTo>
                  <a:cubicBezTo>
                    <a:pt x="76" y="17"/>
                    <a:pt x="77" y="18"/>
                    <a:pt x="78" y="18"/>
                  </a:cubicBezTo>
                  <a:close/>
                  <a:moveTo>
                    <a:pt x="78" y="20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1"/>
                    <a:pt x="75" y="22"/>
                    <a:pt x="75" y="21"/>
                  </a:cubicBezTo>
                  <a:cubicBezTo>
                    <a:pt x="75" y="21"/>
                    <a:pt x="75" y="21"/>
                    <a:pt x="75" y="20"/>
                  </a:cubicBezTo>
                  <a:cubicBezTo>
                    <a:pt x="76" y="20"/>
                    <a:pt x="77" y="20"/>
                    <a:pt x="78" y="20"/>
                  </a:cubicBezTo>
                  <a:close/>
                  <a:moveTo>
                    <a:pt x="73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3" y="25"/>
                    <a:pt x="74" y="26"/>
                  </a:cubicBezTo>
                  <a:cubicBezTo>
                    <a:pt x="74" y="26"/>
                    <a:pt x="72" y="26"/>
                    <a:pt x="71" y="26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1" y="24"/>
                    <a:pt x="73" y="25"/>
                    <a:pt x="73" y="24"/>
                  </a:cubicBezTo>
                  <a:cubicBezTo>
                    <a:pt x="74" y="25"/>
                    <a:pt x="74" y="23"/>
                    <a:pt x="75" y="25"/>
                  </a:cubicBezTo>
                  <a:cubicBezTo>
                    <a:pt x="75" y="25"/>
                    <a:pt x="76" y="24"/>
                    <a:pt x="76" y="24"/>
                  </a:cubicBezTo>
                  <a:cubicBezTo>
                    <a:pt x="76" y="24"/>
                    <a:pt x="77" y="24"/>
                    <a:pt x="77" y="25"/>
                  </a:cubicBezTo>
                  <a:cubicBezTo>
                    <a:pt x="76" y="25"/>
                    <a:pt x="75" y="25"/>
                    <a:pt x="76" y="25"/>
                  </a:cubicBezTo>
                  <a:cubicBezTo>
                    <a:pt x="75" y="25"/>
                    <a:pt x="74" y="25"/>
                    <a:pt x="73" y="25"/>
                  </a:cubicBezTo>
                  <a:close/>
                  <a:moveTo>
                    <a:pt x="76" y="27"/>
                  </a:moveTo>
                  <a:cubicBezTo>
                    <a:pt x="76" y="27"/>
                    <a:pt x="75" y="27"/>
                    <a:pt x="76" y="27"/>
                  </a:cubicBezTo>
                  <a:cubicBezTo>
                    <a:pt x="75" y="27"/>
                    <a:pt x="75" y="27"/>
                    <a:pt x="74" y="27"/>
                  </a:cubicBezTo>
                  <a:cubicBezTo>
                    <a:pt x="74" y="27"/>
                    <a:pt x="74" y="26"/>
                    <a:pt x="75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7"/>
                    <a:pt x="76" y="27"/>
                  </a:cubicBezTo>
                  <a:close/>
                  <a:moveTo>
                    <a:pt x="75" y="34"/>
                  </a:moveTo>
                  <a:cubicBezTo>
                    <a:pt x="75" y="34"/>
                    <a:pt x="74" y="35"/>
                    <a:pt x="75" y="35"/>
                  </a:cubicBezTo>
                  <a:cubicBezTo>
                    <a:pt x="74" y="35"/>
                    <a:pt x="74" y="35"/>
                    <a:pt x="73" y="35"/>
                  </a:cubicBezTo>
                  <a:cubicBezTo>
                    <a:pt x="74" y="34"/>
                    <a:pt x="75" y="35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lose/>
                  <a:moveTo>
                    <a:pt x="75" y="21"/>
                  </a:moveTo>
                  <a:cubicBezTo>
                    <a:pt x="74" y="22"/>
                    <a:pt x="74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5" y="21"/>
                  </a:cubicBezTo>
                  <a:close/>
                  <a:moveTo>
                    <a:pt x="74" y="33"/>
                  </a:moveTo>
                  <a:cubicBezTo>
                    <a:pt x="73" y="34"/>
                    <a:pt x="71" y="33"/>
                    <a:pt x="71" y="33"/>
                  </a:cubicBezTo>
                  <a:cubicBezTo>
                    <a:pt x="72" y="33"/>
                    <a:pt x="73" y="33"/>
                    <a:pt x="73" y="33"/>
                  </a:cubicBezTo>
                  <a:cubicBezTo>
                    <a:pt x="73" y="33"/>
                    <a:pt x="74" y="33"/>
                    <a:pt x="74" y="33"/>
                  </a:cubicBezTo>
                  <a:close/>
                  <a:moveTo>
                    <a:pt x="74" y="20"/>
                  </a:moveTo>
                  <a:cubicBezTo>
                    <a:pt x="75" y="20"/>
                    <a:pt x="73" y="21"/>
                    <a:pt x="74" y="21"/>
                  </a:cubicBezTo>
                  <a:cubicBezTo>
                    <a:pt x="73" y="21"/>
                    <a:pt x="72" y="21"/>
                    <a:pt x="72" y="20"/>
                  </a:cubicBezTo>
                  <a:cubicBezTo>
                    <a:pt x="72" y="20"/>
                    <a:pt x="72" y="21"/>
                    <a:pt x="73" y="21"/>
                  </a:cubicBezTo>
                  <a:cubicBezTo>
                    <a:pt x="73" y="20"/>
                    <a:pt x="73" y="20"/>
                    <a:pt x="74" y="20"/>
                  </a:cubicBezTo>
                  <a:close/>
                  <a:moveTo>
                    <a:pt x="74" y="27"/>
                  </a:moveTo>
                  <a:cubicBezTo>
                    <a:pt x="72" y="27"/>
                    <a:pt x="72" y="26"/>
                    <a:pt x="73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3" y="37"/>
                  </a:moveTo>
                  <a:cubicBezTo>
                    <a:pt x="71" y="37"/>
                    <a:pt x="73" y="38"/>
                    <a:pt x="74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9" y="38"/>
                    <a:pt x="69" y="38"/>
                    <a:pt x="70" y="38"/>
                  </a:cubicBezTo>
                  <a:cubicBezTo>
                    <a:pt x="70" y="39"/>
                    <a:pt x="69" y="38"/>
                    <a:pt x="69" y="39"/>
                  </a:cubicBezTo>
                  <a:cubicBezTo>
                    <a:pt x="69" y="38"/>
                    <a:pt x="67" y="37"/>
                    <a:pt x="67" y="38"/>
                  </a:cubicBezTo>
                  <a:cubicBezTo>
                    <a:pt x="66" y="38"/>
                    <a:pt x="67" y="38"/>
                    <a:pt x="67" y="38"/>
                  </a:cubicBezTo>
                  <a:cubicBezTo>
                    <a:pt x="67" y="37"/>
                    <a:pt x="66" y="38"/>
                    <a:pt x="66" y="37"/>
                  </a:cubicBezTo>
                  <a:cubicBezTo>
                    <a:pt x="66" y="38"/>
                    <a:pt x="66" y="38"/>
                    <a:pt x="67" y="38"/>
                  </a:cubicBezTo>
                  <a:cubicBezTo>
                    <a:pt x="66" y="38"/>
                    <a:pt x="66" y="38"/>
                    <a:pt x="65" y="38"/>
                  </a:cubicBezTo>
                  <a:cubicBezTo>
                    <a:pt x="65" y="37"/>
                    <a:pt x="67" y="37"/>
                    <a:pt x="69" y="37"/>
                  </a:cubicBezTo>
                  <a:cubicBezTo>
                    <a:pt x="69" y="37"/>
                    <a:pt x="68" y="37"/>
                    <a:pt x="68" y="36"/>
                  </a:cubicBezTo>
                  <a:cubicBezTo>
                    <a:pt x="68" y="36"/>
                    <a:pt x="67" y="36"/>
                    <a:pt x="67" y="36"/>
                  </a:cubicBezTo>
                  <a:cubicBezTo>
                    <a:pt x="68" y="35"/>
                    <a:pt x="69" y="36"/>
                    <a:pt x="69" y="37"/>
                  </a:cubicBezTo>
                  <a:cubicBezTo>
                    <a:pt x="69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9" y="37"/>
                    <a:pt x="71" y="37"/>
                    <a:pt x="72" y="37"/>
                  </a:cubicBezTo>
                  <a:cubicBezTo>
                    <a:pt x="72" y="37"/>
                    <a:pt x="71" y="37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0" y="37"/>
                    <a:pt x="70" y="37"/>
                    <a:pt x="69" y="37"/>
                  </a:cubicBezTo>
                  <a:cubicBezTo>
                    <a:pt x="70" y="37"/>
                    <a:pt x="71" y="36"/>
                    <a:pt x="69" y="36"/>
                  </a:cubicBezTo>
                  <a:cubicBezTo>
                    <a:pt x="71" y="36"/>
                    <a:pt x="72" y="36"/>
                    <a:pt x="73" y="37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73" y="41"/>
                  </a:moveTo>
                  <a:cubicBezTo>
                    <a:pt x="73" y="42"/>
                    <a:pt x="72" y="42"/>
                    <a:pt x="72" y="41"/>
                  </a:cubicBezTo>
                  <a:cubicBezTo>
                    <a:pt x="72" y="41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2" y="43"/>
                    <a:pt x="71" y="42"/>
                    <a:pt x="70" y="42"/>
                  </a:cubicBezTo>
                  <a:cubicBezTo>
                    <a:pt x="71" y="41"/>
                    <a:pt x="69" y="42"/>
                    <a:pt x="69" y="42"/>
                  </a:cubicBezTo>
                  <a:cubicBezTo>
                    <a:pt x="69" y="41"/>
                    <a:pt x="72" y="41"/>
                    <a:pt x="73" y="41"/>
                  </a:cubicBezTo>
                  <a:close/>
                  <a:moveTo>
                    <a:pt x="71" y="22"/>
                  </a:moveTo>
                  <a:cubicBezTo>
                    <a:pt x="72" y="22"/>
                    <a:pt x="70" y="22"/>
                    <a:pt x="70" y="23"/>
                  </a:cubicBezTo>
                  <a:cubicBezTo>
                    <a:pt x="68" y="23"/>
                    <a:pt x="69" y="23"/>
                    <a:pt x="67" y="23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0" y="22"/>
                    <a:pt x="69" y="22"/>
                    <a:pt x="68" y="22"/>
                  </a:cubicBezTo>
                  <a:cubicBezTo>
                    <a:pt x="69" y="22"/>
                    <a:pt x="71" y="22"/>
                    <a:pt x="71" y="22"/>
                  </a:cubicBezTo>
                  <a:close/>
                  <a:moveTo>
                    <a:pt x="72" y="21"/>
                  </a:moveTo>
                  <a:cubicBezTo>
                    <a:pt x="73" y="22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2"/>
                    <a:pt x="71" y="22"/>
                    <a:pt x="72" y="21"/>
                  </a:cubicBezTo>
                  <a:close/>
                  <a:moveTo>
                    <a:pt x="72" y="32"/>
                  </a:moveTo>
                  <a:cubicBezTo>
                    <a:pt x="72" y="33"/>
                    <a:pt x="71" y="33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lose/>
                  <a:moveTo>
                    <a:pt x="71" y="27"/>
                  </a:moveTo>
                  <a:cubicBezTo>
                    <a:pt x="71" y="28"/>
                    <a:pt x="71" y="28"/>
                    <a:pt x="70" y="28"/>
                  </a:cubicBezTo>
                  <a:cubicBezTo>
                    <a:pt x="70" y="27"/>
                    <a:pt x="70" y="27"/>
                    <a:pt x="71" y="27"/>
                  </a:cubicBezTo>
                  <a:close/>
                  <a:moveTo>
                    <a:pt x="70" y="21"/>
                  </a:moveTo>
                  <a:cubicBezTo>
                    <a:pt x="68" y="21"/>
                    <a:pt x="68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7" y="20"/>
                    <a:pt x="68" y="20"/>
                    <a:pt x="68" y="21"/>
                  </a:cubicBezTo>
                  <a:cubicBezTo>
                    <a:pt x="69" y="21"/>
                    <a:pt x="69" y="20"/>
                    <a:pt x="68" y="20"/>
                  </a:cubicBezTo>
                  <a:cubicBezTo>
                    <a:pt x="70" y="20"/>
                    <a:pt x="71" y="20"/>
                    <a:pt x="71" y="21"/>
                  </a:cubicBezTo>
                  <a:cubicBezTo>
                    <a:pt x="69" y="21"/>
                    <a:pt x="70" y="21"/>
                    <a:pt x="70" y="21"/>
                  </a:cubicBezTo>
                  <a:close/>
                  <a:moveTo>
                    <a:pt x="71" y="27"/>
                  </a:moveTo>
                  <a:cubicBezTo>
                    <a:pt x="70" y="27"/>
                    <a:pt x="68" y="27"/>
                    <a:pt x="68" y="27"/>
                  </a:cubicBezTo>
                  <a:cubicBezTo>
                    <a:pt x="69" y="27"/>
                    <a:pt x="69" y="26"/>
                    <a:pt x="71" y="27"/>
                  </a:cubicBezTo>
                  <a:close/>
                  <a:moveTo>
                    <a:pt x="70" y="33"/>
                  </a:moveTo>
                  <a:cubicBezTo>
                    <a:pt x="69" y="34"/>
                    <a:pt x="69" y="33"/>
                    <a:pt x="68" y="33"/>
                  </a:cubicBezTo>
                  <a:cubicBezTo>
                    <a:pt x="69" y="33"/>
                    <a:pt x="69" y="33"/>
                    <a:pt x="70" y="33"/>
                  </a:cubicBezTo>
                  <a:close/>
                  <a:moveTo>
                    <a:pt x="69" y="25"/>
                  </a:moveTo>
                  <a:cubicBezTo>
                    <a:pt x="70" y="25"/>
                    <a:pt x="67" y="26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9" y="25"/>
                  </a:cubicBezTo>
                  <a:close/>
                  <a:moveTo>
                    <a:pt x="67" y="20"/>
                  </a:moveTo>
                  <a:cubicBezTo>
                    <a:pt x="67" y="19"/>
                    <a:pt x="66" y="20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66" y="20"/>
                    <a:pt x="67" y="20"/>
                    <a:pt x="67" y="20"/>
                  </a:cubicBezTo>
                  <a:close/>
                  <a:moveTo>
                    <a:pt x="67" y="24"/>
                  </a:moveTo>
                  <a:cubicBezTo>
                    <a:pt x="66" y="23"/>
                    <a:pt x="66" y="23"/>
                    <a:pt x="65" y="23"/>
                  </a:cubicBezTo>
                  <a:cubicBezTo>
                    <a:pt x="66" y="22"/>
                    <a:pt x="67" y="23"/>
                    <a:pt x="67" y="24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4" y="28"/>
                    <a:pt x="63" y="27"/>
                  </a:cubicBezTo>
                  <a:cubicBezTo>
                    <a:pt x="63" y="27"/>
                    <a:pt x="64" y="27"/>
                    <a:pt x="66" y="27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1"/>
                    <a:pt x="64" y="21"/>
                  </a:cubicBezTo>
                  <a:cubicBezTo>
                    <a:pt x="64" y="20"/>
                    <a:pt x="64" y="20"/>
                    <a:pt x="65" y="20"/>
                  </a:cubicBezTo>
                  <a:close/>
                  <a:moveTo>
                    <a:pt x="63" y="20"/>
                  </a:moveTo>
                  <a:cubicBezTo>
                    <a:pt x="63" y="20"/>
                    <a:pt x="62" y="20"/>
                    <a:pt x="63" y="19"/>
                  </a:cubicBezTo>
                  <a:cubicBezTo>
                    <a:pt x="64" y="19"/>
                    <a:pt x="65" y="20"/>
                    <a:pt x="63" y="20"/>
                  </a:cubicBezTo>
                  <a:close/>
                  <a:moveTo>
                    <a:pt x="64" y="25"/>
                  </a:moveTo>
                  <a:cubicBezTo>
                    <a:pt x="62" y="25"/>
                    <a:pt x="62" y="26"/>
                    <a:pt x="61" y="26"/>
                  </a:cubicBezTo>
                  <a:cubicBezTo>
                    <a:pt x="60" y="26"/>
                    <a:pt x="62" y="25"/>
                    <a:pt x="63" y="25"/>
                  </a:cubicBezTo>
                  <a:cubicBezTo>
                    <a:pt x="63" y="25"/>
                    <a:pt x="63" y="25"/>
                    <a:pt x="64" y="25"/>
                  </a:cubicBez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8" y="35"/>
                    <a:pt x="58" y="35"/>
                  </a:cubicBezTo>
                  <a:cubicBezTo>
                    <a:pt x="58" y="35"/>
                    <a:pt x="60" y="35"/>
                    <a:pt x="59" y="35"/>
                  </a:cubicBezTo>
                  <a:cubicBezTo>
                    <a:pt x="59" y="35"/>
                    <a:pt x="61" y="34"/>
                    <a:pt x="60" y="34"/>
                  </a:cubicBezTo>
                  <a:cubicBezTo>
                    <a:pt x="62" y="34"/>
                    <a:pt x="61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1" y="35"/>
                    <a:pt x="61" y="36"/>
                  </a:cubicBezTo>
                  <a:cubicBezTo>
                    <a:pt x="60" y="36"/>
                    <a:pt x="59" y="36"/>
                    <a:pt x="58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6" y="35"/>
                    <a:pt x="52" y="36"/>
                    <a:pt x="52" y="35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8" y="36"/>
                    <a:pt x="47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5" y="36"/>
                    <a:pt x="45" y="35"/>
                  </a:cubicBezTo>
                  <a:cubicBezTo>
                    <a:pt x="46" y="36"/>
                    <a:pt x="47" y="35"/>
                    <a:pt x="48" y="35"/>
                  </a:cubicBezTo>
                  <a:cubicBezTo>
                    <a:pt x="48" y="36"/>
                    <a:pt x="52" y="36"/>
                    <a:pt x="53" y="35"/>
                  </a:cubicBezTo>
                  <a:cubicBezTo>
                    <a:pt x="52" y="35"/>
                    <a:pt x="50" y="35"/>
                    <a:pt x="50" y="34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4"/>
                    <a:pt x="50" y="34"/>
                    <a:pt x="50" y="34"/>
                  </a:cubicBezTo>
                  <a:cubicBezTo>
                    <a:pt x="52" y="34"/>
                    <a:pt x="51" y="34"/>
                    <a:pt x="53" y="35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6" y="34"/>
                    <a:pt x="55" y="34"/>
                  </a:cubicBezTo>
                  <a:cubicBezTo>
                    <a:pt x="56" y="34"/>
                    <a:pt x="56" y="34"/>
                    <a:pt x="57" y="34"/>
                  </a:cubicBezTo>
                  <a:cubicBezTo>
                    <a:pt x="57" y="34"/>
                    <a:pt x="57" y="34"/>
                    <a:pt x="58" y="34"/>
                  </a:cubicBezTo>
                  <a:close/>
                  <a:moveTo>
                    <a:pt x="60" y="34"/>
                  </a:moveTo>
                  <a:cubicBezTo>
                    <a:pt x="60" y="33"/>
                    <a:pt x="59" y="33"/>
                    <a:pt x="59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4"/>
                    <a:pt x="60" y="34"/>
                    <a:pt x="60" y="34"/>
                  </a:cubicBezTo>
                  <a:cubicBezTo>
                    <a:pt x="59" y="34"/>
                    <a:pt x="60" y="34"/>
                    <a:pt x="60" y="34"/>
                  </a:cubicBezTo>
                  <a:close/>
                  <a:moveTo>
                    <a:pt x="61" y="42"/>
                  </a:moveTo>
                  <a:cubicBezTo>
                    <a:pt x="60" y="43"/>
                    <a:pt x="59" y="42"/>
                    <a:pt x="59" y="41"/>
                  </a:cubicBezTo>
                  <a:cubicBezTo>
                    <a:pt x="61" y="41"/>
                    <a:pt x="59" y="43"/>
                    <a:pt x="61" y="42"/>
                  </a:cubicBezTo>
                  <a:close/>
                  <a:moveTo>
                    <a:pt x="61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5" y="41"/>
                  </a:moveTo>
                  <a:cubicBezTo>
                    <a:pt x="55" y="42"/>
                    <a:pt x="53" y="43"/>
                    <a:pt x="53" y="42"/>
                  </a:cubicBezTo>
                  <a:cubicBezTo>
                    <a:pt x="54" y="42"/>
                    <a:pt x="54" y="41"/>
                    <a:pt x="55" y="41"/>
                  </a:cubicBezTo>
                  <a:close/>
                  <a:moveTo>
                    <a:pt x="26" y="33"/>
                  </a:moveTo>
                  <a:cubicBezTo>
                    <a:pt x="25" y="34"/>
                    <a:pt x="24" y="34"/>
                    <a:pt x="24" y="33"/>
                  </a:cubicBezTo>
                  <a:cubicBezTo>
                    <a:pt x="24" y="33"/>
                    <a:pt x="25" y="33"/>
                    <a:pt x="26" y="33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C648DE8-FD6D-5E58-CE05-1D0EEDA468A3}"/>
                </a:ext>
              </a:extLst>
            </p:cNvPr>
            <p:cNvSpPr txBox="1"/>
            <p:nvPr/>
          </p:nvSpPr>
          <p:spPr>
            <a:xfrm>
              <a:off x="601268" y="1847451"/>
              <a:ext cx="802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2400">
                  <a:latin typeface="YouSheBiaoTiHei" pitchFamily="2" charset="-122"/>
                  <a:ea typeface="YouSheBiaoTiHei" pitchFamily="2" charset="-122"/>
                </a:rPr>
                <a:t>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61374BB-54A0-D0AC-3B79-1F94C332A96B}"/>
              </a:ext>
            </a:extLst>
          </p:cNvPr>
          <p:cNvGrpSpPr/>
          <p:nvPr/>
        </p:nvGrpSpPr>
        <p:grpSpPr>
          <a:xfrm>
            <a:off x="601268" y="2923924"/>
            <a:ext cx="1017396" cy="461665"/>
            <a:chOff x="590882" y="1835728"/>
            <a:chExt cx="1017396" cy="461665"/>
          </a:xfrm>
        </p:grpSpPr>
        <p:sp>
          <p:nvSpPr>
            <p:cNvPr id="35" name="Freeform 3696">
              <a:extLst>
                <a:ext uri="{FF2B5EF4-FFF2-40B4-BE49-F238E27FC236}">
                  <a16:creationId xmlns:a16="http://schemas.microsoft.com/office/drawing/2014/main" id="{9649E5EE-10A5-55D8-EA48-181E3453355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0882" y="2145884"/>
              <a:ext cx="1017396" cy="80080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48">
                  <a:moveTo>
                    <a:pt x="371" y="23"/>
                  </a:moveTo>
                  <a:cubicBezTo>
                    <a:pt x="371" y="23"/>
                    <a:pt x="371" y="23"/>
                    <a:pt x="371" y="23"/>
                  </a:cubicBezTo>
                  <a:cubicBezTo>
                    <a:pt x="371" y="23"/>
                    <a:pt x="371" y="23"/>
                    <a:pt x="371" y="22"/>
                  </a:cubicBezTo>
                  <a:cubicBezTo>
                    <a:pt x="372" y="23"/>
                    <a:pt x="373" y="22"/>
                    <a:pt x="374" y="22"/>
                  </a:cubicBezTo>
                  <a:cubicBezTo>
                    <a:pt x="375" y="20"/>
                    <a:pt x="375" y="19"/>
                    <a:pt x="373" y="17"/>
                  </a:cubicBezTo>
                  <a:cubicBezTo>
                    <a:pt x="375" y="17"/>
                    <a:pt x="373" y="17"/>
                    <a:pt x="374" y="16"/>
                  </a:cubicBezTo>
                  <a:cubicBezTo>
                    <a:pt x="373" y="16"/>
                    <a:pt x="372" y="17"/>
                    <a:pt x="370" y="17"/>
                  </a:cubicBezTo>
                  <a:cubicBezTo>
                    <a:pt x="371" y="16"/>
                    <a:pt x="370" y="16"/>
                    <a:pt x="372" y="15"/>
                  </a:cubicBezTo>
                  <a:cubicBezTo>
                    <a:pt x="372" y="15"/>
                    <a:pt x="371" y="15"/>
                    <a:pt x="371" y="14"/>
                  </a:cubicBezTo>
                  <a:cubicBezTo>
                    <a:pt x="372" y="13"/>
                    <a:pt x="371" y="12"/>
                    <a:pt x="371" y="10"/>
                  </a:cubicBezTo>
                  <a:cubicBezTo>
                    <a:pt x="371" y="10"/>
                    <a:pt x="371" y="10"/>
                    <a:pt x="370" y="10"/>
                  </a:cubicBezTo>
                  <a:cubicBezTo>
                    <a:pt x="371" y="10"/>
                    <a:pt x="370" y="9"/>
                    <a:pt x="371" y="9"/>
                  </a:cubicBezTo>
                  <a:cubicBezTo>
                    <a:pt x="370" y="9"/>
                    <a:pt x="369" y="9"/>
                    <a:pt x="369" y="9"/>
                  </a:cubicBezTo>
                  <a:cubicBezTo>
                    <a:pt x="369" y="9"/>
                    <a:pt x="369" y="8"/>
                    <a:pt x="369" y="8"/>
                  </a:cubicBezTo>
                  <a:cubicBezTo>
                    <a:pt x="368" y="8"/>
                    <a:pt x="369" y="7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7" y="8"/>
                    <a:pt x="367" y="7"/>
                    <a:pt x="368" y="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67" y="8"/>
                    <a:pt x="368" y="8"/>
                    <a:pt x="368" y="8"/>
                  </a:cubicBezTo>
                  <a:cubicBezTo>
                    <a:pt x="367" y="9"/>
                    <a:pt x="367" y="9"/>
                    <a:pt x="368" y="9"/>
                  </a:cubicBezTo>
                  <a:cubicBezTo>
                    <a:pt x="366" y="10"/>
                    <a:pt x="365" y="10"/>
                    <a:pt x="364" y="9"/>
                  </a:cubicBezTo>
                  <a:cubicBezTo>
                    <a:pt x="364" y="9"/>
                    <a:pt x="364" y="9"/>
                    <a:pt x="363" y="8"/>
                  </a:cubicBezTo>
                  <a:cubicBezTo>
                    <a:pt x="365" y="8"/>
                    <a:pt x="362" y="6"/>
                    <a:pt x="363" y="5"/>
                  </a:cubicBezTo>
                  <a:cubicBezTo>
                    <a:pt x="363" y="5"/>
                    <a:pt x="362" y="5"/>
                    <a:pt x="362" y="5"/>
                  </a:cubicBezTo>
                  <a:cubicBezTo>
                    <a:pt x="363" y="4"/>
                    <a:pt x="362" y="2"/>
                    <a:pt x="359" y="1"/>
                  </a:cubicBezTo>
                  <a:cubicBezTo>
                    <a:pt x="359" y="2"/>
                    <a:pt x="359" y="3"/>
                    <a:pt x="360" y="4"/>
                  </a:cubicBezTo>
                  <a:cubicBezTo>
                    <a:pt x="359" y="5"/>
                    <a:pt x="361" y="5"/>
                    <a:pt x="361" y="6"/>
                  </a:cubicBezTo>
                  <a:cubicBezTo>
                    <a:pt x="359" y="6"/>
                    <a:pt x="359" y="6"/>
                    <a:pt x="358" y="6"/>
                  </a:cubicBezTo>
                  <a:cubicBezTo>
                    <a:pt x="358" y="6"/>
                    <a:pt x="358" y="6"/>
                    <a:pt x="359" y="5"/>
                  </a:cubicBezTo>
                  <a:cubicBezTo>
                    <a:pt x="358" y="5"/>
                    <a:pt x="358" y="6"/>
                    <a:pt x="357" y="6"/>
                  </a:cubicBezTo>
                  <a:cubicBezTo>
                    <a:pt x="357" y="4"/>
                    <a:pt x="356" y="4"/>
                    <a:pt x="356" y="3"/>
                  </a:cubicBezTo>
                  <a:cubicBezTo>
                    <a:pt x="354" y="2"/>
                    <a:pt x="356" y="1"/>
                    <a:pt x="353" y="1"/>
                  </a:cubicBezTo>
                  <a:cubicBezTo>
                    <a:pt x="354" y="2"/>
                    <a:pt x="354" y="4"/>
                    <a:pt x="355" y="5"/>
                  </a:cubicBezTo>
                  <a:cubicBezTo>
                    <a:pt x="355" y="5"/>
                    <a:pt x="355" y="6"/>
                    <a:pt x="354" y="6"/>
                  </a:cubicBezTo>
                  <a:cubicBezTo>
                    <a:pt x="350" y="5"/>
                    <a:pt x="352" y="1"/>
                    <a:pt x="348" y="0"/>
                  </a:cubicBezTo>
                  <a:cubicBezTo>
                    <a:pt x="347" y="1"/>
                    <a:pt x="348" y="2"/>
                    <a:pt x="349" y="2"/>
                  </a:cubicBezTo>
                  <a:cubicBezTo>
                    <a:pt x="348" y="3"/>
                    <a:pt x="348" y="3"/>
                    <a:pt x="349" y="4"/>
                  </a:cubicBezTo>
                  <a:cubicBezTo>
                    <a:pt x="346" y="6"/>
                    <a:pt x="345" y="2"/>
                    <a:pt x="344" y="1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3" y="2"/>
                    <a:pt x="343" y="2"/>
                    <a:pt x="342" y="2"/>
                  </a:cubicBezTo>
                  <a:cubicBezTo>
                    <a:pt x="344" y="3"/>
                    <a:pt x="341" y="3"/>
                    <a:pt x="343" y="4"/>
                  </a:cubicBezTo>
                  <a:cubicBezTo>
                    <a:pt x="344" y="4"/>
                    <a:pt x="345" y="4"/>
                    <a:pt x="345" y="4"/>
                  </a:cubicBezTo>
                  <a:cubicBezTo>
                    <a:pt x="345" y="5"/>
                    <a:pt x="344" y="5"/>
                    <a:pt x="343" y="5"/>
                  </a:cubicBezTo>
                  <a:cubicBezTo>
                    <a:pt x="342" y="5"/>
                    <a:pt x="343" y="5"/>
                    <a:pt x="342" y="5"/>
                  </a:cubicBezTo>
                  <a:cubicBezTo>
                    <a:pt x="341" y="5"/>
                    <a:pt x="341" y="4"/>
                    <a:pt x="339" y="4"/>
                  </a:cubicBezTo>
                  <a:cubicBezTo>
                    <a:pt x="340" y="4"/>
                    <a:pt x="340" y="4"/>
                    <a:pt x="341" y="4"/>
                  </a:cubicBezTo>
                  <a:cubicBezTo>
                    <a:pt x="339" y="4"/>
                    <a:pt x="339" y="3"/>
                    <a:pt x="339" y="2"/>
                  </a:cubicBezTo>
                  <a:cubicBezTo>
                    <a:pt x="338" y="2"/>
                    <a:pt x="337" y="2"/>
                    <a:pt x="337" y="2"/>
                  </a:cubicBezTo>
                  <a:cubicBezTo>
                    <a:pt x="339" y="3"/>
                    <a:pt x="337" y="4"/>
                    <a:pt x="337" y="4"/>
                  </a:cubicBezTo>
                  <a:cubicBezTo>
                    <a:pt x="338" y="5"/>
                    <a:pt x="339" y="4"/>
                    <a:pt x="339" y="4"/>
                  </a:cubicBezTo>
                  <a:cubicBezTo>
                    <a:pt x="339" y="5"/>
                    <a:pt x="337" y="4"/>
                    <a:pt x="336" y="5"/>
                  </a:cubicBezTo>
                  <a:cubicBezTo>
                    <a:pt x="336" y="4"/>
                    <a:pt x="336" y="4"/>
                    <a:pt x="334" y="4"/>
                  </a:cubicBezTo>
                  <a:cubicBezTo>
                    <a:pt x="335" y="2"/>
                    <a:pt x="333" y="2"/>
                    <a:pt x="333" y="1"/>
                  </a:cubicBezTo>
                  <a:cubicBezTo>
                    <a:pt x="332" y="1"/>
                    <a:pt x="331" y="1"/>
                    <a:pt x="331" y="1"/>
                  </a:cubicBezTo>
                  <a:cubicBezTo>
                    <a:pt x="330" y="1"/>
                    <a:pt x="331" y="2"/>
                    <a:pt x="332" y="2"/>
                  </a:cubicBezTo>
                  <a:cubicBezTo>
                    <a:pt x="331" y="2"/>
                    <a:pt x="332" y="3"/>
                    <a:pt x="332" y="3"/>
                  </a:cubicBezTo>
                  <a:cubicBezTo>
                    <a:pt x="331" y="3"/>
                    <a:pt x="331" y="3"/>
                    <a:pt x="331" y="4"/>
                  </a:cubicBezTo>
                  <a:cubicBezTo>
                    <a:pt x="331" y="4"/>
                    <a:pt x="331" y="4"/>
                    <a:pt x="332" y="4"/>
                  </a:cubicBezTo>
                  <a:cubicBezTo>
                    <a:pt x="332" y="4"/>
                    <a:pt x="333" y="4"/>
                    <a:pt x="333" y="4"/>
                  </a:cubicBezTo>
                  <a:cubicBezTo>
                    <a:pt x="331" y="4"/>
                    <a:pt x="333" y="5"/>
                    <a:pt x="332" y="5"/>
                  </a:cubicBezTo>
                  <a:cubicBezTo>
                    <a:pt x="330" y="4"/>
                    <a:pt x="328" y="2"/>
                    <a:pt x="325" y="1"/>
                  </a:cubicBezTo>
                  <a:cubicBezTo>
                    <a:pt x="325" y="2"/>
                    <a:pt x="326" y="2"/>
                    <a:pt x="326" y="4"/>
                  </a:cubicBezTo>
                  <a:cubicBezTo>
                    <a:pt x="326" y="4"/>
                    <a:pt x="328" y="3"/>
                    <a:pt x="327" y="4"/>
                  </a:cubicBezTo>
                  <a:cubicBezTo>
                    <a:pt x="327" y="4"/>
                    <a:pt x="327" y="4"/>
                    <a:pt x="326" y="4"/>
                  </a:cubicBezTo>
                  <a:cubicBezTo>
                    <a:pt x="326" y="4"/>
                    <a:pt x="325" y="4"/>
                    <a:pt x="325" y="4"/>
                  </a:cubicBezTo>
                  <a:cubicBezTo>
                    <a:pt x="324" y="3"/>
                    <a:pt x="323" y="4"/>
                    <a:pt x="323" y="4"/>
                  </a:cubicBezTo>
                  <a:cubicBezTo>
                    <a:pt x="322" y="4"/>
                    <a:pt x="322" y="3"/>
                    <a:pt x="320" y="4"/>
                  </a:cubicBezTo>
                  <a:cubicBezTo>
                    <a:pt x="320" y="4"/>
                    <a:pt x="321" y="4"/>
                    <a:pt x="320" y="4"/>
                  </a:cubicBezTo>
                  <a:cubicBezTo>
                    <a:pt x="319" y="3"/>
                    <a:pt x="319" y="4"/>
                    <a:pt x="317" y="4"/>
                  </a:cubicBezTo>
                  <a:cubicBezTo>
                    <a:pt x="317" y="4"/>
                    <a:pt x="316" y="3"/>
                    <a:pt x="316" y="4"/>
                  </a:cubicBezTo>
                  <a:cubicBezTo>
                    <a:pt x="317" y="4"/>
                    <a:pt x="317" y="4"/>
                    <a:pt x="318" y="5"/>
                  </a:cubicBezTo>
                  <a:cubicBezTo>
                    <a:pt x="316" y="4"/>
                    <a:pt x="311" y="5"/>
                    <a:pt x="313" y="4"/>
                  </a:cubicBezTo>
                  <a:cubicBezTo>
                    <a:pt x="312" y="3"/>
                    <a:pt x="312" y="4"/>
                    <a:pt x="311" y="4"/>
                  </a:cubicBezTo>
                  <a:cubicBezTo>
                    <a:pt x="310" y="4"/>
                    <a:pt x="312" y="4"/>
                    <a:pt x="311" y="5"/>
                  </a:cubicBezTo>
                  <a:cubicBezTo>
                    <a:pt x="310" y="4"/>
                    <a:pt x="311" y="4"/>
                    <a:pt x="310" y="4"/>
                  </a:cubicBezTo>
                  <a:cubicBezTo>
                    <a:pt x="310" y="5"/>
                    <a:pt x="309" y="4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05" y="4"/>
                    <a:pt x="302" y="3"/>
                    <a:pt x="300" y="3"/>
                  </a:cubicBezTo>
                  <a:cubicBezTo>
                    <a:pt x="300" y="4"/>
                    <a:pt x="301" y="4"/>
                    <a:pt x="300" y="4"/>
                  </a:cubicBezTo>
                  <a:cubicBezTo>
                    <a:pt x="300" y="4"/>
                    <a:pt x="299" y="4"/>
                    <a:pt x="298" y="4"/>
                  </a:cubicBezTo>
                  <a:cubicBezTo>
                    <a:pt x="298" y="3"/>
                    <a:pt x="299" y="3"/>
                    <a:pt x="299" y="3"/>
                  </a:cubicBezTo>
                  <a:cubicBezTo>
                    <a:pt x="296" y="3"/>
                    <a:pt x="292" y="4"/>
                    <a:pt x="290" y="3"/>
                  </a:cubicBezTo>
                  <a:cubicBezTo>
                    <a:pt x="289" y="4"/>
                    <a:pt x="287" y="3"/>
                    <a:pt x="286" y="3"/>
                  </a:cubicBezTo>
                  <a:cubicBezTo>
                    <a:pt x="285" y="4"/>
                    <a:pt x="282" y="3"/>
                    <a:pt x="281" y="3"/>
                  </a:cubicBezTo>
                  <a:cubicBezTo>
                    <a:pt x="282" y="3"/>
                    <a:pt x="282" y="4"/>
                    <a:pt x="282" y="4"/>
                  </a:cubicBezTo>
                  <a:cubicBezTo>
                    <a:pt x="282" y="4"/>
                    <a:pt x="282" y="4"/>
                    <a:pt x="282" y="4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78" y="4"/>
                    <a:pt x="273" y="3"/>
                    <a:pt x="271" y="4"/>
                  </a:cubicBezTo>
                  <a:cubicBezTo>
                    <a:pt x="271" y="4"/>
                    <a:pt x="271" y="4"/>
                    <a:pt x="272" y="4"/>
                  </a:cubicBezTo>
                  <a:cubicBezTo>
                    <a:pt x="270" y="4"/>
                    <a:pt x="268" y="4"/>
                    <a:pt x="266" y="4"/>
                  </a:cubicBezTo>
                  <a:cubicBezTo>
                    <a:pt x="266" y="4"/>
                    <a:pt x="265" y="4"/>
                    <a:pt x="265" y="4"/>
                  </a:cubicBezTo>
                  <a:cubicBezTo>
                    <a:pt x="264" y="4"/>
                    <a:pt x="263" y="4"/>
                    <a:pt x="263" y="4"/>
                  </a:cubicBezTo>
                  <a:cubicBezTo>
                    <a:pt x="262" y="4"/>
                    <a:pt x="264" y="4"/>
                    <a:pt x="262" y="4"/>
                  </a:cubicBezTo>
                  <a:cubicBezTo>
                    <a:pt x="262" y="3"/>
                    <a:pt x="260" y="4"/>
                    <a:pt x="259" y="4"/>
                  </a:cubicBezTo>
                  <a:cubicBezTo>
                    <a:pt x="259" y="4"/>
                    <a:pt x="261" y="4"/>
                    <a:pt x="261" y="4"/>
                  </a:cubicBezTo>
                  <a:cubicBezTo>
                    <a:pt x="260" y="3"/>
                    <a:pt x="257" y="3"/>
                    <a:pt x="258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58" y="5"/>
                    <a:pt x="258" y="4"/>
                    <a:pt x="256" y="4"/>
                  </a:cubicBezTo>
                  <a:cubicBezTo>
                    <a:pt x="256" y="4"/>
                    <a:pt x="255" y="5"/>
                    <a:pt x="255" y="5"/>
                  </a:cubicBezTo>
                  <a:cubicBezTo>
                    <a:pt x="255" y="4"/>
                    <a:pt x="253" y="4"/>
                    <a:pt x="254" y="5"/>
                  </a:cubicBezTo>
                  <a:cubicBezTo>
                    <a:pt x="253" y="5"/>
                    <a:pt x="255" y="4"/>
                    <a:pt x="255" y="5"/>
                  </a:cubicBezTo>
                  <a:cubicBezTo>
                    <a:pt x="254" y="5"/>
                    <a:pt x="255" y="6"/>
                    <a:pt x="254" y="6"/>
                  </a:cubicBezTo>
                  <a:cubicBezTo>
                    <a:pt x="253" y="5"/>
                    <a:pt x="254" y="5"/>
                    <a:pt x="254" y="5"/>
                  </a:cubicBezTo>
                  <a:cubicBezTo>
                    <a:pt x="253" y="5"/>
                    <a:pt x="253" y="5"/>
                    <a:pt x="252" y="5"/>
                  </a:cubicBezTo>
                  <a:cubicBezTo>
                    <a:pt x="253" y="5"/>
                    <a:pt x="252" y="4"/>
                    <a:pt x="251" y="4"/>
                  </a:cubicBezTo>
                  <a:cubicBezTo>
                    <a:pt x="251" y="4"/>
                    <a:pt x="252" y="5"/>
                    <a:pt x="251" y="5"/>
                  </a:cubicBezTo>
                  <a:cubicBezTo>
                    <a:pt x="251" y="4"/>
                    <a:pt x="248" y="5"/>
                    <a:pt x="246" y="5"/>
                  </a:cubicBezTo>
                  <a:cubicBezTo>
                    <a:pt x="245" y="6"/>
                    <a:pt x="245" y="5"/>
                    <a:pt x="244" y="6"/>
                  </a:cubicBezTo>
                  <a:cubicBezTo>
                    <a:pt x="243" y="5"/>
                    <a:pt x="245" y="5"/>
                    <a:pt x="244" y="5"/>
                  </a:cubicBezTo>
                  <a:cubicBezTo>
                    <a:pt x="244" y="5"/>
                    <a:pt x="243" y="5"/>
                    <a:pt x="243" y="5"/>
                  </a:cubicBezTo>
                  <a:cubicBezTo>
                    <a:pt x="242" y="4"/>
                    <a:pt x="244" y="5"/>
                    <a:pt x="244" y="5"/>
                  </a:cubicBezTo>
                  <a:cubicBezTo>
                    <a:pt x="243" y="5"/>
                    <a:pt x="243" y="4"/>
                    <a:pt x="243" y="4"/>
                  </a:cubicBezTo>
                  <a:cubicBezTo>
                    <a:pt x="242" y="4"/>
                    <a:pt x="240" y="4"/>
                    <a:pt x="239" y="5"/>
                  </a:cubicBezTo>
                  <a:cubicBezTo>
                    <a:pt x="240" y="5"/>
                    <a:pt x="241" y="4"/>
                    <a:pt x="241" y="5"/>
                  </a:cubicBezTo>
                  <a:cubicBezTo>
                    <a:pt x="240" y="5"/>
                    <a:pt x="238" y="5"/>
                    <a:pt x="237" y="5"/>
                  </a:cubicBezTo>
                  <a:cubicBezTo>
                    <a:pt x="238" y="5"/>
                    <a:pt x="239" y="5"/>
                    <a:pt x="239" y="5"/>
                  </a:cubicBezTo>
                  <a:cubicBezTo>
                    <a:pt x="238" y="5"/>
                    <a:pt x="239" y="4"/>
                    <a:pt x="238" y="4"/>
                  </a:cubicBezTo>
                  <a:cubicBezTo>
                    <a:pt x="238" y="5"/>
                    <a:pt x="235" y="5"/>
                    <a:pt x="236" y="5"/>
                  </a:cubicBezTo>
                  <a:cubicBezTo>
                    <a:pt x="234" y="5"/>
                    <a:pt x="231" y="5"/>
                    <a:pt x="230" y="5"/>
                  </a:cubicBezTo>
                  <a:cubicBezTo>
                    <a:pt x="230" y="6"/>
                    <a:pt x="231" y="5"/>
                    <a:pt x="231" y="6"/>
                  </a:cubicBezTo>
                  <a:cubicBezTo>
                    <a:pt x="231" y="6"/>
                    <a:pt x="230" y="6"/>
                    <a:pt x="229" y="6"/>
                  </a:cubicBezTo>
                  <a:cubicBezTo>
                    <a:pt x="229" y="5"/>
                    <a:pt x="227" y="5"/>
                    <a:pt x="227" y="5"/>
                  </a:cubicBezTo>
                  <a:cubicBezTo>
                    <a:pt x="228" y="5"/>
                    <a:pt x="229" y="6"/>
                    <a:pt x="228" y="6"/>
                  </a:cubicBezTo>
                  <a:cubicBezTo>
                    <a:pt x="227" y="5"/>
                    <a:pt x="225" y="5"/>
                    <a:pt x="224" y="6"/>
                  </a:cubicBezTo>
                  <a:cubicBezTo>
                    <a:pt x="224" y="5"/>
                    <a:pt x="224" y="5"/>
                    <a:pt x="223" y="5"/>
                  </a:cubicBezTo>
                  <a:cubicBezTo>
                    <a:pt x="223" y="5"/>
                    <a:pt x="222" y="5"/>
                    <a:pt x="222" y="6"/>
                  </a:cubicBezTo>
                  <a:cubicBezTo>
                    <a:pt x="221" y="5"/>
                    <a:pt x="221" y="5"/>
                    <a:pt x="222" y="5"/>
                  </a:cubicBezTo>
                  <a:cubicBezTo>
                    <a:pt x="221" y="5"/>
                    <a:pt x="220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cubicBezTo>
                    <a:pt x="218" y="5"/>
                    <a:pt x="218" y="6"/>
                    <a:pt x="217" y="6"/>
                  </a:cubicBezTo>
                  <a:cubicBezTo>
                    <a:pt x="217" y="6"/>
                    <a:pt x="217" y="5"/>
                    <a:pt x="216" y="5"/>
                  </a:cubicBezTo>
                  <a:cubicBezTo>
                    <a:pt x="217" y="6"/>
                    <a:pt x="215" y="6"/>
                    <a:pt x="215" y="6"/>
                  </a:cubicBezTo>
                  <a:cubicBezTo>
                    <a:pt x="216" y="6"/>
                    <a:pt x="216" y="6"/>
                    <a:pt x="217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8" y="6"/>
                    <a:pt x="220" y="6"/>
                    <a:pt x="220" y="6"/>
                  </a:cubicBezTo>
                  <a:cubicBezTo>
                    <a:pt x="218" y="6"/>
                    <a:pt x="219" y="8"/>
                    <a:pt x="219" y="8"/>
                  </a:cubicBezTo>
                  <a:cubicBezTo>
                    <a:pt x="218" y="7"/>
                    <a:pt x="218" y="8"/>
                    <a:pt x="218" y="8"/>
                  </a:cubicBezTo>
                  <a:cubicBezTo>
                    <a:pt x="218" y="8"/>
                    <a:pt x="217" y="7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6" y="8"/>
                    <a:pt x="216" y="8"/>
                    <a:pt x="215" y="9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3" y="8"/>
                    <a:pt x="213" y="9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4" y="8"/>
                    <a:pt x="215" y="8"/>
                    <a:pt x="215" y="7"/>
                  </a:cubicBezTo>
                  <a:cubicBezTo>
                    <a:pt x="213" y="7"/>
                    <a:pt x="212" y="7"/>
                    <a:pt x="212" y="8"/>
                  </a:cubicBezTo>
                  <a:cubicBezTo>
                    <a:pt x="211" y="8"/>
                    <a:pt x="211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11" y="7"/>
                    <a:pt x="211" y="7"/>
                    <a:pt x="210" y="7"/>
                  </a:cubicBezTo>
                  <a:cubicBezTo>
                    <a:pt x="210" y="7"/>
                    <a:pt x="209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7" y="7"/>
                    <a:pt x="207" y="8"/>
                  </a:cubicBezTo>
                  <a:cubicBezTo>
                    <a:pt x="208" y="8"/>
                    <a:pt x="206" y="8"/>
                    <a:pt x="206" y="8"/>
                  </a:cubicBezTo>
                  <a:cubicBezTo>
                    <a:pt x="207" y="8"/>
                    <a:pt x="206" y="9"/>
                    <a:pt x="206" y="10"/>
                  </a:cubicBezTo>
                  <a:cubicBezTo>
                    <a:pt x="206" y="9"/>
                    <a:pt x="204" y="10"/>
                    <a:pt x="204" y="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5" y="9"/>
                    <a:pt x="205" y="9"/>
                    <a:pt x="206" y="9"/>
                  </a:cubicBezTo>
                  <a:cubicBezTo>
                    <a:pt x="206" y="9"/>
                    <a:pt x="205" y="9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3" y="8"/>
                    <a:pt x="202" y="9"/>
                    <a:pt x="200" y="8"/>
                  </a:cubicBezTo>
                  <a:cubicBezTo>
                    <a:pt x="200" y="9"/>
                    <a:pt x="198" y="8"/>
                    <a:pt x="197" y="9"/>
                  </a:cubicBezTo>
                  <a:cubicBezTo>
                    <a:pt x="198" y="9"/>
                    <a:pt x="199" y="9"/>
                    <a:pt x="198" y="9"/>
                  </a:cubicBezTo>
                  <a:cubicBezTo>
                    <a:pt x="198" y="9"/>
                    <a:pt x="197" y="9"/>
                    <a:pt x="196" y="9"/>
                  </a:cubicBezTo>
                  <a:cubicBezTo>
                    <a:pt x="197" y="9"/>
                    <a:pt x="196" y="8"/>
                    <a:pt x="197" y="8"/>
                  </a:cubicBezTo>
                  <a:cubicBezTo>
                    <a:pt x="196" y="8"/>
                    <a:pt x="196" y="8"/>
                    <a:pt x="195" y="8"/>
                  </a:cubicBezTo>
                  <a:cubicBezTo>
                    <a:pt x="196" y="9"/>
                    <a:pt x="196" y="9"/>
                    <a:pt x="197" y="10"/>
                  </a:cubicBezTo>
                  <a:cubicBezTo>
                    <a:pt x="196" y="10"/>
                    <a:pt x="196" y="10"/>
                    <a:pt x="195" y="10"/>
                  </a:cubicBezTo>
                  <a:cubicBezTo>
                    <a:pt x="196" y="9"/>
                    <a:pt x="193" y="9"/>
                    <a:pt x="194" y="9"/>
                  </a:cubicBezTo>
                  <a:cubicBezTo>
                    <a:pt x="194" y="8"/>
                    <a:pt x="192" y="8"/>
                    <a:pt x="192" y="8"/>
                  </a:cubicBezTo>
                  <a:cubicBezTo>
                    <a:pt x="193" y="8"/>
                    <a:pt x="193" y="9"/>
                    <a:pt x="192" y="9"/>
                  </a:cubicBezTo>
                  <a:cubicBezTo>
                    <a:pt x="192" y="9"/>
                    <a:pt x="191" y="9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8"/>
                    <a:pt x="194" y="8"/>
                    <a:pt x="194" y="8"/>
                  </a:cubicBezTo>
                  <a:cubicBezTo>
                    <a:pt x="192" y="8"/>
                    <a:pt x="192" y="7"/>
                    <a:pt x="193" y="7"/>
                  </a:cubicBezTo>
                  <a:cubicBezTo>
                    <a:pt x="191" y="7"/>
                    <a:pt x="192" y="8"/>
                    <a:pt x="191" y="8"/>
                  </a:cubicBezTo>
                  <a:cubicBezTo>
                    <a:pt x="191" y="8"/>
                    <a:pt x="190" y="8"/>
                    <a:pt x="190" y="8"/>
                  </a:cubicBezTo>
                  <a:cubicBezTo>
                    <a:pt x="189" y="7"/>
                    <a:pt x="189" y="8"/>
                    <a:pt x="188" y="8"/>
                  </a:cubicBezTo>
                  <a:cubicBezTo>
                    <a:pt x="187" y="8"/>
                    <a:pt x="186" y="7"/>
                    <a:pt x="185" y="8"/>
                  </a:cubicBezTo>
                  <a:cubicBezTo>
                    <a:pt x="186" y="9"/>
                    <a:pt x="189" y="8"/>
                    <a:pt x="190" y="9"/>
                  </a:cubicBezTo>
                  <a:cubicBezTo>
                    <a:pt x="188" y="9"/>
                    <a:pt x="190" y="9"/>
                    <a:pt x="189" y="10"/>
                  </a:cubicBezTo>
                  <a:cubicBezTo>
                    <a:pt x="187" y="10"/>
                    <a:pt x="188" y="9"/>
                    <a:pt x="186" y="10"/>
                  </a:cubicBezTo>
                  <a:cubicBezTo>
                    <a:pt x="187" y="10"/>
                    <a:pt x="187" y="10"/>
                    <a:pt x="186" y="10"/>
                  </a:cubicBezTo>
                  <a:cubicBezTo>
                    <a:pt x="186" y="11"/>
                    <a:pt x="189" y="12"/>
                    <a:pt x="186" y="12"/>
                  </a:cubicBezTo>
                  <a:cubicBezTo>
                    <a:pt x="187" y="12"/>
                    <a:pt x="186" y="11"/>
                    <a:pt x="185" y="11"/>
                  </a:cubicBezTo>
                  <a:cubicBezTo>
                    <a:pt x="186" y="11"/>
                    <a:pt x="184" y="11"/>
                    <a:pt x="184" y="11"/>
                  </a:cubicBezTo>
                  <a:cubicBezTo>
                    <a:pt x="184" y="11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2"/>
                    <a:pt x="181" y="11"/>
                    <a:pt x="181" y="11"/>
                  </a:cubicBezTo>
                  <a:cubicBezTo>
                    <a:pt x="182" y="11"/>
                    <a:pt x="181" y="11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1" y="12"/>
                    <a:pt x="180" y="12"/>
                    <a:pt x="179" y="12"/>
                  </a:cubicBezTo>
                  <a:cubicBezTo>
                    <a:pt x="178" y="14"/>
                    <a:pt x="175" y="11"/>
                    <a:pt x="175" y="12"/>
                  </a:cubicBezTo>
                  <a:cubicBezTo>
                    <a:pt x="175" y="12"/>
                    <a:pt x="175" y="12"/>
                    <a:pt x="176" y="12"/>
                  </a:cubicBezTo>
                  <a:cubicBezTo>
                    <a:pt x="175" y="12"/>
                    <a:pt x="176" y="13"/>
                    <a:pt x="175" y="13"/>
                  </a:cubicBezTo>
                  <a:cubicBezTo>
                    <a:pt x="175" y="12"/>
                    <a:pt x="174" y="13"/>
                    <a:pt x="173" y="12"/>
                  </a:cubicBezTo>
                  <a:cubicBezTo>
                    <a:pt x="174" y="12"/>
                    <a:pt x="173" y="11"/>
                    <a:pt x="173" y="11"/>
                  </a:cubicBezTo>
                  <a:cubicBezTo>
                    <a:pt x="173" y="11"/>
                    <a:pt x="173" y="11"/>
                    <a:pt x="172" y="11"/>
                  </a:cubicBezTo>
                  <a:cubicBezTo>
                    <a:pt x="172" y="12"/>
                    <a:pt x="173" y="12"/>
                    <a:pt x="172" y="12"/>
                  </a:cubicBezTo>
                  <a:cubicBezTo>
                    <a:pt x="172" y="12"/>
                    <a:pt x="171" y="11"/>
                    <a:pt x="171" y="12"/>
                  </a:cubicBezTo>
                  <a:cubicBezTo>
                    <a:pt x="172" y="12"/>
                    <a:pt x="169" y="11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0" y="12"/>
                    <a:pt x="171" y="12"/>
                    <a:pt x="171" y="13"/>
                  </a:cubicBezTo>
                  <a:cubicBezTo>
                    <a:pt x="170" y="12"/>
                    <a:pt x="169" y="13"/>
                    <a:pt x="168" y="13"/>
                  </a:cubicBezTo>
                  <a:cubicBezTo>
                    <a:pt x="167" y="12"/>
                    <a:pt x="167" y="11"/>
                    <a:pt x="165" y="11"/>
                  </a:cubicBezTo>
                  <a:cubicBezTo>
                    <a:pt x="166" y="11"/>
                    <a:pt x="166" y="12"/>
                    <a:pt x="166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5" y="12"/>
                    <a:pt x="165" y="12"/>
                  </a:cubicBezTo>
                  <a:cubicBezTo>
                    <a:pt x="165" y="12"/>
                    <a:pt x="165" y="13"/>
                    <a:pt x="164" y="13"/>
                  </a:cubicBezTo>
                  <a:cubicBezTo>
                    <a:pt x="164" y="12"/>
                    <a:pt x="164" y="12"/>
                    <a:pt x="163" y="12"/>
                  </a:cubicBezTo>
                  <a:cubicBezTo>
                    <a:pt x="162" y="13"/>
                    <a:pt x="164" y="13"/>
                    <a:pt x="164" y="13"/>
                  </a:cubicBezTo>
                  <a:cubicBezTo>
                    <a:pt x="163" y="12"/>
                    <a:pt x="162" y="13"/>
                    <a:pt x="161" y="13"/>
                  </a:cubicBezTo>
                  <a:cubicBezTo>
                    <a:pt x="162" y="13"/>
                    <a:pt x="162" y="12"/>
                    <a:pt x="162" y="12"/>
                  </a:cubicBezTo>
                  <a:cubicBezTo>
                    <a:pt x="162" y="13"/>
                    <a:pt x="162" y="13"/>
                    <a:pt x="163" y="13"/>
                  </a:cubicBezTo>
                  <a:cubicBezTo>
                    <a:pt x="163" y="12"/>
                    <a:pt x="162" y="12"/>
                    <a:pt x="161" y="12"/>
                  </a:cubicBezTo>
                  <a:cubicBezTo>
                    <a:pt x="160" y="12"/>
                    <a:pt x="160" y="13"/>
                    <a:pt x="159" y="13"/>
                  </a:cubicBezTo>
                  <a:cubicBezTo>
                    <a:pt x="159" y="12"/>
                    <a:pt x="159" y="12"/>
                    <a:pt x="158" y="12"/>
                  </a:cubicBezTo>
                  <a:cubicBezTo>
                    <a:pt x="158" y="12"/>
                    <a:pt x="157" y="13"/>
                    <a:pt x="156" y="13"/>
                  </a:cubicBezTo>
                  <a:cubicBezTo>
                    <a:pt x="154" y="13"/>
                    <a:pt x="154" y="13"/>
                    <a:pt x="151" y="13"/>
                  </a:cubicBezTo>
                  <a:cubicBezTo>
                    <a:pt x="151" y="13"/>
                    <a:pt x="151" y="13"/>
                    <a:pt x="150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8" y="13"/>
                    <a:pt x="148" y="13"/>
                    <a:pt x="146" y="13"/>
                  </a:cubicBezTo>
                  <a:cubicBezTo>
                    <a:pt x="147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7" y="14"/>
                    <a:pt x="146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5" y="14"/>
                    <a:pt x="143" y="15"/>
                    <a:pt x="142" y="14"/>
                  </a:cubicBezTo>
                  <a:cubicBezTo>
                    <a:pt x="141" y="15"/>
                    <a:pt x="140" y="15"/>
                    <a:pt x="139" y="15"/>
                  </a:cubicBezTo>
                  <a:cubicBezTo>
                    <a:pt x="139" y="14"/>
                    <a:pt x="140" y="14"/>
                    <a:pt x="139" y="14"/>
                  </a:cubicBezTo>
                  <a:cubicBezTo>
                    <a:pt x="137" y="15"/>
                    <a:pt x="137" y="14"/>
                    <a:pt x="134" y="14"/>
                  </a:cubicBezTo>
                  <a:cubicBezTo>
                    <a:pt x="134" y="14"/>
                    <a:pt x="133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0" y="13"/>
                    <a:pt x="130" y="14"/>
                    <a:pt x="130" y="14"/>
                  </a:cubicBezTo>
                  <a:cubicBezTo>
                    <a:pt x="129" y="14"/>
                    <a:pt x="129" y="14"/>
                    <a:pt x="128" y="13"/>
                  </a:cubicBezTo>
                  <a:cubicBezTo>
                    <a:pt x="128" y="14"/>
                    <a:pt x="128" y="14"/>
                    <a:pt x="129" y="14"/>
                  </a:cubicBezTo>
                  <a:cubicBezTo>
                    <a:pt x="126" y="14"/>
                    <a:pt x="128" y="15"/>
                    <a:pt x="129" y="15"/>
                  </a:cubicBezTo>
                  <a:cubicBezTo>
                    <a:pt x="127" y="15"/>
                    <a:pt x="126" y="14"/>
                    <a:pt x="125" y="15"/>
                  </a:cubicBezTo>
                  <a:cubicBezTo>
                    <a:pt x="125" y="14"/>
                    <a:pt x="124" y="15"/>
                    <a:pt x="124" y="14"/>
                  </a:cubicBezTo>
                  <a:cubicBezTo>
                    <a:pt x="124" y="14"/>
                    <a:pt x="126" y="15"/>
                    <a:pt x="126" y="14"/>
                  </a:cubicBezTo>
                  <a:cubicBezTo>
                    <a:pt x="123" y="13"/>
                    <a:pt x="118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1" y="14"/>
                    <a:pt x="111" y="14"/>
                  </a:cubicBezTo>
                  <a:cubicBezTo>
                    <a:pt x="113" y="14"/>
                    <a:pt x="112" y="14"/>
                    <a:pt x="112" y="15"/>
                  </a:cubicBezTo>
                  <a:cubicBezTo>
                    <a:pt x="112" y="14"/>
                    <a:pt x="113" y="14"/>
                    <a:pt x="113" y="14"/>
                  </a:cubicBezTo>
                  <a:cubicBezTo>
                    <a:pt x="113" y="15"/>
                    <a:pt x="114" y="15"/>
                    <a:pt x="113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2" y="17"/>
                    <a:pt x="113" y="14"/>
                    <a:pt x="110" y="15"/>
                  </a:cubicBezTo>
                  <a:cubicBezTo>
                    <a:pt x="111" y="16"/>
                    <a:pt x="112" y="15"/>
                    <a:pt x="112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8" y="16"/>
                    <a:pt x="107" y="15"/>
                    <a:pt x="107" y="15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105" y="16"/>
                    <a:pt x="105" y="16"/>
                    <a:pt x="106" y="15"/>
                  </a:cubicBezTo>
                  <a:cubicBezTo>
                    <a:pt x="105" y="16"/>
                    <a:pt x="104" y="15"/>
                    <a:pt x="104" y="16"/>
                  </a:cubicBezTo>
                  <a:cubicBezTo>
                    <a:pt x="104" y="16"/>
                    <a:pt x="105" y="16"/>
                    <a:pt x="105" y="16"/>
                  </a:cubicBezTo>
                  <a:cubicBezTo>
                    <a:pt x="99" y="16"/>
                    <a:pt x="95" y="17"/>
                    <a:pt x="89" y="16"/>
                  </a:cubicBezTo>
                  <a:cubicBezTo>
                    <a:pt x="89" y="17"/>
                    <a:pt x="90" y="17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2" y="17"/>
                    <a:pt x="79" y="17"/>
                    <a:pt x="71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8"/>
                    <a:pt x="69" y="17"/>
                    <a:pt x="67" y="18"/>
                  </a:cubicBezTo>
                  <a:cubicBezTo>
                    <a:pt x="67" y="18"/>
                    <a:pt x="67" y="18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5" y="18"/>
                    <a:pt x="63" y="18"/>
                    <a:pt x="62" y="18"/>
                  </a:cubicBezTo>
                  <a:cubicBezTo>
                    <a:pt x="62" y="19"/>
                    <a:pt x="63" y="19"/>
                    <a:pt x="62" y="19"/>
                  </a:cubicBezTo>
                  <a:cubicBezTo>
                    <a:pt x="61" y="19"/>
                    <a:pt x="62" y="20"/>
                    <a:pt x="61" y="20"/>
                  </a:cubicBezTo>
                  <a:cubicBezTo>
                    <a:pt x="62" y="20"/>
                    <a:pt x="62" y="20"/>
                    <a:pt x="62" y="21"/>
                  </a:cubicBezTo>
                  <a:cubicBezTo>
                    <a:pt x="62" y="20"/>
                    <a:pt x="63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2" y="23"/>
                    <a:pt x="62" y="23"/>
                  </a:cubicBezTo>
                  <a:cubicBezTo>
                    <a:pt x="62" y="23"/>
                    <a:pt x="63" y="23"/>
                    <a:pt x="62" y="23"/>
                  </a:cubicBezTo>
                  <a:cubicBezTo>
                    <a:pt x="62" y="23"/>
                    <a:pt x="62" y="24"/>
                    <a:pt x="60" y="23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3"/>
                    <a:pt x="60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4" y="24"/>
                  </a:cubicBezTo>
                  <a:cubicBezTo>
                    <a:pt x="55" y="24"/>
                    <a:pt x="56" y="25"/>
                    <a:pt x="55" y="26"/>
                  </a:cubicBezTo>
                  <a:cubicBezTo>
                    <a:pt x="57" y="25"/>
                    <a:pt x="58" y="24"/>
                    <a:pt x="57" y="26"/>
                  </a:cubicBezTo>
                  <a:cubicBezTo>
                    <a:pt x="58" y="26"/>
                    <a:pt x="59" y="25"/>
                    <a:pt x="59" y="26"/>
                  </a:cubicBezTo>
                  <a:cubicBezTo>
                    <a:pt x="58" y="26"/>
                    <a:pt x="57" y="26"/>
                    <a:pt x="55" y="26"/>
                  </a:cubicBezTo>
                  <a:cubicBezTo>
                    <a:pt x="55" y="27"/>
                    <a:pt x="53" y="26"/>
                    <a:pt x="53" y="27"/>
                  </a:cubicBezTo>
                  <a:cubicBezTo>
                    <a:pt x="54" y="27"/>
                    <a:pt x="56" y="26"/>
                    <a:pt x="55" y="27"/>
                  </a:cubicBezTo>
                  <a:cubicBezTo>
                    <a:pt x="56" y="27"/>
                    <a:pt x="57" y="27"/>
                    <a:pt x="58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8"/>
                  </a:cubicBezTo>
                  <a:cubicBezTo>
                    <a:pt x="62" y="28"/>
                    <a:pt x="65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9" y="28"/>
                    <a:pt x="67" y="29"/>
                  </a:cubicBezTo>
                  <a:cubicBezTo>
                    <a:pt x="68" y="29"/>
                    <a:pt x="67" y="28"/>
                    <a:pt x="68" y="28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28"/>
                    <a:pt x="63" y="29"/>
                    <a:pt x="61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6" y="30"/>
                    <a:pt x="67" y="30"/>
                    <a:pt x="69" y="30"/>
                  </a:cubicBezTo>
                  <a:cubicBezTo>
                    <a:pt x="69" y="30"/>
                    <a:pt x="70" y="30"/>
                    <a:pt x="70" y="30"/>
                  </a:cubicBezTo>
                  <a:cubicBezTo>
                    <a:pt x="70" y="30"/>
                    <a:pt x="72" y="30"/>
                    <a:pt x="72" y="30"/>
                  </a:cubicBezTo>
                  <a:cubicBezTo>
                    <a:pt x="70" y="30"/>
                    <a:pt x="72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7" y="31"/>
                  </a:cubicBezTo>
                  <a:cubicBezTo>
                    <a:pt x="67" y="31"/>
                    <a:pt x="67" y="30"/>
                    <a:pt x="66" y="31"/>
                  </a:cubicBezTo>
                  <a:cubicBezTo>
                    <a:pt x="67" y="31"/>
                    <a:pt x="64" y="31"/>
                    <a:pt x="65" y="31"/>
                  </a:cubicBezTo>
                  <a:cubicBezTo>
                    <a:pt x="64" y="32"/>
                    <a:pt x="64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59" y="32"/>
                    <a:pt x="61" y="31"/>
                  </a:cubicBezTo>
                  <a:cubicBezTo>
                    <a:pt x="58" y="31"/>
                    <a:pt x="55" y="31"/>
                    <a:pt x="53" y="32"/>
                  </a:cubicBezTo>
                  <a:cubicBezTo>
                    <a:pt x="52" y="32"/>
                    <a:pt x="53" y="31"/>
                    <a:pt x="52" y="31"/>
                  </a:cubicBezTo>
                  <a:cubicBezTo>
                    <a:pt x="51" y="32"/>
                    <a:pt x="48" y="31"/>
                    <a:pt x="48" y="32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7" y="31"/>
                    <a:pt x="48" y="31"/>
                    <a:pt x="48" y="31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7" y="30"/>
                    <a:pt x="47" y="31"/>
                    <a:pt x="48" y="30"/>
                  </a:cubicBezTo>
                  <a:cubicBezTo>
                    <a:pt x="47" y="30"/>
                    <a:pt x="44" y="30"/>
                    <a:pt x="4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2"/>
                  </a:cubicBezTo>
                  <a:cubicBezTo>
                    <a:pt x="45" y="32"/>
                    <a:pt x="46" y="31"/>
                    <a:pt x="46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28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3" y="33"/>
                    <a:pt x="23" y="32"/>
                  </a:cubicBezTo>
                  <a:cubicBezTo>
                    <a:pt x="21" y="32"/>
                    <a:pt x="21" y="33"/>
                    <a:pt x="20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3"/>
                    <a:pt x="19" y="33"/>
                    <a:pt x="20" y="33"/>
                  </a:cubicBezTo>
                  <a:cubicBezTo>
                    <a:pt x="18" y="33"/>
                    <a:pt x="14" y="33"/>
                    <a:pt x="11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10" y="33"/>
                    <a:pt x="5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9" y="34"/>
                    <a:pt x="8" y="34"/>
                  </a:cubicBezTo>
                  <a:cubicBezTo>
                    <a:pt x="7" y="34"/>
                    <a:pt x="7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4" y="34"/>
                    <a:pt x="3" y="33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0" y="34"/>
                    <a:pt x="0" y="35"/>
                  </a:cubicBezTo>
                  <a:cubicBezTo>
                    <a:pt x="1" y="35"/>
                    <a:pt x="1" y="34"/>
                    <a:pt x="2" y="35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4" y="35"/>
                    <a:pt x="2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8" y="35"/>
                    <a:pt x="12" y="35"/>
                    <a:pt x="16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8" y="35"/>
                    <a:pt x="20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4"/>
                    <a:pt x="24" y="34"/>
                    <a:pt x="25" y="35"/>
                  </a:cubicBezTo>
                  <a:cubicBezTo>
                    <a:pt x="26" y="35"/>
                    <a:pt x="24" y="35"/>
                    <a:pt x="25" y="35"/>
                  </a:cubicBezTo>
                  <a:cubicBezTo>
                    <a:pt x="25" y="35"/>
                    <a:pt x="26" y="35"/>
                    <a:pt x="27" y="35"/>
                  </a:cubicBezTo>
                  <a:cubicBezTo>
                    <a:pt x="28" y="35"/>
                    <a:pt x="28" y="35"/>
                    <a:pt x="29" y="36"/>
                  </a:cubicBezTo>
                  <a:cubicBezTo>
                    <a:pt x="29" y="35"/>
                    <a:pt x="28" y="35"/>
                    <a:pt x="29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2" y="34"/>
                    <a:pt x="34" y="35"/>
                    <a:pt x="35" y="36"/>
                  </a:cubicBezTo>
                  <a:cubicBezTo>
                    <a:pt x="36" y="36"/>
                    <a:pt x="35" y="35"/>
                    <a:pt x="36" y="35"/>
                  </a:cubicBezTo>
                  <a:cubicBezTo>
                    <a:pt x="37" y="36"/>
                    <a:pt x="36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41" y="35"/>
                    <a:pt x="44" y="34"/>
                    <a:pt x="4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4"/>
                    <a:pt x="42" y="35"/>
                    <a:pt x="40" y="35"/>
                  </a:cubicBezTo>
                  <a:cubicBezTo>
                    <a:pt x="40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5" y="37"/>
                    <a:pt x="45" y="38"/>
                    <a:pt x="46" y="37"/>
                  </a:cubicBezTo>
                  <a:cubicBezTo>
                    <a:pt x="45" y="37"/>
                    <a:pt x="44" y="37"/>
                    <a:pt x="44" y="36"/>
                  </a:cubicBezTo>
                  <a:cubicBezTo>
                    <a:pt x="46" y="37"/>
                    <a:pt x="48" y="36"/>
                    <a:pt x="51" y="37"/>
                  </a:cubicBezTo>
                  <a:cubicBezTo>
                    <a:pt x="54" y="35"/>
                    <a:pt x="59" y="37"/>
                    <a:pt x="62" y="36"/>
                  </a:cubicBezTo>
                  <a:cubicBezTo>
                    <a:pt x="65" y="36"/>
                    <a:pt x="65" y="38"/>
                    <a:pt x="64" y="39"/>
                  </a:cubicBezTo>
                  <a:cubicBezTo>
                    <a:pt x="62" y="38"/>
                    <a:pt x="63" y="39"/>
                    <a:pt x="61" y="39"/>
                  </a:cubicBezTo>
                  <a:cubicBezTo>
                    <a:pt x="62" y="38"/>
                    <a:pt x="60" y="38"/>
                    <a:pt x="60" y="38"/>
                  </a:cubicBezTo>
                  <a:cubicBezTo>
                    <a:pt x="61" y="38"/>
                    <a:pt x="61" y="37"/>
                    <a:pt x="61" y="37"/>
                  </a:cubicBezTo>
                  <a:cubicBezTo>
                    <a:pt x="60" y="37"/>
                    <a:pt x="59" y="37"/>
                    <a:pt x="59" y="38"/>
                  </a:cubicBezTo>
                  <a:cubicBezTo>
                    <a:pt x="60" y="38"/>
                    <a:pt x="59" y="38"/>
                    <a:pt x="60" y="39"/>
                  </a:cubicBezTo>
                  <a:cubicBezTo>
                    <a:pt x="59" y="39"/>
                    <a:pt x="57" y="39"/>
                    <a:pt x="57" y="39"/>
                  </a:cubicBezTo>
                  <a:cubicBezTo>
                    <a:pt x="60" y="40"/>
                    <a:pt x="61" y="39"/>
                    <a:pt x="66" y="40"/>
                  </a:cubicBez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4" y="40"/>
                    <a:pt x="63" y="40"/>
                  </a:cubicBezTo>
                  <a:cubicBezTo>
                    <a:pt x="63" y="40"/>
                    <a:pt x="65" y="40"/>
                    <a:pt x="65" y="41"/>
                  </a:cubicBezTo>
                  <a:cubicBezTo>
                    <a:pt x="65" y="41"/>
                    <a:pt x="65" y="41"/>
                    <a:pt x="64" y="41"/>
                  </a:cubicBezTo>
                  <a:cubicBezTo>
                    <a:pt x="62" y="40"/>
                    <a:pt x="60" y="41"/>
                    <a:pt x="57" y="41"/>
                  </a:cubicBezTo>
                  <a:cubicBezTo>
                    <a:pt x="56" y="40"/>
                    <a:pt x="53" y="42"/>
                    <a:pt x="51" y="41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1" y="42"/>
                    <a:pt x="52" y="42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1" y="43"/>
                    <a:pt x="61" y="43"/>
                    <a:pt x="62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3" y="42"/>
                    <a:pt x="64" y="42"/>
                  </a:cubicBezTo>
                  <a:cubicBezTo>
                    <a:pt x="64" y="42"/>
                    <a:pt x="64" y="43"/>
                    <a:pt x="65" y="43"/>
                  </a:cubicBezTo>
                  <a:cubicBezTo>
                    <a:pt x="65" y="42"/>
                    <a:pt x="66" y="42"/>
                    <a:pt x="67" y="41"/>
                  </a:cubicBezTo>
                  <a:cubicBezTo>
                    <a:pt x="67" y="42"/>
                    <a:pt x="68" y="42"/>
                    <a:pt x="68" y="42"/>
                  </a:cubicBezTo>
                  <a:cubicBezTo>
                    <a:pt x="67" y="41"/>
                    <a:pt x="66" y="42"/>
                    <a:pt x="66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7" y="42"/>
                    <a:pt x="68" y="42"/>
                  </a:cubicBezTo>
                  <a:cubicBezTo>
                    <a:pt x="69" y="42"/>
                    <a:pt x="69" y="43"/>
                    <a:pt x="70" y="43"/>
                  </a:cubicBezTo>
                  <a:cubicBezTo>
                    <a:pt x="70" y="43"/>
                    <a:pt x="69" y="43"/>
                    <a:pt x="70" y="42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6" y="42"/>
                    <a:pt x="78" y="42"/>
                    <a:pt x="77" y="41"/>
                  </a:cubicBezTo>
                  <a:cubicBezTo>
                    <a:pt x="78" y="41"/>
                    <a:pt x="80" y="41"/>
                    <a:pt x="79" y="41"/>
                  </a:cubicBezTo>
                  <a:cubicBezTo>
                    <a:pt x="78" y="41"/>
                    <a:pt x="75" y="40"/>
                    <a:pt x="76" y="41"/>
                  </a:cubicBezTo>
                  <a:cubicBezTo>
                    <a:pt x="75" y="42"/>
                    <a:pt x="74" y="42"/>
                    <a:pt x="74" y="41"/>
                  </a:cubicBezTo>
                  <a:cubicBezTo>
                    <a:pt x="75" y="41"/>
                    <a:pt x="75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2" y="41"/>
                    <a:pt x="73" y="41"/>
                    <a:pt x="72" y="40"/>
                  </a:cubicBezTo>
                  <a:cubicBezTo>
                    <a:pt x="70" y="41"/>
                    <a:pt x="67" y="41"/>
                    <a:pt x="65" y="41"/>
                  </a:cubicBezTo>
                  <a:cubicBezTo>
                    <a:pt x="67" y="40"/>
                    <a:pt x="67" y="40"/>
                    <a:pt x="68" y="39"/>
                  </a:cubicBezTo>
                  <a:cubicBezTo>
                    <a:pt x="68" y="39"/>
                    <a:pt x="69" y="40"/>
                    <a:pt x="69" y="39"/>
                  </a:cubicBezTo>
                  <a:cubicBezTo>
                    <a:pt x="68" y="39"/>
                    <a:pt x="69" y="40"/>
                    <a:pt x="70" y="39"/>
                  </a:cubicBezTo>
                  <a:cubicBezTo>
                    <a:pt x="71" y="39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2" y="40"/>
                    <a:pt x="72" y="39"/>
                    <a:pt x="73" y="40"/>
                  </a:cubicBezTo>
                  <a:cubicBezTo>
                    <a:pt x="74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6" y="39"/>
                    <a:pt x="75" y="37"/>
                    <a:pt x="77" y="38"/>
                  </a:cubicBezTo>
                  <a:cubicBezTo>
                    <a:pt x="76" y="38"/>
                    <a:pt x="76" y="39"/>
                    <a:pt x="76" y="40"/>
                  </a:cubicBezTo>
                  <a:cubicBezTo>
                    <a:pt x="77" y="40"/>
                    <a:pt x="77" y="39"/>
                    <a:pt x="77" y="39"/>
                  </a:cubicBezTo>
                  <a:cubicBezTo>
                    <a:pt x="77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3" y="38"/>
                    <a:pt x="82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38"/>
                    <a:pt x="91" y="38"/>
                    <a:pt x="91" y="37"/>
                  </a:cubicBezTo>
                  <a:cubicBezTo>
                    <a:pt x="91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5" y="37"/>
                    <a:pt x="96" y="38"/>
                  </a:cubicBezTo>
                  <a:cubicBezTo>
                    <a:pt x="97" y="37"/>
                    <a:pt x="96" y="37"/>
                    <a:pt x="97" y="37"/>
                  </a:cubicBezTo>
                  <a:cubicBezTo>
                    <a:pt x="98" y="38"/>
                    <a:pt x="99" y="37"/>
                    <a:pt x="100" y="38"/>
                  </a:cubicBezTo>
                  <a:cubicBezTo>
                    <a:pt x="101" y="37"/>
                    <a:pt x="102" y="37"/>
                    <a:pt x="104" y="37"/>
                  </a:cubicBezTo>
                  <a:cubicBezTo>
                    <a:pt x="104" y="37"/>
                    <a:pt x="103" y="36"/>
                    <a:pt x="104" y="36"/>
                  </a:cubicBezTo>
                  <a:cubicBezTo>
                    <a:pt x="105" y="36"/>
                    <a:pt x="106" y="37"/>
                    <a:pt x="107" y="37"/>
                  </a:cubicBezTo>
                  <a:cubicBezTo>
                    <a:pt x="107" y="37"/>
                    <a:pt x="109" y="36"/>
                    <a:pt x="107" y="36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4" y="36"/>
                    <a:pt x="102" y="35"/>
                    <a:pt x="99" y="36"/>
                  </a:cubicBezTo>
                  <a:cubicBezTo>
                    <a:pt x="99" y="36"/>
                    <a:pt x="100" y="36"/>
                    <a:pt x="100" y="36"/>
                  </a:cubicBezTo>
                  <a:cubicBezTo>
                    <a:pt x="98" y="36"/>
                    <a:pt x="96" y="36"/>
                    <a:pt x="95" y="36"/>
                  </a:cubicBezTo>
                  <a:cubicBezTo>
                    <a:pt x="95" y="36"/>
                    <a:pt x="93" y="36"/>
                    <a:pt x="92" y="36"/>
                  </a:cubicBezTo>
                  <a:cubicBezTo>
                    <a:pt x="91" y="35"/>
                    <a:pt x="89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5" y="35"/>
                    <a:pt x="84" y="36"/>
                  </a:cubicBezTo>
                  <a:cubicBezTo>
                    <a:pt x="85" y="36"/>
                    <a:pt x="83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3" y="35"/>
                    <a:pt x="80" y="36"/>
                    <a:pt x="80" y="35"/>
                  </a:cubicBezTo>
                  <a:cubicBezTo>
                    <a:pt x="82" y="35"/>
                    <a:pt x="8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7" y="35"/>
                    <a:pt x="87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4"/>
                    <a:pt x="86" y="34"/>
                    <a:pt x="85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7" y="34"/>
                    <a:pt x="88" y="33"/>
                    <a:pt x="90" y="34"/>
                  </a:cubicBezTo>
                  <a:cubicBezTo>
                    <a:pt x="90" y="33"/>
                    <a:pt x="93" y="34"/>
                    <a:pt x="93" y="33"/>
                  </a:cubicBezTo>
                  <a:cubicBezTo>
                    <a:pt x="91" y="33"/>
                    <a:pt x="93" y="33"/>
                    <a:pt x="93" y="33"/>
                  </a:cubicBezTo>
                  <a:cubicBezTo>
                    <a:pt x="91" y="31"/>
                    <a:pt x="85" y="33"/>
                    <a:pt x="84" y="32"/>
                  </a:cubicBezTo>
                  <a:cubicBezTo>
                    <a:pt x="87" y="32"/>
                    <a:pt x="89" y="33"/>
                    <a:pt x="91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8" y="31"/>
                    <a:pt x="90" y="31"/>
                    <a:pt x="89" y="31"/>
                  </a:cubicBezTo>
                  <a:cubicBezTo>
                    <a:pt x="87" y="31"/>
                    <a:pt x="85" y="31"/>
                    <a:pt x="83" y="31"/>
                  </a:cubicBezTo>
                  <a:cubicBezTo>
                    <a:pt x="83" y="30"/>
                    <a:pt x="81" y="32"/>
                    <a:pt x="79" y="31"/>
                  </a:cubicBezTo>
                  <a:cubicBezTo>
                    <a:pt x="78" y="32"/>
                    <a:pt x="76" y="30"/>
                    <a:pt x="75" y="31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0"/>
                    <a:pt x="72" y="30"/>
                  </a:cubicBezTo>
                  <a:cubicBezTo>
                    <a:pt x="71" y="29"/>
                    <a:pt x="71" y="30"/>
                    <a:pt x="70" y="30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30"/>
                    <a:pt x="74" y="29"/>
                    <a:pt x="75" y="30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3" y="29"/>
                    <a:pt x="72" y="29"/>
                    <a:pt x="71" y="29"/>
                  </a:cubicBezTo>
                  <a:cubicBezTo>
                    <a:pt x="71" y="28"/>
                    <a:pt x="73" y="28"/>
                    <a:pt x="72" y="27"/>
                  </a:cubicBezTo>
                  <a:cubicBezTo>
                    <a:pt x="73" y="29"/>
                    <a:pt x="76" y="27"/>
                    <a:pt x="77" y="28"/>
                  </a:cubicBezTo>
                  <a:cubicBezTo>
                    <a:pt x="76" y="28"/>
                    <a:pt x="76" y="30"/>
                    <a:pt x="77" y="30"/>
                  </a:cubicBezTo>
                  <a:cubicBezTo>
                    <a:pt x="77" y="29"/>
                    <a:pt x="78" y="29"/>
                    <a:pt x="78" y="29"/>
                  </a:cubicBezTo>
                  <a:cubicBezTo>
                    <a:pt x="76" y="29"/>
                    <a:pt x="78" y="28"/>
                    <a:pt x="78" y="27"/>
                  </a:cubicBezTo>
                  <a:cubicBezTo>
                    <a:pt x="80" y="27"/>
                    <a:pt x="79" y="28"/>
                    <a:pt x="79" y="28"/>
                  </a:cubicBezTo>
                  <a:cubicBezTo>
                    <a:pt x="79" y="28"/>
                    <a:pt x="79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79" y="27"/>
                    <a:pt x="81" y="27"/>
                  </a:cubicBezTo>
                  <a:cubicBezTo>
                    <a:pt x="81" y="26"/>
                    <a:pt x="79" y="27"/>
                    <a:pt x="78" y="27"/>
                  </a:cubicBezTo>
                  <a:cubicBezTo>
                    <a:pt x="79" y="26"/>
                    <a:pt x="80" y="26"/>
                    <a:pt x="81" y="26"/>
                  </a:cubicBezTo>
                  <a:cubicBezTo>
                    <a:pt x="81" y="26"/>
                    <a:pt x="81" y="27"/>
                    <a:pt x="82" y="27"/>
                  </a:cubicBezTo>
                  <a:cubicBezTo>
                    <a:pt x="82" y="26"/>
                    <a:pt x="81" y="26"/>
                    <a:pt x="81" y="26"/>
                  </a:cubicBezTo>
                  <a:cubicBezTo>
                    <a:pt x="81" y="26"/>
                    <a:pt x="80" y="26"/>
                    <a:pt x="80" y="26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1" y="25"/>
                    <a:pt x="81" y="26"/>
                    <a:pt x="82" y="25"/>
                  </a:cubicBezTo>
                  <a:cubicBezTo>
                    <a:pt x="82" y="25"/>
                    <a:pt x="83" y="25"/>
                    <a:pt x="82" y="24"/>
                  </a:cubicBezTo>
                  <a:cubicBezTo>
                    <a:pt x="82" y="24"/>
                    <a:pt x="83" y="24"/>
                    <a:pt x="83" y="25"/>
                  </a:cubicBezTo>
                  <a:cubicBezTo>
                    <a:pt x="85" y="25"/>
                    <a:pt x="83" y="24"/>
                    <a:pt x="84" y="24"/>
                  </a:cubicBezTo>
                  <a:cubicBezTo>
                    <a:pt x="85" y="25"/>
                    <a:pt x="85" y="25"/>
                    <a:pt x="86" y="24"/>
                  </a:cubicBezTo>
                  <a:cubicBezTo>
                    <a:pt x="86" y="24"/>
                    <a:pt x="86" y="24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5"/>
                    <a:pt x="89" y="25"/>
                    <a:pt x="89" y="26"/>
                  </a:cubicBezTo>
                  <a:cubicBezTo>
                    <a:pt x="88" y="25"/>
                    <a:pt x="89" y="27"/>
                    <a:pt x="87" y="26"/>
                  </a:cubicBezTo>
                  <a:cubicBezTo>
                    <a:pt x="87" y="27"/>
                    <a:pt x="89" y="28"/>
                    <a:pt x="90" y="27"/>
                  </a:cubicBezTo>
                  <a:cubicBezTo>
                    <a:pt x="88" y="27"/>
                    <a:pt x="90" y="27"/>
                    <a:pt x="91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0" y="26"/>
                    <a:pt x="89" y="25"/>
                    <a:pt x="91" y="25"/>
                  </a:cubicBezTo>
                  <a:cubicBezTo>
                    <a:pt x="91" y="26"/>
                    <a:pt x="90" y="26"/>
                    <a:pt x="90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7"/>
                    <a:pt x="94" y="26"/>
                    <a:pt x="94" y="27"/>
                  </a:cubicBezTo>
                  <a:cubicBezTo>
                    <a:pt x="95" y="26"/>
                    <a:pt x="95" y="25"/>
                    <a:pt x="95" y="25"/>
                  </a:cubicBezTo>
                  <a:cubicBezTo>
                    <a:pt x="94" y="25"/>
                    <a:pt x="95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6" y="24"/>
                    <a:pt x="98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1" y="24"/>
                    <a:pt x="101" y="24"/>
                    <a:pt x="102" y="24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4" y="26"/>
                    <a:pt x="105" y="25"/>
                  </a:cubicBezTo>
                  <a:cubicBezTo>
                    <a:pt x="104" y="25"/>
                    <a:pt x="103" y="25"/>
                    <a:pt x="103" y="25"/>
                  </a:cubicBezTo>
                  <a:cubicBezTo>
                    <a:pt x="105" y="25"/>
                    <a:pt x="103" y="24"/>
                    <a:pt x="103" y="24"/>
                  </a:cubicBezTo>
                  <a:cubicBezTo>
                    <a:pt x="103" y="24"/>
                    <a:pt x="104" y="24"/>
                    <a:pt x="105" y="24"/>
                  </a:cubicBezTo>
                  <a:cubicBezTo>
                    <a:pt x="106" y="24"/>
                    <a:pt x="105" y="24"/>
                    <a:pt x="105" y="24"/>
                  </a:cubicBezTo>
                  <a:cubicBezTo>
                    <a:pt x="107" y="24"/>
                    <a:pt x="106" y="24"/>
                    <a:pt x="106" y="24"/>
                  </a:cubicBezTo>
                  <a:cubicBezTo>
                    <a:pt x="107" y="24"/>
                    <a:pt x="108" y="23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10" y="24"/>
                    <a:pt x="110" y="24"/>
                    <a:pt x="112" y="23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4" y="24"/>
                    <a:pt x="111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7" y="25"/>
                    <a:pt x="115" y="26"/>
                  </a:cubicBezTo>
                  <a:cubicBezTo>
                    <a:pt x="115" y="26"/>
                    <a:pt x="116" y="27"/>
                    <a:pt x="116" y="27"/>
                  </a:cubicBezTo>
                  <a:cubicBezTo>
                    <a:pt x="115" y="26"/>
                    <a:pt x="120" y="27"/>
                    <a:pt x="120" y="26"/>
                  </a:cubicBezTo>
                  <a:cubicBezTo>
                    <a:pt x="120" y="26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9" y="25"/>
                    <a:pt x="118" y="25"/>
                    <a:pt x="119" y="25"/>
                  </a:cubicBezTo>
                  <a:cubicBezTo>
                    <a:pt x="119" y="25"/>
                    <a:pt x="120" y="25"/>
                    <a:pt x="121" y="25"/>
                  </a:cubicBezTo>
                  <a:cubicBezTo>
                    <a:pt x="121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2" y="26"/>
                  </a:cubicBezTo>
                  <a:cubicBezTo>
                    <a:pt x="122" y="26"/>
                    <a:pt x="121" y="25"/>
                    <a:pt x="122" y="25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7" y="26"/>
                    <a:pt x="130" y="27"/>
                    <a:pt x="132" y="27"/>
                  </a:cubicBezTo>
                  <a:cubicBezTo>
                    <a:pt x="131" y="26"/>
                    <a:pt x="130" y="28"/>
                    <a:pt x="128" y="27"/>
                  </a:cubicBezTo>
                  <a:cubicBezTo>
                    <a:pt x="129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6" y="27"/>
                    <a:pt x="126" y="28"/>
                    <a:pt x="126" y="28"/>
                  </a:cubicBezTo>
                  <a:cubicBezTo>
                    <a:pt x="128" y="28"/>
                    <a:pt x="130" y="29"/>
                    <a:pt x="132" y="28"/>
                  </a:cubicBezTo>
                  <a:cubicBezTo>
                    <a:pt x="131" y="28"/>
                    <a:pt x="130" y="28"/>
                    <a:pt x="130" y="28"/>
                  </a:cubicBezTo>
                  <a:cubicBezTo>
                    <a:pt x="131" y="27"/>
                    <a:pt x="132" y="28"/>
                    <a:pt x="133" y="27"/>
                  </a:cubicBezTo>
                  <a:cubicBezTo>
                    <a:pt x="133" y="28"/>
                    <a:pt x="134" y="29"/>
                    <a:pt x="132" y="29"/>
                  </a:cubicBezTo>
                  <a:cubicBezTo>
                    <a:pt x="131" y="28"/>
                    <a:pt x="128" y="29"/>
                    <a:pt x="128" y="29"/>
                  </a:cubicBezTo>
                  <a:cubicBezTo>
                    <a:pt x="127" y="29"/>
                    <a:pt x="127" y="28"/>
                    <a:pt x="126" y="28"/>
                  </a:cubicBezTo>
                  <a:cubicBezTo>
                    <a:pt x="126" y="29"/>
                    <a:pt x="124" y="29"/>
                    <a:pt x="123" y="29"/>
                  </a:cubicBezTo>
                  <a:cubicBezTo>
                    <a:pt x="123" y="29"/>
                    <a:pt x="125" y="29"/>
                    <a:pt x="124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2" y="29"/>
                    <a:pt x="123" y="30"/>
                    <a:pt x="122" y="30"/>
                  </a:cubicBezTo>
                  <a:cubicBezTo>
                    <a:pt x="122" y="30"/>
                    <a:pt x="122" y="30"/>
                    <a:pt x="122" y="29"/>
                  </a:cubicBezTo>
                  <a:cubicBezTo>
                    <a:pt x="123" y="29"/>
                    <a:pt x="122" y="29"/>
                    <a:pt x="122" y="28"/>
                  </a:cubicBezTo>
                  <a:cubicBezTo>
                    <a:pt x="123" y="28"/>
                    <a:pt x="124" y="29"/>
                    <a:pt x="125" y="28"/>
                  </a:cubicBezTo>
                  <a:cubicBezTo>
                    <a:pt x="124" y="28"/>
                    <a:pt x="125" y="27"/>
                    <a:pt x="124" y="27"/>
                  </a:cubicBezTo>
                  <a:cubicBezTo>
                    <a:pt x="123" y="27"/>
                    <a:pt x="124" y="28"/>
                    <a:pt x="123" y="28"/>
                  </a:cubicBezTo>
                  <a:cubicBezTo>
                    <a:pt x="122" y="28"/>
                    <a:pt x="121" y="28"/>
                    <a:pt x="121" y="27"/>
                  </a:cubicBezTo>
                  <a:cubicBezTo>
                    <a:pt x="120" y="27"/>
                    <a:pt x="120" y="28"/>
                    <a:pt x="119" y="28"/>
                  </a:cubicBezTo>
                  <a:cubicBezTo>
                    <a:pt x="119" y="27"/>
                    <a:pt x="118" y="27"/>
                    <a:pt x="118" y="27"/>
                  </a:cubicBezTo>
                  <a:cubicBezTo>
                    <a:pt x="119" y="27"/>
                    <a:pt x="119" y="27"/>
                    <a:pt x="118" y="26"/>
                  </a:cubicBezTo>
                  <a:cubicBezTo>
                    <a:pt x="117" y="27"/>
                    <a:pt x="117" y="27"/>
                    <a:pt x="117" y="28"/>
                  </a:cubicBezTo>
                  <a:cubicBezTo>
                    <a:pt x="118" y="28"/>
                    <a:pt x="117" y="27"/>
                    <a:pt x="118" y="28"/>
                  </a:cubicBezTo>
                  <a:cubicBezTo>
                    <a:pt x="117" y="28"/>
                    <a:pt x="118" y="28"/>
                    <a:pt x="118" y="28"/>
                  </a:cubicBezTo>
                  <a:cubicBezTo>
                    <a:pt x="116" y="29"/>
                    <a:pt x="114" y="27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2" y="28"/>
                    <a:pt x="113" y="30"/>
                    <a:pt x="112" y="29"/>
                  </a:cubicBezTo>
                  <a:cubicBezTo>
                    <a:pt x="111" y="30"/>
                    <a:pt x="113" y="30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2" y="30"/>
                    <a:pt x="110" y="29"/>
                    <a:pt x="111" y="29"/>
                  </a:cubicBezTo>
                  <a:cubicBezTo>
                    <a:pt x="111" y="29"/>
                    <a:pt x="112" y="29"/>
                    <a:pt x="112" y="28"/>
                  </a:cubicBezTo>
                  <a:cubicBezTo>
                    <a:pt x="111" y="29"/>
                    <a:pt x="111" y="28"/>
                    <a:pt x="108" y="2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30"/>
                    <a:pt x="110" y="31"/>
                    <a:pt x="109" y="31"/>
                  </a:cubicBezTo>
                  <a:cubicBezTo>
                    <a:pt x="108" y="31"/>
                    <a:pt x="108" y="32"/>
                    <a:pt x="107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6" y="31"/>
                    <a:pt x="106" y="30"/>
                    <a:pt x="105" y="30"/>
                  </a:cubicBezTo>
                  <a:cubicBezTo>
                    <a:pt x="105" y="31"/>
                    <a:pt x="105" y="31"/>
                    <a:pt x="104" y="31"/>
                  </a:cubicBezTo>
                  <a:cubicBezTo>
                    <a:pt x="104" y="31"/>
                    <a:pt x="105" y="31"/>
                    <a:pt x="105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1"/>
                    <a:pt x="104" y="31"/>
                    <a:pt x="105" y="32"/>
                  </a:cubicBezTo>
                  <a:cubicBezTo>
                    <a:pt x="104" y="31"/>
                    <a:pt x="106" y="31"/>
                    <a:pt x="106" y="31"/>
                  </a:cubicBezTo>
                  <a:cubicBezTo>
                    <a:pt x="106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3" y="31"/>
                  </a:cubicBezTo>
                  <a:cubicBezTo>
                    <a:pt x="104" y="31"/>
                    <a:pt x="101" y="31"/>
                    <a:pt x="102" y="30"/>
                  </a:cubicBezTo>
                  <a:cubicBezTo>
                    <a:pt x="100" y="30"/>
                    <a:pt x="102" y="31"/>
                    <a:pt x="101" y="31"/>
                  </a:cubicBezTo>
                  <a:cubicBezTo>
                    <a:pt x="99" y="31"/>
                    <a:pt x="99" y="31"/>
                    <a:pt x="98" y="31"/>
                  </a:cubicBezTo>
                  <a:cubicBezTo>
                    <a:pt x="97" y="31"/>
                    <a:pt x="96" y="31"/>
                    <a:pt x="97" y="31"/>
                  </a:cubicBezTo>
                  <a:cubicBezTo>
                    <a:pt x="95" y="31"/>
                    <a:pt x="94" y="31"/>
                    <a:pt x="92" y="31"/>
                  </a:cubicBezTo>
                  <a:cubicBezTo>
                    <a:pt x="92" y="31"/>
                    <a:pt x="94" y="31"/>
                    <a:pt x="93" y="31"/>
                  </a:cubicBezTo>
                  <a:cubicBezTo>
                    <a:pt x="92" y="31"/>
                    <a:pt x="92" y="31"/>
                    <a:pt x="91" y="32"/>
                  </a:cubicBezTo>
                  <a:cubicBezTo>
                    <a:pt x="92" y="32"/>
                    <a:pt x="93" y="32"/>
                    <a:pt x="94" y="32"/>
                  </a:cubicBezTo>
                  <a:cubicBezTo>
                    <a:pt x="94" y="33"/>
                    <a:pt x="96" y="32"/>
                    <a:pt x="95" y="33"/>
                  </a:cubicBezTo>
                  <a:cubicBezTo>
                    <a:pt x="96" y="33"/>
                    <a:pt x="95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3"/>
                    <a:pt x="99" y="33"/>
                    <a:pt x="100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100" y="34"/>
                    <a:pt x="99" y="35"/>
                    <a:pt x="100" y="35"/>
                  </a:cubicBezTo>
                  <a:cubicBezTo>
                    <a:pt x="100" y="34"/>
                    <a:pt x="102" y="35"/>
                    <a:pt x="103" y="34"/>
                  </a:cubicBezTo>
                  <a:cubicBezTo>
                    <a:pt x="102" y="34"/>
                    <a:pt x="102" y="35"/>
                    <a:pt x="102" y="34"/>
                  </a:cubicBezTo>
                  <a:cubicBezTo>
                    <a:pt x="103" y="34"/>
                    <a:pt x="101" y="34"/>
                    <a:pt x="102" y="33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2" y="33"/>
                    <a:pt x="101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3" y="33"/>
                  </a:cubicBezTo>
                  <a:cubicBezTo>
                    <a:pt x="104" y="33"/>
                    <a:pt x="102" y="34"/>
                    <a:pt x="104" y="34"/>
                  </a:cubicBezTo>
                  <a:cubicBezTo>
                    <a:pt x="104" y="33"/>
                    <a:pt x="104" y="33"/>
                    <a:pt x="103" y="32"/>
                  </a:cubicBezTo>
                  <a:cubicBezTo>
                    <a:pt x="106" y="32"/>
                    <a:pt x="104" y="32"/>
                    <a:pt x="106" y="33"/>
                  </a:cubicBezTo>
                  <a:cubicBezTo>
                    <a:pt x="106" y="32"/>
                    <a:pt x="109" y="32"/>
                    <a:pt x="110" y="32"/>
                  </a:cubicBezTo>
                  <a:cubicBezTo>
                    <a:pt x="109" y="32"/>
                    <a:pt x="111" y="33"/>
                    <a:pt x="111" y="34"/>
                  </a:cubicBezTo>
                  <a:cubicBezTo>
                    <a:pt x="109" y="34"/>
                    <a:pt x="111" y="35"/>
                    <a:pt x="109" y="35"/>
                  </a:cubicBezTo>
                  <a:cubicBezTo>
                    <a:pt x="110" y="36"/>
                    <a:pt x="113" y="35"/>
                    <a:pt x="115" y="35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6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6"/>
                    <a:pt x="113" y="35"/>
                    <a:pt x="112" y="36"/>
                  </a:cubicBezTo>
                  <a:cubicBezTo>
                    <a:pt x="113" y="36"/>
                    <a:pt x="113" y="37"/>
                    <a:pt x="115" y="37"/>
                  </a:cubicBezTo>
                  <a:cubicBezTo>
                    <a:pt x="114" y="37"/>
                    <a:pt x="113" y="37"/>
                    <a:pt x="113" y="37"/>
                  </a:cubicBezTo>
                  <a:cubicBezTo>
                    <a:pt x="114" y="37"/>
                    <a:pt x="113" y="38"/>
                    <a:pt x="114" y="38"/>
                  </a:cubicBezTo>
                  <a:cubicBezTo>
                    <a:pt x="116" y="38"/>
                    <a:pt x="115" y="37"/>
                    <a:pt x="116" y="38"/>
                  </a:cubicBezTo>
                  <a:cubicBezTo>
                    <a:pt x="116" y="38"/>
                    <a:pt x="115" y="38"/>
                    <a:pt x="115" y="39"/>
                  </a:cubicBezTo>
                  <a:cubicBezTo>
                    <a:pt x="115" y="39"/>
                    <a:pt x="116" y="38"/>
                    <a:pt x="117" y="39"/>
                  </a:cubicBezTo>
                  <a:cubicBezTo>
                    <a:pt x="117" y="38"/>
                    <a:pt x="116" y="38"/>
                    <a:pt x="117" y="38"/>
                  </a:cubicBezTo>
                  <a:cubicBezTo>
                    <a:pt x="119" y="39"/>
                    <a:pt x="121" y="38"/>
                    <a:pt x="124" y="39"/>
                  </a:cubicBezTo>
                  <a:cubicBezTo>
                    <a:pt x="123" y="39"/>
                    <a:pt x="124" y="40"/>
                    <a:pt x="123" y="40"/>
                  </a:cubicBezTo>
                  <a:cubicBezTo>
                    <a:pt x="123" y="39"/>
                    <a:pt x="119" y="38"/>
                    <a:pt x="119" y="39"/>
                  </a:cubicBezTo>
                  <a:cubicBezTo>
                    <a:pt x="120" y="39"/>
                    <a:pt x="120" y="39"/>
                    <a:pt x="121" y="40"/>
                  </a:cubicBezTo>
                  <a:cubicBezTo>
                    <a:pt x="119" y="39"/>
                    <a:pt x="121" y="40"/>
                    <a:pt x="120" y="40"/>
                  </a:cubicBezTo>
                  <a:cubicBezTo>
                    <a:pt x="120" y="40"/>
                    <a:pt x="120" y="40"/>
                    <a:pt x="119" y="4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0" y="41"/>
                    <a:pt x="119" y="43"/>
                    <a:pt x="119" y="43"/>
                  </a:cubicBezTo>
                  <a:cubicBezTo>
                    <a:pt x="119" y="43"/>
                    <a:pt x="117" y="43"/>
                    <a:pt x="117" y="43"/>
                  </a:cubicBezTo>
                  <a:cubicBezTo>
                    <a:pt x="120" y="43"/>
                    <a:pt x="120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4" y="43"/>
                    <a:pt x="125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8" y="44"/>
                    <a:pt x="133" y="42"/>
                    <a:pt x="132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2" y="43"/>
                    <a:pt x="133" y="43"/>
                  </a:cubicBezTo>
                  <a:cubicBezTo>
                    <a:pt x="135" y="43"/>
                    <a:pt x="135" y="43"/>
                    <a:pt x="137" y="43"/>
                  </a:cubicBezTo>
                  <a:cubicBezTo>
                    <a:pt x="136" y="42"/>
                    <a:pt x="139" y="43"/>
                    <a:pt x="139" y="43"/>
                  </a:cubicBezTo>
                  <a:cubicBezTo>
                    <a:pt x="139" y="43"/>
                    <a:pt x="140" y="43"/>
                    <a:pt x="140" y="42"/>
                  </a:cubicBezTo>
                  <a:cubicBezTo>
                    <a:pt x="141" y="43"/>
                    <a:pt x="142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2"/>
                    <a:pt x="145" y="42"/>
                    <a:pt x="145" y="42"/>
                  </a:cubicBezTo>
                  <a:cubicBezTo>
                    <a:pt x="145" y="43"/>
                    <a:pt x="144" y="43"/>
                    <a:pt x="144" y="43"/>
                  </a:cubicBezTo>
                  <a:cubicBezTo>
                    <a:pt x="145" y="43"/>
                    <a:pt x="144" y="43"/>
                    <a:pt x="145" y="43"/>
                  </a:cubicBezTo>
                  <a:cubicBezTo>
                    <a:pt x="145" y="43"/>
                    <a:pt x="146" y="42"/>
                    <a:pt x="147" y="43"/>
                  </a:cubicBezTo>
                  <a:cubicBezTo>
                    <a:pt x="147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9" y="43"/>
                  </a:cubicBezTo>
                  <a:cubicBezTo>
                    <a:pt x="150" y="43"/>
                    <a:pt x="148" y="42"/>
                    <a:pt x="150" y="42"/>
                  </a:cubicBezTo>
                  <a:cubicBezTo>
                    <a:pt x="150" y="42"/>
                    <a:pt x="152" y="42"/>
                    <a:pt x="153" y="42"/>
                  </a:cubicBezTo>
                  <a:cubicBezTo>
                    <a:pt x="151" y="42"/>
                    <a:pt x="151" y="43"/>
                    <a:pt x="150" y="42"/>
                  </a:cubicBezTo>
                  <a:cubicBezTo>
                    <a:pt x="150" y="43"/>
                    <a:pt x="150" y="43"/>
                    <a:pt x="149" y="43"/>
                  </a:cubicBezTo>
                  <a:cubicBezTo>
                    <a:pt x="150" y="43"/>
                    <a:pt x="150" y="44"/>
                    <a:pt x="151" y="44"/>
                  </a:cubicBezTo>
                  <a:cubicBezTo>
                    <a:pt x="150" y="42"/>
                    <a:pt x="153" y="43"/>
                    <a:pt x="154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3" y="43"/>
                    <a:pt x="155" y="42"/>
                    <a:pt x="155" y="42"/>
                  </a:cubicBezTo>
                  <a:cubicBezTo>
                    <a:pt x="155" y="43"/>
                    <a:pt x="154" y="43"/>
                    <a:pt x="155" y="43"/>
                  </a:cubicBezTo>
                  <a:cubicBezTo>
                    <a:pt x="155" y="42"/>
                    <a:pt x="157" y="43"/>
                    <a:pt x="157" y="43"/>
                  </a:cubicBezTo>
                  <a:cubicBezTo>
                    <a:pt x="157" y="43"/>
                    <a:pt x="157" y="43"/>
                    <a:pt x="159" y="43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4"/>
                    <a:pt x="159" y="44"/>
                  </a:cubicBezTo>
                  <a:cubicBezTo>
                    <a:pt x="159" y="43"/>
                    <a:pt x="159" y="43"/>
                    <a:pt x="158" y="43"/>
                  </a:cubicBezTo>
                  <a:cubicBezTo>
                    <a:pt x="158" y="44"/>
                    <a:pt x="159" y="44"/>
                    <a:pt x="161" y="44"/>
                  </a:cubicBezTo>
                  <a:cubicBezTo>
                    <a:pt x="162" y="44"/>
                    <a:pt x="161" y="44"/>
                    <a:pt x="162" y="43"/>
                  </a:cubicBezTo>
                  <a:cubicBezTo>
                    <a:pt x="163" y="44"/>
                    <a:pt x="165" y="44"/>
                    <a:pt x="164" y="43"/>
                  </a:cubicBezTo>
                  <a:cubicBezTo>
                    <a:pt x="166" y="43"/>
                    <a:pt x="165" y="44"/>
                    <a:pt x="167" y="44"/>
                  </a:cubicBezTo>
                  <a:cubicBezTo>
                    <a:pt x="167" y="43"/>
                    <a:pt x="166" y="44"/>
                    <a:pt x="166" y="43"/>
                  </a:cubicBezTo>
                  <a:cubicBezTo>
                    <a:pt x="167" y="43"/>
                    <a:pt x="169" y="43"/>
                    <a:pt x="169" y="43"/>
                  </a:cubicBezTo>
                  <a:cubicBezTo>
                    <a:pt x="170" y="43"/>
                    <a:pt x="171" y="43"/>
                    <a:pt x="171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4"/>
                    <a:pt x="172" y="44"/>
                    <a:pt x="173" y="44"/>
                  </a:cubicBezTo>
                  <a:cubicBezTo>
                    <a:pt x="172" y="44"/>
                    <a:pt x="174" y="44"/>
                    <a:pt x="174" y="44"/>
                  </a:cubicBezTo>
                  <a:cubicBezTo>
                    <a:pt x="173" y="44"/>
                    <a:pt x="174" y="44"/>
                    <a:pt x="174" y="45"/>
                  </a:cubicBezTo>
                  <a:cubicBezTo>
                    <a:pt x="175" y="45"/>
                    <a:pt x="175" y="45"/>
                    <a:pt x="176" y="45"/>
                  </a:cubicBezTo>
                  <a:cubicBezTo>
                    <a:pt x="174" y="45"/>
                    <a:pt x="176" y="44"/>
                    <a:pt x="176" y="44"/>
                  </a:cubicBezTo>
                  <a:cubicBezTo>
                    <a:pt x="177" y="44"/>
                    <a:pt x="176" y="44"/>
                    <a:pt x="177" y="45"/>
                  </a:cubicBezTo>
                  <a:cubicBezTo>
                    <a:pt x="178" y="45"/>
                    <a:pt x="177" y="44"/>
                    <a:pt x="178" y="44"/>
                  </a:cubicBezTo>
                  <a:cubicBezTo>
                    <a:pt x="178" y="45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5"/>
                  </a:cubicBezTo>
                  <a:cubicBezTo>
                    <a:pt x="180" y="45"/>
                    <a:pt x="180" y="45"/>
                    <a:pt x="181" y="45"/>
                  </a:cubicBezTo>
                  <a:cubicBezTo>
                    <a:pt x="181" y="45"/>
                    <a:pt x="180" y="44"/>
                    <a:pt x="181" y="44"/>
                  </a:cubicBezTo>
                  <a:cubicBezTo>
                    <a:pt x="182" y="44"/>
                    <a:pt x="182" y="44"/>
                    <a:pt x="183" y="45"/>
                  </a:cubicBezTo>
                  <a:cubicBezTo>
                    <a:pt x="184" y="44"/>
                    <a:pt x="181" y="44"/>
                    <a:pt x="182" y="43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44"/>
                    <a:pt x="188" y="44"/>
                    <a:pt x="187" y="45"/>
                  </a:cubicBezTo>
                  <a:cubicBezTo>
                    <a:pt x="190" y="45"/>
                    <a:pt x="193" y="45"/>
                    <a:pt x="196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7" y="45"/>
                    <a:pt x="197" y="44"/>
                    <a:pt x="197" y="44"/>
                  </a:cubicBezTo>
                  <a:cubicBezTo>
                    <a:pt x="196" y="45"/>
                    <a:pt x="196" y="45"/>
                    <a:pt x="198" y="45"/>
                  </a:cubicBezTo>
                  <a:cubicBezTo>
                    <a:pt x="199" y="45"/>
                    <a:pt x="197" y="45"/>
                    <a:pt x="198" y="45"/>
                  </a:cubicBezTo>
                  <a:cubicBezTo>
                    <a:pt x="201" y="46"/>
                    <a:pt x="204" y="45"/>
                    <a:pt x="207" y="45"/>
                  </a:cubicBezTo>
                  <a:cubicBezTo>
                    <a:pt x="208" y="45"/>
                    <a:pt x="206" y="45"/>
                    <a:pt x="207" y="45"/>
                  </a:cubicBezTo>
                  <a:cubicBezTo>
                    <a:pt x="208" y="45"/>
                    <a:pt x="209" y="45"/>
                    <a:pt x="210" y="45"/>
                  </a:cubicBezTo>
                  <a:cubicBezTo>
                    <a:pt x="210" y="45"/>
                    <a:pt x="210" y="45"/>
                    <a:pt x="211" y="44"/>
                  </a:cubicBezTo>
                  <a:cubicBezTo>
                    <a:pt x="212" y="44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6"/>
                  </a:cubicBezTo>
                  <a:cubicBezTo>
                    <a:pt x="212" y="45"/>
                    <a:pt x="214" y="45"/>
                    <a:pt x="214" y="46"/>
                  </a:cubicBezTo>
                  <a:cubicBezTo>
                    <a:pt x="215" y="46"/>
                    <a:pt x="214" y="46"/>
                    <a:pt x="215" y="46"/>
                  </a:cubicBezTo>
                  <a:cubicBezTo>
                    <a:pt x="216" y="46"/>
                    <a:pt x="218" y="46"/>
                    <a:pt x="220" y="46"/>
                  </a:cubicBezTo>
                  <a:cubicBezTo>
                    <a:pt x="220" y="46"/>
                    <a:pt x="220" y="45"/>
                    <a:pt x="220" y="45"/>
                  </a:cubicBezTo>
                  <a:cubicBezTo>
                    <a:pt x="220" y="46"/>
                    <a:pt x="221" y="45"/>
                    <a:pt x="222" y="45"/>
                  </a:cubicBezTo>
                  <a:cubicBezTo>
                    <a:pt x="222" y="46"/>
                    <a:pt x="221" y="46"/>
                    <a:pt x="220" y="46"/>
                  </a:cubicBezTo>
                  <a:cubicBezTo>
                    <a:pt x="221" y="47"/>
                    <a:pt x="223" y="46"/>
                    <a:pt x="223" y="45"/>
                  </a:cubicBezTo>
                  <a:cubicBezTo>
                    <a:pt x="226" y="46"/>
                    <a:pt x="228" y="47"/>
                    <a:pt x="230" y="46"/>
                  </a:cubicBezTo>
                  <a:cubicBezTo>
                    <a:pt x="230" y="46"/>
                    <a:pt x="229" y="45"/>
                    <a:pt x="230" y="45"/>
                  </a:cubicBezTo>
                  <a:cubicBezTo>
                    <a:pt x="231" y="46"/>
                    <a:pt x="234" y="46"/>
                    <a:pt x="235" y="46"/>
                  </a:cubicBezTo>
                  <a:cubicBezTo>
                    <a:pt x="236" y="46"/>
                    <a:pt x="238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4" y="46"/>
                    <a:pt x="245" y="46"/>
                    <a:pt x="247" y="46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50" y="47"/>
                    <a:pt x="253" y="46"/>
                    <a:pt x="257" y="46"/>
                  </a:cubicBezTo>
                  <a:cubicBezTo>
                    <a:pt x="258" y="47"/>
                    <a:pt x="260" y="47"/>
                    <a:pt x="261" y="47"/>
                  </a:cubicBezTo>
                  <a:cubicBezTo>
                    <a:pt x="261" y="47"/>
                    <a:pt x="263" y="46"/>
                    <a:pt x="263" y="47"/>
                  </a:cubicBezTo>
                  <a:cubicBezTo>
                    <a:pt x="263" y="47"/>
                    <a:pt x="262" y="47"/>
                    <a:pt x="263" y="46"/>
                  </a:cubicBezTo>
                  <a:cubicBezTo>
                    <a:pt x="267" y="47"/>
                    <a:pt x="268" y="47"/>
                    <a:pt x="272" y="47"/>
                  </a:cubicBezTo>
                  <a:cubicBezTo>
                    <a:pt x="272" y="47"/>
                    <a:pt x="272" y="46"/>
                    <a:pt x="272" y="46"/>
                  </a:cubicBezTo>
                  <a:cubicBezTo>
                    <a:pt x="272" y="47"/>
                    <a:pt x="273" y="47"/>
                    <a:pt x="273" y="47"/>
                  </a:cubicBezTo>
                  <a:cubicBezTo>
                    <a:pt x="276" y="47"/>
                    <a:pt x="278" y="46"/>
                    <a:pt x="280" y="47"/>
                  </a:cubicBezTo>
                  <a:cubicBezTo>
                    <a:pt x="281" y="47"/>
                    <a:pt x="279" y="46"/>
                    <a:pt x="280" y="46"/>
                  </a:cubicBezTo>
                  <a:cubicBezTo>
                    <a:pt x="281" y="46"/>
                    <a:pt x="280" y="47"/>
                    <a:pt x="280" y="47"/>
                  </a:cubicBezTo>
                  <a:cubicBezTo>
                    <a:pt x="282" y="47"/>
                    <a:pt x="281" y="47"/>
                    <a:pt x="282" y="46"/>
                  </a:cubicBezTo>
                  <a:cubicBezTo>
                    <a:pt x="283" y="46"/>
                    <a:pt x="283" y="46"/>
                    <a:pt x="283" y="46"/>
                  </a:cubicBezTo>
                  <a:cubicBezTo>
                    <a:pt x="282" y="47"/>
                    <a:pt x="286" y="47"/>
                    <a:pt x="285" y="47"/>
                  </a:cubicBezTo>
                  <a:cubicBezTo>
                    <a:pt x="285" y="47"/>
                    <a:pt x="284" y="47"/>
                    <a:pt x="284" y="46"/>
                  </a:cubicBezTo>
                  <a:cubicBezTo>
                    <a:pt x="284" y="46"/>
                    <a:pt x="287" y="46"/>
                    <a:pt x="286" y="47"/>
                  </a:cubicBezTo>
                  <a:cubicBezTo>
                    <a:pt x="287" y="46"/>
                    <a:pt x="288" y="46"/>
                    <a:pt x="290" y="47"/>
                  </a:cubicBezTo>
                  <a:cubicBezTo>
                    <a:pt x="290" y="47"/>
                    <a:pt x="289" y="46"/>
                    <a:pt x="291" y="46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3" y="47"/>
                    <a:pt x="293" y="47"/>
                    <a:pt x="295" y="47"/>
                  </a:cubicBezTo>
                  <a:cubicBezTo>
                    <a:pt x="295" y="47"/>
                    <a:pt x="296" y="47"/>
                    <a:pt x="295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7"/>
                    <a:pt x="299" y="47"/>
                    <a:pt x="301" y="47"/>
                  </a:cubicBezTo>
                  <a:cubicBezTo>
                    <a:pt x="302" y="47"/>
                    <a:pt x="302" y="47"/>
                    <a:pt x="302" y="46"/>
                  </a:cubicBezTo>
                  <a:cubicBezTo>
                    <a:pt x="302" y="46"/>
                    <a:pt x="306" y="47"/>
                    <a:pt x="304" y="47"/>
                  </a:cubicBezTo>
                  <a:cubicBezTo>
                    <a:pt x="307" y="48"/>
                    <a:pt x="311" y="47"/>
                    <a:pt x="312" y="47"/>
                  </a:cubicBezTo>
                  <a:cubicBezTo>
                    <a:pt x="312" y="48"/>
                    <a:pt x="314" y="47"/>
                    <a:pt x="316" y="47"/>
                  </a:cubicBezTo>
                  <a:cubicBezTo>
                    <a:pt x="316" y="47"/>
                    <a:pt x="316" y="47"/>
                    <a:pt x="317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7" y="46"/>
                    <a:pt x="318" y="47"/>
                    <a:pt x="319" y="47"/>
                  </a:cubicBezTo>
                  <a:cubicBezTo>
                    <a:pt x="320" y="47"/>
                    <a:pt x="319" y="46"/>
                    <a:pt x="320" y="46"/>
                  </a:cubicBezTo>
                  <a:cubicBezTo>
                    <a:pt x="321" y="46"/>
                    <a:pt x="320" y="47"/>
                    <a:pt x="321" y="47"/>
                  </a:cubicBezTo>
                  <a:cubicBezTo>
                    <a:pt x="322" y="47"/>
                    <a:pt x="320" y="46"/>
                    <a:pt x="321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4" y="47"/>
                    <a:pt x="326" y="47"/>
                    <a:pt x="328" y="47"/>
                  </a:cubicBezTo>
                  <a:cubicBezTo>
                    <a:pt x="329" y="46"/>
                    <a:pt x="327" y="47"/>
                    <a:pt x="327" y="46"/>
                  </a:cubicBezTo>
                  <a:cubicBezTo>
                    <a:pt x="332" y="47"/>
                    <a:pt x="338" y="46"/>
                    <a:pt x="341" y="45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44"/>
                    <a:pt x="351" y="46"/>
                    <a:pt x="353" y="44"/>
                  </a:cubicBezTo>
                  <a:cubicBezTo>
                    <a:pt x="351" y="44"/>
                    <a:pt x="350" y="45"/>
                    <a:pt x="349" y="44"/>
                  </a:cubicBezTo>
                  <a:cubicBezTo>
                    <a:pt x="350" y="44"/>
                    <a:pt x="351" y="44"/>
                    <a:pt x="350" y="43"/>
                  </a:cubicBezTo>
                  <a:cubicBezTo>
                    <a:pt x="351" y="44"/>
                    <a:pt x="351" y="42"/>
                    <a:pt x="353" y="43"/>
                  </a:cubicBezTo>
                  <a:cubicBezTo>
                    <a:pt x="353" y="43"/>
                    <a:pt x="352" y="43"/>
                    <a:pt x="353" y="42"/>
                  </a:cubicBezTo>
                  <a:cubicBezTo>
                    <a:pt x="354" y="42"/>
                    <a:pt x="355" y="42"/>
                    <a:pt x="355" y="43"/>
                  </a:cubicBezTo>
                  <a:cubicBezTo>
                    <a:pt x="353" y="43"/>
                    <a:pt x="355" y="43"/>
                    <a:pt x="355" y="43"/>
                  </a:cubicBezTo>
                  <a:cubicBezTo>
                    <a:pt x="354" y="43"/>
                    <a:pt x="354" y="43"/>
                    <a:pt x="353" y="43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5" y="44"/>
                    <a:pt x="356" y="44"/>
                    <a:pt x="357" y="44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9" y="43"/>
                    <a:pt x="359" y="42"/>
                    <a:pt x="361" y="42"/>
                  </a:cubicBezTo>
                  <a:cubicBezTo>
                    <a:pt x="361" y="41"/>
                    <a:pt x="361" y="41"/>
                    <a:pt x="363" y="41"/>
                  </a:cubicBezTo>
                  <a:cubicBezTo>
                    <a:pt x="363" y="40"/>
                    <a:pt x="362" y="40"/>
                    <a:pt x="364" y="39"/>
                  </a:cubicBezTo>
                  <a:cubicBezTo>
                    <a:pt x="363" y="39"/>
                    <a:pt x="364" y="39"/>
                    <a:pt x="363" y="39"/>
                  </a:cubicBezTo>
                  <a:cubicBezTo>
                    <a:pt x="363" y="39"/>
                    <a:pt x="361" y="38"/>
                    <a:pt x="362" y="39"/>
                  </a:cubicBezTo>
                  <a:cubicBezTo>
                    <a:pt x="362" y="39"/>
                    <a:pt x="363" y="39"/>
                    <a:pt x="362" y="39"/>
                  </a:cubicBezTo>
                  <a:cubicBezTo>
                    <a:pt x="362" y="39"/>
                    <a:pt x="360" y="39"/>
                    <a:pt x="360" y="39"/>
                  </a:cubicBezTo>
                  <a:cubicBezTo>
                    <a:pt x="363" y="38"/>
                    <a:pt x="362" y="37"/>
                    <a:pt x="365" y="36"/>
                  </a:cubicBezTo>
                  <a:cubicBezTo>
                    <a:pt x="365" y="36"/>
                    <a:pt x="366" y="36"/>
                    <a:pt x="366" y="36"/>
                  </a:cubicBezTo>
                  <a:cubicBezTo>
                    <a:pt x="367" y="37"/>
                    <a:pt x="366" y="37"/>
                    <a:pt x="367" y="37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8" y="37"/>
                    <a:pt x="370" y="36"/>
                    <a:pt x="370" y="36"/>
                  </a:cubicBezTo>
                  <a:cubicBezTo>
                    <a:pt x="370" y="36"/>
                    <a:pt x="371" y="36"/>
                    <a:pt x="372" y="35"/>
                  </a:cubicBezTo>
                  <a:cubicBezTo>
                    <a:pt x="371" y="35"/>
                    <a:pt x="374" y="34"/>
                    <a:pt x="374" y="34"/>
                  </a:cubicBezTo>
                  <a:cubicBezTo>
                    <a:pt x="373" y="34"/>
                    <a:pt x="372" y="34"/>
                    <a:pt x="371" y="34"/>
                  </a:cubicBezTo>
                  <a:cubicBezTo>
                    <a:pt x="371" y="34"/>
                    <a:pt x="370" y="35"/>
                    <a:pt x="369" y="35"/>
                  </a:cubicBezTo>
                  <a:cubicBezTo>
                    <a:pt x="369" y="35"/>
                    <a:pt x="369" y="35"/>
                    <a:pt x="368" y="35"/>
                  </a:cubicBezTo>
                  <a:cubicBezTo>
                    <a:pt x="368" y="36"/>
                    <a:pt x="369" y="36"/>
                    <a:pt x="368" y="36"/>
                  </a:cubicBezTo>
                  <a:cubicBezTo>
                    <a:pt x="368" y="35"/>
                    <a:pt x="367" y="35"/>
                    <a:pt x="368" y="36"/>
                  </a:cubicBezTo>
                  <a:cubicBezTo>
                    <a:pt x="365" y="36"/>
                    <a:pt x="366" y="35"/>
                    <a:pt x="364" y="34"/>
                  </a:cubicBezTo>
                  <a:cubicBezTo>
                    <a:pt x="365" y="35"/>
                    <a:pt x="368" y="34"/>
                    <a:pt x="367" y="33"/>
                  </a:cubicBezTo>
                  <a:cubicBezTo>
                    <a:pt x="368" y="34"/>
                    <a:pt x="370" y="33"/>
                    <a:pt x="371" y="33"/>
                  </a:cubicBezTo>
                  <a:cubicBezTo>
                    <a:pt x="372" y="32"/>
                    <a:pt x="372" y="33"/>
                    <a:pt x="373" y="33"/>
                  </a:cubicBezTo>
                  <a:cubicBezTo>
                    <a:pt x="374" y="32"/>
                    <a:pt x="375" y="31"/>
                    <a:pt x="377" y="30"/>
                  </a:cubicBezTo>
                  <a:cubicBezTo>
                    <a:pt x="376" y="30"/>
                    <a:pt x="377" y="30"/>
                    <a:pt x="377" y="29"/>
                  </a:cubicBezTo>
                  <a:cubicBezTo>
                    <a:pt x="375" y="29"/>
                    <a:pt x="375" y="28"/>
                    <a:pt x="373" y="28"/>
                  </a:cubicBezTo>
                  <a:cubicBezTo>
                    <a:pt x="373" y="29"/>
                    <a:pt x="371" y="29"/>
                    <a:pt x="370" y="29"/>
                  </a:cubicBezTo>
                  <a:cubicBezTo>
                    <a:pt x="371" y="28"/>
                    <a:pt x="373" y="26"/>
                    <a:pt x="373" y="24"/>
                  </a:cubicBezTo>
                  <a:cubicBezTo>
                    <a:pt x="372" y="24"/>
                    <a:pt x="371" y="25"/>
                    <a:pt x="370" y="25"/>
                  </a:cubicBezTo>
                  <a:cubicBezTo>
                    <a:pt x="369" y="24"/>
                    <a:pt x="370" y="24"/>
                    <a:pt x="370" y="23"/>
                  </a:cubicBezTo>
                  <a:cubicBezTo>
                    <a:pt x="370" y="23"/>
                    <a:pt x="371" y="23"/>
                    <a:pt x="371" y="23"/>
                  </a:cubicBezTo>
                  <a:close/>
                  <a:moveTo>
                    <a:pt x="159" y="44"/>
                  </a:moveTo>
                  <a:cubicBezTo>
                    <a:pt x="159" y="43"/>
                    <a:pt x="160" y="43"/>
                    <a:pt x="161" y="43"/>
                  </a:cubicBezTo>
                  <a:cubicBezTo>
                    <a:pt x="161" y="44"/>
                    <a:pt x="160" y="44"/>
                    <a:pt x="159" y="44"/>
                  </a:cubicBezTo>
                  <a:close/>
                  <a:moveTo>
                    <a:pt x="115" y="38"/>
                  </a:moveTo>
                  <a:cubicBezTo>
                    <a:pt x="114" y="37"/>
                    <a:pt x="117" y="37"/>
                    <a:pt x="115" y="37"/>
                  </a:cubicBezTo>
                  <a:cubicBezTo>
                    <a:pt x="115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7" y="37"/>
                  </a:cubicBezTo>
                  <a:cubicBezTo>
                    <a:pt x="116" y="37"/>
                    <a:pt x="116" y="38"/>
                    <a:pt x="115" y="38"/>
                  </a:cubicBezTo>
                  <a:close/>
                  <a:moveTo>
                    <a:pt x="117" y="35"/>
                  </a:moveTo>
                  <a:cubicBezTo>
                    <a:pt x="117" y="36"/>
                    <a:pt x="116" y="36"/>
                    <a:pt x="116" y="36"/>
                  </a:cubicBezTo>
                  <a:cubicBezTo>
                    <a:pt x="115" y="37"/>
                    <a:pt x="115" y="36"/>
                    <a:pt x="115" y="36"/>
                  </a:cubicBezTo>
                  <a:cubicBezTo>
                    <a:pt x="116" y="36"/>
                    <a:pt x="116" y="35"/>
                    <a:pt x="117" y="35"/>
                  </a:cubicBezTo>
                  <a:close/>
                  <a:moveTo>
                    <a:pt x="82" y="33"/>
                  </a:moveTo>
                  <a:cubicBezTo>
                    <a:pt x="82" y="33"/>
                    <a:pt x="85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4" y="34"/>
                    <a:pt x="85" y="34"/>
                    <a:pt x="83" y="34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4" y="35"/>
                    <a:pt x="82" y="34"/>
                    <a:pt x="83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4"/>
                    <a:pt x="84" y="34"/>
                    <a:pt x="82" y="33"/>
                  </a:cubicBezTo>
                  <a:close/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3" y="18"/>
                    <a:pt x="74" y="18"/>
                    <a:pt x="75" y="18"/>
                  </a:cubicBezTo>
                  <a:close/>
                  <a:moveTo>
                    <a:pt x="372" y="17"/>
                  </a:moveTo>
                  <a:cubicBezTo>
                    <a:pt x="372" y="18"/>
                    <a:pt x="370" y="18"/>
                    <a:pt x="370" y="18"/>
                  </a:cubicBezTo>
                  <a:cubicBezTo>
                    <a:pt x="370" y="18"/>
                    <a:pt x="371" y="17"/>
                    <a:pt x="372" y="17"/>
                  </a:cubicBezTo>
                  <a:close/>
                  <a:moveTo>
                    <a:pt x="367" y="11"/>
                  </a:moveTo>
                  <a:cubicBezTo>
                    <a:pt x="367" y="10"/>
                    <a:pt x="365" y="12"/>
                    <a:pt x="364" y="11"/>
                  </a:cubicBezTo>
                  <a:cubicBezTo>
                    <a:pt x="365" y="11"/>
                    <a:pt x="368" y="10"/>
                    <a:pt x="368" y="11"/>
                  </a:cubicBezTo>
                  <a:cubicBezTo>
                    <a:pt x="367" y="11"/>
                    <a:pt x="367" y="12"/>
                    <a:pt x="366" y="11"/>
                  </a:cubicBezTo>
                  <a:cubicBezTo>
                    <a:pt x="366" y="11"/>
                    <a:pt x="367" y="11"/>
                    <a:pt x="367" y="11"/>
                  </a:cubicBezTo>
                  <a:close/>
                  <a:moveTo>
                    <a:pt x="369" y="16"/>
                  </a:moveTo>
                  <a:cubicBezTo>
                    <a:pt x="369" y="17"/>
                    <a:pt x="368" y="16"/>
                    <a:pt x="367" y="17"/>
                  </a:cubicBezTo>
                  <a:cubicBezTo>
                    <a:pt x="367" y="16"/>
                    <a:pt x="366" y="16"/>
                    <a:pt x="366" y="16"/>
                  </a:cubicBezTo>
                  <a:cubicBezTo>
                    <a:pt x="367" y="16"/>
                    <a:pt x="368" y="16"/>
                    <a:pt x="369" y="16"/>
                  </a:cubicBezTo>
                  <a:close/>
                  <a:moveTo>
                    <a:pt x="371" y="26"/>
                  </a:moveTo>
                  <a:cubicBezTo>
                    <a:pt x="371" y="26"/>
                    <a:pt x="371" y="26"/>
                    <a:pt x="370" y="26"/>
                  </a:cubicBezTo>
                  <a:cubicBezTo>
                    <a:pt x="370" y="26"/>
                    <a:pt x="369" y="26"/>
                    <a:pt x="369" y="26"/>
                  </a:cubicBezTo>
                  <a:cubicBezTo>
                    <a:pt x="368" y="26"/>
                    <a:pt x="370" y="26"/>
                    <a:pt x="370" y="25"/>
                  </a:cubicBezTo>
                  <a:cubicBezTo>
                    <a:pt x="371" y="25"/>
                    <a:pt x="371" y="26"/>
                    <a:pt x="371" y="26"/>
                  </a:cubicBezTo>
                  <a:close/>
                  <a:moveTo>
                    <a:pt x="368" y="17"/>
                  </a:moveTo>
                  <a:cubicBezTo>
                    <a:pt x="368" y="17"/>
                    <a:pt x="367" y="17"/>
                    <a:pt x="367" y="18"/>
                  </a:cubicBezTo>
                  <a:cubicBezTo>
                    <a:pt x="366" y="18"/>
                    <a:pt x="367" y="17"/>
                    <a:pt x="366" y="18"/>
                  </a:cubicBezTo>
                  <a:cubicBezTo>
                    <a:pt x="365" y="18"/>
                    <a:pt x="368" y="17"/>
                    <a:pt x="366" y="17"/>
                  </a:cubicBezTo>
                  <a:cubicBezTo>
                    <a:pt x="366" y="17"/>
                    <a:pt x="367" y="17"/>
                    <a:pt x="368" y="17"/>
                  </a:cubicBezTo>
                  <a:close/>
                  <a:moveTo>
                    <a:pt x="363" y="9"/>
                  </a:moveTo>
                  <a:cubicBezTo>
                    <a:pt x="363" y="9"/>
                    <a:pt x="362" y="10"/>
                    <a:pt x="361" y="10"/>
                  </a:cubicBezTo>
                  <a:cubicBezTo>
                    <a:pt x="361" y="10"/>
                    <a:pt x="362" y="10"/>
                    <a:pt x="362" y="10"/>
                  </a:cubicBezTo>
                  <a:cubicBezTo>
                    <a:pt x="363" y="10"/>
                    <a:pt x="362" y="10"/>
                    <a:pt x="362" y="10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64" y="10"/>
                    <a:pt x="363" y="10"/>
                    <a:pt x="363" y="10"/>
                  </a:cubicBezTo>
                  <a:cubicBezTo>
                    <a:pt x="363" y="11"/>
                    <a:pt x="362" y="10"/>
                    <a:pt x="362" y="11"/>
                  </a:cubicBezTo>
                  <a:cubicBezTo>
                    <a:pt x="361" y="10"/>
                    <a:pt x="361" y="10"/>
                    <a:pt x="360" y="10"/>
                  </a:cubicBezTo>
                  <a:cubicBezTo>
                    <a:pt x="360" y="10"/>
                    <a:pt x="361" y="9"/>
                    <a:pt x="359" y="9"/>
                  </a:cubicBezTo>
                  <a:cubicBezTo>
                    <a:pt x="360" y="9"/>
                    <a:pt x="360" y="8"/>
                    <a:pt x="361" y="8"/>
                  </a:cubicBezTo>
                  <a:cubicBezTo>
                    <a:pt x="361" y="8"/>
                    <a:pt x="361" y="8"/>
                    <a:pt x="361" y="8"/>
                  </a:cubicBezTo>
                  <a:cubicBezTo>
                    <a:pt x="360" y="8"/>
                    <a:pt x="360" y="8"/>
                    <a:pt x="359" y="8"/>
                  </a:cubicBezTo>
                  <a:cubicBezTo>
                    <a:pt x="360" y="8"/>
                    <a:pt x="359" y="8"/>
                    <a:pt x="359" y="7"/>
                  </a:cubicBezTo>
                  <a:cubicBezTo>
                    <a:pt x="360" y="7"/>
                    <a:pt x="360" y="8"/>
                    <a:pt x="361" y="7"/>
                  </a:cubicBezTo>
                  <a:cubicBezTo>
                    <a:pt x="361" y="8"/>
                    <a:pt x="362" y="8"/>
                    <a:pt x="363" y="8"/>
                  </a:cubicBezTo>
                  <a:cubicBezTo>
                    <a:pt x="362" y="8"/>
                    <a:pt x="362" y="9"/>
                    <a:pt x="362" y="9"/>
                  </a:cubicBezTo>
                  <a:cubicBezTo>
                    <a:pt x="362" y="10"/>
                    <a:pt x="363" y="9"/>
                    <a:pt x="363" y="9"/>
                  </a:cubicBezTo>
                  <a:close/>
                  <a:moveTo>
                    <a:pt x="361" y="11"/>
                  </a:moveTo>
                  <a:cubicBezTo>
                    <a:pt x="361" y="11"/>
                    <a:pt x="363" y="11"/>
                    <a:pt x="363" y="11"/>
                  </a:cubicBezTo>
                  <a:cubicBezTo>
                    <a:pt x="362" y="12"/>
                    <a:pt x="362" y="11"/>
                    <a:pt x="361" y="11"/>
                  </a:cubicBezTo>
                  <a:close/>
                  <a:moveTo>
                    <a:pt x="362" y="34"/>
                  </a:moveTo>
                  <a:cubicBezTo>
                    <a:pt x="363" y="34"/>
                    <a:pt x="362" y="34"/>
                    <a:pt x="362" y="35"/>
                  </a:cubicBezTo>
                  <a:cubicBezTo>
                    <a:pt x="362" y="35"/>
                    <a:pt x="361" y="34"/>
                    <a:pt x="361" y="35"/>
                  </a:cubicBezTo>
                  <a:cubicBezTo>
                    <a:pt x="360" y="35"/>
                    <a:pt x="358" y="35"/>
                    <a:pt x="359" y="35"/>
                  </a:cubicBezTo>
                  <a:cubicBezTo>
                    <a:pt x="361" y="35"/>
                    <a:pt x="361" y="34"/>
                    <a:pt x="362" y="34"/>
                  </a:cubicBezTo>
                  <a:close/>
                  <a:moveTo>
                    <a:pt x="360" y="11"/>
                  </a:moveTo>
                  <a:cubicBezTo>
                    <a:pt x="360" y="11"/>
                    <a:pt x="360" y="12"/>
                    <a:pt x="359" y="12"/>
                  </a:cubicBezTo>
                  <a:cubicBezTo>
                    <a:pt x="358" y="12"/>
                    <a:pt x="358" y="11"/>
                    <a:pt x="357" y="11"/>
                  </a:cubicBezTo>
                  <a:cubicBezTo>
                    <a:pt x="358" y="11"/>
                    <a:pt x="359" y="11"/>
                    <a:pt x="360" y="11"/>
                  </a:cubicBezTo>
                  <a:close/>
                  <a:moveTo>
                    <a:pt x="360" y="6"/>
                  </a:moveTo>
                  <a:cubicBezTo>
                    <a:pt x="360" y="7"/>
                    <a:pt x="359" y="7"/>
                    <a:pt x="359" y="7"/>
                  </a:cubicBezTo>
                  <a:cubicBezTo>
                    <a:pt x="358" y="7"/>
                    <a:pt x="358" y="7"/>
                    <a:pt x="358" y="6"/>
                  </a:cubicBezTo>
                  <a:cubicBezTo>
                    <a:pt x="358" y="6"/>
                    <a:pt x="359" y="7"/>
                    <a:pt x="360" y="6"/>
                  </a:cubicBezTo>
                  <a:close/>
                  <a:moveTo>
                    <a:pt x="359" y="14"/>
                  </a:moveTo>
                  <a:cubicBezTo>
                    <a:pt x="359" y="13"/>
                    <a:pt x="359" y="13"/>
                    <a:pt x="358" y="13"/>
                  </a:cubicBezTo>
                  <a:cubicBezTo>
                    <a:pt x="358" y="13"/>
                    <a:pt x="360" y="13"/>
                    <a:pt x="359" y="13"/>
                  </a:cubicBezTo>
                  <a:cubicBezTo>
                    <a:pt x="360" y="13"/>
                    <a:pt x="360" y="14"/>
                    <a:pt x="359" y="14"/>
                  </a:cubicBezTo>
                  <a:close/>
                  <a:moveTo>
                    <a:pt x="360" y="31"/>
                  </a:moveTo>
                  <a:cubicBezTo>
                    <a:pt x="359" y="31"/>
                    <a:pt x="358" y="33"/>
                    <a:pt x="358" y="33"/>
                  </a:cubicBezTo>
                  <a:cubicBezTo>
                    <a:pt x="356" y="32"/>
                    <a:pt x="360" y="31"/>
                    <a:pt x="358" y="31"/>
                  </a:cubicBezTo>
                  <a:cubicBezTo>
                    <a:pt x="358" y="30"/>
                    <a:pt x="359" y="31"/>
                    <a:pt x="360" y="31"/>
                  </a:cubicBezTo>
                  <a:close/>
                  <a:moveTo>
                    <a:pt x="359" y="34"/>
                  </a:moveTo>
                  <a:cubicBezTo>
                    <a:pt x="358" y="34"/>
                    <a:pt x="357" y="33"/>
                    <a:pt x="357" y="34"/>
                  </a:cubicBezTo>
                  <a:cubicBezTo>
                    <a:pt x="355" y="33"/>
                    <a:pt x="358" y="33"/>
                    <a:pt x="359" y="34"/>
                  </a:cubicBezTo>
                  <a:close/>
                  <a:moveTo>
                    <a:pt x="358" y="41"/>
                  </a:moveTo>
                  <a:cubicBezTo>
                    <a:pt x="359" y="41"/>
                    <a:pt x="358" y="41"/>
                    <a:pt x="358" y="41"/>
                  </a:cubicBezTo>
                  <a:cubicBezTo>
                    <a:pt x="358" y="41"/>
                    <a:pt x="357" y="41"/>
                    <a:pt x="357" y="41"/>
                  </a:cubicBezTo>
                  <a:cubicBezTo>
                    <a:pt x="357" y="40"/>
                    <a:pt x="358" y="41"/>
                    <a:pt x="358" y="41"/>
                  </a:cubicBezTo>
                  <a:close/>
                  <a:moveTo>
                    <a:pt x="338" y="5"/>
                  </a:moveTo>
                  <a:cubicBezTo>
                    <a:pt x="338" y="5"/>
                    <a:pt x="338" y="5"/>
                    <a:pt x="337" y="6"/>
                  </a:cubicBezTo>
                  <a:cubicBezTo>
                    <a:pt x="337" y="6"/>
                    <a:pt x="337" y="5"/>
                    <a:pt x="337" y="5"/>
                  </a:cubicBezTo>
                  <a:cubicBezTo>
                    <a:pt x="337" y="5"/>
                    <a:pt x="338" y="5"/>
                    <a:pt x="338" y="5"/>
                  </a:cubicBezTo>
                  <a:close/>
                  <a:moveTo>
                    <a:pt x="335" y="6"/>
                  </a:moveTo>
                  <a:cubicBezTo>
                    <a:pt x="335" y="6"/>
                    <a:pt x="333" y="6"/>
                    <a:pt x="334" y="6"/>
                  </a:cubicBezTo>
                  <a:cubicBezTo>
                    <a:pt x="333" y="6"/>
                    <a:pt x="333" y="5"/>
                    <a:pt x="333" y="5"/>
                  </a:cubicBezTo>
                  <a:cubicBezTo>
                    <a:pt x="334" y="5"/>
                    <a:pt x="333" y="6"/>
                    <a:pt x="335" y="6"/>
                  </a:cubicBezTo>
                  <a:close/>
                  <a:moveTo>
                    <a:pt x="328" y="14"/>
                  </a:moveTo>
                  <a:cubicBezTo>
                    <a:pt x="327" y="14"/>
                    <a:pt x="326" y="14"/>
                    <a:pt x="326" y="13"/>
                  </a:cubicBezTo>
                  <a:cubicBezTo>
                    <a:pt x="327" y="13"/>
                    <a:pt x="328" y="13"/>
                    <a:pt x="328" y="14"/>
                  </a:cubicBezTo>
                  <a:close/>
                  <a:moveTo>
                    <a:pt x="325" y="13"/>
                  </a:moveTo>
                  <a:cubicBezTo>
                    <a:pt x="326" y="14"/>
                    <a:pt x="324" y="13"/>
                    <a:pt x="324" y="14"/>
                  </a:cubicBezTo>
                  <a:cubicBezTo>
                    <a:pt x="323" y="14"/>
                    <a:pt x="323" y="13"/>
                    <a:pt x="323" y="13"/>
                  </a:cubicBezTo>
                  <a:cubicBezTo>
                    <a:pt x="323" y="13"/>
                    <a:pt x="324" y="13"/>
                    <a:pt x="324" y="13"/>
                  </a:cubicBezTo>
                  <a:cubicBezTo>
                    <a:pt x="324" y="13"/>
                    <a:pt x="324" y="13"/>
                    <a:pt x="325" y="13"/>
                  </a:cubicBezTo>
                  <a:close/>
                  <a:moveTo>
                    <a:pt x="325" y="9"/>
                  </a:moveTo>
                  <a:cubicBezTo>
                    <a:pt x="324" y="9"/>
                    <a:pt x="324" y="8"/>
                    <a:pt x="323" y="8"/>
                  </a:cubicBezTo>
                  <a:cubicBezTo>
                    <a:pt x="324" y="8"/>
                    <a:pt x="325" y="8"/>
                    <a:pt x="325" y="9"/>
                  </a:cubicBezTo>
                  <a:close/>
                  <a:moveTo>
                    <a:pt x="324" y="18"/>
                  </a:moveTo>
                  <a:cubicBezTo>
                    <a:pt x="323" y="18"/>
                    <a:pt x="322" y="18"/>
                    <a:pt x="322" y="18"/>
                  </a:cubicBezTo>
                  <a:cubicBezTo>
                    <a:pt x="322" y="18"/>
                    <a:pt x="324" y="18"/>
                    <a:pt x="323" y="18"/>
                  </a:cubicBezTo>
                  <a:cubicBezTo>
                    <a:pt x="324" y="18"/>
                    <a:pt x="324" y="18"/>
                    <a:pt x="324" y="18"/>
                  </a:cubicBezTo>
                  <a:close/>
                  <a:moveTo>
                    <a:pt x="323" y="5"/>
                  </a:moveTo>
                  <a:cubicBezTo>
                    <a:pt x="323" y="5"/>
                    <a:pt x="322" y="4"/>
                    <a:pt x="321" y="5"/>
                  </a:cubicBezTo>
                  <a:cubicBezTo>
                    <a:pt x="321" y="4"/>
                    <a:pt x="322" y="4"/>
                    <a:pt x="323" y="5"/>
                  </a:cubicBezTo>
                  <a:close/>
                  <a:moveTo>
                    <a:pt x="322" y="5"/>
                  </a:moveTo>
                  <a:cubicBezTo>
                    <a:pt x="321" y="5"/>
                    <a:pt x="321" y="6"/>
                    <a:pt x="320" y="6"/>
                  </a:cubicBezTo>
                  <a:cubicBezTo>
                    <a:pt x="320" y="7"/>
                    <a:pt x="321" y="6"/>
                    <a:pt x="321" y="6"/>
                  </a:cubicBezTo>
                  <a:cubicBezTo>
                    <a:pt x="321" y="7"/>
                    <a:pt x="320" y="6"/>
                    <a:pt x="319" y="6"/>
                  </a:cubicBezTo>
                  <a:cubicBezTo>
                    <a:pt x="319" y="6"/>
                    <a:pt x="319" y="5"/>
                    <a:pt x="320" y="5"/>
                  </a:cubicBezTo>
                  <a:cubicBezTo>
                    <a:pt x="320" y="5"/>
                    <a:pt x="321" y="5"/>
                    <a:pt x="321" y="5"/>
                  </a:cubicBezTo>
                  <a:cubicBezTo>
                    <a:pt x="321" y="5"/>
                    <a:pt x="321" y="5"/>
                    <a:pt x="322" y="5"/>
                  </a:cubicBezTo>
                  <a:close/>
                  <a:moveTo>
                    <a:pt x="321" y="8"/>
                  </a:moveTo>
                  <a:cubicBezTo>
                    <a:pt x="320" y="7"/>
                    <a:pt x="319" y="8"/>
                    <a:pt x="319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8"/>
                  </a:cubicBezTo>
                  <a:close/>
                  <a:moveTo>
                    <a:pt x="319" y="5"/>
                  </a:moveTo>
                  <a:cubicBezTo>
                    <a:pt x="318" y="4"/>
                    <a:pt x="319" y="4"/>
                    <a:pt x="319" y="4"/>
                  </a:cubicBezTo>
                  <a:cubicBezTo>
                    <a:pt x="321" y="4"/>
                    <a:pt x="321" y="5"/>
                    <a:pt x="319" y="5"/>
                  </a:cubicBezTo>
                  <a:close/>
                  <a:moveTo>
                    <a:pt x="317" y="8"/>
                  </a:moveTo>
                  <a:cubicBezTo>
                    <a:pt x="318" y="8"/>
                    <a:pt x="318" y="8"/>
                    <a:pt x="318" y="8"/>
                  </a:cubicBezTo>
                  <a:cubicBezTo>
                    <a:pt x="317" y="8"/>
                    <a:pt x="317" y="8"/>
                    <a:pt x="317" y="8"/>
                  </a:cubicBezTo>
                  <a:close/>
                  <a:moveTo>
                    <a:pt x="309" y="5"/>
                  </a:moveTo>
                  <a:cubicBezTo>
                    <a:pt x="308" y="5"/>
                    <a:pt x="306" y="5"/>
                    <a:pt x="305" y="4"/>
                  </a:cubicBezTo>
                  <a:cubicBezTo>
                    <a:pt x="306" y="4"/>
                    <a:pt x="307" y="5"/>
                    <a:pt x="307" y="4"/>
                  </a:cubicBezTo>
                  <a:cubicBezTo>
                    <a:pt x="307" y="4"/>
                    <a:pt x="307" y="4"/>
                    <a:pt x="307" y="4"/>
                  </a:cubicBezTo>
                  <a:cubicBezTo>
                    <a:pt x="307" y="5"/>
                    <a:pt x="308" y="5"/>
                    <a:pt x="309" y="5"/>
                  </a:cubicBezTo>
                  <a:close/>
                  <a:moveTo>
                    <a:pt x="309" y="46"/>
                  </a:moveTo>
                  <a:cubicBezTo>
                    <a:pt x="309" y="47"/>
                    <a:pt x="307" y="47"/>
                    <a:pt x="307" y="47"/>
                  </a:cubicBezTo>
                  <a:cubicBezTo>
                    <a:pt x="307" y="46"/>
                    <a:pt x="308" y="47"/>
                    <a:pt x="309" y="46"/>
                  </a:cubicBezTo>
                  <a:close/>
                  <a:moveTo>
                    <a:pt x="303" y="4"/>
                  </a:moveTo>
                  <a:cubicBezTo>
                    <a:pt x="303" y="4"/>
                    <a:pt x="303" y="4"/>
                    <a:pt x="302" y="4"/>
                  </a:cubicBezTo>
                  <a:cubicBezTo>
                    <a:pt x="302" y="4"/>
                    <a:pt x="302" y="4"/>
                    <a:pt x="301" y="4"/>
                  </a:cubicBezTo>
                  <a:cubicBezTo>
                    <a:pt x="302" y="3"/>
                    <a:pt x="303" y="4"/>
                    <a:pt x="303" y="4"/>
                  </a:cubicBezTo>
                  <a:close/>
                  <a:moveTo>
                    <a:pt x="265" y="4"/>
                  </a:moveTo>
                  <a:cubicBezTo>
                    <a:pt x="265" y="5"/>
                    <a:pt x="264" y="5"/>
                    <a:pt x="263" y="5"/>
                  </a:cubicBezTo>
                  <a:cubicBezTo>
                    <a:pt x="264" y="5"/>
                    <a:pt x="263" y="4"/>
                    <a:pt x="265" y="4"/>
                  </a:cubicBezTo>
                  <a:close/>
                  <a:moveTo>
                    <a:pt x="256" y="7"/>
                  </a:moveTo>
                  <a:cubicBezTo>
                    <a:pt x="257" y="7"/>
                    <a:pt x="255" y="7"/>
                    <a:pt x="255" y="7"/>
                  </a:cubicBezTo>
                  <a:cubicBezTo>
                    <a:pt x="254" y="7"/>
                    <a:pt x="256" y="7"/>
                    <a:pt x="256" y="7"/>
                  </a:cubicBezTo>
                  <a:close/>
                  <a:moveTo>
                    <a:pt x="250" y="6"/>
                  </a:moveTo>
                  <a:cubicBezTo>
                    <a:pt x="250" y="6"/>
                    <a:pt x="253" y="6"/>
                    <a:pt x="252" y="7"/>
                  </a:cubicBezTo>
                  <a:cubicBezTo>
                    <a:pt x="251" y="6"/>
                    <a:pt x="251" y="6"/>
                    <a:pt x="250" y="7"/>
                  </a:cubicBezTo>
                  <a:cubicBezTo>
                    <a:pt x="249" y="7"/>
                    <a:pt x="251" y="6"/>
                    <a:pt x="250" y="6"/>
                  </a:cubicBezTo>
                  <a:close/>
                  <a:moveTo>
                    <a:pt x="250" y="6"/>
                  </a:moveTo>
                  <a:cubicBezTo>
                    <a:pt x="249" y="5"/>
                    <a:pt x="249" y="5"/>
                    <a:pt x="249" y="5"/>
                  </a:cubicBezTo>
                  <a:cubicBezTo>
                    <a:pt x="248" y="5"/>
                    <a:pt x="249" y="6"/>
                    <a:pt x="248" y="6"/>
                  </a:cubicBezTo>
                  <a:cubicBezTo>
                    <a:pt x="246" y="5"/>
                    <a:pt x="251" y="5"/>
                    <a:pt x="250" y="6"/>
                  </a:cubicBezTo>
                  <a:close/>
                  <a:moveTo>
                    <a:pt x="237" y="6"/>
                  </a:moveTo>
                  <a:cubicBezTo>
                    <a:pt x="236" y="6"/>
                    <a:pt x="235" y="6"/>
                    <a:pt x="234" y="6"/>
                  </a:cubicBezTo>
                  <a:cubicBezTo>
                    <a:pt x="234" y="6"/>
                    <a:pt x="232" y="6"/>
                    <a:pt x="233" y="7"/>
                  </a:cubicBezTo>
                  <a:cubicBezTo>
                    <a:pt x="232" y="7"/>
                    <a:pt x="232" y="6"/>
                    <a:pt x="231" y="7"/>
                  </a:cubicBezTo>
                  <a:cubicBezTo>
                    <a:pt x="231" y="6"/>
                    <a:pt x="233" y="6"/>
                    <a:pt x="232" y="6"/>
                  </a:cubicBezTo>
                  <a:cubicBezTo>
                    <a:pt x="234" y="5"/>
                    <a:pt x="236" y="6"/>
                    <a:pt x="236" y="5"/>
                  </a:cubicBezTo>
                  <a:cubicBezTo>
                    <a:pt x="237" y="5"/>
                    <a:pt x="237" y="6"/>
                    <a:pt x="237" y="6"/>
                  </a:cubicBezTo>
                  <a:close/>
                  <a:moveTo>
                    <a:pt x="232" y="9"/>
                  </a:moveTo>
                  <a:cubicBezTo>
                    <a:pt x="232" y="10"/>
                    <a:pt x="230" y="9"/>
                    <a:pt x="229" y="10"/>
                  </a:cubicBezTo>
                  <a:cubicBezTo>
                    <a:pt x="229" y="9"/>
                    <a:pt x="230" y="9"/>
                    <a:pt x="232" y="9"/>
                  </a:cubicBezTo>
                  <a:close/>
                  <a:moveTo>
                    <a:pt x="224" y="6"/>
                  </a:moveTo>
                  <a:cubicBezTo>
                    <a:pt x="225" y="6"/>
                    <a:pt x="224" y="6"/>
                    <a:pt x="224" y="7"/>
                  </a:cubicBezTo>
                  <a:cubicBezTo>
                    <a:pt x="223" y="7"/>
                    <a:pt x="224" y="6"/>
                    <a:pt x="223" y="7"/>
                  </a:cubicBezTo>
                  <a:cubicBezTo>
                    <a:pt x="223" y="6"/>
                    <a:pt x="224" y="7"/>
                    <a:pt x="224" y="6"/>
                  </a:cubicBezTo>
                  <a:close/>
                  <a:moveTo>
                    <a:pt x="224" y="8"/>
                  </a:moveTo>
                  <a:cubicBezTo>
                    <a:pt x="224" y="8"/>
                    <a:pt x="223" y="8"/>
                    <a:pt x="223" y="8"/>
                  </a:cubicBezTo>
                  <a:cubicBezTo>
                    <a:pt x="223" y="8"/>
                    <a:pt x="224" y="7"/>
                    <a:pt x="222" y="7"/>
                  </a:cubicBezTo>
                  <a:cubicBezTo>
                    <a:pt x="223" y="6"/>
                    <a:pt x="224" y="7"/>
                    <a:pt x="224" y="8"/>
                  </a:cubicBezTo>
                  <a:close/>
                  <a:moveTo>
                    <a:pt x="222" y="8"/>
                  </a:moveTo>
                  <a:cubicBezTo>
                    <a:pt x="222" y="8"/>
                    <a:pt x="221" y="8"/>
                    <a:pt x="222" y="9"/>
                  </a:cubicBezTo>
                  <a:cubicBezTo>
                    <a:pt x="221" y="8"/>
                    <a:pt x="221" y="7"/>
                    <a:pt x="222" y="8"/>
                  </a:cubicBezTo>
                  <a:close/>
                  <a:moveTo>
                    <a:pt x="203" y="9"/>
                  </a:moveTo>
                  <a:cubicBezTo>
                    <a:pt x="203" y="9"/>
                    <a:pt x="202" y="9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2" y="9"/>
                    <a:pt x="203" y="9"/>
                  </a:cubicBezTo>
                  <a:close/>
                  <a:moveTo>
                    <a:pt x="200" y="11"/>
                  </a:moveTo>
                  <a:cubicBezTo>
                    <a:pt x="200" y="11"/>
                    <a:pt x="199" y="10"/>
                    <a:pt x="198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9"/>
                    <a:pt x="198" y="10"/>
                    <a:pt x="199" y="10"/>
                  </a:cubicBezTo>
                  <a:cubicBezTo>
                    <a:pt x="198" y="10"/>
                    <a:pt x="198" y="10"/>
                    <a:pt x="200" y="11"/>
                  </a:cubicBezTo>
                  <a:close/>
                  <a:moveTo>
                    <a:pt x="194" y="11"/>
                  </a:moveTo>
                  <a:cubicBezTo>
                    <a:pt x="196" y="11"/>
                    <a:pt x="193" y="12"/>
                    <a:pt x="195" y="12"/>
                  </a:cubicBezTo>
                  <a:cubicBezTo>
                    <a:pt x="193" y="13"/>
                    <a:pt x="195" y="11"/>
                    <a:pt x="194" y="11"/>
                  </a:cubicBezTo>
                  <a:close/>
                  <a:moveTo>
                    <a:pt x="193" y="10"/>
                  </a:moveTo>
                  <a:cubicBezTo>
                    <a:pt x="192" y="10"/>
                    <a:pt x="192" y="9"/>
                    <a:pt x="191" y="9"/>
                  </a:cubicBezTo>
                  <a:cubicBezTo>
                    <a:pt x="191" y="9"/>
                    <a:pt x="192" y="9"/>
                    <a:pt x="192" y="9"/>
                  </a:cubicBezTo>
                  <a:cubicBezTo>
                    <a:pt x="192" y="9"/>
                    <a:pt x="193" y="9"/>
                    <a:pt x="193" y="10"/>
                  </a:cubicBezTo>
                  <a:close/>
                  <a:moveTo>
                    <a:pt x="193" y="11"/>
                  </a:moveTo>
                  <a:cubicBezTo>
                    <a:pt x="193" y="10"/>
                    <a:pt x="191" y="11"/>
                    <a:pt x="193" y="11"/>
                  </a:cubicBezTo>
                  <a:cubicBezTo>
                    <a:pt x="193" y="11"/>
                    <a:pt x="192" y="11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2" y="11"/>
                    <a:pt x="192" y="10"/>
                  </a:cubicBezTo>
                  <a:cubicBezTo>
                    <a:pt x="193" y="10"/>
                    <a:pt x="193" y="10"/>
                    <a:pt x="193" y="11"/>
                  </a:cubicBezTo>
                  <a:close/>
                  <a:moveTo>
                    <a:pt x="191" y="10"/>
                  </a:moveTo>
                  <a:cubicBezTo>
                    <a:pt x="191" y="10"/>
                    <a:pt x="189" y="10"/>
                    <a:pt x="190" y="10"/>
                  </a:cubicBezTo>
                  <a:cubicBezTo>
                    <a:pt x="189" y="10"/>
                    <a:pt x="189" y="9"/>
                    <a:pt x="191" y="9"/>
                  </a:cubicBezTo>
                  <a:cubicBezTo>
                    <a:pt x="191" y="10"/>
                    <a:pt x="190" y="10"/>
                    <a:pt x="191" y="10"/>
                  </a:cubicBezTo>
                  <a:close/>
                  <a:moveTo>
                    <a:pt x="191" y="12"/>
                  </a:moveTo>
                  <a:cubicBezTo>
                    <a:pt x="189" y="12"/>
                    <a:pt x="189" y="12"/>
                    <a:pt x="189" y="12"/>
                  </a:cubicBezTo>
                  <a:cubicBezTo>
                    <a:pt x="189" y="11"/>
                    <a:pt x="187" y="11"/>
                    <a:pt x="188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7" y="11"/>
                    <a:pt x="190" y="12"/>
                    <a:pt x="191" y="12"/>
                  </a:cubicBezTo>
                  <a:close/>
                  <a:moveTo>
                    <a:pt x="185" y="12"/>
                  </a:moveTo>
                  <a:cubicBezTo>
                    <a:pt x="185" y="12"/>
                    <a:pt x="185" y="12"/>
                    <a:pt x="185" y="12"/>
                  </a:cubicBezTo>
                  <a:cubicBezTo>
                    <a:pt x="184" y="12"/>
                    <a:pt x="183" y="12"/>
                    <a:pt x="183" y="12"/>
                  </a:cubicBezTo>
                  <a:cubicBezTo>
                    <a:pt x="183" y="12"/>
                    <a:pt x="184" y="12"/>
                    <a:pt x="185" y="12"/>
                  </a:cubicBezTo>
                  <a:close/>
                  <a:moveTo>
                    <a:pt x="178" y="44"/>
                  </a:moveTo>
                  <a:cubicBezTo>
                    <a:pt x="177" y="44"/>
                    <a:pt x="176" y="44"/>
                    <a:pt x="176" y="43"/>
                  </a:cubicBezTo>
                  <a:cubicBezTo>
                    <a:pt x="177" y="43"/>
                    <a:pt x="177" y="44"/>
                    <a:pt x="178" y="44"/>
                  </a:cubicBezTo>
                  <a:close/>
                  <a:moveTo>
                    <a:pt x="169" y="42"/>
                  </a:moveTo>
                  <a:cubicBezTo>
                    <a:pt x="169" y="43"/>
                    <a:pt x="166" y="43"/>
                    <a:pt x="167" y="42"/>
                  </a:cubicBezTo>
                  <a:cubicBezTo>
                    <a:pt x="168" y="42"/>
                    <a:pt x="168" y="42"/>
                    <a:pt x="169" y="42"/>
                  </a:cubicBezTo>
                  <a:close/>
                  <a:moveTo>
                    <a:pt x="157" y="14"/>
                  </a:moveTo>
                  <a:cubicBezTo>
                    <a:pt x="156" y="14"/>
                    <a:pt x="157" y="14"/>
                    <a:pt x="157" y="13"/>
                  </a:cubicBezTo>
                  <a:cubicBezTo>
                    <a:pt x="158" y="13"/>
                    <a:pt x="158" y="14"/>
                    <a:pt x="157" y="14"/>
                  </a:cubicBezTo>
                  <a:close/>
                  <a:moveTo>
                    <a:pt x="157" y="39"/>
                  </a:moveTo>
                  <a:cubicBezTo>
                    <a:pt x="156" y="39"/>
                    <a:pt x="155" y="39"/>
                    <a:pt x="155" y="39"/>
                  </a:cubicBezTo>
                  <a:cubicBezTo>
                    <a:pt x="156" y="39"/>
                    <a:pt x="156" y="39"/>
                    <a:pt x="157" y="39"/>
                  </a:cubicBezTo>
                  <a:close/>
                  <a:moveTo>
                    <a:pt x="156" y="41"/>
                  </a:moveTo>
                  <a:cubicBezTo>
                    <a:pt x="156" y="41"/>
                    <a:pt x="156" y="41"/>
                    <a:pt x="156" y="42"/>
                  </a:cubicBezTo>
                  <a:cubicBezTo>
                    <a:pt x="155" y="41"/>
                    <a:pt x="154" y="41"/>
                    <a:pt x="153" y="41"/>
                  </a:cubicBezTo>
                  <a:cubicBezTo>
                    <a:pt x="154" y="41"/>
                    <a:pt x="155" y="41"/>
                    <a:pt x="153" y="41"/>
                  </a:cubicBezTo>
                  <a:cubicBezTo>
                    <a:pt x="153" y="40"/>
                    <a:pt x="155" y="41"/>
                    <a:pt x="156" y="41"/>
                  </a:cubicBezTo>
                  <a:close/>
                  <a:moveTo>
                    <a:pt x="154" y="14"/>
                  </a:moveTo>
                  <a:cubicBezTo>
                    <a:pt x="155" y="14"/>
                    <a:pt x="155" y="14"/>
                    <a:pt x="156" y="14"/>
                  </a:cubicBezTo>
                  <a:cubicBezTo>
                    <a:pt x="156" y="14"/>
                    <a:pt x="155" y="14"/>
                    <a:pt x="155" y="15"/>
                  </a:cubicBezTo>
                  <a:cubicBezTo>
                    <a:pt x="154" y="15"/>
                    <a:pt x="155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lose/>
                  <a:moveTo>
                    <a:pt x="152" y="27"/>
                  </a:moveTo>
                  <a:cubicBezTo>
                    <a:pt x="152" y="27"/>
                    <a:pt x="151" y="26"/>
                    <a:pt x="151" y="27"/>
                  </a:cubicBezTo>
                  <a:cubicBezTo>
                    <a:pt x="149" y="26"/>
                    <a:pt x="152" y="26"/>
                    <a:pt x="152" y="27"/>
                  </a:cubicBezTo>
                  <a:close/>
                  <a:moveTo>
                    <a:pt x="152" y="39"/>
                  </a:moveTo>
                  <a:cubicBezTo>
                    <a:pt x="152" y="40"/>
                    <a:pt x="150" y="40"/>
                    <a:pt x="151" y="39"/>
                  </a:cubicBezTo>
                  <a:lnTo>
                    <a:pt x="152" y="39"/>
                  </a:lnTo>
                  <a:close/>
                  <a:moveTo>
                    <a:pt x="152" y="36"/>
                  </a:move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48" y="36"/>
                    <a:pt x="148" y="35"/>
                  </a:cubicBezTo>
                  <a:cubicBezTo>
                    <a:pt x="149" y="36"/>
                    <a:pt x="150" y="36"/>
                    <a:pt x="152" y="36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9" y="14"/>
                    <a:pt x="150" y="15"/>
                    <a:pt x="148" y="14"/>
                  </a:cubicBezTo>
                  <a:cubicBezTo>
                    <a:pt x="149" y="14"/>
                    <a:pt x="149" y="14"/>
                    <a:pt x="151" y="14"/>
                  </a:cubicBezTo>
                  <a:close/>
                  <a:moveTo>
                    <a:pt x="151" y="41"/>
                  </a:moveTo>
                  <a:cubicBezTo>
                    <a:pt x="150" y="41"/>
                    <a:pt x="150" y="41"/>
                    <a:pt x="149" y="41"/>
                  </a:cubicBezTo>
                  <a:cubicBezTo>
                    <a:pt x="149" y="41"/>
                    <a:pt x="150" y="41"/>
                    <a:pt x="150" y="41"/>
                  </a:cubicBezTo>
                  <a:cubicBezTo>
                    <a:pt x="150" y="41"/>
                    <a:pt x="151" y="41"/>
                    <a:pt x="151" y="41"/>
                  </a:cubicBezTo>
                  <a:close/>
                  <a:moveTo>
                    <a:pt x="149" y="32"/>
                  </a:moveTo>
                  <a:cubicBezTo>
                    <a:pt x="150" y="32"/>
                    <a:pt x="149" y="32"/>
                    <a:pt x="150" y="32"/>
                  </a:cubicBezTo>
                  <a:cubicBezTo>
                    <a:pt x="149" y="32"/>
                    <a:pt x="148" y="33"/>
                    <a:pt x="147" y="32"/>
                  </a:cubicBezTo>
                  <a:cubicBezTo>
                    <a:pt x="148" y="32"/>
                    <a:pt x="148" y="32"/>
                    <a:pt x="149" y="32"/>
                  </a:cubicBezTo>
                  <a:close/>
                  <a:moveTo>
                    <a:pt x="149" y="37"/>
                  </a:moveTo>
                  <a:cubicBezTo>
                    <a:pt x="149" y="37"/>
                    <a:pt x="149" y="37"/>
                    <a:pt x="149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8" y="37"/>
                    <a:pt x="148" y="37"/>
                    <a:pt x="147" y="37"/>
                  </a:cubicBezTo>
                  <a:cubicBezTo>
                    <a:pt x="148" y="37"/>
                    <a:pt x="148" y="37"/>
                    <a:pt x="149" y="37"/>
                  </a:cubicBezTo>
                  <a:close/>
                  <a:moveTo>
                    <a:pt x="149" y="38"/>
                  </a:moveTo>
                  <a:cubicBezTo>
                    <a:pt x="149" y="39"/>
                    <a:pt x="149" y="39"/>
                    <a:pt x="149" y="39"/>
                  </a:cubicBezTo>
                  <a:cubicBezTo>
                    <a:pt x="148" y="39"/>
                    <a:pt x="149" y="39"/>
                    <a:pt x="148" y="38"/>
                  </a:cubicBezTo>
                  <a:cubicBezTo>
                    <a:pt x="148" y="38"/>
                    <a:pt x="147" y="39"/>
                    <a:pt x="147" y="39"/>
                  </a:cubicBezTo>
                  <a:cubicBezTo>
                    <a:pt x="146" y="38"/>
                    <a:pt x="148" y="38"/>
                    <a:pt x="149" y="38"/>
                  </a:cubicBezTo>
                  <a:close/>
                  <a:moveTo>
                    <a:pt x="149" y="40"/>
                  </a:move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8" y="41"/>
                    <a:pt x="147" y="41"/>
                  </a:cubicBezTo>
                  <a:cubicBezTo>
                    <a:pt x="147" y="40"/>
                    <a:pt x="148" y="40"/>
                    <a:pt x="149" y="40"/>
                  </a:cubicBezTo>
                  <a:close/>
                  <a:moveTo>
                    <a:pt x="148" y="42"/>
                  </a:moveTo>
                  <a:cubicBezTo>
                    <a:pt x="148" y="43"/>
                    <a:pt x="147" y="42"/>
                    <a:pt x="146" y="42"/>
                  </a:cubicBezTo>
                  <a:cubicBezTo>
                    <a:pt x="146" y="42"/>
                    <a:pt x="146" y="42"/>
                    <a:pt x="147" y="42"/>
                  </a:cubicBezTo>
                  <a:cubicBezTo>
                    <a:pt x="147" y="42"/>
                    <a:pt x="147" y="42"/>
                    <a:pt x="148" y="42"/>
                  </a:cubicBezTo>
                  <a:close/>
                  <a:moveTo>
                    <a:pt x="146" y="29"/>
                  </a:moveTo>
                  <a:cubicBezTo>
                    <a:pt x="146" y="28"/>
                    <a:pt x="146" y="28"/>
                    <a:pt x="147" y="28"/>
                  </a:cubicBezTo>
                  <a:cubicBezTo>
                    <a:pt x="147" y="28"/>
                    <a:pt x="147" y="29"/>
                    <a:pt x="146" y="29"/>
                  </a:cubicBezTo>
                  <a:close/>
                  <a:moveTo>
                    <a:pt x="146" y="34"/>
                  </a:moveTo>
                  <a:cubicBezTo>
                    <a:pt x="147" y="34"/>
                    <a:pt x="145" y="34"/>
                    <a:pt x="144" y="34"/>
                  </a:cubicBezTo>
                  <a:cubicBezTo>
                    <a:pt x="144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6" y="34"/>
                    <a:pt x="146" y="34"/>
                  </a:cubicBezTo>
                  <a:close/>
                  <a:moveTo>
                    <a:pt x="146" y="37"/>
                  </a:moveTo>
                  <a:cubicBezTo>
                    <a:pt x="146" y="37"/>
                    <a:pt x="145" y="37"/>
                    <a:pt x="144" y="38"/>
                  </a:cubicBezTo>
                  <a:cubicBezTo>
                    <a:pt x="143" y="37"/>
                    <a:pt x="145" y="37"/>
                    <a:pt x="146" y="37"/>
                  </a:cubicBezTo>
                  <a:close/>
                  <a:moveTo>
                    <a:pt x="145" y="28"/>
                  </a:moveTo>
                  <a:cubicBezTo>
                    <a:pt x="145" y="28"/>
                    <a:pt x="144" y="28"/>
                    <a:pt x="144" y="29"/>
                  </a:cubicBezTo>
                  <a:cubicBezTo>
                    <a:pt x="143" y="29"/>
                    <a:pt x="143" y="28"/>
                    <a:pt x="145" y="28"/>
                  </a:cubicBezTo>
                  <a:close/>
                  <a:moveTo>
                    <a:pt x="144" y="35"/>
                  </a:moveTo>
                  <a:cubicBezTo>
                    <a:pt x="142" y="36"/>
                    <a:pt x="144" y="36"/>
                    <a:pt x="143" y="36"/>
                  </a:cubicBezTo>
                  <a:cubicBezTo>
                    <a:pt x="142" y="36"/>
                    <a:pt x="142" y="35"/>
                    <a:pt x="143" y="35"/>
                  </a:cubicBezTo>
                  <a:cubicBezTo>
                    <a:pt x="143" y="35"/>
                    <a:pt x="143" y="35"/>
                    <a:pt x="144" y="35"/>
                  </a:cubicBezTo>
                  <a:close/>
                  <a:moveTo>
                    <a:pt x="143" y="39"/>
                  </a:moveTo>
                  <a:cubicBezTo>
                    <a:pt x="144" y="40"/>
                    <a:pt x="142" y="39"/>
                    <a:pt x="142" y="40"/>
                  </a:cubicBezTo>
                  <a:cubicBezTo>
                    <a:pt x="142" y="40"/>
                    <a:pt x="143" y="40"/>
                    <a:pt x="143" y="41"/>
                  </a:cubicBezTo>
                  <a:cubicBezTo>
                    <a:pt x="141" y="41"/>
                    <a:pt x="141" y="41"/>
                    <a:pt x="142" y="42"/>
                  </a:cubicBezTo>
                  <a:cubicBezTo>
                    <a:pt x="141" y="42"/>
                    <a:pt x="141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0"/>
                    <a:pt x="142" y="40"/>
                    <a:pt x="142" y="39"/>
                  </a:cubicBezTo>
                  <a:cubicBezTo>
                    <a:pt x="142" y="39"/>
                    <a:pt x="143" y="39"/>
                    <a:pt x="143" y="39"/>
                  </a:cubicBezTo>
                  <a:cubicBezTo>
                    <a:pt x="143" y="39"/>
                    <a:pt x="143" y="39"/>
                    <a:pt x="143" y="39"/>
                  </a:cubicBezTo>
                  <a:close/>
                  <a:moveTo>
                    <a:pt x="142" y="34"/>
                  </a:moveTo>
                  <a:cubicBezTo>
                    <a:pt x="142" y="35"/>
                    <a:pt x="138" y="35"/>
                    <a:pt x="137" y="35"/>
                  </a:cubicBezTo>
                  <a:cubicBezTo>
                    <a:pt x="137" y="34"/>
                    <a:pt x="139" y="35"/>
                    <a:pt x="139" y="34"/>
                  </a:cubicBezTo>
                  <a:cubicBezTo>
                    <a:pt x="140" y="35"/>
                    <a:pt x="140" y="34"/>
                    <a:pt x="142" y="34"/>
                  </a:cubicBezTo>
                  <a:close/>
                  <a:moveTo>
                    <a:pt x="142" y="38"/>
                  </a:moveTo>
                  <a:cubicBezTo>
                    <a:pt x="141" y="39"/>
                    <a:pt x="140" y="40"/>
                    <a:pt x="139" y="40"/>
                  </a:cubicBezTo>
                  <a:cubicBezTo>
                    <a:pt x="140" y="39"/>
                    <a:pt x="139" y="39"/>
                    <a:pt x="142" y="38"/>
                  </a:cubicBezTo>
                  <a:close/>
                  <a:moveTo>
                    <a:pt x="141" y="33"/>
                  </a:moveTo>
                  <a:cubicBezTo>
                    <a:pt x="141" y="34"/>
                    <a:pt x="140" y="34"/>
                    <a:pt x="139" y="34"/>
                  </a:cubicBezTo>
                  <a:cubicBezTo>
                    <a:pt x="139" y="34"/>
                    <a:pt x="141" y="33"/>
                    <a:pt x="141" y="33"/>
                  </a:cubicBezTo>
                  <a:close/>
                  <a:moveTo>
                    <a:pt x="141" y="42"/>
                  </a:moveTo>
                  <a:cubicBezTo>
                    <a:pt x="141" y="42"/>
                    <a:pt x="139" y="42"/>
                    <a:pt x="139" y="42"/>
                  </a:cubicBezTo>
                  <a:cubicBezTo>
                    <a:pt x="139" y="42"/>
                    <a:pt x="141" y="42"/>
                    <a:pt x="141" y="42"/>
                  </a:cubicBezTo>
                  <a:close/>
                  <a:moveTo>
                    <a:pt x="141" y="16"/>
                  </a:moveTo>
                  <a:cubicBezTo>
                    <a:pt x="140" y="16"/>
                    <a:pt x="140" y="16"/>
                    <a:pt x="139" y="16"/>
                  </a:cubicBezTo>
                  <a:cubicBezTo>
                    <a:pt x="139" y="15"/>
                    <a:pt x="140" y="16"/>
                    <a:pt x="140" y="15"/>
                  </a:cubicBezTo>
                  <a:cubicBezTo>
                    <a:pt x="138" y="15"/>
                    <a:pt x="139" y="15"/>
                    <a:pt x="137" y="16"/>
                  </a:cubicBezTo>
                  <a:cubicBezTo>
                    <a:pt x="137" y="15"/>
                    <a:pt x="138" y="16"/>
                    <a:pt x="13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5"/>
                    <a:pt x="141" y="15"/>
                    <a:pt x="141" y="16"/>
                  </a:cubicBezTo>
                  <a:close/>
                  <a:moveTo>
                    <a:pt x="141" y="35"/>
                  </a:moveTo>
                  <a:cubicBezTo>
                    <a:pt x="140" y="36"/>
                    <a:pt x="141" y="36"/>
                    <a:pt x="141" y="36"/>
                  </a:cubicBezTo>
                  <a:cubicBezTo>
                    <a:pt x="140" y="36"/>
                    <a:pt x="139" y="35"/>
                    <a:pt x="141" y="35"/>
                  </a:cubicBezTo>
                  <a:close/>
                  <a:moveTo>
                    <a:pt x="140" y="29"/>
                  </a:moveTo>
                  <a:cubicBezTo>
                    <a:pt x="139" y="30"/>
                    <a:pt x="139" y="29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9" y="29"/>
                    <a:pt x="139" y="29"/>
                    <a:pt x="140" y="29"/>
                  </a:cubicBezTo>
                  <a:close/>
                  <a:moveTo>
                    <a:pt x="139" y="27"/>
                  </a:moveTo>
                  <a:cubicBezTo>
                    <a:pt x="140" y="27"/>
                    <a:pt x="139" y="28"/>
                    <a:pt x="138" y="28"/>
                  </a:cubicBezTo>
                  <a:cubicBezTo>
                    <a:pt x="138" y="27"/>
                    <a:pt x="136" y="28"/>
                    <a:pt x="135" y="28"/>
                  </a:cubicBezTo>
                  <a:cubicBezTo>
                    <a:pt x="136" y="27"/>
                    <a:pt x="139" y="28"/>
                    <a:pt x="139" y="27"/>
                  </a:cubicBezTo>
                  <a:close/>
                  <a:moveTo>
                    <a:pt x="138" y="38"/>
                  </a:moveTo>
                  <a:cubicBezTo>
                    <a:pt x="137" y="38"/>
                    <a:pt x="136" y="38"/>
                    <a:pt x="137" y="38"/>
                  </a:cubicBezTo>
                  <a:cubicBezTo>
                    <a:pt x="138" y="38"/>
                    <a:pt x="137" y="37"/>
                    <a:pt x="137" y="37"/>
                  </a:cubicBezTo>
                  <a:cubicBezTo>
                    <a:pt x="138" y="37"/>
                    <a:pt x="138" y="37"/>
                    <a:pt x="138" y="36"/>
                  </a:cubicBezTo>
                  <a:cubicBezTo>
                    <a:pt x="139" y="37"/>
                    <a:pt x="139" y="36"/>
                    <a:pt x="139" y="37"/>
                  </a:cubicBezTo>
                  <a:cubicBezTo>
                    <a:pt x="138" y="36"/>
                    <a:pt x="138" y="38"/>
                    <a:pt x="138" y="38"/>
                  </a:cubicBezTo>
                  <a:cubicBezTo>
                    <a:pt x="137" y="38"/>
                    <a:pt x="137" y="38"/>
                    <a:pt x="138" y="38"/>
                  </a:cubicBezTo>
                  <a:close/>
                  <a:moveTo>
                    <a:pt x="139" y="26"/>
                  </a:moveTo>
                  <a:cubicBezTo>
                    <a:pt x="139" y="27"/>
                    <a:pt x="138" y="26"/>
                    <a:pt x="138" y="27"/>
                  </a:cubicBezTo>
                  <a:cubicBezTo>
                    <a:pt x="137" y="27"/>
                    <a:pt x="138" y="26"/>
                    <a:pt x="138" y="26"/>
                  </a:cubicBezTo>
                  <a:cubicBezTo>
                    <a:pt x="138" y="26"/>
                    <a:pt x="138" y="26"/>
                    <a:pt x="139" y="26"/>
                  </a:cubicBezTo>
                  <a:close/>
                  <a:moveTo>
                    <a:pt x="137" y="29"/>
                  </a:moveTo>
                  <a:cubicBezTo>
                    <a:pt x="137" y="30"/>
                    <a:pt x="136" y="30"/>
                    <a:pt x="136" y="30"/>
                  </a:cubicBezTo>
                  <a:cubicBezTo>
                    <a:pt x="135" y="30"/>
                    <a:pt x="136" y="29"/>
                    <a:pt x="134" y="29"/>
                  </a:cubicBezTo>
                  <a:cubicBezTo>
                    <a:pt x="135" y="29"/>
                    <a:pt x="136" y="29"/>
                    <a:pt x="137" y="29"/>
                  </a:cubicBezTo>
                  <a:close/>
                  <a:moveTo>
                    <a:pt x="134" y="39"/>
                  </a:moveTo>
                  <a:cubicBezTo>
                    <a:pt x="134" y="39"/>
                    <a:pt x="135" y="39"/>
                    <a:pt x="135" y="39"/>
                  </a:cubicBezTo>
                  <a:cubicBezTo>
                    <a:pt x="136" y="39"/>
                    <a:pt x="135" y="39"/>
                    <a:pt x="135" y="39"/>
                  </a:cubicBezTo>
                  <a:cubicBezTo>
                    <a:pt x="136" y="40"/>
                    <a:pt x="136" y="40"/>
                    <a:pt x="137" y="40"/>
                  </a:cubicBezTo>
                  <a:cubicBezTo>
                    <a:pt x="136" y="40"/>
                    <a:pt x="133" y="39"/>
                    <a:pt x="133" y="40"/>
                  </a:cubicBezTo>
                  <a:cubicBezTo>
                    <a:pt x="133" y="40"/>
                    <a:pt x="133" y="40"/>
                    <a:pt x="132" y="40"/>
                  </a:cubicBezTo>
                  <a:cubicBezTo>
                    <a:pt x="132" y="40"/>
                    <a:pt x="133" y="40"/>
                    <a:pt x="133" y="40"/>
                  </a:cubicBezTo>
                  <a:cubicBezTo>
                    <a:pt x="134" y="40"/>
                    <a:pt x="134" y="39"/>
                    <a:pt x="134" y="39"/>
                  </a:cubicBezTo>
                  <a:close/>
                  <a:moveTo>
                    <a:pt x="134" y="27"/>
                  </a:moveTo>
                  <a:cubicBezTo>
                    <a:pt x="135" y="27"/>
                    <a:pt x="135" y="28"/>
                    <a:pt x="136" y="28"/>
                  </a:cubicBezTo>
                  <a:cubicBezTo>
                    <a:pt x="135" y="28"/>
                    <a:pt x="133" y="28"/>
                    <a:pt x="133" y="28"/>
                  </a:cubicBezTo>
                  <a:cubicBezTo>
                    <a:pt x="135" y="28"/>
                    <a:pt x="134" y="28"/>
                    <a:pt x="134" y="27"/>
                  </a:cubicBezTo>
                  <a:close/>
                  <a:moveTo>
                    <a:pt x="134" y="38"/>
                  </a:moveTo>
                  <a:cubicBezTo>
                    <a:pt x="135" y="38"/>
                    <a:pt x="134" y="38"/>
                    <a:pt x="134" y="38"/>
                  </a:cubicBezTo>
                  <a:cubicBezTo>
                    <a:pt x="131" y="38"/>
                    <a:pt x="131" y="38"/>
                    <a:pt x="134" y="38"/>
                  </a:cubicBezTo>
                  <a:close/>
                  <a:moveTo>
                    <a:pt x="133" y="16"/>
                  </a:moveTo>
                  <a:cubicBezTo>
                    <a:pt x="133" y="16"/>
                    <a:pt x="132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6"/>
                    <a:pt x="133" y="16"/>
                  </a:cubicBezTo>
                  <a:close/>
                  <a:moveTo>
                    <a:pt x="124" y="16"/>
                  </a:moveTo>
                  <a:cubicBezTo>
                    <a:pt x="123" y="16"/>
                    <a:pt x="124" y="16"/>
                    <a:pt x="124" y="17"/>
                  </a:cubicBezTo>
                  <a:cubicBezTo>
                    <a:pt x="124" y="17"/>
                    <a:pt x="123" y="16"/>
                    <a:pt x="122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3" y="15"/>
                    <a:pt x="121" y="16"/>
                    <a:pt x="122" y="16"/>
                  </a:cubicBezTo>
                  <a:cubicBezTo>
                    <a:pt x="123" y="16"/>
                    <a:pt x="122" y="16"/>
                    <a:pt x="122" y="15"/>
                  </a:cubicBezTo>
                  <a:cubicBezTo>
                    <a:pt x="124" y="15"/>
                    <a:pt x="125" y="15"/>
                    <a:pt x="127" y="15"/>
                  </a:cubicBezTo>
                  <a:cubicBezTo>
                    <a:pt x="128" y="16"/>
                    <a:pt x="127" y="15"/>
                    <a:pt x="127" y="16"/>
                  </a:cubicBezTo>
                  <a:cubicBezTo>
                    <a:pt x="128" y="16"/>
                    <a:pt x="128" y="15"/>
                    <a:pt x="129" y="15"/>
                  </a:cubicBezTo>
                  <a:cubicBezTo>
                    <a:pt x="128" y="16"/>
                    <a:pt x="131" y="16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8" y="16"/>
                    <a:pt x="129" y="16"/>
                    <a:pt x="128" y="17"/>
                  </a:cubicBezTo>
                  <a:cubicBezTo>
                    <a:pt x="128" y="17"/>
                    <a:pt x="128" y="16"/>
                    <a:pt x="128" y="16"/>
                  </a:cubicBezTo>
                  <a:cubicBezTo>
                    <a:pt x="127" y="16"/>
                    <a:pt x="128" y="17"/>
                    <a:pt x="126" y="17"/>
                  </a:cubicBezTo>
                  <a:cubicBezTo>
                    <a:pt x="126" y="16"/>
                    <a:pt x="127" y="16"/>
                    <a:pt x="127" y="16"/>
                  </a:cubicBezTo>
                  <a:cubicBezTo>
                    <a:pt x="125" y="16"/>
                    <a:pt x="125" y="16"/>
                    <a:pt x="124" y="16"/>
                  </a:cubicBezTo>
                  <a:close/>
                  <a:moveTo>
                    <a:pt x="131" y="30"/>
                  </a:moveTo>
                  <a:cubicBezTo>
                    <a:pt x="130" y="30"/>
                    <a:pt x="128" y="30"/>
                    <a:pt x="128" y="30"/>
                  </a:cubicBezTo>
                  <a:cubicBezTo>
                    <a:pt x="127" y="30"/>
                    <a:pt x="128" y="30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7" y="29"/>
                    <a:pt x="129" y="29"/>
                    <a:pt x="131" y="30"/>
                  </a:cubicBezTo>
                  <a:close/>
                  <a:moveTo>
                    <a:pt x="131" y="39"/>
                  </a:moveTo>
                  <a:cubicBezTo>
                    <a:pt x="130" y="39"/>
                    <a:pt x="130" y="40"/>
                    <a:pt x="130" y="40"/>
                  </a:cubicBezTo>
                  <a:cubicBezTo>
                    <a:pt x="129" y="40"/>
                    <a:pt x="129" y="39"/>
                    <a:pt x="129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9" y="39"/>
                    <a:pt x="130" y="39"/>
                    <a:pt x="129" y="39"/>
                  </a:cubicBezTo>
                  <a:cubicBezTo>
                    <a:pt x="130" y="38"/>
                    <a:pt x="130" y="39"/>
                    <a:pt x="131" y="39"/>
                  </a:cubicBezTo>
                  <a:close/>
                  <a:moveTo>
                    <a:pt x="129" y="38"/>
                  </a:moveTo>
                  <a:cubicBezTo>
                    <a:pt x="130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9" y="38"/>
                    <a:pt x="129" y="38"/>
                  </a:cubicBezTo>
                  <a:close/>
                  <a:moveTo>
                    <a:pt x="127" y="38"/>
                  </a:moveTo>
                  <a:cubicBezTo>
                    <a:pt x="127" y="39"/>
                    <a:pt x="126" y="39"/>
                    <a:pt x="127" y="39"/>
                  </a:cubicBezTo>
                  <a:cubicBezTo>
                    <a:pt x="126" y="39"/>
                    <a:pt x="125" y="39"/>
                    <a:pt x="124" y="38"/>
                  </a:cubicBezTo>
                  <a:cubicBezTo>
                    <a:pt x="125" y="38"/>
                    <a:pt x="126" y="39"/>
                    <a:pt x="127" y="38"/>
                  </a:cubicBezTo>
                  <a:close/>
                  <a:moveTo>
                    <a:pt x="127" y="36"/>
                  </a:moveTo>
                  <a:cubicBezTo>
                    <a:pt x="126" y="36"/>
                    <a:pt x="127" y="37"/>
                    <a:pt x="126" y="37"/>
                  </a:cubicBezTo>
                  <a:cubicBezTo>
                    <a:pt x="125" y="36"/>
                    <a:pt x="127" y="36"/>
                    <a:pt x="126" y="36"/>
                  </a:cubicBezTo>
                  <a:lnTo>
                    <a:pt x="127" y="36"/>
                  </a:lnTo>
                  <a:close/>
                  <a:moveTo>
                    <a:pt x="125" y="42"/>
                  </a:moveTo>
                  <a:cubicBezTo>
                    <a:pt x="124" y="43"/>
                    <a:pt x="121" y="42"/>
                    <a:pt x="120" y="43"/>
                  </a:cubicBezTo>
                  <a:cubicBezTo>
                    <a:pt x="120" y="43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22" y="41"/>
                    <a:pt x="121" y="41"/>
                  </a:cubicBezTo>
                  <a:cubicBezTo>
                    <a:pt x="122" y="41"/>
                    <a:pt x="121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3" y="42"/>
                    <a:pt x="124" y="42"/>
                    <a:pt x="125" y="42"/>
                  </a:cubicBezTo>
                  <a:close/>
                  <a:moveTo>
                    <a:pt x="125" y="31"/>
                  </a:moveTo>
                  <a:cubicBezTo>
                    <a:pt x="125" y="32"/>
                    <a:pt x="124" y="32"/>
                    <a:pt x="123" y="32"/>
                  </a:cubicBezTo>
                  <a:cubicBezTo>
                    <a:pt x="123" y="31"/>
                    <a:pt x="124" y="31"/>
                    <a:pt x="125" y="31"/>
                  </a:cubicBezTo>
                  <a:close/>
                  <a:moveTo>
                    <a:pt x="122" y="36"/>
                  </a:moveTo>
                  <a:cubicBezTo>
                    <a:pt x="121" y="36"/>
                    <a:pt x="120" y="35"/>
                    <a:pt x="122" y="35"/>
                  </a:cubicBezTo>
                  <a:cubicBezTo>
                    <a:pt x="122" y="36"/>
                    <a:pt x="122" y="36"/>
                    <a:pt x="122" y="36"/>
                  </a:cubicBezTo>
                  <a:close/>
                  <a:moveTo>
                    <a:pt x="122" y="32"/>
                  </a:moveTo>
                  <a:cubicBezTo>
                    <a:pt x="122" y="32"/>
                    <a:pt x="121" y="32"/>
                    <a:pt x="121" y="33"/>
                  </a:cubicBezTo>
                  <a:cubicBezTo>
                    <a:pt x="120" y="33"/>
                    <a:pt x="121" y="31"/>
                    <a:pt x="122" y="32"/>
                  </a:cubicBezTo>
                  <a:close/>
                  <a:moveTo>
                    <a:pt x="118" y="37"/>
                  </a:moveTo>
                  <a:cubicBezTo>
                    <a:pt x="119" y="38"/>
                    <a:pt x="121" y="37"/>
                    <a:pt x="122" y="38"/>
                  </a:cubicBezTo>
                  <a:cubicBezTo>
                    <a:pt x="121" y="38"/>
                    <a:pt x="120" y="37"/>
                    <a:pt x="118" y="38"/>
                  </a:cubicBezTo>
                  <a:cubicBezTo>
                    <a:pt x="117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6"/>
                    <a:pt x="119" y="36"/>
                    <a:pt x="119" y="36"/>
                  </a:cubicBezTo>
                  <a:cubicBezTo>
                    <a:pt x="119" y="36"/>
                    <a:pt x="119" y="37"/>
                    <a:pt x="119" y="37"/>
                  </a:cubicBezTo>
                  <a:cubicBezTo>
                    <a:pt x="118" y="37"/>
                    <a:pt x="118" y="37"/>
                    <a:pt x="118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8" y="36"/>
                  </a:cubicBezTo>
                  <a:cubicBezTo>
                    <a:pt x="118" y="36"/>
                    <a:pt x="118" y="36"/>
                    <a:pt x="117" y="36"/>
                  </a:cubicBezTo>
                  <a:close/>
                  <a:moveTo>
                    <a:pt x="120" y="15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6" y="16"/>
                    <a:pt x="116" y="15"/>
                  </a:cubicBezTo>
                  <a:cubicBezTo>
                    <a:pt x="116" y="15"/>
                    <a:pt x="116" y="16"/>
                    <a:pt x="117" y="16"/>
                  </a:cubicBezTo>
                  <a:cubicBezTo>
                    <a:pt x="116" y="15"/>
                    <a:pt x="117" y="15"/>
                    <a:pt x="115" y="15"/>
                  </a:cubicBezTo>
                  <a:cubicBezTo>
                    <a:pt x="116" y="14"/>
                    <a:pt x="117" y="15"/>
                    <a:pt x="118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9" y="16"/>
                    <a:pt x="120" y="15"/>
                  </a:cubicBezTo>
                  <a:close/>
                  <a:moveTo>
                    <a:pt x="120" y="24"/>
                  </a:moveTo>
                  <a:cubicBezTo>
                    <a:pt x="119" y="25"/>
                    <a:pt x="11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5"/>
                  </a:cubicBezTo>
                  <a:cubicBezTo>
                    <a:pt x="117" y="24"/>
                    <a:pt x="116" y="24"/>
                    <a:pt x="117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19" y="24"/>
                    <a:pt x="119" y="24"/>
                    <a:pt x="120" y="24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8" y="30"/>
                  </a:cubicBezTo>
                  <a:cubicBezTo>
                    <a:pt x="118" y="30"/>
                    <a:pt x="119" y="30"/>
                    <a:pt x="118" y="29"/>
                  </a:cubicBezTo>
                  <a:cubicBezTo>
                    <a:pt x="118" y="29"/>
                    <a:pt x="119" y="30"/>
                    <a:pt x="119" y="30"/>
                  </a:cubicBezTo>
                  <a:close/>
                  <a:moveTo>
                    <a:pt x="118" y="25"/>
                  </a:moveTo>
                  <a:cubicBezTo>
                    <a:pt x="118" y="26"/>
                    <a:pt x="117" y="25"/>
                    <a:pt x="117" y="26"/>
                  </a:cubicBezTo>
                  <a:cubicBezTo>
                    <a:pt x="116" y="26"/>
                    <a:pt x="117" y="25"/>
                    <a:pt x="117" y="25"/>
                  </a:cubicBezTo>
                  <a:cubicBezTo>
                    <a:pt x="117" y="25"/>
                    <a:pt x="117" y="25"/>
                    <a:pt x="118" y="25"/>
                  </a:cubicBezTo>
                  <a:close/>
                  <a:moveTo>
                    <a:pt x="117" y="25"/>
                  </a:moveTo>
                  <a:cubicBezTo>
                    <a:pt x="117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5"/>
                  </a:cubicBezTo>
                  <a:close/>
                  <a:moveTo>
                    <a:pt x="116" y="30"/>
                  </a:moveTo>
                  <a:cubicBezTo>
                    <a:pt x="116" y="30"/>
                    <a:pt x="116" y="30"/>
                    <a:pt x="116" y="29"/>
                  </a:cubicBezTo>
                  <a:cubicBezTo>
                    <a:pt x="115" y="29"/>
                    <a:pt x="114" y="30"/>
                    <a:pt x="114" y="29"/>
                  </a:cubicBezTo>
                  <a:cubicBezTo>
                    <a:pt x="114" y="28"/>
                    <a:pt x="116" y="29"/>
                    <a:pt x="117" y="29"/>
                  </a:cubicBezTo>
                  <a:cubicBezTo>
                    <a:pt x="117" y="29"/>
                    <a:pt x="116" y="30"/>
                    <a:pt x="117" y="30"/>
                  </a:cubicBezTo>
                  <a:cubicBezTo>
                    <a:pt x="115" y="30"/>
                    <a:pt x="115" y="31"/>
                    <a:pt x="113" y="31"/>
                  </a:cubicBezTo>
                  <a:cubicBezTo>
                    <a:pt x="114" y="30"/>
                    <a:pt x="115" y="30"/>
                    <a:pt x="116" y="30"/>
                  </a:cubicBezTo>
                  <a:close/>
                  <a:moveTo>
                    <a:pt x="115" y="33"/>
                  </a:moveTo>
                  <a:cubicBezTo>
                    <a:pt x="115" y="34"/>
                    <a:pt x="114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4" y="33"/>
                    <a:pt x="114" y="33"/>
                    <a:pt x="114" y="33"/>
                  </a:cubicBezTo>
                  <a:lnTo>
                    <a:pt x="115" y="33"/>
                  </a:lnTo>
                  <a:close/>
                  <a:moveTo>
                    <a:pt x="111" y="34"/>
                  </a:moveTo>
                  <a:cubicBezTo>
                    <a:pt x="112" y="33"/>
                    <a:pt x="112" y="33"/>
                    <a:pt x="113" y="33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2" y="35"/>
                    <a:pt x="111" y="35"/>
                    <a:pt x="110" y="35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2" y="34"/>
                    <a:pt x="111" y="34"/>
                    <a:pt x="111" y="33"/>
                  </a:cubicBezTo>
                  <a:cubicBezTo>
                    <a:pt x="111" y="33"/>
                    <a:pt x="111" y="33"/>
                    <a:pt x="111" y="34"/>
                  </a:cubicBezTo>
                  <a:close/>
                  <a:moveTo>
                    <a:pt x="112" y="33"/>
                  </a:moveTo>
                  <a:cubicBezTo>
                    <a:pt x="111" y="33"/>
                    <a:pt x="111" y="33"/>
                    <a:pt x="110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2" y="32"/>
                    <a:pt x="112" y="33"/>
                  </a:cubicBezTo>
                  <a:close/>
                  <a:moveTo>
                    <a:pt x="110" y="19"/>
                  </a:moveTo>
                  <a:cubicBezTo>
                    <a:pt x="109" y="19"/>
                    <a:pt x="110" y="19"/>
                    <a:pt x="109" y="19"/>
                  </a:cubicBezTo>
                  <a:cubicBezTo>
                    <a:pt x="108" y="19"/>
                    <a:pt x="110" y="20"/>
                    <a:pt x="108" y="20"/>
                  </a:cubicBezTo>
                  <a:cubicBezTo>
                    <a:pt x="109" y="19"/>
                    <a:pt x="108" y="19"/>
                    <a:pt x="108" y="19"/>
                  </a:cubicBezTo>
                  <a:cubicBezTo>
                    <a:pt x="109" y="19"/>
                    <a:pt x="110" y="19"/>
                    <a:pt x="110" y="19"/>
                  </a:cubicBezTo>
                  <a:close/>
                  <a:moveTo>
                    <a:pt x="105" y="21"/>
                  </a:moveTo>
                  <a:cubicBezTo>
                    <a:pt x="105" y="21"/>
                    <a:pt x="104" y="21"/>
                    <a:pt x="105" y="21"/>
                  </a:cubicBezTo>
                  <a:cubicBezTo>
                    <a:pt x="105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3" y="21"/>
                  </a:cubicBezTo>
                  <a:cubicBezTo>
                    <a:pt x="104" y="21"/>
                    <a:pt x="103" y="20"/>
                    <a:pt x="105" y="21"/>
                  </a:cubicBezTo>
                  <a:close/>
                  <a:moveTo>
                    <a:pt x="104" y="20"/>
                  </a:moveTo>
                  <a:cubicBezTo>
                    <a:pt x="104" y="19"/>
                    <a:pt x="103" y="19"/>
                    <a:pt x="103" y="19"/>
                  </a:cubicBezTo>
                  <a:cubicBezTo>
                    <a:pt x="104" y="19"/>
                    <a:pt x="105" y="20"/>
                    <a:pt x="104" y="20"/>
                  </a:cubicBezTo>
                  <a:close/>
                  <a:moveTo>
                    <a:pt x="102" y="19"/>
                  </a:moveTo>
                  <a:cubicBezTo>
                    <a:pt x="102" y="20"/>
                    <a:pt x="101" y="20"/>
                    <a:pt x="101" y="20"/>
                  </a:cubicBezTo>
                  <a:cubicBezTo>
                    <a:pt x="100" y="20"/>
                    <a:pt x="101" y="20"/>
                    <a:pt x="102" y="19"/>
                  </a:cubicBezTo>
                  <a:close/>
                  <a:moveTo>
                    <a:pt x="99" y="21"/>
                  </a:moveTo>
                  <a:cubicBezTo>
                    <a:pt x="99" y="21"/>
                    <a:pt x="98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99" y="21"/>
                  </a:cubicBezTo>
                  <a:close/>
                  <a:moveTo>
                    <a:pt x="100" y="19"/>
                  </a:moveTo>
                  <a:cubicBezTo>
                    <a:pt x="100" y="19"/>
                    <a:pt x="98" y="19"/>
                    <a:pt x="98" y="19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99" y="19"/>
                    <a:pt x="99" y="19"/>
                    <a:pt x="100" y="19"/>
                  </a:cubicBezTo>
                  <a:close/>
                  <a:moveTo>
                    <a:pt x="98" y="31"/>
                  </a:moveTo>
                  <a:cubicBezTo>
                    <a:pt x="98" y="32"/>
                    <a:pt x="98" y="32"/>
                    <a:pt x="99" y="32"/>
                  </a:cubicBezTo>
                  <a:cubicBezTo>
                    <a:pt x="99" y="33"/>
                    <a:pt x="98" y="32"/>
                    <a:pt x="98" y="33"/>
                  </a:cubicBezTo>
                  <a:cubicBezTo>
                    <a:pt x="97" y="33"/>
                    <a:pt x="98" y="32"/>
                    <a:pt x="97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7" y="32"/>
                    <a:pt x="98" y="31"/>
                  </a:cubicBezTo>
                  <a:close/>
                  <a:moveTo>
                    <a:pt x="97" y="20"/>
                  </a:moveTo>
                  <a:cubicBezTo>
                    <a:pt x="97" y="20"/>
                    <a:pt x="96" y="20"/>
                    <a:pt x="96" y="20"/>
                  </a:cubicBezTo>
                  <a:cubicBezTo>
                    <a:pt x="95" y="20"/>
                    <a:pt x="94" y="19"/>
                    <a:pt x="95" y="19"/>
                  </a:cubicBezTo>
                  <a:cubicBezTo>
                    <a:pt x="97" y="19"/>
                    <a:pt x="96" y="19"/>
                    <a:pt x="97" y="20"/>
                  </a:cubicBezTo>
                  <a:close/>
                  <a:moveTo>
                    <a:pt x="97" y="21"/>
                  </a:moveTo>
                  <a:cubicBezTo>
                    <a:pt x="96" y="21"/>
                    <a:pt x="96" y="21"/>
                    <a:pt x="95" y="21"/>
                  </a:cubicBezTo>
                  <a:cubicBezTo>
                    <a:pt x="95" y="20"/>
                    <a:pt x="97" y="20"/>
                    <a:pt x="97" y="20"/>
                  </a:cubicBezTo>
                  <a:cubicBezTo>
                    <a:pt x="98" y="21"/>
                    <a:pt x="96" y="21"/>
                    <a:pt x="97" y="21"/>
                  </a:cubicBezTo>
                  <a:close/>
                  <a:moveTo>
                    <a:pt x="96" y="22"/>
                  </a:moveTo>
                  <a:cubicBezTo>
                    <a:pt x="95" y="22"/>
                    <a:pt x="98" y="23"/>
                    <a:pt x="95" y="23"/>
                  </a:cubicBezTo>
                  <a:cubicBezTo>
                    <a:pt x="96" y="22"/>
                    <a:pt x="95" y="22"/>
                    <a:pt x="95" y="23"/>
                  </a:cubicBezTo>
                  <a:cubicBezTo>
                    <a:pt x="94" y="22"/>
                    <a:pt x="95" y="21"/>
                    <a:pt x="96" y="21"/>
                  </a:cubicBezTo>
                  <a:cubicBezTo>
                    <a:pt x="96" y="21"/>
                    <a:pt x="96" y="22"/>
                    <a:pt x="96" y="22"/>
                  </a:cubicBezTo>
                  <a:close/>
                  <a:moveTo>
                    <a:pt x="89" y="20"/>
                  </a:moveTo>
                  <a:cubicBezTo>
                    <a:pt x="88" y="20"/>
                    <a:pt x="86" y="20"/>
                    <a:pt x="86" y="19"/>
                  </a:cubicBezTo>
                  <a:cubicBezTo>
                    <a:pt x="86" y="20"/>
                    <a:pt x="88" y="19"/>
                    <a:pt x="88" y="20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90" y="20"/>
                    <a:pt x="89" y="20"/>
                    <a:pt x="89" y="20"/>
                  </a:cubicBezTo>
                  <a:close/>
                  <a:moveTo>
                    <a:pt x="91" y="19"/>
                  </a:moveTo>
                  <a:cubicBezTo>
                    <a:pt x="91" y="19"/>
                    <a:pt x="91" y="20"/>
                    <a:pt x="91" y="20"/>
                  </a:cubicBezTo>
                  <a:cubicBezTo>
                    <a:pt x="91" y="19"/>
                    <a:pt x="93" y="20"/>
                    <a:pt x="93" y="19"/>
                  </a:cubicBezTo>
                  <a:cubicBezTo>
                    <a:pt x="94" y="19"/>
                    <a:pt x="94" y="20"/>
                    <a:pt x="95" y="20"/>
                  </a:cubicBezTo>
                  <a:cubicBezTo>
                    <a:pt x="94" y="21"/>
                    <a:pt x="91" y="20"/>
                    <a:pt x="91" y="21"/>
                  </a:cubicBezTo>
                  <a:cubicBezTo>
                    <a:pt x="90" y="21"/>
                    <a:pt x="90" y="21"/>
                    <a:pt x="89" y="21"/>
                  </a:cubicBezTo>
                  <a:cubicBezTo>
                    <a:pt x="90" y="20"/>
                    <a:pt x="90" y="19"/>
                    <a:pt x="91" y="19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2" y="24"/>
                    <a:pt x="91" y="24"/>
                  </a:cubicBezTo>
                  <a:cubicBezTo>
                    <a:pt x="91" y="24"/>
                    <a:pt x="92" y="25"/>
                    <a:pt x="92" y="25"/>
                  </a:cubicBezTo>
                  <a:close/>
                  <a:moveTo>
                    <a:pt x="92" y="33"/>
                  </a:moveTo>
                  <a:cubicBezTo>
                    <a:pt x="92" y="33"/>
                    <a:pt x="89" y="33"/>
                    <a:pt x="89" y="33"/>
                  </a:cubicBezTo>
                  <a:cubicBezTo>
                    <a:pt x="90" y="33"/>
                    <a:pt x="90" y="32"/>
                    <a:pt x="92" y="33"/>
                  </a:cubicBezTo>
                  <a:close/>
                  <a:moveTo>
                    <a:pt x="90" y="24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8" y="24"/>
                    <a:pt x="88" y="24"/>
                    <a:pt x="90" y="24"/>
                  </a:cubicBezTo>
                  <a:close/>
                  <a:moveTo>
                    <a:pt x="85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3"/>
                    <a:pt x="85" y="23"/>
                  </a:cubicBezTo>
                  <a:cubicBezTo>
                    <a:pt x="84" y="23"/>
                    <a:pt x="85" y="22"/>
                    <a:pt x="85" y="22"/>
                  </a:cubicBezTo>
                  <a:close/>
                  <a:moveTo>
                    <a:pt x="84" y="19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1" y="20"/>
                  </a:cubicBezTo>
                  <a:cubicBezTo>
                    <a:pt x="81" y="20"/>
                    <a:pt x="82" y="20"/>
                    <a:pt x="83" y="20"/>
                  </a:cubicBezTo>
                  <a:cubicBezTo>
                    <a:pt x="83" y="20"/>
                    <a:pt x="83" y="19"/>
                    <a:pt x="83" y="19"/>
                  </a:cubicBezTo>
                  <a:cubicBezTo>
                    <a:pt x="84" y="19"/>
                    <a:pt x="83" y="20"/>
                    <a:pt x="84" y="19"/>
                  </a:cubicBezTo>
                  <a:close/>
                  <a:moveTo>
                    <a:pt x="82" y="36"/>
                  </a:moveTo>
                  <a:cubicBezTo>
                    <a:pt x="83" y="36"/>
                    <a:pt x="81" y="37"/>
                    <a:pt x="81" y="37"/>
                  </a:cubicBezTo>
                  <a:cubicBezTo>
                    <a:pt x="80" y="37"/>
                    <a:pt x="80" y="36"/>
                    <a:pt x="80" y="36"/>
                  </a:cubicBezTo>
                  <a:cubicBezTo>
                    <a:pt x="81" y="36"/>
                    <a:pt x="82" y="36"/>
                    <a:pt x="82" y="36"/>
                  </a:cubicBezTo>
                  <a:close/>
                  <a:moveTo>
                    <a:pt x="82" y="22"/>
                  </a:moveTo>
                  <a:cubicBezTo>
                    <a:pt x="82" y="23"/>
                    <a:pt x="82" y="22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2"/>
                    <a:pt x="80" y="23"/>
                    <a:pt x="81" y="22"/>
                  </a:cubicBezTo>
                  <a:cubicBezTo>
                    <a:pt x="81" y="22"/>
                    <a:pt x="81" y="22"/>
                    <a:pt x="82" y="22"/>
                  </a:cubicBezTo>
                  <a:close/>
                  <a:moveTo>
                    <a:pt x="80" y="20"/>
                  </a:moveTo>
                  <a:cubicBezTo>
                    <a:pt x="81" y="20"/>
                    <a:pt x="79" y="19"/>
                    <a:pt x="81" y="19"/>
                  </a:cubicBezTo>
                  <a:cubicBezTo>
                    <a:pt x="81" y="20"/>
                    <a:pt x="80" y="20"/>
                    <a:pt x="81" y="21"/>
                  </a:cubicBezTo>
                  <a:cubicBezTo>
                    <a:pt x="79" y="21"/>
                    <a:pt x="80" y="21"/>
                    <a:pt x="79" y="21"/>
                  </a:cubicBezTo>
                  <a:cubicBezTo>
                    <a:pt x="80" y="21"/>
                    <a:pt x="78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79" y="32"/>
                  </a:moveTo>
                  <a:cubicBezTo>
                    <a:pt x="79" y="32"/>
                    <a:pt x="78" y="33"/>
                    <a:pt x="77" y="33"/>
                  </a:cubicBezTo>
                  <a:cubicBezTo>
                    <a:pt x="78" y="32"/>
                    <a:pt x="76" y="33"/>
                    <a:pt x="76" y="32"/>
                  </a:cubicBezTo>
                  <a:cubicBezTo>
                    <a:pt x="77" y="32"/>
                    <a:pt x="79" y="32"/>
                    <a:pt x="78" y="31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lose/>
                  <a:moveTo>
                    <a:pt x="76" y="23"/>
                  </a:moveTo>
                  <a:cubicBezTo>
                    <a:pt x="77" y="22"/>
                    <a:pt x="76" y="22"/>
                    <a:pt x="77" y="22"/>
                  </a:cubicBezTo>
                  <a:cubicBezTo>
                    <a:pt x="78" y="22"/>
                    <a:pt x="78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79" y="23"/>
                    <a:pt x="77" y="22"/>
                    <a:pt x="77" y="23"/>
                  </a:cubicBezTo>
                  <a:cubicBezTo>
                    <a:pt x="75" y="23"/>
                    <a:pt x="74" y="23"/>
                    <a:pt x="73" y="23"/>
                  </a:cubicBezTo>
                  <a:cubicBezTo>
                    <a:pt x="73" y="22"/>
                    <a:pt x="75" y="22"/>
                    <a:pt x="74" y="22"/>
                  </a:cubicBezTo>
                  <a:cubicBezTo>
                    <a:pt x="74" y="22"/>
                    <a:pt x="76" y="22"/>
                    <a:pt x="76" y="23"/>
                  </a:cubicBezTo>
                  <a:close/>
                  <a:moveTo>
                    <a:pt x="79" y="34"/>
                  </a:moveTo>
                  <a:cubicBezTo>
                    <a:pt x="79" y="35"/>
                    <a:pt x="78" y="35"/>
                    <a:pt x="77" y="34"/>
                  </a:cubicBezTo>
                  <a:cubicBezTo>
                    <a:pt x="77" y="34"/>
                    <a:pt x="79" y="34"/>
                    <a:pt x="79" y="34"/>
                  </a:cubicBezTo>
                  <a:close/>
                  <a:moveTo>
                    <a:pt x="78" y="18"/>
                  </a:moveTo>
                  <a:cubicBezTo>
                    <a:pt x="78" y="18"/>
                    <a:pt x="77" y="18"/>
                    <a:pt x="76" y="18"/>
                  </a:cubicBezTo>
                  <a:cubicBezTo>
                    <a:pt x="76" y="17"/>
                    <a:pt x="77" y="18"/>
                    <a:pt x="78" y="18"/>
                  </a:cubicBezTo>
                  <a:close/>
                  <a:moveTo>
                    <a:pt x="78" y="20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1"/>
                    <a:pt x="75" y="22"/>
                    <a:pt x="75" y="21"/>
                  </a:cubicBezTo>
                  <a:cubicBezTo>
                    <a:pt x="75" y="21"/>
                    <a:pt x="75" y="21"/>
                    <a:pt x="75" y="20"/>
                  </a:cubicBezTo>
                  <a:cubicBezTo>
                    <a:pt x="76" y="20"/>
                    <a:pt x="77" y="20"/>
                    <a:pt x="78" y="20"/>
                  </a:cubicBezTo>
                  <a:close/>
                  <a:moveTo>
                    <a:pt x="73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3" y="25"/>
                    <a:pt x="74" y="26"/>
                  </a:cubicBezTo>
                  <a:cubicBezTo>
                    <a:pt x="74" y="26"/>
                    <a:pt x="72" y="26"/>
                    <a:pt x="71" y="26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1" y="24"/>
                    <a:pt x="73" y="25"/>
                    <a:pt x="73" y="24"/>
                  </a:cubicBezTo>
                  <a:cubicBezTo>
                    <a:pt x="74" y="25"/>
                    <a:pt x="74" y="23"/>
                    <a:pt x="75" y="25"/>
                  </a:cubicBezTo>
                  <a:cubicBezTo>
                    <a:pt x="75" y="25"/>
                    <a:pt x="76" y="24"/>
                    <a:pt x="76" y="24"/>
                  </a:cubicBezTo>
                  <a:cubicBezTo>
                    <a:pt x="76" y="24"/>
                    <a:pt x="77" y="24"/>
                    <a:pt x="77" y="25"/>
                  </a:cubicBezTo>
                  <a:cubicBezTo>
                    <a:pt x="76" y="25"/>
                    <a:pt x="75" y="25"/>
                    <a:pt x="76" y="25"/>
                  </a:cubicBezTo>
                  <a:cubicBezTo>
                    <a:pt x="75" y="25"/>
                    <a:pt x="74" y="25"/>
                    <a:pt x="73" y="25"/>
                  </a:cubicBezTo>
                  <a:close/>
                  <a:moveTo>
                    <a:pt x="76" y="27"/>
                  </a:moveTo>
                  <a:cubicBezTo>
                    <a:pt x="76" y="27"/>
                    <a:pt x="75" y="27"/>
                    <a:pt x="76" y="27"/>
                  </a:cubicBezTo>
                  <a:cubicBezTo>
                    <a:pt x="75" y="27"/>
                    <a:pt x="75" y="27"/>
                    <a:pt x="74" y="27"/>
                  </a:cubicBezTo>
                  <a:cubicBezTo>
                    <a:pt x="74" y="27"/>
                    <a:pt x="74" y="26"/>
                    <a:pt x="75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7"/>
                    <a:pt x="76" y="27"/>
                  </a:cubicBezTo>
                  <a:close/>
                  <a:moveTo>
                    <a:pt x="75" y="34"/>
                  </a:moveTo>
                  <a:cubicBezTo>
                    <a:pt x="75" y="34"/>
                    <a:pt x="74" y="35"/>
                    <a:pt x="75" y="35"/>
                  </a:cubicBezTo>
                  <a:cubicBezTo>
                    <a:pt x="74" y="35"/>
                    <a:pt x="74" y="35"/>
                    <a:pt x="73" y="35"/>
                  </a:cubicBezTo>
                  <a:cubicBezTo>
                    <a:pt x="74" y="34"/>
                    <a:pt x="75" y="35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lose/>
                  <a:moveTo>
                    <a:pt x="75" y="21"/>
                  </a:moveTo>
                  <a:cubicBezTo>
                    <a:pt x="74" y="22"/>
                    <a:pt x="74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5" y="21"/>
                  </a:cubicBezTo>
                  <a:close/>
                  <a:moveTo>
                    <a:pt x="74" y="33"/>
                  </a:moveTo>
                  <a:cubicBezTo>
                    <a:pt x="73" y="34"/>
                    <a:pt x="71" y="33"/>
                    <a:pt x="71" y="33"/>
                  </a:cubicBezTo>
                  <a:cubicBezTo>
                    <a:pt x="72" y="33"/>
                    <a:pt x="73" y="33"/>
                    <a:pt x="73" y="33"/>
                  </a:cubicBezTo>
                  <a:cubicBezTo>
                    <a:pt x="73" y="33"/>
                    <a:pt x="74" y="33"/>
                    <a:pt x="74" y="33"/>
                  </a:cubicBezTo>
                  <a:close/>
                  <a:moveTo>
                    <a:pt x="74" y="20"/>
                  </a:moveTo>
                  <a:cubicBezTo>
                    <a:pt x="75" y="20"/>
                    <a:pt x="73" y="21"/>
                    <a:pt x="74" y="21"/>
                  </a:cubicBezTo>
                  <a:cubicBezTo>
                    <a:pt x="73" y="21"/>
                    <a:pt x="72" y="21"/>
                    <a:pt x="72" y="20"/>
                  </a:cubicBezTo>
                  <a:cubicBezTo>
                    <a:pt x="72" y="20"/>
                    <a:pt x="72" y="21"/>
                    <a:pt x="73" y="21"/>
                  </a:cubicBezTo>
                  <a:cubicBezTo>
                    <a:pt x="73" y="20"/>
                    <a:pt x="73" y="20"/>
                    <a:pt x="74" y="20"/>
                  </a:cubicBezTo>
                  <a:close/>
                  <a:moveTo>
                    <a:pt x="74" y="27"/>
                  </a:moveTo>
                  <a:cubicBezTo>
                    <a:pt x="72" y="27"/>
                    <a:pt x="72" y="26"/>
                    <a:pt x="73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3" y="37"/>
                  </a:moveTo>
                  <a:cubicBezTo>
                    <a:pt x="71" y="37"/>
                    <a:pt x="73" y="38"/>
                    <a:pt x="74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9" y="38"/>
                    <a:pt x="69" y="38"/>
                    <a:pt x="70" y="38"/>
                  </a:cubicBezTo>
                  <a:cubicBezTo>
                    <a:pt x="70" y="39"/>
                    <a:pt x="69" y="38"/>
                    <a:pt x="69" y="39"/>
                  </a:cubicBezTo>
                  <a:cubicBezTo>
                    <a:pt x="69" y="38"/>
                    <a:pt x="67" y="37"/>
                    <a:pt x="67" y="38"/>
                  </a:cubicBezTo>
                  <a:cubicBezTo>
                    <a:pt x="66" y="38"/>
                    <a:pt x="67" y="38"/>
                    <a:pt x="67" y="38"/>
                  </a:cubicBezTo>
                  <a:cubicBezTo>
                    <a:pt x="67" y="37"/>
                    <a:pt x="66" y="38"/>
                    <a:pt x="66" y="37"/>
                  </a:cubicBezTo>
                  <a:cubicBezTo>
                    <a:pt x="66" y="38"/>
                    <a:pt x="66" y="38"/>
                    <a:pt x="67" y="38"/>
                  </a:cubicBezTo>
                  <a:cubicBezTo>
                    <a:pt x="66" y="38"/>
                    <a:pt x="66" y="38"/>
                    <a:pt x="65" y="38"/>
                  </a:cubicBezTo>
                  <a:cubicBezTo>
                    <a:pt x="65" y="37"/>
                    <a:pt x="67" y="37"/>
                    <a:pt x="69" y="37"/>
                  </a:cubicBezTo>
                  <a:cubicBezTo>
                    <a:pt x="69" y="37"/>
                    <a:pt x="68" y="37"/>
                    <a:pt x="68" y="36"/>
                  </a:cubicBezTo>
                  <a:cubicBezTo>
                    <a:pt x="68" y="36"/>
                    <a:pt x="67" y="36"/>
                    <a:pt x="67" y="36"/>
                  </a:cubicBezTo>
                  <a:cubicBezTo>
                    <a:pt x="68" y="35"/>
                    <a:pt x="69" y="36"/>
                    <a:pt x="69" y="37"/>
                  </a:cubicBezTo>
                  <a:cubicBezTo>
                    <a:pt x="69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9" y="37"/>
                    <a:pt x="71" y="37"/>
                    <a:pt x="72" y="37"/>
                  </a:cubicBezTo>
                  <a:cubicBezTo>
                    <a:pt x="72" y="37"/>
                    <a:pt x="71" y="37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0" y="37"/>
                    <a:pt x="70" y="37"/>
                    <a:pt x="69" y="37"/>
                  </a:cubicBezTo>
                  <a:cubicBezTo>
                    <a:pt x="70" y="37"/>
                    <a:pt x="71" y="36"/>
                    <a:pt x="69" y="36"/>
                  </a:cubicBezTo>
                  <a:cubicBezTo>
                    <a:pt x="71" y="36"/>
                    <a:pt x="72" y="36"/>
                    <a:pt x="73" y="37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73" y="41"/>
                  </a:moveTo>
                  <a:cubicBezTo>
                    <a:pt x="73" y="42"/>
                    <a:pt x="72" y="42"/>
                    <a:pt x="72" y="41"/>
                  </a:cubicBezTo>
                  <a:cubicBezTo>
                    <a:pt x="72" y="41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2" y="43"/>
                    <a:pt x="71" y="42"/>
                    <a:pt x="70" y="42"/>
                  </a:cubicBezTo>
                  <a:cubicBezTo>
                    <a:pt x="71" y="41"/>
                    <a:pt x="69" y="42"/>
                    <a:pt x="69" y="42"/>
                  </a:cubicBezTo>
                  <a:cubicBezTo>
                    <a:pt x="69" y="41"/>
                    <a:pt x="72" y="41"/>
                    <a:pt x="73" y="41"/>
                  </a:cubicBezTo>
                  <a:close/>
                  <a:moveTo>
                    <a:pt x="71" y="22"/>
                  </a:moveTo>
                  <a:cubicBezTo>
                    <a:pt x="72" y="22"/>
                    <a:pt x="70" y="22"/>
                    <a:pt x="70" y="23"/>
                  </a:cubicBezTo>
                  <a:cubicBezTo>
                    <a:pt x="68" y="23"/>
                    <a:pt x="69" y="23"/>
                    <a:pt x="67" y="23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0" y="22"/>
                    <a:pt x="69" y="22"/>
                    <a:pt x="68" y="22"/>
                  </a:cubicBezTo>
                  <a:cubicBezTo>
                    <a:pt x="69" y="22"/>
                    <a:pt x="71" y="22"/>
                    <a:pt x="71" y="22"/>
                  </a:cubicBezTo>
                  <a:close/>
                  <a:moveTo>
                    <a:pt x="72" y="21"/>
                  </a:moveTo>
                  <a:cubicBezTo>
                    <a:pt x="73" y="22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2"/>
                    <a:pt x="71" y="22"/>
                    <a:pt x="72" y="21"/>
                  </a:cubicBezTo>
                  <a:close/>
                  <a:moveTo>
                    <a:pt x="72" y="32"/>
                  </a:moveTo>
                  <a:cubicBezTo>
                    <a:pt x="72" y="33"/>
                    <a:pt x="71" y="33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lose/>
                  <a:moveTo>
                    <a:pt x="71" y="27"/>
                  </a:moveTo>
                  <a:cubicBezTo>
                    <a:pt x="71" y="28"/>
                    <a:pt x="71" y="28"/>
                    <a:pt x="70" y="28"/>
                  </a:cubicBezTo>
                  <a:cubicBezTo>
                    <a:pt x="70" y="27"/>
                    <a:pt x="70" y="27"/>
                    <a:pt x="71" y="27"/>
                  </a:cubicBezTo>
                  <a:close/>
                  <a:moveTo>
                    <a:pt x="70" y="21"/>
                  </a:moveTo>
                  <a:cubicBezTo>
                    <a:pt x="68" y="21"/>
                    <a:pt x="68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7" y="20"/>
                    <a:pt x="68" y="20"/>
                    <a:pt x="68" y="21"/>
                  </a:cubicBezTo>
                  <a:cubicBezTo>
                    <a:pt x="69" y="21"/>
                    <a:pt x="69" y="20"/>
                    <a:pt x="68" y="20"/>
                  </a:cubicBezTo>
                  <a:cubicBezTo>
                    <a:pt x="70" y="20"/>
                    <a:pt x="71" y="20"/>
                    <a:pt x="71" y="21"/>
                  </a:cubicBezTo>
                  <a:cubicBezTo>
                    <a:pt x="69" y="21"/>
                    <a:pt x="70" y="21"/>
                    <a:pt x="70" y="21"/>
                  </a:cubicBezTo>
                  <a:close/>
                  <a:moveTo>
                    <a:pt x="71" y="27"/>
                  </a:moveTo>
                  <a:cubicBezTo>
                    <a:pt x="70" y="27"/>
                    <a:pt x="68" y="27"/>
                    <a:pt x="68" y="27"/>
                  </a:cubicBezTo>
                  <a:cubicBezTo>
                    <a:pt x="69" y="27"/>
                    <a:pt x="69" y="26"/>
                    <a:pt x="71" y="27"/>
                  </a:cubicBezTo>
                  <a:close/>
                  <a:moveTo>
                    <a:pt x="70" y="33"/>
                  </a:moveTo>
                  <a:cubicBezTo>
                    <a:pt x="69" y="34"/>
                    <a:pt x="69" y="33"/>
                    <a:pt x="68" y="33"/>
                  </a:cubicBezTo>
                  <a:cubicBezTo>
                    <a:pt x="69" y="33"/>
                    <a:pt x="69" y="33"/>
                    <a:pt x="70" y="33"/>
                  </a:cubicBezTo>
                  <a:close/>
                  <a:moveTo>
                    <a:pt x="69" y="25"/>
                  </a:moveTo>
                  <a:cubicBezTo>
                    <a:pt x="70" y="25"/>
                    <a:pt x="67" y="26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9" y="25"/>
                  </a:cubicBezTo>
                  <a:close/>
                  <a:moveTo>
                    <a:pt x="67" y="20"/>
                  </a:moveTo>
                  <a:cubicBezTo>
                    <a:pt x="67" y="19"/>
                    <a:pt x="66" y="20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66" y="20"/>
                    <a:pt x="67" y="20"/>
                    <a:pt x="67" y="20"/>
                  </a:cubicBezTo>
                  <a:close/>
                  <a:moveTo>
                    <a:pt x="67" y="24"/>
                  </a:moveTo>
                  <a:cubicBezTo>
                    <a:pt x="66" y="23"/>
                    <a:pt x="66" y="23"/>
                    <a:pt x="65" y="23"/>
                  </a:cubicBezTo>
                  <a:cubicBezTo>
                    <a:pt x="66" y="22"/>
                    <a:pt x="67" y="23"/>
                    <a:pt x="67" y="24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4" y="28"/>
                    <a:pt x="63" y="27"/>
                  </a:cubicBezTo>
                  <a:cubicBezTo>
                    <a:pt x="63" y="27"/>
                    <a:pt x="64" y="27"/>
                    <a:pt x="66" y="27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1"/>
                    <a:pt x="64" y="21"/>
                  </a:cubicBezTo>
                  <a:cubicBezTo>
                    <a:pt x="64" y="20"/>
                    <a:pt x="64" y="20"/>
                    <a:pt x="65" y="20"/>
                  </a:cubicBezTo>
                  <a:close/>
                  <a:moveTo>
                    <a:pt x="63" y="20"/>
                  </a:moveTo>
                  <a:cubicBezTo>
                    <a:pt x="63" y="20"/>
                    <a:pt x="62" y="20"/>
                    <a:pt x="63" y="19"/>
                  </a:cubicBezTo>
                  <a:cubicBezTo>
                    <a:pt x="64" y="19"/>
                    <a:pt x="65" y="20"/>
                    <a:pt x="63" y="20"/>
                  </a:cubicBezTo>
                  <a:close/>
                  <a:moveTo>
                    <a:pt x="64" y="25"/>
                  </a:moveTo>
                  <a:cubicBezTo>
                    <a:pt x="62" y="25"/>
                    <a:pt x="62" y="26"/>
                    <a:pt x="61" y="26"/>
                  </a:cubicBezTo>
                  <a:cubicBezTo>
                    <a:pt x="60" y="26"/>
                    <a:pt x="62" y="25"/>
                    <a:pt x="63" y="25"/>
                  </a:cubicBezTo>
                  <a:cubicBezTo>
                    <a:pt x="63" y="25"/>
                    <a:pt x="63" y="25"/>
                    <a:pt x="64" y="25"/>
                  </a:cubicBez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8" y="35"/>
                    <a:pt x="58" y="35"/>
                  </a:cubicBezTo>
                  <a:cubicBezTo>
                    <a:pt x="58" y="35"/>
                    <a:pt x="60" y="35"/>
                    <a:pt x="59" y="35"/>
                  </a:cubicBezTo>
                  <a:cubicBezTo>
                    <a:pt x="59" y="35"/>
                    <a:pt x="61" y="34"/>
                    <a:pt x="60" y="34"/>
                  </a:cubicBezTo>
                  <a:cubicBezTo>
                    <a:pt x="62" y="34"/>
                    <a:pt x="61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1" y="35"/>
                    <a:pt x="61" y="36"/>
                  </a:cubicBezTo>
                  <a:cubicBezTo>
                    <a:pt x="60" y="36"/>
                    <a:pt x="59" y="36"/>
                    <a:pt x="58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6" y="35"/>
                    <a:pt x="52" y="36"/>
                    <a:pt x="52" y="35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8" y="36"/>
                    <a:pt x="47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5" y="36"/>
                    <a:pt x="45" y="35"/>
                  </a:cubicBezTo>
                  <a:cubicBezTo>
                    <a:pt x="46" y="36"/>
                    <a:pt x="47" y="35"/>
                    <a:pt x="48" y="35"/>
                  </a:cubicBezTo>
                  <a:cubicBezTo>
                    <a:pt x="48" y="36"/>
                    <a:pt x="52" y="36"/>
                    <a:pt x="53" y="35"/>
                  </a:cubicBezTo>
                  <a:cubicBezTo>
                    <a:pt x="52" y="35"/>
                    <a:pt x="50" y="35"/>
                    <a:pt x="50" y="34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4"/>
                    <a:pt x="50" y="34"/>
                    <a:pt x="50" y="34"/>
                  </a:cubicBezTo>
                  <a:cubicBezTo>
                    <a:pt x="52" y="34"/>
                    <a:pt x="51" y="34"/>
                    <a:pt x="53" y="35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6" y="34"/>
                    <a:pt x="55" y="34"/>
                  </a:cubicBezTo>
                  <a:cubicBezTo>
                    <a:pt x="56" y="34"/>
                    <a:pt x="56" y="34"/>
                    <a:pt x="57" y="34"/>
                  </a:cubicBezTo>
                  <a:cubicBezTo>
                    <a:pt x="57" y="34"/>
                    <a:pt x="57" y="34"/>
                    <a:pt x="58" y="34"/>
                  </a:cubicBezTo>
                  <a:close/>
                  <a:moveTo>
                    <a:pt x="60" y="34"/>
                  </a:moveTo>
                  <a:cubicBezTo>
                    <a:pt x="60" y="33"/>
                    <a:pt x="59" y="33"/>
                    <a:pt x="59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4"/>
                    <a:pt x="60" y="34"/>
                    <a:pt x="60" y="34"/>
                  </a:cubicBezTo>
                  <a:cubicBezTo>
                    <a:pt x="59" y="34"/>
                    <a:pt x="60" y="34"/>
                    <a:pt x="60" y="34"/>
                  </a:cubicBezTo>
                  <a:close/>
                  <a:moveTo>
                    <a:pt x="61" y="42"/>
                  </a:moveTo>
                  <a:cubicBezTo>
                    <a:pt x="60" y="43"/>
                    <a:pt x="59" y="42"/>
                    <a:pt x="59" y="41"/>
                  </a:cubicBezTo>
                  <a:cubicBezTo>
                    <a:pt x="61" y="41"/>
                    <a:pt x="59" y="43"/>
                    <a:pt x="61" y="42"/>
                  </a:cubicBezTo>
                  <a:close/>
                  <a:moveTo>
                    <a:pt x="61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5" y="41"/>
                  </a:moveTo>
                  <a:cubicBezTo>
                    <a:pt x="55" y="42"/>
                    <a:pt x="53" y="43"/>
                    <a:pt x="53" y="42"/>
                  </a:cubicBezTo>
                  <a:cubicBezTo>
                    <a:pt x="54" y="42"/>
                    <a:pt x="54" y="41"/>
                    <a:pt x="55" y="41"/>
                  </a:cubicBezTo>
                  <a:close/>
                  <a:moveTo>
                    <a:pt x="26" y="33"/>
                  </a:moveTo>
                  <a:cubicBezTo>
                    <a:pt x="25" y="34"/>
                    <a:pt x="24" y="34"/>
                    <a:pt x="24" y="33"/>
                  </a:cubicBezTo>
                  <a:cubicBezTo>
                    <a:pt x="24" y="33"/>
                    <a:pt x="25" y="33"/>
                    <a:pt x="26" y="33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AA28439-C58A-ED02-4CC2-86077F9DFFD5}"/>
                </a:ext>
              </a:extLst>
            </p:cNvPr>
            <p:cNvSpPr txBox="1"/>
            <p:nvPr/>
          </p:nvSpPr>
          <p:spPr>
            <a:xfrm>
              <a:off x="601268" y="1835728"/>
              <a:ext cx="802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2400">
                  <a:latin typeface="YouSheBiaoTiHei" pitchFamily="2" charset="-122"/>
                  <a:ea typeface="YouSheBiaoTiHei" pitchFamily="2" charset="-122"/>
                </a:rPr>
                <a:t>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51033EF-EEB3-E152-7BE8-3463AED8D697}"/>
              </a:ext>
            </a:extLst>
          </p:cNvPr>
          <p:cNvGrpSpPr/>
          <p:nvPr/>
        </p:nvGrpSpPr>
        <p:grpSpPr>
          <a:xfrm>
            <a:off x="601268" y="4029493"/>
            <a:ext cx="1017396" cy="461665"/>
            <a:chOff x="590882" y="1835728"/>
            <a:chExt cx="1017396" cy="461665"/>
          </a:xfrm>
        </p:grpSpPr>
        <p:sp>
          <p:nvSpPr>
            <p:cNvPr id="38" name="Freeform 3696">
              <a:extLst>
                <a:ext uri="{FF2B5EF4-FFF2-40B4-BE49-F238E27FC236}">
                  <a16:creationId xmlns:a16="http://schemas.microsoft.com/office/drawing/2014/main" id="{CED4AB3D-EC8D-0BC4-20FB-0BD2485939D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0882" y="2145884"/>
              <a:ext cx="1017396" cy="80080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48">
                  <a:moveTo>
                    <a:pt x="371" y="23"/>
                  </a:moveTo>
                  <a:cubicBezTo>
                    <a:pt x="371" y="23"/>
                    <a:pt x="371" y="23"/>
                    <a:pt x="371" y="23"/>
                  </a:cubicBezTo>
                  <a:cubicBezTo>
                    <a:pt x="371" y="23"/>
                    <a:pt x="371" y="23"/>
                    <a:pt x="371" y="22"/>
                  </a:cubicBezTo>
                  <a:cubicBezTo>
                    <a:pt x="372" y="23"/>
                    <a:pt x="373" y="22"/>
                    <a:pt x="374" y="22"/>
                  </a:cubicBezTo>
                  <a:cubicBezTo>
                    <a:pt x="375" y="20"/>
                    <a:pt x="375" y="19"/>
                    <a:pt x="373" y="17"/>
                  </a:cubicBezTo>
                  <a:cubicBezTo>
                    <a:pt x="375" y="17"/>
                    <a:pt x="373" y="17"/>
                    <a:pt x="374" y="16"/>
                  </a:cubicBezTo>
                  <a:cubicBezTo>
                    <a:pt x="373" y="16"/>
                    <a:pt x="372" y="17"/>
                    <a:pt x="370" y="17"/>
                  </a:cubicBezTo>
                  <a:cubicBezTo>
                    <a:pt x="371" y="16"/>
                    <a:pt x="370" y="16"/>
                    <a:pt x="372" y="15"/>
                  </a:cubicBezTo>
                  <a:cubicBezTo>
                    <a:pt x="372" y="15"/>
                    <a:pt x="371" y="15"/>
                    <a:pt x="371" y="14"/>
                  </a:cubicBezTo>
                  <a:cubicBezTo>
                    <a:pt x="372" y="13"/>
                    <a:pt x="371" y="12"/>
                    <a:pt x="371" y="10"/>
                  </a:cubicBezTo>
                  <a:cubicBezTo>
                    <a:pt x="371" y="10"/>
                    <a:pt x="371" y="10"/>
                    <a:pt x="370" y="10"/>
                  </a:cubicBezTo>
                  <a:cubicBezTo>
                    <a:pt x="371" y="10"/>
                    <a:pt x="370" y="9"/>
                    <a:pt x="371" y="9"/>
                  </a:cubicBezTo>
                  <a:cubicBezTo>
                    <a:pt x="370" y="9"/>
                    <a:pt x="369" y="9"/>
                    <a:pt x="369" y="9"/>
                  </a:cubicBezTo>
                  <a:cubicBezTo>
                    <a:pt x="369" y="9"/>
                    <a:pt x="369" y="8"/>
                    <a:pt x="369" y="8"/>
                  </a:cubicBezTo>
                  <a:cubicBezTo>
                    <a:pt x="368" y="8"/>
                    <a:pt x="369" y="7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7" y="8"/>
                    <a:pt x="367" y="7"/>
                    <a:pt x="368" y="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67" y="8"/>
                    <a:pt x="368" y="8"/>
                    <a:pt x="368" y="8"/>
                  </a:cubicBezTo>
                  <a:cubicBezTo>
                    <a:pt x="367" y="9"/>
                    <a:pt x="367" y="9"/>
                    <a:pt x="368" y="9"/>
                  </a:cubicBezTo>
                  <a:cubicBezTo>
                    <a:pt x="366" y="10"/>
                    <a:pt x="365" y="10"/>
                    <a:pt x="364" y="9"/>
                  </a:cubicBezTo>
                  <a:cubicBezTo>
                    <a:pt x="364" y="9"/>
                    <a:pt x="364" y="9"/>
                    <a:pt x="363" y="8"/>
                  </a:cubicBezTo>
                  <a:cubicBezTo>
                    <a:pt x="365" y="8"/>
                    <a:pt x="362" y="6"/>
                    <a:pt x="363" y="5"/>
                  </a:cubicBezTo>
                  <a:cubicBezTo>
                    <a:pt x="363" y="5"/>
                    <a:pt x="362" y="5"/>
                    <a:pt x="362" y="5"/>
                  </a:cubicBezTo>
                  <a:cubicBezTo>
                    <a:pt x="363" y="4"/>
                    <a:pt x="362" y="2"/>
                    <a:pt x="359" y="1"/>
                  </a:cubicBezTo>
                  <a:cubicBezTo>
                    <a:pt x="359" y="2"/>
                    <a:pt x="359" y="3"/>
                    <a:pt x="360" y="4"/>
                  </a:cubicBezTo>
                  <a:cubicBezTo>
                    <a:pt x="359" y="5"/>
                    <a:pt x="361" y="5"/>
                    <a:pt x="361" y="6"/>
                  </a:cubicBezTo>
                  <a:cubicBezTo>
                    <a:pt x="359" y="6"/>
                    <a:pt x="359" y="6"/>
                    <a:pt x="358" y="6"/>
                  </a:cubicBezTo>
                  <a:cubicBezTo>
                    <a:pt x="358" y="6"/>
                    <a:pt x="358" y="6"/>
                    <a:pt x="359" y="5"/>
                  </a:cubicBezTo>
                  <a:cubicBezTo>
                    <a:pt x="358" y="5"/>
                    <a:pt x="358" y="6"/>
                    <a:pt x="357" y="6"/>
                  </a:cubicBezTo>
                  <a:cubicBezTo>
                    <a:pt x="357" y="4"/>
                    <a:pt x="356" y="4"/>
                    <a:pt x="356" y="3"/>
                  </a:cubicBezTo>
                  <a:cubicBezTo>
                    <a:pt x="354" y="2"/>
                    <a:pt x="356" y="1"/>
                    <a:pt x="353" y="1"/>
                  </a:cubicBezTo>
                  <a:cubicBezTo>
                    <a:pt x="354" y="2"/>
                    <a:pt x="354" y="4"/>
                    <a:pt x="355" y="5"/>
                  </a:cubicBezTo>
                  <a:cubicBezTo>
                    <a:pt x="355" y="5"/>
                    <a:pt x="355" y="6"/>
                    <a:pt x="354" y="6"/>
                  </a:cubicBezTo>
                  <a:cubicBezTo>
                    <a:pt x="350" y="5"/>
                    <a:pt x="352" y="1"/>
                    <a:pt x="348" y="0"/>
                  </a:cubicBezTo>
                  <a:cubicBezTo>
                    <a:pt x="347" y="1"/>
                    <a:pt x="348" y="2"/>
                    <a:pt x="349" y="2"/>
                  </a:cubicBezTo>
                  <a:cubicBezTo>
                    <a:pt x="348" y="3"/>
                    <a:pt x="348" y="3"/>
                    <a:pt x="349" y="4"/>
                  </a:cubicBezTo>
                  <a:cubicBezTo>
                    <a:pt x="346" y="6"/>
                    <a:pt x="345" y="2"/>
                    <a:pt x="344" y="1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3" y="2"/>
                    <a:pt x="343" y="2"/>
                    <a:pt x="342" y="2"/>
                  </a:cubicBezTo>
                  <a:cubicBezTo>
                    <a:pt x="344" y="3"/>
                    <a:pt x="341" y="3"/>
                    <a:pt x="343" y="4"/>
                  </a:cubicBezTo>
                  <a:cubicBezTo>
                    <a:pt x="344" y="4"/>
                    <a:pt x="345" y="4"/>
                    <a:pt x="345" y="4"/>
                  </a:cubicBezTo>
                  <a:cubicBezTo>
                    <a:pt x="345" y="5"/>
                    <a:pt x="344" y="5"/>
                    <a:pt x="343" y="5"/>
                  </a:cubicBezTo>
                  <a:cubicBezTo>
                    <a:pt x="342" y="5"/>
                    <a:pt x="343" y="5"/>
                    <a:pt x="342" y="5"/>
                  </a:cubicBezTo>
                  <a:cubicBezTo>
                    <a:pt x="341" y="5"/>
                    <a:pt x="341" y="4"/>
                    <a:pt x="339" y="4"/>
                  </a:cubicBezTo>
                  <a:cubicBezTo>
                    <a:pt x="340" y="4"/>
                    <a:pt x="340" y="4"/>
                    <a:pt x="341" y="4"/>
                  </a:cubicBezTo>
                  <a:cubicBezTo>
                    <a:pt x="339" y="4"/>
                    <a:pt x="339" y="3"/>
                    <a:pt x="339" y="2"/>
                  </a:cubicBezTo>
                  <a:cubicBezTo>
                    <a:pt x="338" y="2"/>
                    <a:pt x="337" y="2"/>
                    <a:pt x="337" y="2"/>
                  </a:cubicBezTo>
                  <a:cubicBezTo>
                    <a:pt x="339" y="3"/>
                    <a:pt x="337" y="4"/>
                    <a:pt x="337" y="4"/>
                  </a:cubicBezTo>
                  <a:cubicBezTo>
                    <a:pt x="338" y="5"/>
                    <a:pt x="339" y="4"/>
                    <a:pt x="339" y="4"/>
                  </a:cubicBezTo>
                  <a:cubicBezTo>
                    <a:pt x="339" y="5"/>
                    <a:pt x="337" y="4"/>
                    <a:pt x="336" y="5"/>
                  </a:cubicBezTo>
                  <a:cubicBezTo>
                    <a:pt x="336" y="4"/>
                    <a:pt x="336" y="4"/>
                    <a:pt x="334" y="4"/>
                  </a:cubicBezTo>
                  <a:cubicBezTo>
                    <a:pt x="335" y="2"/>
                    <a:pt x="333" y="2"/>
                    <a:pt x="333" y="1"/>
                  </a:cubicBezTo>
                  <a:cubicBezTo>
                    <a:pt x="332" y="1"/>
                    <a:pt x="331" y="1"/>
                    <a:pt x="331" y="1"/>
                  </a:cubicBezTo>
                  <a:cubicBezTo>
                    <a:pt x="330" y="1"/>
                    <a:pt x="331" y="2"/>
                    <a:pt x="332" y="2"/>
                  </a:cubicBezTo>
                  <a:cubicBezTo>
                    <a:pt x="331" y="2"/>
                    <a:pt x="332" y="3"/>
                    <a:pt x="332" y="3"/>
                  </a:cubicBezTo>
                  <a:cubicBezTo>
                    <a:pt x="331" y="3"/>
                    <a:pt x="331" y="3"/>
                    <a:pt x="331" y="4"/>
                  </a:cubicBezTo>
                  <a:cubicBezTo>
                    <a:pt x="331" y="4"/>
                    <a:pt x="331" y="4"/>
                    <a:pt x="332" y="4"/>
                  </a:cubicBezTo>
                  <a:cubicBezTo>
                    <a:pt x="332" y="4"/>
                    <a:pt x="333" y="4"/>
                    <a:pt x="333" y="4"/>
                  </a:cubicBezTo>
                  <a:cubicBezTo>
                    <a:pt x="331" y="4"/>
                    <a:pt x="333" y="5"/>
                    <a:pt x="332" y="5"/>
                  </a:cubicBezTo>
                  <a:cubicBezTo>
                    <a:pt x="330" y="4"/>
                    <a:pt x="328" y="2"/>
                    <a:pt x="325" y="1"/>
                  </a:cubicBezTo>
                  <a:cubicBezTo>
                    <a:pt x="325" y="2"/>
                    <a:pt x="326" y="2"/>
                    <a:pt x="326" y="4"/>
                  </a:cubicBezTo>
                  <a:cubicBezTo>
                    <a:pt x="326" y="4"/>
                    <a:pt x="328" y="3"/>
                    <a:pt x="327" y="4"/>
                  </a:cubicBezTo>
                  <a:cubicBezTo>
                    <a:pt x="327" y="4"/>
                    <a:pt x="327" y="4"/>
                    <a:pt x="326" y="4"/>
                  </a:cubicBezTo>
                  <a:cubicBezTo>
                    <a:pt x="326" y="4"/>
                    <a:pt x="325" y="4"/>
                    <a:pt x="325" y="4"/>
                  </a:cubicBezTo>
                  <a:cubicBezTo>
                    <a:pt x="324" y="3"/>
                    <a:pt x="323" y="4"/>
                    <a:pt x="323" y="4"/>
                  </a:cubicBezTo>
                  <a:cubicBezTo>
                    <a:pt x="322" y="4"/>
                    <a:pt x="322" y="3"/>
                    <a:pt x="320" y="4"/>
                  </a:cubicBezTo>
                  <a:cubicBezTo>
                    <a:pt x="320" y="4"/>
                    <a:pt x="321" y="4"/>
                    <a:pt x="320" y="4"/>
                  </a:cubicBezTo>
                  <a:cubicBezTo>
                    <a:pt x="319" y="3"/>
                    <a:pt x="319" y="4"/>
                    <a:pt x="317" y="4"/>
                  </a:cubicBezTo>
                  <a:cubicBezTo>
                    <a:pt x="317" y="4"/>
                    <a:pt x="316" y="3"/>
                    <a:pt x="316" y="4"/>
                  </a:cubicBezTo>
                  <a:cubicBezTo>
                    <a:pt x="317" y="4"/>
                    <a:pt x="317" y="4"/>
                    <a:pt x="318" y="5"/>
                  </a:cubicBezTo>
                  <a:cubicBezTo>
                    <a:pt x="316" y="4"/>
                    <a:pt x="311" y="5"/>
                    <a:pt x="313" y="4"/>
                  </a:cubicBezTo>
                  <a:cubicBezTo>
                    <a:pt x="312" y="3"/>
                    <a:pt x="312" y="4"/>
                    <a:pt x="311" y="4"/>
                  </a:cubicBezTo>
                  <a:cubicBezTo>
                    <a:pt x="310" y="4"/>
                    <a:pt x="312" y="4"/>
                    <a:pt x="311" y="5"/>
                  </a:cubicBezTo>
                  <a:cubicBezTo>
                    <a:pt x="310" y="4"/>
                    <a:pt x="311" y="4"/>
                    <a:pt x="310" y="4"/>
                  </a:cubicBezTo>
                  <a:cubicBezTo>
                    <a:pt x="310" y="5"/>
                    <a:pt x="309" y="4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05" y="4"/>
                    <a:pt x="302" y="3"/>
                    <a:pt x="300" y="3"/>
                  </a:cubicBezTo>
                  <a:cubicBezTo>
                    <a:pt x="300" y="4"/>
                    <a:pt x="301" y="4"/>
                    <a:pt x="300" y="4"/>
                  </a:cubicBezTo>
                  <a:cubicBezTo>
                    <a:pt x="300" y="4"/>
                    <a:pt x="299" y="4"/>
                    <a:pt x="298" y="4"/>
                  </a:cubicBezTo>
                  <a:cubicBezTo>
                    <a:pt x="298" y="3"/>
                    <a:pt x="299" y="3"/>
                    <a:pt x="299" y="3"/>
                  </a:cubicBezTo>
                  <a:cubicBezTo>
                    <a:pt x="296" y="3"/>
                    <a:pt x="292" y="4"/>
                    <a:pt x="290" y="3"/>
                  </a:cubicBezTo>
                  <a:cubicBezTo>
                    <a:pt x="289" y="4"/>
                    <a:pt x="287" y="3"/>
                    <a:pt x="286" y="3"/>
                  </a:cubicBezTo>
                  <a:cubicBezTo>
                    <a:pt x="285" y="4"/>
                    <a:pt x="282" y="3"/>
                    <a:pt x="281" y="3"/>
                  </a:cubicBezTo>
                  <a:cubicBezTo>
                    <a:pt x="282" y="3"/>
                    <a:pt x="282" y="4"/>
                    <a:pt x="282" y="4"/>
                  </a:cubicBezTo>
                  <a:cubicBezTo>
                    <a:pt x="282" y="4"/>
                    <a:pt x="282" y="4"/>
                    <a:pt x="282" y="4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78" y="4"/>
                    <a:pt x="273" y="3"/>
                    <a:pt x="271" y="4"/>
                  </a:cubicBezTo>
                  <a:cubicBezTo>
                    <a:pt x="271" y="4"/>
                    <a:pt x="271" y="4"/>
                    <a:pt x="272" y="4"/>
                  </a:cubicBezTo>
                  <a:cubicBezTo>
                    <a:pt x="270" y="4"/>
                    <a:pt x="268" y="4"/>
                    <a:pt x="266" y="4"/>
                  </a:cubicBezTo>
                  <a:cubicBezTo>
                    <a:pt x="266" y="4"/>
                    <a:pt x="265" y="4"/>
                    <a:pt x="265" y="4"/>
                  </a:cubicBezTo>
                  <a:cubicBezTo>
                    <a:pt x="264" y="4"/>
                    <a:pt x="263" y="4"/>
                    <a:pt x="263" y="4"/>
                  </a:cubicBezTo>
                  <a:cubicBezTo>
                    <a:pt x="262" y="4"/>
                    <a:pt x="264" y="4"/>
                    <a:pt x="262" y="4"/>
                  </a:cubicBezTo>
                  <a:cubicBezTo>
                    <a:pt x="262" y="3"/>
                    <a:pt x="260" y="4"/>
                    <a:pt x="259" y="4"/>
                  </a:cubicBezTo>
                  <a:cubicBezTo>
                    <a:pt x="259" y="4"/>
                    <a:pt x="261" y="4"/>
                    <a:pt x="261" y="4"/>
                  </a:cubicBezTo>
                  <a:cubicBezTo>
                    <a:pt x="260" y="3"/>
                    <a:pt x="257" y="3"/>
                    <a:pt x="258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58" y="5"/>
                    <a:pt x="258" y="4"/>
                    <a:pt x="256" y="4"/>
                  </a:cubicBezTo>
                  <a:cubicBezTo>
                    <a:pt x="256" y="4"/>
                    <a:pt x="255" y="5"/>
                    <a:pt x="255" y="5"/>
                  </a:cubicBezTo>
                  <a:cubicBezTo>
                    <a:pt x="255" y="4"/>
                    <a:pt x="253" y="4"/>
                    <a:pt x="254" y="5"/>
                  </a:cubicBezTo>
                  <a:cubicBezTo>
                    <a:pt x="253" y="5"/>
                    <a:pt x="255" y="4"/>
                    <a:pt x="255" y="5"/>
                  </a:cubicBezTo>
                  <a:cubicBezTo>
                    <a:pt x="254" y="5"/>
                    <a:pt x="255" y="6"/>
                    <a:pt x="254" y="6"/>
                  </a:cubicBezTo>
                  <a:cubicBezTo>
                    <a:pt x="253" y="5"/>
                    <a:pt x="254" y="5"/>
                    <a:pt x="254" y="5"/>
                  </a:cubicBezTo>
                  <a:cubicBezTo>
                    <a:pt x="253" y="5"/>
                    <a:pt x="253" y="5"/>
                    <a:pt x="252" y="5"/>
                  </a:cubicBezTo>
                  <a:cubicBezTo>
                    <a:pt x="253" y="5"/>
                    <a:pt x="252" y="4"/>
                    <a:pt x="251" y="4"/>
                  </a:cubicBezTo>
                  <a:cubicBezTo>
                    <a:pt x="251" y="4"/>
                    <a:pt x="252" y="5"/>
                    <a:pt x="251" y="5"/>
                  </a:cubicBezTo>
                  <a:cubicBezTo>
                    <a:pt x="251" y="4"/>
                    <a:pt x="248" y="5"/>
                    <a:pt x="246" y="5"/>
                  </a:cubicBezTo>
                  <a:cubicBezTo>
                    <a:pt x="245" y="6"/>
                    <a:pt x="245" y="5"/>
                    <a:pt x="244" y="6"/>
                  </a:cubicBezTo>
                  <a:cubicBezTo>
                    <a:pt x="243" y="5"/>
                    <a:pt x="245" y="5"/>
                    <a:pt x="244" y="5"/>
                  </a:cubicBezTo>
                  <a:cubicBezTo>
                    <a:pt x="244" y="5"/>
                    <a:pt x="243" y="5"/>
                    <a:pt x="243" y="5"/>
                  </a:cubicBezTo>
                  <a:cubicBezTo>
                    <a:pt x="242" y="4"/>
                    <a:pt x="244" y="5"/>
                    <a:pt x="244" y="5"/>
                  </a:cubicBezTo>
                  <a:cubicBezTo>
                    <a:pt x="243" y="5"/>
                    <a:pt x="243" y="4"/>
                    <a:pt x="243" y="4"/>
                  </a:cubicBezTo>
                  <a:cubicBezTo>
                    <a:pt x="242" y="4"/>
                    <a:pt x="240" y="4"/>
                    <a:pt x="239" y="5"/>
                  </a:cubicBezTo>
                  <a:cubicBezTo>
                    <a:pt x="240" y="5"/>
                    <a:pt x="241" y="4"/>
                    <a:pt x="241" y="5"/>
                  </a:cubicBezTo>
                  <a:cubicBezTo>
                    <a:pt x="240" y="5"/>
                    <a:pt x="238" y="5"/>
                    <a:pt x="237" y="5"/>
                  </a:cubicBezTo>
                  <a:cubicBezTo>
                    <a:pt x="238" y="5"/>
                    <a:pt x="239" y="5"/>
                    <a:pt x="239" y="5"/>
                  </a:cubicBezTo>
                  <a:cubicBezTo>
                    <a:pt x="238" y="5"/>
                    <a:pt x="239" y="4"/>
                    <a:pt x="238" y="4"/>
                  </a:cubicBezTo>
                  <a:cubicBezTo>
                    <a:pt x="238" y="5"/>
                    <a:pt x="235" y="5"/>
                    <a:pt x="236" y="5"/>
                  </a:cubicBezTo>
                  <a:cubicBezTo>
                    <a:pt x="234" y="5"/>
                    <a:pt x="231" y="5"/>
                    <a:pt x="230" y="5"/>
                  </a:cubicBezTo>
                  <a:cubicBezTo>
                    <a:pt x="230" y="6"/>
                    <a:pt x="231" y="5"/>
                    <a:pt x="231" y="6"/>
                  </a:cubicBezTo>
                  <a:cubicBezTo>
                    <a:pt x="231" y="6"/>
                    <a:pt x="230" y="6"/>
                    <a:pt x="229" y="6"/>
                  </a:cubicBezTo>
                  <a:cubicBezTo>
                    <a:pt x="229" y="5"/>
                    <a:pt x="227" y="5"/>
                    <a:pt x="227" y="5"/>
                  </a:cubicBezTo>
                  <a:cubicBezTo>
                    <a:pt x="228" y="5"/>
                    <a:pt x="229" y="6"/>
                    <a:pt x="228" y="6"/>
                  </a:cubicBezTo>
                  <a:cubicBezTo>
                    <a:pt x="227" y="5"/>
                    <a:pt x="225" y="5"/>
                    <a:pt x="224" y="6"/>
                  </a:cubicBezTo>
                  <a:cubicBezTo>
                    <a:pt x="224" y="5"/>
                    <a:pt x="224" y="5"/>
                    <a:pt x="223" y="5"/>
                  </a:cubicBezTo>
                  <a:cubicBezTo>
                    <a:pt x="223" y="5"/>
                    <a:pt x="222" y="5"/>
                    <a:pt x="222" y="6"/>
                  </a:cubicBezTo>
                  <a:cubicBezTo>
                    <a:pt x="221" y="5"/>
                    <a:pt x="221" y="5"/>
                    <a:pt x="222" y="5"/>
                  </a:cubicBezTo>
                  <a:cubicBezTo>
                    <a:pt x="221" y="5"/>
                    <a:pt x="220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cubicBezTo>
                    <a:pt x="218" y="5"/>
                    <a:pt x="218" y="6"/>
                    <a:pt x="217" y="6"/>
                  </a:cubicBezTo>
                  <a:cubicBezTo>
                    <a:pt x="217" y="6"/>
                    <a:pt x="217" y="5"/>
                    <a:pt x="216" y="5"/>
                  </a:cubicBezTo>
                  <a:cubicBezTo>
                    <a:pt x="217" y="6"/>
                    <a:pt x="215" y="6"/>
                    <a:pt x="215" y="6"/>
                  </a:cubicBezTo>
                  <a:cubicBezTo>
                    <a:pt x="216" y="6"/>
                    <a:pt x="216" y="6"/>
                    <a:pt x="217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8" y="6"/>
                    <a:pt x="220" y="6"/>
                    <a:pt x="220" y="6"/>
                  </a:cubicBezTo>
                  <a:cubicBezTo>
                    <a:pt x="218" y="6"/>
                    <a:pt x="219" y="8"/>
                    <a:pt x="219" y="8"/>
                  </a:cubicBezTo>
                  <a:cubicBezTo>
                    <a:pt x="218" y="7"/>
                    <a:pt x="218" y="8"/>
                    <a:pt x="218" y="8"/>
                  </a:cubicBezTo>
                  <a:cubicBezTo>
                    <a:pt x="218" y="8"/>
                    <a:pt x="217" y="7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6" y="8"/>
                    <a:pt x="216" y="8"/>
                    <a:pt x="215" y="9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3" y="8"/>
                    <a:pt x="213" y="9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4" y="8"/>
                    <a:pt x="215" y="8"/>
                    <a:pt x="215" y="7"/>
                  </a:cubicBezTo>
                  <a:cubicBezTo>
                    <a:pt x="213" y="7"/>
                    <a:pt x="212" y="7"/>
                    <a:pt x="212" y="8"/>
                  </a:cubicBezTo>
                  <a:cubicBezTo>
                    <a:pt x="211" y="8"/>
                    <a:pt x="211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11" y="7"/>
                    <a:pt x="211" y="7"/>
                    <a:pt x="210" y="7"/>
                  </a:cubicBezTo>
                  <a:cubicBezTo>
                    <a:pt x="210" y="7"/>
                    <a:pt x="209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7" y="7"/>
                    <a:pt x="207" y="8"/>
                  </a:cubicBezTo>
                  <a:cubicBezTo>
                    <a:pt x="208" y="8"/>
                    <a:pt x="206" y="8"/>
                    <a:pt x="206" y="8"/>
                  </a:cubicBezTo>
                  <a:cubicBezTo>
                    <a:pt x="207" y="8"/>
                    <a:pt x="206" y="9"/>
                    <a:pt x="206" y="10"/>
                  </a:cubicBezTo>
                  <a:cubicBezTo>
                    <a:pt x="206" y="9"/>
                    <a:pt x="204" y="10"/>
                    <a:pt x="204" y="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5" y="9"/>
                    <a:pt x="205" y="9"/>
                    <a:pt x="206" y="9"/>
                  </a:cubicBezTo>
                  <a:cubicBezTo>
                    <a:pt x="206" y="9"/>
                    <a:pt x="205" y="9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3" y="8"/>
                    <a:pt x="202" y="9"/>
                    <a:pt x="200" y="8"/>
                  </a:cubicBezTo>
                  <a:cubicBezTo>
                    <a:pt x="200" y="9"/>
                    <a:pt x="198" y="8"/>
                    <a:pt x="197" y="9"/>
                  </a:cubicBezTo>
                  <a:cubicBezTo>
                    <a:pt x="198" y="9"/>
                    <a:pt x="199" y="9"/>
                    <a:pt x="198" y="9"/>
                  </a:cubicBezTo>
                  <a:cubicBezTo>
                    <a:pt x="198" y="9"/>
                    <a:pt x="197" y="9"/>
                    <a:pt x="196" y="9"/>
                  </a:cubicBezTo>
                  <a:cubicBezTo>
                    <a:pt x="197" y="9"/>
                    <a:pt x="196" y="8"/>
                    <a:pt x="197" y="8"/>
                  </a:cubicBezTo>
                  <a:cubicBezTo>
                    <a:pt x="196" y="8"/>
                    <a:pt x="196" y="8"/>
                    <a:pt x="195" y="8"/>
                  </a:cubicBezTo>
                  <a:cubicBezTo>
                    <a:pt x="196" y="9"/>
                    <a:pt x="196" y="9"/>
                    <a:pt x="197" y="10"/>
                  </a:cubicBezTo>
                  <a:cubicBezTo>
                    <a:pt x="196" y="10"/>
                    <a:pt x="196" y="10"/>
                    <a:pt x="195" y="10"/>
                  </a:cubicBezTo>
                  <a:cubicBezTo>
                    <a:pt x="196" y="9"/>
                    <a:pt x="193" y="9"/>
                    <a:pt x="194" y="9"/>
                  </a:cubicBezTo>
                  <a:cubicBezTo>
                    <a:pt x="194" y="8"/>
                    <a:pt x="192" y="8"/>
                    <a:pt x="192" y="8"/>
                  </a:cubicBezTo>
                  <a:cubicBezTo>
                    <a:pt x="193" y="8"/>
                    <a:pt x="193" y="9"/>
                    <a:pt x="192" y="9"/>
                  </a:cubicBezTo>
                  <a:cubicBezTo>
                    <a:pt x="192" y="9"/>
                    <a:pt x="191" y="9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8"/>
                    <a:pt x="194" y="8"/>
                    <a:pt x="194" y="8"/>
                  </a:cubicBezTo>
                  <a:cubicBezTo>
                    <a:pt x="192" y="8"/>
                    <a:pt x="192" y="7"/>
                    <a:pt x="193" y="7"/>
                  </a:cubicBezTo>
                  <a:cubicBezTo>
                    <a:pt x="191" y="7"/>
                    <a:pt x="192" y="8"/>
                    <a:pt x="191" y="8"/>
                  </a:cubicBezTo>
                  <a:cubicBezTo>
                    <a:pt x="191" y="8"/>
                    <a:pt x="190" y="8"/>
                    <a:pt x="190" y="8"/>
                  </a:cubicBezTo>
                  <a:cubicBezTo>
                    <a:pt x="189" y="7"/>
                    <a:pt x="189" y="8"/>
                    <a:pt x="188" y="8"/>
                  </a:cubicBezTo>
                  <a:cubicBezTo>
                    <a:pt x="187" y="8"/>
                    <a:pt x="186" y="7"/>
                    <a:pt x="185" y="8"/>
                  </a:cubicBezTo>
                  <a:cubicBezTo>
                    <a:pt x="186" y="9"/>
                    <a:pt x="189" y="8"/>
                    <a:pt x="190" y="9"/>
                  </a:cubicBezTo>
                  <a:cubicBezTo>
                    <a:pt x="188" y="9"/>
                    <a:pt x="190" y="9"/>
                    <a:pt x="189" y="10"/>
                  </a:cubicBezTo>
                  <a:cubicBezTo>
                    <a:pt x="187" y="10"/>
                    <a:pt x="188" y="9"/>
                    <a:pt x="186" y="10"/>
                  </a:cubicBezTo>
                  <a:cubicBezTo>
                    <a:pt x="187" y="10"/>
                    <a:pt x="187" y="10"/>
                    <a:pt x="186" y="10"/>
                  </a:cubicBezTo>
                  <a:cubicBezTo>
                    <a:pt x="186" y="11"/>
                    <a:pt x="189" y="12"/>
                    <a:pt x="186" y="12"/>
                  </a:cubicBezTo>
                  <a:cubicBezTo>
                    <a:pt x="187" y="12"/>
                    <a:pt x="186" y="11"/>
                    <a:pt x="185" y="11"/>
                  </a:cubicBezTo>
                  <a:cubicBezTo>
                    <a:pt x="186" y="11"/>
                    <a:pt x="184" y="11"/>
                    <a:pt x="184" y="11"/>
                  </a:cubicBezTo>
                  <a:cubicBezTo>
                    <a:pt x="184" y="11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2"/>
                    <a:pt x="181" y="11"/>
                    <a:pt x="181" y="11"/>
                  </a:cubicBezTo>
                  <a:cubicBezTo>
                    <a:pt x="182" y="11"/>
                    <a:pt x="181" y="11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1" y="12"/>
                    <a:pt x="180" y="12"/>
                    <a:pt x="179" y="12"/>
                  </a:cubicBezTo>
                  <a:cubicBezTo>
                    <a:pt x="178" y="14"/>
                    <a:pt x="175" y="11"/>
                    <a:pt x="175" y="12"/>
                  </a:cubicBezTo>
                  <a:cubicBezTo>
                    <a:pt x="175" y="12"/>
                    <a:pt x="175" y="12"/>
                    <a:pt x="176" y="12"/>
                  </a:cubicBezTo>
                  <a:cubicBezTo>
                    <a:pt x="175" y="12"/>
                    <a:pt x="176" y="13"/>
                    <a:pt x="175" y="13"/>
                  </a:cubicBezTo>
                  <a:cubicBezTo>
                    <a:pt x="175" y="12"/>
                    <a:pt x="174" y="13"/>
                    <a:pt x="173" y="12"/>
                  </a:cubicBezTo>
                  <a:cubicBezTo>
                    <a:pt x="174" y="12"/>
                    <a:pt x="173" y="11"/>
                    <a:pt x="173" y="11"/>
                  </a:cubicBezTo>
                  <a:cubicBezTo>
                    <a:pt x="173" y="11"/>
                    <a:pt x="173" y="11"/>
                    <a:pt x="172" y="11"/>
                  </a:cubicBezTo>
                  <a:cubicBezTo>
                    <a:pt x="172" y="12"/>
                    <a:pt x="173" y="12"/>
                    <a:pt x="172" y="12"/>
                  </a:cubicBezTo>
                  <a:cubicBezTo>
                    <a:pt x="172" y="12"/>
                    <a:pt x="171" y="11"/>
                    <a:pt x="171" y="12"/>
                  </a:cubicBezTo>
                  <a:cubicBezTo>
                    <a:pt x="172" y="12"/>
                    <a:pt x="169" y="11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0" y="12"/>
                    <a:pt x="171" y="12"/>
                    <a:pt x="171" y="13"/>
                  </a:cubicBezTo>
                  <a:cubicBezTo>
                    <a:pt x="170" y="12"/>
                    <a:pt x="169" y="13"/>
                    <a:pt x="168" y="13"/>
                  </a:cubicBezTo>
                  <a:cubicBezTo>
                    <a:pt x="167" y="12"/>
                    <a:pt x="167" y="11"/>
                    <a:pt x="165" y="11"/>
                  </a:cubicBezTo>
                  <a:cubicBezTo>
                    <a:pt x="166" y="11"/>
                    <a:pt x="166" y="12"/>
                    <a:pt x="166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5" y="12"/>
                    <a:pt x="165" y="12"/>
                  </a:cubicBezTo>
                  <a:cubicBezTo>
                    <a:pt x="165" y="12"/>
                    <a:pt x="165" y="13"/>
                    <a:pt x="164" y="13"/>
                  </a:cubicBezTo>
                  <a:cubicBezTo>
                    <a:pt x="164" y="12"/>
                    <a:pt x="164" y="12"/>
                    <a:pt x="163" y="12"/>
                  </a:cubicBezTo>
                  <a:cubicBezTo>
                    <a:pt x="162" y="13"/>
                    <a:pt x="164" y="13"/>
                    <a:pt x="164" y="13"/>
                  </a:cubicBezTo>
                  <a:cubicBezTo>
                    <a:pt x="163" y="12"/>
                    <a:pt x="162" y="13"/>
                    <a:pt x="161" y="13"/>
                  </a:cubicBezTo>
                  <a:cubicBezTo>
                    <a:pt x="162" y="13"/>
                    <a:pt x="162" y="12"/>
                    <a:pt x="162" y="12"/>
                  </a:cubicBezTo>
                  <a:cubicBezTo>
                    <a:pt x="162" y="13"/>
                    <a:pt x="162" y="13"/>
                    <a:pt x="163" y="13"/>
                  </a:cubicBezTo>
                  <a:cubicBezTo>
                    <a:pt x="163" y="12"/>
                    <a:pt x="162" y="12"/>
                    <a:pt x="161" y="12"/>
                  </a:cubicBezTo>
                  <a:cubicBezTo>
                    <a:pt x="160" y="12"/>
                    <a:pt x="160" y="13"/>
                    <a:pt x="159" y="13"/>
                  </a:cubicBezTo>
                  <a:cubicBezTo>
                    <a:pt x="159" y="12"/>
                    <a:pt x="159" y="12"/>
                    <a:pt x="158" y="12"/>
                  </a:cubicBezTo>
                  <a:cubicBezTo>
                    <a:pt x="158" y="12"/>
                    <a:pt x="157" y="13"/>
                    <a:pt x="156" y="13"/>
                  </a:cubicBezTo>
                  <a:cubicBezTo>
                    <a:pt x="154" y="13"/>
                    <a:pt x="154" y="13"/>
                    <a:pt x="151" y="13"/>
                  </a:cubicBezTo>
                  <a:cubicBezTo>
                    <a:pt x="151" y="13"/>
                    <a:pt x="151" y="13"/>
                    <a:pt x="150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8" y="13"/>
                    <a:pt x="148" y="13"/>
                    <a:pt x="146" y="13"/>
                  </a:cubicBezTo>
                  <a:cubicBezTo>
                    <a:pt x="147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7" y="14"/>
                    <a:pt x="146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5" y="14"/>
                    <a:pt x="143" y="15"/>
                    <a:pt x="142" y="14"/>
                  </a:cubicBezTo>
                  <a:cubicBezTo>
                    <a:pt x="141" y="15"/>
                    <a:pt x="140" y="15"/>
                    <a:pt x="139" y="15"/>
                  </a:cubicBezTo>
                  <a:cubicBezTo>
                    <a:pt x="139" y="14"/>
                    <a:pt x="140" y="14"/>
                    <a:pt x="139" y="14"/>
                  </a:cubicBezTo>
                  <a:cubicBezTo>
                    <a:pt x="137" y="15"/>
                    <a:pt x="137" y="14"/>
                    <a:pt x="134" y="14"/>
                  </a:cubicBezTo>
                  <a:cubicBezTo>
                    <a:pt x="134" y="14"/>
                    <a:pt x="133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0" y="13"/>
                    <a:pt x="130" y="14"/>
                    <a:pt x="130" y="14"/>
                  </a:cubicBezTo>
                  <a:cubicBezTo>
                    <a:pt x="129" y="14"/>
                    <a:pt x="129" y="14"/>
                    <a:pt x="128" y="13"/>
                  </a:cubicBezTo>
                  <a:cubicBezTo>
                    <a:pt x="128" y="14"/>
                    <a:pt x="128" y="14"/>
                    <a:pt x="129" y="14"/>
                  </a:cubicBezTo>
                  <a:cubicBezTo>
                    <a:pt x="126" y="14"/>
                    <a:pt x="128" y="15"/>
                    <a:pt x="129" y="15"/>
                  </a:cubicBezTo>
                  <a:cubicBezTo>
                    <a:pt x="127" y="15"/>
                    <a:pt x="126" y="14"/>
                    <a:pt x="125" y="15"/>
                  </a:cubicBezTo>
                  <a:cubicBezTo>
                    <a:pt x="125" y="14"/>
                    <a:pt x="124" y="15"/>
                    <a:pt x="124" y="14"/>
                  </a:cubicBezTo>
                  <a:cubicBezTo>
                    <a:pt x="124" y="14"/>
                    <a:pt x="126" y="15"/>
                    <a:pt x="126" y="14"/>
                  </a:cubicBezTo>
                  <a:cubicBezTo>
                    <a:pt x="123" y="13"/>
                    <a:pt x="118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1" y="14"/>
                    <a:pt x="111" y="14"/>
                  </a:cubicBezTo>
                  <a:cubicBezTo>
                    <a:pt x="113" y="14"/>
                    <a:pt x="112" y="14"/>
                    <a:pt x="112" y="15"/>
                  </a:cubicBezTo>
                  <a:cubicBezTo>
                    <a:pt x="112" y="14"/>
                    <a:pt x="113" y="14"/>
                    <a:pt x="113" y="14"/>
                  </a:cubicBezTo>
                  <a:cubicBezTo>
                    <a:pt x="113" y="15"/>
                    <a:pt x="114" y="15"/>
                    <a:pt x="113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2" y="17"/>
                    <a:pt x="113" y="14"/>
                    <a:pt x="110" y="15"/>
                  </a:cubicBezTo>
                  <a:cubicBezTo>
                    <a:pt x="111" y="16"/>
                    <a:pt x="112" y="15"/>
                    <a:pt x="112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8" y="16"/>
                    <a:pt x="107" y="15"/>
                    <a:pt x="107" y="15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105" y="16"/>
                    <a:pt x="105" y="16"/>
                    <a:pt x="106" y="15"/>
                  </a:cubicBezTo>
                  <a:cubicBezTo>
                    <a:pt x="105" y="16"/>
                    <a:pt x="104" y="15"/>
                    <a:pt x="104" y="16"/>
                  </a:cubicBezTo>
                  <a:cubicBezTo>
                    <a:pt x="104" y="16"/>
                    <a:pt x="105" y="16"/>
                    <a:pt x="105" y="16"/>
                  </a:cubicBezTo>
                  <a:cubicBezTo>
                    <a:pt x="99" y="16"/>
                    <a:pt x="95" y="17"/>
                    <a:pt x="89" y="16"/>
                  </a:cubicBezTo>
                  <a:cubicBezTo>
                    <a:pt x="89" y="17"/>
                    <a:pt x="90" y="17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2" y="17"/>
                    <a:pt x="79" y="17"/>
                    <a:pt x="71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8"/>
                    <a:pt x="69" y="17"/>
                    <a:pt x="67" y="18"/>
                  </a:cubicBezTo>
                  <a:cubicBezTo>
                    <a:pt x="67" y="18"/>
                    <a:pt x="67" y="18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5" y="18"/>
                    <a:pt x="63" y="18"/>
                    <a:pt x="62" y="18"/>
                  </a:cubicBezTo>
                  <a:cubicBezTo>
                    <a:pt x="62" y="19"/>
                    <a:pt x="63" y="19"/>
                    <a:pt x="62" y="19"/>
                  </a:cubicBezTo>
                  <a:cubicBezTo>
                    <a:pt x="61" y="19"/>
                    <a:pt x="62" y="20"/>
                    <a:pt x="61" y="20"/>
                  </a:cubicBezTo>
                  <a:cubicBezTo>
                    <a:pt x="62" y="20"/>
                    <a:pt x="62" y="20"/>
                    <a:pt x="62" y="21"/>
                  </a:cubicBezTo>
                  <a:cubicBezTo>
                    <a:pt x="62" y="20"/>
                    <a:pt x="63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2" y="23"/>
                    <a:pt x="62" y="23"/>
                  </a:cubicBezTo>
                  <a:cubicBezTo>
                    <a:pt x="62" y="23"/>
                    <a:pt x="63" y="23"/>
                    <a:pt x="62" y="23"/>
                  </a:cubicBezTo>
                  <a:cubicBezTo>
                    <a:pt x="62" y="23"/>
                    <a:pt x="62" y="24"/>
                    <a:pt x="60" y="23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3"/>
                    <a:pt x="60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4" y="24"/>
                  </a:cubicBezTo>
                  <a:cubicBezTo>
                    <a:pt x="55" y="24"/>
                    <a:pt x="56" y="25"/>
                    <a:pt x="55" y="26"/>
                  </a:cubicBezTo>
                  <a:cubicBezTo>
                    <a:pt x="57" y="25"/>
                    <a:pt x="58" y="24"/>
                    <a:pt x="57" y="26"/>
                  </a:cubicBezTo>
                  <a:cubicBezTo>
                    <a:pt x="58" y="26"/>
                    <a:pt x="59" y="25"/>
                    <a:pt x="59" y="26"/>
                  </a:cubicBezTo>
                  <a:cubicBezTo>
                    <a:pt x="58" y="26"/>
                    <a:pt x="57" y="26"/>
                    <a:pt x="55" y="26"/>
                  </a:cubicBezTo>
                  <a:cubicBezTo>
                    <a:pt x="55" y="27"/>
                    <a:pt x="53" y="26"/>
                    <a:pt x="53" y="27"/>
                  </a:cubicBezTo>
                  <a:cubicBezTo>
                    <a:pt x="54" y="27"/>
                    <a:pt x="56" y="26"/>
                    <a:pt x="55" y="27"/>
                  </a:cubicBezTo>
                  <a:cubicBezTo>
                    <a:pt x="56" y="27"/>
                    <a:pt x="57" y="27"/>
                    <a:pt x="58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8"/>
                  </a:cubicBezTo>
                  <a:cubicBezTo>
                    <a:pt x="62" y="28"/>
                    <a:pt x="65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9" y="28"/>
                    <a:pt x="67" y="29"/>
                  </a:cubicBezTo>
                  <a:cubicBezTo>
                    <a:pt x="68" y="29"/>
                    <a:pt x="67" y="28"/>
                    <a:pt x="68" y="28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28"/>
                    <a:pt x="63" y="29"/>
                    <a:pt x="61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6" y="30"/>
                    <a:pt x="67" y="30"/>
                    <a:pt x="69" y="30"/>
                  </a:cubicBezTo>
                  <a:cubicBezTo>
                    <a:pt x="69" y="30"/>
                    <a:pt x="70" y="30"/>
                    <a:pt x="70" y="30"/>
                  </a:cubicBezTo>
                  <a:cubicBezTo>
                    <a:pt x="70" y="30"/>
                    <a:pt x="72" y="30"/>
                    <a:pt x="72" y="30"/>
                  </a:cubicBezTo>
                  <a:cubicBezTo>
                    <a:pt x="70" y="30"/>
                    <a:pt x="72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7" y="31"/>
                  </a:cubicBezTo>
                  <a:cubicBezTo>
                    <a:pt x="67" y="31"/>
                    <a:pt x="67" y="30"/>
                    <a:pt x="66" y="31"/>
                  </a:cubicBezTo>
                  <a:cubicBezTo>
                    <a:pt x="67" y="31"/>
                    <a:pt x="64" y="31"/>
                    <a:pt x="65" y="31"/>
                  </a:cubicBezTo>
                  <a:cubicBezTo>
                    <a:pt x="64" y="32"/>
                    <a:pt x="64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59" y="32"/>
                    <a:pt x="61" y="31"/>
                  </a:cubicBezTo>
                  <a:cubicBezTo>
                    <a:pt x="58" y="31"/>
                    <a:pt x="55" y="31"/>
                    <a:pt x="53" y="32"/>
                  </a:cubicBezTo>
                  <a:cubicBezTo>
                    <a:pt x="52" y="32"/>
                    <a:pt x="53" y="31"/>
                    <a:pt x="52" y="31"/>
                  </a:cubicBezTo>
                  <a:cubicBezTo>
                    <a:pt x="51" y="32"/>
                    <a:pt x="48" y="31"/>
                    <a:pt x="48" y="32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7" y="31"/>
                    <a:pt x="48" y="31"/>
                    <a:pt x="48" y="31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7" y="30"/>
                    <a:pt x="47" y="31"/>
                    <a:pt x="48" y="30"/>
                  </a:cubicBezTo>
                  <a:cubicBezTo>
                    <a:pt x="47" y="30"/>
                    <a:pt x="44" y="30"/>
                    <a:pt x="4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2"/>
                  </a:cubicBezTo>
                  <a:cubicBezTo>
                    <a:pt x="45" y="32"/>
                    <a:pt x="46" y="31"/>
                    <a:pt x="46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28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3" y="33"/>
                    <a:pt x="23" y="32"/>
                  </a:cubicBezTo>
                  <a:cubicBezTo>
                    <a:pt x="21" y="32"/>
                    <a:pt x="21" y="33"/>
                    <a:pt x="20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3"/>
                    <a:pt x="19" y="33"/>
                    <a:pt x="20" y="33"/>
                  </a:cubicBezTo>
                  <a:cubicBezTo>
                    <a:pt x="18" y="33"/>
                    <a:pt x="14" y="33"/>
                    <a:pt x="11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10" y="33"/>
                    <a:pt x="5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9" y="34"/>
                    <a:pt x="8" y="34"/>
                  </a:cubicBezTo>
                  <a:cubicBezTo>
                    <a:pt x="7" y="34"/>
                    <a:pt x="7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4" y="34"/>
                    <a:pt x="3" y="33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0" y="34"/>
                    <a:pt x="0" y="35"/>
                  </a:cubicBezTo>
                  <a:cubicBezTo>
                    <a:pt x="1" y="35"/>
                    <a:pt x="1" y="34"/>
                    <a:pt x="2" y="35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4" y="35"/>
                    <a:pt x="2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8" y="35"/>
                    <a:pt x="12" y="35"/>
                    <a:pt x="16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8" y="35"/>
                    <a:pt x="20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4"/>
                    <a:pt x="24" y="34"/>
                    <a:pt x="25" y="35"/>
                  </a:cubicBezTo>
                  <a:cubicBezTo>
                    <a:pt x="26" y="35"/>
                    <a:pt x="24" y="35"/>
                    <a:pt x="25" y="35"/>
                  </a:cubicBezTo>
                  <a:cubicBezTo>
                    <a:pt x="25" y="35"/>
                    <a:pt x="26" y="35"/>
                    <a:pt x="27" y="35"/>
                  </a:cubicBezTo>
                  <a:cubicBezTo>
                    <a:pt x="28" y="35"/>
                    <a:pt x="28" y="35"/>
                    <a:pt x="29" y="36"/>
                  </a:cubicBezTo>
                  <a:cubicBezTo>
                    <a:pt x="29" y="35"/>
                    <a:pt x="28" y="35"/>
                    <a:pt x="29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2" y="34"/>
                    <a:pt x="34" y="35"/>
                    <a:pt x="35" y="36"/>
                  </a:cubicBezTo>
                  <a:cubicBezTo>
                    <a:pt x="36" y="36"/>
                    <a:pt x="35" y="35"/>
                    <a:pt x="36" y="35"/>
                  </a:cubicBezTo>
                  <a:cubicBezTo>
                    <a:pt x="37" y="36"/>
                    <a:pt x="36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41" y="35"/>
                    <a:pt x="44" y="34"/>
                    <a:pt x="4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4"/>
                    <a:pt x="42" y="35"/>
                    <a:pt x="40" y="35"/>
                  </a:cubicBezTo>
                  <a:cubicBezTo>
                    <a:pt x="40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5" y="37"/>
                    <a:pt x="45" y="38"/>
                    <a:pt x="46" y="37"/>
                  </a:cubicBezTo>
                  <a:cubicBezTo>
                    <a:pt x="45" y="37"/>
                    <a:pt x="44" y="37"/>
                    <a:pt x="44" y="36"/>
                  </a:cubicBezTo>
                  <a:cubicBezTo>
                    <a:pt x="46" y="37"/>
                    <a:pt x="48" y="36"/>
                    <a:pt x="51" y="37"/>
                  </a:cubicBezTo>
                  <a:cubicBezTo>
                    <a:pt x="54" y="35"/>
                    <a:pt x="59" y="37"/>
                    <a:pt x="62" y="36"/>
                  </a:cubicBezTo>
                  <a:cubicBezTo>
                    <a:pt x="65" y="36"/>
                    <a:pt x="65" y="38"/>
                    <a:pt x="64" y="39"/>
                  </a:cubicBezTo>
                  <a:cubicBezTo>
                    <a:pt x="62" y="38"/>
                    <a:pt x="63" y="39"/>
                    <a:pt x="61" y="39"/>
                  </a:cubicBezTo>
                  <a:cubicBezTo>
                    <a:pt x="62" y="38"/>
                    <a:pt x="60" y="38"/>
                    <a:pt x="60" y="38"/>
                  </a:cubicBezTo>
                  <a:cubicBezTo>
                    <a:pt x="61" y="38"/>
                    <a:pt x="61" y="37"/>
                    <a:pt x="61" y="37"/>
                  </a:cubicBezTo>
                  <a:cubicBezTo>
                    <a:pt x="60" y="37"/>
                    <a:pt x="59" y="37"/>
                    <a:pt x="59" y="38"/>
                  </a:cubicBezTo>
                  <a:cubicBezTo>
                    <a:pt x="60" y="38"/>
                    <a:pt x="59" y="38"/>
                    <a:pt x="60" y="39"/>
                  </a:cubicBezTo>
                  <a:cubicBezTo>
                    <a:pt x="59" y="39"/>
                    <a:pt x="57" y="39"/>
                    <a:pt x="57" y="39"/>
                  </a:cubicBezTo>
                  <a:cubicBezTo>
                    <a:pt x="60" y="40"/>
                    <a:pt x="61" y="39"/>
                    <a:pt x="66" y="40"/>
                  </a:cubicBez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4" y="40"/>
                    <a:pt x="63" y="40"/>
                  </a:cubicBezTo>
                  <a:cubicBezTo>
                    <a:pt x="63" y="40"/>
                    <a:pt x="65" y="40"/>
                    <a:pt x="65" y="41"/>
                  </a:cubicBezTo>
                  <a:cubicBezTo>
                    <a:pt x="65" y="41"/>
                    <a:pt x="65" y="41"/>
                    <a:pt x="64" y="41"/>
                  </a:cubicBezTo>
                  <a:cubicBezTo>
                    <a:pt x="62" y="40"/>
                    <a:pt x="60" y="41"/>
                    <a:pt x="57" y="41"/>
                  </a:cubicBezTo>
                  <a:cubicBezTo>
                    <a:pt x="56" y="40"/>
                    <a:pt x="53" y="42"/>
                    <a:pt x="51" y="41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1" y="42"/>
                    <a:pt x="52" y="42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1" y="43"/>
                    <a:pt x="61" y="43"/>
                    <a:pt x="62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3" y="42"/>
                    <a:pt x="64" y="42"/>
                  </a:cubicBezTo>
                  <a:cubicBezTo>
                    <a:pt x="64" y="42"/>
                    <a:pt x="64" y="43"/>
                    <a:pt x="65" y="43"/>
                  </a:cubicBezTo>
                  <a:cubicBezTo>
                    <a:pt x="65" y="42"/>
                    <a:pt x="66" y="42"/>
                    <a:pt x="67" y="41"/>
                  </a:cubicBezTo>
                  <a:cubicBezTo>
                    <a:pt x="67" y="42"/>
                    <a:pt x="68" y="42"/>
                    <a:pt x="68" y="42"/>
                  </a:cubicBezTo>
                  <a:cubicBezTo>
                    <a:pt x="67" y="41"/>
                    <a:pt x="66" y="42"/>
                    <a:pt x="66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7" y="42"/>
                    <a:pt x="68" y="42"/>
                  </a:cubicBezTo>
                  <a:cubicBezTo>
                    <a:pt x="69" y="42"/>
                    <a:pt x="69" y="43"/>
                    <a:pt x="70" y="43"/>
                  </a:cubicBezTo>
                  <a:cubicBezTo>
                    <a:pt x="70" y="43"/>
                    <a:pt x="69" y="43"/>
                    <a:pt x="70" y="42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6" y="42"/>
                    <a:pt x="78" y="42"/>
                    <a:pt x="77" y="41"/>
                  </a:cubicBezTo>
                  <a:cubicBezTo>
                    <a:pt x="78" y="41"/>
                    <a:pt x="80" y="41"/>
                    <a:pt x="79" y="41"/>
                  </a:cubicBezTo>
                  <a:cubicBezTo>
                    <a:pt x="78" y="41"/>
                    <a:pt x="75" y="40"/>
                    <a:pt x="76" y="41"/>
                  </a:cubicBezTo>
                  <a:cubicBezTo>
                    <a:pt x="75" y="42"/>
                    <a:pt x="74" y="42"/>
                    <a:pt x="74" y="41"/>
                  </a:cubicBezTo>
                  <a:cubicBezTo>
                    <a:pt x="75" y="41"/>
                    <a:pt x="75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2" y="41"/>
                    <a:pt x="73" y="41"/>
                    <a:pt x="72" y="40"/>
                  </a:cubicBezTo>
                  <a:cubicBezTo>
                    <a:pt x="70" y="41"/>
                    <a:pt x="67" y="41"/>
                    <a:pt x="65" y="41"/>
                  </a:cubicBezTo>
                  <a:cubicBezTo>
                    <a:pt x="67" y="40"/>
                    <a:pt x="67" y="40"/>
                    <a:pt x="68" y="39"/>
                  </a:cubicBezTo>
                  <a:cubicBezTo>
                    <a:pt x="68" y="39"/>
                    <a:pt x="69" y="40"/>
                    <a:pt x="69" y="39"/>
                  </a:cubicBezTo>
                  <a:cubicBezTo>
                    <a:pt x="68" y="39"/>
                    <a:pt x="69" y="40"/>
                    <a:pt x="70" y="39"/>
                  </a:cubicBezTo>
                  <a:cubicBezTo>
                    <a:pt x="71" y="39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2" y="40"/>
                    <a:pt x="72" y="39"/>
                    <a:pt x="73" y="40"/>
                  </a:cubicBezTo>
                  <a:cubicBezTo>
                    <a:pt x="74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6" y="39"/>
                    <a:pt x="75" y="37"/>
                    <a:pt x="77" y="38"/>
                  </a:cubicBezTo>
                  <a:cubicBezTo>
                    <a:pt x="76" y="38"/>
                    <a:pt x="76" y="39"/>
                    <a:pt x="76" y="40"/>
                  </a:cubicBezTo>
                  <a:cubicBezTo>
                    <a:pt x="77" y="40"/>
                    <a:pt x="77" y="39"/>
                    <a:pt x="77" y="39"/>
                  </a:cubicBezTo>
                  <a:cubicBezTo>
                    <a:pt x="77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3" y="38"/>
                    <a:pt x="82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38"/>
                    <a:pt x="91" y="38"/>
                    <a:pt x="91" y="37"/>
                  </a:cubicBezTo>
                  <a:cubicBezTo>
                    <a:pt x="91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5" y="37"/>
                    <a:pt x="96" y="38"/>
                  </a:cubicBezTo>
                  <a:cubicBezTo>
                    <a:pt x="97" y="37"/>
                    <a:pt x="96" y="37"/>
                    <a:pt x="97" y="37"/>
                  </a:cubicBezTo>
                  <a:cubicBezTo>
                    <a:pt x="98" y="38"/>
                    <a:pt x="99" y="37"/>
                    <a:pt x="100" y="38"/>
                  </a:cubicBezTo>
                  <a:cubicBezTo>
                    <a:pt x="101" y="37"/>
                    <a:pt x="102" y="37"/>
                    <a:pt x="104" y="37"/>
                  </a:cubicBezTo>
                  <a:cubicBezTo>
                    <a:pt x="104" y="37"/>
                    <a:pt x="103" y="36"/>
                    <a:pt x="104" y="36"/>
                  </a:cubicBezTo>
                  <a:cubicBezTo>
                    <a:pt x="105" y="36"/>
                    <a:pt x="106" y="37"/>
                    <a:pt x="107" y="37"/>
                  </a:cubicBezTo>
                  <a:cubicBezTo>
                    <a:pt x="107" y="37"/>
                    <a:pt x="109" y="36"/>
                    <a:pt x="107" y="36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4" y="36"/>
                    <a:pt x="102" y="35"/>
                    <a:pt x="99" y="36"/>
                  </a:cubicBezTo>
                  <a:cubicBezTo>
                    <a:pt x="99" y="36"/>
                    <a:pt x="100" y="36"/>
                    <a:pt x="100" y="36"/>
                  </a:cubicBezTo>
                  <a:cubicBezTo>
                    <a:pt x="98" y="36"/>
                    <a:pt x="96" y="36"/>
                    <a:pt x="95" y="36"/>
                  </a:cubicBezTo>
                  <a:cubicBezTo>
                    <a:pt x="95" y="36"/>
                    <a:pt x="93" y="36"/>
                    <a:pt x="92" y="36"/>
                  </a:cubicBezTo>
                  <a:cubicBezTo>
                    <a:pt x="91" y="35"/>
                    <a:pt x="89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5" y="35"/>
                    <a:pt x="84" y="36"/>
                  </a:cubicBezTo>
                  <a:cubicBezTo>
                    <a:pt x="85" y="36"/>
                    <a:pt x="83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3" y="35"/>
                    <a:pt x="80" y="36"/>
                    <a:pt x="80" y="35"/>
                  </a:cubicBezTo>
                  <a:cubicBezTo>
                    <a:pt x="82" y="35"/>
                    <a:pt x="8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7" y="35"/>
                    <a:pt x="87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4"/>
                    <a:pt x="86" y="34"/>
                    <a:pt x="85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7" y="34"/>
                    <a:pt x="88" y="33"/>
                    <a:pt x="90" y="34"/>
                  </a:cubicBezTo>
                  <a:cubicBezTo>
                    <a:pt x="90" y="33"/>
                    <a:pt x="93" y="34"/>
                    <a:pt x="93" y="33"/>
                  </a:cubicBezTo>
                  <a:cubicBezTo>
                    <a:pt x="91" y="33"/>
                    <a:pt x="93" y="33"/>
                    <a:pt x="93" y="33"/>
                  </a:cubicBezTo>
                  <a:cubicBezTo>
                    <a:pt x="91" y="31"/>
                    <a:pt x="85" y="33"/>
                    <a:pt x="84" y="32"/>
                  </a:cubicBezTo>
                  <a:cubicBezTo>
                    <a:pt x="87" y="32"/>
                    <a:pt x="89" y="33"/>
                    <a:pt x="91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8" y="31"/>
                    <a:pt x="90" y="31"/>
                    <a:pt x="89" y="31"/>
                  </a:cubicBezTo>
                  <a:cubicBezTo>
                    <a:pt x="87" y="31"/>
                    <a:pt x="85" y="31"/>
                    <a:pt x="83" y="31"/>
                  </a:cubicBezTo>
                  <a:cubicBezTo>
                    <a:pt x="83" y="30"/>
                    <a:pt x="81" y="32"/>
                    <a:pt x="79" y="31"/>
                  </a:cubicBezTo>
                  <a:cubicBezTo>
                    <a:pt x="78" y="32"/>
                    <a:pt x="76" y="30"/>
                    <a:pt x="75" y="31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0"/>
                    <a:pt x="72" y="30"/>
                  </a:cubicBezTo>
                  <a:cubicBezTo>
                    <a:pt x="71" y="29"/>
                    <a:pt x="71" y="30"/>
                    <a:pt x="70" y="30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30"/>
                    <a:pt x="74" y="29"/>
                    <a:pt x="75" y="30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3" y="29"/>
                    <a:pt x="72" y="29"/>
                    <a:pt x="71" y="29"/>
                  </a:cubicBezTo>
                  <a:cubicBezTo>
                    <a:pt x="71" y="28"/>
                    <a:pt x="73" y="28"/>
                    <a:pt x="72" y="27"/>
                  </a:cubicBezTo>
                  <a:cubicBezTo>
                    <a:pt x="73" y="29"/>
                    <a:pt x="76" y="27"/>
                    <a:pt x="77" y="28"/>
                  </a:cubicBezTo>
                  <a:cubicBezTo>
                    <a:pt x="76" y="28"/>
                    <a:pt x="76" y="30"/>
                    <a:pt x="77" y="30"/>
                  </a:cubicBezTo>
                  <a:cubicBezTo>
                    <a:pt x="77" y="29"/>
                    <a:pt x="78" y="29"/>
                    <a:pt x="78" y="29"/>
                  </a:cubicBezTo>
                  <a:cubicBezTo>
                    <a:pt x="76" y="29"/>
                    <a:pt x="78" y="28"/>
                    <a:pt x="78" y="27"/>
                  </a:cubicBezTo>
                  <a:cubicBezTo>
                    <a:pt x="80" y="27"/>
                    <a:pt x="79" y="28"/>
                    <a:pt x="79" y="28"/>
                  </a:cubicBezTo>
                  <a:cubicBezTo>
                    <a:pt x="79" y="28"/>
                    <a:pt x="79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79" y="27"/>
                    <a:pt x="81" y="27"/>
                  </a:cubicBezTo>
                  <a:cubicBezTo>
                    <a:pt x="81" y="26"/>
                    <a:pt x="79" y="27"/>
                    <a:pt x="78" y="27"/>
                  </a:cubicBezTo>
                  <a:cubicBezTo>
                    <a:pt x="79" y="26"/>
                    <a:pt x="80" y="26"/>
                    <a:pt x="81" y="26"/>
                  </a:cubicBezTo>
                  <a:cubicBezTo>
                    <a:pt x="81" y="26"/>
                    <a:pt x="81" y="27"/>
                    <a:pt x="82" y="27"/>
                  </a:cubicBezTo>
                  <a:cubicBezTo>
                    <a:pt x="82" y="26"/>
                    <a:pt x="81" y="26"/>
                    <a:pt x="81" y="26"/>
                  </a:cubicBezTo>
                  <a:cubicBezTo>
                    <a:pt x="81" y="26"/>
                    <a:pt x="80" y="26"/>
                    <a:pt x="80" y="26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1" y="25"/>
                    <a:pt x="81" y="26"/>
                    <a:pt x="82" y="25"/>
                  </a:cubicBezTo>
                  <a:cubicBezTo>
                    <a:pt x="82" y="25"/>
                    <a:pt x="83" y="25"/>
                    <a:pt x="82" y="24"/>
                  </a:cubicBezTo>
                  <a:cubicBezTo>
                    <a:pt x="82" y="24"/>
                    <a:pt x="83" y="24"/>
                    <a:pt x="83" y="25"/>
                  </a:cubicBezTo>
                  <a:cubicBezTo>
                    <a:pt x="85" y="25"/>
                    <a:pt x="83" y="24"/>
                    <a:pt x="84" y="24"/>
                  </a:cubicBezTo>
                  <a:cubicBezTo>
                    <a:pt x="85" y="25"/>
                    <a:pt x="85" y="25"/>
                    <a:pt x="86" y="24"/>
                  </a:cubicBezTo>
                  <a:cubicBezTo>
                    <a:pt x="86" y="24"/>
                    <a:pt x="86" y="24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5"/>
                    <a:pt x="89" y="25"/>
                    <a:pt x="89" y="26"/>
                  </a:cubicBezTo>
                  <a:cubicBezTo>
                    <a:pt x="88" y="25"/>
                    <a:pt x="89" y="27"/>
                    <a:pt x="87" y="26"/>
                  </a:cubicBezTo>
                  <a:cubicBezTo>
                    <a:pt x="87" y="27"/>
                    <a:pt x="89" y="28"/>
                    <a:pt x="90" y="27"/>
                  </a:cubicBezTo>
                  <a:cubicBezTo>
                    <a:pt x="88" y="27"/>
                    <a:pt x="90" y="27"/>
                    <a:pt x="91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0" y="26"/>
                    <a:pt x="89" y="25"/>
                    <a:pt x="91" y="25"/>
                  </a:cubicBezTo>
                  <a:cubicBezTo>
                    <a:pt x="91" y="26"/>
                    <a:pt x="90" y="26"/>
                    <a:pt x="90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7"/>
                    <a:pt x="94" y="26"/>
                    <a:pt x="94" y="27"/>
                  </a:cubicBezTo>
                  <a:cubicBezTo>
                    <a:pt x="95" y="26"/>
                    <a:pt x="95" y="25"/>
                    <a:pt x="95" y="25"/>
                  </a:cubicBezTo>
                  <a:cubicBezTo>
                    <a:pt x="94" y="25"/>
                    <a:pt x="95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6" y="24"/>
                    <a:pt x="98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1" y="24"/>
                    <a:pt x="101" y="24"/>
                    <a:pt x="102" y="24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4" y="26"/>
                    <a:pt x="105" y="25"/>
                  </a:cubicBezTo>
                  <a:cubicBezTo>
                    <a:pt x="104" y="25"/>
                    <a:pt x="103" y="25"/>
                    <a:pt x="103" y="25"/>
                  </a:cubicBezTo>
                  <a:cubicBezTo>
                    <a:pt x="105" y="25"/>
                    <a:pt x="103" y="24"/>
                    <a:pt x="103" y="24"/>
                  </a:cubicBezTo>
                  <a:cubicBezTo>
                    <a:pt x="103" y="24"/>
                    <a:pt x="104" y="24"/>
                    <a:pt x="105" y="24"/>
                  </a:cubicBezTo>
                  <a:cubicBezTo>
                    <a:pt x="106" y="24"/>
                    <a:pt x="105" y="24"/>
                    <a:pt x="105" y="24"/>
                  </a:cubicBezTo>
                  <a:cubicBezTo>
                    <a:pt x="107" y="24"/>
                    <a:pt x="106" y="24"/>
                    <a:pt x="106" y="24"/>
                  </a:cubicBezTo>
                  <a:cubicBezTo>
                    <a:pt x="107" y="24"/>
                    <a:pt x="108" y="23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10" y="24"/>
                    <a:pt x="110" y="24"/>
                    <a:pt x="112" y="23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4" y="24"/>
                    <a:pt x="111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7" y="25"/>
                    <a:pt x="115" y="26"/>
                  </a:cubicBezTo>
                  <a:cubicBezTo>
                    <a:pt x="115" y="26"/>
                    <a:pt x="116" y="27"/>
                    <a:pt x="116" y="27"/>
                  </a:cubicBezTo>
                  <a:cubicBezTo>
                    <a:pt x="115" y="26"/>
                    <a:pt x="120" y="27"/>
                    <a:pt x="120" y="26"/>
                  </a:cubicBezTo>
                  <a:cubicBezTo>
                    <a:pt x="120" y="26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9" y="25"/>
                    <a:pt x="118" y="25"/>
                    <a:pt x="119" y="25"/>
                  </a:cubicBezTo>
                  <a:cubicBezTo>
                    <a:pt x="119" y="25"/>
                    <a:pt x="120" y="25"/>
                    <a:pt x="121" y="25"/>
                  </a:cubicBezTo>
                  <a:cubicBezTo>
                    <a:pt x="121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2" y="26"/>
                  </a:cubicBezTo>
                  <a:cubicBezTo>
                    <a:pt x="122" y="26"/>
                    <a:pt x="121" y="25"/>
                    <a:pt x="122" y="25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7" y="26"/>
                    <a:pt x="130" y="27"/>
                    <a:pt x="132" y="27"/>
                  </a:cubicBezTo>
                  <a:cubicBezTo>
                    <a:pt x="131" y="26"/>
                    <a:pt x="130" y="28"/>
                    <a:pt x="128" y="27"/>
                  </a:cubicBezTo>
                  <a:cubicBezTo>
                    <a:pt x="129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6" y="27"/>
                    <a:pt x="126" y="28"/>
                    <a:pt x="126" y="28"/>
                  </a:cubicBezTo>
                  <a:cubicBezTo>
                    <a:pt x="128" y="28"/>
                    <a:pt x="130" y="29"/>
                    <a:pt x="132" y="28"/>
                  </a:cubicBezTo>
                  <a:cubicBezTo>
                    <a:pt x="131" y="28"/>
                    <a:pt x="130" y="28"/>
                    <a:pt x="130" y="28"/>
                  </a:cubicBezTo>
                  <a:cubicBezTo>
                    <a:pt x="131" y="27"/>
                    <a:pt x="132" y="28"/>
                    <a:pt x="133" y="27"/>
                  </a:cubicBezTo>
                  <a:cubicBezTo>
                    <a:pt x="133" y="28"/>
                    <a:pt x="134" y="29"/>
                    <a:pt x="132" y="29"/>
                  </a:cubicBezTo>
                  <a:cubicBezTo>
                    <a:pt x="131" y="28"/>
                    <a:pt x="128" y="29"/>
                    <a:pt x="128" y="29"/>
                  </a:cubicBezTo>
                  <a:cubicBezTo>
                    <a:pt x="127" y="29"/>
                    <a:pt x="127" y="28"/>
                    <a:pt x="126" y="28"/>
                  </a:cubicBezTo>
                  <a:cubicBezTo>
                    <a:pt x="126" y="29"/>
                    <a:pt x="124" y="29"/>
                    <a:pt x="123" y="29"/>
                  </a:cubicBezTo>
                  <a:cubicBezTo>
                    <a:pt x="123" y="29"/>
                    <a:pt x="125" y="29"/>
                    <a:pt x="124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2" y="29"/>
                    <a:pt x="123" y="30"/>
                    <a:pt x="122" y="30"/>
                  </a:cubicBezTo>
                  <a:cubicBezTo>
                    <a:pt x="122" y="30"/>
                    <a:pt x="122" y="30"/>
                    <a:pt x="122" y="29"/>
                  </a:cubicBezTo>
                  <a:cubicBezTo>
                    <a:pt x="123" y="29"/>
                    <a:pt x="122" y="29"/>
                    <a:pt x="122" y="28"/>
                  </a:cubicBezTo>
                  <a:cubicBezTo>
                    <a:pt x="123" y="28"/>
                    <a:pt x="124" y="29"/>
                    <a:pt x="125" y="28"/>
                  </a:cubicBezTo>
                  <a:cubicBezTo>
                    <a:pt x="124" y="28"/>
                    <a:pt x="125" y="27"/>
                    <a:pt x="124" y="27"/>
                  </a:cubicBezTo>
                  <a:cubicBezTo>
                    <a:pt x="123" y="27"/>
                    <a:pt x="124" y="28"/>
                    <a:pt x="123" y="28"/>
                  </a:cubicBezTo>
                  <a:cubicBezTo>
                    <a:pt x="122" y="28"/>
                    <a:pt x="121" y="28"/>
                    <a:pt x="121" y="27"/>
                  </a:cubicBezTo>
                  <a:cubicBezTo>
                    <a:pt x="120" y="27"/>
                    <a:pt x="120" y="28"/>
                    <a:pt x="119" y="28"/>
                  </a:cubicBezTo>
                  <a:cubicBezTo>
                    <a:pt x="119" y="27"/>
                    <a:pt x="118" y="27"/>
                    <a:pt x="118" y="27"/>
                  </a:cubicBezTo>
                  <a:cubicBezTo>
                    <a:pt x="119" y="27"/>
                    <a:pt x="119" y="27"/>
                    <a:pt x="118" y="26"/>
                  </a:cubicBezTo>
                  <a:cubicBezTo>
                    <a:pt x="117" y="27"/>
                    <a:pt x="117" y="27"/>
                    <a:pt x="117" y="28"/>
                  </a:cubicBezTo>
                  <a:cubicBezTo>
                    <a:pt x="118" y="28"/>
                    <a:pt x="117" y="27"/>
                    <a:pt x="118" y="28"/>
                  </a:cubicBezTo>
                  <a:cubicBezTo>
                    <a:pt x="117" y="28"/>
                    <a:pt x="118" y="28"/>
                    <a:pt x="118" y="28"/>
                  </a:cubicBezTo>
                  <a:cubicBezTo>
                    <a:pt x="116" y="29"/>
                    <a:pt x="114" y="27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2" y="28"/>
                    <a:pt x="113" y="30"/>
                    <a:pt x="112" y="29"/>
                  </a:cubicBezTo>
                  <a:cubicBezTo>
                    <a:pt x="111" y="30"/>
                    <a:pt x="113" y="30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2" y="30"/>
                    <a:pt x="110" y="29"/>
                    <a:pt x="111" y="29"/>
                  </a:cubicBezTo>
                  <a:cubicBezTo>
                    <a:pt x="111" y="29"/>
                    <a:pt x="112" y="29"/>
                    <a:pt x="112" y="28"/>
                  </a:cubicBezTo>
                  <a:cubicBezTo>
                    <a:pt x="111" y="29"/>
                    <a:pt x="111" y="28"/>
                    <a:pt x="108" y="2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30"/>
                    <a:pt x="110" y="31"/>
                    <a:pt x="109" y="31"/>
                  </a:cubicBezTo>
                  <a:cubicBezTo>
                    <a:pt x="108" y="31"/>
                    <a:pt x="108" y="32"/>
                    <a:pt x="107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6" y="31"/>
                    <a:pt x="106" y="30"/>
                    <a:pt x="105" y="30"/>
                  </a:cubicBezTo>
                  <a:cubicBezTo>
                    <a:pt x="105" y="31"/>
                    <a:pt x="105" y="31"/>
                    <a:pt x="104" y="31"/>
                  </a:cubicBezTo>
                  <a:cubicBezTo>
                    <a:pt x="104" y="31"/>
                    <a:pt x="105" y="31"/>
                    <a:pt x="105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1"/>
                    <a:pt x="104" y="31"/>
                    <a:pt x="105" y="32"/>
                  </a:cubicBezTo>
                  <a:cubicBezTo>
                    <a:pt x="104" y="31"/>
                    <a:pt x="106" y="31"/>
                    <a:pt x="106" y="31"/>
                  </a:cubicBezTo>
                  <a:cubicBezTo>
                    <a:pt x="106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3" y="31"/>
                  </a:cubicBezTo>
                  <a:cubicBezTo>
                    <a:pt x="104" y="31"/>
                    <a:pt x="101" y="31"/>
                    <a:pt x="102" y="30"/>
                  </a:cubicBezTo>
                  <a:cubicBezTo>
                    <a:pt x="100" y="30"/>
                    <a:pt x="102" y="31"/>
                    <a:pt x="101" y="31"/>
                  </a:cubicBezTo>
                  <a:cubicBezTo>
                    <a:pt x="99" y="31"/>
                    <a:pt x="99" y="31"/>
                    <a:pt x="98" y="31"/>
                  </a:cubicBezTo>
                  <a:cubicBezTo>
                    <a:pt x="97" y="31"/>
                    <a:pt x="96" y="31"/>
                    <a:pt x="97" y="31"/>
                  </a:cubicBezTo>
                  <a:cubicBezTo>
                    <a:pt x="95" y="31"/>
                    <a:pt x="94" y="31"/>
                    <a:pt x="92" y="31"/>
                  </a:cubicBezTo>
                  <a:cubicBezTo>
                    <a:pt x="92" y="31"/>
                    <a:pt x="94" y="31"/>
                    <a:pt x="93" y="31"/>
                  </a:cubicBezTo>
                  <a:cubicBezTo>
                    <a:pt x="92" y="31"/>
                    <a:pt x="92" y="31"/>
                    <a:pt x="91" y="32"/>
                  </a:cubicBezTo>
                  <a:cubicBezTo>
                    <a:pt x="92" y="32"/>
                    <a:pt x="93" y="32"/>
                    <a:pt x="94" y="32"/>
                  </a:cubicBezTo>
                  <a:cubicBezTo>
                    <a:pt x="94" y="33"/>
                    <a:pt x="96" y="32"/>
                    <a:pt x="95" y="33"/>
                  </a:cubicBezTo>
                  <a:cubicBezTo>
                    <a:pt x="96" y="33"/>
                    <a:pt x="95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3"/>
                    <a:pt x="99" y="33"/>
                    <a:pt x="100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100" y="34"/>
                    <a:pt x="99" y="35"/>
                    <a:pt x="100" y="35"/>
                  </a:cubicBezTo>
                  <a:cubicBezTo>
                    <a:pt x="100" y="34"/>
                    <a:pt x="102" y="35"/>
                    <a:pt x="103" y="34"/>
                  </a:cubicBezTo>
                  <a:cubicBezTo>
                    <a:pt x="102" y="34"/>
                    <a:pt x="102" y="35"/>
                    <a:pt x="102" y="34"/>
                  </a:cubicBezTo>
                  <a:cubicBezTo>
                    <a:pt x="103" y="34"/>
                    <a:pt x="101" y="34"/>
                    <a:pt x="102" y="33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2" y="33"/>
                    <a:pt x="101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3" y="33"/>
                  </a:cubicBezTo>
                  <a:cubicBezTo>
                    <a:pt x="104" y="33"/>
                    <a:pt x="102" y="34"/>
                    <a:pt x="104" y="34"/>
                  </a:cubicBezTo>
                  <a:cubicBezTo>
                    <a:pt x="104" y="33"/>
                    <a:pt x="104" y="33"/>
                    <a:pt x="103" y="32"/>
                  </a:cubicBezTo>
                  <a:cubicBezTo>
                    <a:pt x="106" y="32"/>
                    <a:pt x="104" y="32"/>
                    <a:pt x="106" y="33"/>
                  </a:cubicBezTo>
                  <a:cubicBezTo>
                    <a:pt x="106" y="32"/>
                    <a:pt x="109" y="32"/>
                    <a:pt x="110" y="32"/>
                  </a:cubicBezTo>
                  <a:cubicBezTo>
                    <a:pt x="109" y="32"/>
                    <a:pt x="111" y="33"/>
                    <a:pt x="111" y="34"/>
                  </a:cubicBezTo>
                  <a:cubicBezTo>
                    <a:pt x="109" y="34"/>
                    <a:pt x="111" y="35"/>
                    <a:pt x="109" y="35"/>
                  </a:cubicBezTo>
                  <a:cubicBezTo>
                    <a:pt x="110" y="36"/>
                    <a:pt x="113" y="35"/>
                    <a:pt x="115" y="35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6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6"/>
                    <a:pt x="113" y="35"/>
                    <a:pt x="112" y="36"/>
                  </a:cubicBezTo>
                  <a:cubicBezTo>
                    <a:pt x="113" y="36"/>
                    <a:pt x="113" y="37"/>
                    <a:pt x="115" y="37"/>
                  </a:cubicBezTo>
                  <a:cubicBezTo>
                    <a:pt x="114" y="37"/>
                    <a:pt x="113" y="37"/>
                    <a:pt x="113" y="37"/>
                  </a:cubicBezTo>
                  <a:cubicBezTo>
                    <a:pt x="114" y="37"/>
                    <a:pt x="113" y="38"/>
                    <a:pt x="114" y="38"/>
                  </a:cubicBezTo>
                  <a:cubicBezTo>
                    <a:pt x="116" y="38"/>
                    <a:pt x="115" y="37"/>
                    <a:pt x="116" y="38"/>
                  </a:cubicBezTo>
                  <a:cubicBezTo>
                    <a:pt x="116" y="38"/>
                    <a:pt x="115" y="38"/>
                    <a:pt x="115" y="39"/>
                  </a:cubicBezTo>
                  <a:cubicBezTo>
                    <a:pt x="115" y="39"/>
                    <a:pt x="116" y="38"/>
                    <a:pt x="117" y="39"/>
                  </a:cubicBezTo>
                  <a:cubicBezTo>
                    <a:pt x="117" y="38"/>
                    <a:pt x="116" y="38"/>
                    <a:pt x="117" y="38"/>
                  </a:cubicBezTo>
                  <a:cubicBezTo>
                    <a:pt x="119" y="39"/>
                    <a:pt x="121" y="38"/>
                    <a:pt x="124" y="39"/>
                  </a:cubicBezTo>
                  <a:cubicBezTo>
                    <a:pt x="123" y="39"/>
                    <a:pt x="124" y="40"/>
                    <a:pt x="123" y="40"/>
                  </a:cubicBezTo>
                  <a:cubicBezTo>
                    <a:pt x="123" y="39"/>
                    <a:pt x="119" y="38"/>
                    <a:pt x="119" y="39"/>
                  </a:cubicBezTo>
                  <a:cubicBezTo>
                    <a:pt x="120" y="39"/>
                    <a:pt x="120" y="39"/>
                    <a:pt x="121" y="40"/>
                  </a:cubicBezTo>
                  <a:cubicBezTo>
                    <a:pt x="119" y="39"/>
                    <a:pt x="121" y="40"/>
                    <a:pt x="120" y="40"/>
                  </a:cubicBezTo>
                  <a:cubicBezTo>
                    <a:pt x="120" y="40"/>
                    <a:pt x="120" y="40"/>
                    <a:pt x="119" y="4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0" y="41"/>
                    <a:pt x="119" y="43"/>
                    <a:pt x="119" y="43"/>
                  </a:cubicBezTo>
                  <a:cubicBezTo>
                    <a:pt x="119" y="43"/>
                    <a:pt x="117" y="43"/>
                    <a:pt x="117" y="43"/>
                  </a:cubicBezTo>
                  <a:cubicBezTo>
                    <a:pt x="120" y="43"/>
                    <a:pt x="120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4" y="43"/>
                    <a:pt x="125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8" y="44"/>
                    <a:pt x="133" y="42"/>
                    <a:pt x="132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2" y="43"/>
                    <a:pt x="133" y="43"/>
                  </a:cubicBezTo>
                  <a:cubicBezTo>
                    <a:pt x="135" y="43"/>
                    <a:pt x="135" y="43"/>
                    <a:pt x="137" y="43"/>
                  </a:cubicBezTo>
                  <a:cubicBezTo>
                    <a:pt x="136" y="42"/>
                    <a:pt x="139" y="43"/>
                    <a:pt x="139" y="43"/>
                  </a:cubicBezTo>
                  <a:cubicBezTo>
                    <a:pt x="139" y="43"/>
                    <a:pt x="140" y="43"/>
                    <a:pt x="140" y="42"/>
                  </a:cubicBezTo>
                  <a:cubicBezTo>
                    <a:pt x="141" y="43"/>
                    <a:pt x="142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2"/>
                    <a:pt x="145" y="42"/>
                    <a:pt x="145" y="42"/>
                  </a:cubicBezTo>
                  <a:cubicBezTo>
                    <a:pt x="145" y="43"/>
                    <a:pt x="144" y="43"/>
                    <a:pt x="144" y="43"/>
                  </a:cubicBezTo>
                  <a:cubicBezTo>
                    <a:pt x="145" y="43"/>
                    <a:pt x="144" y="43"/>
                    <a:pt x="145" y="43"/>
                  </a:cubicBezTo>
                  <a:cubicBezTo>
                    <a:pt x="145" y="43"/>
                    <a:pt x="146" y="42"/>
                    <a:pt x="147" y="43"/>
                  </a:cubicBezTo>
                  <a:cubicBezTo>
                    <a:pt x="147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9" y="43"/>
                  </a:cubicBezTo>
                  <a:cubicBezTo>
                    <a:pt x="150" y="43"/>
                    <a:pt x="148" y="42"/>
                    <a:pt x="150" y="42"/>
                  </a:cubicBezTo>
                  <a:cubicBezTo>
                    <a:pt x="150" y="42"/>
                    <a:pt x="152" y="42"/>
                    <a:pt x="153" y="42"/>
                  </a:cubicBezTo>
                  <a:cubicBezTo>
                    <a:pt x="151" y="42"/>
                    <a:pt x="151" y="43"/>
                    <a:pt x="150" y="42"/>
                  </a:cubicBezTo>
                  <a:cubicBezTo>
                    <a:pt x="150" y="43"/>
                    <a:pt x="150" y="43"/>
                    <a:pt x="149" y="43"/>
                  </a:cubicBezTo>
                  <a:cubicBezTo>
                    <a:pt x="150" y="43"/>
                    <a:pt x="150" y="44"/>
                    <a:pt x="151" y="44"/>
                  </a:cubicBezTo>
                  <a:cubicBezTo>
                    <a:pt x="150" y="42"/>
                    <a:pt x="153" y="43"/>
                    <a:pt x="154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3" y="43"/>
                    <a:pt x="155" y="42"/>
                    <a:pt x="155" y="42"/>
                  </a:cubicBezTo>
                  <a:cubicBezTo>
                    <a:pt x="155" y="43"/>
                    <a:pt x="154" y="43"/>
                    <a:pt x="155" y="43"/>
                  </a:cubicBezTo>
                  <a:cubicBezTo>
                    <a:pt x="155" y="42"/>
                    <a:pt x="157" y="43"/>
                    <a:pt x="157" y="43"/>
                  </a:cubicBezTo>
                  <a:cubicBezTo>
                    <a:pt x="157" y="43"/>
                    <a:pt x="157" y="43"/>
                    <a:pt x="159" y="43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4"/>
                    <a:pt x="159" y="44"/>
                  </a:cubicBezTo>
                  <a:cubicBezTo>
                    <a:pt x="159" y="43"/>
                    <a:pt x="159" y="43"/>
                    <a:pt x="158" y="43"/>
                  </a:cubicBezTo>
                  <a:cubicBezTo>
                    <a:pt x="158" y="44"/>
                    <a:pt x="159" y="44"/>
                    <a:pt x="161" y="44"/>
                  </a:cubicBezTo>
                  <a:cubicBezTo>
                    <a:pt x="162" y="44"/>
                    <a:pt x="161" y="44"/>
                    <a:pt x="162" y="43"/>
                  </a:cubicBezTo>
                  <a:cubicBezTo>
                    <a:pt x="163" y="44"/>
                    <a:pt x="165" y="44"/>
                    <a:pt x="164" y="43"/>
                  </a:cubicBezTo>
                  <a:cubicBezTo>
                    <a:pt x="166" y="43"/>
                    <a:pt x="165" y="44"/>
                    <a:pt x="167" y="44"/>
                  </a:cubicBezTo>
                  <a:cubicBezTo>
                    <a:pt x="167" y="43"/>
                    <a:pt x="166" y="44"/>
                    <a:pt x="166" y="43"/>
                  </a:cubicBezTo>
                  <a:cubicBezTo>
                    <a:pt x="167" y="43"/>
                    <a:pt x="169" y="43"/>
                    <a:pt x="169" y="43"/>
                  </a:cubicBezTo>
                  <a:cubicBezTo>
                    <a:pt x="170" y="43"/>
                    <a:pt x="171" y="43"/>
                    <a:pt x="171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4"/>
                    <a:pt x="172" y="44"/>
                    <a:pt x="173" y="44"/>
                  </a:cubicBezTo>
                  <a:cubicBezTo>
                    <a:pt x="172" y="44"/>
                    <a:pt x="174" y="44"/>
                    <a:pt x="174" y="44"/>
                  </a:cubicBezTo>
                  <a:cubicBezTo>
                    <a:pt x="173" y="44"/>
                    <a:pt x="174" y="44"/>
                    <a:pt x="174" y="45"/>
                  </a:cubicBezTo>
                  <a:cubicBezTo>
                    <a:pt x="175" y="45"/>
                    <a:pt x="175" y="45"/>
                    <a:pt x="176" y="45"/>
                  </a:cubicBezTo>
                  <a:cubicBezTo>
                    <a:pt x="174" y="45"/>
                    <a:pt x="176" y="44"/>
                    <a:pt x="176" y="44"/>
                  </a:cubicBezTo>
                  <a:cubicBezTo>
                    <a:pt x="177" y="44"/>
                    <a:pt x="176" y="44"/>
                    <a:pt x="177" y="45"/>
                  </a:cubicBezTo>
                  <a:cubicBezTo>
                    <a:pt x="178" y="45"/>
                    <a:pt x="177" y="44"/>
                    <a:pt x="178" y="44"/>
                  </a:cubicBezTo>
                  <a:cubicBezTo>
                    <a:pt x="178" y="45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5"/>
                  </a:cubicBezTo>
                  <a:cubicBezTo>
                    <a:pt x="180" y="45"/>
                    <a:pt x="180" y="45"/>
                    <a:pt x="181" y="45"/>
                  </a:cubicBezTo>
                  <a:cubicBezTo>
                    <a:pt x="181" y="45"/>
                    <a:pt x="180" y="44"/>
                    <a:pt x="181" y="44"/>
                  </a:cubicBezTo>
                  <a:cubicBezTo>
                    <a:pt x="182" y="44"/>
                    <a:pt x="182" y="44"/>
                    <a:pt x="183" y="45"/>
                  </a:cubicBezTo>
                  <a:cubicBezTo>
                    <a:pt x="184" y="44"/>
                    <a:pt x="181" y="44"/>
                    <a:pt x="182" y="43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44"/>
                    <a:pt x="188" y="44"/>
                    <a:pt x="187" y="45"/>
                  </a:cubicBezTo>
                  <a:cubicBezTo>
                    <a:pt x="190" y="45"/>
                    <a:pt x="193" y="45"/>
                    <a:pt x="196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7" y="45"/>
                    <a:pt x="197" y="44"/>
                    <a:pt x="197" y="44"/>
                  </a:cubicBezTo>
                  <a:cubicBezTo>
                    <a:pt x="196" y="45"/>
                    <a:pt x="196" y="45"/>
                    <a:pt x="198" y="45"/>
                  </a:cubicBezTo>
                  <a:cubicBezTo>
                    <a:pt x="199" y="45"/>
                    <a:pt x="197" y="45"/>
                    <a:pt x="198" y="45"/>
                  </a:cubicBezTo>
                  <a:cubicBezTo>
                    <a:pt x="201" y="46"/>
                    <a:pt x="204" y="45"/>
                    <a:pt x="207" y="45"/>
                  </a:cubicBezTo>
                  <a:cubicBezTo>
                    <a:pt x="208" y="45"/>
                    <a:pt x="206" y="45"/>
                    <a:pt x="207" y="45"/>
                  </a:cubicBezTo>
                  <a:cubicBezTo>
                    <a:pt x="208" y="45"/>
                    <a:pt x="209" y="45"/>
                    <a:pt x="210" y="45"/>
                  </a:cubicBezTo>
                  <a:cubicBezTo>
                    <a:pt x="210" y="45"/>
                    <a:pt x="210" y="45"/>
                    <a:pt x="211" y="44"/>
                  </a:cubicBezTo>
                  <a:cubicBezTo>
                    <a:pt x="212" y="44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6"/>
                  </a:cubicBezTo>
                  <a:cubicBezTo>
                    <a:pt x="212" y="45"/>
                    <a:pt x="214" y="45"/>
                    <a:pt x="214" y="46"/>
                  </a:cubicBezTo>
                  <a:cubicBezTo>
                    <a:pt x="215" y="46"/>
                    <a:pt x="214" y="46"/>
                    <a:pt x="215" y="46"/>
                  </a:cubicBezTo>
                  <a:cubicBezTo>
                    <a:pt x="216" y="46"/>
                    <a:pt x="218" y="46"/>
                    <a:pt x="220" y="46"/>
                  </a:cubicBezTo>
                  <a:cubicBezTo>
                    <a:pt x="220" y="46"/>
                    <a:pt x="220" y="45"/>
                    <a:pt x="220" y="45"/>
                  </a:cubicBezTo>
                  <a:cubicBezTo>
                    <a:pt x="220" y="46"/>
                    <a:pt x="221" y="45"/>
                    <a:pt x="222" y="45"/>
                  </a:cubicBezTo>
                  <a:cubicBezTo>
                    <a:pt x="222" y="46"/>
                    <a:pt x="221" y="46"/>
                    <a:pt x="220" y="46"/>
                  </a:cubicBezTo>
                  <a:cubicBezTo>
                    <a:pt x="221" y="47"/>
                    <a:pt x="223" y="46"/>
                    <a:pt x="223" y="45"/>
                  </a:cubicBezTo>
                  <a:cubicBezTo>
                    <a:pt x="226" y="46"/>
                    <a:pt x="228" y="47"/>
                    <a:pt x="230" y="46"/>
                  </a:cubicBezTo>
                  <a:cubicBezTo>
                    <a:pt x="230" y="46"/>
                    <a:pt x="229" y="45"/>
                    <a:pt x="230" y="45"/>
                  </a:cubicBezTo>
                  <a:cubicBezTo>
                    <a:pt x="231" y="46"/>
                    <a:pt x="234" y="46"/>
                    <a:pt x="235" y="46"/>
                  </a:cubicBezTo>
                  <a:cubicBezTo>
                    <a:pt x="236" y="46"/>
                    <a:pt x="238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4" y="46"/>
                    <a:pt x="245" y="46"/>
                    <a:pt x="247" y="46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50" y="47"/>
                    <a:pt x="253" y="46"/>
                    <a:pt x="257" y="46"/>
                  </a:cubicBezTo>
                  <a:cubicBezTo>
                    <a:pt x="258" y="47"/>
                    <a:pt x="260" y="47"/>
                    <a:pt x="261" y="47"/>
                  </a:cubicBezTo>
                  <a:cubicBezTo>
                    <a:pt x="261" y="47"/>
                    <a:pt x="263" y="46"/>
                    <a:pt x="263" y="47"/>
                  </a:cubicBezTo>
                  <a:cubicBezTo>
                    <a:pt x="263" y="47"/>
                    <a:pt x="262" y="47"/>
                    <a:pt x="263" y="46"/>
                  </a:cubicBezTo>
                  <a:cubicBezTo>
                    <a:pt x="267" y="47"/>
                    <a:pt x="268" y="47"/>
                    <a:pt x="272" y="47"/>
                  </a:cubicBezTo>
                  <a:cubicBezTo>
                    <a:pt x="272" y="47"/>
                    <a:pt x="272" y="46"/>
                    <a:pt x="272" y="46"/>
                  </a:cubicBezTo>
                  <a:cubicBezTo>
                    <a:pt x="272" y="47"/>
                    <a:pt x="273" y="47"/>
                    <a:pt x="273" y="47"/>
                  </a:cubicBezTo>
                  <a:cubicBezTo>
                    <a:pt x="276" y="47"/>
                    <a:pt x="278" y="46"/>
                    <a:pt x="280" y="47"/>
                  </a:cubicBezTo>
                  <a:cubicBezTo>
                    <a:pt x="281" y="47"/>
                    <a:pt x="279" y="46"/>
                    <a:pt x="280" y="46"/>
                  </a:cubicBezTo>
                  <a:cubicBezTo>
                    <a:pt x="281" y="46"/>
                    <a:pt x="280" y="47"/>
                    <a:pt x="280" y="47"/>
                  </a:cubicBezTo>
                  <a:cubicBezTo>
                    <a:pt x="282" y="47"/>
                    <a:pt x="281" y="47"/>
                    <a:pt x="282" y="46"/>
                  </a:cubicBezTo>
                  <a:cubicBezTo>
                    <a:pt x="283" y="46"/>
                    <a:pt x="283" y="46"/>
                    <a:pt x="283" y="46"/>
                  </a:cubicBezTo>
                  <a:cubicBezTo>
                    <a:pt x="282" y="47"/>
                    <a:pt x="286" y="47"/>
                    <a:pt x="285" y="47"/>
                  </a:cubicBezTo>
                  <a:cubicBezTo>
                    <a:pt x="285" y="47"/>
                    <a:pt x="284" y="47"/>
                    <a:pt x="284" y="46"/>
                  </a:cubicBezTo>
                  <a:cubicBezTo>
                    <a:pt x="284" y="46"/>
                    <a:pt x="287" y="46"/>
                    <a:pt x="286" y="47"/>
                  </a:cubicBezTo>
                  <a:cubicBezTo>
                    <a:pt x="287" y="46"/>
                    <a:pt x="288" y="46"/>
                    <a:pt x="290" y="47"/>
                  </a:cubicBezTo>
                  <a:cubicBezTo>
                    <a:pt x="290" y="47"/>
                    <a:pt x="289" y="46"/>
                    <a:pt x="291" y="46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3" y="47"/>
                    <a:pt x="293" y="47"/>
                    <a:pt x="295" y="47"/>
                  </a:cubicBezTo>
                  <a:cubicBezTo>
                    <a:pt x="295" y="47"/>
                    <a:pt x="296" y="47"/>
                    <a:pt x="295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7"/>
                    <a:pt x="299" y="47"/>
                    <a:pt x="301" y="47"/>
                  </a:cubicBezTo>
                  <a:cubicBezTo>
                    <a:pt x="302" y="47"/>
                    <a:pt x="302" y="47"/>
                    <a:pt x="302" y="46"/>
                  </a:cubicBezTo>
                  <a:cubicBezTo>
                    <a:pt x="302" y="46"/>
                    <a:pt x="306" y="47"/>
                    <a:pt x="304" y="47"/>
                  </a:cubicBezTo>
                  <a:cubicBezTo>
                    <a:pt x="307" y="48"/>
                    <a:pt x="311" y="47"/>
                    <a:pt x="312" y="47"/>
                  </a:cubicBezTo>
                  <a:cubicBezTo>
                    <a:pt x="312" y="48"/>
                    <a:pt x="314" y="47"/>
                    <a:pt x="316" y="47"/>
                  </a:cubicBezTo>
                  <a:cubicBezTo>
                    <a:pt x="316" y="47"/>
                    <a:pt x="316" y="47"/>
                    <a:pt x="317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7" y="46"/>
                    <a:pt x="318" y="47"/>
                    <a:pt x="319" y="47"/>
                  </a:cubicBezTo>
                  <a:cubicBezTo>
                    <a:pt x="320" y="47"/>
                    <a:pt x="319" y="46"/>
                    <a:pt x="320" y="46"/>
                  </a:cubicBezTo>
                  <a:cubicBezTo>
                    <a:pt x="321" y="46"/>
                    <a:pt x="320" y="47"/>
                    <a:pt x="321" y="47"/>
                  </a:cubicBezTo>
                  <a:cubicBezTo>
                    <a:pt x="322" y="47"/>
                    <a:pt x="320" y="46"/>
                    <a:pt x="321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4" y="47"/>
                    <a:pt x="326" y="47"/>
                    <a:pt x="328" y="47"/>
                  </a:cubicBezTo>
                  <a:cubicBezTo>
                    <a:pt x="329" y="46"/>
                    <a:pt x="327" y="47"/>
                    <a:pt x="327" y="46"/>
                  </a:cubicBezTo>
                  <a:cubicBezTo>
                    <a:pt x="332" y="47"/>
                    <a:pt x="338" y="46"/>
                    <a:pt x="341" y="45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44"/>
                    <a:pt x="351" y="46"/>
                    <a:pt x="353" y="44"/>
                  </a:cubicBezTo>
                  <a:cubicBezTo>
                    <a:pt x="351" y="44"/>
                    <a:pt x="350" y="45"/>
                    <a:pt x="349" y="44"/>
                  </a:cubicBezTo>
                  <a:cubicBezTo>
                    <a:pt x="350" y="44"/>
                    <a:pt x="351" y="44"/>
                    <a:pt x="350" y="43"/>
                  </a:cubicBezTo>
                  <a:cubicBezTo>
                    <a:pt x="351" y="44"/>
                    <a:pt x="351" y="42"/>
                    <a:pt x="353" y="43"/>
                  </a:cubicBezTo>
                  <a:cubicBezTo>
                    <a:pt x="353" y="43"/>
                    <a:pt x="352" y="43"/>
                    <a:pt x="353" y="42"/>
                  </a:cubicBezTo>
                  <a:cubicBezTo>
                    <a:pt x="354" y="42"/>
                    <a:pt x="355" y="42"/>
                    <a:pt x="355" y="43"/>
                  </a:cubicBezTo>
                  <a:cubicBezTo>
                    <a:pt x="353" y="43"/>
                    <a:pt x="355" y="43"/>
                    <a:pt x="355" y="43"/>
                  </a:cubicBezTo>
                  <a:cubicBezTo>
                    <a:pt x="354" y="43"/>
                    <a:pt x="354" y="43"/>
                    <a:pt x="353" y="43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5" y="44"/>
                    <a:pt x="356" y="44"/>
                    <a:pt x="357" y="44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9" y="43"/>
                    <a:pt x="359" y="42"/>
                    <a:pt x="361" y="42"/>
                  </a:cubicBezTo>
                  <a:cubicBezTo>
                    <a:pt x="361" y="41"/>
                    <a:pt x="361" y="41"/>
                    <a:pt x="363" y="41"/>
                  </a:cubicBezTo>
                  <a:cubicBezTo>
                    <a:pt x="363" y="40"/>
                    <a:pt x="362" y="40"/>
                    <a:pt x="364" y="39"/>
                  </a:cubicBezTo>
                  <a:cubicBezTo>
                    <a:pt x="363" y="39"/>
                    <a:pt x="364" y="39"/>
                    <a:pt x="363" y="39"/>
                  </a:cubicBezTo>
                  <a:cubicBezTo>
                    <a:pt x="363" y="39"/>
                    <a:pt x="361" y="38"/>
                    <a:pt x="362" y="39"/>
                  </a:cubicBezTo>
                  <a:cubicBezTo>
                    <a:pt x="362" y="39"/>
                    <a:pt x="363" y="39"/>
                    <a:pt x="362" y="39"/>
                  </a:cubicBezTo>
                  <a:cubicBezTo>
                    <a:pt x="362" y="39"/>
                    <a:pt x="360" y="39"/>
                    <a:pt x="360" y="39"/>
                  </a:cubicBezTo>
                  <a:cubicBezTo>
                    <a:pt x="363" y="38"/>
                    <a:pt x="362" y="37"/>
                    <a:pt x="365" y="36"/>
                  </a:cubicBezTo>
                  <a:cubicBezTo>
                    <a:pt x="365" y="36"/>
                    <a:pt x="366" y="36"/>
                    <a:pt x="366" y="36"/>
                  </a:cubicBezTo>
                  <a:cubicBezTo>
                    <a:pt x="367" y="37"/>
                    <a:pt x="366" y="37"/>
                    <a:pt x="367" y="37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8" y="37"/>
                    <a:pt x="370" y="36"/>
                    <a:pt x="370" y="36"/>
                  </a:cubicBezTo>
                  <a:cubicBezTo>
                    <a:pt x="370" y="36"/>
                    <a:pt x="371" y="36"/>
                    <a:pt x="372" y="35"/>
                  </a:cubicBezTo>
                  <a:cubicBezTo>
                    <a:pt x="371" y="35"/>
                    <a:pt x="374" y="34"/>
                    <a:pt x="374" y="34"/>
                  </a:cubicBezTo>
                  <a:cubicBezTo>
                    <a:pt x="373" y="34"/>
                    <a:pt x="372" y="34"/>
                    <a:pt x="371" y="34"/>
                  </a:cubicBezTo>
                  <a:cubicBezTo>
                    <a:pt x="371" y="34"/>
                    <a:pt x="370" y="35"/>
                    <a:pt x="369" y="35"/>
                  </a:cubicBezTo>
                  <a:cubicBezTo>
                    <a:pt x="369" y="35"/>
                    <a:pt x="369" y="35"/>
                    <a:pt x="368" y="35"/>
                  </a:cubicBezTo>
                  <a:cubicBezTo>
                    <a:pt x="368" y="36"/>
                    <a:pt x="369" y="36"/>
                    <a:pt x="368" y="36"/>
                  </a:cubicBezTo>
                  <a:cubicBezTo>
                    <a:pt x="368" y="35"/>
                    <a:pt x="367" y="35"/>
                    <a:pt x="368" y="36"/>
                  </a:cubicBezTo>
                  <a:cubicBezTo>
                    <a:pt x="365" y="36"/>
                    <a:pt x="366" y="35"/>
                    <a:pt x="364" y="34"/>
                  </a:cubicBezTo>
                  <a:cubicBezTo>
                    <a:pt x="365" y="35"/>
                    <a:pt x="368" y="34"/>
                    <a:pt x="367" y="33"/>
                  </a:cubicBezTo>
                  <a:cubicBezTo>
                    <a:pt x="368" y="34"/>
                    <a:pt x="370" y="33"/>
                    <a:pt x="371" y="33"/>
                  </a:cubicBezTo>
                  <a:cubicBezTo>
                    <a:pt x="372" y="32"/>
                    <a:pt x="372" y="33"/>
                    <a:pt x="373" y="33"/>
                  </a:cubicBezTo>
                  <a:cubicBezTo>
                    <a:pt x="374" y="32"/>
                    <a:pt x="375" y="31"/>
                    <a:pt x="377" y="30"/>
                  </a:cubicBezTo>
                  <a:cubicBezTo>
                    <a:pt x="376" y="30"/>
                    <a:pt x="377" y="30"/>
                    <a:pt x="377" y="29"/>
                  </a:cubicBezTo>
                  <a:cubicBezTo>
                    <a:pt x="375" y="29"/>
                    <a:pt x="375" y="28"/>
                    <a:pt x="373" y="28"/>
                  </a:cubicBezTo>
                  <a:cubicBezTo>
                    <a:pt x="373" y="29"/>
                    <a:pt x="371" y="29"/>
                    <a:pt x="370" y="29"/>
                  </a:cubicBezTo>
                  <a:cubicBezTo>
                    <a:pt x="371" y="28"/>
                    <a:pt x="373" y="26"/>
                    <a:pt x="373" y="24"/>
                  </a:cubicBezTo>
                  <a:cubicBezTo>
                    <a:pt x="372" y="24"/>
                    <a:pt x="371" y="25"/>
                    <a:pt x="370" y="25"/>
                  </a:cubicBezTo>
                  <a:cubicBezTo>
                    <a:pt x="369" y="24"/>
                    <a:pt x="370" y="24"/>
                    <a:pt x="370" y="23"/>
                  </a:cubicBezTo>
                  <a:cubicBezTo>
                    <a:pt x="370" y="23"/>
                    <a:pt x="371" y="23"/>
                    <a:pt x="371" y="23"/>
                  </a:cubicBezTo>
                  <a:close/>
                  <a:moveTo>
                    <a:pt x="159" y="44"/>
                  </a:moveTo>
                  <a:cubicBezTo>
                    <a:pt x="159" y="43"/>
                    <a:pt x="160" y="43"/>
                    <a:pt x="161" y="43"/>
                  </a:cubicBezTo>
                  <a:cubicBezTo>
                    <a:pt x="161" y="44"/>
                    <a:pt x="160" y="44"/>
                    <a:pt x="159" y="44"/>
                  </a:cubicBezTo>
                  <a:close/>
                  <a:moveTo>
                    <a:pt x="115" y="38"/>
                  </a:moveTo>
                  <a:cubicBezTo>
                    <a:pt x="114" y="37"/>
                    <a:pt x="117" y="37"/>
                    <a:pt x="115" y="37"/>
                  </a:cubicBezTo>
                  <a:cubicBezTo>
                    <a:pt x="115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7" y="37"/>
                  </a:cubicBezTo>
                  <a:cubicBezTo>
                    <a:pt x="116" y="37"/>
                    <a:pt x="116" y="38"/>
                    <a:pt x="115" y="38"/>
                  </a:cubicBezTo>
                  <a:close/>
                  <a:moveTo>
                    <a:pt x="117" y="35"/>
                  </a:moveTo>
                  <a:cubicBezTo>
                    <a:pt x="117" y="36"/>
                    <a:pt x="116" y="36"/>
                    <a:pt x="116" y="36"/>
                  </a:cubicBezTo>
                  <a:cubicBezTo>
                    <a:pt x="115" y="37"/>
                    <a:pt x="115" y="36"/>
                    <a:pt x="115" y="36"/>
                  </a:cubicBezTo>
                  <a:cubicBezTo>
                    <a:pt x="116" y="36"/>
                    <a:pt x="116" y="35"/>
                    <a:pt x="117" y="35"/>
                  </a:cubicBezTo>
                  <a:close/>
                  <a:moveTo>
                    <a:pt x="82" y="33"/>
                  </a:moveTo>
                  <a:cubicBezTo>
                    <a:pt x="82" y="33"/>
                    <a:pt x="85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4" y="34"/>
                    <a:pt x="85" y="34"/>
                    <a:pt x="83" y="34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4" y="35"/>
                    <a:pt x="82" y="34"/>
                    <a:pt x="83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4"/>
                    <a:pt x="84" y="34"/>
                    <a:pt x="82" y="33"/>
                  </a:cubicBezTo>
                  <a:close/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3" y="18"/>
                    <a:pt x="74" y="18"/>
                    <a:pt x="75" y="18"/>
                  </a:cubicBezTo>
                  <a:close/>
                  <a:moveTo>
                    <a:pt x="372" y="17"/>
                  </a:moveTo>
                  <a:cubicBezTo>
                    <a:pt x="372" y="18"/>
                    <a:pt x="370" y="18"/>
                    <a:pt x="370" y="18"/>
                  </a:cubicBezTo>
                  <a:cubicBezTo>
                    <a:pt x="370" y="18"/>
                    <a:pt x="371" y="17"/>
                    <a:pt x="372" y="17"/>
                  </a:cubicBezTo>
                  <a:close/>
                  <a:moveTo>
                    <a:pt x="367" y="11"/>
                  </a:moveTo>
                  <a:cubicBezTo>
                    <a:pt x="367" y="10"/>
                    <a:pt x="365" y="12"/>
                    <a:pt x="364" y="11"/>
                  </a:cubicBezTo>
                  <a:cubicBezTo>
                    <a:pt x="365" y="11"/>
                    <a:pt x="368" y="10"/>
                    <a:pt x="368" y="11"/>
                  </a:cubicBezTo>
                  <a:cubicBezTo>
                    <a:pt x="367" y="11"/>
                    <a:pt x="367" y="12"/>
                    <a:pt x="366" y="11"/>
                  </a:cubicBezTo>
                  <a:cubicBezTo>
                    <a:pt x="366" y="11"/>
                    <a:pt x="367" y="11"/>
                    <a:pt x="367" y="11"/>
                  </a:cubicBezTo>
                  <a:close/>
                  <a:moveTo>
                    <a:pt x="369" y="16"/>
                  </a:moveTo>
                  <a:cubicBezTo>
                    <a:pt x="369" y="17"/>
                    <a:pt x="368" y="16"/>
                    <a:pt x="367" y="17"/>
                  </a:cubicBezTo>
                  <a:cubicBezTo>
                    <a:pt x="367" y="16"/>
                    <a:pt x="366" y="16"/>
                    <a:pt x="366" y="16"/>
                  </a:cubicBezTo>
                  <a:cubicBezTo>
                    <a:pt x="367" y="16"/>
                    <a:pt x="368" y="16"/>
                    <a:pt x="369" y="16"/>
                  </a:cubicBezTo>
                  <a:close/>
                  <a:moveTo>
                    <a:pt x="371" y="26"/>
                  </a:moveTo>
                  <a:cubicBezTo>
                    <a:pt x="371" y="26"/>
                    <a:pt x="371" y="26"/>
                    <a:pt x="370" y="26"/>
                  </a:cubicBezTo>
                  <a:cubicBezTo>
                    <a:pt x="370" y="26"/>
                    <a:pt x="369" y="26"/>
                    <a:pt x="369" y="26"/>
                  </a:cubicBezTo>
                  <a:cubicBezTo>
                    <a:pt x="368" y="26"/>
                    <a:pt x="370" y="26"/>
                    <a:pt x="370" y="25"/>
                  </a:cubicBezTo>
                  <a:cubicBezTo>
                    <a:pt x="371" y="25"/>
                    <a:pt x="371" y="26"/>
                    <a:pt x="371" y="26"/>
                  </a:cubicBezTo>
                  <a:close/>
                  <a:moveTo>
                    <a:pt x="368" y="17"/>
                  </a:moveTo>
                  <a:cubicBezTo>
                    <a:pt x="368" y="17"/>
                    <a:pt x="367" y="17"/>
                    <a:pt x="367" y="18"/>
                  </a:cubicBezTo>
                  <a:cubicBezTo>
                    <a:pt x="366" y="18"/>
                    <a:pt x="367" y="17"/>
                    <a:pt x="366" y="18"/>
                  </a:cubicBezTo>
                  <a:cubicBezTo>
                    <a:pt x="365" y="18"/>
                    <a:pt x="368" y="17"/>
                    <a:pt x="366" y="17"/>
                  </a:cubicBezTo>
                  <a:cubicBezTo>
                    <a:pt x="366" y="17"/>
                    <a:pt x="367" y="17"/>
                    <a:pt x="368" y="17"/>
                  </a:cubicBezTo>
                  <a:close/>
                  <a:moveTo>
                    <a:pt x="363" y="9"/>
                  </a:moveTo>
                  <a:cubicBezTo>
                    <a:pt x="363" y="9"/>
                    <a:pt x="362" y="10"/>
                    <a:pt x="361" y="10"/>
                  </a:cubicBezTo>
                  <a:cubicBezTo>
                    <a:pt x="361" y="10"/>
                    <a:pt x="362" y="10"/>
                    <a:pt x="362" y="10"/>
                  </a:cubicBezTo>
                  <a:cubicBezTo>
                    <a:pt x="363" y="10"/>
                    <a:pt x="362" y="10"/>
                    <a:pt x="362" y="10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64" y="10"/>
                    <a:pt x="363" y="10"/>
                    <a:pt x="363" y="10"/>
                  </a:cubicBezTo>
                  <a:cubicBezTo>
                    <a:pt x="363" y="11"/>
                    <a:pt x="362" y="10"/>
                    <a:pt x="362" y="11"/>
                  </a:cubicBezTo>
                  <a:cubicBezTo>
                    <a:pt x="361" y="10"/>
                    <a:pt x="361" y="10"/>
                    <a:pt x="360" y="10"/>
                  </a:cubicBezTo>
                  <a:cubicBezTo>
                    <a:pt x="360" y="10"/>
                    <a:pt x="361" y="9"/>
                    <a:pt x="359" y="9"/>
                  </a:cubicBezTo>
                  <a:cubicBezTo>
                    <a:pt x="360" y="9"/>
                    <a:pt x="360" y="8"/>
                    <a:pt x="361" y="8"/>
                  </a:cubicBezTo>
                  <a:cubicBezTo>
                    <a:pt x="361" y="8"/>
                    <a:pt x="361" y="8"/>
                    <a:pt x="361" y="8"/>
                  </a:cubicBezTo>
                  <a:cubicBezTo>
                    <a:pt x="360" y="8"/>
                    <a:pt x="360" y="8"/>
                    <a:pt x="359" y="8"/>
                  </a:cubicBezTo>
                  <a:cubicBezTo>
                    <a:pt x="360" y="8"/>
                    <a:pt x="359" y="8"/>
                    <a:pt x="359" y="7"/>
                  </a:cubicBezTo>
                  <a:cubicBezTo>
                    <a:pt x="360" y="7"/>
                    <a:pt x="360" y="8"/>
                    <a:pt x="361" y="7"/>
                  </a:cubicBezTo>
                  <a:cubicBezTo>
                    <a:pt x="361" y="8"/>
                    <a:pt x="362" y="8"/>
                    <a:pt x="363" y="8"/>
                  </a:cubicBezTo>
                  <a:cubicBezTo>
                    <a:pt x="362" y="8"/>
                    <a:pt x="362" y="9"/>
                    <a:pt x="362" y="9"/>
                  </a:cubicBezTo>
                  <a:cubicBezTo>
                    <a:pt x="362" y="10"/>
                    <a:pt x="363" y="9"/>
                    <a:pt x="363" y="9"/>
                  </a:cubicBezTo>
                  <a:close/>
                  <a:moveTo>
                    <a:pt x="361" y="11"/>
                  </a:moveTo>
                  <a:cubicBezTo>
                    <a:pt x="361" y="11"/>
                    <a:pt x="363" y="11"/>
                    <a:pt x="363" y="11"/>
                  </a:cubicBezTo>
                  <a:cubicBezTo>
                    <a:pt x="362" y="12"/>
                    <a:pt x="362" y="11"/>
                    <a:pt x="361" y="11"/>
                  </a:cubicBezTo>
                  <a:close/>
                  <a:moveTo>
                    <a:pt x="362" y="34"/>
                  </a:moveTo>
                  <a:cubicBezTo>
                    <a:pt x="363" y="34"/>
                    <a:pt x="362" y="34"/>
                    <a:pt x="362" y="35"/>
                  </a:cubicBezTo>
                  <a:cubicBezTo>
                    <a:pt x="362" y="35"/>
                    <a:pt x="361" y="34"/>
                    <a:pt x="361" y="35"/>
                  </a:cubicBezTo>
                  <a:cubicBezTo>
                    <a:pt x="360" y="35"/>
                    <a:pt x="358" y="35"/>
                    <a:pt x="359" y="35"/>
                  </a:cubicBezTo>
                  <a:cubicBezTo>
                    <a:pt x="361" y="35"/>
                    <a:pt x="361" y="34"/>
                    <a:pt x="362" y="34"/>
                  </a:cubicBezTo>
                  <a:close/>
                  <a:moveTo>
                    <a:pt x="360" y="11"/>
                  </a:moveTo>
                  <a:cubicBezTo>
                    <a:pt x="360" y="11"/>
                    <a:pt x="360" y="12"/>
                    <a:pt x="359" y="12"/>
                  </a:cubicBezTo>
                  <a:cubicBezTo>
                    <a:pt x="358" y="12"/>
                    <a:pt x="358" y="11"/>
                    <a:pt x="357" y="11"/>
                  </a:cubicBezTo>
                  <a:cubicBezTo>
                    <a:pt x="358" y="11"/>
                    <a:pt x="359" y="11"/>
                    <a:pt x="360" y="11"/>
                  </a:cubicBezTo>
                  <a:close/>
                  <a:moveTo>
                    <a:pt x="360" y="6"/>
                  </a:moveTo>
                  <a:cubicBezTo>
                    <a:pt x="360" y="7"/>
                    <a:pt x="359" y="7"/>
                    <a:pt x="359" y="7"/>
                  </a:cubicBezTo>
                  <a:cubicBezTo>
                    <a:pt x="358" y="7"/>
                    <a:pt x="358" y="7"/>
                    <a:pt x="358" y="6"/>
                  </a:cubicBezTo>
                  <a:cubicBezTo>
                    <a:pt x="358" y="6"/>
                    <a:pt x="359" y="7"/>
                    <a:pt x="360" y="6"/>
                  </a:cubicBezTo>
                  <a:close/>
                  <a:moveTo>
                    <a:pt x="359" y="14"/>
                  </a:moveTo>
                  <a:cubicBezTo>
                    <a:pt x="359" y="13"/>
                    <a:pt x="359" y="13"/>
                    <a:pt x="358" y="13"/>
                  </a:cubicBezTo>
                  <a:cubicBezTo>
                    <a:pt x="358" y="13"/>
                    <a:pt x="360" y="13"/>
                    <a:pt x="359" y="13"/>
                  </a:cubicBezTo>
                  <a:cubicBezTo>
                    <a:pt x="360" y="13"/>
                    <a:pt x="360" y="14"/>
                    <a:pt x="359" y="14"/>
                  </a:cubicBezTo>
                  <a:close/>
                  <a:moveTo>
                    <a:pt x="360" y="31"/>
                  </a:moveTo>
                  <a:cubicBezTo>
                    <a:pt x="359" y="31"/>
                    <a:pt x="358" y="33"/>
                    <a:pt x="358" y="33"/>
                  </a:cubicBezTo>
                  <a:cubicBezTo>
                    <a:pt x="356" y="32"/>
                    <a:pt x="360" y="31"/>
                    <a:pt x="358" y="31"/>
                  </a:cubicBezTo>
                  <a:cubicBezTo>
                    <a:pt x="358" y="30"/>
                    <a:pt x="359" y="31"/>
                    <a:pt x="360" y="31"/>
                  </a:cubicBezTo>
                  <a:close/>
                  <a:moveTo>
                    <a:pt x="359" y="34"/>
                  </a:moveTo>
                  <a:cubicBezTo>
                    <a:pt x="358" y="34"/>
                    <a:pt x="357" y="33"/>
                    <a:pt x="357" y="34"/>
                  </a:cubicBezTo>
                  <a:cubicBezTo>
                    <a:pt x="355" y="33"/>
                    <a:pt x="358" y="33"/>
                    <a:pt x="359" y="34"/>
                  </a:cubicBezTo>
                  <a:close/>
                  <a:moveTo>
                    <a:pt x="358" y="41"/>
                  </a:moveTo>
                  <a:cubicBezTo>
                    <a:pt x="359" y="41"/>
                    <a:pt x="358" y="41"/>
                    <a:pt x="358" y="41"/>
                  </a:cubicBezTo>
                  <a:cubicBezTo>
                    <a:pt x="358" y="41"/>
                    <a:pt x="357" y="41"/>
                    <a:pt x="357" y="41"/>
                  </a:cubicBezTo>
                  <a:cubicBezTo>
                    <a:pt x="357" y="40"/>
                    <a:pt x="358" y="41"/>
                    <a:pt x="358" y="41"/>
                  </a:cubicBezTo>
                  <a:close/>
                  <a:moveTo>
                    <a:pt x="338" y="5"/>
                  </a:moveTo>
                  <a:cubicBezTo>
                    <a:pt x="338" y="5"/>
                    <a:pt x="338" y="5"/>
                    <a:pt x="337" y="6"/>
                  </a:cubicBezTo>
                  <a:cubicBezTo>
                    <a:pt x="337" y="6"/>
                    <a:pt x="337" y="5"/>
                    <a:pt x="337" y="5"/>
                  </a:cubicBezTo>
                  <a:cubicBezTo>
                    <a:pt x="337" y="5"/>
                    <a:pt x="338" y="5"/>
                    <a:pt x="338" y="5"/>
                  </a:cubicBezTo>
                  <a:close/>
                  <a:moveTo>
                    <a:pt x="335" y="6"/>
                  </a:moveTo>
                  <a:cubicBezTo>
                    <a:pt x="335" y="6"/>
                    <a:pt x="333" y="6"/>
                    <a:pt x="334" y="6"/>
                  </a:cubicBezTo>
                  <a:cubicBezTo>
                    <a:pt x="333" y="6"/>
                    <a:pt x="333" y="5"/>
                    <a:pt x="333" y="5"/>
                  </a:cubicBezTo>
                  <a:cubicBezTo>
                    <a:pt x="334" y="5"/>
                    <a:pt x="333" y="6"/>
                    <a:pt x="335" y="6"/>
                  </a:cubicBezTo>
                  <a:close/>
                  <a:moveTo>
                    <a:pt x="328" y="14"/>
                  </a:moveTo>
                  <a:cubicBezTo>
                    <a:pt x="327" y="14"/>
                    <a:pt x="326" y="14"/>
                    <a:pt x="326" y="13"/>
                  </a:cubicBezTo>
                  <a:cubicBezTo>
                    <a:pt x="327" y="13"/>
                    <a:pt x="328" y="13"/>
                    <a:pt x="328" y="14"/>
                  </a:cubicBezTo>
                  <a:close/>
                  <a:moveTo>
                    <a:pt x="325" y="13"/>
                  </a:moveTo>
                  <a:cubicBezTo>
                    <a:pt x="326" y="14"/>
                    <a:pt x="324" y="13"/>
                    <a:pt x="324" y="14"/>
                  </a:cubicBezTo>
                  <a:cubicBezTo>
                    <a:pt x="323" y="14"/>
                    <a:pt x="323" y="13"/>
                    <a:pt x="323" y="13"/>
                  </a:cubicBezTo>
                  <a:cubicBezTo>
                    <a:pt x="323" y="13"/>
                    <a:pt x="324" y="13"/>
                    <a:pt x="324" y="13"/>
                  </a:cubicBezTo>
                  <a:cubicBezTo>
                    <a:pt x="324" y="13"/>
                    <a:pt x="324" y="13"/>
                    <a:pt x="325" y="13"/>
                  </a:cubicBezTo>
                  <a:close/>
                  <a:moveTo>
                    <a:pt x="325" y="9"/>
                  </a:moveTo>
                  <a:cubicBezTo>
                    <a:pt x="324" y="9"/>
                    <a:pt x="324" y="8"/>
                    <a:pt x="323" y="8"/>
                  </a:cubicBezTo>
                  <a:cubicBezTo>
                    <a:pt x="324" y="8"/>
                    <a:pt x="325" y="8"/>
                    <a:pt x="325" y="9"/>
                  </a:cubicBezTo>
                  <a:close/>
                  <a:moveTo>
                    <a:pt x="324" y="18"/>
                  </a:moveTo>
                  <a:cubicBezTo>
                    <a:pt x="323" y="18"/>
                    <a:pt x="322" y="18"/>
                    <a:pt x="322" y="18"/>
                  </a:cubicBezTo>
                  <a:cubicBezTo>
                    <a:pt x="322" y="18"/>
                    <a:pt x="324" y="18"/>
                    <a:pt x="323" y="18"/>
                  </a:cubicBezTo>
                  <a:cubicBezTo>
                    <a:pt x="324" y="18"/>
                    <a:pt x="324" y="18"/>
                    <a:pt x="324" y="18"/>
                  </a:cubicBezTo>
                  <a:close/>
                  <a:moveTo>
                    <a:pt x="323" y="5"/>
                  </a:moveTo>
                  <a:cubicBezTo>
                    <a:pt x="323" y="5"/>
                    <a:pt x="322" y="4"/>
                    <a:pt x="321" y="5"/>
                  </a:cubicBezTo>
                  <a:cubicBezTo>
                    <a:pt x="321" y="4"/>
                    <a:pt x="322" y="4"/>
                    <a:pt x="323" y="5"/>
                  </a:cubicBezTo>
                  <a:close/>
                  <a:moveTo>
                    <a:pt x="322" y="5"/>
                  </a:moveTo>
                  <a:cubicBezTo>
                    <a:pt x="321" y="5"/>
                    <a:pt x="321" y="6"/>
                    <a:pt x="320" y="6"/>
                  </a:cubicBezTo>
                  <a:cubicBezTo>
                    <a:pt x="320" y="7"/>
                    <a:pt x="321" y="6"/>
                    <a:pt x="321" y="6"/>
                  </a:cubicBezTo>
                  <a:cubicBezTo>
                    <a:pt x="321" y="7"/>
                    <a:pt x="320" y="6"/>
                    <a:pt x="319" y="6"/>
                  </a:cubicBezTo>
                  <a:cubicBezTo>
                    <a:pt x="319" y="6"/>
                    <a:pt x="319" y="5"/>
                    <a:pt x="320" y="5"/>
                  </a:cubicBezTo>
                  <a:cubicBezTo>
                    <a:pt x="320" y="5"/>
                    <a:pt x="321" y="5"/>
                    <a:pt x="321" y="5"/>
                  </a:cubicBezTo>
                  <a:cubicBezTo>
                    <a:pt x="321" y="5"/>
                    <a:pt x="321" y="5"/>
                    <a:pt x="322" y="5"/>
                  </a:cubicBezTo>
                  <a:close/>
                  <a:moveTo>
                    <a:pt x="321" y="8"/>
                  </a:moveTo>
                  <a:cubicBezTo>
                    <a:pt x="320" y="7"/>
                    <a:pt x="319" y="8"/>
                    <a:pt x="319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8"/>
                  </a:cubicBezTo>
                  <a:close/>
                  <a:moveTo>
                    <a:pt x="319" y="5"/>
                  </a:moveTo>
                  <a:cubicBezTo>
                    <a:pt x="318" y="4"/>
                    <a:pt x="319" y="4"/>
                    <a:pt x="319" y="4"/>
                  </a:cubicBezTo>
                  <a:cubicBezTo>
                    <a:pt x="321" y="4"/>
                    <a:pt x="321" y="5"/>
                    <a:pt x="319" y="5"/>
                  </a:cubicBezTo>
                  <a:close/>
                  <a:moveTo>
                    <a:pt x="317" y="8"/>
                  </a:moveTo>
                  <a:cubicBezTo>
                    <a:pt x="318" y="8"/>
                    <a:pt x="318" y="8"/>
                    <a:pt x="318" y="8"/>
                  </a:cubicBezTo>
                  <a:cubicBezTo>
                    <a:pt x="317" y="8"/>
                    <a:pt x="317" y="8"/>
                    <a:pt x="317" y="8"/>
                  </a:cubicBezTo>
                  <a:close/>
                  <a:moveTo>
                    <a:pt x="309" y="5"/>
                  </a:moveTo>
                  <a:cubicBezTo>
                    <a:pt x="308" y="5"/>
                    <a:pt x="306" y="5"/>
                    <a:pt x="305" y="4"/>
                  </a:cubicBezTo>
                  <a:cubicBezTo>
                    <a:pt x="306" y="4"/>
                    <a:pt x="307" y="5"/>
                    <a:pt x="307" y="4"/>
                  </a:cubicBezTo>
                  <a:cubicBezTo>
                    <a:pt x="307" y="4"/>
                    <a:pt x="307" y="4"/>
                    <a:pt x="307" y="4"/>
                  </a:cubicBezTo>
                  <a:cubicBezTo>
                    <a:pt x="307" y="5"/>
                    <a:pt x="308" y="5"/>
                    <a:pt x="309" y="5"/>
                  </a:cubicBezTo>
                  <a:close/>
                  <a:moveTo>
                    <a:pt x="309" y="46"/>
                  </a:moveTo>
                  <a:cubicBezTo>
                    <a:pt x="309" y="47"/>
                    <a:pt x="307" y="47"/>
                    <a:pt x="307" y="47"/>
                  </a:cubicBezTo>
                  <a:cubicBezTo>
                    <a:pt x="307" y="46"/>
                    <a:pt x="308" y="47"/>
                    <a:pt x="309" y="46"/>
                  </a:cubicBezTo>
                  <a:close/>
                  <a:moveTo>
                    <a:pt x="303" y="4"/>
                  </a:moveTo>
                  <a:cubicBezTo>
                    <a:pt x="303" y="4"/>
                    <a:pt x="303" y="4"/>
                    <a:pt x="302" y="4"/>
                  </a:cubicBezTo>
                  <a:cubicBezTo>
                    <a:pt x="302" y="4"/>
                    <a:pt x="302" y="4"/>
                    <a:pt x="301" y="4"/>
                  </a:cubicBezTo>
                  <a:cubicBezTo>
                    <a:pt x="302" y="3"/>
                    <a:pt x="303" y="4"/>
                    <a:pt x="303" y="4"/>
                  </a:cubicBezTo>
                  <a:close/>
                  <a:moveTo>
                    <a:pt x="265" y="4"/>
                  </a:moveTo>
                  <a:cubicBezTo>
                    <a:pt x="265" y="5"/>
                    <a:pt x="264" y="5"/>
                    <a:pt x="263" y="5"/>
                  </a:cubicBezTo>
                  <a:cubicBezTo>
                    <a:pt x="264" y="5"/>
                    <a:pt x="263" y="4"/>
                    <a:pt x="265" y="4"/>
                  </a:cubicBezTo>
                  <a:close/>
                  <a:moveTo>
                    <a:pt x="256" y="7"/>
                  </a:moveTo>
                  <a:cubicBezTo>
                    <a:pt x="257" y="7"/>
                    <a:pt x="255" y="7"/>
                    <a:pt x="255" y="7"/>
                  </a:cubicBezTo>
                  <a:cubicBezTo>
                    <a:pt x="254" y="7"/>
                    <a:pt x="256" y="7"/>
                    <a:pt x="256" y="7"/>
                  </a:cubicBezTo>
                  <a:close/>
                  <a:moveTo>
                    <a:pt x="250" y="6"/>
                  </a:moveTo>
                  <a:cubicBezTo>
                    <a:pt x="250" y="6"/>
                    <a:pt x="253" y="6"/>
                    <a:pt x="252" y="7"/>
                  </a:cubicBezTo>
                  <a:cubicBezTo>
                    <a:pt x="251" y="6"/>
                    <a:pt x="251" y="6"/>
                    <a:pt x="250" y="7"/>
                  </a:cubicBezTo>
                  <a:cubicBezTo>
                    <a:pt x="249" y="7"/>
                    <a:pt x="251" y="6"/>
                    <a:pt x="250" y="6"/>
                  </a:cubicBezTo>
                  <a:close/>
                  <a:moveTo>
                    <a:pt x="250" y="6"/>
                  </a:moveTo>
                  <a:cubicBezTo>
                    <a:pt x="249" y="5"/>
                    <a:pt x="249" y="5"/>
                    <a:pt x="249" y="5"/>
                  </a:cubicBezTo>
                  <a:cubicBezTo>
                    <a:pt x="248" y="5"/>
                    <a:pt x="249" y="6"/>
                    <a:pt x="248" y="6"/>
                  </a:cubicBezTo>
                  <a:cubicBezTo>
                    <a:pt x="246" y="5"/>
                    <a:pt x="251" y="5"/>
                    <a:pt x="250" y="6"/>
                  </a:cubicBezTo>
                  <a:close/>
                  <a:moveTo>
                    <a:pt x="237" y="6"/>
                  </a:moveTo>
                  <a:cubicBezTo>
                    <a:pt x="236" y="6"/>
                    <a:pt x="235" y="6"/>
                    <a:pt x="234" y="6"/>
                  </a:cubicBezTo>
                  <a:cubicBezTo>
                    <a:pt x="234" y="6"/>
                    <a:pt x="232" y="6"/>
                    <a:pt x="233" y="7"/>
                  </a:cubicBezTo>
                  <a:cubicBezTo>
                    <a:pt x="232" y="7"/>
                    <a:pt x="232" y="6"/>
                    <a:pt x="231" y="7"/>
                  </a:cubicBezTo>
                  <a:cubicBezTo>
                    <a:pt x="231" y="6"/>
                    <a:pt x="233" y="6"/>
                    <a:pt x="232" y="6"/>
                  </a:cubicBezTo>
                  <a:cubicBezTo>
                    <a:pt x="234" y="5"/>
                    <a:pt x="236" y="6"/>
                    <a:pt x="236" y="5"/>
                  </a:cubicBezTo>
                  <a:cubicBezTo>
                    <a:pt x="237" y="5"/>
                    <a:pt x="237" y="6"/>
                    <a:pt x="237" y="6"/>
                  </a:cubicBezTo>
                  <a:close/>
                  <a:moveTo>
                    <a:pt x="232" y="9"/>
                  </a:moveTo>
                  <a:cubicBezTo>
                    <a:pt x="232" y="10"/>
                    <a:pt x="230" y="9"/>
                    <a:pt x="229" y="10"/>
                  </a:cubicBezTo>
                  <a:cubicBezTo>
                    <a:pt x="229" y="9"/>
                    <a:pt x="230" y="9"/>
                    <a:pt x="232" y="9"/>
                  </a:cubicBezTo>
                  <a:close/>
                  <a:moveTo>
                    <a:pt x="224" y="6"/>
                  </a:moveTo>
                  <a:cubicBezTo>
                    <a:pt x="225" y="6"/>
                    <a:pt x="224" y="6"/>
                    <a:pt x="224" y="7"/>
                  </a:cubicBezTo>
                  <a:cubicBezTo>
                    <a:pt x="223" y="7"/>
                    <a:pt x="224" y="6"/>
                    <a:pt x="223" y="7"/>
                  </a:cubicBezTo>
                  <a:cubicBezTo>
                    <a:pt x="223" y="6"/>
                    <a:pt x="224" y="7"/>
                    <a:pt x="224" y="6"/>
                  </a:cubicBezTo>
                  <a:close/>
                  <a:moveTo>
                    <a:pt x="224" y="8"/>
                  </a:moveTo>
                  <a:cubicBezTo>
                    <a:pt x="224" y="8"/>
                    <a:pt x="223" y="8"/>
                    <a:pt x="223" y="8"/>
                  </a:cubicBezTo>
                  <a:cubicBezTo>
                    <a:pt x="223" y="8"/>
                    <a:pt x="224" y="7"/>
                    <a:pt x="222" y="7"/>
                  </a:cubicBezTo>
                  <a:cubicBezTo>
                    <a:pt x="223" y="6"/>
                    <a:pt x="224" y="7"/>
                    <a:pt x="224" y="8"/>
                  </a:cubicBezTo>
                  <a:close/>
                  <a:moveTo>
                    <a:pt x="222" y="8"/>
                  </a:moveTo>
                  <a:cubicBezTo>
                    <a:pt x="222" y="8"/>
                    <a:pt x="221" y="8"/>
                    <a:pt x="222" y="9"/>
                  </a:cubicBezTo>
                  <a:cubicBezTo>
                    <a:pt x="221" y="8"/>
                    <a:pt x="221" y="7"/>
                    <a:pt x="222" y="8"/>
                  </a:cubicBezTo>
                  <a:close/>
                  <a:moveTo>
                    <a:pt x="203" y="9"/>
                  </a:moveTo>
                  <a:cubicBezTo>
                    <a:pt x="203" y="9"/>
                    <a:pt x="202" y="9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2" y="9"/>
                    <a:pt x="203" y="9"/>
                  </a:cubicBezTo>
                  <a:close/>
                  <a:moveTo>
                    <a:pt x="200" y="11"/>
                  </a:moveTo>
                  <a:cubicBezTo>
                    <a:pt x="200" y="11"/>
                    <a:pt x="199" y="10"/>
                    <a:pt x="198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9"/>
                    <a:pt x="198" y="10"/>
                    <a:pt x="199" y="10"/>
                  </a:cubicBezTo>
                  <a:cubicBezTo>
                    <a:pt x="198" y="10"/>
                    <a:pt x="198" y="10"/>
                    <a:pt x="200" y="11"/>
                  </a:cubicBezTo>
                  <a:close/>
                  <a:moveTo>
                    <a:pt x="194" y="11"/>
                  </a:moveTo>
                  <a:cubicBezTo>
                    <a:pt x="196" y="11"/>
                    <a:pt x="193" y="12"/>
                    <a:pt x="195" y="12"/>
                  </a:cubicBezTo>
                  <a:cubicBezTo>
                    <a:pt x="193" y="13"/>
                    <a:pt x="195" y="11"/>
                    <a:pt x="194" y="11"/>
                  </a:cubicBezTo>
                  <a:close/>
                  <a:moveTo>
                    <a:pt x="193" y="10"/>
                  </a:moveTo>
                  <a:cubicBezTo>
                    <a:pt x="192" y="10"/>
                    <a:pt x="192" y="9"/>
                    <a:pt x="191" y="9"/>
                  </a:cubicBezTo>
                  <a:cubicBezTo>
                    <a:pt x="191" y="9"/>
                    <a:pt x="192" y="9"/>
                    <a:pt x="192" y="9"/>
                  </a:cubicBezTo>
                  <a:cubicBezTo>
                    <a:pt x="192" y="9"/>
                    <a:pt x="193" y="9"/>
                    <a:pt x="193" y="10"/>
                  </a:cubicBezTo>
                  <a:close/>
                  <a:moveTo>
                    <a:pt x="193" y="11"/>
                  </a:moveTo>
                  <a:cubicBezTo>
                    <a:pt x="193" y="10"/>
                    <a:pt x="191" y="11"/>
                    <a:pt x="193" y="11"/>
                  </a:cubicBezTo>
                  <a:cubicBezTo>
                    <a:pt x="193" y="11"/>
                    <a:pt x="192" y="11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2" y="11"/>
                    <a:pt x="192" y="10"/>
                  </a:cubicBezTo>
                  <a:cubicBezTo>
                    <a:pt x="193" y="10"/>
                    <a:pt x="193" y="10"/>
                    <a:pt x="193" y="11"/>
                  </a:cubicBezTo>
                  <a:close/>
                  <a:moveTo>
                    <a:pt x="191" y="10"/>
                  </a:moveTo>
                  <a:cubicBezTo>
                    <a:pt x="191" y="10"/>
                    <a:pt x="189" y="10"/>
                    <a:pt x="190" y="10"/>
                  </a:cubicBezTo>
                  <a:cubicBezTo>
                    <a:pt x="189" y="10"/>
                    <a:pt x="189" y="9"/>
                    <a:pt x="191" y="9"/>
                  </a:cubicBezTo>
                  <a:cubicBezTo>
                    <a:pt x="191" y="10"/>
                    <a:pt x="190" y="10"/>
                    <a:pt x="191" y="10"/>
                  </a:cubicBezTo>
                  <a:close/>
                  <a:moveTo>
                    <a:pt x="191" y="12"/>
                  </a:moveTo>
                  <a:cubicBezTo>
                    <a:pt x="189" y="12"/>
                    <a:pt x="189" y="12"/>
                    <a:pt x="189" y="12"/>
                  </a:cubicBezTo>
                  <a:cubicBezTo>
                    <a:pt x="189" y="11"/>
                    <a:pt x="187" y="11"/>
                    <a:pt x="188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7" y="11"/>
                    <a:pt x="190" y="12"/>
                    <a:pt x="191" y="12"/>
                  </a:cubicBezTo>
                  <a:close/>
                  <a:moveTo>
                    <a:pt x="185" y="12"/>
                  </a:moveTo>
                  <a:cubicBezTo>
                    <a:pt x="185" y="12"/>
                    <a:pt x="185" y="12"/>
                    <a:pt x="185" y="12"/>
                  </a:cubicBezTo>
                  <a:cubicBezTo>
                    <a:pt x="184" y="12"/>
                    <a:pt x="183" y="12"/>
                    <a:pt x="183" y="12"/>
                  </a:cubicBezTo>
                  <a:cubicBezTo>
                    <a:pt x="183" y="12"/>
                    <a:pt x="184" y="12"/>
                    <a:pt x="185" y="12"/>
                  </a:cubicBezTo>
                  <a:close/>
                  <a:moveTo>
                    <a:pt x="178" y="44"/>
                  </a:moveTo>
                  <a:cubicBezTo>
                    <a:pt x="177" y="44"/>
                    <a:pt x="176" y="44"/>
                    <a:pt x="176" y="43"/>
                  </a:cubicBezTo>
                  <a:cubicBezTo>
                    <a:pt x="177" y="43"/>
                    <a:pt x="177" y="44"/>
                    <a:pt x="178" y="44"/>
                  </a:cubicBezTo>
                  <a:close/>
                  <a:moveTo>
                    <a:pt x="169" y="42"/>
                  </a:moveTo>
                  <a:cubicBezTo>
                    <a:pt x="169" y="43"/>
                    <a:pt x="166" y="43"/>
                    <a:pt x="167" y="42"/>
                  </a:cubicBezTo>
                  <a:cubicBezTo>
                    <a:pt x="168" y="42"/>
                    <a:pt x="168" y="42"/>
                    <a:pt x="169" y="42"/>
                  </a:cubicBezTo>
                  <a:close/>
                  <a:moveTo>
                    <a:pt x="157" y="14"/>
                  </a:moveTo>
                  <a:cubicBezTo>
                    <a:pt x="156" y="14"/>
                    <a:pt x="157" y="14"/>
                    <a:pt x="157" y="13"/>
                  </a:cubicBezTo>
                  <a:cubicBezTo>
                    <a:pt x="158" y="13"/>
                    <a:pt x="158" y="14"/>
                    <a:pt x="157" y="14"/>
                  </a:cubicBezTo>
                  <a:close/>
                  <a:moveTo>
                    <a:pt x="157" y="39"/>
                  </a:moveTo>
                  <a:cubicBezTo>
                    <a:pt x="156" y="39"/>
                    <a:pt x="155" y="39"/>
                    <a:pt x="155" y="39"/>
                  </a:cubicBezTo>
                  <a:cubicBezTo>
                    <a:pt x="156" y="39"/>
                    <a:pt x="156" y="39"/>
                    <a:pt x="157" y="39"/>
                  </a:cubicBezTo>
                  <a:close/>
                  <a:moveTo>
                    <a:pt x="156" y="41"/>
                  </a:moveTo>
                  <a:cubicBezTo>
                    <a:pt x="156" y="41"/>
                    <a:pt x="156" y="41"/>
                    <a:pt x="156" y="42"/>
                  </a:cubicBezTo>
                  <a:cubicBezTo>
                    <a:pt x="155" y="41"/>
                    <a:pt x="154" y="41"/>
                    <a:pt x="153" y="41"/>
                  </a:cubicBezTo>
                  <a:cubicBezTo>
                    <a:pt x="154" y="41"/>
                    <a:pt x="155" y="41"/>
                    <a:pt x="153" y="41"/>
                  </a:cubicBezTo>
                  <a:cubicBezTo>
                    <a:pt x="153" y="40"/>
                    <a:pt x="155" y="41"/>
                    <a:pt x="156" y="41"/>
                  </a:cubicBezTo>
                  <a:close/>
                  <a:moveTo>
                    <a:pt x="154" y="14"/>
                  </a:moveTo>
                  <a:cubicBezTo>
                    <a:pt x="155" y="14"/>
                    <a:pt x="155" y="14"/>
                    <a:pt x="156" y="14"/>
                  </a:cubicBezTo>
                  <a:cubicBezTo>
                    <a:pt x="156" y="14"/>
                    <a:pt x="155" y="14"/>
                    <a:pt x="155" y="15"/>
                  </a:cubicBezTo>
                  <a:cubicBezTo>
                    <a:pt x="154" y="15"/>
                    <a:pt x="155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lose/>
                  <a:moveTo>
                    <a:pt x="152" y="27"/>
                  </a:moveTo>
                  <a:cubicBezTo>
                    <a:pt x="152" y="27"/>
                    <a:pt x="151" y="26"/>
                    <a:pt x="151" y="27"/>
                  </a:cubicBezTo>
                  <a:cubicBezTo>
                    <a:pt x="149" y="26"/>
                    <a:pt x="152" y="26"/>
                    <a:pt x="152" y="27"/>
                  </a:cubicBezTo>
                  <a:close/>
                  <a:moveTo>
                    <a:pt x="152" y="39"/>
                  </a:moveTo>
                  <a:cubicBezTo>
                    <a:pt x="152" y="40"/>
                    <a:pt x="150" y="40"/>
                    <a:pt x="151" y="39"/>
                  </a:cubicBezTo>
                  <a:lnTo>
                    <a:pt x="152" y="39"/>
                  </a:lnTo>
                  <a:close/>
                  <a:moveTo>
                    <a:pt x="152" y="36"/>
                  </a:move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48" y="36"/>
                    <a:pt x="148" y="35"/>
                  </a:cubicBezTo>
                  <a:cubicBezTo>
                    <a:pt x="149" y="36"/>
                    <a:pt x="150" y="36"/>
                    <a:pt x="152" y="36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9" y="14"/>
                    <a:pt x="150" y="15"/>
                    <a:pt x="148" y="14"/>
                  </a:cubicBezTo>
                  <a:cubicBezTo>
                    <a:pt x="149" y="14"/>
                    <a:pt x="149" y="14"/>
                    <a:pt x="151" y="14"/>
                  </a:cubicBezTo>
                  <a:close/>
                  <a:moveTo>
                    <a:pt x="151" y="41"/>
                  </a:moveTo>
                  <a:cubicBezTo>
                    <a:pt x="150" y="41"/>
                    <a:pt x="150" y="41"/>
                    <a:pt x="149" y="41"/>
                  </a:cubicBezTo>
                  <a:cubicBezTo>
                    <a:pt x="149" y="41"/>
                    <a:pt x="150" y="41"/>
                    <a:pt x="150" y="41"/>
                  </a:cubicBezTo>
                  <a:cubicBezTo>
                    <a:pt x="150" y="41"/>
                    <a:pt x="151" y="41"/>
                    <a:pt x="151" y="41"/>
                  </a:cubicBezTo>
                  <a:close/>
                  <a:moveTo>
                    <a:pt x="149" y="32"/>
                  </a:moveTo>
                  <a:cubicBezTo>
                    <a:pt x="150" y="32"/>
                    <a:pt x="149" y="32"/>
                    <a:pt x="150" y="32"/>
                  </a:cubicBezTo>
                  <a:cubicBezTo>
                    <a:pt x="149" y="32"/>
                    <a:pt x="148" y="33"/>
                    <a:pt x="147" y="32"/>
                  </a:cubicBezTo>
                  <a:cubicBezTo>
                    <a:pt x="148" y="32"/>
                    <a:pt x="148" y="32"/>
                    <a:pt x="149" y="32"/>
                  </a:cubicBezTo>
                  <a:close/>
                  <a:moveTo>
                    <a:pt x="149" y="37"/>
                  </a:moveTo>
                  <a:cubicBezTo>
                    <a:pt x="149" y="37"/>
                    <a:pt x="149" y="37"/>
                    <a:pt x="149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8" y="37"/>
                    <a:pt x="148" y="37"/>
                    <a:pt x="147" y="37"/>
                  </a:cubicBezTo>
                  <a:cubicBezTo>
                    <a:pt x="148" y="37"/>
                    <a:pt x="148" y="37"/>
                    <a:pt x="149" y="37"/>
                  </a:cubicBezTo>
                  <a:close/>
                  <a:moveTo>
                    <a:pt x="149" y="38"/>
                  </a:moveTo>
                  <a:cubicBezTo>
                    <a:pt x="149" y="39"/>
                    <a:pt x="149" y="39"/>
                    <a:pt x="149" y="39"/>
                  </a:cubicBezTo>
                  <a:cubicBezTo>
                    <a:pt x="148" y="39"/>
                    <a:pt x="149" y="39"/>
                    <a:pt x="148" y="38"/>
                  </a:cubicBezTo>
                  <a:cubicBezTo>
                    <a:pt x="148" y="38"/>
                    <a:pt x="147" y="39"/>
                    <a:pt x="147" y="39"/>
                  </a:cubicBezTo>
                  <a:cubicBezTo>
                    <a:pt x="146" y="38"/>
                    <a:pt x="148" y="38"/>
                    <a:pt x="149" y="38"/>
                  </a:cubicBezTo>
                  <a:close/>
                  <a:moveTo>
                    <a:pt x="149" y="40"/>
                  </a:move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8" y="41"/>
                    <a:pt x="147" y="41"/>
                  </a:cubicBezTo>
                  <a:cubicBezTo>
                    <a:pt x="147" y="40"/>
                    <a:pt x="148" y="40"/>
                    <a:pt x="149" y="40"/>
                  </a:cubicBezTo>
                  <a:close/>
                  <a:moveTo>
                    <a:pt x="148" y="42"/>
                  </a:moveTo>
                  <a:cubicBezTo>
                    <a:pt x="148" y="43"/>
                    <a:pt x="147" y="42"/>
                    <a:pt x="146" y="42"/>
                  </a:cubicBezTo>
                  <a:cubicBezTo>
                    <a:pt x="146" y="42"/>
                    <a:pt x="146" y="42"/>
                    <a:pt x="147" y="42"/>
                  </a:cubicBezTo>
                  <a:cubicBezTo>
                    <a:pt x="147" y="42"/>
                    <a:pt x="147" y="42"/>
                    <a:pt x="148" y="42"/>
                  </a:cubicBezTo>
                  <a:close/>
                  <a:moveTo>
                    <a:pt x="146" y="29"/>
                  </a:moveTo>
                  <a:cubicBezTo>
                    <a:pt x="146" y="28"/>
                    <a:pt x="146" y="28"/>
                    <a:pt x="147" y="28"/>
                  </a:cubicBezTo>
                  <a:cubicBezTo>
                    <a:pt x="147" y="28"/>
                    <a:pt x="147" y="29"/>
                    <a:pt x="146" y="29"/>
                  </a:cubicBezTo>
                  <a:close/>
                  <a:moveTo>
                    <a:pt x="146" y="34"/>
                  </a:moveTo>
                  <a:cubicBezTo>
                    <a:pt x="147" y="34"/>
                    <a:pt x="145" y="34"/>
                    <a:pt x="144" y="34"/>
                  </a:cubicBezTo>
                  <a:cubicBezTo>
                    <a:pt x="144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6" y="34"/>
                    <a:pt x="146" y="34"/>
                  </a:cubicBezTo>
                  <a:close/>
                  <a:moveTo>
                    <a:pt x="146" y="37"/>
                  </a:moveTo>
                  <a:cubicBezTo>
                    <a:pt x="146" y="37"/>
                    <a:pt x="145" y="37"/>
                    <a:pt x="144" y="38"/>
                  </a:cubicBezTo>
                  <a:cubicBezTo>
                    <a:pt x="143" y="37"/>
                    <a:pt x="145" y="37"/>
                    <a:pt x="146" y="37"/>
                  </a:cubicBezTo>
                  <a:close/>
                  <a:moveTo>
                    <a:pt x="145" y="28"/>
                  </a:moveTo>
                  <a:cubicBezTo>
                    <a:pt x="145" y="28"/>
                    <a:pt x="144" y="28"/>
                    <a:pt x="144" y="29"/>
                  </a:cubicBezTo>
                  <a:cubicBezTo>
                    <a:pt x="143" y="29"/>
                    <a:pt x="143" y="28"/>
                    <a:pt x="145" y="28"/>
                  </a:cubicBezTo>
                  <a:close/>
                  <a:moveTo>
                    <a:pt x="144" y="35"/>
                  </a:moveTo>
                  <a:cubicBezTo>
                    <a:pt x="142" y="36"/>
                    <a:pt x="144" y="36"/>
                    <a:pt x="143" y="36"/>
                  </a:cubicBezTo>
                  <a:cubicBezTo>
                    <a:pt x="142" y="36"/>
                    <a:pt x="142" y="35"/>
                    <a:pt x="143" y="35"/>
                  </a:cubicBezTo>
                  <a:cubicBezTo>
                    <a:pt x="143" y="35"/>
                    <a:pt x="143" y="35"/>
                    <a:pt x="144" y="35"/>
                  </a:cubicBezTo>
                  <a:close/>
                  <a:moveTo>
                    <a:pt x="143" y="39"/>
                  </a:moveTo>
                  <a:cubicBezTo>
                    <a:pt x="144" y="40"/>
                    <a:pt x="142" y="39"/>
                    <a:pt x="142" y="40"/>
                  </a:cubicBezTo>
                  <a:cubicBezTo>
                    <a:pt x="142" y="40"/>
                    <a:pt x="143" y="40"/>
                    <a:pt x="143" y="41"/>
                  </a:cubicBezTo>
                  <a:cubicBezTo>
                    <a:pt x="141" y="41"/>
                    <a:pt x="141" y="41"/>
                    <a:pt x="142" y="42"/>
                  </a:cubicBezTo>
                  <a:cubicBezTo>
                    <a:pt x="141" y="42"/>
                    <a:pt x="141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0"/>
                    <a:pt x="142" y="40"/>
                    <a:pt x="142" y="39"/>
                  </a:cubicBezTo>
                  <a:cubicBezTo>
                    <a:pt x="142" y="39"/>
                    <a:pt x="143" y="39"/>
                    <a:pt x="143" y="39"/>
                  </a:cubicBezTo>
                  <a:cubicBezTo>
                    <a:pt x="143" y="39"/>
                    <a:pt x="143" y="39"/>
                    <a:pt x="143" y="39"/>
                  </a:cubicBezTo>
                  <a:close/>
                  <a:moveTo>
                    <a:pt x="142" y="34"/>
                  </a:moveTo>
                  <a:cubicBezTo>
                    <a:pt x="142" y="35"/>
                    <a:pt x="138" y="35"/>
                    <a:pt x="137" y="35"/>
                  </a:cubicBezTo>
                  <a:cubicBezTo>
                    <a:pt x="137" y="34"/>
                    <a:pt x="139" y="35"/>
                    <a:pt x="139" y="34"/>
                  </a:cubicBezTo>
                  <a:cubicBezTo>
                    <a:pt x="140" y="35"/>
                    <a:pt x="140" y="34"/>
                    <a:pt x="142" y="34"/>
                  </a:cubicBezTo>
                  <a:close/>
                  <a:moveTo>
                    <a:pt x="142" y="38"/>
                  </a:moveTo>
                  <a:cubicBezTo>
                    <a:pt x="141" y="39"/>
                    <a:pt x="140" y="40"/>
                    <a:pt x="139" y="40"/>
                  </a:cubicBezTo>
                  <a:cubicBezTo>
                    <a:pt x="140" y="39"/>
                    <a:pt x="139" y="39"/>
                    <a:pt x="142" y="38"/>
                  </a:cubicBezTo>
                  <a:close/>
                  <a:moveTo>
                    <a:pt x="141" y="33"/>
                  </a:moveTo>
                  <a:cubicBezTo>
                    <a:pt x="141" y="34"/>
                    <a:pt x="140" y="34"/>
                    <a:pt x="139" y="34"/>
                  </a:cubicBezTo>
                  <a:cubicBezTo>
                    <a:pt x="139" y="34"/>
                    <a:pt x="141" y="33"/>
                    <a:pt x="141" y="33"/>
                  </a:cubicBezTo>
                  <a:close/>
                  <a:moveTo>
                    <a:pt x="141" y="42"/>
                  </a:moveTo>
                  <a:cubicBezTo>
                    <a:pt x="141" y="42"/>
                    <a:pt x="139" y="42"/>
                    <a:pt x="139" y="42"/>
                  </a:cubicBezTo>
                  <a:cubicBezTo>
                    <a:pt x="139" y="42"/>
                    <a:pt x="141" y="42"/>
                    <a:pt x="141" y="42"/>
                  </a:cubicBezTo>
                  <a:close/>
                  <a:moveTo>
                    <a:pt x="141" y="16"/>
                  </a:moveTo>
                  <a:cubicBezTo>
                    <a:pt x="140" y="16"/>
                    <a:pt x="140" y="16"/>
                    <a:pt x="139" y="16"/>
                  </a:cubicBezTo>
                  <a:cubicBezTo>
                    <a:pt x="139" y="15"/>
                    <a:pt x="140" y="16"/>
                    <a:pt x="140" y="15"/>
                  </a:cubicBezTo>
                  <a:cubicBezTo>
                    <a:pt x="138" y="15"/>
                    <a:pt x="139" y="15"/>
                    <a:pt x="137" y="16"/>
                  </a:cubicBezTo>
                  <a:cubicBezTo>
                    <a:pt x="137" y="15"/>
                    <a:pt x="138" y="16"/>
                    <a:pt x="13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5"/>
                    <a:pt x="141" y="15"/>
                    <a:pt x="141" y="16"/>
                  </a:cubicBezTo>
                  <a:close/>
                  <a:moveTo>
                    <a:pt x="141" y="35"/>
                  </a:moveTo>
                  <a:cubicBezTo>
                    <a:pt x="140" y="36"/>
                    <a:pt x="141" y="36"/>
                    <a:pt x="141" y="36"/>
                  </a:cubicBezTo>
                  <a:cubicBezTo>
                    <a:pt x="140" y="36"/>
                    <a:pt x="139" y="35"/>
                    <a:pt x="141" y="35"/>
                  </a:cubicBezTo>
                  <a:close/>
                  <a:moveTo>
                    <a:pt x="140" y="29"/>
                  </a:moveTo>
                  <a:cubicBezTo>
                    <a:pt x="139" y="30"/>
                    <a:pt x="139" y="29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9" y="29"/>
                    <a:pt x="139" y="29"/>
                    <a:pt x="140" y="29"/>
                  </a:cubicBezTo>
                  <a:close/>
                  <a:moveTo>
                    <a:pt x="139" y="27"/>
                  </a:moveTo>
                  <a:cubicBezTo>
                    <a:pt x="140" y="27"/>
                    <a:pt x="139" y="28"/>
                    <a:pt x="138" y="28"/>
                  </a:cubicBezTo>
                  <a:cubicBezTo>
                    <a:pt x="138" y="27"/>
                    <a:pt x="136" y="28"/>
                    <a:pt x="135" y="28"/>
                  </a:cubicBezTo>
                  <a:cubicBezTo>
                    <a:pt x="136" y="27"/>
                    <a:pt x="139" y="28"/>
                    <a:pt x="139" y="27"/>
                  </a:cubicBezTo>
                  <a:close/>
                  <a:moveTo>
                    <a:pt x="138" y="38"/>
                  </a:moveTo>
                  <a:cubicBezTo>
                    <a:pt x="137" y="38"/>
                    <a:pt x="136" y="38"/>
                    <a:pt x="137" y="38"/>
                  </a:cubicBezTo>
                  <a:cubicBezTo>
                    <a:pt x="138" y="38"/>
                    <a:pt x="137" y="37"/>
                    <a:pt x="137" y="37"/>
                  </a:cubicBezTo>
                  <a:cubicBezTo>
                    <a:pt x="138" y="37"/>
                    <a:pt x="138" y="37"/>
                    <a:pt x="138" y="36"/>
                  </a:cubicBezTo>
                  <a:cubicBezTo>
                    <a:pt x="139" y="37"/>
                    <a:pt x="139" y="36"/>
                    <a:pt x="139" y="37"/>
                  </a:cubicBezTo>
                  <a:cubicBezTo>
                    <a:pt x="138" y="36"/>
                    <a:pt x="138" y="38"/>
                    <a:pt x="138" y="38"/>
                  </a:cubicBezTo>
                  <a:cubicBezTo>
                    <a:pt x="137" y="38"/>
                    <a:pt x="137" y="38"/>
                    <a:pt x="138" y="38"/>
                  </a:cubicBezTo>
                  <a:close/>
                  <a:moveTo>
                    <a:pt x="139" y="26"/>
                  </a:moveTo>
                  <a:cubicBezTo>
                    <a:pt x="139" y="27"/>
                    <a:pt x="138" y="26"/>
                    <a:pt x="138" y="27"/>
                  </a:cubicBezTo>
                  <a:cubicBezTo>
                    <a:pt x="137" y="27"/>
                    <a:pt x="138" y="26"/>
                    <a:pt x="138" y="26"/>
                  </a:cubicBezTo>
                  <a:cubicBezTo>
                    <a:pt x="138" y="26"/>
                    <a:pt x="138" y="26"/>
                    <a:pt x="139" y="26"/>
                  </a:cubicBezTo>
                  <a:close/>
                  <a:moveTo>
                    <a:pt x="137" y="29"/>
                  </a:moveTo>
                  <a:cubicBezTo>
                    <a:pt x="137" y="30"/>
                    <a:pt x="136" y="30"/>
                    <a:pt x="136" y="30"/>
                  </a:cubicBezTo>
                  <a:cubicBezTo>
                    <a:pt x="135" y="30"/>
                    <a:pt x="136" y="29"/>
                    <a:pt x="134" y="29"/>
                  </a:cubicBezTo>
                  <a:cubicBezTo>
                    <a:pt x="135" y="29"/>
                    <a:pt x="136" y="29"/>
                    <a:pt x="137" y="29"/>
                  </a:cubicBezTo>
                  <a:close/>
                  <a:moveTo>
                    <a:pt x="134" y="39"/>
                  </a:moveTo>
                  <a:cubicBezTo>
                    <a:pt x="134" y="39"/>
                    <a:pt x="135" y="39"/>
                    <a:pt x="135" y="39"/>
                  </a:cubicBezTo>
                  <a:cubicBezTo>
                    <a:pt x="136" y="39"/>
                    <a:pt x="135" y="39"/>
                    <a:pt x="135" y="39"/>
                  </a:cubicBezTo>
                  <a:cubicBezTo>
                    <a:pt x="136" y="40"/>
                    <a:pt x="136" y="40"/>
                    <a:pt x="137" y="40"/>
                  </a:cubicBezTo>
                  <a:cubicBezTo>
                    <a:pt x="136" y="40"/>
                    <a:pt x="133" y="39"/>
                    <a:pt x="133" y="40"/>
                  </a:cubicBezTo>
                  <a:cubicBezTo>
                    <a:pt x="133" y="40"/>
                    <a:pt x="133" y="40"/>
                    <a:pt x="132" y="40"/>
                  </a:cubicBezTo>
                  <a:cubicBezTo>
                    <a:pt x="132" y="40"/>
                    <a:pt x="133" y="40"/>
                    <a:pt x="133" y="40"/>
                  </a:cubicBezTo>
                  <a:cubicBezTo>
                    <a:pt x="134" y="40"/>
                    <a:pt x="134" y="39"/>
                    <a:pt x="134" y="39"/>
                  </a:cubicBezTo>
                  <a:close/>
                  <a:moveTo>
                    <a:pt x="134" y="27"/>
                  </a:moveTo>
                  <a:cubicBezTo>
                    <a:pt x="135" y="27"/>
                    <a:pt x="135" y="28"/>
                    <a:pt x="136" y="28"/>
                  </a:cubicBezTo>
                  <a:cubicBezTo>
                    <a:pt x="135" y="28"/>
                    <a:pt x="133" y="28"/>
                    <a:pt x="133" y="28"/>
                  </a:cubicBezTo>
                  <a:cubicBezTo>
                    <a:pt x="135" y="28"/>
                    <a:pt x="134" y="28"/>
                    <a:pt x="134" y="27"/>
                  </a:cubicBezTo>
                  <a:close/>
                  <a:moveTo>
                    <a:pt x="134" y="38"/>
                  </a:moveTo>
                  <a:cubicBezTo>
                    <a:pt x="135" y="38"/>
                    <a:pt x="134" y="38"/>
                    <a:pt x="134" y="38"/>
                  </a:cubicBezTo>
                  <a:cubicBezTo>
                    <a:pt x="131" y="38"/>
                    <a:pt x="131" y="38"/>
                    <a:pt x="134" y="38"/>
                  </a:cubicBezTo>
                  <a:close/>
                  <a:moveTo>
                    <a:pt x="133" y="16"/>
                  </a:moveTo>
                  <a:cubicBezTo>
                    <a:pt x="133" y="16"/>
                    <a:pt x="132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6"/>
                    <a:pt x="133" y="16"/>
                  </a:cubicBezTo>
                  <a:close/>
                  <a:moveTo>
                    <a:pt x="124" y="16"/>
                  </a:moveTo>
                  <a:cubicBezTo>
                    <a:pt x="123" y="16"/>
                    <a:pt x="124" y="16"/>
                    <a:pt x="124" y="17"/>
                  </a:cubicBezTo>
                  <a:cubicBezTo>
                    <a:pt x="124" y="17"/>
                    <a:pt x="123" y="16"/>
                    <a:pt x="122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3" y="15"/>
                    <a:pt x="121" y="16"/>
                    <a:pt x="122" y="16"/>
                  </a:cubicBezTo>
                  <a:cubicBezTo>
                    <a:pt x="123" y="16"/>
                    <a:pt x="122" y="16"/>
                    <a:pt x="122" y="15"/>
                  </a:cubicBezTo>
                  <a:cubicBezTo>
                    <a:pt x="124" y="15"/>
                    <a:pt x="125" y="15"/>
                    <a:pt x="127" y="15"/>
                  </a:cubicBezTo>
                  <a:cubicBezTo>
                    <a:pt x="128" y="16"/>
                    <a:pt x="127" y="15"/>
                    <a:pt x="127" y="16"/>
                  </a:cubicBezTo>
                  <a:cubicBezTo>
                    <a:pt x="128" y="16"/>
                    <a:pt x="128" y="15"/>
                    <a:pt x="129" y="15"/>
                  </a:cubicBezTo>
                  <a:cubicBezTo>
                    <a:pt x="128" y="16"/>
                    <a:pt x="131" y="16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8" y="16"/>
                    <a:pt x="129" y="16"/>
                    <a:pt x="128" y="17"/>
                  </a:cubicBezTo>
                  <a:cubicBezTo>
                    <a:pt x="128" y="17"/>
                    <a:pt x="128" y="16"/>
                    <a:pt x="128" y="16"/>
                  </a:cubicBezTo>
                  <a:cubicBezTo>
                    <a:pt x="127" y="16"/>
                    <a:pt x="128" y="17"/>
                    <a:pt x="126" y="17"/>
                  </a:cubicBezTo>
                  <a:cubicBezTo>
                    <a:pt x="126" y="16"/>
                    <a:pt x="127" y="16"/>
                    <a:pt x="127" y="16"/>
                  </a:cubicBezTo>
                  <a:cubicBezTo>
                    <a:pt x="125" y="16"/>
                    <a:pt x="125" y="16"/>
                    <a:pt x="124" y="16"/>
                  </a:cubicBezTo>
                  <a:close/>
                  <a:moveTo>
                    <a:pt x="131" y="30"/>
                  </a:moveTo>
                  <a:cubicBezTo>
                    <a:pt x="130" y="30"/>
                    <a:pt x="128" y="30"/>
                    <a:pt x="128" y="30"/>
                  </a:cubicBezTo>
                  <a:cubicBezTo>
                    <a:pt x="127" y="30"/>
                    <a:pt x="128" y="30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7" y="29"/>
                    <a:pt x="129" y="29"/>
                    <a:pt x="131" y="30"/>
                  </a:cubicBezTo>
                  <a:close/>
                  <a:moveTo>
                    <a:pt x="131" y="39"/>
                  </a:moveTo>
                  <a:cubicBezTo>
                    <a:pt x="130" y="39"/>
                    <a:pt x="130" y="40"/>
                    <a:pt x="130" y="40"/>
                  </a:cubicBezTo>
                  <a:cubicBezTo>
                    <a:pt x="129" y="40"/>
                    <a:pt x="129" y="39"/>
                    <a:pt x="129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9" y="39"/>
                    <a:pt x="130" y="39"/>
                    <a:pt x="129" y="39"/>
                  </a:cubicBezTo>
                  <a:cubicBezTo>
                    <a:pt x="130" y="38"/>
                    <a:pt x="130" y="39"/>
                    <a:pt x="131" y="39"/>
                  </a:cubicBezTo>
                  <a:close/>
                  <a:moveTo>
                    <a:pt x="129" y="38"/>
                  </a:moveTo>
                  <a:cubicBezTo>
                    <a:pt x="130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9" y="38"/>
                    <a:pt x="129" y="38"/>
                  </a:cubicBezTo>
                  <a:close/>
                  <a:moveTo>
                    <a:pt x="127" y="38"/>
                  </a:moveTo>
                  <a:cubicBezTo>
                    <a:pt x="127" y="39"/>
                    <a:pt x="126" y="39"/>
                    <a:pt x="127" y="39"/>
                  </a:cubicBezTo>
                  <a:cubicBezTo>
                    <a:pt x="126" y="39"/>
                    <a:pt x="125" y="39"/>
                    <a:pt x="124" y="38"/>
                  </a:cubicBezTo>
                  <a:cubicBezTo>
                    <a:pt x="125" y="38"/>
                    <a:pt x="126" y="39"/>
                    <a:pt x="127" y="38"/>
                  </a:cubicBezTo>
                  <a:close/>
                  <a:moveTo>
                    <a:pt x="127" y="36"/>
                  </a:moveTo>
                  <a:cubicBezTo>
                    <a:pt x="126" y="36"/>
                    <a:pt x="127" y="37"/>
                    <a:pt x="126" y="37"/>
                  </a:cubicBezTo>
                  <a:cubicBezTo>
                    <a:pt x="125" y="36"/>
                    <a:pt x="127" y="36"/>
                    <a:pt x="126" y="36"/>
                  </a:cubicBezTo>
                  <a:lnTo>
                    <a:pt x="127" y="36"/>
                  </a:lnTo>
                  <a:close/>
                  <a:moveTo>
                    <a:pt x="125" y="42"/>
                  </a:moveTo>
                  <a:cubicBezTo>
                    <a:pt x="124" y="43"/>
                    <a:pt x="121" y="42"/>
                    <a:pt x="120" y="43"/>
                  </a:cubicBezTo>
                  <a:cubicBezTo>
                    <a:pt x="120" y="43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22" y="41"/>
                    <a:pt x="121" y="41"/>
                  </a:cubicBezTo>
                  <a:cubicBezTo>
                    <a:pt x="122" y="41"/>
                    <a:pt x="121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3" y="42"/>
                    <a:pt x="124" y="42"/>
                    <a:pt x="125" y="42"/>
                  </a:cubicBezTo>
                  <a:close/>
                  <a:moveTo>
                    <a:pt x="125" y="31"/>
                  </a:moveTo>
                  <a:cubicBezTo>
                    <a:pt x="125" y="32"/>
                    <a:pt x="124" y="32"/>
                    <a:pt x="123" y="32"/>
                  </a:cubicBezTo>
                  <a:cubicBezTo>
                    <a:pt x="123" y="31"/>
                    <a:pt x="124" y="31"/>
                    <a:pt x="125" y="31"/>
                  </a:cubicBezTo>
                  <a:close/>
                  <a:moveTo>
                    <a:pt x="122" y="36"/>
                  </a:moveTo>
                  <a:cubicBezTo>
                    <a:pt x="121" y="36"/>
                    <a:pt x="120" y="35"/>
                    <a:pt x="122" y="35"/>
                  </a:cubicBezTo>
                  <a:cubicBezTo>
                    <a:pt x="122" y="36"/>
                    <a:pt x="122" y="36"/>
                    <a:pt x="122" y="36"/>
                  </a:cubicBezTo>
                  <a:close/>
                  <a:moveTo>
                    <a:pt x="122" y="32"/>
                  </a:moveTo>
                  <a:cubicBezTo>
                    <a:pt x="122" y="32"/>
                    <a:pt x="121" y="32"/>
                    <a:pt x="121" y="33"/>
                  </a:cubicBezTo>
                  <a:cubicBezTo>
                    <a:pt x="120" y="33"/>
                    <a:pt x="121" y="31"/>
                    <a:pt x="122" y="32"/>
                  </a:cubicBezTo>
                  <a:close/>
                  <a:moveTo>
                    <a:pt x="118" y="37"/>
                  </a:moveTo>
                  <a:cubicBezTo>
                    <a:pt x="119" y="38"/>
                    <a:pt x="121" y="37"/>
                    <a:pt x="122" y="38"/>
                  </a:cubicBezTo>
                  <a:cubicBezTo>
                    <a:pt x="121" y="38"/>
                    <a:pt x="120" y="37"/>
                    <a:pt x="118" y="38"/>
                  </a:cubicBezTo>
                  <a:cubicBezTo>
                    <a:pt x="117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6"/>
                    <a:pt x="119" y="36"/>
                    <a:pt x="119" y="36"/>
                  </a:cubicBezTo>
                  <a:cubicBezTo>
                    <a:pt x="119" y="36"/>
                    <a:pt x="119" y="37"/>
                    <a:pt x="119" y="37"/>
                  </a:cubicBezTo>
                  <a:cubicBezTo>
                    <a:pt x="118" y="37"/>
                    <a:pt x="118" y="37"/>
                    <a:pt x="118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8" y="36"/>
                  </a:cubicBezTo>
                  <a:cubicBezTo>
                    <a:pt x="118" y="36"/>
                    <a:pt x="118" y="36"/>
                    <a:pt x="117" y="36"/>
                  </a:cubicBezTo>
                  <a:close/>
                  <a:moveTo>
                    <a:pt x="120" y="15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6" y="16"/>
                    <a:pt x="116" y="15"/>
                  </a:cubicBezTo>
                  <a:cubicBezTo>
                    <a:pt x="116" y="15"/>
                    <a:pt x="116" y="16"/>
                    <a:pt x="117" y="16"/>
                  </a:cubicBezTo>
                  <a:cubicBezTo>
                    <a:pt x="116" y="15"/>
                    <a:pt x="117" y="15"/>
                    <a:pt x="115" y="15"/>
                  </a:cubicBezTo>
                  <a:cubicBezTo>
                    <a:pt x="116" y="14"/>
                    <a:pt x="117" y="15"/>
                    <a:pt x="118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9" y="16"/>
                    <a:pt x="120" y="15"/>
                  </a:cubicBezTo>
                  <a:close/>
                  <a:moveTo>
                    <a:pt x="120" y="24"/>
                  </a:moveTo>
                  <a:cubicBezTo>
                    <a:pt x="119" y="25"/>
                    <a:pt x="11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5"/>
                  </a:cubicBezTo>
                  <a:cubicBezTo>
                    <a:pt x="117" y="24"/>
                    <a:pt x="116" y="24"/>
                    <a:pt x="117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19" y="24"/>
                    <a:pt x="119" y="24"/>
                    <a:pt x="120" y="24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8" y="30"/>
                  </a:cubicBezTo>
                  <a:cubicBezTo>
                    <a:pt x="118" y="30"/>
                    <a:pt x="119" y="30"/>
                    <a:pt x="118" y="29"/>
                  </a:cubicBezTo>
                  <a:cubicBezTo>
                    <a:pt x="118" y="29"/>
                    <a:pt x="119" y="30"/>
                    <a:pt x="119" y="30"/>
                  </a:cubicBezTo>
                  <a:close/>
                  <a:moveTo>
                    <a:pt x="118" y="25"/>
                  </a:moveTo>
                  <a:cubicBezTo>
                    <a:pt x="118" y="26"/>
                    <a:pt x="117" y="25"/>
                    <a:pt x="117" y="26"/>
                  </a:cubicBezTo>
                  <a:cubicBezTo>
                    <a:pt x="116" y="26"/>
                    <a:pt x="117" y="25"/>
                    <a:pt x="117" y="25"/>
                  </a:cubicBezTo>
                  <a:cubicBezTo>
                    <a:pt x="117" y="25"/>
                    <a:pt x="117" y="25"/>
                    <a:pt x="118" y="25"/>
                  </a:cubicBezTo>
                  <a:close/>
                  <a:moveTo>
                    <a:pt x="117" y="25"/>
                  </a:moveTo>
                  <a:cubicBezTo>
                    <a:pt x="117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5"/>
                  </a:cubicBezTo>
                  <a:close/>
                  <a:moveTo>
                    <a:pt x="116" y="30"/>
                  </a:moveTo>
                  <a:cubicBezTo>
                    <a:pt x="116" y="30"/>
                    <a:pt x="116" y="30"/>
                    <a:pt x="116" y="29"/>
                  </a:cubicBezTo>
                  <a:cubicBezTo>
                    <a:pt x="115" y="29"/>
                    <a:pt x="114" y="30"/>
                    <a:pt x="114" y="29"/>
                  </a:cubicBezTo>
                  <a:cubicBezTo>
                    <a:pt x="114" y="28"/>
                    <a:pt x="116" y="29"/>
                    <a:pt x="117" y="29"/>
                  </a:cubicBezTo>
                  <a:cubicBezTo>
                    <a:pt x="117" y="29"/>
                    <a:pt x="116" y="30"/>
                    <a:pt x="117" y="30"/>
                  </a:cubicBezTo>
                  <a:cubicBezTo>
                    <a:pt x="115" y="30"/>
                    <a:pt x="115" y="31"/>
                    <a:pt x="113" y="31"/>
                  </a:cubicBezTo>
                  <a:cubicBezTo>
                    <a:pt x="114" y="30"/>
                    <a:pt x="115" y="30"/>
                    <a:pt x="116" y="30"/>
                  </a:cubicBezTo>
                  <a:close/>
                  <a:moveTo>
                    <a:pt x="115" y="33"/>
                  </a:moveTo>
                  <a:cubicBezTo>
                    <a:pt x="115" y="34"/>
                    <a:pt x="114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4" y="33"/>
                    <a:pt x="114" y="33"/>
                    <a:pt x="114" y="33"/>
                  </a:cubicBezTo>
                  <a:lnTo>
                    <a:pt x="115" y="33"/>
                  </a:lnTo>
                  <a:close/>
                  <a:moveTo>
                    <a:pt x="111" y="34"/>
                  </a:moveTo>
                  <a:cubicBezTo>
                    <a:pt x="112" y="33"/>
                    <a:pt x="112" y="33"/>
                    <a:pt x="113" y="33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2" y="35"/>
                    <a:pt x="111" y="35"/>
                    <a:pt x="110" y="35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2" y="34"/>
                    <a:pt x="111" y="34"/>
                    <a:pt x="111" y="33"/>
                  </a:cubicBezTo>
                  <a:cubicBezTo>
                    <a:pt x="111" y="33"/>
                    <a:pt x="111" y="33"/>
                    <a:pt x="111" y="34"/>
                  </a:cubicBezTo>
                  <a:close/>
                  <a:moveTo>
                    <a:pt x="112" y="33"/>
                  </a:moveTo>
                  <a:cubicBezTo>
                    <a:pt x="111" y="33"/>
                    <a:pt x="111" y="33"/>
                    <a:pt x="110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2" y="32"/>
                    <a:pt x="112" y="33"/>
                  </a:cubicBezTo>
                  <a:close/>
                  <a:moveTo>
                    <a:pt x="110" y="19"/>
                  </a:moveTo>
                  <a:cubicBezTo>
                    <a:pt x="109" y="19"/>
                    <a:pt x="110" y="19"/>
                    <a:pt x="109" y="19"/>
                  </a:cubicBezTo>
                  <a:cubicBezTo>
                    <a:pt x="108" y="19"/>
                    <a:pt x="110" y="20"/>
                    <a:pt x="108" y="20"/>
                  </a:cubicBezTo>
                  <a:cubicBezTo>
                    <a:pt x="109" y="19"/>
                    <a:pt x="108" y="19"/>
                    <a:pt x="108" y="19"/>
                  </a:cubicBezTo>
                  <a:cubicBezTo>
                    <a:pt x="109" y="19"/>
                    <a:pt x="110" y="19"/>
                    <a:pt x="110" y="19"/>
                  </a:cubicBezTo>
                  <a:close/>
                  <a:moveTo>
                    <a:pt x="105" y="21"/>
                  </a:moveTo>
                  <a:cubicBezTo>
                    <a:pt x="105" y="21"/>
                    <a:pt x="104" y="21"/>
                    <a:pt x="105" y="21"/>
                  </a:cubicBezTo>
                  <a:cubicBezTo>
                    <a:pt x="105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3" y="21"/>
                  </a:cubicBezTo>
                  <a:cubicBezTo>
                    <a:pt x="104" y="21"/>
                    <a:pt x="103" y="20"/>
                    <a:pt x="105" y="21"/>
                  </a:cubicBezTo>
                  <a:close/>
                  <a:moveTo>
                    <a:pt x="104" y="20"/>
                  </a:moveTo>
                  <a:cubicBezTo>
                    <a:pt x="104" y="19"/>
                    <a:pt x="103" y="19"/>
                    <a:pt x="103" y="19"/>
                  </a:cubicBezTo>
                  <a:cubicBezTo>
                    <a:pt x="104" y="19"/>
                    <a:pt x="105" y="20"/>
                    <a:pt x="104" y="20"/>
                  </a:cubicBezTo>
                  <a:close/>
                  <a:moveTo>
                    <a:pt x="102" y="19"/>
                  </a:moveTo>
                  <a:cubicBezTo>
                    <a:pt x="102" y="20"/>
                    <a:pt x="101" y="20"/>
                    <a:pt x="101" y="20"/>
                  </a:cubicBezTo>
                  <a:cubicBezTo>
                    <a:pt x="100" y="20"/>
                    <a:pt x="101" y="20"/>
                    <a:pt x="102" y="19"/>
                  </a:cubicBezTo>
                  <a:close/>
                  <a:moveTo>
                    <a:pt x="99" y="21"/>
                  </a:moveTo>
                  <a:cubicBezTo>
                    <a:pt x="99" y="21"/>
                    <a:pt x="98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99" y="21"/>
                  </a:cubicBezTo>
                  <a:close/>
                  <a:moveTo>
                    <a:pt x="100" y="19"/>
                  </a:moveTo>
                  <a:cubicBezTo>
                    <a:pt x="100" y="19"/>
                    <a:pt x="98" y="19"/>
                    <a:pt x="98" y="19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99" y="19"/>
                    <a:pt x="99" y="19"/>
                    <a:pt x="100" y="19"/>
                  </a:cubicBezTo>
                  <a:close/>
                  <a:moveTo>
                    <a:pt x="98" y="31"/>
                  </a:moveTo>
                  <a:cubicBezTo>
                    <a:pt x="98" y="32"/>
                    <a:pt x="98" y="32"/>
                    <a:pt x="99" y="32"/>
                  </a:cubicBezTo>
                  <a:cubicBezTo>
                    <a:pt x="99" y="33"/>
                    <a:pt x="98" y="32"/>
                    <a:pt x="98" y="33"/>
                  </a:cubicBezTo>
                  <a:cubicBezTo>
                    <a:pt x="97" y="33"/>
                    <a:pt x="98" y="32"/>
                    <a:pt x="97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7" y="32"/>
                    <a:pt x="98" y="31"/>
                  </a:cubicBezTo>
                  <a:close/>
                  <a:moveTo>
                    <a:pt x="97" y="20"/>
                  </a:moveTo>
                  <a:cubicBezTo>
                    <a:pt x="97" y="20"/>
                    <a:pt x="96" y="20"/>
                    <a:pt x="96" y="20"/>
                  </a:cubicBezTo>
                  <a:cubicBezTo>
                    <a:pt x="95" y="20"/>
                    <a:pt x="94" y="19"/>
                    <a:pt x="95" y="19"/>
                  </a:cubicBezTo>
                  <a:cubicBezTo>
                    <a:pt x="97" y="19"/>
                    <a:pt x="96" y="19"/>
                    <a:pt x="97" y="20"/>
                  </a:cubicBezTo>
                  <a:close/>
                  <a:moveTo>
                    <a:pt x="97" y="21"/>
                  </a:moveTo>
                  <a:cubicBezTo>
                    <a:pt x="96" y="21"/>
                    <a:pt x="96" y="21"/>
                    <a:pt x="95" y="21"/>
                  </a:cubicBezTo>
                  <a:cubicBezTo>
                    <a:pt x="95" y="20"/>
                    <a:pt x="97" y="20"/>
                    <a:pt x="97" y="20"/>
                  </a:cubicBezTo>
                  <a:cubicBezTo>
                    <a:pt x="98" y="21"/>
                    <a:pt x="96" y="21"/>
                    <a:pt x="97" y="21"/>
                  </a:cubicBezTo>
                  <a:close/>
                  <a:moveTo>
                    <a:pt x="96" y="22"/>
                  </a:moveTo>
                  <a:cubicBezTo>
                    <a:pt x="95" y="22"/>
                    <a:pt x="98" y="23"/>
                    <a:pt x="95" y="23"/>
                  </a:cubicBezTo>
                  <a:cubicBezTo>
                    <a:pt x="96" y="22"/>
                    <a:pt x="95" y="22"/>
                    <a:pt x="95" y="23"/>
                  </a:cubicBezTo>
                  <a:cubicBezTo>
                    <a:pt x="94" y="22"/>
                    <a:pt x="95" y="21"/>
                    <a:pt x="96" y="21"/>
                  </a:cubicBezTo>
                  <a:cubicBezTo>
                    <a:pt x="96" y="21"/>
                    <a:pt x="96" y="22"/>
                    <a:pt x="96" y="22"/>
                  </a:cubicBezTo>
                  <a:close/>
                  <a:moveTo>
                    <a:pt x="89" y="20"/>
                  </a:moveTo>
                  <a:cubicBezTo>
                    <a:pt x="88" y="20"/>
                    <a:pt x="86" y="20"/>
                    <a:pt x="86" y="19"/>
                  </a:cubicBezTo>
                  <a:cubicBezTo>
                    <a:pt x="86" y="20"/>
                    <a:pt x="88" y="19"/>
                    <a:pt x="88" y="20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90" y="20"/>
                    <a:pt x="89" y="20"/>
                    <a:pt x="89" y="20"/>
                  </a:cubicBezTo>
                  <a:close/>
                  <a:moveTo>
                    <a:pt x="91" y="19"/>
                  </a:moveTo>
                  <a:cubicBezTo>
                    <a:pt x="91" y="19"/>
                    <a:pt x="91" y="20"/>
                    <a:pt x="91" y="20"/>
                  </a:cubicBezTo>
                  <a:cubicBezTo>
                    <a:pt x="91" y="19"/>
                    <a:pt x="93" y="20"/>
                    <a:pt x="93" y="19"/>
                  </a:cubicBezTo>
                  <a:cubicBezTo>
                    <a:pt x="94" y="19"/>
                    <a:pt x="94" y="20"/>
                    <a:pt x="95" y="20"/>
                  </a:cubicBezTo>
                  <a:cubicBezTo>
                    <a:pt x="94" y="21"/>
                    <a:pt x="91" y="20"/>
                    <a:pt x="91" y="21"/>
                  </a:cubicBezTo>
                  <a:cubicBezTo>
                    <a:pt x="90" y="21"/>
                    <a:pt x="90" y="21"/>
                    <a:pt x="89" y="21"/>
                  </a:cubicBezTo>
                  <a:cubicBezTo>
                    <a:pt x="90" y="20"/>
                    <a:pt x="90" y="19"/>
                    <a:pt x="91" y="19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2" y="24"/>
                    <a:pt x="91" y="24"/>
                  </a:cubicBezTo>
                  <a:cubicBezTo>
                    <a:pt x="91" y="24"/>
                    <a:pt x="92" y="25"/>
                    <a:pt x="92" y="25"/>
                  </a:cubicBezTo>
                  <a:close/>
                  <a:moveTo>
                    <a:pt x="92" y="33"/>
                  </a:moveTo>
                  <a:cubicBezTo>
                    <a:pt x="92" y="33"/>
                    <a:pt x="89" y="33"/>
                    <a:pt x="89" y="33"/>
                  </a:cubicBezTo>
                  <a:cubicBezTo>
                    <a:pt x="90" y="33"/>
                    <a:pt x="90" y="32"/>
                    <a:pt x="92" y="33"/>
                  </a:cubicBezTo>
                  <a:close/>
                  <a:moveTo>
                    <a:pt x="90" y="24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8" y="24"/>
                    <a:pt x="88" y="24"/>
                    <a:pt x="90" y="24"/>
                  </a:cubicBezTo>
                  <a:close/>
                  <a:moveTo>
                    <a:pt x="85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3"/>
                    <a:pt x="85" y="23"/>
                  </a:cubicBezTo>
                  <a:cubicBezTo>
                    <a:pt x="84" y="23"/>
                    <a:pt x="85" y="22"/>
                    <a:pt x="85" y="22"/>
                  </a:cubicBezTo>
                  <a:close/>
                  <a:moveTo>
                    <a:pt x="84" y="19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1" y="20"/>
                  </a:cubicBezTo>
                  <a:cubicBezTo>
                    <a:pt x="81" y="20"/>
                    <a:pt x="82" y="20"/>
                    <a:pt x="83" y="20"/>
                  </a:cubicBezTo>
                  <a:cubicBezTo>
                    <a:pt x="83" y="20"/>
                    <a:pt x="83" y="19"/>
                    <a:pt x="83" y="19"/>
                  </a:cubicBezTo>
                  <a:cubicBezTo>
                    <a:pt x="84" y="19"/>
                    <a:pt x="83" y="20"/>
                    <a:pt x="84" y="19"/>
                  </a:cubicBezTo>
                  <a:close/>
                  <a:moveTo>
                    <a:pt x="82" y="36"/>
                  </a:moveTo>
                  <a:cubicBezTo>
                    <a:pt x="83" y="36"/>
                    <a:pt x="81" y="37"/>
                    <a:pt x="81" y="37"/>
                  </a:cubicBezTo>
                  <a:cubicBezTo>
                    <a:pt x="80" y="37"/>
                    <a:pt x="80" y="36"/>
                    <a:pt x="80" y="36"/>
                  </a:cubicBezTo>
                  <a:cubicBezTo>
                    <a:pt x="81" y="36"/>
                    <a:pt x="82" y="36"/>
                    <a:pt x="82" y="36"/>
                  </a:cubicBezTo>
                  <a:close/>
                  <a:moveTo>
                    <a:pt x="82" y="22"/>
                  </a:moveTo>
                  <a:cubicBezTo>
                    <a:pt x="82" y="23"/>
                    <a:pt x="82" y="22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2"/>
                    <a:pt x="80" y="23"/>
                    <a:pt x="81" y="22"/>
                  </a:cubicBezTo>
                  <a:cubicBezTo>
                    <a:pt x="81" y="22"/>
                    <a:pt x="81" y="22"/>
                    <a:pt x="82" y="22"/>
                  </a:cubicBezTo>
                  <a:close/>
                  <a:moveTo>
                    <a:pt x="80" y="20"/>
                  </a:moveTo>
                  <a:cubicBezTo>
                    <a:pt x="81" y="20"/>
                    <a:pt x="79" y="19"/>
                    <a:pt x="81" y="19"/>
                  </a:cubicBezTo>
                  <a:cubicBezTo>
                    <a:pt x="81" y="20"/>
                    <a:pt x="80" y="20"/>
                    <a:pt x="81" y="21"/>
                  </a:cubicBezTo>
                  <a:cubicBezTo>
                    <a:pt x="79" y="21"/>
                    <a:pt x="80" y="21"/>
                    <a:pt x="79" y="21"/>
                  </a:cubicBezTo>
                  <a:cubicBezTo>
                    <a:pt x="80" y="21"/>
                    <a:pt x="78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79" y="32"/>
                  </a:moveTo>
                  <a:cubicBezTo>
                    <a:pt x="79" y="32"/>
                    <a:pt x="78" y="33"/>
                    <a:pt x="77" y="33"/>
                  </a:cubicBezTo>
                  <a:cubicBezTo>
                    <a:pt x="78" y="32"/>
                    <a:pt x="76" y="33"/>
                    <a:pt x="76" y="32"/>
                  </a:cubicBezTo>
                  <a:cubicBezTo>
                    <a:pt x="77" y="32"/>
                    <a:pt x="79" y="32"/>
                    <a:pt x="78" y="31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lose/>
                  <a:moveTo>
                    <a:pt x="76" y="23"/>
                  </a:moveTo>
                  <a:cubicBezTo>
                    <a:pt x="77" y="22"/>
                    <a:pt x="76" y="22"/>
                    <a:pt x="77" y="22"/>
                  </a:cubicBezTo>
                  <a:cubicBezTo>
                    <a:pt x="78" y="22"/>
                    <a:pt x="78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79" y="23"/>
                    <a:pt x="77" y="22"/>
                    <a:pt x="77" y="23"/>
                  </a:cubicBezTo>
                  <a:cubicBezTo>
                    <a:pt x="75" y="23"/>
                    <a:pt x="74" y="23"/>
                    <a:pt x="73" y="23"/>
                  </a:cubicBezTo>
                  <a:cubicBezTo>
                    <a:pt x="73" y="22"/>
                    <a:pt x="75" y="22"/>
                    <a:pt x="74" y="22"/>
                  </a:cubicBezTo>
                  <a:cubicBezTo>
                    <a:pt x="74" y="22"/>
                    <a:pt x="76" y="22"/>
                    <a:pt x="76" y="23"/>
                  </a:cubicBezTo>
                  <a:close/>
                  <a:moveTo>
                    <a:pt x="79" y="34"/>
                  </a:moveTo>
                  <a:cubicBezTo>
                    <a:pt x="79" y="35"/>
                    <a:pt x="78" y="35"/>
                    <a:pt x="77" y="34"/>
                  </a:cubicBezTo>
                  <a:cubicBezTo>
                    <a:pt x="77" y="34"/>
                    <a:pt x="79" y="34"/>
                    <a:pt x="79" y="34"/>
                  </a:cubicBezTo>
                  <a:close/>
                  <a:moveTo>
                    <a:pt x="78" y="18"/>
                  </a:moveTo>
                  <a:cubicBezTo>
                    <a:pt x="78" y="18"/>
                    <a:pt x="77" y="18"/>
                    <a:pt x="76" y="18"/>
                  </a:cubicBezTo>
                  <a:cubicBezTo>
                    <a:pt x="76" y="17"/>
                    <a:pt x="77" y="18"/>
                    <a:pt x="78" y="18"/>
                  </a:cubicBezTo>
                  <a:close/>
                  <a:moveTo>
                    <a:pt x="78" y="20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1"/>
                    <a:pt x="75" y="22"/>
                    <a:pt x="75" y="21"/>
                  </a:cubicBezTo>
                  <a:cubicBezTo>
                    <a:pt x="75" y="21"/>
                    <a:pt x="75" y="21"/>
                    <a:pt x="75" y="20"/>
                  </a:cubicBezTo>
                  <a:cubicBezTo>
                    <a:pt x="76" y="20"/>
                    <a:pt x="77" y="20"/>
                    <a:pt x="78" y="20"/>
                  </a:cubicBezTo>
                  <a:close/>
                  <a:moveTo>
                    <a:pt x="73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3" y="25"/>
                    <a:pt x="74" y="26"/>
                  </a:cubicBezTo>
                  <a:cubicBezTo>
                    <a:pt x="74" y="26"/>
                    <a:pt x="72" y="26"/>
                    <a:pt x="71" y="26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1" y="24"/>
                    <a:pt x="73" y="25"/>
                    <a:pt x="73" y="24"/>
                  </a:cubicBezTo>
                  <a:cubicBezTo>
                    <a:pt x="74" y="25"/>
                    <a:pt x="74" y="23"/>
                    <a:pt x="75" y="25"/>
                  </a:cubicBezTo>
                  <a:cubicBezTo>
                    <a:pt x="75" y="25"/>
                    <a:pt x="76" y="24"/>
                    <a:pt x="76" y="24"/>
                  </a:cubicBezTo>
                  <a:cubicBezTo>
                    <a:pt x="76" y="24"/>
                    <a:pt x="77" y="24"/>
                    <a:pt x="77" y="25"/>
                  </a:cubicBezTo>
                  <a:cubicBezTo>
                    <a:pt x="76" y="25"/>
                    <a:pt x="75" y="25"/>
                    <a:pt x="76" y="25"/>
                  </a:cubicBezTo>
                  <a:cubicBezTo>
                    <a:pt x="75" y="25"/>
                    <a:pt x="74" y="25"/>
                    <a:pt x="73" y="25"/>
                  </a:cubicBezTo>
                  <a:close/>
                  <a:moveTo>
                    <a:pt x="76" y="27"/>
                  </a:moveTo>
                  <a:cubicBezTo>
                    <a:pt x="76" y="27"/>
                    <a:pt x="75" y="27"/>
                    <a:pt x="76" y="27"/>
                  </a:cubicBezTo>
                  <a:cubicBezTo>
                    <a:pt x="75" y="27"/>
                    <a:pt x="75" y="27"/>
                    <a:pt x="74" y="27"/>
                  </a:cubicBezTo>
                  <a:cubicBezTo>
                    <a:pt x="74" y="27"/>
                    <a:pt x="74" y="26"/>
                    <a:pt x="75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7"/>
                    <a:pt x="76" y="27"/>
                  </a:cubicBezTo>
                  <a:close/>
                  <a:moveTo>
                    <a:pt x="75" y="34"/>
                  </a:moveTo>
                  <a:cubicBezTo>
                    <a:pt x="75" y="34"/>
                    <a:pt x="74" y="35"/>
                    <a:pt x="75" y="35"/>
                  </a:cubicBezTo>
                  <a:cubicBezTo>
                    <a:pt x="74" y="35"/>
                    <a:pt x="74" y="35"/>
                    <a:pt x="73" y="35"/>
                  </a:cubicBezTo>
                  <a:cubicBezTo>
                    <a:pt x="74" y="34"/>
                    <a:pt x="75" y="35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lose/>
                  <a:moveTo>
                    <a:pt x="75" y="21"/>
                  </a:moveTo>
                  <a:cubicBezTo>
                    <a:pt x="74" y="22"/>
                    <a:pt x="74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5" y="21"/>
                  </a:cubicBezTo>
                  <a:close/>
                  <a:moveTo>
                    <a:pt x="74" y="33"/>
                  </a:moveTo>
                  <a:cubicBezTo>
                    <a:pt x="73" y="34"/>
                    <a:pt x="71" y="33"/>
                    <a:pt x="71" y="33"/>
                  </a:cubicBezTo>
                  <a:cubicBezTo>
                    <a:pt x="72" y="33"/>
                    <a:pt x="73" y="33"/>
                    <a:pt x="73" y="33"/>
                  </a:cubicBezTo>
                  <a:cubicBezTo>
                    <a:pt x="73" y="33"/>
                    <a:pt x="74" y="33"/>
                    <a:pt x="74" y="33"/>
                  </a:cubicBezTo>
                  <a:close/>
                  <a:moveTo>
                    <a:pt x="74" y="20"/>
                  </a:moveTo>
                  <a:cubicBezTo>
                    <a:pt x="75" y="20"/>
                    <a:pt x="73" y="21"/>
                    <a:pt x="74" y="21"/>
                  </a:cubicBezTo>
                  <a:cubicBezTo>
                    <a:pt x="73" y="21"/>
                    <a:pt x="72" y="21"/>
                    <a:pt x="72" y="20"/>
                  </a:cubicBezTo>
                  <a:cubicBezTo>
                    <a:pt x="72" y="20"/>
                    <a:pt x="72" y="21"/>
                    <a:pt x="73" y="21"/>
                  </a:cubicBezTo>
                  <a:cubicBezTo>
                    <a:pt x="73" y="20"/>
                    <a:pt x="73" y="20"/>
                    <a:pt x="74" y="20"/>
                  </a:cubicBezTo>
                  <a:close/>
                  <a:moveTo>
                    <a:pt x="74" y="27"/>
                  </a:moveTo>
                  <a:cubicBezTo>
                    <a:pt x="72" y="27"/>
                    <a:pt x="72" y="26"/>
                    <a:pt x="73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3" y="37"/>
                  </a:moveTo>
                  <a:cubicBezTo>
                    <a:pt x="71" y="37"/>
                    <a:pt x="73" y="38"/>
                    <a:pt x="74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9" y="38"/>
                    <a:pt x="69" y="38"/>
                    <a:pt x="70" y="38"/>
                  </a:cubicBezTo>
                  <a:cubicBezTo>
                    <a:pt x="70" y="39"/>
                    <a:pt x="69" y="38"/>
                    <a:pt x="69" y="39"/>
                  </a:cubicBezTo>
                  <a:cubicBezTo>
                    <a:pt x="69" y="38"/>
                    <a:pt x="67" y="37"/>
                    <a:pt x="67" y="38"/>
                  </a:cubicBezTo>
                  <a:cubicBezTo>
                    <a:pt x="66" y="38"/>
                    <a:pt x="67" y="38"/>
                    <a:pt x="67" y="38"/>
                  </a:cubicBezTo>
                  <a:cubicBezTo>
                    <a:pt x="67" y="37"/>
                    <a:pt x="66" y="38"/>
                    <a:pt x="66" y="37"/>
                  </a:cubicBezTo>
                  <a:cubicBezTo>
                    <a:pt x="66" y="38"/>
                    <a:pt x="66" y="38"/>
                    <a:pt x="67" y="38"/>
                  </a:cubicBezTo>
                  <a:cubicBezTo>
                    <a:pt x="66" y="38"/>
                    <a:pt x="66" y="38"/>
                    <a:pt x="65" y="38"/>
                  </a:cubicBezTo>
                  <a:cubicBezTo>
                    <a:pt x="65" y="37"/>
                    <a:pt x="67" y="37"/>
                    <a:pt x="69" y="37"/>
                  </a:cubicBezTo>
                  <a:cubicBezTo>
                    <a:pt x="69" y="37"/>
                    <a:pt x="68" y="37"/>
                    <a:pt x="68" y="36"/>
                  </a:cubicBezTo>
                  <a:cubicBezTo>
                    <a:pt x="68" y="36"/>
                    <a:pt x="67" y="36"/>
                    <a:pt x="67" y="36"/>
                  </a:cubicBezTo>
                  <a:cubicBezTo>
                    <a:pt x="68" y="35"/>
                    <a:pt x="69" y="36"/>
                    <a:pt x="69" y="37"/>
                  </a:cubicBezTo>
                  <a:cubicBezTo>
                    <a:pt x="69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9" y="37"/>
                    <a:pt x="71" y="37"/>
                    <a:pt x="72" y="37"/>
                  </a:cubicBezTo>
                  <a:cubicBezTo>
                    <a:pt x="72" y="37"/>
                    <a:pt x="71" y="37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0" y="37"/>
                    <a:pt x="70" y="37"/>
                    <a:pt x="69" y="37"/>
                  </a:cubicBezTo>
                  <a:cubicBezTo>
                    <a:pt x="70" y="37"/>
                    <a:pt x="71" y="36"/>
                    <a:pt x="69" y="36"/>
                  </a:cubicBezTo>
                  <a:cubicBezTo>
                    <a:pt x="71" y="36"/>
                    <a:pt x="72" y="36"/>
                    <a:pt x="73" y="37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73" y="41"/>
                  </a:moveTo>
                  <a:cubicBezTo>
                    <a:pt x="73" y="42"/>
                    <a:pt x="72" y="42"/>
                    <a:pt x="72" y="41"/>
                  </a:cubicBezTo>
                  <a:cubicBezTo>
                    <a:pt x="72" y="41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2" y="43"/>
                    <a:pt x="71" y="42"/>
                    <a:pt x="70" y="42"/>
                  </a:cubicBezTo>
                  <a:cubicBezTo>
                    <a:pt x="71" y="41"/>
                    <a:pt x="69" y="42"/>
                    <a:pt x="69" y="42"/>
                  </a:cubicBezTo>
                  <a:cubicBezTo>
                    <a:pt x="69" y="41"/>
                    <a:pt x="72" y="41"/>
                    <a:pt x="73" y="41"/>
                  </a:cubicBezTo>
                  <a:close/>
                  <a:moveTo>
                    <a:pt x="71" y="22"/>
                  </a:moveTo>
                  <a:cubicBezTo>
                    <a:pt x="72" y="22"/>
                    <a:pt x="70" y="22"/>
                    <a:pt x="70" y="23"/>
                  </a:cubicBezTo>
                  <a:cubicBezTo>
                    <a:pt x="68" y="23"/>
                    <a:pt x="69" y="23"/>
                    <a:pt x="67" y="23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0" y="22"/>
                    <a:pt x="69" y="22"/>
                    <a:pt x="68" y="22"/>
                  </a:cubicBezTo>
                  <a:cubicBezTo>
                    <a:pt x="69" y="22"/>
                    <a:pt x="71" y="22"/>
                    <a:pt x="71" y="22"/>
                  </a:cubicBezTo>
                  <a:close/>
                  <a:moveTo>
                    <a:pt x="72" y="21"/>
                  </a:moveTo>
                  <a:cubicBezTo>
                    <a:pt x="73" y="22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2"/>
                    <a:pt x="71" y="22"/>
                    <a:pt x="72" y="21"/>
                  </a:cubicBezTo>
                  <a:close/>
                  <a:moveTo>
                    <a:pt x="72" y="32"/>
                  </a:moveTo>
                  <a:cubicBezTo>
                    <a:pt x="72" y="33"/>
                    <a:pt x="71" y="33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lose/>
                  <a:moveTo>
                    <a:pt x="71" y="27"/>
                  </a:moveTo>
                  <a:cubicBezTo>
                    <a:pt x="71" y="28"/>
                    <a:pt x="71" y="28"/>
                    <a:pt x="70" y="28"/>
                  </a:cubicBezTo>
                  <a:cubicBezTo>
                    <a:pt x="70" y="27"/>
                    <a:pt x="70" y="27"/>
                    <a:pt x="71" y="27"/>
                  </a:cubicBezTo>
                  <a:close/>
                  <a:moveTo>
                    <a:pt x="70" y="21"/>
                  </a:moveTo>
                  <a:cubicBezTo>
                    <a:pt x="68" y="21"/>
                    <a:pt x="68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7" y="20"/>
                    <a:pt x="68" y="20"/>
                    <a:pt x="68" y="21"/>
                  </a:cubicBezTo>
                  <a:cubicBezTo>
                    <a:pt x="69" y="21"/>
                    <a:pt x="69" y="20"/>
                    <a:pt x="68" y="20"/>
                  </a:cubicBezTo>
                  <a:cubicBezTo>
                    <a:pt x="70" y="20"/>
                    <a:pt x="71" y="20"/>
                    <a:pt x="71" y="21"/>
                  </a:cubicBezTo>
                  <a:cubicBezTo>
                    <a:pt x="69" y="21"/>
                    <a:pt x="70" y="21"/>
                    <a:pt x="70" y="21"/>
                  </a:cubicBezTo>
                  <a:close/>
                  <a:moveTo>
                    <a:pt x="71" y="27"/>
                  </a:moveTo>
                  <a:cubicBezTo>
                    <a:pt x="70" y="27"/>
                    <a:pt x="68" y="27"/>
                    <a:pt x="68" y="27"/>
                  </a:cubicBezTo>
                  <a:cubicBezTo>
                    <a:pt x="69" y="27"/>
                    <a:pt x="69" y="26"/>
                    <a:pt x="71" y="27"/>
                  </a:cubicBezTo>
                  <a:close/>
                  <a:moveTo>
                    <a:pt x="70" y="33"/>
                  </a:moveTo>
                  <a:cubicBezTo>
                    <a:pt x="69" y="34"/>
                    <a:pt x="69" y="33"/>
                    <a:pt x="68" y="33"/>
                  </a:cubicBezTo>
                  <a:cubicBezTo>
                    <a:pt x="69" y="33"/>
                    <a:pt x="69" y="33"/>
                    <a:pt x="70" y="33"/>
                  </a:cubicBezTo>
                  <a:close/>
                  <a:moveTo>
                    <a:pt x="69" y="25"/>
                  </a:moveTo>
                  <a:cubicBezTo>
                    <a:pt x="70" y="25"/>
                    <a:pt x="67" y="26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9" y="25"/>
                  </a:cubicBezTo>
                  <a:close/>
                  <a:moveTo>
                    <a:pt x="67" y="20"/>
                  </a:moveTo>
                  <a:cubicBezTo>
                    <a:pt x="67" y="19"/>
                    <a:pt x="66" y="20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66" y="20"/>
                    <a:pt x="67" y="20"/>
                    <a:pt x="67" y="20"/>
                  </a:cubicBezTo>
                  <a:close/>
                  <a:moveTo>
                    <a:pt x="67" y="24"/>
                  </a:moveTo>
                  <a:cubicBezTo>
                    <a:pt x="66" y="23"/>
                    <a:pt x="66" y="23"/>
                    <a:pt x="65" y="23"/>
                  </a:cubicBezTo>
                  <a:cubicBezTo>
                    <a:pt x="66" y="22"/>
                    <a:pt x="67" y="23"/>
                    <a:pt x="67" y="24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4" y="28"/>
                    <a:pt x="63" y="27"/>
                  </a:cubicBezTo>
                  <a:cubicBezTo>
                    <a:pt x="63" y="27"/>
                    <a:pt x="64" y="27"/>
                    <a:pt x="66" y="27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1"/>
                    <a:pt x="64" y="21"/>
                  </a:cubicBezTo>
                  <a:cubicBezTo>
                    <a:pt x="64" y="20"/>
                    <a:pt x="64" y="20"/>
                    <a:pt x="65" y="20"/>
                  </a:cubicBezTo>
                  <a:close/>
                  <a:moveTo>
                    <a:pt x="63" y="20"/>
                  </a:moveTo>
                  <a:cubicBezTo>
                    <a:pt x="63" y="20"/>
                    <a:pt x="62" y="20"/>
                    <a:pt x="63" y="19"/>
                  </a:cubicBezTo>
                  <a:cubicBezTo>
                    <a:pt x="64" y="19"/>
                    <a:pt x="65" y="20"/>
                    <a:pt x="63" y="20"/>
                  </a:cubicBezTo>
                  <a:close/>
                  <a:moveTo>
                    <a:pt x="64" y="25"/>
                  </a:moveTo>
                  <a:cubicBezTo>
                    <a:pt x="62" y="25"/>
                    <a:pt x="62" y="26"/>
                    <a:pt x="61" y="26"/>
                  </a:cubicBezTo>
                  <a:cubicBezTo>
                    <a:pt x="60" y="26"/>
                    <a:pt x="62" y="25"/>
                    <a:pt x="63" y="25"/>
                  </a:cubicBezTo>
                  <a:cubicBezTo>
                    <a:pt x="63" y="25"/>
                    <a:pt x="63" y="25"/>
                    <a:pt x="64" y="25"/>
                  </a:cubicBez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8" y="35"/>
                    <a:pt x="58" y="35"/>
                  </a:cubicBezTo>
                  <a:cubicBezTo>
                    <a:pt x="58" y="35"/>
                    <a:pt x="60" y="35"/>
                    <a:pt x="59" y="35"/>
                  </a:cubicBezTo>
                  <a:cubicBezTo>
                    <a:pt x="59" y="35"/>
                    <a:pt x="61" y="34"/>
                    <a:pt x="60" y="34"/>
                  </a:cubicBezTo>
                  <a:cubicBezTo>
                    <a:pt x="62" y="34"/>
                    <a:pt x="61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1" y="35"/>
                    <a:pt x="61" y="36"/>
                  </a:cubicBezTo>
                  <a:cubicBezTo>
                    <a:pt x="60" y="36"/>
                    <a:pt x="59" y="36"/>
                    <a:pt x="58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6" y="35"/>
                    <a:pt x="52" y="36"/>
                    <a:pt x="52" y="35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8" y="36"/>
                    <a:pt x="47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5" y="36"/>
                    <a:pt x="45" y="35"/>
                  </a:cubicBezTo>
                  <a:cubicBezTo>
                    <a:pt x="46" y="36"/>
                    <a:pt x="47" y="35"/>
                    <a:pt x="48" y="35"/>
                  </a:cubicBezTo>
                  <a:cubicBezTo>
                    <a:pt x="48" y="36"/>
                    <a:pt x="52" y="36"/>
                    <a:pt x="53" y="35"/>
                  </a:cubicBezTo>
                  <a:cubicBezTo>
                    <a:pt x="52" y="35"/>
                    <a:pt x="50" y="35"/>
                    <a:pt x="50" y="34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4"/>
                    <a:pt x="50" y="34"/>
                    <a:pt x="50" y="34"/>
                  </a:cubicBezTo>
                  <a:cubicBezTo>
                    <a:pt x="52" y="34"/>
                    <a:pt x="51" y="34"/>
                    <a:pt x="53" y="35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6" y="34"/>
                    <a:pt x="55" y="34"/>
                  </a:cubicBezTo>
                  <a:cubicBezTo>
                    <a:pt x="56" y="34"/>
                    <a:pt x="56" y="34"/>
                    <a:pt x="57" y="34"/>
                  </a:cubicBezTo>
                  <a:cubicBezTo>
                    <a:pt x="57" y="34"/>
                    <a:pt x="57" y="34"/>
                    <a:pt x="58" y="34"/>
                  </a:cubicBezTo>
                  <a:close/>
                  <a:moveTo>
                    <a:pt x="60" y="34"/>
                  </a:moveTo>
                  <a:cubicBezTo>
                    <a:pt x="60" y="33"/>
                    <a:pt x="59" y="33"/>
                    <a:pt x="59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4"/>
                    <a:pt x="60" y="34"/>
                    <a:pt x="60" y="34"/>
                  </a:cubicBezTo>
                  <a:cubicBezTo>
                    <a:pt x="59" y="34"/>
                    <a:pt x="60" y="34"/>
                    <a:pt x="60" y="34"/>
                  </a:cubicBezTo>
                  <a:close/>
                  <a:moveTo>
                    <a:pt x="61" y="42"/>
                  </a:moveTo>
                  <a:cubicBezTo>
                    <a:pt x="60" y="43"/>
                    <a:pt x="59" y="42"/>
                    <a:pt x="59" y="41"/>
                  </a:cubicBezTo>
                  <a:cubicBezTo>
                    <a:pt x="61" y="41"/>
                    <a:pt x="59" y="43"/>
                    <a:pt x="61" y="42"/>
                  </a:cubicBezTo>
                  <a:close/>
                  <a:moveTo>
                    <a:pt x="61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5" y="41"/>
                  </a:moveTo>
                  <a:cubicBezTo>
                    <a:pt x="55" y="42"/>
                    <a:pt x="53" y="43"/>
                    <a:pt x="53" y="42"/>
                  </a:cubicBezTo>
                  <a:cubicBezTo>
                    <a:pt x="54" y="42"/>
                    <a:pt x="54" y="41"/>
                    <a:pt x="55" y="41"/>
                  </a:cubicBezTo>
                  <a:close/>
                  <a:moveTo>
                    <a:pt x="26" y="33"/>
                  </a:moveTo>
                  <a:cubicBezTo>
                    <a:pt x="25" y="34"/>
                    <a:pt x="24" y="34"/>
                    <a:pt x="24" y="33"/>
                  </a:cubicBezTo>
                  <a:cubicBezTo>
                    <a:pt x="24" y="33"/>
                    <a:pt x="25" y="33"/>
                    <a:pt x="26" y="33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文本框 31">
              <a:extLst>
                <a:ext uri="{FF2B5EF4-FFF2-40B4-BE49-F238E27FC236}">
                  <a16:creationId xmlns:a16="http://schemas.microsoft.com/office/drawing/2014/main" id="{AC648DE8-FD6D-5E58-CE05-1D0EEDA468A3}"/>
                </a:ext>
              </a:extLst>
            </p:cNvPr>
            <p:cNvSpPr txBox="1"/>
            <p:nvPr/>
          </p:nvSpPr>
          <p:spPr>
            <a:xfrm>
              <a:off x="601268" y="1835728"/>
              <a:ext cx="802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2400">
                  <a:latin typeface="YouSheBiaoTiHei" pitchFamily="2" charset="-122"/>
                  <a:ea typeface="YouSheBiaoTiHei" pitchFamily="2" charset="-122"/>
                </a:rPr>
                <a:t>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51033EF-EEB3-E152-7BE8-3463AED8D697}"/>
              </a:ext>
            </a:extLst>
          </p:cNvPr>
          <p:cNvGrpSpPr/>
          <p:nvPr/>
        </p:nvGrpSpPr>
        <p:grpSpPr>
          <a:xfrm>
            <a:off x="590881" y="5128622"/>
            <a:ext cx="1017396" cy="461665"/>
            <a:chOff x="590882" y="1835728"/>
            <a:chExt cx="1017396" cy="461665"/>
          </a:xfrm>
        </p:grpSpPr>
        <p:sp>
          <p:nvSpPr>
            <p:cNvPr id="41" name="Freeform 3696">
              <a:extLst>
                <a:ext uri="{FF2B5EF4-FFF2-40B4-BE49-F238E27FC236}">
                  <a16:creationId xmlns:a16="http://schemas.microsoft.com/office/drawing/2014/main" id="{CED4AB3D-EC8D-0BC4-20FB-0BD2485939D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90882" y="2145884"/>
              <a:ext cx="1017396" cy="80080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48">
                  <a:moveTo>
                    <a:pt x="371" y="23"/>
                  </a:moveTo>
                  <a:cubicBezTo>
                    <a:pt x="371" y="23"/>
                    <a:pt x="371" y="23"/>
                    <a:pt x="371" y="23"/>
                  </a:cubicBezTo>
                  <a:cubicBezTo>
                    <a:pt x="371" y="23"/>
                    <a:pt x="371" y="23"/>
                    <a:pt x="371" y="22"/>
                  </a:cubicBezTo>
                  <a:cubicBezTo>
                    <a:pt x="372" y="23"/>
                    <a:pt x="373" y="22"/>
                    <a:pt x="374" y="22"/>
                  </a:cubicBezTo>
                  <a:cubicBezTo>
                    <a:pt x="375" y="20"/>
                    <a:pt x="375" y="19"/>
                    <a:pt x="373" y="17"/>
                  </a:cubicBezTo>
                  <a:cubicBezTo>
                    <a:pt x="375" y="17"/>
                    <a:pt x="373" y="17"/>
                    <a:pt x="374" y="16"/>
                  </a:cubicBezTo>
                  <a:cubicBezTo>
                    <a:pt x="373" y="16"/>
                    <a:pt x="372" y="17"/>
                    <a:pt x="370" y="17"/>
                  </a:cubicBezTo>
                  <a:cubicBezTo>
                    <a:pt x="371" y="16"/>
                    <a:pt x="370" y="16"/>
                    <a:pt x="372" y="15"/>
                  </a:cubicBezTo>
                  <a:cubicBezTo>
                    <a:pt x="372" y="15"/>
                    <a:pt x="371" y="15"/>
                    <a:pt x="371" y="14"/>
                  </a:cubicBezTo>
                  <a:cubicBezTo>
                    <a:pt x="372" y="13"/>
                    <a:pt x="371" y="12"/>
                    <a:pt x="371" y="10"/>
                  </a:cubicBezTo>
                  <a:cubicBezTo>
                    <a:pt x="371" y="10"/>
                    <a:pt x="371" y="10"/>
                    <a:pt x="370" y="10"/>
                  </a:cubicBezTo>
                  <a:cubicBezTo>
                    <a:pt x="371" y="10"/>
                    <a:pt x="370" y="9"/>
                    <a:pt x="371" y="9"/>
                  </a:cubicBezTo>
                  <a:cubicBezTo>
                    <a:pt x="370" y="9"/>
                    <a:pt x="369" y="9"/>
                    <a:pt x="369" y="9"/>
                  </a:cubicBezTo>
                  <a:cubicBezTo>
                    <a:pt x="369" y="9"/>
                    <a:pt x="369" y="8"/>
                    <a:pt x="369" y="8"/>
                  </a:cubicBezTo>
                  <a:cubicBezTo>
                    <a:pt x="368" y="8"/>
                    <a:pt x="369" y="7"/>
                    <a:pt x="367" y="7"/>
                  </a:cubicBezTo>
                  <a:cubicBezTo>
                    <a:pt x="367" y="7"/>
                    <a:pt x="367" y="7"/>
                    <a:pt x="367" y="7"/>
                  </a:cubicBezTo>
                  <a:cubicBezTo>
                    <a:pt x="367" y="8"/>
                    <a:pt x="367" y="7"/>
                    <a:pt x="368" y="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67" y="8"/>
                    <a:pt x="368" y="8"/>
                    <a:pt x="368" y="8"/>
                  </a:cubicBezTo>
                  <a:cubicBezTo>
                    <a:pt x="367" y="9"/>
                    <a:pt x="367" y="9"/>
                    <a:pt x="368" y="9"/>
                  </a:cubicBezTo>
                  <a:cubicBezTo>
                    <a:pt x="366" y="10"/>
                    <a:pt x="365" y="10"/>
                    <a:pt x="364" y="9"/>
                  </a:cubicBezTo>
                  <a:cubicBezTo>
                    <a:pt x="364" y="9"/>
                    <a:pt x="364" y="9"/>
                    <a:pt x="363" y="8"/>
                  </a:cubicBezTo>
                  <a:cubicBezTo>
                    <a:pt x="365" y="8"/>
                    <a:pt x="362" y="6"/>
                    <a:pt x="363" y="5"/>
                  </a:cubicBezTo>
                  <a:cubicBezTo>
                    <a:pt x="363" y="5"/>
                    <a:pt x="362" y="5"/>
                    <a:pt x="362" y="5"/>
                  </a:cubicBezTo>
                  <a:cubicBezTo>
                    <a:pt x="363" y="4"/>
                    <a:pt x="362" y="2"/>
                    <a:pt x="359" y="1"/>
                  </a:cubicBezTo>
                  <a:cubicBezTo>
                    <a:pt x="359" y="2"/>
                    <a:pt x="359" y="3"/>
                    <a:pt x="360" y="4"/>
                  </a:cubicBezTo>
                  <a:cubicBezTo>
                    <a:pt x="359" y="5"/>
                    <a:pt x="361" y="5"/>
                    <a:pt x="361" y="6"/>
                  </a:cubicBezTo>
                  <a:cubicBezTo>
                    <a:pt x="359" y="6"/>
                    <a:pt x="359" y="6"/>
                    <a:pt x="358" y="6"/>
                  </a:cubicBezTo>
                  <a:cubicBezTo>
                    <a:pt x="358" y="6"/>
                    <a:pt x="358" y="6"/>
                    <a:pt x="359" y="5"/>
                  </a:cubicBezTo>
                  <a:cubicBezTo>
                    <a:pt x="358" y="5"/>
                    <a:pt x="358" y="6"/>
                    <a:pt x="357" y="6"/>
                  </a:cubicBezTo>
                  <a:cubicBezTo>
                    <a:pt x="357" y="4"/>
                    <a:pt x="356" y="4"/>
                    <a:pt x="356" y="3"/>
                  </a:cubicBezTo>
                  <a:cubicBezTo>
                    <a:pt x="354" y="2"/>
                    <a:pt x="356" y="1"/>
                    <a:pt x="353" y="1"/>
                  </a:cubicBezTo>
                  <a:cubicBezTo>
                    <a:pt x="354" y="2"/>
                    <a:pt x="354" y="4"/>
                    <a:pt x="355" y="5"/>
                  </a:cubicBezTo>
                  <a:cubicBezTo>
                    <a:pt x="355" y="5"/>
                    <a:pt x="355" y="6"/>
                    <a:pt x="354" y="6"/>
                  </a:cubicBezTo>
                  <a:cubicBezTo>
                    <a:pt x="350" y="5"/>
                    <a:pt x="352" y="1"/>
                    <a:pt x="348" y="0"/>
                  </a:cubicBezTo>
                  <a:cubicBezTo>
                    <a:pt x="347" y="1"/>
                    <a:pt x="348" y="2"/>
                    <a:pt x="349" y="2"/>
                  </a:cubicBezTo>
                  <a:cubicBezTo>
                    <a:pt x="348" y="3"/>
                    <a:pt x="348" y="3"/>
                    <a:pt x="349" y="4"/>
                  </a:cubicBezTo>
                  <a:cubicBezTo>
                    <a:pt x="346" y="6"/>
                    <a:pt x="345" y="2"/>
                    <a:pt x="344" y="1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3" y="2"/>
                    <a:pt x="343" y="2"/>
                    <a:pt x="342" y="2"/>
                  </a:cubicBezTo>
                  <a:cubicBezTo>
                    <a:pt x="344" y="3"/>
                    <a:pt x="341" y="3"/>
                    <a:pt x="343" y="4"/>
                  </a:cubicBezTo>
                  <a:cubicBezTo>
                    <a:pt x="344" y="4"/>
                    <a:pt x="345" y="4"/>
                    <a:pt x="345" y="4"/>
                  </a:cubicBezTo>
                  <a:cubicBezTo>
                    <a:pt x="345" y="5"/>
                    <a:pt x="344" y="5"/>
                    <a:pt x="343" y="5"/>
                  </a:cubicBezTo>
                  <a:cubicBezTo>
                    <a:pt x="342" y="5"/>
                    <a:pt x="343" y="5"/>
                    <a:pt x="342" y="5"/>
                  </a:cubicBezTo>
                  <a:cubicBezTo>
                    <a:pt x="341" y="5"/>
                    <a:pt x="341" y="4"/>
                    <a:pt x="339" y="4"/>
                  </a:cubicBezTo>
                  <a:cubicBezTo>
                    <a:pt x="340" y="4"/>
                    <a:pt x="340" y="4"/>
                    <a:pt x="341" y="4"/>
                  </a:cubicBezTo>
                  <a:cubicBezTo>
                    <a:pt x="339" y="4"/>
                    <a:pt x="339" y="3"/>
                    <a:pt x="339" y="2"/>
                  </a:cubicBezTo>
                  <a:cubicBezTo>
                    <a:pt x="338" y="2"/>
                    <a:pt x="337" y="2"/>
                    <a:pt x="337" y="2"/>
                  </a:cubicBezTo>
                  <a:cubicBezTo>
                    <a:pt x="339" y="3"/>
                    <a:pt x="337" y="4"/>
                    <a:pt x="337" y="4"/>
                  </a:cubicBezTo>
                  <a:cubicBezTo>
                    <a:pt x="338" y="5"/>
                    <a:pt x="339" y="4"/>
                    <a:pt x="339" y="4"/>
                  </a:cubicBezTo>
                  <a:cubicBezTo>
                    <a:pt x="339" y="5"/>
                    <a:pt x="337" y="4"/>
                    <a:pt x="336" y="5"/>
                  </a:cubicBezTo>
                  <a:cubicBezTo>
                    <a:pt x="336" y="4"/>
                    <a:pt x="336" y="4"/>
                    <a:pt x="334" y="4"/>
                  </a:cubicBezTo>
                  <a:cubicBezTo>
                    <a:pt x="335" y="2"/>
                    <a:pt x="333" y="2"/>
                    <a:pt x="333" y="1"/>
                  </a:cubicBezTo>
                  <a:cubicBezTo>
                    <a:pt x="332" y="1"/>
                    <a:pt x="331" y="1"/>
                    <a:pt x="331" y="1"/>
                  </a:cubicBezTo>
                  <a:cubicBezTo>
                    <a:pt x="330" y="1"/>
                    <a:pt x="331" y="2"/>
                    <a:pt x="332" y="2"/>
                  </a:cubicBezTo>
                  <a:cubicBezTo>
                    <a:pt x="331" y="2"/>
                    <a:pt x="332" y="3"/>
                    <a:pt x="332" y="3"/>
                  </a:cubicBezTo>
                  <a:cubicBezTo>
                    <a:pt x="331" y="3"/>
                    <a:pt x="331" y="3"/>
                    <a:pt x="331" y="4"/>
                  </a:cubicBezTo>
                  <a:cubicBezTo>
                    <a:pt x="331" y="4"/>
                    <a:pt x="331" y="4"/>
                    <a:pt x="332" y="4"/>
                  </a:cubicBezTo>
                  <a:cubicBezTo>
                    <a:pt x="332" y="4"/>
                    <a:pt x="333" y="4"/>
                    <a:pt x="333" y="4"/>
                  </a:cubicBezTo>
                  <a:cubicBezTo>
                    <a:pt x="331" y="4"/>
                    <a:pt x="333" y="5"/>
                    <a:pt x="332" y="5"/>
                  </a:cubicBezTo>
                  <a:cubicBezTo>
                    <a:pt x="330" y="4"/>
                    <a:pt x="328" y="2"/>
                    <a:pt x="325" y="1"/>
                  </a:cubicBezTo>
                  <a:cubicBezTo>
                    <a:pt x="325" y="2"/>
                    <a:pt x="326" y="2"/>
                    <a:pt x="326" y="4"/>
                  </a:cubicBezTo>
                  <a:cubicBezTo>
                    <a:pt x="326" y="4"/>
                    <a:pt x="328" y="3"/>
                    <a:pt x="327" y="4"/>
                  </a:cubicBezTo>
                  <a:cubicBezTo>
                    <a:pt x="327" y="4"/>
                    <a:pt x="327" y="4"/>
                    <a:pt x="326" y="4"/>
                  </a:cubicBezTo>
                  <a:cubicBezTo>
                    <a:pt x="326" y="4"/>
                    <a:pt x="325" y="4"/>
                    <a:pt x="325" y="4"/>
                  </a:cubicBezTo>
                  <a:cubicBezTo>
                    <a:pt x="324" y="3"/>
                    <a:pt x="323" y="4"/>
                    <a:pt x="323" y="4"/>
                  </a:cubicBezTo>
                  <a:cubicBezTo>
                    <a:pt x="322" y="4"/>
                    <a:pt x="322" y="3"/>
                    <a:pt x="320" y="4"/>
                  </a:cubicBezTo>
                  <a:cubicBezTo>
                    <a:pt x="320" y="4"/>
                    <a:pt x="321" y="4"/>
                    <a:pt x="320" y="4"/>
                  </a:cubicBezTo>
                  <a:cubicBezTo>
                    <a:pt x="319" y="3"/>
                    <a:pt x="319" y="4"/>
                    <a:pt x="317" y="4"/>
                  </a:cubicBezTo>
                  <a:cubicBezTo>
                    <a:pt x="317" y="4"/>
                    <a:pt x="316" y="3"/>
                    <a:pt x="316" y="4"/>
                  </a:cubicBezTo>
                  <a:cubicBezTo>
                    <a:pt x="317" y="4"/>
                    <a:pt x="317" y="4"/>
                    <a:pt x="318" y="5"/>
                  </a:cubicBezTo>
                  <a:cubicBezTo>
                    <a:pt x="316" y="4"/>
                    <a:pt x="311" y="5"/>
                    <a:pt x="313" y="4"/>
                  </a:cubicBezTo>
                  <a:cubicBezTo>
                    <a:pt x="312" y="3"/>
                    <a:pt x="312" y="4"/>
                    <a:pt x="311" y="4"/>
                  </a:cubicBezTo>
                  <a:cubicBezTo>
                    <a:pt x="310" y="4"/>
                    <a:pt x="312" y="4"/>
                    <a:pt x="311" y="5"/>
                  </a:cubicBezTo>
                  <a:cubicBezTo>
                    <a:pt x="310" y="4"/>
                    <a:pt x="311" y="4"/>
                    <a:pt x="310" y="4"/>
                  </a:cubicBezTo>
                  <a:cubicBezTo>
                    <a:pt x="310" y="5"/>
                    <a:pt x="309" y="4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05" y="4"/>
                    <a:pt x="302" y="3"/>
                    <a:pt x="300" y="3"/>
                  </a:cubicBezTo>
                  <a:cubicBezTo>
                    <a:pt x="300" y="4"/>
                    <a:pt x="301" y="4"/>
                    <a:pt x="300" y="4"/>
                  </a:cubicBezTo>
                  <a:cubicBezTo>
                    <a:pt x="300" y="4"/>
                    <a:pt x="299" y="4"/>
                    <a:pt x="298" y="4"/>
                  </a:cubicBezTo>
                  <a:cubicBezTo>
                    <a:pt x="298" y="3"/>
                    <a:pt x="299" y="3"/>
                    <a:pt x="299" y="3"/>
                  </a:cubicBezTo>
                  <a:cubicBezTo>
                    <a:pt x="296" y="3"/>
                    <a:pt x="292" y="4"/>
                    <a:pt x="290" y="3"/>
                  </a:cubicBezTo>
                  <a:cubicBezTo>
                    <a:pt x="289" y="4"/>
                    <a:pt x="287" y="3"/>
                    <a:pt x="286" y="3"/>
                  </a:cubicBezTo>
                  <a:cubicBezTo>
                    <a:pt x="285" y="4"/>
                    <a:pt x="282" y="3"/>
                    <a:pt x="281" y="3"/>
                  </a:cubicBezTo>
                  <a:cubicBezTo>
                    <a:pt x="282" y="3"/>
                    <a:pt x="282" y="4"/>
                    <a:pt x="282" y="4"/>
                  </a:cubicBezTo>
                  <a:cubicBezTo>
                    <a:pt x="282" y="4"/>
                    <a:pt x="282" y="4"/>
                    <a:pt x="282" y="4"/>
                  </a:cubicBezTo>
                  <a:cubicBezTo>
                    <a:pt x="281" y="3"/>
                    <a:pt x="281" y="4"/>
                    <a:pt x="281" y="4"/>
                  </a:cubicBezTo>
                  <a:cubicBezTo>
                    <a:pt x="278" y="4"/>
                    <a:pt x="273" y="3"/>
                    <a:pt x="271" y="4"/>
                  </a:cubicBezTo>
                  <a:cubicBezTo>
                    <a:pt x="271" y="4"/>
                    <a:pt x="271" y="4"/>
                    <a:pt x="272" y="4"/>
                  </a:cubicBezTo>
                  <a:cubicBezTo>
                    <a:pt x="270" y="4"/>
                    <a:pt x="268" y="4"/>
                    <a:pt x="266" y="4"/>
                  </a:cubicBezTo>
                  <a:cubicBezTo>
                    <a:pt x="266" y="4"/>
                    <a:pt x="265" y="4"/>
                    <a:pt x="265" y="4"/>
                  </a:cubicBezTo>
                  <a:cubicBezTo>
                    <a:pt x="264" y="4"/>
                    <a:pt x="263" y="4"/>
                    <a:pt x="263" y="4"/>
                  </a:cubicBezTo>
                  <a:cubicBezTo>
                    <a:pt x="262" y="4"/>
                    <a:pt x="264" y="4"/>
                    <a:pt x="262" y="4"/>
                  </a:cubicBezTo>
                  <a:cubicBezTo>
                    <a:pt x="262" y="3"/>
                    <a:pt x="260" y="4"/>
                    <a:pt x="259" y="4"/>
                  </a:cubicBezTo>
                  <a:cubicBezTo>
                    <a:pt x="259" y="4"/>
                    <a:pt x="261" y="4"/>
                    <a:pt x="261" y="4"/>
                  </a:cubicBezTo>
                  <a:cubicBezTo>
                    <a:pt x="260" y="3"/>
                    <a:pt x="257" y="3"/>
                    <a:pt x="258" y="4"/>
                  </a:cubicBezTo>
                  <a:cubicBezTo>
                    <a:pt x="258" y="4"/>
                    <a:pt x="258" y="5"/>
                    <a:pt x="259" y="5"/>
                  </a:cubicBezTo>
                  <a:cubicBezTo>
                    <a:pt x="258" y="5"/>
                    <a:pt x="258" y="4"/>
                    <a:pt x="256" y="4"/>
                  </a:cubicBezTo>
                  <a:cubicBezTo>
                    <a:pt x="256" y="4"/>
                    <a:pt x="255" y="5"/>
                    <a:pt x="255" y="5"/>
                  </a:cubicBezTo>
                  <a:cubicBezTo>
                    <a:pt x="255" y="4"/>
                    <a:pt x="253" y="4"/>
                    <a:pt x="254" y="5"/>
                  </a:cubicBezTo>
                  <a:cubicBezTo>
                    <a:pt x="253" y="5"/>
                    <a:pt x="255" y="4"/>
                    <a:pt x="255" y="5"/>
                  </a:cubicBezTo>
                  <a:cubicBezTo>
                    <a:pt x="254" y="5"/>
                    <a:pt x="255" y="6"/>
                    <a:pt x="254" y="6"/>
                  </a:cubicBezTo>
                  <a:cubicBezTo>
                    <a:pt x="253" y="5"/>
                    <a:pt x="254" y="5"/>
                    <a:pt x="254" y="5"/>
                  </a:cubicBezTo>
                  <a:cubicBezTo>
                    <a:pt x="253" y="5"/>
                    <a:pt x="253" y="5"/>
                    <a:pt x="252" y="5"/>
                  </a:cubicBezTo>
                  <a:cubicBezTo>
                    <a:pt x="253" y="5"/>
                    <a:pt x="252" y="4"/>
                    <a:pt x="251" y="4"/>
                  </a:cubicBezTo>
                  <a:cubicBezTo>
                    <a:pt x="251" y="4"/>
                    <a:pt x="252" y="5"/>
                    <a:pt x="251" y="5"/>
                  </a:cubicBezTo>
                  <a:cubicBezTo>
                    <a:pt x="251" y="4"/>
                    <a:pt x="248" y="5"/>
                    <a:pt x="246" y="5"/>
                  </a:cubicBezTo>
                  <a:cubicBezTo>
                    <a:pt x="245" y="6"/>
                    <a:pt x="245" y="5"/>
                    <a:pt x="244" y="6"/>
                  </a:cubicBezTo>
                  <a:cubicBezTo>
                    <a:pt x="243" y="5"/>
                    <a:pt x="245" y="5"/>
                    <a:pt x="244" y="5"/>
                  </a:cubicBezTo>
                  <a:cubicBezTo>
                    <a:pt x="244" y="5"/>
                    <a:pt x="243" y="5"/>
                    <a:pt x="243" y="5"/>
                  </a:cubicBezTo>
                  <a:cubicBezTo>
                    <a:pt x="242" y="4"/>
                    <a:pt x="244" y="5"/>
                    <a:pt x="244" y="5"/>
                  </a:cubicBezTo>
                  <a:cubicBezTo>
                    <a:pt x="243" y="5"/>
                    <a:pt x="243" y="4"/>
                    <a:pt x="243" y="4"/>
                  </a:cubicBezTo>
                  <a:cubicBezTo>
                    <a:pt x="242" y="4"/>
                    <a:pt x="240" y="4"/>
                    <a:pt x="239" y="5"/>
                  </a:cubicBezTo>
                  <a:cubicBezTo>
                    <a:pt x="240" y="5"/>
                    <a:pt x="241" y="4"/>
                    <a:pt x="241" y="5"/>
                  </a:cubicBezTo>
                  <a:cubicBezTo>
                    <a:pt x="240" y="5"/>
                    <a:pt x="238" y="5"/>
                    <a:pt x="237" y="5"/>
                  </a:cubicBezTo>
                  <a:cubicBezTo>
                    <a:pt x="238" y="5"/>
                    <a:pt x="239" y="5"/>
                    <a:pt x="239" y="5"/>
                  </a:cubicBezTo>
                  <a:cubicBezTo>
                    <a:pt x="238" y="5"/>
                    <a:pt x="239" y="4"/>
                    <a:pt x="238" y="4"/>
                  </a:cubicBezTo>
                  <a:cubicBezTo>
                    <a:pt x="238" y="5"/>
                    <a:pt x="235" y="5"/>
                    <a:pt x="236" y="5"/>
                  </a:cubicBezTo>
                  <a:cubicBezTo>
                    <a:pt x="234" y="5"/>
                    <a:pt x="231" y="5"/>
                    <a:pt x="230" y="5"/>
                  </a:cubicBezTo>
                  <a:cubicBezTo>
                    <a:pt x="230" y="6"/>
                    <a:pt x="231" y="5"/>
                    <a:pt x="231" y="6"/>
                  </a:cubicBezTo>
                  <a:cubicBezTo>
                    <a:pt x="231" y="6"/>
                    <a:pt x="230" y="6"/>
                    <a:pt x="229" y="6"/>
                  </a:cubicBezTo>
                  <a:cubicBezTo>
                    <a:pt x="229" y="5"/>
                    <a:pt x="227" y="5"/>
                    <a:pt x="227" y="5"/>
                  </a:cubicBezTo>
                  <a:cubicBezTo>
                    <a:pt x="228" y="5"/>
                    <a:pt x="229" y="6"/>
                    <a:pt x="228" y="6"/>
                  </a:cubicBezTo>
                  <a:cubicBezTo>
                    <a:pt x="227" y="5"/>
                    <a:pt x="225" y="5"/>
                    <a:pt x="224" y="6"/>
                  </a:cubicBezTo>
                  <a:cubicBezTo>
                    <a:pt x="224" y="5"/>
                    <a:pt x="224" y="5"/>
                    <a:pt x="223" y="5"/>
                  </a:cubicBezTo>
                  <a:cubicBezTo>
                    <a:pt x="223" y="5"/>
                    <a:pt x="222" y="5"/>
                    <a:pt x="222" y="6"/>
                  </a:cubicBezTo>
                  <a:cubicBezTo>
                    <a:pt x="221" y="5"/>
                    <a:pt x="221" y="5"/>
                    <a:pt x="222" y="5"/>
                  </a:cubicBezTo>
                  <a:cubicBezTo>
                    <a:pt x="221" y="5"/>
                    <a:pt x="220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cubicBezTo>
                    <a:pt x="218" y="5"/>
                    <a:pt x="218" y="6"/>
                    <a:pt x="217" y="6"/>
                  </a:cubicBezTo>
                  <a:cubicBezTo>
                    <a:pt x="217" y="6"/>
                    <a:pt x="217" y="5"/>
                    <a:pt x="216" y="5"/>
                  </a:cubicBezTo>
                  <a:cubicBezTo>
                    <a:pt x="217" y="6"/>
                    <a:pt x="215" y="6"/>
                    <a:pt x="215" y="6"/>
                  </a:cubicBezTo>
                  <a:cubicBezTo>
                    <a:pt x="216" y="6"/>
                    <a:pt x="216" y="6"/>
                    <a:pt x="217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8" y="6"/>
                    <a:pt x="220" y="6"/>
                    <a:pt x="220" y="6"/>
                  </a:cubicBezTo>
                  <a:cubicBezTo>
                    <a:pt x="218" y="6"/>
                    <a:pt x="219" y="8"/>
                    <a:pt x="219" y="8"/>
                  </a:cubicBezTo>
                  <a:cubicBezTo>
                    <a:pt x="218" y="7"/>
                    <a:pt x="218" y="8"/>
                    <a:pt x="218" y="8"/>
                  </a:cubicBezTo>
                  <a:cubicBezTo>
                    <a:pt x="218" y="8"/>
                    <a:pt x="217" y="7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6" y="8"/>
                    <a:pt x="216" y="8"/>
                    <a:pt x="215" y="9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4" y="8"/>
                    <a:pt x="213" y="8"/>
                    <a:pt x="213" y="9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4" y="8"/>
                    <a:pt x="215" y="8"/>
                    <a:pt x="215" y="7"/>
                  </a:cubicBezTo>
                  <a:cubicBezTo>
                    <a:pt x="213" y="7"/>
                    <a:pt x="212" y="7"/>
                    <a:pt x="212" y="8"/>
                  </a:cubicBezTo>
                  <a:cubicBezTo>
                    <a:pt x="211" y="8"/>
                    <a:pt x="211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11" y="7"/>
                    <a:pt x="211" y="7"/>
                    <a:pt x="210" y="7"/>
                  </a:cubicBezTo>
                  <a:cubicBezTo>
                    <a:pt x="210" y="7"/>
                    <a:pt x="209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7" y="7"/>
                    <a:pt x="207" y="8"/>
                  </a:cubicBezTo>
                  <a:cubicBezTo>
                    <a:pt x="208" y="8"/>
                    <a:pt x="206" y="8"/>
                    <a:pt x="206" y="8"/>
                  </a:cubicBezTo>
                  <a:cubicBezTo>
                    <a:pt x="207" y="8"/>
                    <a:pt x="206" y="9"/>
                    <a:pt x="206" y="10"/>
                  </a:cubicBezTo>
                  <a:cubicBezTo>
                    <a:pt x="206" y="9"/>
                    <a:pt x="204" y="10"/>
                    <a:pt x="204" y="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5" y="9"/>
                    <a:pt x="205" y="9"/>
                    <a:pt x="206" y="9"/>
                  </a:cubicBezTo>
                  <a:cubicBezTo>
                    <a:pt x="206" y="9"/>
                    <a:pt x="205" y="9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3" y="8"/>
                    <a:pt x="202" y="9"/>
                    <a:pt x="200" y="8"/>
                  </a:cubicBezTo>
                  <a:cubicBezTo>
                    <a:pt x="200" y="9"/>
                    <a:pt x="198" y="8"/>
                    <a:pt x="197" y="9"/>
                  </a:cubicBezTo>
                  <a:cubicBezTo>
                    <a:pt x="198" y="9"/>
                    <a:pt x="199" y="9"/>
                    <a:pt x="198" y="9"/>
                  </a:cubicBezTo>
                  <a:cubicBezTo>
                    <a:pt x="198" y="9"/>
                    <a:pt x="197" y="9"/>
                    <a:pt x="196" y="9"/>
                  </a:cubicBezTo>
                  <a:cubicBezTo>
                    <a:pt x="197" y="9"/>
                    <a:pt x="196" y="8"/>
                    <a:pt x="197" y="8"/>
                  </a:cubicBezTo>
                  <a:cubicBezTo>
                    <a:pt x="196" y="8"/>
                    <a:pt x="196" y="8"/>
                    <a:pt x="195" y="8"/>
                  </a:cubicBezTo>
                  <a:cubicBezTo>
                    <a:pt x="196" y="9"/>
                    <a:pt x="196" y="9"/>
                    <a:pt x="197" y="10"/>
                  </a:cubicBezTo>
                  <a:cubicBezTo>
                    <a:pt x="196" y="10"/>
                    <a:pt x="196" y="10"/>
                    <a:pt x="195" y="10"/>
                  </a:cubicBezTo>
                  <a:cubicBezTo>
                    <a:pt x="196" y="9"/>
                    <a:pt x="193" y="9"/>
                    <a:pt x="194" y="9"/>
                  </a:cubicBezTo>
                  <a:cubicBezTo>
                    <a:pt x="194" y="8"/>
                    <a:pt x="192" y="8"/>
                    <a:pt x="192" y="8"/>
                  </a:cubicBezTo>
                  <a:cubicBezTo>
                    <a:pt x="193" y="8"/>
                    <a:pt x="193" y="9"/>
                    <a:pt x="192" y="9"/>
                  </a:cubicBezTo>
                  <a:cubicBezTo>
                    <a:pt x="192" y="9"/>
                    <a:pt x="191" y="9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8"/>
                    <a:pt x="194" y="8"/>
                    <a:pt x="194" y="8"/>
                  </a:cubicBezTo>
                  <a:cubicBezTo>
                    <a:pt x="192" y="8"/>
                    <a:pt x="192" y="7"/>
                    <a:pt x="193" y="7"/>
                  </a:cubicBezTo>
                  <a:cubicBezTo>
                    <a:pt x="191" y="7"/>
                    <a:pt x="192" y="8"/>
                    <a:pt x="191" y="8"/>
                  </a:cubicBezTo>
                  <a:cubicBezTo>
                    <a:pt x="191" y="8"/>
                    <a:pt x="190" y="8"/>
                    <a:pt x="190" y="8"/>
                  </a:cubicBezTo>
                  <a:cubicBezTo>
                    <a:pt x="189" y="7"/>
                    <a:pt x="189" y="8"/>
                    <a:pt x="188" y="8"/>
                  </a:cubicBezTo>
                  <a:cubicBezTo>
                    <a:pt x="187" y="8"/>
                    <a:pt x="186" y="7"/>
                    <a:pt x="185" y="8"/>
                  </a:cubicBezTo>
                  <a:cubicBezTo>
                    <a:pt x="186" y="9"/>
                    <a:pt x="189" y="8"/>
                    <a:pt x="190" y="9"/>
                  </a:cubicBezTo>
                  <a:cubicBezTo>
                    <a:pt x="188" y="9"/>
                    <a:pt x="190" y="9"/>
                    <a:pt x="189" y="10"/>
                  </a:cubicBezTo>
                  <a:cubicBezTo>
                    <a:pt x="187" y="10"/>
                    <a:pt x="188" y="9"/>
                    <a:pt x="186" y="10"/>
                  </a:cubicBezTo>
                  <a:cubicBezTo>
                    <a:pt x="187" y="10"/>
                    <a:pt x="187" y="10"/>
                    <a:pt x="186" y="10"/>
                  </a:cubicBezTo>
                  <a:cubicBezTo>
                    <a:pt x="186" y="11"/>
                    <a:pt x="189" y="12"/>
                    <a:pt x="186" y="12"/>
                  </a:cubicBezTo>
                  <a:cubicBezTo>
                    <a:pt x="187" y="12"/>
                    <a:pt x="186" y="11"/>
                    <a:pt x="185" y="11"/>
                  </a:cubicBezTo>
                  <a:cubicBezTo>
                    <a:pt x="186" y="11"/>
                    <a:pt x="184" y="11"/>
                    <a:pt x="184" y="11"/>
                  </a:cubicBezTo>
                  <a:cubicBezTo>
                    <a:pt x="184" y="11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2"/>
                    <a:pt x="181" y="11"/>
                    <a:pt x="181" y="11"/>
                  </a:cubicBezTo>
                  <a:cubicBezTo>
                    <a:pt x="182" y="11"/>
                    <a:pt x="181" y="11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1" y="12"/>
                    <a:pt x="180" y="12"/>
                    <a:pt x="179" y="12"/>
                  </a:cubicBezTo>
                  <a:cubicBezTo>
                    <a:pt x="178" y="14"/>
                    <a:pt x="175" y="11"/>
                    <a:pt x="175" y="12"/>
                  </a:cubicBezTo>
                  <a:cubicBezTo>
                    <a:pt x="175" y="12"/>
                    <a:pt x="175" y="12"/>
                    <a:pt x="176" y="12"/>
                  </a:cubicBezTo>
                  <a:cubicBezTo>
                    <a:pt x="175" y="12"/>
                    <a:pt x="176" y="13"/>
                    <a:pt x="175" y="13"/>
                  </a:cubicBezTo>
                  <a:cubicBezTo>
                    <a:pt x="175" y="12"/>
                    <a:pt x="174" y="13"/>
                    <a:pt x="173" y="12"/>
                  </a:cubicBezTo>
                  <a:cubicBezTo>
                    <a:pt x="174" y="12"/>
                    <a:pt x="173" y="11"/>
                    <a:pt x="173" y="11"/>
                  </a:cubicBezTo>
                  <a:cubicBezTo>
                    <a:pt x="173" y="11"/>
                    <a:pt x="173" y="11"/>
                    <a:pt x="172" y="11"/>
                  </a:cubicBezTo>
                  <a:cubicBezTo>
                    <a:pt x="172" y="12"/>
                    <a:pt x="173" y="12"/>
                    <a:pt x="172" y="12"/>
                  </a:cubicBezTo>
                  <a:cubicBezTo>
                    <a:pt x="172" y="12"/>
                    <a:pt x="171" y="11"/>
                    <a:pt x="171" y="12"/>
                  </a:cubicBezTo>
                  <a:cubicBezTo>
                    <a:pt x="172" y="12"/>
                    <a:pt x="169" y="11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0" y="12"/>
                    <a:pt x="171" y="12"/>
                    <a:pt x="171" y="13"/>
                  </a:cubicBezTo>
                  <a:cubicBezTo>
                    <a:pt x="170" y="12"/>
                    <a:pt x="169" y="13"/>
                    <a:pt x="168" y="13"/>
                  </a:cubicBezTo>
                  <a:cubicBezTo>
                    <a:pt x="167" y="12"/>
                    <a:pt x="167" y="11"/>
                    <a:pt x="165" y="11"/>
                  </a:cubicBezTo>
                  <a:cubicBezTo>
                    <a:pt x="166" y="11"/>
                    <a:pt x="166" y="12"/>
                    <a:pt x="166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5" y="12"/>
                    <a:pt x="165" y="12"/>
                  </a:cubicBezTo>
                  <a:cubicBezTo>
                    <a:pt x="165" y="12"/>
                    <a:pt x="165" y="13"/>
                    <a:pt x="164" y="13"/>
                  </a:cubicBezTo>
                  <a:cubicBezTo>
                    <a:pt x="164" y="12"/>
                    <a:pt x="164" y="12"/>
                    <a:pt x="163" y="12"/>
                  </a:cubicBezTo>
                  <a:cubicBezTo>
                    <a:pt x="162" y="13"/>
                    <a:pt x="164" y="13"/>
                    <a:pt x="164" y="13"/>
                  </a:cubicBezTo>
                  <a:cubicBezTo>
                    <a:pt x="163" y="12"/>
                    <a:pt x="162" y="13"/>
                    <a:pt x="161" y="13"/>
                  </a:cubicBezTo>
                  <a:cubicBezTo>
                    <a:pt x="162" y="13"/>
                    <a:pt x="162" y="12"/>
                    <a:pt x="162" y="12"/>
                  </a:cubicBezTo>
                  <a:cubicBezTo>
                    <a:pt x="162" y="13"/>
                    <a:pt x="162" y="13"/>
                    <a:pt x="163" y="13"/>
                  </a:cubicBezTo>
                  <a:cubicBezTo>
                    <a:pt x="163" y="12"/>
                    <a:pt x="162" y="12"/>
                    <a:pt x="161" y="12"/>
                  </a:cubicBezTo>
                  <a:cubicBezTo>
                    <a:pt x="160" y="12"/>
                    <a:pt x="160" y="13"/>
                    <a:pt x="159" y="13"/>
                  </a:cubicBezTo>
                  <a:cubicBezTo>
                    <a:pt x="159" y="12"/>
                    <a:pt x="159" y="12"/>
                    <a:pt x="158" y="12"/>
                  </a:cubicBezTo>
                  <a:cubicBezTo>
                    <a:pt x="158" y="12"/>
                    <a:pt x="157" y="13"/>
                    <a:pt x="156" y="13"/>
                  </a:cubicBezTo>
                  <a:cubicBezTo>
                    <a:pt x="154" y="13"/>
                    <a:pt x="154" y="13"/>
                    <a:pt x="151" y="13"/>
                  </a:cubicBezTo>
                  <a:cubicBezTo>
                    <a:pt x="151" y="13"/>
                    <a:pt x="151" y="13"/>
                    <a:pt x="150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8" y="13"/>
                    <a:pt x="148" y="13"/>
                    <a:pt x="146" y="13"/>
                  </a:cubicBezTo>
                  <a:cubicBezTo>
                    <a:pt x="147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7" y="14"/>
                    <a:pt x="146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5" y="14"/>
                    <a:pt x="143" y="15"/>
                    <a:pt x="142" y="14"/>
                  </a:cubicBezTo>
                  <a:cubicBezTo>
                    <a:pt x="141" y="15"/>
                    <a:pt x="140" y="15"/>
                    <a:pt x="139" y="15"/>
                  </a:cubicBezTo>
                  <a:cubicBezTo>
                    <a:pt x="139" y="14"/>
                    <a:pt x="140" y="14"/>
                    <a:pt x="139" y="14"/>
                  </a:cubicBezTo>
                  <a:cubicBezTo>
                    <a:pt x="137" y="15"/>
                    <a:pt x="137" y="14"/>
                    <a:pt x="134" y="14"/>
                  </a:cubicBezTo>
                  <a:cubicBezTo>
                    <a:pt x="134" y="14"/>
                    <a:pt x="133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0" y="13"/>
                    <a:pt x="130" y="14"/>
                    <a:pt x="130" y="14"/>
                  </a:cubicBezTo>
                  <a:cubicBezTo>
                    <a:pt x="129" y="14"/>
                    <a:pt x="129" y="14"/>
                    <a:pt x="128" y="13"/>
                  </a:cubicBezTo>
                  <a:cubicBezTo>
                    <a:pt x="128" y="14"/>
                    <a:pt x="128" y="14"/>
                    <a:pt x="129" y="14"/>
                  </a:cubicBezTo>
                  <a:cubicBezTo>
                    <a:pt x="126" y="14"/>
                    <a:pt x="128" y="15"/>
                    <a:pt x="129" y="15"/>
                  </a:cubicBezTo>
                  <a:cubicBezTo>
                    <a:pt x="127" y="15"/>
                    <a:pt x="126" y="14"/>
                    <a:pt x="125" y="15"/>
                  </a:cubicBezTo>
                  <a:cubicBezTo>
                    <a:pt x="125" y="14"/>
                    <a:pt x="124" y="15"/>
                    <a:pt x="124" y="14"/>
                  </a:cubicBezTo>
                  <a:cubicBezTo>
                    <a:pt x="124" y="14"/>
                    <a:pt x="126" y="15"/>
                    <a:pt x="126" y="14"/>
                  </a:cubicBezTo>
                  <a:cubicBezTo>
                    <a:pt x="123" y="13"/>
                    <a:pt x="118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4"/>
                    <a:pt x="111" y="14"/>
                    <a:pt x="111" y="14"/>
                  </a:cubicBezTo>
                  <a:cubicBezTo>
                    <a:pt x="113" y="14"/>
                    <a:pt x="112" y="14"/>
                    <a:pt x="112" y="15"/>
                  </a:cubicBezTo>
                  <a:cubicBezTo>
                    <a:pt x="112" y="14"/>
                    <a:pt x="113" y="14"/>
                    <a:pt x="113" y="14"/>
                  </a:cubicBezTo>
                  <a:cubicBezTo>
                    <a:pt x="113" y="15"/>
                    <a:pt x="114" y="15"/>
                    <a:pt x="113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2" y="17"/>
                    <a:pt x="113" y="14"/>
                    <a:pt x="110" y="15"/>
                  </a:cubicBezTo>
                  <a:cubicBezTo>
                    <a:pt x="111" y="16"/>
                    <a:pt x="112" y="15"/>
                    <a:pt x="112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8" y="16"/>
                    <a:pt x="107" y="15"/>
                    <a:pt x="107" y="15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105" y="16"/>
                    <a:pt x="105" y="16"/>
                    <a:pt x="106" y="15"/>
                  </a:cubicBezTo>
                  <a:cubicBezTo>
                    <a:pt x="105" y="16"/>
                    <a:pt x="104" y="15"/>
                    <a:pt x="104" y="16"/>
                  </a:cubicBezTo>
                  <a:cubicBezTo>
                    <a:pt x="104" y="16"/>
                    <a:pt x="105" y="16"/>
                    <a:pt x="105" y="16"/>
                  </a:cubicBezTo>
                  <a:cubicBezTo>
                    <a:pt x="99" y="16"/>
                    <a:pt x="95" y="17"/>
                    <a:pt x="89" y="16"/>
                  </a:cubicBezTo>
                  <a:cubicBezTo>
                    <a:pt x="89" y="17"/>
                    <a:pt x="90" y="17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2" y="17"/>
                    <a:pt x="79" y="17"/>
                    <a:pt x="71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8"/>
                    <a:pt x="69" y="17"/>
                    <a:pt x="67" y="18"/>
                  </a:cubicBezTo>
                  <a:cubicBezTo>
                    <a:pt x="67" y="18"/>
                    <a:pt x="67" y="18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5" y="18"/>
                    <a:pt x="63" y="18"/>
                    <a:pt x="62" y="18"/>
                  </a:cubicBezTo>
                  <a:cubicBezTo>
                    <a:pt x="62" y="19"/>
                    <a:pt x="63" y="19"/>
                    <a:pt x="62" y="19"/>
                  </a:cubicBezTo>
                  <a:cubicBezTo>
                    <a:pt x="61" y="19"/>
                    <a:pt x="62" y="20"/>
                    <a:pt x="61" y="20"/>
                  </a:cubicBezTo>
                  <a:cubicBezTo>
                    <a:pt x="62" y="20"/>
                    <a:pt x="62" y="20"/>
                    <a:pt x="62" y="21"/>
                  </a:cubicBezTo>
                  <a:cubicBezTo>
                    <a:pt x="62" y="20"/>
                    <a:pt x="63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2" y="23"/>
                    <a:pt x="62" y="23"/>
                  </a:cubicBezTo>
                  <a:cubicBezTo>
                    <a:pt x="62" y="23"/>
                    <a:pt x="63" y="23"/>
                    <a:pt x="62" y="23"/>
                  </a:cubicBezTo>
                  <a:cubicBezTo>
                    <a:pt x="62" y="23"/>
                    <a:pt x="62" y="24"/>
                    <a:pt x="60" y="23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3"/>
                    <a:pt x="60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4" y="24"/>
                  </a:cubicBezTo>
                  <a:cubicBezTo>
                    <a:pt x="55" y="24"/>
                    <a:pt x="56" y="25"/>
                    <a:pt x="55" y="26"/>
                  </a:cubicBezTo>
                  <a:cubicBezTo>
                    <a:pt x="57" y="25"/>
                    <a:pt x="58" y="24"/>
                    <a:pt x="57" y="26"/>
                  </a:cubicBezTo>
                  <a:cubicBezTo>
                    <a:pt x="58" y="26"/>
                    <a:pt x="59" y="25"/>
                    <a:pt x="59" y="26"/>
                  </a:cubicBezTo>
                  <a:cubicBezTo>
                    <a:pt x="58" y="26"/>
                    <a:pt x="57" y="26"/>
                    <a:pt x="55" y="26"/>
                  </a:cubicBezTo>
                  <a:cubicBezTo>
                    <a:pt x="55" y="27"/>
                    <a:pt x="53" y="26"/>
                    <a:pt x="53" y="27"/>
                  </a:cubicBezTo>
                  <a:cubicBezTo>
                    <a:pt x="54" y="27"/>
                    <a:pt x="56" y="26"/>
                    <a:pt x="55" y="27"/>
                  </a:cubicBezTo>
                  <a:cubicBezTo>
                    <a:pt x="56" y="27"/>
                    <a:pt x="57" y="27"/>
                    <a:pt x="58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8"/>
                  </a:cubicBezTo>
                  <a:cubicBezTo>
                    <a:pt x="62" y="28"/>
                    <a:pt x="65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9" y="28"/>
                    <a:pt x="67" y="29"/>
                  </a:cubicBezTo>
                  <a:cubicBezTo>
                    <a:pt x="68" y="29"/>
                    <a:pt x="67" y="28"/>
                    <a:pt x="68" y="28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28"/>
                    <a:pt x="63" y="29"/>
                    <a:pt x="61" y="29"/>
                  </a:cubicBezTo>
                  <a:cubicBezTo>
                    <a:pt x="62" y="29"/>
                    <a:pt x="63" y="29"/>
                    <a:pt x="63" y="29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6" y="30"/>
                    <a:pt x="67" y="30"/>
                    <a:pt x="69" y="30"/>
                  </a:cubicBezTo>
                  <a:cubicBezTo>
                    <a:pt x="69" y="30"/>
                    <a:pt x="70" y="30"/>
                    <a:pt x="70" y="30"/>
                  </a:cubicBezTo>
                  <a:cubicBezTo>
                    <a:pt x="70" y="30"/>
                    <a:pt x="72" y="30"/>
                    <a:pt x="72" y="30"/>
                  </a:cubicBezTo>
                  <a:cubicBezTo>
                    <a:pt x="70" y="30"/>
                    <a:pt x="72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7" y="31"/>
                  </a:cubicBezTo>
                  <a:cubicBezTo>
                    <a:pt x="67" y="31"/>
                    <a:pt x="67" y="30"/>
                    <a:pt x="66" y="31"/>
                  </a:cubicBezTo>
                  <a:cubicBezTo>
                    <a:pt x="67" y="31"/>
                    <a:pt x="64" y="31"/>
                    <a:pt x="65" y="31"/>
                  </a:cubicBezTo>
                  <a:cubicBezTo>
                    <a:pt x="64" y="32"/>
                    <a:pt x="64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59" y="32"/>
                    <a:pt x="61" y="31"/>
                  </a:cubicBezTo>
                  <a:cubicBezTo>
                    <a:pt x="58" y="31"/>
                    <a:pt x="55" y="31"/>
                    <a:pt x="53" y="32"/>
                  </a:cubicBezTo>
                  <a:cubicBezTo>
                    <a:pt x="52" y="32"/>
                    <a:pt x="53" y="31"/>
                    <a:pt x="52" y="31"/>
                  </a:cubicBezTo>
                  <a:cubicBezTo>
                    <a:pt x="51" y="32"/>
                    <a:pt x="48" y="31"/>
                    <a:pt x="48" y="32"/>
                  </a:cubicBezTo>
                  <a:cubicBezTo>
                    <a:pt x="47" y="32"/>
                    <a:pt x="47" y="31"/>
                    <a:pt x="46" y="31"/>
                  </a:cubicBezTo>
                  <a:cubicBezTo>
                    <a:pt x="47" y="31"/>
                    <a:pt x="48" y="31"/>
                    <a:pt x="48" y="31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7" y="30"/>
                    <a:pt x="47" y="31"/>
                    <a:pt x="48" y="30"/>
                  </a:cubicBezTo>
                  <a:cubicBezTo>
                    <a:pt x="47" y="30"/>
                    <a:pt x="44" y="30"/>
                    <a:pt x="4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2"/>
                  </a:cubicBezTo>
                  <a:cubicBezTo>
                    <a:pt x="45" y="32"/>
                    <a:pt x="46" y="31"/>
                    <a:pt x="46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28" y="32"/>
                    <a:pt x="23" y="32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3" y="33"/>
                    <a:pt x="23" y="32"/>
                  </a:cubicBezTo>
                  <a:cubicBezTo>
                    <a:pt x="21" y="32"/>
                    <a:pt x="21" y="33"/>
                    <a:pt x="20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3"/>
                    <a:pt x="19" y="33"/>
                    <a:pt x="20" y="33"/>
                  </a:cubicBezTo>
                  <a:cubicBezTo>
                    <a:pt x="18" y="33"/>
                    <a:pt x="14" y="33"/>
                    <a:pt x="11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10" y="33"/>
                    <a:pt x="5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9" y="34"/>
                    <a:pt x="8" y="34"/>
                  </a:cubicBezTo>
                  <a:cubicBezTo>
                    <a:pt x="7" y="34"/>
                    <a:pt x="7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4" y="34"/>
                    <a:pt x="3" y="33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0" y="34"/>
                    <a:pt x="0" y="35"/>
                  </a:cubicBezTo>
                  <a:cubicBezTo>
                    <a:pt x="1" y="35"/>
                    <a:pt x="1" y="34"/>
                    <a:pt x="2" y="35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4" y="35"/>
                    <a:pt x="2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8" y="35"/>
                    <a:pt x="12" y="35"/>
                    <a:pt x="16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8" y="35"/>
                    <a:pt x="20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4"/>
                    <a:pt x="24" y="34"/>
                    <a:pt x="25" y="35"/>
                  </a:cubicBezTo>
                  <a:cubicBezTo>
                    <a:pt x="26" y="35"/>
                    <a:pt x="24" y="35"/>
                    <a:pt x="25" y="35"/>
                  </a:cubicBezTo>
                  <a:cubicBezTo>
                    <a:pt x="25" y="35"/>
                    <a:pt x="26" y="35"/>
                    <a:pt x="27" y="35"/>
                  </a:cubicBezTo>
                  <a:cubicBezTo>
                    <a:pt x="28" y="35"/>
                    <a:pt x="28" y="35"/>
                    <a:pt x="29" y="36"/>
                  </a:cubicBezTo>
                  <a:cubicBezTo>
                    <a:pt x="29" y="35"/>
                    <a:pt x="28" y="35"/>
                    <a:pt x="29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2" y="34"/>
                    <a:pt x="34" y="35"/>
                    <a:pt x="35" y="36"/>
                  </a:cubicBezTo>
                  <a:cubicBezTo>
                    <a:pt x="36" y="36"/>
                    <a:pt x="35" y="35"/>
                    <a:pt x="36" y="35"/>
                  </a:cubicBezTo>
                  <a:cubicBezTo>
                    <a:pt x="37" y="36"/>
                    <a:pt x="36" y="35"/>
                    <a:pt x="38" y="35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41" y="35"/>
                    <a:pt x="44" y="34"/>
                    <a:pt x="4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4"/>
                    <a:pt x="42" y="35"/>
                    <a:pt x="40" y="35"/>
                  </a:cubicBezTo>
                  <a:cubicBezTo>
                    <a:pt x="40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5" y="37"/>
                    <a:pt x="45" y="38"/>
                    <a:pt x="46" y="37"/>
                  </a:cubicBezTo>
                  <a:cubicBezTo>
                    <a:pt x="45" y="37"/>
                    <a:pt x="44" y="37"/>
                    <a:pt x="44" y="36"/>
                  </a:cubicBezTo>
                  <a:cubicBezTo>
                    <a:pt x="46" y="37"/>
                    <a:pt x="48" y="36"/>
                    <a:pt x="51" y="37"/>
                  </a:cubicBezTo>
                  <a:cubicBezTo>
                    <a:pt x="54" y="35"/>
                    <a:pt x="59" y="37"/>
                    <a:pt x="62" y="36"/>
                  </a:cubicBezTo>
                  <a:cubicBezTo>
                    <a:pt x="65" y="36"/>
                    <a:pt x="65" y="38"/>
                    <a:pt x="64" y="39"/>
                  </a:cubicBezTo>
                  <a:cubicBezTo>
                    <a:pt x="62" y="38"/>
                    <a:pt x="63" y="39"/>
                    <a:pt x="61" y="39"/>
                  </a:cubicBezTo>
                  <a:cubicBezTo>
                    <a:pt x="62" y="38"/>
                    <a:pt x="60" y="38"/>
                    <a:pt x="60" y="38"/>
                  </a:cubicBezTo>
                  <a:cubicBezTo>
                    <a:pt x="61" y="38"/>
                    <a:pt x="61" y="37"/>
                    <a:pt x="61" y="37"/>
                  </a:cubicBezTo>
                  <a:cubicBezTo>
                    <a:pt x="60" y="37"/>
                    <a:pt x="59" y="37"/>
                    <a:pt x="59" y="38"/>
                  </a:cubicBezTo>
                  <a:cubicBezTo>
                    <a:pt x="60" y="38"/>
                    <a:pt x="59" y="38"/>
                    <a:pt x="60" y="39"/>
                  </a:cubicBezTo>
                  <a:cubicBezTo>
                    <a:pt x="59" y="39"/>
                    <a:pt x="57" y="39"/>
                    <a:pt x="57" y="39"/>
                  </a:cubicBezTo>
                  <a:cubicBezTo>
                    <a:pt x="60" y="40"/>
                    <a:pt x="61" y="39"/>
                    <a:pt x="66" y="40"/>
                  </a:cubicBez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4" y="40"/>
                    <a:pt x="63" y="40"/>
                  </a:cubicBezTo>
                  <a:cubicBezTo>
                    <a:pt x="63" y="40"/>
                    <a:pt x="65" y="40"/>
                    <a:pt x="65" y="41"/>
                  </a:cubicBezTo>
                  <a:cubicBezTo>
                    <a:pt x="65" y="41"/>
                    <a:pt x="65" y="41"/>
                    <a:pt x="64" y="41"/>
                  </a:cubicBezTo>
                  <a:cubicBezTo>
                    <a:pt x="62" y="40"/>
                    <a:pt x="60" y="41"/>
                    <a:pt x="57" y="41"/>
                  </a:cubicBezTo>
                  <a:cubicBezTo>
                    <a:pt x="56" y="40"/>
                    <a:pt x="53" y="42"/>
                    <a:pt x="51" y="41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1" y="42"/>
                    <a:pt x="52" y="42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1" y="43"/>
                    <a:pt x="61" y="43"/>
                    <a:pt x="62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3" y="42"/>
                    <a:pt x="64" y="42"/>
                  </a:cubicBezTo>
                  <a:cubicBezTo>
                    <a:pt x="64" y="42"/>
                    <a:pt x="64" y="43"/>
                    <a:pt x="65" y="43"/>
                  </a:cubicBezTo>
                  <a:cubicBezTo>
                    <a:pt x="65" y="42"/>
                    <a:pt x="66" y="42"/>
                    <a:pt x="67" y="41"/>
                  </a:cubicBezTo>
                  <a:cubicBezTo>
                    <a:pt x="67" y="42"/>
                    <a:pt x="68" y="42"/>
                    <a:pt x="68" y="42"/>
                  </a:cubicBezTo>
                  <a:cubicBezTo>
                    <a:pt x="67" y="41"/>
                    <a:pt x="66" y="42"/>
                    <a:pt x="66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3"/>
                    <a:pt x="67" y="42"/>
                    <a:pt x="68" y="42"/>
                  </a:cubicBezTo>
                  <a:cubicBezTo>
                    <a:pt x="69" y="42"/>
                    <a:pt x="69" y="43"/>
                    <a:pt x="70" y="43"/>
                  </a:cubicBezTo>
                  <a:cubicBezTo>
                    <a:pt x="70" y="43"/>
                    <a:pt x="69" y="43"/>
                    <a:pt x="70" y="42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6" y="42"/>
                    <a:pt x="78" y="42"/>
                    <a:pt x="77" y="41"/>
                  </a:cubicBezTo>
                  <a:cubicBezTo>
                    <a:pt x="78" y="41"/>
                    <a:pt x="80" y="41"/>
                    <a:pt x="79" y="41"/>
                  </a:cubicBezTo>
                  <a:cubicBezTo>
                    <a:pt x="78" y="41"/>
                    <a:pt x="75" y="40"/>
                    <a:pt x="76" y="41"/>
                  </a:cubicBezTo>
                  <a:cubicBezTo>
                    <a:pt x="75" y="42"/>
                    <a:pt x="74" y="42"/>
                    <a:pt x="74" y="41"/>
                  </a:cubicBezTo>
                  <a:cubicBezTo>
                    <a:pt x="75" y="41"/>
                    <a:pt x="75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2" y="41"/>
                    <a:pt x="73" y="41"/>
                    <a:pt x="72" y="40"/>
                  </a:cubicBezTo>
                  <a:cubicBezTo>
                    <a:pt x="70" y="41"/>
                    <a:pt x="67" y="41"/>
                    <a:pt x="65" y="41"/>
                  </a:cubicBezTo>
                  <a:cubicBezTo>
                    <a:pt x="67" y="40"/>
                    <a:pt x="67" y="40"/>
                    <a:pt x="68" y="39"/>
                  </a:cubicBezTo>
                  <a:cubicBezTo>
                    <a:pt x="68" y="39"/>
                    <a:pt x="69" y="40"/>
                    <a:pt x="69" y="39"/>
                  </a:cubicBezTo>
                  <a:cubicBezTo>
                    <a:pt x="68" y="39"/>
                    <a:pt x="69" y="40"/>
                    <a:pt x="70" y="39"/>
                  </a:cubicBezTo>
                  <a:cubicBezTo>
                    <a:pt x="71" y="39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2" y="40"/>
                    <a:pt x="72" y="39"/>
                    <a:pt x="73" y="40"/>
                  </a:cubicBezTo>
                  <a:cubicBezTo>
                    <a:pt x="74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6" y="39"/>
                    <a:pt x="75" y="37"/>
                    <a:pt x="77" y="38"/>
                  </a:cubicBezTo>
                  <a:cubicBezTo>
                    <a:pt x="76" y="38"/>
                    <a:pt x="76" y="39"/>
                    <a:pt x="76" y="40"/>
                  </a:cubicBezTo>
                  <a:cubicBezTo>
                    <a:pt x="77" y="40"/>
                    <a:pt x="77" y="39"/>
                    <a:pt x="77" y="39"/>
                  </a:cubicBezTo>
                  <a:cubicBezTo>
                    <a:pt x="77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3" y="38"/>
                    <a:pt x="82" y="37"/>
                    <a:pt x="85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38"/>
                    <a:pt x="91" y="38"/>
                    <a:pt x="91" y="37"/>
                  </a:cubicBezTo>
                  <a:cubicBezTo>
                    <a:pt x="91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5" y="37"/>
                    <a:pt x="96" y="38"/>
                  </a:cubicBezTo>
                  <a:cubicBezTo>
                    <a:pt x="97" y="37"/>
                    <a:pt x="96" y="37"/>
                    <a:pt x="97" y="37"/>
                  </a:cubicBezTo>
                  <a:cubicBezTo>
                    <a:pt x="98" y="38"/>
                    <a:pt x="99" y="37"/>
                    <a:pt x="100" y="38"/>
                  </a:cubicBezTo>
                  <a:cubicBezTo>
                    <a:pt x="101" y="37"/>
                    <a:pt x="102" y="37"/>
                    <a:pt x="104" y="37"/>
                  </a:cubicBezTo>
                  <a:cubicBezTo>
                    <a:pt x="104" y="37"/>
                    <a:pt x="103" y="36"/>
                    <a:pt x="104" y="36"/>
                  </a:cubicBezTo>
                  <a:cubicBezTo>
                    <a:pt x="105" y="36"/>
                    <a:pt x="106" y="37"/>
                    <a:pt x="107" y="37"/>
                  </a:cubicBezTo>
                  <a:cubicBezTo>
                    <a:pt x="107" y="37"/>
                    <a:pt x="109" y="36"/>
                    <a:pt x="107" y="36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4" y="36"/>
                    <a:pt x="102" y="35"/>
                    <a:pt x="99" y="36"/>
                  </a:cubicBezTo>
                  <a:cubicBezTo>
                    <a:pt x="99" y="36"/>
                    <a:pt x="100" y="36"/>
                    <a:pt x="100" y="36"/>
                  </a:cubicBezTo>
                  <a:cubicBezTo>
                    <a:pt x="98" y="36"/>
                    <a:pt x="96" y="36"/>
                    <a:pt x="95" y="36"/>
                  </a:cubicBezTo>
                  <a:cubicBezTo>
                    <a:pt x="95" y="36"/>
                    <a:pt x="93" y="36"/>
                    <a:pt x="92" y="36"/>
                  </a:cubicBezTo>
                  <a:cubicBezTo>
                    <a:pt x="91" y="35"/>
                    <a:pt x="89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5" y="35"/>
                    <a:pt x="84" y="36"/>
                  </a:cubicBezTo>
                  <a:cubicBezTo>
                    <a:pt x="85" y="36"/>
                    <a:pt x="83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3" y="35"/>
                    <a:pt x="80" y="36"/>
                    <a:pt x="80" y="35"/>
                  </a:cubicBezTo>
                  <a:cubicBezTo>
                    <a:pt x="82" y="35"/>
                    <a:pt x="8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7" y="35"/>
                    <a:pt x="87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4"/>
                    <a:pt x="86" y="34"/>
                    <a:pt x="85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7" y="34"/>
                    <a:pt x="88" y="33"/>
                    <a:pt x="90" y="34"/>
                  </a:cubicBezTo>
                  <a:cubicBezTo>
                    <a:pt x="90" y="33"/>
                    <a:pt x="93" y="34"/>
                    <a:pt x="93" y="33"/>
                  </a:cubicBezTo>
                  <a:cubicBezTo>
                    <a:pt x="91" y="33"/>
                    <a:pt x="93" y="33"/>
                    <a:pt x="93" y="33"/>
                  </a:cubicBezTo>
                  <a:cubicBezTo>
                    <a:pt x="91" y="31"/>
                    <a:pt x="85" y="33"/>
                    <a:pt x="84" y="32"/>
                  </a:cubicBezTo>
                  <a:cubicBezTo>
                    <a:pt x="87" y="32"/>
                    <a:pt x="89" y="33"/>
                    <a:pt x="91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8" y="31"/>
                    <a:pt x="90" y="31"/>
                    <a:pt x="89" y="31"/>
                  </a:cubicBezTo>
                  <a:cubicBezTo>
                    <a:pt x="87" y="31"/>
                    <a:pt x="85" y="31"/>
                    <a:pt x="83" y="31"/>
                  </a:cubicBezTo>
                  <a:cubicBezTo>
                    <a:pt x="83" y="30"/>
                    <a:pt x="81" y="32"/>
                    <a:pt x="79" y="31"/>
                  </a:cubicBezTo>
                  <a:cubicBezTo>
                    <a:pt x="78" y="32"/>
                    <a:pt x="76" y="30"/>
                    <a:pt x="75" y="31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0"/>
                    <a:pt x="72" y="30"/>
                  </a:cubicBezTo>
                  <a:cubicBezTo>
                    <a:pt x="71" y="29"/>
                    <a:pt x="71" y="30"/>
                    <a:pt x="70" y="30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30"/>
                    <a:pt x="74" y="29"/>
                    <a:pt x="75" y="30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3" y="29"/>
                    <a:pt x="72" y="29"/>
                    <a:pt x="71" y="29"/>
                  </a:cubicBezTo>
                  <a:cubicBezTo>
                    <a:pt x="71" y="28"/>
                    <a:pt x="73" y="28"/>
                    <a:pt x="72" y="27"/>
                  </a:cubicBezTo>
                  <a:cubicBezTo>
                    <a:pt x="73" y="29"/>
                    <a:pt x="76" y="27"/>
                    <a:pt x="77" y="28"/>
                  </a:cubicBezTo>
                  <a:cubicBezTo>
                    <a:pt x="76" y="28"/>
                    <a:pt x="76" y="30"/>
                    <a:pt x="77" y="30"/>
                  </a:cubicBezTo>
                  <a:cubicBezTo>
                    <a:pt x="77" y="29"/>
                    <a:pt x="78" y="29"/>
                    <a:pt x="78" y="29"/>
                  </a:cubicBezTo>
                  <a:cubicBezTo>
                    <a:pt x="76" y="29"/>
                    <a:pt x="78" y="28"/>
                    <a:pt x="78" y="27"/>
                  </a:cubicBezTo>
                  <a:cubicBezTo>
                    <a:pt x="80" y="27"/>
                    <a:pt x="79" y="28"/>
                    <a:pt x="79" y="28"/>
                  </a:cubicBezTo>
                  <a:cubicBezTo>
                    <a:pt x="79" y="28"/>
                    <a:pt x="79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79" y="27"/>
                    <a:pt x="81" y="27"/>
                  </a:cubicBezTo>
                  <a:cubicBezTo>
                    <a:pt x="81" y="26"/>
                    <a:pt x="79" y="27"/>
                    <a:pt x="78" y="27"/>
                  </a:cubicBezTo>
                  <a:cubicBezTo>
                    <a:pt x="79" y="26"/>
                    <a:pt x="80" y="26"/>
                    <a:pt x="81" y="26"/>
                  </a:cubicBezTo>
                  <a:cubicBezTo>
                    <a:pt x="81" y="26"/>
                    <a:pt x="81" y="27"/>
                    <a:pt x="82" y="27"/>
                  </a:cubicBezTo>
                  <a:cubicBezTo>
                    <a:pt x="82" y="26"/>
                    <a:pt x="81" y="26"/>
                    <a:pt x="81" y="26"/>
                  </a:cubicBezTo>
                  <a:cubicBezTo>
                    <a:pt x="81" y="26"/>
                    <a:pt x="80" y="26"/>
                    <a:pt x="80" y="26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0" y="25"/>
                    <a:pt x="80" y="24"/>
                    <a:pt x="80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5"/>
                    <a:pt x="80" y="25"/>
                    <a:pt x="80" y="25"/>
                  </a:cubicBezTo>
                  <a:cubicBezTo>
                    <a:pt x="81" y="25"/>
                    <a:pt x="81" y="26"/>
                    <a:pt x="82" y="25"/>
                  </a:cubicBezTo>
                  <a:cubicBezTo>
                    <a:pt x="82" y="25"/>
                    <a:pt x="83" y="25"/>
                    <a:pt x="82" y="24"/>
                  </a:cubicBezTo>
                  <a:cubicBezTo>
                    <a:pt x="82" y="24"/>
                    <a:pt x="83" y="24"/>
                    <a:pt x="83" y="25"/>
                  </a:cubicBezTo>
                  <a:cubicBezTo>
                    <a:pt x="85" y="25"/>
                    <a:pt x="83" y="24"/>
                    <a:pt x="84" y="24"/>
                  </a:cubicBezTo>
                  <a:cubicBezTo>
                    <a:pt x="85" y="25"/>
                    <a:pt x="85" y="25"/>
                    <a:pt x="86" y="24"/>
                  </a:cubicBezTo>
                  <a:cubicBezTo>
                    <a:pt x="86" y="24"/>
                    <a:pt x="86" y="24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5"/>
                    <a:pt x="89" y="25"/>
                    <a:pt x="89" y="26"/>
                  </a:cubicBezTo>
                  <a:cubicBezTo>
                    <a:pt x="88" y="25"/>
                    <a:pt x="89" y="27"/>
                    <a:pt x="87" y="26"/>
                  </a:cubicBezTo>
                  <a:cubicBezTo>
                    <a:pt x="87" y="27"/>
                    <a:pt x="89" y="28"/>
                    <a:pt x="90" y="27"/>
                  </a:cubicBezTo>
                  <a:cubicBezTo>
                    <a:pt x="88" y="27"/>
                    <a:pt x="90" y="27"/>
                    <a:pt x="91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0" y="26"/>
                    <a:pt x="89" y="25"/>
                    <a:pt x="91" y="25"/>
                  </a:cubicBezTo>
                  <a:cubicBezTo>
                    <a:pt x="91" y="26"/>
                    <a:pt x="90" y="26"/>
                    <a:pt x="90" y="26"/>
                  </a:cubicBezTo>
                  <a:cubicBezTo>
                    <a:pt x="91" y="26"/>
                    <a:pt x="92" y="26"/>
                    <a:pt x="92" y="26"/>
                  </a:cubicBezTo>
                  <a:cubicBezTo>
                    <a:pt x="93" y="27"/>
                    <a:pt x="94" y="26"/>
                    <a:pt x="94" y="27"/>
                  </a:cubicBezTo>
                  <a:cubicBezTo>
                    <a:pt x="95" y="26"/>
                    <a:pt x="95" y="25"/>
                    <a:pt x="95" y="25"/>
                  </a:cubicBezTo>
                  <a:cubicBezTo>
                    <a:pt x="94" y="25"/>
                    <a:pt x="95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6" y="24"/>
                    <a:pt x="98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1" y="24"/>
                    <a:pt x="101" y="24"/>
                    <a:pt x="102" y="24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4" y="26"/>
                    <a:pt x="105" y="25"/>
                  </a:cubicBezTo>
                  <a:cubicBezTo>
                    <a:pt x="104" y="25"/>
                    <a:pt x="103" y="25"/>
                    <a:pt x="103" y="25"/>
                  </a:cubicBezTo>
                  <a:cubicBezTo>
                    <a:pt x="105" y="25"/>
                    <a:pt x="103" y="24"/>
                    <a:pt x="103" y="24"/>
                  </a:cubicBezTo>
                  <a:cubicBezTo>
                    <a:pt x="103" y="24"/>
                    <a:pt x="104" y="24"/>
                    <a:pt x="105" y="24"/>
                  </a:cubicBezTo>
                  <a:cubicBezTo>
                    <a:pt x="106" y="24"/>
                    <a:pt x="105" y="24"/>
                    <a:pt x="105" y="24"/>
                  </a:cubicBezTo>
                  <a:cubicBezTo>
                    <a:pt x="107" y="24"/>
                    <a:pt x="106" y="24"/>
                    <a:pt x="106" y="24"/>
                  </a:cubicBezTo>
                  <a:cubicBezTo>
                    <a:pt x="107" y="24"/>
                    <a:pt x="108" y="23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10" y="24"/>
                    <a:pt x="110" y="24"/>
                    <a:pt x="112" y="23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4" y="24"/>
                    <a:pt x="111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7" y="25"/>
                    <a:pt x="115" y="26"/>
                  </a:cubicBezTo>
                  <a:cubicBezTo>
                    <a:pt x="115" y="26"/>
                    <a:pt x="116" y="27"/>
                    <a:pt x="116" y="27"/>
                  </a:cubicBezTo>
                  <a:cubicBezTo>
                    <a:pt x="115" y="26"/>
                    <a:pt x="120" y="27"/>
                    <a:pt x="120" y="26"/>
                  </a:cubicBezTo>
                  <a:cubicBezTo>
                    <a:pt x="120" y="26"/>
                    <a:pt x="120" y="25"/>
                    <a:pt x="119" y="25"/>
                  </a:cubicBezTo>
                  <a:cubicBezTo>
                    <a:pt x="119" y="26"/>
                    <a:pt x="119" y="26"/>
                    <a:pt x="118" y="26"/>
                  </a:cubicBezTo>
                  <a:cubicBezTo>
                    <a:pt x="119" y="25"/>
                    <a:pt x="118" y="25"/>
                    <a:pt x="119" y="25"/>
                  </a:cubicBezTo>
                  <a:cubicBezTo>
                    <a:pt x="119" y="25"/>
                    <a:pt x="120" y="25"/>
                    <a:pt x="121" y="25"/>
                  </a:cubicBezTo>
                  <a:cubicBezTo>
                    <a:pt x="121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2" y="26"/>
                  </a:cubicBezTo>
                  <a:cubicBezTo>
                    <a:pt x="122" y="26"/>
                    <a:pt x="121" y="25"/>
                    <a:pt x="122" y="25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7" y="26"/>
                    <a:pt x="130" y="27"/>
                    <a:pt x="132" y="27"/>
                  </a:cubicBezTo>
                  <a:cubicBezTo>
                    <a:pt x="131" y="26"/>
                    <a:pt x="130" y="28"/>
                    <a:pt x="128" y="27"/>
                  </a:cubicBezTo>
                  <a:cubicBezTo>
                    <a:pt x="129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6" y="27"/>
                    <a:pt x="126" y="28"/>
                    <a:pt x="126" y="28"/>
                  </a:cubicBezTo>
                  <a:cubicBezTo>
                    <a:pt x="128" y="28"/>
                    <a:pt x="130" y="29"/>
                    <a:pt x="132" y="28"/>
                  </a:cubicBezTo>
                  <a:cubicBezTo>
                    <a:pt x="131" y="28"/>
                    <a:pt x="130" y="28"/>
                    <a:pt x="130" y="28"/>
                  </a:cubicBezTo>
                  <a:cubicBezTo>
                    <a:pt x="131" y="27"/>
                    <a:pt x="132" y="28"/>
                    <a:pt x="133" y="27"/>
                  </a:cubicBezTo>
                  <a:cubicBezTo>
                    <a:pt x="133" y="28"/>
                    <a:pt x="134" y="29"/>
                    <a:pt x="132" y="29"/>
                  </a:cubicBezTo>
                  <a:cubicBezTo>
                    <a:pt x="131" y="28"/>
                    <a:pt x="128" y="29"/>
                    <a:pt x="128" y="29"/>
                  </a:cubicBezTo>
                  <a:cubicBezTo>
                    <a:pt x="127" y="29"/>
                    <a:pt x="127" y="28"/>
                    <a:pt x="126" y="28"/>
                  </a:cubicBezTo>
                  <a:cubicBezTo>
                    <a:pt x="126" y="29"/>
                    <a:pt x="124" y="29"/>
                    <a:pt x="123" y="29"/>
                  </a:cubicBezTo>
                  <a:cubicBezTo>
                    <a:pt x="123" y="29"/>
                    <a:pt x="125" y="29"/>
                    <a:pt x="124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2" y="29"/>
                    <a:pt x="123" y="30"/>
                    <a:pt x="122" y="30"/>
                  </a:cubicBezTo>
                  <a:cubicBezTo>
                    <a:pt x="122" y="30"/>
                    <a:pt x="122" y="30"/>
                    <a:pt x="122" y="29"/>
                  </a:cubicBezTo>
                  <a:cubicBezTo>
                    <a:pt x="123" y="29"/>
                    <a:pt x="122" y="29"/>
                    <a:pt x="122" y="28"/>
                  </a:cubicBezTo>
                  <a:cubicBezTo>
                    <a:pt x="123" y="28"/>
                    <a:pt x="124" y="29"/>
                    <a:pt x="125" y="28"/>
                  </a:cubicBezTo>
                  <a:cubicBezTo>
                    <a:pt x="124" y="28"/>
                    <a:pt x="125" y="27"/>
                    <a:pt x="124" y="27"/>
                  </a:cubicBezTo>
                  <a:cubicBezTo>
                    <a:pt x="123" y="27"/>
                    <a:pt x="124" y="28"/>
                    <a:pt x="123" y="28"/>
                  </a:cubicBezTo>
                  <a:cubicBezTo>
                    <a:pt x="122" y="28"/>
                    <a:pt x="121" y="28"/>
                    <a:pt x="121" y="27"/>
                  </a:cubicBezTo>
                  <a:cubicBezTo>
                    <a:pt x="120" y="27"/>
                    <a:pt x="120" y="28"/>
                    <a:pt x="119" y="28"/>
                  </a:cubicBezTo>
                  <a:cubicBezTo>
                    <a:pt x="119" y="27"/>
                    <a:pt x="118" y="27"/>
                    <a:pt x="118" y="27"/>
                  </a:cubicBezTo>
                  <a:cubicBezTo>
                    <a:pt x="119" y="27"/>
                    <a:pt x="119" y="27"/>
                    <a:pt x="118" y="26"/>
                  </a:cubicBezTo>
                  <a:cubicBezTo>
                    <a:pt x="117" y="27"/>
                    <a:pt x="117" y="27"/>
                    <a:pt x="117" y="28"/>
                  </a:cubicBezTo>
                  <a:cubicBezTo>
                    <a:pt x="118" y="28"/>
                    <a:pt x="117" y="27"/>
                    <a:pt x="118" y="28"/>
                  </a:cubicBezTo>
                  <a:cubicBezTo>
                    <a:pt x="117" y="28"/>
                    <a:pt x="118" y="28"/>
                    <a:pt x="118" y="28"/>
                  </a:cubicBezTo>
                  <a:cubicBezTo>
                    <a:pt x="116" y="29"/>
                    <a:pt x="114" y="27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2" y="28"/>
                    <a:pt x="113" y="30"/>
                    <a:pt x="112" y="29"/>
                  </a:cubicBezTo>
                  <a:cubicBezTo>
                    <a:pt x="111" y="30"/>
                    <a:pt x="113" y="30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2" y="30"/>
                    <a:pt x="110" y="29"/>
                    <a:pt x="111" y="29"/>
                  </a:cubicBezTo>
                  <a:cubicBezTo>
                    <a:pt x="111" y="29"/>
                    <a:pt x="112" y="29"/>
                    <a:pt x="112" y="28"/>
                  </a:cubicBezTo>
                  <a:cubicBezTo>
                    <a:pt x="111" y="29"/>
                    <a:pt x="111" y="28"/>
                    <a:pt x="108" y="2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30"/>
                    <a:pt x="110" y="31"/>
                    <a:pt x="109" y="31"/>
                  </a:cubicBezTo>
                  <a:cubicBezTo>
                    <a:pt x="108" y="31"/>
                    <a:pt x="108" y="32"/>
                    <a:pt x="107" y="32"/>
                  </a:cubicBezTo>
                  <a:cubicBezTo>
                    <a:pt x="106" y="31"/>
                    <a:pt x="107" y="31"/>
                    <a:pt x="106" y="30"/>
                  </a:cubicBezTo>
                  <a:cubicBezTo>
                    <a:pt x="106" y="31"/>
                    <a:pt x="106" y="30"/>
                    <a:pt x="105" y="30"/>
                  </a:cubicBezTo>
                  <a:cubicBezTo>
                    <a:pt x="105" y="31"/>
                    <a:pt x="105" y="31"/>
                    <a:pt x="104" y="31"/>
                  </a:cubicBezTo>
                  <a:cubicBezTo>
                    <a:pt x="104" y="31"/>
                    <a:pt x="105" y="31"/>
                    <a:pt x="105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1"/>
                    <a:pt x="104" y="31"/>
                    <a:pt x="105" y="32"/>
                  </a:cubicBezTo>
                  <a:cubicBezTo>
                    <a:pt x="104" y="31"/>
                    <a:pt x="106" y="31"/>
                    <a:pt x="106" y="31"/>
                  </a:cubicBezTo>
                  <a:cubicBezTo>
                    <a:pt x="106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3" y="31"/>
                  </a:cubicBezTo>
                  <a:cubicBezTo>
                    <a:pt x="104" y="31"/>
                    <a:pt x="101" y="31"/>
                    <a:pt x="102" y="30"/>
                  </a:cubicBezTo>
                  <a:cubicBezTo>
                    <a:pt x="100" y="30"/>
                    <a:pt x="102" y="31"/>
                    <a:pt x="101" y="31"/>
                  </a:cubicBezTo>
                  <a:cubicBezTo>
                    <a:pt x="99" y="31"/>
                    <a:pt x="99" y="31"/>
                    <a:pt x="98" y="31"/>
                  </a:cubicBezTo>
                  <a:cubicBezTo>
                    <a:pt x="97" y="31"/>
                    <a:pt x="96" y="31"/>
                    <a:pt x="97" y="31"/>
                  </a:cubicBezTo>
                  <a:cubicBezTo>
                    <a:pt x="95" y="31"/>
                    <a:pt x="94" y="31"/>
                    <a:pt x="92" y="31"/>
                  </a:cubicBezTo>
                  <a:cubicBezTo>
                    <a:pt x="92" y="31"/>
                    <a:pt x="94" y="31"/>
                    <a:pt x="93" y="31"/>
                  </a:cubicBezTo>
                  <a:cubicBezTo>
                    <a:pt x="92" y="31"/>
                    <a:pt x="92" y="31"/>
                    <a:pt x="91" y="32"/>
                  </a:cubicBezTo>
                  <a:cubicBezTo>
                    <a:pt x="92" y="32"/>
                    <a:pt x="93" y="32"/>
                    <a:pt x="94" y="32"/>
                  </a:cubicBezTo>
                  <a:cubicBezTo>
                    <a:pt x="94" y="33"/>
                    <a:pt x="96" y="32"/>
                    <a:pt x="95" y="33"/>
                  </a:cubicBezTo>
                  <a:cubicBezTo>
                    <a:pt x="96" y="33"/>
                    <a:pt x="95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3"/>
                    <a:pt x="99" y="33"/>
                    <a:pt x="100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100" y="34"/>
                    <a:pt x="99" y="35"/>
                    <a:pt x="100" y="35"/>
                  </a:cubicBezTo>
                  <a:cubicBezTo>
                    <a:pt x="100" y="34"/>
                    <a:pt x="102" y="35"/>
                    <a:pt x="103" y="34"/>
                  </a:cubicBezTo>
                  <a:cubicBezTo>
                    <a:pt x="102" y="34"/>
                    <a:pt x="102" y="35"/>
                    <a:pt x="102" y="34"/>
                  </a:cubicBezTo>
                  <a:cubicBezTo>
                    <a:pt x="103" y="34"/>
                    <a:pt x="101" y="34"/>
                    <a:pt x="102" y="33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2" y="33"/>
                    <a:pt x="101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3" y="33"/>
                  </a:cubicBezTo>
                  <a:cubicBezTo>
                    <a:pt x="104" y="33"/>
                    <a:pt x="102" y="34"/>
                    <a:pt x="104" y="34"/>
                  </a:cubicBezTo>
                  <a:cubicBezTo>
                    <a:pt x="104" y="33"/>
                    <a:pt x="104" y="33"/>
                    <a:pt x="103" y="32"/>
                  </a:cubicBezTo>
                  <a:cubicBezTo>
                    <a:pt x="106" y="32"/>
                    <a:pt x="104" y="32"/>
                    <a:pt x="106" y="33"/>
                  </a:cubicBezTo>
                  <a:cubicBezTo>
                    <a:pt x="106" y="32"/>
                    <a:pt x="109" y="32"/>
                    <a:pt x="110" y="32"/>
                  </a:cubicBezTo>
                  <a:cubicBezTo>
                    <a:pt x="109" y="32"/>
                    <a:pt x="111" y="33"/>
                    <a:pt x="111" y="34"/>
                  </a:cubicBezTo>
                  <a:cubicBezTo>
                    <a:pt x="109" y="34"/>
                    <a:pt x="111" y="35"/>
                    <a:pt x="109" y="35"/>
                  </a:cubicBezTo>
                  <a:cubicBezTo>
                    <a:pt x="110" y="36"/>
                    <a:pt x="113" y="35"/>
                    <a:pt x="115" y="35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6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6"/>
                    <a:pt x="113" y="35"/>
                    <a:pt x="112" y="36"/>
                  </a:cubicBezTo>
                  <a:cubicBezTo>
                    <a:pt x="113" y="36"/>
                    <a:pt x="113" y="37"/>
                    <a:pt x="115" y="37"/>
                  </a:cubicBezTo>
                  <a:cubicBezTo>
                    <a:pt x="114" y="37"/>
                    <a:pt x="113" y="37"/>
                    <a:pt x="113" y="37"/>
                  </a:cubicBezTo>
                  <a:cubicBezTo>
                    <a:pt x="114" y="37"/>
                    <a:pt x="113" y="38"/>
                    <a:pt x="114" y="38"/>
                  </a:cubicBezTo>
                  <a:cubicBezTo>
                    <a:pt x="116" y="38"/>
                    <a:pt x="115" y="37"/>
                    <a:pt x="116" y="38"/>
                  </a:cubicBezTo>
                  <a:cubicBezTo>
                    <a:pt x="116" y="38"/>
                    <a:pt x="115" y="38"/>
                    <a:pt x="115" y="39"/>
                  </a:cubicBezTo>
                  <a:cubicBezTo>
                    <a:pt x="115" y="39"/>
                    <a:pt x="116" y="38"/>
                    <a:pt x="117" y="39"/>
                  </a:cubicBezTo>
                  <a:cubicBezTo>
                    <a:pt x="117" y="38"/>
                    <a:pt x="116" y="38"/>
                    <a:pt x="117" y="38"/>
                  </a:cubicBezTo>
                  <a:cubicBezTo>
                    <a:pt x="119" y="39"/>
                    <a:pt x="121" y="38"/>
                    <a:pt x="124" y="39"/>
                  </a:cubicBezTo>
                  <a:cubicBezTo>
                    <a:pt x="123" y="39"/>
                    <a:pt x="124" y="40"/>
                    <a:pt x="123" y="40"/>
                  </a:cubicBezTo>
                  <a:cubicBezTo>
                    <a:pt x="123" y="39"/>
                    <a:pt x="119" y="38"/>
                    <a:pt x="119" y="39"/>
                  </a:cubicBezTo>
                  <a:cubicBezTo>
                    <a:pt x="120" y="39"/>
                    <a:pt x="120" y="39"/>
                    <a:pt x="121" y="40"/>
                  </a:cubicBezTo>
                  <a:cubicBezTo>
                    <a:pt x="119" y="39"/>
                    <a:pt x="121" y="40"/>
                    <a:pt x="120" y="40"/>
                  </a:cubicBezTo>
                  <a:cubicBezTo>
                    <a:pt x="120" y="40"/>
                    <a:pt x="120" y="40"/>
                    <a:pt x="119" y="4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0" y="41"/>
                    <a:pt x="119" y="43"/>
                    <a:pt x="119" y="43"/>
                  </a:cubicBezTo>
                  <a:cubicBezTo>
                    <a:pt x="119" y="43"/>
                    <a:pt x="117" y="43"/>
                    <a:pt x="117" y="43"/>
                  </a:cubicBezTo>
                  <a:cubicBezTo>
                    <a:pt x="120" y="43"/>
                    <a:pt x="120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4" y="43"/>
                    <a:pt x="125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8" y="44"/>
                    <a:pt x="133" y="42"/>
                    <a:pt x="132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2" y="43"/>
                    <a:pt x="133" y="43"/>
                  </a:cubicBezTo>
                  <a:cubicBezTo>
                    <a:pt x="135" y="43"/>
                    <a:pt x="135" y="43"/>
                    <a:pt x="137" y="43"/>
                  </a:cubicBezTo>
                  <a:cubicBezTo>
                    <a:pt x="136" y="42"/>
                    <a:pt x="139" y="43"/>
                    <a:pt x="139" y="43"/>
                  </a:cubicBezTo>
                  <a:cubicBezTo>
                    <a:pt x="139" y="43"/>
                    <a:pt x="140" y="43"/>
                    <a:pt x="140" y="42"/>
                  </a:cubicBezTo>
                  <a:cubicBezTo>
                    <a:pt x="141" y="43"/>
                    <a:pt x="142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2"/>
                    <a:pt x="145" y="42"/>
                    <a:pt x="145" y="42"/>
                  </a:cubicBezTo>
                  <a:cubicBezTo>
                    <a:pt x="145" y="43"/>
                    <a:pt x="144" y="43"/>
                    <a:pt x="144" y="43"/>
                  </a:cubicBezTo>
                  <a:cubicBezTo>
                    <a:pt x="145" y="43"/>
                    <a:pt x="144" y="43"/>
                    <a:pt x="145" y="43"/>
                  </a:cubicBezTo>
                  <a:cubicBezTo>
                    <a:pt x="145" y="43"/>
                    <a:pt x="146" y="42"/>
                    <a:pt x="147" y="43"/>
                  </a:cubicBezTo>
                  <a:cubicBezTo>
                    <a:pt x="147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9" y="43"/>
                  </a:cubicBezTo>
                  <a:cubicBezTo>
                    <a:pt x="150" y="43"/>
                    <a:pt x="148" y="42"/>
                    <a:pt x="150" y="42"/>
                  </a:cubicBezTo>
                  <a:cubicBezTo>
                    <a:pt x="150" y="42"/>
                    <a:pt x="152" y="42"/>
                    <a:pt x="153" y="42"/>
                  </a:cubicBezTo>
                  <a:cubicBezTo>
                    <a:pt x="151" y="42"/>
                    <a:pt x="151" y="43"/>
                    <a:pt x="150" y="42"/>
                  </a:cubicBezTo>
                  <a:cubicBezTo>
                    <a:pt x="150" y="43"/>
                    <a:pt x="150" y="43"/>
                    <a:pt x="149" y="43"/>
                  </a:cubicBezTo>
                  <a:cubicBezTo>
                    <a:pt x="150" y="43"/>
                    <a:pt x="150" y="44"/>
                    <a:pt x="151" y="44"/>
                  </a:cubicBezTo>
                  <a:cubicBezTo>
                    <a:pt x="150" y="42"/>
                    <a:pt x="153" y="43"/>
                    <a:pt x="154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3" y="43"/>
                    <a:pt x="155" y="42"/>
                    <a:pt x="155" y="42"/>
                  </a:cubicBezTo>
                  <a:cubicBezTo>
                    <a:pt x="155" y="43"/>
                    <a:pt x="154" y="43"/>
                    <a:pt x="155" y="43"/>
                  </a:cubicBezTo>
                  <a:cubicBezTo>
                    <a:pt x="155" y="42"/>
                    <a:pt x="157" y="43"/>
                    <a:pt x="157" y="43"/>
                  </a:cubicBezTo>
                  <a:cubicBezTo>
                    <a:pt x="157" y="43"/>
                    <a:pt x="157" y="43"/>
                    <a:pt x="159" y="43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4"/>
                    <a:pt x="159" y="44"/>
                  </a:cubicBezTo>
                  <a:cubicBezTo>
                    <a:pt x="159" y="43"/>
                    <a:pt x="159" y="43"/>
                    <a:pt x="158" y="43"/>
                  </a:cubicBezTo>
                  <a:cubicBezTo>
                    <a:pt x="158" y="44"/>
                    <a:pt x="159" y="44"/>
                    <a:pt x="161" y="44"/>
                  </a:cubicBezTo>
                  <a:cubicBezTo>
                    <a:pt x="162" y="44"/>
                    <a:pt x="161" y="44"/>
                    <a:pt x="162" y="43"/>
                  </a:cubicBezTo>
                  <a:cubicBezTo>
                    <a:pt x="163" y="44"/>
                    <a:pt x="165" y="44"/>
                    <a:pt x="164" y="43"/>
                  </a:cubicBezTo>
                  <a:cubicBezTo>
                    <a:pt x="166" y="43"/>
                    <a:pt x="165" y="44"/>
                    <a:pt x="167" y="44"/>
                  </a:cubicBezTo>
                  <a:cubicBezTo>
                    <a:pt x="167" y="43"/>
                    <a:pt x="166" y="44"/>
                    <a:pt x="166" y="43"/>
                  </a:cubicBezTo>
                  <a:cubicBezTo>
                    <a:pt x="167" y="43"/>
                    <a:pt x="169" y="43"/>
                    <a:pt x="169" y="43"/>
                  </a:cubicBezTo>
                  <a:cubicBezTo>
                    <a:pt x="170" y="43"/>
                    <a:pt x="171" y="43"/>
                    <a:pt x="171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4"/>
                    <a:pt x="172" y="44"/>
                    <a:pt x="173" y="44"/>
                  </a:cubicBezTo>
                  <a:cubicBezTo>
                    <a:pt x="172" y="44"/>
                    <a:pt x="174" y="44"/>
                    <a:pt x="174" y="44"/>
                  </a:cubicBezTo>
                  <a:cubicBezTo>
                    <a:pt x="173" y="44"/>
                    <a:pt x="174" y="44"/>
                    <a:pt x="174" y="45"/>
                  </a:cubicBezTo>
                  <a:cubicBezTo>
                    <a:pt x="175" y="45"/>
                    <a:pt x="175" y="45"/>
                    <a:pt x="176" y="45"/>
                  </a:cubicBezTo>
                  <a:cubicBezTo>
                    <a:pt x="174" y="45"/>
                    <a:pt x="176" y="44"/>
                    <a:pt x="176" y="44"/>
                  </a:cubicBezTo>
                  <a:cubicBezTo>
                    <a:pt x="177" y="44"/>
                    <a:pt x="176" y="44"/>
                    <a:pt x="177" y="45"/>
                  </a:cubicBezTo>
                  <a:cubicBezTo>
                    <a:pt x="178" y="45"/>
                    <a:pt x="177" y="44"/>
                    <a:pt x="178" y="44"/>
                  </a:cubicBezTo>
                  <a:cubicBezTo>
                    <a:pt x="178" y="45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5"/>
                  </a:cubicBezTo>
                  <a:cubicBezTo>
                    <a:pt x="180" y="45"/>
                    <a:pt x="180" y="45"/>
                    <a:pt x="181" y="45"/>
                  </a:cubicBezTo>
                  <a:cubicBezTo>
                    <a:pt x="181" y="45"/>
                    <a:pt x="180" y="44"/>
                    <a:pt x="181" y="44"/>
                  </a:cubicBezTo>
                  <a:cubicBezTo>
                    <a:pt x="182" y="44"/>
                    <a:pt x="182" y="44"/>
                    <a:pt x="183" y="45"/>
                  </a:cubicBezTo>
                  <a:cubicBezTo>
                    <a:pt x="184" y="44"/>
                    <a:pt x="181" y="44"/>
                    <a:pt x="182" y="43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44"/>
                    <a:pt x="188" y="44"/>
                    <a:pt x="187" y="45"/>
                  </a:cubicBezTo>
                  <a:cubicBezTo>
                    <a:pt x="190" y="45"/>
                    <a:pt x="193" y="45"/>
                    <a:pt x="196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7" y="45"/>
                    <a:pt x="197" y="44"/>
                    <a:pt x="197" y="44"/>
                  </a:cubicBezTo>
                  <a:cubicBezTo>
                    <a:pt x="196" y="45"/>
                    <a:pt x="196" y="45"/>
                    <a:pt x="198" y="45"/>
                  </a:cubicBezTo>
                  <a:cubicBezTo>
                    <a:pt x="199" y="45"/>
                    <a:pt x="197" y="45"/>
                    <a:pt x="198" y="45"/>
                  </a:cubicBezTo>
                  <a:cubicBezTo>
                    <a:pt x="201" y="46"/>
                    <a:pt x="204" y="45"/>
                    <a:pt x="207" y="45"/>
                  </a:cubicBezTo>
                  <a:cubicBezTo>
                    <a:pt x="208" y="45"/>
                    <a:pt x="206" y="45"/>
                    <a:pt x="207" y="45"/>
                  </a:cubicBezTo>
                  <a:cubicBezTo>
                    <a:pt x="208" y="45"/>
                    <a:pt x="209" y="45"/>
                    <a:pt x="210" y="45"/>
                  </a:cubicBezTo>
                  <a:cubicBezTo>
                    <a:pt x="210" y="45"/>
                    <a:pt x="210" y="45"/>
                    <a:pt x="211" y="44"/>
                  </a:cubicBezTo>
                  <a:cubicBezTo>
                    <a:pt x="212" y="44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6"/>
                  </a:cubicBezTo>
                  <a:cubicBezTo>
                    <a:pt x="212" y="45"/>
                    <a:pt x="214" y="45"/>
                    <a:pt x="214" y="46"/>
                  </a:cubicBezTo>
                  <a:cubicBezTo>
                    <a:pt x="215" y="46"/>
                    <a:pt x="214" y="46"/>
                    <a:pt x="215" y="46"/>
                  </a:cubicBezTo>
                  <a:cubicBezTo>
                    <a:pt x="216" y="46"/>
                    <a:pt x="218" y="46"/>
                    <a:pt x="220" y="46"/>
                  </a:cubicBezTo>
                  <a:cubicBezTo>
                    <a:pt x="220" y="46"/>
                    <a:pt x="220" y="45"/>
                    <a:pt x="220" y="45"/>
                  </a:cubicBezTo>
                  <a:cubicBezTo>
                    <a:pt x="220" y="46"/>
                    <a:pt x="221" y="45"/>
                    <a:pt x="222" y="45"/>
                  </a:cubicBezTo>
                  <a:cubicBezTo>
                    <a:pt x="222" y="46"/>
                    <a:pt x="221" y="46"/>
                    <a:pt x="220" y="46"/>
                  </a:cubicBezTo>
                  <a:cubicBezTo>
                    <a:pt x="221" y="47"/>
                    <a:pt x="223" y="46"/>
                    <a:pt x="223" y="45"/>
                  </a:cubicBezTo>
                  <a:cubicBezTo>
                    <a:pt x="226" y="46"/>
                    <a:pt x="228" y="47"/>
                    <a:pt x="230" y="46"/>
                  </a:cubicBezTo>
                  <a:cubicBezTo>
                    <a:pt x="230" y="46"/>
                    <a:pt x="229" y="45"/>
                    <a:pt x="230" y="45"/>
                  </a:cubicBezTo>
                  <a:cubicBezTo>
                    <a:pt x="231" y="46"/>
                    <a:pt x="234" y="46"/>
                    <a:pt x="235" y="46"/>
                  </a:cubicBezTo>
                  <a:cubicBezTo>
                    <a:pt x="236" y="46"/>
                    <a:pt x="238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4" y="46"/>
                    <a:pt x="245" y="46"/>
                    <a:pt x="247" y="46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50" y="47"/>
                    <a:pt x="253" y="46"/>
                    <a:pt x="257" y="46"/>
                  </a:cubicBezTo>
                  <a:cubicBezTo>
                    <a:pt x="258" y="47"/>
                    <a:pt x="260" y="47"/>
                    <a:pt x="261" y="47"/>
                  </a:cubicBezTo>
                  <a:cubicBezTo>
                    <a:pt x="261" y="47"/>
                    <a:pt x="263" y="46"/>
                    <a:pt x="263" y="47"/>
                  </a:cubicBezTo>
                  <a:cubicBezTo>
                    <a:pt x="263" y="47"/>
                    <a:pt x="262" y="47"/>
                    <a:pt x="263" y="46"/>
                  </a:cubicBezTo>
                  <a:cubicBezTo>
                    <a:pt x="267" y="47"/>
                    <a:pt x="268" y="47"/>
                    <a:pt x="272" y="47"/>
                  </a:cubicBezTo>
                  <a:cubicBezTo>
                    <a:pt x="272" y="47"/>
                    <a:pt x="272" y="46"/>
                    <a:pt x="272" y="46"/>
                  </a:cubicBezTo>
                  <a:cubicBezTo>
                    <a:pt x="272" y="47"/>
                    <a:pt x="273" y="47"/>
                    <a:pt x="273" y="47"/>
                  </a:cubicBezTo>
                  <a:cubicBezTo>
                    <a:pt x="276" y="47"/>
                    <a:pt x="278" y="46"/>
                    <a:pt x="280" y="47"/>
                  </a:cubicBezTo>
                  <a:cubicBezTo>
                    <a:pt x="281" y="47"/>
                    <a:pt x="279" y="46"/>
                    <a:pt x="280" y="46"/>
                  </a:cubicBezTo>
                  <a:cubicBezTo>
                    <a:pt x="281" y="46"/>
                    <a:pt x="280" y="47"/>
                    <a:pt x="280" y="47"/>
                  </a:cubicBezTo>
                  <a:cubicBezTo>
                    <a:pt x="282" y="47"/>
                    <a:pt x="281" y="47"/>
                    <a:pt x="282" y="46"/>
                  </a:cubicBezTo>
                  <a:cubicBezTo>
                    <a:pt x="283" y="46"/>
                    <a:pt x="283" y="46"/>
                    <a:pt x="283" y="46"/>
                  </a:cubicBezTo>
                  <a:cubicBezTo>
                    <a:pt x="282" y="47"/>
                    <a:pt x="286" y="47"/>
                    <a:pt x="285" y="47"/>
                  </a:cubicBezTo>
                  <a:cubicBezTo>
                    <a:pt x="285" y="47"/>
                    <a:pt x="284" y="47"/>
                    <a:pt x="284" y="46"/>
                  </a:cubicBezTo>
                  <a:cubicBezTo>
                    <a:pt x="284" y="46"/>
                    <a:pt x="287" y="46"/>
                    <a:pt x="286" y="47"/>
                  </a:cubicBezTo>
                  <a:cubicBezTo>
                    <a:pt x="287" y="46"/>
                    <a:pt x="288" y="46"/>
                    <a:pt x="290" y="47"/>
                  </a:cubicBezTo>
                  <a:cubicBezTo>
                    <a:pt x="290" y="47"/>
                    <a:pt x="289" y="46"/>
                    <a:pt x="291" y="46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3" y="47"/>
                    <a:pt x="293" y="47"/>
                    <a:pt x="295" y="47"/>
                  </a:cubicBezTo>
                  <a:cubicBezTo>
                    <a:pt x="295" y="47"/>
                    <a:pt x="296" y="47"/>
                    <a:pt x="295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7"/>
                    <a:pt x="299" y="47"/>
                    <a:pt x="301" y="47"/>
                  </a:cubicBezTo>
                  <a:cubicBezTo>
                    <a:pt x="302" y="47"/>
                    <a:pt x="302" y="47"/>
                    <a:pt x="302" y="46"/>
                  </a:cubicBezTo>
                  <a:cubicBezTo>
                    <a:pt x="302" y="46"/>
                    <a:pt x="306" y="47"/>
                    <a:pt x="304" y="47"/>
                  </a:cubicBezTo>
                  <a:cubicBezTo>
                    <a:pt x="307" y="48"/>
                    <a:pt x="311" y="47"/>
                    <a:pt x="312" y="47"/>
                  </a:cubicBezTo>
                  <a:cubicBezTo>
                    <a:pt x="312" y="48"/>
                    <a:pt x="314" y="47"/>
                    <a:pt x="316" y="47"/>
                  </a:cubicBezTo>
                  <a:cubicBezTo>
                    <a:pt x="316" y="47"/>
                    <a:pt x="316" y="47"/>
                    <a:pt x="317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7" y="46"/>
                    <a:pt x="318" y="47"/>
                    <a:pt x="319" y="47"/>
                  </a:cubicBezTo>
                  <a:cubicBezTo>
                    <a:pt x="320" y="47"/>
                    <a:pt x="319" y="46"/>
                    <a:pt x="320" y="46"/>
                  </a:cubicBezTo>
                  <a:cubicBezTo>
                    <a:pt x="321" y="46"/>
                    <a:pt x="320" y="47"/>
                    <a:pt x="321" y="47"/>
                  </a:cubicBezTo>
                  <a:cubicBezTo>
                    <a:pt x="322" y="47"/>
                    <a:pt x="320" y="46"/>
                    <a:pt x="321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4" y="47"/>
                    <a:pt x="326" y="47"/>
                    <a:pt x="328" y="47"/>
                  </a:cubicBezTo>
                  <a:cubicBezTo>
                    <a:pt x="329" y="46"/>
                    <a:pt x="327" y="47"/>
                    <a:pt x="327" y="46"/>
                  </a:cubicBezTo>
                  <a:cubicBezTo>
                    <a:pt x="332" y="47"/>
                    <a:pt x="338" y="46"/>
                    <a:pt x="341" y="45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44"/>
                    <a:pt x="351" y="46"/>
                    <a:pt x="353" y="44"/>
                  </a:cubicBezTo>
                  <a:cubicBezTo>
                    <a:pt x="351" y="44"/>
                    <a:pt x="350" y="45"/>
                    <a:pt x="349" y="44"/>
                  </a:cubicBezTo>
                  <a:cubicBezTo>
                    <a:pt x="350" y="44"/>
                    <a:pt x="351" y="44"/>
                    <a:pt x="350" y="43"/>
                  </a:cubicBezTo>
                  <a:cubicBezTo>
                    <a:pt x="351" y="44"/>
                    <a:pt x="351" y="42"/>
                    <a:pt x="353" y="43"/>
                  </a:cubicBezTo>
                  <a:cubicBezTo>
                    <a:pt x="353" y="43"/>
                    <a:pt x="352" y="43"/>
                    <a:pt x="353" y="42"/>
                  </a:cubicBezTo>
                  <a:cubicBezTo>
                    <a:pt x="354" y="42"/>
                    <a:pt x="355" y="42"/>
                    <a:pt x="355" y="43"/>
                  </a:cubicBezTo>
                  <a:cubicBezTo>
                    <a:pt x="353" y="43"/>
                    <a:pt x="355" y="43"/>
                    <a:pt x="355" y="43"/>
                  </a:cubicBezTo>
                  <a:cubicBezTo>
                    <a:pt x="354" y="43"/>
                    <a:pt x="354" y="43"/>
                    <a:pt x="353" y="43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5" y="44"/>
                    <a:pt x="356" y="44"/>
                    <a:pt x="357" y="44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9" y="43"/>
                    <a:pt x="359" y="42"/>
                    <a:pt x="361" y="42"/>
                  </a:cubicBezTo>
                  <a:cubicBezTo>
                    <a:pt x="361" y="41"/>
                    <a:pt x="361" y="41"/>
                    <a:pt x="363" y="41"/>
                  </a:cubicBezTo>
                  <a:cubicBezTo>
                    <a:pt x="363" y="40"/>
                    <a:pt x="362" y="40"/>
                    <a:pt x="364" y="39"/>
                  </a:cubicBezTo>
                  <a:cubicBezTo>
                    <a:pt x="363" y="39"/>
                    <a:pt x="364" y="39"/>
                    <a:pt x="363" y="39"/>
                  </a:cubicBezTo>
                  <a:cubicBezTo>
                    <a:pt x="363" y="39"/>
                    <a:pt x="361" y="38"/>
                    <a:pt x="362" y="39"/>
                  </a:cubicBezTo>
                  <a:cubicBezTo>
                    <a:pt x="362" y="39"/>
                    <a:pt x="363" y="39"/>
                    <a:pt x="362" y="39"/>
                  </a:cubicBezTo>
                  <a:cubicBezTo>
                    <a:pt x="362" y="39"/>
                    <a:pt x="360" y="39"/>
                    <a:pt x="360" y="39"/>
                  </a:cubicBezTo>
                  <a:cubicBezTo>
                    <a:pt x="363" y="38"/>
                    <a:pt x="362" y="37"/>
                    <a:pt x="365" y="36"/>
                  </a:cubicBezTo>
                  <a:cubicBezTo>
                    <a:pt x="365" y="36"/>
                    <a:pt x="366" y="36"/>
                    <a:pt x="366" y="36"/>
                  </a:cubicBezTo>
                  <a:cubicBezTo>
                    <a:pt x="367" y="37"/>
                    <a:pt x="366" y="37"/>
                    <a:pt x="367" y="37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8" y="37"/>
                    <a:pt x="370" y="36"/>
                    <a:pt x="370" y="36"/>
                  </a:cubicBezTo>
                  <a:cubicBezTo>
                    <a:pt x="370" y="36"/>
                    <a:pt x="371" y="36"/>
                    <a:pt x="372" y="35"/>
                  </a:cubicBezTo>
                  <a:cubicBezTo>
                    <a:pt x="371" y="35"/>
                    <a:pt x="374" y="34"/>
                    <a:pt x="374" y="34"/>
                  </a:cubicBezTo>
                  <a:cubicBezTo>
                    <a:pt x="373" y="34"/>
                    <a:pt x="372" y="34"/>
                    <a:pt x="371" y="34"/>
                  </a:cubicBezTo>
                  <a:cubicBezTo>
                    <a:pt x="371" y="34"/>
                    <a:pt x="370" y="35"/>
                    <a:pt x="369" y="35"/>
                  </a:cubicBezTo>
                  <a:cubicBezTo>
                    <a:pt x="369" y="35"/>
                    <a:pt x="369" y="35"/>
                    <a:pt x="368" y="35"/>
                  </a:cubicBezTo>
                  <a:cubicBezTo>
                    <a:pt x="368" y="36"/>
                    <a:pt x="369" y="36"/>
                    <a:pt x="368" y="36"/>
                  </a:cubicBezTo>
                  <a:cubicBezTo>
                    <a:pt x="368" y="35"/>
                    <a:pt x="367" y="35"/>
                    <a:pt x="368" y="36"/>
                  </a:cubicBezTo>
                  <a:cubicBezTo>
                    <a:pt x="365" y="36"/>
                    <a:pt x="366" y="35"/>
                    <a:pt x="364" y="34"/>
                  </a:cubicBezTo>
                  <a:cubicBezTo>
                    <a:pt x="365" y="35"/>
                    <a:pt x="368" y="34"/>
                    <a:pt x="367" y="33"/>
                  </a:cubicBezTo>
                  <a:cubicBezTo>
                    <a:pt x="368" y="34"/>
                    <a:pt x="370" y="33"/>
                    <a:pt x="371" y="33"/>
                  </a:cubicBezTo>
                  <a:cubicBezTo>
                    <a:pt x="372" y="32"/>
                    <a:pt x="372" y="33"/>
                    <a:pt x="373" y="33"/>
                  </a:cubicBezTo>
                  <a:cubicBezTo>
                    <a:pt x="374" y="32"/>
                    <a:pt x="375" y="31"/>
                    <a:pt x="377" y="30"/>
                  </a:cubicBezTo>
                  <a:cubicBezTo>
                    <a:pt x="376" y="30"/>
                    <a:pt x="377" y="30"/>
                    <a:pt x="377" y="29"/>
                  </a:cubicBezTo>
                  <a:cubicBezTo>
                    <a:pt x="375" y="29"/>
                    <a:pt x="375" y="28"/>
                    <a:pt x="373" y="28"/>
                  </a:cubicBezTo>
                  <a:cubicBezTo>
                    <a:pt x="373" y="29"/>
                    <a:pt x="371" y="29"/>
                    <a:pt x="370" y="29"/>
                  </a:cubicBezTo>
                  <a:cubicBezTo>
                    <a:pt x="371" y="28"/>
                    <a:pt x="373" y="26"/>
                    <a:pt x="373" y="24"/>
                  </a:cubicBezTo>
                  <a:cubicBezTo>
                    <a:pt x="372" y="24"/>
                    <a:pt x="371" y="25"/>
                    <a:pt x="370" y="25"/>
                  </a:cubicBezTo>
                  <a:cubicBezTo>
                    <a:pt x="369" y="24"/>
                    <a:pt x="370" y="24"/>
                    <a:pt x="370" y="23"/>
                  </a:cubicBezTo>
                  <a:cubicBezTo>
                    <a:pt x="370" y="23"/>
                    <a:pt x="371" y="23"/>
                    <a:pt x="371" y="23"/>
                  </a:cubicBezTo>
                  <a:close/>
                  <a:moveTo>
                    <a:pt x="159" y="44"/>
                  </a:moveTo>
                  <a:cubicBezTo>
                    <a:pt x="159" y="43"/>
                    <a:pt x="160" y="43"/>
                    <a:pt x="161" y="43"/>
                  </a:cubicBezTo>
                  <a:cubicBezTo>
                    <a:pt x="161" y="44"/>
                    <a:pt x="160" y="44"/>
                    <a:pt x="159" y="44"/>
                  </a:cubicBezTo>
                  <a:close/>
                  <a:moveTo>
                    <a:pt x="115" y="38"/>
                  </a:moveTo>
                  <a:cubicBezTo>
                    <a:pt x="114" y="37"/>
                    <a:pt x="117" y="37"/>
                    <a:pt x="115" y="37"/>
                  </a:cubicBezTo>
                  <a:cubicBezTo>
                    <a:pt x="115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7" y="37"/>
                  </a:cubicBezTo>
                  <a:cubicBezTo>
                    <a:pt x="116" y="37"/>
                    <a:pt x="116" y="38"/>
                    <a:pt x="115" y="38"/>
                  </a:cubicBezTo>
                  <a:close/>
                  <a:moveTo>
                    <a:pt x="117" y="35"/>
                  </a:moveTo>
                  <a:cubicBezTo>
                    <a:pt x="117" y="36"/>
                    <a:pt x="116" y="36"/>
                    <a:pt x="116" y="36"/>
                  </a:cubicBezTo>
                  <a:cubicBezTo>
                    <a:pt x="115" y="37"/>
                    <a:pt x="115" y="36"/>
                    <a:pt x="115" y="36"/>
                  </a:cubicBezTo>
                  <a:cubicBezTo>
                    <a:pt x="116" y="36"/>
                    <a:pt x="116" y="35"/>
                    <a:pt x="117" y="35"/>
                  </a:cubicBezTo>
                  <a:close/>
                  <a:moveTo>
                    <a:pt x="82" y="33"/>
                  </a:moveTo>
                  <a:cubicBezTo>
                    <a:pt x="82" y="33"/>
                    <a:pt x="85" y="33"/>
                    <a:pt x="83" y="33"/>
                  </a:cubicBezTo>
                  <a:cubicBezTo>
                    <a:pt x="83" y="33"/>
                    <a:pt x="84" y="33"/>
                    <a:pt x="84" y="33"/>
                  </a:cubicBezTo>
                  <a:cubicBezTo>
                    <a:pt x="84" y="34"/>
                    <a:pt x="85" y="34"/>
                    <a:pt x="83" y="34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4" y="35"/>
                    <a:pt x="82" y="34"/>
                    <a:pt x="83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4"/>
                    <a:pt x="84" y="34"/>
                    <a:pt x="82" y="33"/>
                  </a:cubicBezTo>
                  <a:close/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3" y="18"/>
                    <a:pt x="74" y="18"/>
                    <a:pt x="75" y="18"/>
                  </a:cubicBezTo>
                  <a:close/>
                  <a:moveTo>
                    <a:pt x="372" y="17"/>
                  </a:moveTo>
                  <a:cubicBezTo>
                    <a:pt x="372" y="18"/>
                    <a:pt x="370" y="18"/>
                    <a:pt x="370" y="18"/>
                  </a:cubicBezTo>
                  <a:cubicBezTo>
                    <a:pt x="370" y="18"/>
                    <a:pt x="371" y="17"/>
                    <a:pt x="372" y="17"/>
                  </a:cubicBezTo>
                  <a:close/>
                  <a:moveTo>
                    <a:pt x="367" y="11"/>
                  </a:moveTo>
                  <a:cubicBezTo>
                    <a:pt x="367" y="10"/>
                    <a:pt x="365" y="12"/>
                    <a:pt x="364" y="11"/>
                  </a:cubicBezTo>
                  <a:cubicBezTo>
                    <a:pt x="365" y="11"/>
                    <a:pt x="368" y="10"/>
                    <a:pt x="368" y="11"/>
                  </a:cubicBezTo>
                  <a:cubicBezTo>
                    <a:pt x="367" y="11"/>
                    <a:pt x="367" y="12"/>
                    <a:pt x="366" y="11"/>
                  </a:cubicBezTo>
                  <a:cubicBezTo>
                    <a:pt x="366" y="11"/>
                    <a:pt x="367" y="11"/>
                    <a:pt x="367" y="11"/>
                  </a:cubicBezTo>
                  <a:close/>
                  <a:moveTo>
                    <a:pt x="369" y="16"/>
                  </a:moveTo>
                  <a:cubicBezTo>
                    <a:pt x="369" y="17"/>
                    <a:pt x="368" y="16"/>
                    <a:pt x="367" y="17"/>
                  </a:cubicBezTo>
                  <a:cubicBezTo>
                    <a:pt x="367" y="16"/>
                    <a:pt x="366" y="16"/>
                    <a:pt x="366" y="16"/>
                  </a:cubicBezTo>
                  <a:cubicBezTo>
                    <a:pt x="367" y="16"/>
                    <a:pt x="368" y="16"/>
                    <a:pt x="369" y="16"/>
                  </a:cubicBezTo>
                  <a:close/>
                  <a:moveTo>
                    <a:pt x="371" y="26"/>
                  </a:moveTo>
                  <a:cubicBezTo>
                    <a:pt x="371" y="26"/>
                    <a:pt x="371" y="26"/>
                    <a:pt x="370" y="26"/>
                  </a:cubicBezTo>
                  <a:cubicBezTo>
                    <a:pt x="370" y="26"/>
                    <a:pt x="369" y="26"/>
                    <a:pt x="369" y="26"/>
                  </a:cubicBezTo>
                  <a:cubicBezTo>
                    <a:pt x="368" y="26"/>
                    <a:pt x="370" y="26"/>
                    <a:pt x="370" y="25"/>
                  </a:cubicBezTo>
                  <a:cubicBezTo>
                    <a:pt x="371" y="25"/>
                    <a:pt x="371" y="26"/>
                    <a:pt x="371" y="26"/>
                  </a:cubicBezTo>
                  <a:close/>
                  <a:moveTo>
                    <a:pt x="368" y="17"/>
                  </a:moveTo>
                  <a:cubicBezTo>
                    <a:pt x="368" y="17"/>
                    <a:pt x="367" y="17"/>
                    <a:pt x="367" y="18"/>
                  </a:cubicBezTo>
                  <a:cubicBezTo>
                    <a:pt x="366" y="18"/>
                    <a:pt x="367" y="17"/>
                    <a:pt x="366" y="18"/>
                  </a:cubicBezTo>
                  <a:cubicBezTo>
                    <a:pt x="365" y="18"/>
                    <a:pt x="368" y="17"/>
                    <a:pt x="366" y="17"/>
                  </a:cubicBezTo>
                  <a:cubicBezTo>
                    <a:pt x="366" y="17"/>
                    <a:pt x="367" y="17"/>
                    <a:pt x="368" y="17"/>
                  </a:cubicBezTo>
                  <a:close/>
                  <a:moveTo>
                    <a:pt x="363" y="9"/>
                  </a:moveTo>
                  <a:cubicBezTo>
                    <a:pt x="363" y="9"/>
                    <a:pt x="362" y="10"/>
                    <a:pt x="361" y="10"/>
                  </a:cubicBezTo>
                  <a:cubicBezTo>
                    <a:pt x="361" y="10"/>
                    <a:pt x="362" y="10"/>
                    <a:pt x="362" y="10"/>
                  </a:cubicBezTo>
                  <a:cubicBezTo>
                    <a:pt x="363" y="10"/>
                    <a:pt x="362" y="10"/>
                    <a:pt x="362" y="10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64" y="10"/>
                    <a:pt x="363" y="10"/>
                    <a:pt x="363" y="10"/>
                  </a:cubicBezTo>
                  <a:cubicBezTo>
                    <a:pt x="363" y="11"/>
                    <a:pt x="362" y="10"/>
                    <a:pt x="362" y="11"/>
                  </a:cubicBezTo>
                  <a:cubicBezTo>
                    <a:pt x="361" y="10"/>
                    <a:pt x="361" y="10"/>
                    <a:pt x="360" y="10"/>
                  </a:cubicBezTo>
                  <a:cubicBezTo>
                    <a:pt x="360" y="10"/>
                    <a:pt x="361" y="9"/>
                    <a:pt x="359" y="9"/>
                  </a:cubicBezTo>
                  <a:cubicBezTo>
                    <a:pt x="360" y="9"/>
                    <a:pt x="360" y="8"/>
                    <a:pt x="361" y="8"/>
                  </a:cubicBezTo>
                  <a:cubicBezTo>
                    <a:pt x="361" y="8"/>
                    <a:pt x="361" y="8"/>
                    <a:pt x="361" y="8"/>
                  </a:cubicBezTo>
                  <a:cubicBezTo>
                    <a:pt x="360" y="8"/>
                    <a:pt x="360" y="8"/>
                    <a:pt x="359" y="8"/>
                  </a:cubicBezTo>
                  <a:cubicBezTo>
                    <a:pt x="360" y="8"/>
                    <a:pt x="359" y="8"/>
                    <a:pt x="359" y="7"/>
                  </a:cubicBezTo>
                  <a:cubicBezTo>
                    <a:pt x="360" y="7"/>
                    <a:pt x="360" y="8"/>
                    <a:pt x="361" y="7"/>
                  </a:cubicBezTo>
                  <a:cubicBezTo>
                    <a:pt x="361" y="8"/>
                    <a:pt x="362" y="8"/>
                    <a:pt x="363" y="8"/>
                  </a:cubicBezTo>
                  <a:cubicBezTo>
                    <a:pt x="362" y="8"/>
                    <a:pt x="362" y="9"/>
                    <a:pt x="362" y="9"/>
                  </a:cubicBezTo>
                  <a:cubicBezTo>
                    <a:pt x="362" y="10"/>
                    <a:pt x="363" y="9"/>
                    <a:pt x="363" y="9"/>
                  </a:cubicBezTo>
                  <a:close/>
                  <a:moveTo>
                    <a:pt x="361" y="11"/>
                  </a:moveTo>
                  <a:cubicBezTo>
                    <a:pt x="361" y="11"/>
                    <a:pt x="363" y="11"/>
                    <a:pt x="363" y="11"/>
                  </a:cubicBezTo>
                  <a:cubicBezTo>
                    <a:pt x="362" y="12"/>
                    <a:pt x="362" y="11"/>
                    <a:pt x="361" y="11"/>
                  </a:cubicBezTo>
                  <a:close/>
                  <a:moveTo>
                    <a:pt x="362" y="34"/>
                  </a:moveTo>
                  <a:cubicBezTo>
                    <a:pt x="363" y="34"/>
                    <a:pt x="362" y="34"/>
                    <a:pt x="362" y="35"/>
                  </a:cubicBezTo>
                  <a:cubicBezTo>
                    <a:pt x="362" y="35"/>
                    <a:pt x="361" y="34"/>
                    <a:pt x="361" y="35"/>
                  </a:cubicBezTo>
                  <a:cubicBezTo>
                    <a:pt x="360" y="35"/>
                    <a:pt x="358" y="35"/>
                    <a:pt x="359" y="35"/>
                  </a:cubicBezTo>
                  <a:cubicBezTo>
                    <a:pt x="361" y="35"/>
                    <a:pt x="361" y="34"/>
                    <a:pt x="362" y="34"/>
                  </a:cubicBezTo>
                  <a:close/>
                  <a:moveTo>
                    <a:pt x="360" y="11"/>
                  </a:moveTo>
                  <a:cubicBezTo>
                    <a:pt x="360" y="11"/>
                    <a:pt x="360" y="12"/>
                    <a:pt x="359" y="12"/>
                  </a:cubicBezTo>
                  <a:cubicBezTo>
                    <a:pt x="358" y="12"/>
                    <a:pt x="358" y="11"/>
                    <a:pt x="357" y="11"/>
                  </a:cubicBezTo>
                  <a:cubicBezTo>
                    <a:pt x="358" y="11"/>
                    <a:pt x="359" y="11"/>
                    <a:pt x="360" y="11"/>
                  </a:cubicBezTo>
                  <a:close/>
                  <a:moveTo>
                    <a:pt x="360" y="6"/>
                  </a:moveTo>
                  <a:cubicBezTo>
                    <a:pt x="360" y="7"/>
                    <a:pt x="359" y="7"/>
                    <a:pt x="359" y="7"/>
                  </a:cubicBezTo>
                  <a:cubicBezTo>
                    <a:pt x="358" y="7"/>
                    <a:pt x="358" y="7"/>
                    <a:pt x="358" y="6"/>
                  </a:cubicBezTo>
                  <a:cubicBezTo>
                    <a:pt x="358" y="6"/>
                    <a:pt x="359" y="7"/>
                    <a:pt x="360" y="6"/>
                  </a:cubicBezTo>
                  <a:close/>
                  <a:moveTo>
                    <a:pt x="359" y="14"/>
                  </a:moveTo>
                  <a:cubicBezTo>
                    <a:pt x="359" y="13"/>
                    <a:pt x="359" y="13"/>
                    <a:pt x="358" y="13"/>
                  </a:cubicBezTo>
                  <a:cubicBezTo>
                    <a:pt x="358" y="13"/>
                    <a:pt x="360" y="13"/>
                    <a:pt x="359" y="13"/>
                  </a:cubicBezTo>
                  <a:cubicBezTo>
                    <a:pt x="360" y="13"/>
                    <a:pt x="360" y="14"/>
                    <a:pt x="359" y="14"/>
                  </a:cubicBezTo>
                  <a:close/>
                  <a:moveTo>
                    <a:pt x="360" y="31"/>
                  </a:moveTo>
                  <a:cubicBezTo>
                    <a:pt x="359" y="31"/>
                    <a:pt x="358" y="33"/>
                    <a:pt x="358" y="33"/>
                  </a:cubicBezTo>
                  <a:cubicBezTo>
                    <a:pt x="356" y="32"/>
                    <a:pt x="360" y="31"/>
                    <a:pt x="358" y="31"/>
                  </a:cubicBezTo>
                  <a:cubicBezTo>
                    <a:pt x="358" y="30"/>
                    <a:pt x="359" y="31"/>
                    <a:pt x="360" y="31"/>
                  </a:cubicBezTo>
                  <a:close/>
                  <a:moveTo>
                    <a:pt x="359" y="34"/>
                  </a:moveTo>
                  <a:cubicBezTo>
                    <a:pt x="358" y="34"/>
                    <a:pt x="357" y="33"/>
                    <a:pt x="357" y="34"/>
                  </a:cubicBezTo>
                  <a:cubicBezTo>
                    <a:pt x="355" y="33"/>
                    <a:pt x="358" y="33"/>
                    <a:pt x="359" y="34"/>
                  </a:cubicBezTo>
                  <a:close/>
                  <a:moveTo>
                    <a:pt x="358" y="41"/>
                  </a:moveTo>
                  <a:cubicBezTo>
                    <a:pt x="359" y="41"/>
                    <a:pt x="358" y="41"/>
                    <a:pt x="358" y="41"/>
                  </a:cubicBezTo>
                  <a:cubicBezTo>
                    <a:pt x="358" y="41"/>
                    <a:pt x="357" y="41"/>
                    <a:pt x="357" y="41"/>
                  </a:cubicBezTo>
                  <a:cubicBezTo>
                    <a:pt x="357" y="40"/>
                    <a:pt x="358" y="41"/>
                    <a:pt x="358" y="41"/>
                  </a:cubicBezTo>
                  <a:close/>
                  <a:moveTo>
                    <a:pt x="338" y="5"/>
                  </a:moveTo>
                  <a:cubicBezTo>
                    <a:pt x="338" y="5"/>
                    <a:pt x="338" y="5"/>
                    <a:pt x="337" y="6"/>
                  </a:cubicBezTo>
                  <a:cubicBezTo>
                    <a:pt x="337" y="6"/>
                    <a:pt x="337" y="5"/>
                    <a:pt x="337" y="5"/>
                  </a:cubicBezTo>
                  <a:cubicBezTo>
                    <a:pt x="337" y="5"/>
                    <a:pt x="338" y="5"/>
                    <a:pt x="338" y="5"/>
                  </a:cubicBezTo>
                  <a:close/>
                  <a:moveTo>
                    <a:pt x="335" y="6"/>
                  </a:moveTo>
                  <a:cubicBezTo>
                    <a:pt x="335" y="6"/>
                    <a:pt x="333" y="6"/>
                    <a:pt x="334" y="6"/>
                  </a:cubicBezTo>
                  <a:cubicBezTo>
                    <a:pt x="333" y="6"/>
                    <a:pt x="333" y="5"/>
                    <a:pt x="333" y="5"/>
                  </a:cubicBezTo>
                  <a:cubicBezTo>
                    <a:pt x="334" y="5"/>
                    <a:pt x="333" y="6"/>
                    <a:pt x="335" y="6"/>
                  </a:cubicBezTo>
                  <a:close/>
                  <a:moveTo>
                    <a:pt x="328" y="14"/>
                  </a:moveTo>
                  <a:cubicBezTo>
                    <a:pt x="327" y="14"/>
                    <a:pt x="326" y="14"/>
                    <a:pt x="326" y="13"/>
                  </a:cubicBezTo>
                  <a:cubicBezTo>
                    <a:pt x="327" y="13"/>
                    <a:pt x="328" y="13"/>
                    <a:pt x="328" y="14"/>
                  </a:cubicBezTo>
                  <a:close/>
                  <a:moveTo>
                    <a:pt x="325" y="13"/>
                  </a:moveTo>
                  <a:cubicBezTo>
                    <a:pt x="326" y="14"/>
                    <a:pt x="324" y="13"/>
                    <a:pt x="324" y="14"/>
                  </a:cubicBezTo>
                  <a:cubicBezTo>
                    <a:pt x="323" y="14"/>
                    <a:pt x="323" y="13"/>
                    <a:pt x="323" y="13"/>
                  </a:cubicBezTo>
                  <a:cubicBezTo>
                    <a:pt x="323" y="13"/>
                    <a:pt x="324" y="13"/>
                    <a:pt x="324" y="13"/>
                  </a:cubicBezTo>
                  <a:cubicBezTo>
                    <a:pt x="324" y="13"/>
                    <a:pt x="324" y="13"/>
                    <a:pt x="325" y="13"/>
                  </a:cubicBezTo>
                  <a:close/>
                  <a:moveTo>
                    <a:pt x="325" y="9"/>
                  </a:moveTo>
                  <a:cubicBezTo>
                    <a:pt x="324" y="9"/>
                    <a:pt x="324" y="8"/>
                    <a:pt x="323" y="8"/>
                  </a:cubicBezTo>
                  <a:cubicBezTo>
                    <a:pt x="324" y="8"/>
                    <a:pt x="325" y="8"/>
                    <a:pt x="325" y="9"/>
                  </a:cubicBezTo>
                  <a:close/>
                  <a:moveTo>
                    <a:pt x="324" y="18"/>
                  </a:moveTo>
                  <a:cubicBezTo>
                    <a:pt x="323" y="18"/>
                    <a:pt x="322" y="18"/>
                    <a:pt x="322" y="18"/>
                  </a:cubicBezTo>
                  <a:cubicBezTo>
                    <a:pt x="322" y="18"/>
                    <a:pt x="324" y="18"/>
                    <a:pt x="323" y="18"/>
                  </a:cubicBezTo>
                  <a:cubicBezTo>
                    <a:pt x="324" y="18"/>
                    <a:pt x="324" y="18"/>
                    <a:pt x="324" y="18"/>
                  </a:cubicBezTo>
                  <a:close/>
                  <a:moveTo>
                    <a:pt x="323" y="5"/>
                  </a:moveTo>
                  <a:cubicBezTo>
                    <a:pt x="323" y="5"/>
                    <a:pt x="322" y="4"/>
                    <a:pt x="321" y="5"/>
                  </a:cubicBezTo>
                  <a:cubicBezTo>
                    <a:pt x="321" y="4"/>
                    <a:pt x="322" y="4"/>
                    <a:pt x="323" y="5"/>
                  </a:cubicBezTo>
                  <a:close/>
                  <a:moveTo>
                    <a:pt x="322" y="5"/>
                  </a:moveTo>
                  <a:cubicBezTo>
                    <a:pt x="321" y="5"/>
                    <a:pt x="321" y="6"/>
                    <a:pt x="320" y="6"/>
                  </a:cubicBezTo>
                  <a:cubicBezTo>
                    <a:pt x="320" y="7"/>
                    <a:pt x="321" y="6"/>
                    <a:pt x="321" y="6"/>
                  </a:cubicBezTo>
                  <a:cubicBezTo>
                    <a:pt x="321" y="7"/>
                    <a:pt x="320" y="6"/>
                    <a:pt x="319" y="6"/>
                  </a:cubicBezTo>
                  <a:cubicBezTo>
                    <a:pt x="319" y="6"/>
                    <a:pt x="319" y="5"/>
                    <a:pt x="320" y="5"/>
                  </a:cubicBezTo>
                  <a:cubicBezTo>
                    <a:pt x="320" y="5"/>
                    <a:pt x="321" y="5"/>
                    <a:pt x="321" y="5"/>
                  </a:cubicBezTo>
                  <a:cubicBezTo>
                    <a:pt x="321" y="5"/>
                    <a:pt x="321" y="5"/>
                    <a:pt x="322" y="5"/>
                  </a:cubicBezTo>
                  <a:close/>
                  <a:moveTo>
                    <a:pt x="321" y="8"/>
                  </a:moveTo>
                  <a:cubicBezTo>
                    <a:pt x="320" y="7"/>
                    <a:pt x="319" y="8"/>
                    <a:pt x="319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8"/>
                  </a:cubicBezTo>
                  <a:close/>
                  <a:moveTo>
                    <a:pt x="319" y="5"/>
                  </a:moveTo>
                  <a:cubicBezTo>
                    <a:pt x="318" y="4"/>
                    <a:pt x="319" y="4"/>
                    <a:pt x="319" y="4"/>
                  </a:cubicBezTo>
                  <a:cubicBezTo>
                    <a:pt x="321" y="4"/>
                    <a:pt x="321" y="5"/>
                    <a:pt x="319" y="5"/>
                  </a:cubicBezTo>
                  <a:close/>
                  <a:moveTo>
                    <a:pt x="317" y="8"/>
                  </a:moveTo>
                  <a:cubicBezTo>
                    <a:pt x="318" y="8"/>
                    <a:pt x="318" y="8"/>
                    <a:pt x="318" y="8"/>
                  </a:cubicBezTo>
                  <a:cubicBezTo>
                    <a:pt x="317" y="8"/>
                    <a:pt x="317" y="8"/>
                    <a:pt x="317" y="8"/>
                  </a:cubicBezTo>
                  <a:close/>
                  <a:moveTo>
                    <a:pt x="309" y="5"/>
                  </a:moveTo>
                  <a:cubicBezTo>
                    <a:pt x="308" y="5"/>
                    <a:pt x="306" y="5"/>
                    <a:pt x="305" y="4"/>
                  </a:cubicBezTo>
                  <a:cubicBezTo>
                    <a:pt x="306" y="4"/>
                    <a:pt x="307" y="5"/>
                    <a:pt x="307" y="4"/>
                  </a:cubicBezTo>
                  <a:cubicBezTo>
                    <a:pt x="307" y="4"/>
                    <a:pt x="307" y="4"/>
                    <a:pt x="307" y="4"/>
                  </a:cubicBezTo>
                  <a:cubicBezTo>
                    <a:pt x="307" y="5"/>
                    <a:pt x="308" y="5"/>
                    <a:pt x="309" y="5"/>
                  </a:cubicBezTo>
                  <a:close/>
                  <a:moveTo>
                    <a:pt x="309" y="46"/>
                  </a:moveTo>
                  <a:cubicBezTo>
                    <a:pt x="309" y="47"/>
                    <a:pt x="307" y="47"/>
                    <a:pt x="307" y="47"/>
                  </a:cubicBezTo>
                  <a:cubicBezTo>
                    <a:pt x="307" y="46"/>
                    <a:pt x="308" y="47"/>
                    <a:pt x="309" y="46"/>
                  </a:cubicBezTo>
                  <a:close/>
                  <a:moveTo>
                    <a:pt x="303" y="4"/>
                  </a:moveTo>
                  <a:cubicBezTo>
                    <a:pt x="303" y="4"/>
                    <a:pt x="303" y="4"/>
                    <a:pt x="302" y="4"/>
                  </a:cubicBezTo>
                  <a:cubicBezTo>
                    <a:pt x="302" y="4"/>
                    <a:pt x="302" y="4"/>
                    <a:pt x="301" y="4"/>
                  </a:cubicBezTo>
                  <a:cubicBezTo>
                    <a:pt x="302" y="3"/>
                    <a:pt x="303" y="4"/>
                    <a:pt x="303" y="4"/>
                  </a:cubicBezTo>
                  <a:close/>
                  <a:moveTo>
                    <a:pt x="265" y="4"/>
                  </a:moveTo>
                  <a:cubicBezTo>
                    <a:pt x="265" y="5"/>
                    <a:pt x="264" y="5"/>
                    <a:pt x="263" y="5"/>
                  </a:cubicBezTo>
                  <a:cubicBezTo>
                    <a:pt x="264" y="5"/>
                    <a:pt x="263" y="4"/>
                    <a:pt x="265" y="4"/>
                  </a:cubicBezTo>
                  <a:close/>
                  <a:moveTo>
                    <a:pt x="256" y="7"/>
                  </a:moveTo>
                  <a:cubicBezTo>
                    <a:pt x="257" y="7"/>
                    <a:pt x="255" y="7"/>
                    <a:pt x="255" y="7"/>
                  </a:cubicBezTo>
                  <a:cubicBezTo>
                    <a:pt x="254" y="7"/>
                    <a:pt x="256" y="7"/>
                    <a:pt x="256" y="7"/>
                  </a:cubicBezTo>
                  <a:close/>
                  <a:moveTo>
                    <a:pt x="250" y="6"/>
                  </a:moveTo>
                  <a:cubicBezTo>
                    <a:pt x="250" y="6"/>
                    <a:pt x="253" y="6"/>
                    <a:pt x="252" y="7"/>
                  </a:cubicBezTo>
                  <a:cubicBezTo>
                    <a:pt x="251" y="6"/>
                    <a:pt x="251" y="6"/>
                    <a:pt x="250" y="7"/>
                  </a:cubicBezTo>
                  <a:cubicBezTo>
                    <a:pt x="249" y="7"/>
                    <a:pt x="251" y="6"/>
                    <a:pt x="250" y="6"/>
                  </a:cubicBezTo>
                  <a:close/>
                  <a:moveTo>
                    <a:pt x="250" y="6"/>
                  </a:moveTo>
                  <a:cubicBezTo>
                    <a:pt x="249" y="5"/>
                    <a:pt x="249" y="5"/>
                    <a:pt x="249" y="5"/>
                  </a:cubicBezTo>
                  <a:cubicBezTo>
                    <a:pt x="248" y="5"/>
                    <a:pt x="249" y="6"/>
                    <a:pt x="248" y="6"/>
                  </a:cubicBezTo>
                  <a:cubicBezTo>
                    <a:pt x="246" y="5"/>
                    <a:pt x="251" y="5"/>
                    <a:pt x="250" y="6"/>
                  </a:cubicBezTo>
                  <a:close/>
                  <a:moveTo>
                    <a:pt x="237" y="6"/>
                  </a:moveTo>
                  <a:cubicBezTo>
                    <a:pt x="236" y="6"/>
                    <a:pt x="235" y="6"/>
                    <a:pt x="234" y="6"/>
                  </a:cubicBezTo>
                  <a:cubicBezTo>
                    <a:pt x="234" y="6"/>
                    <a:pt x="232" y="6"/>
                    <a:pt x="233" y="7"/>
                  </a:cubicBezTo>
                  <a:cubicBezTo>
                    <a:pt x="232" y="7"/>
                    <a:pt x="232" y="6"/>
                    <a:pt x="231" y="7"/>
                  </a:cubicBezTo>
                  <a:cubicBezTo>
                    <a:pt x="231" y="6"/>
                    <a:pt x="233" y="6"/>
                    <a:pt x="232" y="6"/>
                  </a:cubicBezTo>
                  <a:cubicBezTo>
                    <a:pt x="234" y="5"/>
                    <a:pt x="236" y="6"/>
                    <a:pt x="236" y="5"/>
                  </a:cubicBezTo>
                  <a:cubicBezTo>
                    <a:pt x="237" y="5"/>
                    <a:pt x="237" y="6"/>
                    <a:pt x="237" y="6"/>
                  </a:cubicBezTo>
                  <a:close/>
                  <a:moveTo>
                    <a:pt x="232" y="9"/>
                  </a:moveTo>
                  <a:cubicBezTo>
                    <a:pt x="232" y="10"/>
                    <a:pt x="230" y="9"/>
                    <a:pt x="229" y="10"/>
                  </a:cubicBezTo>
                  <a:cubicBezTo>
                    <a:pt x="229" y="9"/>
                    <a:pt x="230" y="9"/>
                    <a:pt x="232" y="9"/>
                  </a:cubicBezTo>
                  <a:close/>
                  <a:moveTo>
                    <a:pt x="224" y="6"/>
                  </a:moveTo>
                  <a:cubicBezTo>
                    <a:pt x="225" y="6"/>
                    <a:pt x="224" y="6"/>
                    <a:pt x="224" y="7"/>
                  </a:cubicBezTo>
                  <a:cubicBezTo>
                    <a:pt x="223" y="7"/>
                    <a:pt x="224" y="6"/>
                    <a:pt x="223" y="7"/>
                  </a:cubicBezTo>
                  <a:cubicBezTo>
                    <a:pt x="223" y="6"/>
                    <a:pt x="224" y="7"/>
                    <a:pt x="224" y="6"/>
                  </a:cubicBezTo>
                  <a:close/>
                  <a:moveTo>
                    <a:pt x="224" y="8"/>
                  </a:moveTo>
                  <a:cubicBezTo>
                    <a:pt x="224" y="8"/>
                    <a:pt x="223" y="8"/>
                    <a:pt x="223" y="8"/>
                  </a:cubicBezTo>
                  <a:cubicBezTo>
                    <a:pt x="223" y="8"/>
                    <a:pt x="224" y="7"/>
                    <a:pt x="222" y="7"/>
                  </a:cubicBezTo>
                  <a:cubicBezTo>
                    <a:pt x="223" y="6"/>
                    <a:pt x="224" y="7"/>
                    <a:pt x="224" y="8"/>
                  </a:cubicBezTo>
                  <a:close/>
                  <a:moveTo>
                    <a:pt x="222" y="8"/>
                  </a:moveTo>
                  <a:cubicBezTo>
                    <a:pt x="222" y="8"/>
                    <a:pt x="221" y="8"/>
                    <a:pt x="222" y="9"/>
                  </a:cubicBezTo>
                  <a:cubicBezTo>
                    <a:pt x="221" y="8"/>
                    <a:pt x="221" y="7"/>
                    <a:pt x="222" y="8"/>
                  </a:cubicBezTo>
                  <a:close/>
                  <a:moveTo>
                    <a:pt x="203" y="9"/>
                  </a:moveTo>
                  <a:cubicBezTo>
                    <a:pt x="203" y="9"/>
                    <a:pt x="202" y="9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2" y="9"/>
                    <a:pt x="203" y="9"/>
                  </a:cubicBezTo>
                  <a:close/>
                  <a:moveTo>
                    <a:pt x="200" y="11"/>
                  </a:moveTo>
                  <a:cubicBezTo>
                    <a:pt x="200" y="11"/>
                    <a:pt x="199" y="10"/>
                    <a:pt x="198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9"/>
                    <a:pt x="198" y="10"/>
                    <a:pt x="199" y="10"/>
                  </a:cubicBezTo>
                  <a:cubicBezTo>
                    <a:pt x="198" y="10"/>
                    <a:pt x="198" y="10"/>
                    <a:pt x="200" y="11"/>
                  </a:cubicBezTo>
                  <a:close/>
                  <a:moveTo>
                    <a:pt x="194" y="11"/>
                  </a:moveTo>
                  <a:cubicBezTo>
                    <a:pt x="196" y="11"/>
                    <a:pt x="193" y="12"/>
                    <a:pt x="195" y="12"/>
                  </a:cubicBezTo>
                  <a:cubicBezTo>
                    <a:pt x="193" y="13"/>
                    <a:pt x="195" y="11"/>
                    <a:pt x="194" y="11"/>
                  </a:cubicBezTo>
                  <a:close/>
                  <a:moveTo>
                    <a:pt x="193" y="10"/>
                  </a:moveTo>
                  <a:cubicBezTo>
                    <a:pt x="192" y="10"/>
                    <a:pt x="192" y="9"/>
                    <a:pt x="191" y="9"/>
                  </a:cubicBezTo>
                  <a:cubicBezTo>
                    <a:pt x="191" y="9"/>
                    <a:pt x="192" y="9"/>
                    <a:pt x="192" y="9"/>
                  </a:cubicBezTo>
                  <a:cubicBezTo>
                    <a:pt x="192" y="9"/>
                    <a:pt x="193" y="9"/>
                    <a:pt x="193" y="10"/>
                  </a:cubicBezTo>
                  <a:close/>
                  <a:moveTo>
                    <a:pt x="193" y="11"/>
                  </a:moveTo>
                  <a:cubicBezTo>
                    <a:pt x="193" y="10"/>
                    <a:pt x="191" y="11"/>
                    <a:pt x="193" y="11"/>
                  </a:cubicBezTo>
                  <a:cubicBezTo>
                    <a:pt x="193" y="11"/>
                    <a:pt x="192" y="11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2" y="11"/>
                    <a:pt x="192" y="10"/>
                  </a:cubicBezTo>
                  <a:cubicBezTo>
                    <a:pt x="193" y="10"/>
                    <a:pt x="193" y="10"/>
                    <a:pt x="193" y="11"/>
                  </a:cubicBezTo>
                  <a:close/>
                  <a:moveTo>
                    <a:pt x="191" y="10"/>
                  </a:moveTo>
                  <a:cubicBezTo>
                    <a:pt x="191" y="10"/>
                    <a:pt x="189" y="10"/>
                    <a:pt x="190" y="10"/>
                  </a:cubicBezTo>
                  <a:cubicBezTo>
                    <a:pt x="189" y="10"/>
                    <a:pt x="189" y="9"/>
                    <a:pt x="191" y="9"/>
                  </a:cubicBezTo>
                  <a:cubicBezTo>
                    <a:pt x="191" y="10"/>
                    <a:pt x="190" y="10"/>
                    <a:pt x="191" y="10"/>
                  </a:cubicBezTo>
                  <a:close/>
                  <a:moveTo>
                    <a:pt x="191" y="12"/>
                  </a:moveTo>
                  <a:cubicBezTo>
                    <a:pt x="189" y="12"/>
                    <a:pt x="189" y="12"/>
                    <a:pt x="189" y="12"/>
                  </a:cubicBezTo>
                  <a:cubicBezTo>
                    <a:pt x="189" y="11"/>
                    <a:pt x="187" y="11"/>
                    <a:pt x="188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7" y="11"/>
                    <a:pt x="190" y="12"/>
                    <a:pt x="191" y="12"/>
                  </a:cubicBezTo>
                  <a:close/>
                  <a:moveTo>
                    <a:pt x="185" y="12"/>
                  </a:moveTo>
                  <a:cubicBezTo>
                    <a:pt x="185" y="12"/>
                    <a:pt x="185" y="12"/>
                    <a:pt x="185" y="12"/>
                  </a:cubicBezTo>
                  <a:cubicBezTo>
                    <a:pt x="184" y="12"/>
                    <a:pt x="183" y="12"/>
                    <a:pt x="183" y="12"/>
                  </a:cubicBezTo>
                  <a:cubicBezTo>
                    <a:pt x="183" y="12"/>
                    <a:pt x="184" y="12"/>
                    <a:pt x="185" y="12"/>
                  </a:cubicBezTo>
                  <a:close/>
                  <a:moveTo>
                    <a:pt x="178" y="44"/>
                  </a:moveTo>
                  <a:cubicBezTo>
                    <a:pt x="177" y="44"/>
                    <a:pt x="176" y="44"/>
                    <a:pt x="176" y="43"/>
                  </a:cubicBezTo>
                  <a:cubicBezTo>
                    <a:pt x="177" y="43"/>
                    <a:pt x="177" y="44"/>
                    <a:pt x="178" y="44"/>
                  </a:cubicBezTo>
                  <a:close/>
                  <a:moveTo>
                    <a:pt x="169" y="42"/>
                  </a:moveTo>
                  <a:cubicBezTo>
                    <a:pt x="169" y="43"/>
                    <a:pt x="166" y="43"/>
                    <a:pt x="167" y="42"/>
                  </a:cubicBezTo>
                  <a:cubicBezTo>
                    <a:pt x="168" y="42"/>
                    <a:pt x="168" y="42"/>
                    <a:pt x="169" y="42"/>
                  </a:cubicBezTo>
                  <a:close/>
                  <a:moveTo>
                    <a:pt x="157" y="14"/>
                  </a:moveTo>
                  <a:cubicBezTo>
                    <a:pt x="156" y="14"/>
                    <a:pt x="157" y="14"/>
                    <a:pt x="157" y="13"/>
                  </a:cubicBezTo>
                  <a:cubicBezTo>
                    <a:pt x="158" y="13"/>
                    <a:pt x="158" y="14"/>
                    <a:pt x="157" y="14"/>
                  </a:cubicBezTo>
                  <a:close/>
                  <a:moveTo>
                    <a:pt x="157" y="39"/>
                  </a:moveTo>
                  <a:cubicBezTo>
                    <a:pt x="156" y="39"/>
                    <a:pt x="155" y="39"/>
                    <a:pt x="155" y="39"/>
                  </a:cubicBezTo>
                  <a:cubicBezTo>
                    <a:pt x="156" y="39"/>
                    <a:pt x="156" y="39"/>
                    <a:pt x="157" y="39"/>
                  </a:cubicBezTo>
                  <a:close/>
                  <a:moveTo>
                    <a:pt x="156" y="41"/>
                  </a:moveTo>
                  <a:cubicBezTo>
                    <a:pt x="156" y="41"/>
                    <a:pt x="156" y="41"/>
                    <a:pt x="156" y="42"/>
                  </a:cubicBezTo>
                  <a:cubicBezTo>
                    <a:pt x="155" y="41"/>
                    <a:pt x="154" y="41"/>
                    <a:pt x="153" y="41"/>
                  </a:cubicBezTo>
                  <a:cubicBezTo>
                    <a:pt x="154" y="41"/>
                    <a:pt x="155" y="41"/>
                    <a:pt x="153" y="41"/>
                  </a:cubicBezTo>
                  <a:cubicBezTo>
                    <a:pt x="153" y="40"/>
                    <a:pt x="155" y="41"/>
                    <a:pt x="156" y="41"/>
                  </a:cubicBezTo>
                  <a:close/>
                  <a:moveTo>
                    <a:pt x="154" y="14"/>
                  </a:moveTo>
                  <a:cubicBezTo>
                    <a:pt x="155" y="14"/>
                    <a:pt x="155" y="14"/>
                    <a:pt x="156" y="14"/>
                  </a:cubicBezTo>
                  <a:cubicBezTo>
                    <a:pt x="156" y="14"/>
                    <a:pt x="155" y="14"/>
                    <a:pt x="155" y="15"/>
                  </a:cubicBezTo>
                  <a:cubicBezTo>
                    <a:pt x="154" y="15"/>
                    <a:pt x="155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lose/>
                  <a:moveTo>
                    <a:pt x="152" y="27"/>
                  </a:moveTo>
                  <a:cubicBezTo>
                    <a:pt x="152" y="27"/>
                    <a:pt x="151" y="26"/>
                    <a:pt x="151" y="27"/>
                  </a:cubicBezTo>
                  <a:cubicBezTo>
                    <a:pt x="149" y="26"/>
                    <a:pt x="152" y="26"/>
                    <a:pt x="152" y="27"/>
                  </a:cubicBezTo>
                  <a:close/>
                  <a:moveTo>
                    <a:pt x="152" y="39"/>
                  </a:moveTo>
                  <a:cubicBezTo>
                    <a:pt x="152" y="40"/>
                    <a:pt x="150" y="40"/>
                    <a:pt x="151" y="39"/>
                  </a:cubicBezTo>
                  <a:lnTo>
                    <a:pt x="152" y="39"/>
                  </a:lnTo>
                  <a:close/>
                  <a:moveTo>
                    <a:pt x="152" y="36"/>
                  </a:move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48" y="36"/>
                    <a:pt x="148" y="35"/>
                  </a:cubicBezTo>
                  <a:cubicBezTo>
                    <a:pt x="149" y="36"/>
                    <a:pt x="150" y="36"/>
                    <a:pt x="152" y="36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9" y="14"/>
                    <a:pt x="150" y="15"/>
                    <a:pt x="148" y="14"/>
                  </a:cubicBezTo>
                  <a:cubicBezTo>
                    <a:pt x="149" y="14"/>
                    <a:pt x="149" y="14"/>
                    <a:pt x="151" y="14"/>
                  </a:cubicBezTo>
                  <a:close/>
                  <a:moveTo>
                    <a:pt x="151" y="41"/>
                  </a:moveTo>
                  <a:cubicBezTo>
                    <a:pt x="150" y="41"/>
                    <a:pt x="150" y="41"/>
                    <a:pt x="149" y="41"/>
                  </a:cubicBezTo>
                  <a:cubicBezTo>
                    <a:pt x="149" y="41"/>
                    <a:pt x="150" y="41"/>
                    <a:pt x="150" y="41"/>
                  </a:cubicBezTo>
                  <a:cubicBezTo>
                    <a:pt x="150" y="41"/>
                    <a:pt x="151" y="41"/>
                    <a:pt x="151" y="41"/>
                  </a:cubicBezTo>
                  <a:close/>
                  <a:moveTo>
                    <a:pt x="149" y="32"/>
                  </a:moveTo>
                  <a:cubicBezTo>
                    <a:pt x="150" y="32"/>
                    <a:pt x="149" y="32"/>
                    <a:pt x="150" y="32"/>
                  </a:cubicBezTo>
                  <a:cubicBezTo>
                    <a:pt x="149" y="32"/>
                    <a:pt x="148" y="33"/>
                    <a:pt x="147" y="32"/>
                  </a:cubicBezTo>
                  <a:cubicBezTo>
                    <a:pt x="148" y="32"/>
                    <a:pt x="148" y="32"/>
                    <a:pt x="149" y="32"/>
                  </a:cubicBezTo>
                  <a:close/>
                  <a:moveTo>
                    <a:pt x="149" y="37"/>
                  </a:moveTo>
                  <a:cubicBezTo>
                    <a:pt x="149" y="37"/>
                    <a:pt x="149" y="37"/>
                    <a:pt x="149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8" y="37"/>
                    <a:pt x="148" y="37"/>
                    <a:pt x="147" y="37"/>
                  </a:cubicBezTo>
                  <a:cubicBezTo>
                    <a:pt x="148" y="37"/>
                    <a:pt x="148" y="37"/>
                    <a:pt x="149" y="37"/>
                  </a:cubicBezTo>
                  <a:close/>
                  <a:moveTo>
                    <a:pt x="149" y="38"/>
                  </a:moveTo>
                  <a:cubicBezTo>
                    <a:pt x="149" y="39"/>
                    <a:pt x="149" y="39"/>
                    <a:pt x="149" y="39"/>
                  </a:cubicBezTo>
                  <a:cubicBezTo>
                    <a:pt x="148" y="39"/>
                    <a:pt x="149" y="39"/>
                    <a:pt x="148" y="38"/>
                  </a:cubicBezTo>
                  <a:cubicBezTo>
                    <a:pt x="148" y="38"/>
                    <a:pt x="147" y="39"/>
                    <a:pt x="147" y="39"/>
                  </a:cubicBezTo>
                  <a:cubicBezTo>
                    <a:pt x="146" y="38"/>
                    <a:pt x="148" y="38"/>
                    <a:pt x="149" y="38"/>
                  </a:cubicBezTo>
                  <a:close/>
                  <a:moveTo>
                    <a:pt x="149" y="40"/>
                  </a:move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8" y="41"/>
                    <a:pt x="147" y="41"/>
                  </a:cubicBezTo>
                  <a:cubicBezTo>
                    <a:pt x="147" y="40"/>
                    <a:pt x="148" y="40"/>
                    <a:pt x="149" y="40"/>
                  </a:cubicBezTo>
                  <a:close/>
                  <a:moveTo>
                    <a:pt x="148" y="42"/>
                  </a:moveTo>
                  <a:cubicBezTo>
                    <a:pt x="148" y="43"/>
                    <a:pt x="147" y="42"/>
                    <a:pt x="146" y="42"/>
                  </a:cubicBezTo>
                  <a:cubicBezTo>
                    <a:pt x="146" y="42"/>
                    <a:pt x="146" y="42"/>
                    <a:pt x="147" y="42"/>
                  </a:cubicBezTo>
                  <a:cubicBezTo>
                    <a:pt x="147" y="42"/>
                    <a:pt x="147" y="42"/>
                    <a:pt x="148" y="42"/>
                  </a:cubicBezTo>
                  <a:close/>
                  <a:moveTo>
                    <a:pt x="146" y="29"/>
                  </a:moveTo>
                  <a:cubicBezTo>
                    <a:pt x="146" y="28"/>
                    <a:pt x="146" y="28"/>
                    <a:pt x="147" y="28"/>
                  </a:cubicBezTo>
                  <a:cubicBezTo>
                    <a:pt x="147" y="28"/>
                    <a:pt x="147" y="29"/>
                    <a:pt x="146" y="29"/>
                  </a:cubicBezTo>
                  <a:close/>
                  <a:moveTo>
                    <a:pt x="146" y="34"/>
                  </a:moveTo>
                  <a:cubicBezTo>
                    <a:pt x="147" y="34"/>
                    <a:pt x="145" y="34"/>
                    <a:pt x="144" y="34"/>
                  </a:cubicBezTo>
                  <a:cubicBezTo>
                    <a:pt x="144" y="34"/>
                    <a:pt x="145" y="34"/>
                    <a:pt x="145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6" y="34"/>
                    <a:pt x="146" y="34"/>
                  </a:cubicBezTo>
                  <a:close/>
                  <a:moveTo>
                    <a:pt x="146" y="37"/>
                  </a:moveTo>
                  <a:cubicBezTo>
                    <a:pt x="146" y="37"/>
                    <a:pt x="145" y="37"/>
                    <a:pt x="144" y="38"/>
                  </a:cubicBezTo>
                  <a:cubicBezTo>
                    <a:pt x="143" y="37"/>
                    <a:pt x="145" y="37"/>
                    <a:pt x="146" y="37"/>
                  </a:cubicBezTo>
                  <a:close/>
                  <a:moveTo>
                    <a:pt x="145" y="28"/>
                  </a:moveTo>
                  <a:cubicBezTo>
                    <a:pt x="145" y="28"/>
                    <a:pt x="144" y="28"/>
                    <a:pt x="144" y="29"/>
                  </a:cubicBezTo>
                  <a:cubicBezTo>
                    <a:pt x="143" y="29"/>
                    <a:pt x="143" y="28"/>
                    <a:pt x="145" y="28"/>
                  </a:cubicBezTo>
                  <a:close/>
                  <a:moveTo>
                    <a:pt x="144" y="35"/>
                  </a:moveTo>
                  <a:cubicBezTo>
                    <a:pt x="142" y="36"/>
                    <a:pt x="144" y="36"/>
                    <a:pt x="143" y="36"/>
                  </a:cubicBezTo>
                  <a:cubicBezTo>
                    <a:pt x="142" y="36"/>
                    <a:pt x="142" y="35"/>
                    <a:pt x="143" y="35"/>
                  </a:cubicBezTo>
                  <a:cubicBezTo>
                    <a:pt x="143" y="35"/>
                    <a:pt x="143" y="35"/>
                    <a:pt x="144" y="35"/>
                  </a:cubicBezTo>
                  <a:close/>
                  <a:moveTo>
                    <a:pt x="143" y="39"/>
                  </a:moveTo>
                  <a:cubicBezTo>
                    <a:pt x="144" y="40"/>
                    <a:pt x="142" y="39"/>
                    <a:pt x="142" y="40"/>
                  </a:cubicBezTo>
                  <a:cubicBezTo>
                    <a:pt x="142" y="40"/>
                    <a:pt x="143" y="40"/>
                    <a:pt x="143" y="41"/>
                  </a:cubicBezTo>
                  <a:cubicBezTo>
                    <a:pt x="141" y="41"/>
                    <a:pt x="141" y="41"/>
                    <a:pt x="142" y="42"/>
                  </a:cubicBezTo>
                  <a:cubicBezTo>
                    <a:pt x="141" y="42"/>
                    <a:pt x="141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0"/>
                    <a:pt x="142" y="40"/>
                    <a:pt x="142" y="39"/>
                  </a:cubicBezTo>
                  <a:cubicBezTo>
                    <a:pt x="142" y="39"/>
                    <a:pt x="143" y="39"/>
                    <a:pt x="143" y="39"/>
                  </a:cubicBezTo>
                  <a:cubicBezTo>
                    <a:pt x="143" y="39"/>
                    <a:pt x="143" y="39"/>
                    <a:pt x="143" y="39"/>
                  </a:cubicBezTo>
                  <a:close/>
                  <a:moveTo>
                    <a:pt x="142" y="34"/>
                  </a:moveTo>
                  <a:cubicBezTo>
                    <a:pt x="142" y="35"/>
                    <a:pt x="138" y="35"/>
                    <a:pt x="137" y="35"/>
                  </a:cubicBezTo>
                  <a:cubicBezTo>
                    <a:pt x="137" y="34"/>
                    <a:pt x="139" y="35"/>
                    <a:pt x="139" y="34"/>
                  </a:cubicBezTo>
                  <a:cubicBezTo>
                    <a:pt x="140" y="35"/>
                    <a:pt x="140" y="34"/>
                    <a:pt x="142" y="34"/>
                  </a:cubicBezTo>
                  <a:close/>
                  <a:moveTo>
                    <a:pt x="142" y="38"/>
                  </a:moveTo>
                  <a:cubicBezTo>
                    <a:pt x="141" y="39"/>
                    <a:pt x="140" y="40"/>
                    <a:pt x="139" y="40"/>
                  </a:cubicBezTo>
                  <a:cubicBezTo>
                    <a:pt x="140" y="39"/>
                    <a:pt x="139" y="39"/>
                    <a:pt x="142" y="38"/>
                  </a:cubicBezTo>
                  <a:close/>
                  <a:moveTo>
                    <a:pt x="141" y="33"/>
                  </a:moveTo>
                  <a:cubicBezTo>
                    <a:pt x="141" y="34"/>
                    <a:pt x="140" y="34"/>
                    <a:pt x="139" y="34"/>
                  </a:cubicBezTo>
                  <a:cubicBezTo>
                    <a:pt x="139" y="34"/>
                    <a:pt x="141" y="33"/>
                    <a:pt x="141" y="33"/>
                  </a:cubicBezTo>
                  <a:close/>
                  <a:moveTo>
                    <a:pt x="141" y="42"/>
                  </a:moveTo>
                  <a:cubicBezTo>
                    <a:pt x="141" y="42"/>
                    <a:pt x="139" y="42"/>
                    <a:pt x="139" y="42"/>
                  </a:cubicBezTo>
                  <a:cubicBezTo>
                    <a:pt x="139" y="42"/>
                    <a:pt x="141" y="42"/>
                    <a:pt x="141" y="42"/>
                  </a:cubicBezTo>
                  <a:close/>
                  <a:moveTo>
                    <a:pt x="141" y="16"/>
                  </a:moveTo>
                  <a:cubicBezTo>
                    <a:pt x="140" y="16"/>
                    <a:pt x="140" y="16"/>
                    <a:pt x="139" y="16"/>
                  </a:cubicBezTo>
                  <a:cubicBezTo>
                    <a:pt x="139" y="15"/>
                    <a:pt x="140" y="16"/>
                    <a:pt x="140" y="15"/>
                  </a:cubicBezTo>
                  <a:cubicBezTo>
                    <a:pt x="138" y="15"/>
                    <a:pt x="139" y="15"/>
                    <a:pt x="137" y="16"/>
                  </a:cubicBezTo>
                  <a:cubicBezTo>
                    <a:pt x="137" y="15"/>
                    <a:pt x="138" y="16"/>
                    <a:pt x="13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5"/>
                    <a:pt x="141" y="15"/>
                    <a:pt x="141" y="16"/>
                  </a:cubicBezTo>
                  <a:close/>
                  <a:moveTo>
                    <a:pt x="141" y="35"/>
                  </a:moveTo>
                  <a:cubicBezTo>
                    <a:pt x="140" y="36"/>
                    <a:pt x="141" y="36"/>
                    <a:pt x="141" y="36"/>
                  </a:cubicBezTo>
                  <a:cubicBezTo>
                    <a:pt x="140" y="36"/>
                    <a:pt x="139" y="35"/>
                    <a:pt x="141" y="35"/>
                  </a:cubicBezTo>
                  <a:close/>
                  <a:moveTo>
                    <a:pt x="140" y="29"/>
                  </a:moveTo>
                  <a:cubicBezTo>
                    <a:pt x="139" y="30"/>
                    <a:pt x="139" y="29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9" y="29"/>
                    <a:pt x="139" y="29"/>
                    <a:pt x="140" y="29"/>
                  </a:cubicBezTo>
                  <a:close/>
                  <a:moveTo>
                    <a:pt x="139" y="27"/>
                  </a:moveTo>
                  <a:cubicBezTo>
                    <a:pt x="140" y="27"/>
                    <a:pt x="139" y="28"/>
                    <a:pt x="138" y="28"/>
                  </a:cubicBezTo>
                  <a:cubicBezTo>
                    <a:pt x="138" y="27"/>
                    <a:pt x="136" y="28"/>
                    <a:pt x="135" y="28"/>
                  </a:cubicBezTo>
                  <a:cubicBezTo>
                    <a:pt x="136" y="27"/>
                    <a:pt x="139" y="28"/>
                    <a:pt x="139" y="27"/>
                  </a:cubicBezTo>
                  <a:close/>
                  <a:moveTo>
                    <a:pt x="138" y="38"/>
                  </a:moveTo>
                  <a:cubicBezTo>
                    <a:pt x="137" y="38"/>
                    <a:pt x="136" y="38"/>
                    <a:pt x="137" y="38"/>
                  </a:cubicBezTo>
                  <a:cubicBezTo>
                    <a:pt x="138" y="38"/>
                    <a:pt x="137" y="37"/>
                    <a:pt x="137" y="37"/>
                  </a:cubicBezTo>
                  <a:cubicBezTo>
                    <a:pt x="138" y="37"/>
                    <a:pt x="138" y="37"/>
                    <a:pt x="138" y="36"/>
                  </a:cubicBezTo>
                  <a:cubicBezTo>
                    <a:pt x="139" y="37"/>
                    <a:pt x="139" y="36"/>
                    <a:pt x="139" y="37"/>
                  </a:cubicBezTo>
                  <a:cubicBezTo>
                    <a:pt x="138" y="36"/>
                    <a:pt x="138" y="38"/>
                    <a:pt x="138" y="38"/>
                  </a:cubicBezTo>
                  <a:cubicBezTo>
                    <a:pt x="137" y="38"/>
                    <a:pt x="137" y="38"/>
                    <a:pt x="138" y="38"/>
                  </a:cubicBezTo>
                  <a:close/>
                  <a:moveTo>
                    <a:pt x="139" y="26"/>
                  </a:moveTo>
                  <a:cubicBezTo>
                    <a:pt x="139" y="27"/>
                    <a:pt x="138" y="26"/>
                    <a:pt x="138" y="27"/>
                  </a:cubicBezTo>
                  <a:cubicBezTo>
                    <a:pt x="137" y="27"/>
                    <a:pt x="138" y="26"/>
                    <a:pt x="138" y="26"/>
                  </a:cubicBezTo>
                  <a:cubicBezTo>
                    <a:pt x="138" y="26"/>
                    <a:pt x="138" y="26"/>
                    <a:pt x="139" y="26"/>
                  </a:cubicBezTo>
                  <a:close/>
                  <a:moveTo>
                    <a:pt x="137" y="29"/>
                  </a:moveTo>
                  <a:cubicBezTo>
                    <a:pt x="137" y="30"/>
                    <a:pt x="136" y="30"/>
                    <a:pt x="136" y="30"/>
                  </a:cubicBezTo>
                  <a:cubicBezTo>
                    <a:pt x="135" y="30"/>
                    <a:pt x="136" y="29"/>
                    <a:pt x="134" y="29"/>
                  </a:cubicBezTo>
                  <a:cubicBezTo>
                    <a:pt x="135" y="29"/>
                    <a:pt x="136" y="29"/>
                    <a:pt x="137" y="29"/>
                  </a:cubicBezTo>
                  <a:close/>
                  <a:moveTo>
                    <a:pt x="134" y="39"/>
                  </a:moveTo>
                  <a:cubicBezTo>
                    <a:pt x="134" y="39"/>
                    <a:pt x="135" y="39"/>
                    <a:pt x="135" y="39"/>
                  </a:cubicBezTo>
                  <a:cubicBezTo>
                    <a:pt x="136" y="39"/>
                    <a:pt x="135" y="39"/>
                    <a:pt x="135" y="39"/>
                  </a:cubicBezTo>
                  <a:cubicBezTo>
                    <a:pt x="136" y="40"/>
                    <a:pt x="136" y="40"/>
                    <a:pt x="137" y="40"/>
                  </a:cubicBezTo>
                  <a:cubicBezTo>
                    <a:pt x="136" y="40"/>
                    <a:pt x="133" y="39"/>
                    <a:pt x="133" y="40"/>
                  </a:cubicBezTo>
                  <a:cubicBezTo>
                    <a:pt x="133" y="40"/>
                    <a:pt x="133" y="40"/>
                    <a:pt x="132" y="40"/>
                  </a:cubicBezTo>
                  <a:cubicBezTo>
                    <a:pt x="132" y="40"/>
                    <a:pt x="133" y="40"/>
                    <a:pt x="133" y="40"/>
                  </a:cubicBezTo>
                  <a:cubicBezTo>
                    <a:pt x="134" y="40"/>
                    <a:pt x="134" y="39"/>
                    <a:pt x="134" y="39"/>
                  </a:cubicBezTo>
                  <a:close/>
                  <a:moveTo>
                    <a:pt x="134" y="27"/>
                  </a:moveTo>
                  <a:cubicBezTo>
                    <a:pt x="135" y="27"/>
                    <a:pt x="135" y="28"/>
                    <a:pt x="136" y="28"/>
                  </a:cubicBezTo>
                  <a:cubicBezTo>
                    <a:pt x="135" y="28"/>
                    <a:pt x="133" y="28"/>
                    <a:pt x="133" y="28"/>
                  </a:cubicBezTo>
                  <a:cubicBezTo>
                    <a:pt x="135" y="28"/>
                    <a:pt x="134" y="28"/>
                    <a:pt x="134" y="27"/>
                  </a:cubicBezTo>
                  <a:close/>
                  <a:moveTo>
                    <a:pt x="134" y="38"/>
                  </a:moveTo>
                  <a:cubicBezTo>
                    <a:pt x="135" y="38"/>
                    <a:pt x="134" y="38"/>
                    <a:pt x="134" y="38"/>
                  </a:cubicBezTo>
                  <a:cubicBezTo>
                    <a:pt x="131" y="38"/>
                    <a:pt x="131" y="38"/>
                    <a:pt x="134" y="38"/>
                  </a:cubicBezTo>
                  <a:close/>
                  <a:moveTo>
                    <a:pt x="133" y="16"/>
                  </a:moveTo>
                  <a:cubicBezTo>
                    <a:pt x="133" y="16"/>
                    <a:pt x="132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6"/>
                    <a:pt x="133" y="16"/>
                  </a:cubicBezTo>
                  <a:close/>
                  <a:moveTo>
                    <a:pt x="124" y="16"/>
                  </a:moveTo>
                  <a:cubicBezTo>
                    <a:pt x="123" y="16"/>
                    <a:pt x="124" y="16"/>
                    <a:pt x="124" y="17"/>
                  </a:cubicBezTo>
                  <a:cubicBezTo>
                    <a:pt x="124" y="17"/>
                    <a:pt x="123" y="16"/>
                    <a:pt x="122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3" y="15"/>
                    <a:pt x="121" y="16"/>
                    <a:pt x="122" y="16"/>
                  </a:cubicBezTo>
                  <a:cubicBezTo>
                    <a:pt x="123" y="16"/>
                    <a:pt x="122" y="16"/>
                    <a:pt x="122" y="15"/>
                  </a:cubicBezTo>
                  <a:cubicBezTo>
                    <a:pt x="124" y="15"/>
                    <a:pt x="125" y="15"/>
                    <a:pt x="127" y="15"/>
                  </a:cubicBezTo>
                  <a:cubicBezTo>
                    <a:pt x="128" y="16"/>
                    <a:pt x="127" y="15"/>
                    <a:pt x="127" y="16"/>
                  </a:cubicBezTo>
                  <a:cubicBezTo>
                    <a:pt x="128" y="16"/>
                    <a:pt x="128" y="15"/>
                    <a:pt x="129" y="15"/>
                  </a:cubicBezTo>
                  <a:cubicBezTo>
                    <a:pt x="128" y="16"/>
                    <a:pt x="131" y="16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8" y="16"/>
                    <a:pt x="129" y="16"/>
                    <a:pt x="128" y="17"/>
                  </a:cubicBezTo>
                  <a:cubicBezTo>
                    <a:pt x="128" y="17"/>
                    <a:pt x="128" y="16"/>
                    <a:pt x="128" y="16"/>
                  </a:cubicBezTo>
                  <a:cubicBezTo>
                    <a:pt x="127" y="16"/>
                    <a:pt x="128" y="17"/>
                    <a:pt x="126" y="17"/>
                  </a:cubicBezTo>
                  <a:cubicBezTo>
                    <a:pt x="126" y="16"/>
                    <a:pt x="127" y="16"/>
                    <a:pt x="127" y="16"/>
                  </a:cubicBezTo>
                  <a:cubicBezTo>
                    <a:pt x="125" y="16"/>
                    <a:pt x="125" y="16"/>
                    <a:pt x="124" y="16"/>
                  </a:cubicBezTo>
                  <a:close/>
                  <a:moveTo>
                    <a:pt x="131" y="30"/>
                  </a:moveTo>
                  <a:cubicBezTo>
                    <a:pt x="130" y="30"/>
                    <a:pt x="128" y="30"/>
                    <a:pt x="128" y="30"/>
                  </a:cubicBezTo>
                  <a:cubicBezTo>
                    <a:pt x="127" y="30"/>
                    <a:pt x="128" y="30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7" y="29"/>
                    <a:pt x="129" y="29"/>
                    <a:pt x="131" y="30"/>
                  </a:cubicBezTo>
                  <a:close/>
                  <a:moveTo>
                    <a:pt x="131" y="39"/>
                  </a:moveTo>
                  <a:cubicBezTo>
                    <a:pt x="130" y="39"/>
                    <a:pt x="130" y="40"/>
                    <a:pt x="130" y="40"/>
                  </a:cubicBezTo>
                  <a:cubicBezTo>
                    <a:pt x="129" y="40"/>
                    <a:pt x="129" y="39"/>
                    <a:pt x="129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9" y="39"/>
                    <a:pt x="130" y="39"/>
                    <a:pt x="129" y="39"/>
                  </a:cubicBezTo>
                  <a:cubicBezTo>
                    <a:pt x="130" y="38"/>
                    <a:pt x="130" y="39"/>
                    <a:pt x="131" y="39"/>
                  </a:cubicBezTo>
                  <a:close/>
                  <a:moveTo>
                    <a:pt x="129" y="38"/>
                  </a:moveTo>
                  <a:cubicBezTo>
                    <a:pt x="130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9" y="38"/>
                    <a:pt x="129" y="38"/>
                  </a:cubicBezTo>
                  <a:close/>
                  <a:moveTo>
                    <a:pt x="127" y="38"/>
                  </a:moveTo>
                  <a:cubicBezTo>
                    <a:pt x="127" y="39"/>
                    <a:pt x="126" y="39"/>
                    <a:pt x="127" y="39"/>
                  </a:cubicBezTo>
                  <a:cubicBezTo>
                    <a:pt x="126" y="39"/>
                    <a:pt x="125" y="39"/>
                    <a:pt x="124" y="38"/>
                  </a:cubicBezTo>
                  <a:cubicBezTo>
                    <a:pt x="125" y="38"/>
                    <a:pt x="126" y="39"/>
                    <a:pt x="127" y="38"/>
                  </a:cubicBezTo>
                  <a:close/>
                  <a:moveTo>
                    <a:pt x="127" y="36"/>
                  </a:moveTo>
                  <a:cubicBezTo>
                    <a:pt x="126" y="36"/>
                    <a:pt x="127" y="37"/>
                    <a:pt x="126" y="37"/>
                  </a:cubicBezTo>
                  <a:cubicBezTo>
                    <a:pt x="125" y="36"/>
                    <a:pt x="127" y="36"/>
                    <a:pt x="126" y="36"/>
                  </a:cubicBezTo>
                  <a:lnTo>
                    <a:pt x="127" y="36"/>
                  </a:lnTo>
                  <a:close/>
                  <a:moveTo>
                    <a:pt x="125" y="42"/>
                  </a:moveTo>
                  <a:cubicBezTo>
                    <a:pt x="124" y="43"/>
                    <a:pt x="121" y="42"/>
                    <a:pt x="120" y="43"/>
                  </a:cubicBezTo>
                  <a:cubicBezTo>
                    <a:pt x="120" y="43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22" y="41"/>
                    <a:pt x="121" y="41"/>
                  </a:cubicBezTo>
                  <a:cubicBezTo>
                    <a:pt x="122" y="41"/>
                    <a:pt x="121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3" y="42"/>
                    <a:pt x="124" y="42"/>
                    <a:pt x="125" y="42"/>
                  </a:cubicBezTo>
                  <a:close/>
                  <a:moveTo>
                    <a:pt x="125" y="31"/>
                  </a:moveTo>
                  <a:cubicBezTo>
                    <a:pt x="125" y="32"/>
                    <a:pt x="124" y="32"/>
                    <a:pt x="123" y="32"/>
                  </a:cubicBezTo>
                  <a:cubicBezTo>
                    <a:pt x="123" y="31"/>
                    <a:pt x="124" y="31"/>
                    <a:pt x="125" y="31"/>
                  </a:cubicBezTo>
                  <a:close/>
                  <a:moveTo>
                    <a:pt x="122" y="36"/>
                  </a:moveTo>
                  <a:cubicBezTo>
                    <a:pt x="121" y="36"/>
                    <a:pt x="120" y="35"/>
                    <a:pt x="122" y="35"/>
                  </a:cubicBezTo>
                  <a:cubicBezTo>
                    <a:pt x="122" y="36"/>
                    <a:pt x="122" y="36"/>
                    <a:pt x="122" y="36"/>
                  </a:cubicBezTo>
                  <a:close/>
                  <a:moveTo>
                    <a:pt x="122" y="32"/>
                  </a:moveTo>
                  <a:cubicBezTo>
                    <a:pt x="122" y="32"/>
                    <a:pt x="121" y="32"/>
                    <a:pt x="121" y="33"/>
                  </a:cubicBezTo>
                  <a:cubicBezTo>
                    <a:pt x="120" y="33"/>
                    <a:pt x="121" y="31"/>
                    <a:pt x="122" y="32"/>
                  </a:cubicBezTo>
                  <a:close/>
                  <a:moveTo>
                    <a:pt x="118" y="37"/>
                  </a:moveTo>
                  <a:cubicBezTo>
                    <a:pt x="119" y="38"/>
                    <a:pt x="121" y="37"/>
                    <a:pt x="122" y="38"/>
                  </a:cubicBezTo>
                  <a:cubicBezTo>
                    <a:pt x="121" y="38"/>
                    <a:pt x="120" y="37"/>
                    <a:pt x="118" y="38"/>
                  </a:cubicBezTo>
                  <a:cubicBezTo>
                    <a:pt x="117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6"/>
                  </a:cubicBezTo>
                  <a:cubicBezTo>
                    <a:pt x="118" y="36"/>
                    <a:pt x="119" y="36"/>
                    <a:pt x="119" y="36"/>
                  </a:cubicBezTo>
                  <a:cubicBezTo>
                    <a:pt x="119" y="36"/>
                    <a:pt x="119" y="37"/>
                    <a:pt x="119" y="37"/>
                  </a:cubicBezTo>
                  <a:cubicBezTo>
                    <a:pt x="118" y="37"/>
                    <a:pt x="118" y="37"/>
                    <a:pt x="118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7" y="36"/>
                    <a:pt x="118" y="36"/>
                  </a:cubicBezTo>
                  <a:cubicBezTo>
                    <a:pt x="118" y="36"/>
                    <a:pt x="118" y="36"/>
                    <a:pt x="117" y="36"/>
                  </a:cubicBezTo>
                  <a:close/>
                  <a:moveTo>
                    <a:pt x="120" y="15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6" y="16"/>
                    <a:pt x="116" y="15"/>
                  </a:cubicBezTo>
                  <a:cubicBezTo>
                    <a:pt x="116" y="15"/>
                    <a:pt x="116" y="16"/>
                    <a:pt x="117" y="16"/>
                  </a:cubicBezTo>
                  <a:cubicBezTo>
                    <a:pt x="116" y="15"/>
                    <a:pt x="117" y="15"/>
                    <a:pt x="115" y="15"/>
                  </a:cubicBezTo>
                  <a:cubicBezTo>
                    <a:pt x="116" y="14"/>
                    <a:pt x="117" y="15"/>
                    <a:pt x="118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9" y="16"/>
                    <a:pt x="120" y="15"/>
                  </a:cubicBezTo>
                  <a:close/>
                  <a:moveTo>
                    <a:pt x="120" y="24"/>
                  </a:moveTo>
                  <a:cubicBezTo>
                    <a:pt x="119" y="25"/>
                    <a:pt x="11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5"/>
                  </a:cubicBezTo>
                  <a:cubicBezTo>
                    <a:pt x="117" y="24"/>
                    <a:pt x="116" y="24"/>
                    <a:pt x="117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19" y="24"/>
                    <a:pt x="119" y="24"/>
                    <a:pt x="120" y="24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8" y="30"/>
                  </a:cubicBezTo>
                  <a:cubicBezTo>
                    <a:pt x="118" y="30"/>
                    <a:pt x="119" y="30"/>
                    <a:pt x="118" y="29"/>
                  </a:cubicBezTo>
                  <a:cubicBezTo>
                    <a:pt x="118" y="29"/>
                    <a:pt x="119" y="30"/>
                    <a:pt x="119" y="30"/>
                  </a:cubicBezTo>
                  <a:close/>
                  <a:moveTo>
                    <a:pt x="118" y="25"/>
                  </a:moveTo>
                  <a:cubicBezTo>
                    <a:pt x="118" y="26"/>
                    <a:pt x="117" y="25"/>
                    <a:pt x="117" y="26"/>
                  </a:cubicBezTo>
                  <a:cubicBezTo>
                    <a:pt x="116" y="26"/>
                    <a:pt x="117" y="25"/>
                    <a:pt x="117" y="25"/>
                  </a:cubicBezTo>
                  <a:cubicBezTo>
                    <a:pt x="117" y="25"/>
                    <a:pt x="117" y="25"/>
                    <a:pt x="118" y="25"/>
                  </a:cubicBezTo>
                  <a:close/>
                  <a:moveTo>
                    <a:pt x="117" y="25"/>
                  </a:moveTo>
                  <a:cubicBezTo>
                    <a:pt x="117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5"/>
                  </a:cubicBezTo>
                  <a:close/>
                  <a:moveTo>
                    <a:pt x="116" y="30"/>
                  </a:moveTo>
                  <a:cubicBezTo>
                    <a:pt x="116" y="30"/>
                    <a:pt x="116" y="30"/>
                    <a:pt x="116" y="29"/>
                  </a:cubicBezTo>
                  <a:cubicBezTo>
                    <a:pt x="115" y="29"/>
                    <a:pt x="114" y="30"/>
                    <a:pt x="114" y="29"/>
                  </a:cubicBezTo>
                  <a:cubicBezTo>
                    <a:pt x="114" y="28"/>
                    <a:pt x="116" y="29"/>
                    <a:pt x="117" y="29"/>
                  </a:cubicBezTo>
                  <a:cubicBezTo>
                    <a:pt x="117" y="29"/>
                    <a:pt x="116" y="30"/>
                    <a:pt x="117" y="30"/>
                  </a:cubicBezTo>
                  <a:cubicBezTo>
                    <a:pt x="115" y="30"/>
                    <a:pt x="115" y="31"/>
                    <a:pt x="113" y="31"/>
                  </a:cubicBezTo>
                  <a:cubicBezTo>
                    <a:pt x="114" y="30"/>
                    <a:pt x="115" y="30"/>
                    <a:pt x="116" y="30"/>
                  </a:cubicBezTo>
                  <a:close/>
                  <a:moveTo>
                    <a:pt x="115" y="33"/>
                  </a:moveTo>
                  <a:cubicBezTo>
                    <a:pt x="115" y="34"/>
                    <a:pt x="114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4" y="33"/>
                    <a:pt x="114" y="33"/>
                    <a:pt x="114" y="33"/>
                  </a:cubicBezTo>
                  <a:lnTo>
                    <a:pt x="115" y="33"/>
                  </a:lnTo>
                  <a:close/>
                  <a:moveTo>
                    <a:pt x="111" y="34"/>
                  </a:moveTo>
                  <a:cubicBezTo>
                    <a:pt x="112" y="33"/>
                    <a:pt x="112" y="33"/>
                    <a:pt x="113" y="33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2" y="35"/>
                    <a:pt x="111" y="35"/>
                    <a:pt x="110" y="35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2" y="34"/>
                    <a:pt x="111" y="34"/>
                    <a:pt x="111" y="33"/>
                  </a:cubicBezTo>
                  <a:cubicBezTo>
                    <a:pt x="111" y="33"/>
                    <a:pt x="111" y="33"/>
                    <a:pt x="111" y="34"/>
                  </a:cubicBezTo>
                  <a:close/>
                  <a:moveTo>
                    <a:pt x="112" y="33"/>
                  </a:moveTo>
                  <a:cubicBezTo>
                    <a:pt x="111" y="33"/>
                    <a:pt x="111" y="33"/>
                    <a:pt x="110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2" y="32"/>
                    <a:pt x="112" y="33"/>
                  </a:cubicBezTo>
                  <a:close/>
                  <a:moveTo>
                    <a:pt x="110" y="19"/>
                  </a:moveTo>
                  <a:cubicBezTo>
                    <a:pt x="109" y="19"/>
                    <a:pt x="110" y="19"/>
                    <a:pt x="109" y="19"/>
                  </a:cubicBezTo>
                  <a:cubicBezTo>
                    <a:pt x="108" y="19"/>
                    <a:pt x="110" y="20"/>
                    <a:pt x="108" y="20"/>
                  </a:cubicBezTo>
                  <a:cubicBezTo>
                    <a:pt x="109" y="19"/>
                    <a:pt x="108" y="19"/>
                    <a:pt x="108" y="19"/>
                  </a:cubicBezTo>
                  <a:cubicBezTo>
                    <a:pt x="109" y="19"/>
                    <a:pt x="110" y="19"/>
                    <a:pt x="110" y="19"/>
                  </a:cubicBezTo>
                  <a:close/>
                  <a:moveTo>
                    <a:pt x="105" y="21"/>
                  </a:moveTo>
                  <a:cubicBezTo>
                    <a:pt x="105" y="21"/>
                    <a:pt x="104" y="21"/>
                    <a:pt x="105" y="21"/>
                  </a:cubicBezTo>
                  <a:cubicBezTo>
                    <a:pt x="105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3" y="21"/>
                  </a:cubicBezTo>
                  <a:cubicBezTo>
                    <a:pt x="104" y="21"/>
                    <a:pt x="103" y="20"/>
                    <a:pt x="105" y="21"/>
                  </a:cubicBezTo>
                  <a:close/>
                  <a:moveTo>
                    <a:pt x="104" y="20"/>
                  </a:moveTo>
                  <a:cubicBezTo>
                    <a:pt x="104" y="19"/>
                    <a:pt x="103" y="19"/>
                    <a:pt x="103" y="19"/>
                  </a:cubicBezTo>
                  <a:cubicBezTo>
                    <a:pt x="104" y="19"/>
                    <a:pt x="105" y="20"/>
                    <a:pt x="104" y="20"/>
                  </a:cubicBezTo>
                  <a:close/>
                  <a:moveTo>
                    <a:pt x="102" y="19"/>
                  </a:moveTo>
                  <a:cubicBezTo>
                    <a:pt x="102" y="20"/>
                    <a:pt x="101" y="20"/>
                    <a:pt x="101" y="20"/>
                  </a:cubicBezTo>
                  <a:cubicBezTo>
                    <a:pt x="100" y="20"/>
                    <a:pt x="101" y="20"/>
                    <a:pt x="102" y="19"/>
                  </a:cubicBezTo>
                  <a:close/>
                  <a:moveTo>
                    <a:pt x="99" y="21"/>
                  </a:moveTo>
                  <a:cubicBezTo>
                    <a:pt x="99" y="21"/>
                    <a:pt x="98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99" y="21"/>
                  </a:cubicBezTo>
                  <a:close/>
                  <a:moveTo>
                    <a:pt x="100" y="19"/>
                  </a:moveTo>
                  <a:cubicBezTo>
                    <a:pt x="100" y="19"/>
                    <a:pt x="98" y="19"/>
                    <a:pt x="98" y="19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99" y="19"/>
                    <a:pt x="99" y="19"/>
                    <a:pt x="100" y="19"/>
                  </a:cubicBezTo>
                  <a:close/>
                  <a:moveTo>
                    <a:pt x="98" y="31"/>
                  </a:moveTo>
                  <a:cubicBezTo>
                    <a:pt x="98" y="32"/>
                    <a:pt x="98" y="32"/>
                    <a:pt x="99" y="32"/>
                  </a:cubicBezTo>
                  <a:cubicBezTo>
                    <a:pt x="99" y="33"/>
                    <a:pt x="98" y="32"/>
                    <a:pt x="98" y="33"/>
                  </a:cubicBezTo>
                  <a:cubicBezTo>
                    <a:pt x="97" y="33"/>
                    <a:pt x="98" y="32"/>
                    <a:pt x="97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7" y="32"/>
                    <a:pt x="98" y="31"/>
                  </a:cubicBezTo>
                  <a:close/>
                  <a:moveTo>
                    <a:pt x="97" y="20"/>
                  </a:moveTo>
                  <a:cubicBezTo>
                    <a:pt x="97" y="20"/>
                    <a:pt x="96" y="20"/>
                    <a:pt x="96" y="20"/>
                  </a:cubicBezTo>
                  <a:cubicBezTo>
                    <a:pt x="95" y="20"/>
                    <a:pt x="94" y="19"/>
                    <a:pt x="95" y="19"/>
                  </a:cubicBezTo>
                  <a:cubicBezTo>
                    <a:pt x="97" y="19"/>
                    <a:pt x="96" y="19"/>
                    <a:pt x="97" y="20"/>
                  </a:cubicBezTo>
                  <a:close/>
                  <a:moveTo>
                    <a:pt x="97" y="21"/>
                  </a:moveTo>
                  <a:cubicBezTo>
                    <a:pt x="96" y="21"/>
                    <a:pt x="96" y="21"/>
                    <a:pt x="95" y="21"/>
                  </a:cubicBezTo>
                  <a:cubicBezTo>
                    <a:pt x="95" y="20"/>
                    <a:pt x="97" y="20"/>
                    <a:pt x="97" y="20"/>
                  </a:cubicBezTo>
                  <a:cubicBezTo>
                    <a:pt x="98" y="21"/>
                    <a:pt x="96" y="21"/>
                    <a:pt x="97" y="21"/>
                  </a:cubicBezTo>
                  <a:close/>
                  <a:moveTo>
                    <a:pt x="96" y="22"/>
                  </a:moveTo>
                  <a:cubicBezTo>
                    <a:pt x="95" y="22"/>
                    <a:pt x="98" y="23"/>
                    <a:pt x="95" y="23"/>
                  </a:cubicBezTo>
                  <a:cubicBezTo>
                    <a:pt x="96" y="22"/>
                    <a:pt x="95" y="22"/>
                    <a:pt x="95" y="23"/>
                  </a:cubicBezTo>
                  <a:cubicBezTo>
                    <a:pt x="94" y="22"/>
                    <a:pt x="95" y="21"/>
                    <a:pt x="96" y="21"/>
                  </a:cubicBezTo>
                  <a:cubicBezTo>
                    <a:pt x="96" y="21"/>
                    <a:pt x="96" y="22"/>
                    <a:pt x="96" y="22"/>
                  </a:cubicBezTo>
                  <a:close/>
                  <a:moveTo>
                    <a:pt x="89" y="20"/>
                  </a:moveTo>
                  <a:cubicBezTo>
                    <a:pt x="88" y="20"/>
                    <a:pt x="86" y="20"/>
                    <a:pt x="86" y="19"/>
                  </a:cubicBezTo>
                  <a:cubicBezTo>
                    <a:pt x="86" y="20"/>
                    <a:pt x="88" y="19"/>
                    <a:pt x="88" y="20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90" y="20"/>
                    <a:pt x="89" y="20"/>
                    <a:pt x="89" y="20"/>
                  </a:cubicBezTo>
                  <a:close/>
                  <a:moveTo>
                    <a:pt x="91" y="19"/>
                  </a:moveTo>
                  <a:cubicBezTo>
                    <a:pt x="91" y="19"/>
                    <a:pt x="91" y="20"/>
                    <a:pt x="91" y="20"/>
                  </a:cubicBezTo>
                  <a:cubicBezTo>
                    <a:pt x="91" y="19"/>
                    <a:pt x="93" y="20"/>
                    <a:pt x="93" y="19"/>
                  </a:cubicBezTo>
                  <a:cubicBezTo>
                    <a:pt x="94" y="19"/>
                    <a:pt x="94" y="20"/>
                    <a:pt x="95" y="20"/>
                  </a:cubicBezTo>
                  <a:cubicBezTo>
                    <a:pt x="94" y="21"/>
                    <a:pt x="91" y="20"/>
                    <a:pt x="91" y="21"/>
                  </a:cubicBezTo>
                  <a:cubicBezTo>
                    <a:pt x="90" y="21"/>
                    <a:pt x="90" y="21"/>
                    <a:pt x="89" y="21"/>
                  </a:cubicBezTo>
                  <a:cubicBezTo>
                    <a:pt x="90" y="20"/>
                    <a:pt x="90" y="19"/>
                    <a:pt x="91" y="19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2" y="24"/>
                    <a:pt x="91" y="24"/>
                  </a:cubicBezTo>
                  <a:cubicBezTo>
                    <a:pt x="91" y="24"/>
                    <a:pt x="92" y="25"/>
                    <a:pt x="92" y="25"/>
                  </a:cubicBezTo>
                  <a:close/>
                  <a:moveTo>
                    <a:pt x="92" y="33"/>
                  </a:moveTo>
                  <a:cubicBezTo>
                    <a:pt x="92" y="33"/>
                    <a:pt x="89" y="33"/>
                    <a:pt x="89" y="33"/>
                  </a:cubicBezTo>
                  <a:cubicBezTo>
                    <a:pt x="90" y="33"/>
                    <a:pt x="90" y="32"/>
                    <a:pt x="92" y="33"/>
                  </a:cubicBezTo>
                  <a:close/>
                  <a:moveTo>
                    <a:pt x="90" y="24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8" y="24"/>
                    <a:pt x="88" y="24"/>
                    <a:pt x="90" y="24"/>
                  </a:cubicBezTo>
                  <a:close/>
                  <a:moveTo>
                    <a:pt x="85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3"/>
                    <a:pt x="85" y="23"/>
                  </a:cubicBezTo>
                  <a:cubicBezTo>
                    <a:pt x="84" y="23"/>
                    <a:pt x="85" y="22"/>
                    <a:pt x="85" y="22"/>
                  </a:cubicBezTo>
                  <a:close/>
                  <a:moveTo>
                    <a:pt x="84" y="19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20"/>
                    <a:pt x="81" y="20"/>
                  </a:cubicBezTo>
                  <a:cubicBezTo>
                    <a:pt x="81" y="20"/>
                    <a:pt x="82" y="20"/>
                    <a:pt x="83" y="20"/>
                  </a:cubicBezTo>
                  <a:cubicBezTo>
                    <a:pt x="83" y="20"/>
                    <a:pt x="83" y="19"/>
                    <a:pt x="83" y="19"/>
                  </a:cubicBezTo>
                  <a:cubicBezTo>
                    <a:pt x="84" y="19"/>
                    <a:pt x="83" y="20"/>
                    <a:pt x="84" y="19"/>
                  </a:cubicBezTo>
                  <a:close/>
                  <a:moveTo>
                    <a:pt x="82" y="36"/>
                  </a:moveTo>
                  <a:cubicBezTo>
                    <a:pt x="83" y="36"/>
                    <a:pt x="81" y="37"/>
                    <a:pt x="81" y="37"/>
                  </a:cubicBezTo>
                  <a:cubicBezTo>
                    <a:pt x="80" y="37"/>
                    <a:pt x="80" y="36"/>
                    <a:pt x="80" y="36"/>
                  </a:cubicBezTo>
                  <a:cubicBezTo>
                    <a:pt x="81" y="36"/>
                    <a:pt x="82" y="36"/>
                    <a:pt x="82" y="36"/>
                  </a:cubicBezTo>
                  <a:close/>
                  <a:moveTo>
                    <a:pt x="82" y="22"/>
                  </a:moveTo>
                  <a:cubicBezTo>
                    <a:pt x="82" y="23"/>
                    <a:pt x="82" y="22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2"/>
                    <a:pt x="80" y="23"/>
                    <a:pt x="81" y="22"/>
                  </a:cubicBezTo>
                  <a:cubicBezTo>
                    <a:pt x="81" y="22"/>
                    <a:pt x="81" y="22"/>
                    <a:pt x="82" y="22"/>
                  </a:cubicBezTo>
                  <a:close/>
                  <a:moveTo>
                    <a:pt x="80" y="20"/>
                  </a:moveTo>
                  <a:cubicBezTo>
                    <a:pt x="81" y="20"/>
                    <a:pt x="79" y="19"/>
                    <a:pt x="81" y="19"/>
                  </a:cubicBezTo>
                  <a:cubicBezTo>
                    <a:pt x="81" y="20"/>
                    <a:pt x="80" y="20"/>
                    <a:pt x="81" y="21"/>
                  </a:cubicBezTo>
                  <a:cubicBezTo>
                    <a:pt x="79" y="21"/>
                    <a:pt x="80" y="21"/>
                    <a:pt x="79" y="21"/>
                  </a:cubicBezTo>
                  <a:cubicBezTo>
                    <a:pt x="80" y="21"/>
                    <a:pt x="78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79" y="32"/>
                  </a:moveTo>
                  <a:cubicBezTo>
                    <a:pt x="79" y="32"/>
                    <a:pt x="78" y="33"/>
                    <a:pt x="77" y="33"/>
                  </a:cubicBezTo>
                  <a:cubicBezTo>
                    <a:pt x="78" y="32"/>
                    <a:pt x="76" y="33"/>
                    <a:pt x="76" y="32"/>
                  </a:cubicBezTo>
                  <a:cubicBezTo>
                    <a:pt x="77" y="32"/>
                    <a:pt x="79" y="32"/>
                    <a:pt x="78" y="31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lose/>
                  <a:moveTo>
                    <a:pt x="76" y="23"/>
                  </a:moveTo>
                  <a:cubicBezTo>
                    <a:pt x="77" y="22"/>
                    <a:pt x="76" y="22"/>
                    <a:pt x="77" y="22"/>
                  </a:cubicBezTo>
                  <a:cubicBezTo>
                    <a:pt x="78" y="22"/>
                    <a:pt x="78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79" y="23"/>
                    <a:pt x="77" y="22"/>
                    <a:pt x="77" y="23"/>
                  </a:cubicBezTo>
                  <a:cubicBezTo>
                    <a:pt x="75" y="23"/>
                    <a:pt x="74" y="23"/>
                    <a:pt x="73" y="23"/>
                  </a:cubicBezTo>
                  <a:cubicBezTo>
                    <a:pt x="73" y="22"/>
                    <a:pt x="75" y="22"/>
                    <a:pt x="74" y="22"/>
                  </a:cubicBezTo>
                  <a:cubicBezTo>
                    <a:pt x="74" y="22"/>
                    <a:pt x="76" y="22"/>
                    <a:pt x="76" y="23"/>
                  </a:cubicBezTo>
                  <a:close/>
                  <a:moveTo>
                    <a:pt x="79" y="34"/>
                  </a:moveTo>
                  <a:cubicBezTo>
                    <a:pt x="79" y="35"/>
                    <a:pt x="78" y="35"/>
                    <a:pt x="77" y="34"/>
                  </a:cubicBezTo>
                  <a:cubicBezTo>
                    <a:pt x="77" y="34"/>
                    <a:pt x="79" y="34"/>
                    <a:pt x="79" y="34"/>
                  </a:cubicBezTo>
                  <a:close/>
                  <a:moveTo>
                    <a:pt x="78" y="18"/>
                  </a:moveTo>
                  <a:cubicBezTo>
                    <a:pt x="78" y="18"/>
                    <a:pt x="77" y="18"/>
                    <a:pt x="76" y="18"/>
                  </a:cubicBezTo>
                  <a:cubicBezTo>
                    <a:pt x="76" y="17"/>
                    <a:pt x="77" y="18"/>
                    <a:pt x="78" y="18"/>
                  </a:cubicBezTo>
                  <a:close/>
                  <a:moveTo>
                    <a:pt x="78" y="20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1"/>
                    <a:pt x="75" y="22"/>
                    <a:pt x="75" y="21"/>
                  </a:cubicBezTo>
                  <a:cubicBezTo>
                    <a:pt x="75" y="21"/>
                    <a:pt x="75" y="21"/>
                    <a:pt x="75" y="20"/>
                  </a:cubicBezTo>
                  <a:cubicBezTo>
                    <a:pt x="76" y="20"/>
                    <a:pt x="77" y="20"/>
                    <a:pt x="78" y="20"/>
                  </a:cubicBezTo>
                  <a:close/>
                  <a:moveTo>
                    <a:pt x="73" y="25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3" y="25"/>
                    <a:pt x="74" y="26"/>
                  </a:cubicBezTo>
                  <a:cubicBezTo>
                    <a:pt x="74" y="26"/>
                    <a:pt x="72" y="26"/>
                    <a:pt x="71" y="26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1" y="24"/>
                    <a:pt x="73" y="25"/>
                    <a:pt x="73" y="24"/>
                  </a:cubicBezTo>
                  <a:cubicBezTo>
                    <a:pt x="74" y="25"/>
                    <a:pt x="74" y="23"/>
                    <a:pt x="75" y="25"/>
                  </a:cubicBezTo>
                  <a:cubicBezTo>
                    <a:pt x="75" y="25"/>
                    <a:pt x="76" y="24"/>
                    <a:pt x="76" y="24"/>
                  </a:cubicBezTo>
                  <a:cubicBezTo>
                    <a:pt x="76" y="24"/>
                    <a:pt x="77" y="24"/>
                    <a:pt x="77" y="25"/>
                  </a:cubicBezTo>
                  <a:cubicBezTo>
                    <a:pt x="76" y="25"/>
                    <a:pt x="75" y="25"/>
                    <a:pt x="76" y="25"/>
                  </a:cubicBezTo>
                  <a:cubicBezTo>
                    <a:pt x="75" y="25"/>
                    <a:pt x="74" y="25"/>
                    <a:pt x="73" y="25"/>
                  </a:cubicBezTo>
                  <a:close/>
                  <a:moveTo>
                    <a:pt x="76" y="27"/>
                  </a:moveTo>
                  <a:cubicBezTo>
                    <a:pt x="76" y="27"/>
                    <a:pt x="75" y="27"/>
                    <a:pt x="76" y="27"/>
                  </a:cubicBezTo>
                  <a:cubicBezTo>
                    <a:pt x="75" y="27"/>
                    <a:pt x="75" y="27"/>
                    <a:pt x="74" y="27"/>
                  </a:cubicBezTo>
                  <a:cubicBezTo>
                    <a:pt x="74" y="27"/>
                    <a:pt x="74" y="26"/>
                    <a:pt x="75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7"/>
                    <a:pt x="76" y="27"/>
                  </a:cubicBezTo>
                  <a:close/>
                  <a:moveTo>
                    <a:pt x="75" y="34"/>
                  </a:moveTo>
                  <a:cubicBezTo>
                    <a:pt x="75" y="34"/>
                    <a:pt x="74" y="35"/>
                    <a:pt x="75" y="35"/>
                  </a:cubicBezTo>
                  <a:cubicBezTo>
                    <a:pt x="74" y="35"/>
                    <a:pt x="74" y="35"/>
                    <a:pt x="73" y="35"/>
                  </a:cubicBezTo>
                  <a:cubicBezTo>
                    <a:pt x="74" y="34"/>
                    <a:pt x="75" y="35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lose/>
                  <a:moveTo>
                    <a:pt x="75" y="21"/>
                  </a:moveTo>
                  <a:cubicBezTo>
                    <a:pt x="74" y="22"/>
                    <a:pt x="74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5" y="21"/>
                  </a:cubicBezTo>
                  <a:close/>
                  <a:moveTo>
                    <a:pt x="74" y="33"/>
                  </a:moveTo>
                  <a:cubicBezTo>
                    <a:pt x="73" y="34"/>
                    <a:pt x="71" y="33"/>
                    <a:pt x="71" y="33"/>
                  </a:cubicBezTo>
                  <a:cubicBezTo>
                    <a:pt x="72" y="33"/>
                    <a:pt x="73" y="33"/>
                    <a:pt x="73" y="33"/>
                  </a:cubicBezTo>
                  <a:cubicBezTo>
                    <a:pt x="73" y="33"/>
                    <a:pt x="74" y="33"/>
                    <a:pt x="74" y="33"/>
                  </a:cubicBezTo>
                  <a:close/>
                  <a:moveTo>
                    <a:pt x="74" y="20"/>
                  </a:moveTo>
                  <a:cubicBezTo>
                    <a:pt x="75" y="20"/>
                    <a:pt x="73" y="21"/>
                    <a:pt x="74" y="21"/>
                  </a:cubicBezTo>
                  <a:cubicBezTo>
                    <a:pt x="73" y="21"/>
                    <a:pt x="72" y="21"/>
                    <a:pt x="72" y="20"/>
                  </a:cubicBezTo>
                  <a:cubicBezTo>
                    <a:pt x="72" y="20"/>
                    <a:pt x="72" y="21"/>
                    <a:pt x="73" y="21"/>
                  </a:cubicBezTo>
                  <a:cubicBezTo>
                    <a:pt x="73" y="20"/>
                    <a:pt x="73" y="20"/>
                    <a:pt x="74" y="20"/>
                  </a:cubicBezTo>
                  <a:close/>
                  <a:moveTo>
                    <a:pt x="74" y="27"/>
                  </a:moveTo>
                  <a:cubicBezTo>
                    <a:pt x="72" y="27"/>
                    <a:pt x="72" y="26"/>
                    <a:pt x="73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3" y="37"/>
                  </a:moveTo>
                  <a:cubicBezTo>
                    <a:pt x="71" y="37"/>
                    <a:pt x="73" y="38"/>
                    <a:pt x="74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9" y="38"/>
                    <a:pt x="69" y="38"/>
                    <a:pt x="70" y="38"/>
                  </a:cubicBezTo>
                  <a:cubicBezTo>
                    <a:pt x="70" y="39"/>
                    <a:pt x="69" y="38"/>
                    <a:pt x="69" y="39"/>
                  </a:cubicBezTo>
                  <a:cubicBezTo>
                    <a:pt x="69" y="38"/>
                    <a:pt x="67" y="37"/>
                    <a:pt x="67" y="38"/>
                  </a:cubicBezTo>
                  <a:cubicBezTo>
                    <a:pt x="66" y="38"/>
                    <a:pt x="67" y="38"/>
                    <a:pt x="67" y="38"/>
                  </a:cubicBezTo>
                  <a:cubicBezTo>
                    <a:pt x="67" y="37"/>
                    <a:pt x="66" y="38"/>
                    <a:pt x="66" y="37"/>
                  </a:cubicBezTo>
                  <a:cubicBezTo>
                    <a:pt x="66" y="38"/>
                    <a:pt x="66" y="38"/>
                    <a:pt x="67" y="38"/>
                  </a:cubicBezTo>
                  <a:cubicBezTo>
                    <a:pt x="66" y="38"/>
                    <a:pt x="66" y="38"/>
                    <a:pt x="65" y="38"/>
                  </a:cubicBezTo>
                  <a:cubicBezTo>
                    <a:pt x="65" y="37"/>
                    <a:pt x="67" y="37"/>
                    <a:pt x="69" y="37"/>
                  </a:cubicBezTo>
                  <a:cubicBezTo>
                    <a:pt x="69" y="37"/>
                    <a:pt x="68" y="37"/>
                    <a:pt x="68" y="36"/>
                  </a:cubicBezTo>
                  <a:cubicBezTo>
                    <a:pt x="68" y="36"/>
                    <a:pt x="67" y="36"/>
                    <a:pt x="67" y="36"/>
                  </a:cubicBezTo>
                  <a:cubicBezTo>
                    <a:pt x="68" y="35"/>
                    <a:pt x="69" y="36"/>
                    <a:pt x="69" y="37"/>
                  </a:cubicBezTo>
                  <a:cubicBezTo>
                    <a:pt x="69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9" y="37"/>
                    <a:pt x="71" y="37"/>
                    <a:pt x="72" y="37"/>
                  </a:cubicBezTo>
                  <a:cubicBezTo>
                    <a:pt x="72" y="37"/>
                    <a:pt x="71" y="37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0" y="37"/>
                    <a:pt x="70" y="37"/>
                    <a:pt x="69" y="37"/>
                  </a:cubicBezTo>
                  <a:cubicBezTo>
                    <a:pt x="70" y="37"/>
                    <a:pt x="71" y="36"/>
                    <a:pt x="69" y="36"/>
                  </a:cubicBezTo>
                  <a:cubicBezTo>
                    <a:pt x="71" y="36"/>
                    <a:pt x="72" y="36"/>
                    <a:pt x="73" y="37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5"/>
                    <a:pt x="73" y="35"/>
                  </a:cubicBezTo>
                  <a:cubicBezTo>
                    <a:pt x="72" y="35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lose/>
                  <a:moveTo>
                    <a:pt x="73" y="41"/>
                  </a:moveTo>
                  <a:cubicBezTo>
                    <a:pt x="73" y="42"/>
                    <a:pt x="72" y="42"/>
                    <a:pt x="72" y="41"/>
                  </a:cubicBezTo>
                  <a:cubicBezTo>
                    <a:pt x="72" y="41"/>
                    <a:pt x="71" y="42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2" y="43"/>
                    <a:pt x="71" y="42"/>
                    <a:pt x="70" y="42"/>
                  </a:cubicBezTo>
                  <a:cubicBezTo>
                    <a:pt x="71" y="41"/>
                    <a:pt x="69" y="42"/>
                    <a:pt x="69" y="42"/>
                  </a:cubicBezTo>
                  <a:cubicBezTo>
                    <a:pt x="69" y="41"/>
                    <a:pt x="72" y="41"/>
                    <a:pt x="73" y="41"/>
                  </a:cubicBezTo>
                  <a:close/>
                  <a:moveTo>
                    <a:pt x="71" y="22"/>
                  </a:moveTo>
                  <a:cubicBezTo>
                    <a:pt x="72" y="22"/>
                    <a:pt x="70" y="22"/>
                    <a:pt x="70" y="23"/>
                  </a:cubicBezTo>
                  <a:cubicBezTo>
                    <a:pt x="68" y="23"/>
                    <a:pt x="69" y="23"/>
                    <a:pt x="67" y="23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0" y="22"/>
                    <a:pt x="69" y="22"/>
                    <a:pt x="68" y="22"/>
                  </a:cubicBezTo>
                  <a:cubicBezTo>
                    <a:pt x="69" y="22"/>
                    <a:pt x="71" y="22"/>
                    <a:pt x="71" y="22"/>
                  </a:cubicBezTo>
                  <a:close/>
                  <a:moveTo>
                    <a:pt x="72" y="21"/>
                  </a:moveTo>
                  <a:cubicBezTo>
                    <a:pt x="73" y="22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2"/>
                    <a:pt x="71" y="22"/>
                    <a:pt x="72" y="21"/>
                  </a:cubicBezTo>
                  <a:close/>
                  <a:moveTo>
                    <a:pt x="72" y="32"/>
                  </a:moveTo>
                  <a:cubicBezTo>
                    <a:pt x="72" y="33"/>
                    <a:pt x="71" y="33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lose/>
                  <a:moveTo>
                    <a:pt x="71" y="27"/>
                  </a:moveTo>
                  <a:cubicBezTo>
                    <a:pt x="71" y="28"/>
                    <a:pt x="71" y="28"/>
                    <a:pt x="70" y="28"/>
                  </a:cubicBezTo>
                  <a:cubicBezTo>
                    <a:pt x="70" y="27"/>
                    <a:pt x="70" y="27"/>
                    <a:pt x="71" y="27"/>
                  </a:cubicBezTo>
                  <a:close/>
                  <a:moveTo>
                    <a:pt x="70" y="21"/>
                  </a:moveTo>
                  <a:cubicBezTo>
                    <a:pt x="68" y="21"/>
                    <a:pt x="68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7" y="20"/>
                    <a:pt x="68" y="20"/>
                    <a:pt x="68" y="21"/>
                  </a:cubicBezTo>
                  <a:cubicBezTo>
                    <a:pt x="69" y="21"/>
                    <a:pt x="69" y="20"/>
                    <a:pt x="68" y="20"/>
                  </a:cubicBezTo>
                  <a:cubicBezTo>
                    <a:pt x="70" y="20"/>
                    <a:pt x="71" y="20"/>
                    <a:pt x="71" y="21"/>
                  </a:cubicBezTo>
                  <a:cubicBezTo>
                    <a:pt x="69" y="21"/>
                    <a:pt x="70" y="21"/>
                    <a:pt x="70" y="21"/>
                  </a:cubicBezTo>
                  <a:close/>
                  <a:moveTo>
                    <a:pt x="71" y="27"/>
                  </a:moveTo>
                  <a:cubicBezTo>
                    <a:pt x="70" y="27"/>
                    <a:pt x="68" y="27"/>
                    <a:pt x="68" y="27"/>
                  </a:cubicBezTo>
                  <a:cubicBezTo>
                    <a:pt x="69" y="27"/>
                    <a:pt x="69" y="26"/>
                    <a:pt x="71" y="27"/>
                  </a:cubicBezTo>
                  <a:close/>
                  <a:moveTo>
                    <a:pt x="70" y="33"/>
                  </a:moveTo>
                  <a:cubicBezTo>
                    <a:pt x="69" y="34"/>
                    <a:pt x="69" y="33"/>
                    <a:pt x="68" y="33"/>
                  </a:cubicBezTo>
                  <a:cubicBezTo>
                    <a:pt x="69" y="33"/>
                    <a:pt x="69" y="33"/>
                    <a:pt x="70" y="33"/>
                  </a:cubicBezTo>
                  <a:close/>
                  <a:moveTo>
                    <a:pt x="69" y="25"/>
                  </a:moveTo>
                  <a:cubicBezTo>
                    <a:pt x="70" y="25"/>
                    <a:pt x="67" y="26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9" y="25"/>
                  </a:cubicBezTo>
                  <a:close/>
                  <a:moveTo>
                    <a:pt x="67" y="20"/>
                  </a:moveTo>
                  <a:cubicBezTo>
                    <a:pt x="67" y="19"/>
                    <a:pt x="66" y="20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66" y="20"/>
                    <a:pt x="67" y="20"/>
                    <a:pt x="67" y="20"/>
                  </a:cubicBezTo>
                  <a:close/>
                  <a:moveTo>
                    <a:pt x="67" y="24"/>
                  </a:moveTo>
                  <a:cubicBezTo>
                    <a:pt x="66" y="23"/>
                    <a:pt x="66" y="23"/>
                    <a:pt x="65" y="23"/>
                  </a:cubicBezTo>
                  <a:cubicBezTo>
                    <a:pt x="66" y="22"/>
                    <a:pt x="67" y="23"/>
                    <a:pt x="67" y="24"/>
                  </a:cubicBezTo>
                  <a:close/>
                  <a:moveTo>
                    <a:pt x="66" y="27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4" y="28"/>
                    <a:pt x="63" y="27"/>
                  </a:cubicBezTo>
                  <a:cubicBezTo>
                    <a:pt x="63" y="27"/>
                    <a:pt x="64" y="27"/>
                    <a:pt x="66" y="27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1"/>
                    <a:pt x="64" y="21"/>
                  </a:cubicBezTo>
                  <a:cubicBezTo>
                    <a:pt x="64" y="20"/>
                    <a:pt x="64" y="20"/>
                    <a:pt x="65" y="20"/>
                  </a:cubicBezTo>
                  <a:close/>
                  <a:moveTo>
                    <a:pt x="63" y="20"/>
                  </a:moveTo>
                  <a:cubicBezTo>
                    <a:pt x="63" y="20"/>
                    <a:pt x="62" y="20"/>
                    <a:pt x="63" y="19"/>
                  </a:cubicBezTo>
                  <a:cubicBezTo>
                    <a:pt x="64" y="19"/>
                    <a:pt x="65" y="20"/>
                    <a:pt x="63" y="20"/>
                  </a:cubicBezTo>
                  <a:close/>
                  <a:moveTo>
                    <a:pt x="64" y="25"/>
                  </a:moveTo>
                  <a:cubicBezTo>
                    <a:pt x="62" y="25"/>
                    <a:pt x="62" y="26"/>
                    <a:pt x="61" y="26"/>
                  </a:cubicBezTo>
                  <a:cubicBezTo>
                    <a:pt x="60" y="26"/>
                    <a:pt x="62" y="25"/>
                    <a:pt x="63" y="25"/>
                  </a:cubicBezTo>
                  <a:cubicBezTo>
                    <a:pt x="63" y="25"/>
                    <a:pt x="63" y="25"/>
                    <a:pt x="64" y="25"/>
                  </a:cubicBezTo>
                  <a:close/>
                  <a:moveTo>
                    <a:pt x="58" y="34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8" y="35"/>
                    <a:pt x="58" y="35"/>
                  </a:cubicBezTo>
                  <a:cubicBezTo>
                    <a:pt x="58" y="35"/>
                    <a:pt x="60" y="35"/>
                    <a:pt x="59" y="35"/>
                  </a:cubicBezTo>
                  <a:cubicBezTo>
                    <a:pt x="59" y="35"/>
                    <a:pt x="61" y="34"/>
                    <a:pt x="60" y="34"/>
                  </a:cubicBezTo>
                  <a:cubicBezTo>
                    <a:pt x="62" y="34"/>
                    <a:pt x="61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1" y="35"/>
                    <a:pt x="61" y="36"/>
                  </a:cubicBezTo>
                  <a:cubicBezTo>
                    <a:pt x="60" y="36"/>
                    <a:pt x="59" y="36"/>
                    <a:pt x="58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6" y="35"/>
                    <a:pt x="52" y="36"/>
                    <a:pt x="52" y="35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8" y="36"/>
                    <a:pt x="47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5" y="36"/>
                    <a:pt x="45" y="35"/>
                  </a:cubicBezTo>
                  <a:cubicBezTo>
                    <a:pt x="46" y="36"/>
                    <a:pt x="47" y="35"/>
                    <a:pt x="48" y="35"/>
                  </a:cubicBezTo>
                  <a:cubicBezTo>
                    <a:pt x="48" y="36"/>
                    <a:pt x="52" y="36"/>
                    <a:pt x="53" y="35"/>
                  </a:cubicBezTo>
                  <a:cubicBezTo>
                    <a:pt x="52" y="35"/>
                    <a:pt x="50" y="35"/>
                    <a:pt x="50" y="34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4"/>
                    <a:pt x="50" y="34"/>
                    <a:pt x="50" y="34"/>
                  </a:cubicBezTo>
                  <a:cubicBezTo>
                    <a:pt x="52" y="34"/>
                    <a:pt x="51" y="34"/>
                    <a:pt x="53" y="35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6" y="34"/>
                    <a:pt x="55" y="34"/>
                  </a:cubicBezTo>
                  <a:cubicBezTo>
                    <a:pt x="56" y="34"/>
                    <a:pt x="56" y="34"/>
                    <a:pt x="57" y="34"/>
                  </a:cubicBezTo>
                  <a:cubicBezTo>
                    <a:pt x="57" y="34"/>
                    <a:pt x="57" y="34"/>
                    <a:pt x="58" y="34"/>
                  </a:cubicBezTo>
                  <a:close/>
                  <a:moveTo>
                    <a:pt x="60" y="34"/>
                  </a:moveTo>
                  <a:cubicBezTo>
                    <a:pt x="60" y="33"/>
                    <a:pt x="59" y="33"/>
                    <a:pt x="59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4"/>
                    <a:pt x="60" y="34"/>
                    <a:pt x="60" y="34"/>
                  </a:cubicBezTo>
                  <a:cubicBezTo>
                    <a:pt x="59" y="34"/>
                    <a:pt x="60" y="34"/>
                    <a:pt x="60" y="34"/>
                  </a:cubicBezTo>
                  <a:close/>
                  <a:moveTo>
                    <a:pt x="61" y="42"/>
                  </a:moveTo>
                  <a:cubicBezTo>
                    <a:pt x="60" y="43"/>
                    <a:pt x="59" y="42"/>
                    <a:pt x="59" y="41"/>
                  </a:cubicBezTo>
                  <a:cubicBezTo>
                    <a:pt x="61" y="41"/>
                    <a:pt x="59" y="43"/>
                    <a:pt x="61" y="42"/>
                  </a:cubicBezTo>
                  <a:close/>
                  <a:moveTo>
                    <a:pt x="61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lose/>
                  <a:moveTo>
                    <a:pt x="55" y="41"/>
                  </a:moveTo>
                  <a:cubicBezTo>
                    <a:pt x="55" y="42"/>
                    <a:pt x="53" y="43"/>
                    <a:pt x="53" y="42"/>
                  </a:cubicBezTo>
                  <a:cubicBezTo>
                    <a:pt x="54" y="42"/>
                    <a:pt x="54" y="41"/>
                    <a:pt x="55" y="41"/>
                  </a:cubicBezTo>
                  <a:close/>
                  <a:moveTo>
                    <a:pt x="26" y="33"/>
                  </a:moveTo>
                  <a:cubicBezTo>
                    <a:pt x="25" y="34"/>
                    <a:pt x="24" y="34"/>
                    <a:pt x="24" y="33"/>
                  </a:cubicBezTo>
                  <a:cubicBezTo>
                    <a:pt x="24" y="33"/>
                    <a:pt x="25" y="33"/>
                    <a:pt x="26" y="33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文本框 31">
              <a:extLst>
                <a:ext uri="{FF2B5EF4-FFF2-40B4-BE49-F238E27FC236}">
                  <a16:creationId xmlns:a16="http://schemas.microsoft.com/office/drawing/2014/main" id="{AC648DE8-FD6D-5E58-CE05-1D0EEDA468A3}"/>
                </a:ext>
              </a:extLst>
            </p:cNvPr>
            <p:cNvSpPr txBox="1"/>
            <p:nvPr/>
          </p:nvSpPr>
          <p:spPr>
            <a:xfrm>
              <a:off x="601268" y="1835728"/>
              <a:ext cx="802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zh-CN" altLang="en-US" sz="2400">
                  <a:latin typeface="YouSheBiaoTiHei" pitchFamily="2" charset="-122"/>
                  <a:ea typeface="YouSheBiaoTiHei" pitchFamily="2" charset="-122"/>
                </a:rPr>
                <a:t>标题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B2E5C23D-70CE-62C9-D6BD-BB257640FD00}"/>
              </a:ext>
            </a:extLst>
          </p:cNvPr>
          <p:cNvSpPr txBox="1"/>
          <p:nvPr/>
        </p:nvSpPr>
        <p:spPr>
          <a:xfrm>
            <a:off x="1868043" y="1699049"/>
            <a:ext cx="4649648" cy="64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  <p:sp>
        <p:nvSpPr>
          <p:cNvPr id="44" name="文本框 51">
            <a:extLst>
              <a:ext uri="{FF2B5EF4-FFF2-40B4-BE49-F238E27FC236}">
                <a16:creationId xmlns:a16="http://schemas.microsoft.com/office/drawing/2014/main" id="{9E98BBD9-264D-ABE0-DBEA-DBCA3D561479}"/>
              </a:ext>
            </a:extLst>
          </p:cNvPr>
          <p:cNvSpPr txBox="1"/>
          <p:nvPr/>
        </p:nvSpPr>
        <p:spPr>
          <a:xfrm>
            <a:off x="1868043" y="2810639"/>
            <a:ext cx="4649648" cy="64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  <p:sp>
        <p:nvSpPr>
          <p:cNvPr id="45" name="文本框 51">
            <a:extLst>
              <a:ext uri="{FF2B5EF4-FFF2-40B4-BE49-F238E27FC236}">
                <a16:creationId xmlns:a16="http://schemas.microsoft.com/office/drawing/2014/main" id="{9E98BBD9-264D-ABE0-DBEA-DBCA3D561479}"/>
              </a:ext>
            </a:extLst>
          </p:cNvPr>
          <p:cNvSpPr txBox="1"/>
          <p:nvPr/>
        </p:nvSpPr>
        <p:spPr>
          <a:xfrm>
            <a:off x="1868043" y="3916208"/>
            <a:ext cx="4649648" cy="64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  <p:sp>
        <p:nvSpPr>
          <p:cNvPr id="46" name="文本框 51">
            <a:extLst>
              <a:ext uri="{FF2B5EF4-FFF2-40B4-BE49-F238E27FC236}">
                <a16:creationId xmlns:a16="http://schemas.microsoft.com/office/drawing/2014/main" id="{9E98BBD9-264D-ABE0-DBEA-DBCA3D561479}"/>
              </a:ext>
            </a:extLst>
          </p:cNvPr>
          <p:cNvSpPr txBox="1"/>
          <p:nvPr/>
        </p:nvSpPr>
        <p:spPr>
          <a:xfrm>
            <a:off x="1868043" y="5014926"/>
            <a:ext cx="4649648" cy="64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 添加文本内容   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1509549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3F55F6-A2C1-44DF-6A2B-20594506E05F}"/>
              </a:ext>
            </a:extLst>
          </p:cNvPr>
          <p:cNvSpPr/>
          <p:nvPr/>
        </p:nvSpPr>
        <p:spPr>
          <a:xfrm>
            <a:off x="-73891" y="0"/>
            <a:ext cx="12265891" cy="6899564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 descr="建筑的摆设布局&#10;&#10;中度可信度描述已自动生成">
            <a:extLst>
              <a:ext uri="{FF2B5EF4-FFF2-40B4-BE49-F238E27FC236}">
                <a16:creationId xmlns:a16="http://schemas.microsoft.com/office/drawing/2014/main" id="{B8E08382-68E2-2490-0D6B-1F1B2940AE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891" y="-2123"/>
            <a:ext cx="12262163" cy="690168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A01865D-1647-D7A3-7406-F7B7B9A3F7FC}"/>
              </a:ext>
            </a:extLst>
          </p:cNvPr>
          <p:cNvGrpSpPr/>
          <p:nvPr/>
        </p:nvGrpSpPr>
        <p:grpSpPr>
          <a:xfrm>
            <a:off x="4886036" y="2419926"/>
            <a:ext cx="5891828" cy="1477922"/>
            <a:chOff x="4738254" y="1884218"/>
            <a:chExt cx="5891828" cy="147792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1F86E81-A98E-C2DF-0AB2-B4B5B27C24A5}"/>
                </a:ext>
              </a:extLst>
            </p:cNvPr>
            <p:cNvGrpSpPr/>
            <p:nvPr/>
          </p:nvGrpSpPr>
          <p:grpSpPr>
            <a:xfrm>
              <a:off x="4738254" y="1884218"/>
              <a:ext cx="5874327" cy="1461658"/>
              <a:chOff x="4738254" y="1884218"/>
              <a:chExt cx="5874327" cy="146165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980879-5048-0028-0E7B-EB6DFA1ED565}"/>
                  </a:ext>
                </a:extLst>
              </p:cNvPr>
              <p:cNvSpPr txBox="1"/>
              <p:nvPr/>
            </p:nvSpPr>
            <p:spPr>
              <a:xfrm>
                <a:off x="4738254" y="1884218"/>
                <a:ext cx="5855855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8800">
                    <a:solidFill>
                      <a:srgbClr val="EEEEEE"/>
                    </a:solidFill>
                    <a:latin typeface="YouSheBiaoTiHei" pitchFamily="2" charset="-122"/>
                    <a:ea typeface="YouSheBiaoTiHei" pitchFamily="2" charset="-122"/>
                  </a:rPr>
                  <a:t>感谢聆听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9702ACF-EF99-5A01-3C9A-B4DFF36519BB}"/>
                  </a:ext>
                </a:extLst>
              </p:cNvPr>
              <p:cNvSpPr txBox="1"/>
              <p:nvPr/>
            </p:nvSpPr>
            <p:spPr>
              <a:xfrm>
                <a:off x="4756726" y="1899326"/>
                <a:ext cx="5855855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8800">
                    <a:latin typeface="YouSheBiaoTiHei" pitchFamily="2" charset="-122"/>
                    <a:ea typeface="YouSheBiaoTiHei" pitchFamily="2" charset="-122"/>
                  </a:rPr>
                  <a:t>感谢聆听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B2C3772-3E35-B911-DB81-627AA0B04C70}"/>
                </a:ext>
              </a:extLst>
            </p:cNvPr>
            <p:cNvSpPr txBox="1"/>
            <p:nvPr/>
          </p:nvSpPr>
          <p:spPr>
            <a:xfrm>
              <a:off x="4774227" y="1915590"/>
              <a:ext cx="585585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8800">
                  <a:ln>
                    <a:solidFill>
                      <a:srgbClr val="EEEEEE"/>
                    </a:solidFill>
                  </a:ln>
                  <a:noFill/>
                  <a:latin typeface="YouSheBiaoTiHei" pitchFamily="2" charset="-122"/>
                  <a:ea typeface="YouSheBiaoTiHei" pitchFamily="2" charset="-122"/>
                </a:rPr>
                <a:t>感谢聆听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719D83-B3D1-0677-29F4-514A2EA6DEF5}"/>
              </a:ext>
            </a:extLst>
          </p:cNvPr>
          <p:cNvGrpSpPr/>
          <p:nvPr/>
        </p:nvGrpSpPr>
        <p:grpSpPr>
          <a:xfrm rot="5400000">
            <a:off x="9289405" y="2091348"/>
            <a:ext cx="4247903" cy="60960"/>
            <a:chOff x="3620291" y="853437"/>
            <a:chExt cx="4247903" cy="60960"/>
          </a:xfrm>
        </p:grpSpPr>
        <p:cxnSp>
          <p:nvCxnSpPr>
            <p:cNvPr id="16" name="直线连接符 15">
              <a:extLst>
                <a:ext uri="{FF2B5EF4-FFF2-40B4-BE49-F238E27FC236}">
                  <a16:creationId xmlns:a16="http://schemas.microsoft.com/office/drawing/2014/main" id="{D6CE2A74-2CC5-30A9-89C3-27BAAF58CC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407707" y="-907853"/>
              <a:ext cx="0" cy="3574831"/>
            </a:xfrm>
            <a:prstGeom prst="line">
              <a:avLst/>
            </a:prstGeom>
            <a:ln w="15875"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F881B35-B35D-F261-3137-E35E226E959A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1DDBF62-8001-E4CB-6CF7-E5955CC0B66F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C147810-7B13-BA19-A028-F7847305A6AE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F0DD329-A4DE-5EC0-C591-B18609F7A177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9E2B9ED-561D-AE20-B4C1-3EAC52BA2E4B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9" name="图形 28">
            <a:extLst>
              <a:ext uri="{FF2B5EF4-FFF2-40B4-BE49-F238E27FC236}">
                <a16:creationId xmlns:a16="http://schemas.microsoft.com/office/drawing/2014/main" id="{DD68D6D2-7446-E337-78CF-AE778F2B5A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14" t="50005" r="-1"/>
          <a:stretch/>
        </p:blipFill>
        <p:spPr>
          <a:xfrm>
            <a:off x="9602994" y="3866476"/>
            <a:ext cx="1037809" cy="3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16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8772A17-EE42-09E6-0F82-E180367B2EF6}"/>
              </a:ext>
            </a:extLst>
          </p:cNvPr>
          <p:cNvSpPr txBox="1"/>
          <p:nvPr/>
        </p:nvSpPr>
        <p:spPr>
          <a:xfrm>
            <a:off x="5876948" y="603175"/>
            <a:ext cx="1640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WENDY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作品</a:t>
            </a: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0E02B5F6-D03F-7FBE-0A7E-8D149CDB94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>
            <a:off x="4839139" y="568152"/>
            <a:ext cx="1037809" cy="379303"/>
          </a:xfrm>
          <a:prstGeom prst="rect">
            <a:avLst/>
          </a:prstGeom>
        </p:spPr>
      </p:pic>
      <p:sp>
        <p:nvSpPr>
          <p:cNvPr id="19" name="矩形: 圆角 36">
            <a:extLst>
              <a:ext uri="{FF2B5EF4-FFF2-40B4-BE49-F238E27FC236}">
                <a16:creationId xmlns:a16="http://schemas.microsoft.com/office/drawing/2014/main" id="{EAC9D09F-C664-86F7-5C36-C575737ED218}"/>
              </a:ext>
            </a:extLst>
          </p:cNvPr>
          <p:cNvSpPr/>
          <p:nvPr/>
        </p:nvSpPr>
        <p:spPr>
          <a:xfrm>
            <a:off x="1692964" y="1713379"/>
            <a:ext cx="1927058" cy="4599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F4FEB"/>
              </a:gs>
              <a:gs pos="100000">
                <a:srgbClr val="0A8FFF"/>
              </a:gs>
            </a:gsLst>
            <a:lin ang="2700000" scaled="0"/>
          </a:gradFill>
          <a:ln>
            <a:noFill/>
          </a:ln>
          <a:effectLst>
            <a:outerShdw blurRad="190500" dist="38100" dir="8100000" algn="tr" rotWithShape="0">
              <a:srgbClr val="4F4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YouSheBiaoTiHei" pitchFamily="2" charset="-122"/>
                <a:ea typeface="YouSheBiaoTiHei" pitchFamily="2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YouSheBiaoTiHei" pitchFamily="2" charset="-122"/>
                <a:ea typeface="YouSheBiaoTiHei" pitchFamily="2" charset="-122"/>
              </a:rPr>
              <a:t>使用字体</a:t>
            </a:r>
          </a:p>
        </p:txBody>
      </p:sp>
      <p:sp>
        <p:nvSpPr>
          <p:cNvPr id="20" name="矩形: 圆角 36">
            <a:extLst>
              <a:ext uri="{FF2B5EF4-FFF2-40B4-BE49-F238E27FC236}">
                <a16:creationId xmlns:a16="http://schemas.microsoft.com/office/drawing/2014/main" id="{3CE1FA95-2743-CA94-9821-69B2E7660867}"/>
              </a:ext>
            </a:extLst>
          </p:cNvPr>
          <p:cNvSpPr/>
          <p:nvPr/>
        </p:nvSpPr>
        <p:spPr>
          <a:xfrm>
            <a:off x="7804816" y="1713379"/>
            <a:ext cx="1927058" cy="4599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F4FEB"/>
              </a:gs>
              <a:gs pos="100000">
                <a:srgbClr val="0A8FFF"/>
              </a:gs>
            </a:gsLst>
            <a:lin ang="2700000" scaled="0"/>
          </a:gradFill>
          <a:ln>
            <a:noFill/>
          </a:ln>
          <a:effectLst>
            <a:outerShdw blurRad="190500" dist="38100" dir="8100000" algn="tr" rotWithShape="0">
              <a:srgbClr val="4F4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YouSheBiaoTiHei" pitchFamily="2" charset="-122"/>
                <a:ea typeface="YouSheBiaoTiHei" pitchFamily="2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26000"/>
                    </a:prstClr>
                  </a:outerShdw>
                </a:effectLst>
                <a:latin typeface="YouSheBiaoTiHei" pitchFamily="2" charset="-122"/>
                <a:ea typeface="YouSheBiaoTiHei" pitchFamily="2" charset="-122"/>
              </a:rPr>
              <a:t>使用色彩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403E23C-8457-6E29-B1C3-B45DDACF037D}"/>
              </a:ext>
            </a:extLst>
          </p:cNvPr>
          <p:cNvSpPr txBox="1"/>
          <p:nvPr/>
        </p:nvSpPr>
        <p:spPr>
          <a:xfrm>
            <a:off x="1181540" y="3006247"/>
            <a:ext cx="1132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8638CA-F85D-8E0D-6376-DC763B857FB5}"/>
              </a:ext>
            </a:extLst>
          </p:cNvPr>
          <p:cNvSpPr txBox="1"/>
          <p:nvPr/>
        </p:nvSpPr>
        <p:spPr>
          <a:xfrm>
            <a:off x="1181540" y="3674046"/>
            <a:ext cx="11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正文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0BCE245-4C08-985A-75BF-AEF42505D4D7}"/>
              </a:ext>
            </a:extLst>
          </p:cNvPr>
          <p:cNvSpPr txBox="1"/>
          <p:nvPr/>
        </p:nvSpPr>
        <p:spPr>
          <a:xfrm>
            <a:off x="2194005" y="3006247"/>
            <a:ext cx="2645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优设标题黑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50E4AFF-B692-0A70-A576-1C0E2AB66395}"/>
              </a:ext>
            </a:extLst>
          </p:cNvPr>
          <p:cNvSpPr txBox="1"/>
          <p:nvPr/>
        </p:nvSpPr>
        <p:spPr>
          <a:xfrm>
            <a:off x="2194005" y="3670219"/>
            <a:ext cx="3418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Alibaba PuHuiTi R" pitchFamily="18" charset="-122"/>
                <a:ea typeface="Alibaba PuHuiTi R" pitchFamily="18" charset="-122"/>
              </a:rPr>
              <a:t>阿里巴巴普惠体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AA8AA0C-3D0F-04FE-F626-F470CACF7BE5}"/>
              </a:ext>
            </a:extLst>
          </p:cNvPr>
          <p:cNvSpPr/>
          <p:nvPr/>
        </p:nvSpPr>
        <p:spPr>
          <a:xfrm>
            <a:off x="6755650" y="2508336"/>
            <a:ext cx="887249" cy="184132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FAF61E9-3AAC-38C1-E39F-E6B1AA752EEA}"/>
              </a:ext>
            </a:extLst>
          </p:cNvPr>
          <p:cNvSpPr/>
          <p:nvPr/>
        </p:nvSpPr>
        <p:spPr>
          <a:xfrm>
            <a:off x="7804816" y="2508336"/>
            <a:ext cx="887249" cy="1841327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6439EDE-65BD-B82F-9355-EEE9A1E7A055}"/>
              </a:ext>
            </a:extLst>
          </p:cNvPr>
          <p:cNvSpPr/>
          <p:nvPr/>
        </p:nvSpPr>
        <p:spPr>
          <a:xfrm>
            <a:off x="8853982" y="2508336"/>
            <a:ext cx="887249" cy="1841327"/>
          </a:xfrm>
          <a:prstGeom prst="rect">
            <a:avLst/>
          </a:prstGeom>
          <a:solidFill>
            <a:srgbClr val="0A8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7B28C75-6A27-A63A-588C-495EEE8C75F3}"/>
              </a:ext>
            </a:extLst>
          </p:cNvPr>
          <p:cNvSpPr/>
          <p:nvPr/>
        </p:nvSpPr>
        <p:spPr>
          <a:xfrm>
            <a:off x="9903149" y="2508336"/>
            <a:ext cx="887249" cy="1841327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D0FDC29-3E9E-A51B-9408-248C285B55EA}"/>
              </a:ext>
            </a:extLst>
          </p:cNvPr>
          <p:cNvSpPr txBox="1"/>
          <p:nvPr/>
        </p:nvSpPr>
        <p:spPr>
          <a:xfrm>
            <a:off x="6749260" y="4500043"/>
            <a:ext cx="1058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>
                <a:latin typeface="Alibaba PuHuiTi R" pitchFamily="18" charset="-122"/>
                <a:ea typeface="Alibaba PuHuiTi R" pitchFamily="18" charset="-122"/>
              </a:rPr>
              <a:t>#000000</a:t>
            </a:r>
            <a:endParaRPr kumimoji="1" lang="zh-CN" altLang="en-US" sz="1400"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D0A837F-577D-FB7D-03FB-2B65763DC0C9}"/>
              </a:ext>
            </a:extLst>
          </p:cNvPr>
          <p:cNvSpPr txBox="1"/>
          <p:nvPr/>
        </p:nvSpPr>
        <p:spPr>
          <a:xfrm>
            <a:off x="7823671" y="4500043"/>
            <a:ext cx="1058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>
                <a:latin typeface="Alibaba PuHuiTi R" pitchFamily="18" charset="-122"/>
                <a:ea typeface="Alibaba PuHuiTi R" pitchFamily="18" charset="-122"/>
              </a:rPr>
              <a:t>#4E4FEB</a:t>
            </a:r>
            <a:endParaRPr kumimoji="1" lang="zh-CN" altLang="en-US" sz="1400"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8985CC8-5513-A61C-DC15-E1294F79D483}"/>
              </a:ext>
            </a:extLst>
          </p:cNvPr>
          <p:cNvSpPr txBox="1"/>
          <p:nvPr/>
        </p:nvSpPr>
        <p:spPr>
          <a:xfrm>
            <a:off x="8871706" y="4500043"/>
            <a:ext cx="1058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>
                <a:latin typeface="Alibaba PuHuiTi R" pitchFamily="18" charset="-122"/>
                <a:ea typeface="Alibaba PuHuiTi R" pitchFamily="18" charset="-122"/>
              </a:rPr>
              <a:t>#068FFF</a:t>
            </a:r>
            <a:endParaRPr kumimoji="1" lang="zh-CN" altLang="en-US" sz="1400"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2BFA3C-FFA2-EE58-F02D-3BDE9EFB84EC}"/>
              </a:ext>
            </a:extLst>
          </p:cNvPr>
          <p:cNvSpPr txBox="1"/>
          <p:nvPr/>
        </p:nvSpPr>
        <p:spPr>
          <a:xfrm>
            <a:off x="9919742" y="4500043"/>
            <a:ext cx="1201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>
                <a:latin typeface="Alibaba PuHuiTi R" pitchFamily="18" charset="-122"/>
                <a:ea typeface="Alibaba PuHuiTi R" pitchFamily="18" charset="-122"/>
              </a:rPr>
              <a:t>#EEEEEE</a:t>
            </a:r>
            <a:endParaRPr kumimoji="1" lang="zh-CN" altLang="en-US" sz="1400"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290E666-7241-6D22-E6C3-D9EEFA52465D}"/>
              </a:ext>
            </a:extLst>
          </p:cNvPr>
          <p:cNvSpPr txBox="1"/>
          <p:nvPr/>
        </p:nvSpPr>
        <p:spPr>
          <a:xfrm>
            <a:off x="4823425" y="6120571"/>
            <a:ext cx="2545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*仅供个人非商业用途使用</a:t>
            </a:r>
          </a:p>
        </p:txBody>
      </p:sp>
    </p:spTree>
    <p:extLst>
      <p:ext uri="{BB962C8B-B14F-4D97-AF65-F5344CB8AC3E}">
        <p14:creationId xmlns:p14="http://schemas.microsoft.com/office/powerpoint/2010/main" val="3906960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224E74-5A8C-9DFD-C741-944C932DE22B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4F4FEB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C210035-EE3A-E5E4-B065-B9107A103614}"/>
              </a:ext>
            </a:extLst>
          </p:cNvPr>
          <p:cNvGrpSpPr/>
          <p:nvPr/>
        </p:nvGrpSpPr>
        <p:grpSpPr>
          <a:xfrm>
            <a:off x="5770331" y="2282979"/>
            <a:ext cx="1946223" cy="670160"/>
            <a:chOff x="5779956" y="2165508"/>
            <a:chExt cx="1946223" cy="670160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081C6191-42FF-1C1C-3D47-1795D4E7A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956" y="2473564"/>
              <a:ext cx="1726735" cy="362104"/>
            </a:xfrm>
            <a:custGeom>
              <a:avLst/>
              <a:gdLst>
                <a:gd name="T0" fmla="*/ 391912 w 1717675"/>
                <a:gd name="T1" fmla="*/ 391912 w 1717675"/>
                <a:gd name="T2" fmla="*/ 391912 w 1717675"/>
                <a:gd name="T3" fmla="*/ 391912 w 1717675"/>
                <a:gd name="T4" fmla="*/ 391912 w 1717675"/>
                <a:gd name="T5" fmla="*/ 391912 w 1717675"/>
                <a:gd name="T6" fmla="*/ 391912 w 1717675"/>
                <a:gd name="T7" fmla="*/ 391912 w 1717675"/>
                <a:gd name="T8" fmla="*/ 391912 w 1717675"/>
                <a:gd name="T9" fmla="*/ 391912 w 1717675"/>
                <a:gd name="T10" fmla="*/ 391912 w 1717675"/>
                <a:gd name="T11" fmla="*/ 391912 w 1717675"/>
                <a:gd name="T12" fmla="*/ 391912 w 1717675"/>
                <a:gd name="T13" fmla="*/ 391912 w 1717675"/>
                <a:gd name="T14" fmla="*/ 391912 w 1717675"/>
                <a:gd name="T15" fmla="*/ 391912 w 1717675"/>
                <a:gd name="T16" fmla="*/ 391912 w 1717675"/>
                <a:gd name="T17" fmla="*/ 391912 w 1717675"/>
                <a:gd name="T18" fmla="*/ 391912 w 1717675"/>
                <a:gd name="T19" fmla="*/ 391912 w 1717675"/>
                <a:gd name="T20" fmla="*/ 391912 w 1717675"/>
                <a:gd name="T21" fmla="*/ 391912 w 1717675"/>
                <a:gd name="T22" fmla="*/ 391912 w 1717675"/>
                <a:gd name="T23" fmla="*/ 391912 w 1717675"/>
                <a:gd name="T24" fmla="*/ 391912 w 1717675"/>
                <a:gd name="T25" fmla="*/ 391912 w 1717675"/>
                <a:gd name="T26" fmla="*/ 391912 w 1717675"/>
                <a:gd name="T27" fmla="*/ 391912 w 1717675"/>
                <a:gd name="T28" fmla="*/ 391912 w 1717675"/>
                <a:gd name="T29" fmla="*/ 391912 w 1717675"/>
                <a:gd name="T30" fmla="*/ 391912 w 1717675"/>
                <a:gd name="T31" fmla="*/ 391912 w 1717675"/>
                <a:gd name="T32" fmla="*/ 391912 w 1717675"/>
                <a:gd name="T33" fmla="*/ 391912 w 1717675"/>
                <a:gd name="T34" fmla="*/ 391912 w 1717675"/>
                <a:gd name="T35" fmla="*/ 391912 w 1717675"/>
                <a:gd name="T36" fmla="*/ 391912 w 1717675"/>
                <a:gd name="T37" fmla="*/ 391912 w 1717675"/>
                <a:gd name="T38" fmla="*/ 391912 w 1717675"/>
                <a:gd name="T39" fmla="*/ 391912 w 1717675"/>
                <a:gd name="T40" fmla="*/ 391912 w 1717675"/>
                <a:gd name="T41" fmla="*/ 391912 w 1717675"/>
                <a:gd name="T42" fmla="*/ 391912 w 1717675"/>
                <a:gd name="T43" fmla="*/ 391912 w 1717675"/>
                <a:gd name="T44" fmla="*/ 391912 w 1717675"/>
                <a:gd name="T45" fmla="*/ 391912 w 1717675"/>
                <a:gd name="T46" fmla="*/ 391912 w 1717675"/>
                <a:gd name="T47" fmla="*/ 391912 w 1717675"/>
                <a:gd name="T48" fmla="*/ 391912 w 1717675"/>
                <a:gd name="T49" fmla="*/ 391912 w 1717675"/>
                <a:gd name="T50" fmla="*/ 391912 w 1717675"/>
                <a:gd name="T51" fmla="*/ 391912 w 1717675"/>
                <a:gd name="T52" fmla="*/ 391912 w 1717675"/>
                <a:gd name="T53" fmla="*/ 391912 w 1717675"/>
                <a:gd name="T54" fmla="*/ 391912 w 1717675"/>
                <a:gd name="T55" fmla="*/ 391912 w 1717675"/>
                <a:gd name="T56" fmla="*/ 391912 w 1717675"/>
                <a:gd name="T57" fmla="*/ 391912 w 1717675"/>
                <a:gd name="T58" fmla="*/ 391912 w 1717675"/>
                <a:gd name="T59" fmla="*/ 391912 w 1717675"/>
                <a:gd name="T60" fmla="*/ 391912 w 1717675"/>
                <a:gd name="T61" fmla="*/ 391912 w 1717675"/>
                <a:gd name="T62" fmla="*/ 391912 w 1717675"/>
                <a:gd name="T63" fmla="*/ 391912 w 1717675"/>
                <a:gd name="T64" fmla="*/ 391912 w 1717675"/>
                <a:gd name="T65" fmla="*/ 391912 w 1717675"/>
                <a:gd name="T66" fmla="*/ 391912 w 1717675"/>
                <a:gd name="T67" fmla="*/ 391912 w 1717675"/>
                <a:gd name="T68" fmla="*/ 391912 w 1717675"/>
                <a:gd name="T69" fmla="*/ 391912 w 1717675"/>
                <a:gd name="T70" fmla="*/ 391912 w 1717675"/>
                <a:gd name="T71" fmla="*/ 391912 w 1717675"/>
                <a:gd name="T72" fmla="*/ 391912 w 1717675"/>
                <a:gd name="T73" fmla="*/ 391912 w 1717675"/>
                <a:gd name="T74" fmla="*/ 391912 w 1717675"/>
                <a:gd name="T75" fmla="*/ 391912 w 1717675"/>
                <a:gd name="T76" fmla="*/ 391912 w 1717675"/>
                <a:gd name="T77" fmla="*/ 391912 w 1717675"/>
                <a:gd name="T78" fmla="*/ 391912 w 1717675"/>
                <a:gd name="T79" fmla="*/ 391912 w 1717675"/>
                <a:gd name="T80" fmla="*/ 391912 w 1717675"/>
                <a:gd name="T81" fmla="*/ 391912 w 1717675"/>
                <a:gd name="T82" fmla="*/ 391912 w 1717675"/>
                <a:gd name="T83" fmla="*/ 391912 w 1717675"/>
                <a:gd name="T84" fmla="*/ 391912 w 1717675"/>
                <a:gd name="T85" fmla="*/ 391912 w 1717675"/>
                <a:gd name="T86" fmla="*/ 391912 w 1717675"/>
                <a:gd name="T87" fmla="*/ 391912 w 1717675"/>
                <a:gd name="T88" fmla="*/ 391912 w 1717675"/>
                <a:gd name="T89" fmla="*/ 391912 w 1717675"/>
                <a:gd name="T90" fmla="*/ 391912 w 1717675"/>
                <a:gd name="T91" fmla="*/ 391912 w 1717675"/>
                <a:gd name="T92" fmla="*/ 391912 w 1717675"/>
                <a:gd name="T93" fmla="*/ 391912 w 1717675"/>
                <a:gd name="T94" fmla="*/ 391912 w 1717675"/>
                <a:gd name="T95" fmla="*/ 391912 w 1717675"/>
                <a:gd name="T96" fmla="*/ 391912 w 1717675"/>
                <a:gd name="T97" fmla="*/ 391912 w 1717675"/>
                <a:gd name="T98" fmla="*/ 391912 w 1717675"/>
                <a:gd name="T99" fmla="*/ 391912 w 1717675"/>
                <a:gd name="T100" fmla="*/ 391912 w 1717675"/>
                <a:gd name="T101" fmla="*/ 391912 w 1717675"/>
                <a:gd name="T102" fmla="*/ 391912 w 1717675"/>
                <a:gd name="T103" fmla="*/ 391912 w 1717675"/>
                <a:gd name="T104" fmla="*/ 391912 w 1717675"/>
                <a:gd name="T105" fmla="*/ 391912 w 1717675"/>
                <a:gd name="T106" fmla="*/ 391912 w 1717675"/>
                <a:gd name="T107" fmla="*/ 391912 w 1717675"/>
                <a:gd name="T108" fmla="*/ 391912 w 1717675"/>
                <a:gd name="T109" fmla="*/ 391912 w 1717675"/>
                <a:gd name="T110" fmla="*/ 391912 w 1717675"/>
                <a:gd name="T111" fmla="*/ 391912 w 1717675"/>
                <a:gd name="T112" fmla="*/ 391912 w 1717675"/>
                <a:gd name="T113" fmla="*/ 391912 w 1717675"/>
                <a:gd name="T114" fmla="*/ 391912 w 1717675"/>
                <a:gd name="T115" fmla="*/ 391912 w 1717675"/>
                <a:gd name="T116" fmla="*/ 391912 w 1717675"/>
                <a:gd name="T117" fmla="*/ 391912 w 1717675"/>
                <a:gd name="T118" fmla="*/ 391912 w 1717675"/>
                <a:gd name="T119" fmla="*/ 391912 w 1717675"/>
                <a:gd name="T120" fmla="*/ 391912 w 1717675"/>
                <a:gd name="T121" fmla="*/ 391912 w 1717675"/>
                <a:gd name="T122" fmla="*/ 391912 w 1717675"/>
                <a:gd name="T123" fmla="*/ 391912 w 1717675"/>
                <a:gd name="T124" fmla="*/ 391912 w 1717675"/>
                <a:gd name="T125" fmla="*/ 391912 w 1717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146">
                  <a:moveTo>
                    <a:pt x="372" y="40"/>
                  </a:moveTo>
                  <a:cubicBezTo>
                    <a:pt x="372" y="39"/>
                    <a:pt x="371" y="39"/>
                    <a:pt x="370" y="40"/>
                  </a:cubicBezTo>
                  <a:cubicBezTo>
                    <a:pt x="370" y="40"/>
                    <a:pt x="368" y="40"/>
                    <a:pt x="367" y="40"/>
                  </a:cubicBezTo>
                  <a:cubicBezTo>
                    <a:pt x="368" y="41"/>
                    <a:pt x="371" y="42"/>
                    <a:pt x="370" y="41"/>
                  </a:cubicBezTo>
                  <a:cubicBezTo>
                    <a:pt x="372" y="43"/>
                    <a:pt x="374" y="40"/>
                    <a:pt x="376" y="40"/>
                  </a:cubicBezTo>
                  <a:cubicBezTo>
                    <a:pt x="376" y="41"/>
                    <a:pt x="376" y="42"/>
                    <a:pt x="375" y="42"/>
                  </a:cubicBezTo>
                  <a:cubicBezTo>
                    <a:pt x="377" y="44"/>
                    <a:pt x="380" y="43"/>
                    <a:pt x="382" y="45"/>
                  </a:cubicBezTo>
                  <a:cubicBezTo>
                    <a:pt x="382" y="45"/>
                    <a:pt x="381" y="45"/>
                    <a:pt x="380" y="45"/>
                  </a:cubicBezTo>
                  <a:cubicBezTo>
                    <a:pt x="380" y="45"/>
                    <a:pt x="380" y="45"/>
                    <a:pt x="380" y="45"/>
                  </a:cubicBezTo>
                  <a:cubicBezTo>
                    <a:pt x="379" y="45"/>
                    <a:pt x="378" y="45"/>
                    <a:pt x="377" y="45"/>
                  </a:cubicBezTo>
                  <a:cubicBezTo>
                    <a:pt x="377" y="45"/>
                    <a:pt x="376" y="46"/>
                    <a:pt x="377" y="46"/>
                  </a:cubicBezTo>
                  <a:cubicBezTo>
                    <a:pt x="375" y="46"/>
                    <a:pt x="375" y="48"/>
                    <a:pt x="374" y="49"/>
                  </a:cubicBezTo>
                  <a:cubicBezTo>
                    <a:pt x="375" y="50"/>
                    <a:pt x="374" y="50"/>
                    <a:pt x="375" y="51"/>
                  </a:cubicBezTo>
                  <a:cubicBezTo>
                    <a:pt x="376" y="52"/>
                    <a:pt x="379" y="51"/>
                    <a:pt x="380" y="53"/>
                  </a:cubicBezTo>
                  <a:cubicBezTo>
                    <a:pt x="383" y="53"/>
                    <a:pt x="386" y="54"/>
                    <a:pt x="389" y="56"/>
                  </a:cubicBezTo>
                  <a:cubicBezTo>
                    <a:pt x="387" y="56"/>
                    <a:pt x="383" y="53"/>
                    <a:pt x="379" y="55"/>
                  </a:cubicBezTo>
                  <a:cubicBezTo>
                    <a:pt x="376" y="54"/>
                    <a:pt x="374" y="53"/>
                    <a:pt x="370" y="54"/>
                  </a:cubicBezTo>
                  <a:cubicBezTo>
                    <a:pt x="369" y="54"/>
                    <a:pt x="370" y="55"/>
                    <a:pt x="369" y="55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6" y="57"/>
                    <a:pt x="368" y="57"/>
                  </a:cubicBezTo>
                  <a:cubicBezTo>
                    <a:pt x="368" y="57"/>
                    <a:pt x="368" y="57"/>
                    <a:pt x="368" y="56"/>
                  </a:cubicBezTo>
                  <a:cubicBezTo>
                    <a:pt x="370" y="58"/>
                    <a:pt x="371" y="61"/>
                    <a:pt x="376" y="59"/>
                  </a:cubicBezTo>
                  <a:cubicBezTo>
                    <a:pt x="375" y="60"/>
                    <a:pt x="376" y="61"/>
                    <a:pt x="377" y="61"/>
                  </a:cubicBezTo>
                  <a:cubicBezTo>
                    <a:pt x="374" y="61"/>
                    <a:pt x="371" y="60"/>
                    <a:pt x="368" y="59"/>
                  </a:cubicBezTo>
                  <a:cubicBezTo>
                    <a:pt x="367" y="60"/>
                    <a:pt x="368" y="60"/>
                    <a:pt x="367" y="61"/>
                  </a:cubicBezTo>
                  <a:cubicBezTo>
                    <a:pt x="366" y="61"/>
                    <a:pt x="365" y="60"/>
                    <a:pt x="364" y="60"/>
                  </a:cubicBezTo>
                  <a:cubicBezTo>
                    <a:pt x="364" y="61"/>
                    <a:pt x="364" y="62"/>
                    <a:pt x="364" y="62"/>
                  </a:cubicBezTo>
                  <a:cubicBezTo>
                    <a:pt x="365" y="63"/>
                    <a:pt x="366" y="62"/>
                    <a:pt x="367" y="62"/>
                  </a:cubicBezTo>
                  <a:cubicBezTo>
                    <a:pt x="369" y="63"/>
                    <a:pt x="371" y="65"/>
                    <a:pt x="373" y="65"/>
                  </a:cubicBezTo>
                  <a:cubicBezTo>
                    <a:pt x="373" y="66"/>
                    <a:pt x="372" y="63"/>
                    <a:pt x="370" y="65"/>
                  </a:cubicBezTo>
                  <a:cubicBezTo>
                    <a:pt x="368" y="64"/>
                    <a:pt x="366" y="63"/>
                    <a:pt x="364" y="64"/>
                  </a:cubicBezTo>
                  <a:cubicBezTo>
                    <a:pt x="365" y="66"/>
                    <a:pt x="369" y="66"/>
                    <a:pt x="371" y="68"/>
                  </a:cubicBezTo>
                  <a:cubicBezTo>
                    <a:pt x="371" y="68"/>
                    <a:pt x="371" y="69"/>
                    <a:pt x="370" y="69"/>
                  </a:cubicBezTo>
                  <a:cubicBezTo>
                    <a:pt x="371" y="69"/>
                    <a:pt x="370" y="68"/>
                    <a:pt x="370" y="68"/>
                  </a:cubicBezTo>
                  <a:cubicBezTo>
                    <a:pt x="367" y="67"/>
                    <a:pt x="365" y="66"/>
                    <a:pt x="361" y="67"/>
                  </a:cubicBezTo>
                  <a:cubicBezTo>
                    <a:pt x="360" y="67"/>
                    <a:pt x="362" y="67"/>
                    <a:pt x="361" y="67"/>
                  </a:cubicBezTo>
                  <a:cubicBezTo>
                    <a:pt x="360" y="68"/>
                    <a:pt x="360" y="68"/>
                    <a:pt x="359" y="68"/>
                  </a:cubicBezTo>
                  <a:cubicBezTo>
                    <a:pt x="347" y="65"/>
                    <a:pt x="332" y="67"/>
                    <a:pt x="320" y="65"/>
                  </a:cubicBezTo>
                  <a:cubicBezTo>
                    <a:pt x="320" y="66"/>
                    <a:pt x="319" y="65"/>
                    <a:pt x="318" y="66"/>
                  </a:cubicBezTo>
                  <a:cubicBezTo>
                    <a:pt x="312" y="65"/>
                    <a:pt x="306" y="66"/>
                    <a:pt x="301" y="64"/>
                  </a:cubicBezTo>
                  <a:cubicBezTo>
                    <a:pt x="304" y="67"/>
                    <a:pt x="309" y="67"/>
                    <a:pt x="313" y="69"/>
                  </a:cubicBezTo>
                  <a:cubicBezTo>
                    <a:pt x="317" y="71"/>
                    <a:pt x="320" y="74"/>
                    <a:pt x="325" y="74"/>
                  </a:cubicBezTo>
                  <a:cubicBezTo>
                    <a:pt x="326" y="75"/>
                    <a:pt x="327" y="75"/>
                    <a:pt x="328" y="76"/>
                  </a:cubicBezTo>
                  <a:cubicBezTo>
                    <a:pt x="329" y="76"/>
                    <a:pt x="331" y="77"/>
                    <a:pt x="333" y="77"/>
                  </a:cubicBezTo>
                  <a:cubicBezTo>
                    <a:pt x="334" y="79"/>
                    <a:pt x="335" y="79"/>
                    <a:pt x="336" y="80"/>
                  </a:cubicBezTo>
                  <a:cubicBezTo>
                    <a:pt x="336" y="81"/>
                    <a:pt x="335" y="81"/>
                    <a:pt x="334" y="81"/>
                  </a:cubicBezTo>
                  <a:cubicBezTo>
                    <a:pt x="333" y="82"/>
                    <a:pt x="334" y="83"/>
                    <a:pt x="335" y="83"/>
                  </a:cubicBezTo>
                  <a:cubicBezTo>
                    <a:pt x="333" y="84"/>
                    <a:pt x="332" y="82"/>
                    <a:pt x="330" y="83"/>
                  </a:cubicBezTo>
                  <a:cubicBezTo>
                    <a:pt x="332" y="84"/>
                    <a:pt x="334" y="86"/>
                    <a:pt x="336" y="86"/>
                  </a:cubicBezTo>
                  <a:cubicBezTo>
                    <a:pt x="336" y="87"/>
                    <a:pt x="334" y="87"/>
                    <a:pt x="333" y="87"/>
                  </a:cubicBezTo>
                  <a:cubicBezTo>
                    <a:pt x="334" y="88"/>
                    <a:pt x="334" y="89"/>
                    <a:pt x="333" y="89"/>
                  </a:cubicBezTo>
                  <a:cubicBezTo>
                    <a:pt x="335" y="91"/>
                    <a:pt x="338" y="91"/>
                    <a:pt x="340" y="93"/>
                  </a:cubicBezTo>
                  <a:cubicBezTo>
                    <a:pt x="344" y="93"/>
                    <a:pt x="349" y="94"/>
                    <a:pt x="347" y="98"/>
                  </a:cubicBezTo>
                  <a:cubicBezTo>
                    <a:pt x="347" y="98"/>
                    <a:pt x="346" y="98"/>
                    <a:pt x="345" y="99"/>
                  </a:cubicBezTo>
                  <a:cubicBezTo>
                    <a:pt x="346" y="98"/>
                    <a:pt x="344" y="98"/>
                    <a:pt x="344" y="96"/>
                  </a:cubicBezTo>
                  <a:cubicBezTo>
                    <a:pt x="343" y="97"/>
                    <a:pt x="344" y="98"/>
                    <a:pt x="342" y="98"/>
                  </a:cubicBezTo>
                  <a:cubicBezTo>
                    <a:pt x="343" y="97"/>
                    <a:pt x="343" y="97"/>
                    <a:pt x="343" y="96"/>
                  </a:cubicBezTo>
                  <a:cubicBezTo>
                    <a:pt x="343" y="95"/>
                    <a:pt x="342" y="96"/>
                    <a:pt x="341" y="95"/>
                  </a:cubicBezTo>
                  <a:cubicBezTo>
                    <a:pt x="341" y="95"/>
                    <a:pt x="341" y="96"/>
                    <a:pt x="341" y="96"/>
                  </a:cubicBezTo>
                  <a:cubicBezTo>
                    <a:pt x="340" y="96"/>
                    <a:pt x="340" y="96"/>
                    <a:pt x="340" y="95"/>
                  </a:cubicBezTo>
                  <a:cubicBezTo>
                    <a:pt x="337" y="96"/>
                    <a:pt x="335" y="97"/>
                    <a:pt x="332" y="95"/>
                  </a:cubicBezTo>
                  <a:cubicBezTo>
                    <a:pt x="333" y="96"/>
                    <a:pt x="332" y="96"/>
                    <a:pt x="331" y="96"/>
                  </a:cubicBezTo>
                  <a:cubicBezTo>
                    <a:pt x="331" y="96"/>
                    <a:pt x="332" y="95"/>
                    <a:pt x="331" y="95"/>
                  </a:cubicBezTo>
                  <a:cubicBezTo>
                    <a:pt x="330" y="95"/>
                    <a:pt x="332" y="95"/>
                    <a:pt x="332" y="94"/>
                  </a:cubicBezTo>
                  <a:cubicBezTo>
                    <a:pt x="333" y="95"/>
                    <a:pt x="337" y="97"/>
                    <a:pt x="336" y="94"/>
                  </a:cubicBezTo>
                  <a:cubicBezTo>
                    <a:pt x="333" y="92"/>
                    <a:pt x="329" y="92"/>
                    <a:pt x="326" y="90"/>
                  </a:cubicBezTo>
                  <a:cubicBezTo>
                    <a:pt x="326" y="91"/>
                    <a:pt x="325" y="91"/>
                    <a:pt x="324" y="91"/>
                  </a:cubicBezTo>
                  <a:cubicBezTo>
                    <a:pt x="324" y="91"/>
                    <a:pt x="324" y="91"/>
                    <a:pt x="324" y="92"/>
                  </a:cubicBezTo>
                  <a:cubicBezTo>
                    <a:pt x="324" y="92"/>
                    <a:pt x="325" y="92"/>
                    <a:pt x="326" y="92"/>
                  </a:cubicBezTo>
                  <a:cubicBezTo>
                    <a:pt x="326" y="93"/>
                    <a:pt x="327" y="93"/>
                    <a:pt x="327" y="93"/>
                  </a:cubicBezTo>
                  <a:cubicBezTo>
                    <a:pt x="327" y="93"/>
                    <a:pt x="327" y="94"/>
                    <a:pt x="327" y="94"/>
                  </a:cubicBezTo>
                  <a:cubicBezTo>
                    <a:pt x="328" y="95"/>
                    <a:pt x="328" y="94"/>
                    <a:pt x="329" y="94"/>
                  </a:cubicBezTo>
                  <a:cubicBezTo>
                    <a:pt x="330" y="94"/>
                    <a:pt x="329" y="96"/>
                    <a:pt x="329" y="96"/>
                  </a:cubicBezTo>
                  <a:cubicBezTo>
                    <a:pt x="328" y="96"/>
                    <a:pt x="328" y="96"/>
                    <a:pt x="328" y="95"/>
                  </a:cubicBezTo>
                  <a:cubicBezTo>
                    <a:pt x="327" y="95"/>
                    <a:pt x="327" y="95"/>
                    <a:pt x="326" y="95"/>
                  </a:cubicBezTo>
                  <a:cubicBezTo>
                    <a:pt x="326" y="96"/>
                    <a:pt x="328" y="96"/>
                    <a:pt x="329" y="97"/>
                  </a:cubicBezTo>
                  <a:cubicBezTo>
                    <a:pt x="328" y="97"/>
                    <a:pt x="327" y="98"/>
                    <a:pt x="326" y="97"/>
                  </a:cubicBezTo>
                  <a:cubicBezTo>
                    <a:pt x="327" y="98"/>
                    <a:pt x="326" y="98"/>
                    <a:pt x="327" y="99"/>
                  </a:cubicBezTo>
                  <a:cubicBezTo>
                    <a:pt x="328" y="99"/>
                    <a:pt x="329" y="100"/>
                    <a:pt x="330" y="100"/>
                  </a:cubicBezTo>
                  <a:cubicBezTo>
                    <a:pt x="329" y="101"/>
                    <a:pt x="327" y="101"/>
                    <a:pt x="326" y="100"/>
                  </a:cubicBezTo>
                  <a:cubicBezTo>
                    <a:pt x="325" y="102"/>
                    <a:pt x="326" y="102"/>
                    <a:pt x="327" y="104"/>
                  </a:cubicBezTo>
                  <a:cubicBezTo>
                    <a:pt x="325" y="104"/>
                    <a:pt x="326" y="104"/>
                    <a:pt x="325" y="104"/>
                  </a:cubicBezTo>
                  <a:cubicBezTo>
                    <a:pt x="326" y="105"/>
                    <a:pt x="327" y="106"/>
                    <a:pt x="329" y="106"/>
                  </a:cubicBezTo>
                  <a:cubicBezTo>
                    <a:pt x="327" y="106"/>
                    <a:pt x="324" y="105"/>
                    <a:pt x="323" y="105"/>
                  </a:cubicBezTo>
                  <a:cubicBezTo>
                    <a:pt x="322" y="106"/>
                    <a:pt x="323" y="106"/>
                    <a:pt x="322" y="106"/>
                  </a:cubicBezTo>
                  <a:cubicBezTo>
                    <a:pt x="323" y="106"/>
                    <a:pt x="323" y="107"/>
                    <a:pt x="324" y="108"/>
                  </a:cubicBezTo>
                  <a:cubicBezTo>
                    <a:pt x="327" y="109"/>
                    <a:pt x="333" y="108"/>
                    <a:pt x="336" y="110"/>
                  </a:cubicBezTo>
                  <a:cubicBezTo>
                    <a:pt x="332" y="109"/>
                    <a:pt x="326" y="111"/>
                    <a:pt x="322" y="109"/>
                  </a:cubicBezTo>
                  <a:cubicBezTo>
                    <a:pt x="321" y="110"/>
                    <a:pt x="322" y="110"/>
                    <a:pt x="323" y="110"/>
                  </a:cubicBezTo>
                  <a:cubicBezTo>
                    <a:pt x="317" y="110"/>
                    <a:pt x="312" y="109"/>
                    <a:pt x="307" y="107"/>
                  </a:cubicBezTo>
                  <a:cubicBezTo>
                    <a:pt x="304" y="107"/>
                    <a:pt x="300" y="106"/>
                    <a:pt x="297" y="105"/>
                  </a:cubicBezTo>
                  <a:cubicBezTo>
                    <a:pt x="298" y="105"/>
                    <a:pt x="300" y="106"/>
                    <a:pt x="302" y="105"/>
                  </a:cubicBezTo>
                  <a:cubicBezTo>
                    <a:pt x="302" y="105"/>
                    <a:pt x="303" y="105"/>
                    <a:pt x="303" y="105"/>
                  </a:cubicBezTo>
                  <a:cubicBezTo>
                    <a:pt x="302" y="103"/>
                    <a:pt x="301" y="104"/>
                    <a:pt x="300" y="103"/>
                  </a:cubicBezTo>
                  <a:cubicBezTo>
                    <a:pt x="298" y="104"/>
                    <a:pt x="296" y="101"/>
                    <a:pt x="294" y="102"/>
                  </a:cubicBezTo>
                  <a:cubicBezTo>
                    <a:pt x="294" y="102"/>
                    <a:pt x="294" y="101"/>
                    <a:pt x="294" y="101"/>
                  </a:cubicBezTo>
                  <a:cubicBezTo>
                    <a:pt x="294" y="101"/>
                    <a:pt x="292" y="102"/>
                    <a:pt x="292" y="101"/>
                  </a:cubicBezTo>
                  <a:cubicBezTo>
                    <a:pt x="297" y="101"/>
                    <a:pt x="301" y="103"/>
                    <a:pt x="307" y="103"/>
                  </a:cubicBezTo>
                  <a:cubicBezTo>
                    <a:pt x="307" y="103"/>
                    <a:pt x="307" y="103"/>
                    <a:pt x="306" y="102"/>
                  </a:cubicBezTo>
                  <a:cubicBezTo>
                    <a:pt x="306" y="102"/>
                    <a:pt x="307" y="102"/>
                    <a:pt x="308" y="102"/>
                  </a:cubicBezTo>
                  <a:cubicBezTo>
                    <a:pt x="292" y="96"/>
                    <a:pt x="273" y="94"/>
                    <a:pt x="255" y="92"/>
                  </a:cubicBezTo>
                  <a:cubicBezTo>
                    <a:pt x="255" y="93"/>
                    <a:pt x="257" y="92"/>
                    <a:pt x="258" y="93"/>
                  </a:cubicBezTo>
                  <a:cubicBezTo>
                    <a:pt x="258" y="93"/>
                    <a:pt x="259" y="93"/>
                    <a:pt x="259" y="93"/>
                  </a:cubicBezTo>
                  <a:cubicBezTo>
                    <a:pt x="259" y="94"/>
                    <a:pt x="263" y="93"/>
                    <a:pt x="264" y="94"/>
                  </a:cubicBezTo>
                  <a:cubicBezTo>
                    <a:pt x="264" y="94"/>
                    <a:pt x="264" y="94"/>
                    <a:pt x="264" y="93"/>
                  </a:cubicBezTo>
                  <a:cubicBezTo>
                    <a:pt x="266" y="94"/>
                    <a:pt x="271" y="95"/>
                    <a:pt x="275" y="95"/>
                  </a:cubicBezTo>
                  <a:cubicBezTo>
                    <a:pt x="275" y="96"/>
                    <a:pt x="276" y="96"/>
                    <a:pt x="277" y="96"/>
                  </a:cubicBezTo>
                  <a:cubicBezTo>
                    <a:pt x="277" y="95"/>
                    <a:pt x="275" y="96"/>
                    <a:pt x="275" y="95"/>
                  </a:cubicBezTo>
                  <a:cubicBezTo>
                    <a:pt x="277" y="95"/>
                    <a:pt x="278" y="95"/>
                    <a:pt x="278" y="96"/>
                  </a:cubicBezTo>
                  <a:cubicBezTo>
                    <a:pt x="278" y="96"/>
                    <a:pt x="278" y="96"/>
                    <a:pt x="277" y="96"/>
                  </a:cubicBezTo>
                  <a:cubicBezTo>
                    <a:pt x="280" y="97"/>
                    <a:pt x="282" y="98"/>
                    <a:pt x="286" y="98"/>
                  </a:cubicBezTo>
                  <a:cubicBezTo>
                    <a:pt x="284" y="99"/>
                    <a:pt x="281" y="96"/>
                    <a:pt x="280" y="98"/>
                  </a:cubicBezTo>
                  <a:cubicBezTo>
                    <a:pt x="279" y="97"/>
                    <a:pt x="277" y="99"/>
                    <a:pt x="276" y="97"/>
                  </a:cubicBezTo>
                  <a:cubicBezTo>
                    <a:pt x="276" y="98"/>
                    <a:pt x="275" y="97"/>
                    <a:pt x="275" y="98"/>
                  </a:cubicBezTo>
                  <a:cubicBezTo>
                    <a:pt x="275" y="97"/>
                    <a:pt x="273" y="98"/>
                    <a:pt x="273" y="97"/>
                  </a:cubicBezTo>
                  <a:cubicBezTo>
                    <a:pt x="273" y="97"/>
                    <a:pt x="272" y="97"/>
                    <a:pt x="272" y="97"/>
                  </a:cubicBezTo>
                  <a:cubicBezTo>
                    <a:pt x="272" y="97"/>
                    <a:pt x="271" y="97"/>
                    <a:pt x="271" y="97"/>
                  </a:cubicBezTo>
                  <a:cubicBezTo>
                    <a:pt x="266" y="97"/>
                    <a:pt x="259" y="95"/>
                    <a:pt x="254" y="95"/>
                  </a:cubicBezTo>
                  <a:cubicBezTo>
                    <a:pt x="252" y="94"/>
                    <a:pt x="249" y="94"/>
                    <a:pt x="248" y="94"/>
                  </a:cubicBezTo>
                  <a:cubicBezTo>
                    <a:pt x="246" y="94"/>
                    <a:pt x="245" y="95"/>
                    <a:pt x="247" y="95"/>
                  </a:cubicBezTo>
                  <a:cubicBezTo>
                    <a:pt x="248" y="95"/>
                    <a:pt x="251" y="94"/>
                    <a:pt x="251" y="96"/>
                  </a:cubicBezTo>
                  <a:cubicBezTo>
                    <a:pt x="241" y="95"/>
                    <a:pt x="234" y="95"/>
                    <a:pt x="224" y="94"/>
                  </a:cubicBezTo>
                  <a:cubicBezTo>
                    <a:pt x="223" y="95"/>
                    <a:pt x="224" y="95"/>
                    <a:pt x="223" y="95"/>
                  </a:cubicBezTo>
                  <a:cubicBezTo>
                    <a:pt x="223" y="95"/>
                    <a:pt x="224" y="95"/>
                    <a:pt x="223" y="95"/>
                  </a:cubicBezTo>
                  <a:cubicBezTo>
                    <a:pt x="223" y="94"/>
                    <a:pt x="222" y="95"/>
                    <a:pt x="222" y="94"/>
                  </a:cubicBezTo>
                  <a:cubicBezTo>
                    <a:pt x="222" y="95"/>
                    <a:pt x="221" y="94"/>
                    <a:pt x="220" y="94"/>
                  </a:cubicBezTo>
                  <a:cubicBezTo>
                    <a:pt x="218" y="94"/>
                    <a:pt x="217" y="95"/>
                    <a:pt x="216" y="94"/>
                  </a:cubicBezTo>
                  <a:cubicBezTo>
                    <a:pt x="215" y="94"/>
                    <a:pt x="216" y="95"/>
                    <a:pt x="215" y="94"/>
                  </a:cubicBezTo>
                  <a:cubicBezTo>
                    <a:pt x="214" y="95"/>
                    <a:pt x="213" y="94"/>
                    <a:pt x="212" y="94"/>
                  </a:cubicBezTo>
                  <a:cubicBezTo>
                    <a:pt x="210" y="95"/>
                    <a:pt x="207" y="93"/>
                    <a:pt x="204" y="94"/>
                  </a:cubicBezTo>
                  <a:cubicBezTo>
                    <a:pt x="208" y="95"/>
                    <a:pt x="214" y="95"/>
                    <a:pt x="218" y="95"/>
                  </a:cubicBezTo>
                  <a:cubicBezTo>
                    <a:pt x="219" y="95"/>
                    <a:pt x="218" y="95"/>
                    <a:pt x="219" y="95"/>
                  </a:cubicBezTo>
                  <a:cubicBezTo>
                    <a:pt x="220" y="95"/>
                    <a:pt x="221" y="95"/>
                    <a:pt x="222" y="95"/>
                  </a:cubicBezTo>
                  <a:cubicBezTo>
                    <a:pt x="222" y="95"/>
                    <a:pt x="222" y="96"/>
                    <a:pt x="221" y="96"/>
                  </a:cubicBezTo>
                  <a:cubicBezTo>
                    <a:pt x="220" y="96"/>
                    <a:pt x="220" y="95"/>
                    <a:pt x="220" y="95"/>
                  </a:cubicBezTo>
                  <a:cubicBezTo>
                    <a:pt x="218" y="97"/>
                    <a:pt x="215" y="95"/>
                    <a:pt x="212" y="97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1" y="96"/>
                    <a:pt x="210" y="96"/>
                    <a:pt x="209" y="96"/>
                  </a:cubicBezTo>
                  <a:cubicBezTo>
                    <a:pt x="208" y="96"/>
                    <a:pt x="210" y="97"/>
                    <a:pt x="209" y="97"/>
                  </a:cubicBezTo>
                  <a:cubicBezTo>
                    <a:pt x="209" y="98"/>
                    <a:pt x="211" y="97"/>
                    <a:pt x="211" y="98"/>
                  </a:cubicBezTo>
                  <a:cubicBezTo>
                    <a:pt x="211" y="98"/>
                    <a:pt x="210" y="98"/>
                    <a:pt x="210" y="99"/>
                  </a:cubicBezTo>
                  <a:cubicBezTo>
                    <a:pt x="211" y="99"/>
                    <a:pt x="213" y="99"/>
                    <a:pt x="214" y="99"/>
                  </a:cubicBezTo>
                  <a:cubicBezTo>
                    <a:pt x="214" y="101"/>
                    <a:pt x="212" y="99"/>
                    <a:pt x="211" y="99"/>
                  </a:cubicBezTo>
                  <a:cubicBezTo>
                    <a:pt x="211" y="100"/>
                    <a:pt x="214" y="100"/>
                    <a:pt x="214" y="101"/>
                  </a:cubicBezTo>
                  <a:cubicBezTo>
                    <a:pt x="217" y="100"/>
                    <a:pt x="219" y="102"/>
                    <a:pt x="221" y="101"/>
                  </a:cubicBezTo>
                  <a:cubicBezTo>
                    <a:pt x="222" y="102"/>
                    <a:pt x="225" y="101"/>
                    <a:pt x="225" y="102"/>
                  </a:cubicBezTo>
                  <a:cubicBezTo>
                    <a:pt x="232" y="101"/>
                    <a:pt x="237" y="103"/>
                    <a:pt x="243" y="103"/>
                  </a:cubicBezTo>
                  <a:cubicBezTo>
                    <a:pt x="243" y="102"/>
                    <a:pt x="241" y="102"/>
                    <a:pt x="241" y="100"/>
                  </a:cubicBezTo>
                  <a:cubicBezTo>
                    <a:pt x="239" y="99"/>
                    <a:pt x="237" y="100"/>
                    <a:pt x="235" y="99"/>
                  </a:cubicBezTo>
                  <a:cubicBezTo>
                    <a:pt x="236" y="99"/>
                    <a:pt x="239" y="99"/>
                    <a:pt x="241" y="99"/>
                  </a:cubicBezTo>
                  <a:cubicBezTo>
                    <a:pt x="242" y="98"/>
                    <a:pt x="245" y="100"/>
                    <a:pt x="247" y="98"/>
                  </a:cubicBezTo>
                  <a:cubicBezTo>
                    <a:pt x="250" y="101"/>
                    <a:pt x="254" y="100"/>
                    <a:pt x="257" y="101"/>
                  </a:cubicBezTo>
                  <a:cubicBezTo>
                    <a:pt x="255" y="102"/>
                    <a:pt x="254" y="101"/>
                    <a:pt x="253" y="100"/>
                  </a:cubicBezTo>
                  <a:cubicBezTo>
                    <a:pt x="252" y="102"/>
                    <a:pt x="251" y="100"/>
                    <a:pt x="249" y="100"/>
                  </a:cubicBezTo>
                  <a:cubicBezTo>
                    <a:pt x="249" y="100"/>
                    <a:pt x="249" y="101"/>
                    <a:pt x="249" y="101"/>
                  </a:cubicBezTo>
                  <a:cubicBezTo>
                    <a:pt x="248" y="101"/>
                    <a:pt x="249" y="102"/>
                    <a:pt x="249" y="102"/>
                  </a:cubicBezTo>
                  <a:cubicBezTo>
                    <a:pt x="248" y="102"/>
                    <a:pt x="246" y="103"/>
                    <a:pt x="246" y="104"/>
                  </a:cubicBezTo>
                  <a:cubicBezTo>
                    <a:pt x="247" y="103"/>
                    <a:pt x="249" y="103"/>
                    <a:pt x="249" y="104"/>
                  </a:cubicBezTo>
                  <a:cubicBezTo>
                    <a:pt x="249" y="105"/>
                    <a:pt x="247" y="104"/>
                    <a:pt x="246" y="105"/>
                  </a:cubicBezTo>
                  <a:cubicBezTo>
                    <a:pt x="245" y="103"/>
                    <a:pt x="243" y="105"/>
                    <a:pt x="242" y="105"/>
                  </a:cubicBezTo>
                  <a:cubicBezTo>
                    <a:pt x="242" y="104"/>
                    <a:pt x="242" y="105"/>
                    <a:pt x="243" y="104"/>
                  </a:cubicBezTo>
                  <a:cubicBezTo>
                    <a:pt x="241" y="103"/>
                    <a:pt x="239" y="105"/>
                    <a:pt x="239" y="104"/>
                  </a:cubicBezTo>
                  <a:cubicBezTo>
                    <a:pt x="239" y="104"/>
                    <a:pt x="238" y="104"/>
                    <a:pt x="238" y="104"/>
                  </a:cubicBezTo>
                  <a:cubicBezTo>
                    <a:pt x="239" y="105"/>
                    <a:pt x="240" y="105"/>
                    <a:pt x="242" y="104"/>
                  </a:cubicBezTo>
                  <a:cubicBezTo>
                    <a:pt x="242" y="105"/>
                    <a:pt x="242" y="105"/>
                    <a:pt x="242" y="105"/>
                  </a:cubicBezTo>
                  <a:cubicBezTo>
                    <a:pt x="243" y="106"/>
                    <a:pt x="246" y="105"/>
                    <a:pt x="247" y="107"/>
                  </a:cubicBezTo>
                  <a:cubicBezTo>
                    <a:pt x="248" y="106"/>
                    <a:pt x="251" y="106"/>
                    <a:pt x="251" y="107"/>
                  </a:cubicBezTo>
                  <a:cubicBezTo>
                    <a:pt x="252" y="106"/>
                    <a:pt x="254" y="107"/>
                    <a:pt x="254" y="107"/>
                  </a:cubicBezTo>
                  <a:cubicBezTo>
                    <a:pt x="255" y="107"/>
                    <a:pt x="259" y="107"/>
                    <a:pt x="261" y="108"/>
                  </a:cubicBezTo>
                  <a:cubicBezTo>
                    <a:pt x="260" y="109"/>
                    <a:pt x="260" y="107"/>
                    <a:pt x="260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60" y="109"/>
                    <a:pt x="262" y="109"/>
                    <a:pt x="262" y="108"/>
                  </a:cubicBezTo>
                  <a:cubicBezTo>
                    <a:pt x="263" y="109"/>
                    <a:pt x="267" y="109"/>
                    <a:pt x="269" y="109"/>
                  </a:cubicBezTo>
                  <a:cubicBezTo>
                    <a:pt x="269" y="109"/>
                    <a:pt x="269" y="109"/>
                    <a:pt x="269" y="110"/>
                  </a:cubicBezTo>
                  <a:cubicBezTo>
                    <a:pt x="270" y="109"/>
                    <a:pt x="269" y="109"/>
                    <a:pt x="270" y="110"/>
                  </a:cubicBezTo>
                  <a:cubicBezTo>
                    <a:pt x="271" y="111"/>
                    <a:pt x="273" y="110"/>
                    <a:pt x="274" y="110"/>
                  </a:cubicBezTo>
                  <a:cubicBezTo>
                    <a:pt x="274" y="111"/>
                    <a:pt x="273" y="111"/>
                    <a:pt x="272" y="110"/>
                  </a:cubicBezTo>
                  <a:cubicBezTo>
                    <a:pt x="272" y="111"/>
                    <a:pt x="272" y="111"/>
                    <a:pt x="272" y="111"/>
                  </a:cubicBezTo>
                  <a:cubicBezTo>
                    <a:pt x="272" y="112"/>
                    <a:pt x="274" y="111"/>
                    <a:pt x="274" y="112"/>
                  </a:cubicBezTo>
                  <a:cubicBezTo>
                    <a:pt x="272" y="111"/>
                    <a:pt x="269" y="111"/>
                    <a:pt x="266" y="111"/>
                  </a:cubicBezTo>
                  <a:cubicBezTo>
                    <a:pt x="270" y="112"/>
                    <a:pt x="276" y="112"/>
                    <a:pt x="281" y="113"/>
                  </a:cubicBezTo>
                  <a:cubicBezTo>
                    <a:pt x="280" y="111"/>
                    <a:pt x="277" y="113"/>
                    <a:pt x="276" y="112"/>
                  </a:cubicBezTo>
                  <a:cubicBezTo>
                    <a:pt x="277" y="111"/>
                    <a:pt x="276" y="111"/>
                    <a:pt x="277" y="111"/>
                  </a:cubicBezTo>
                  <a:cubicBezTo>
                    <a:pt x="277" y="111"/>
                    <a:pt x="277" y="111"/>
                    <a:pt x="277" y="112"/>
                  </a:cubicBezTo>
                  <a:cubicBezTo>
                    <a:pt x="277" y="112"/>
                    <a:pt x="278" y="111"/>
                    <a:pt x="277" y="111"/>
                  </a:cubicBezTo>
                  <a:cubicBezTo>
                    <a:pt x="278" y="111"/>
                    <a:pt x="279" y="111"/>
                    <a:pt x="280" y="111"/>
                  </a:cubicBezTo>
                  <a:cubicBezTo>
                    <a:pt x="280" y="110"/>
                    <a:pt x="276" y="111"/>
                    <a:pt x="276" y="110"/>
                  </a:cubicBezTo>
                  <a:cubicBezTo>
                    <a:pt x="273" y="110"/>
                    <a:pt x="271" y="109"/>
                    <a:pt x="269" y="109"/>
                  </a:cubicBezTo>
                  <a:cubicBezTo>
                    <a:pt x="270" y="108"/>
                    <a:pt x="271" y="109"/>
                    <a:pt x="273" y="109"/>
                  </a:cubicBezTo>
                  <a:cubicBezTo>
                    <a:pt x="278" y="110"/>
                    <a:pt x="282" y="111"/>
                    <a:pt x="288" y="110"/>
                  </a:cubicBezTo>
                  <a:cubicBezTo>
                    <a:pt x="291" y="112"/>
                    <a:pt x="296" y="110"/>
                    <a:pt x="298" y="113"/>
                  </a:cubicBezTo>
                  <a:cubicBezTo>
                    <a:pt x="303" y="112"/>
                    <a:pt x="306" y="113"/>
                    <a:pt x="310" y="114"/>
                  </a:cubicBezTo>
                  <a:cubicBezTo>
                    <a:pt x="311" y="114"/>
                    <a:pt x="311" y="114"/>
                    <a:pt x="311" y="115"/>
                  </a:cubicBezTo>
                  <a:cubicBezTo>
                    <a:pt x="312" y="115"/>
                    <a:pt x="315" y="115"/>
                    <a:pt x="315" y="116"/>
                  </a:cubicBezTo>
                  <a:cubicBezTo>
                    <a:pt x="317" y="116"/>
                    <a:pt x="319" y="115"/>
                    <a:pt x="321" y="116"/>
                  </a:cubicBezTo>
                  <a:cubicBezTo>
                    <a:pt x="322" y="116"/>
                    <a:pt x="322" y="117"/>
                    <a:pt x="323" y="117"/>
                  </a:cubicBezTo>
                  <a:cubicBezTo>
                    <a:pt x="323" y="117"/>
                    <a:pt x="324" y="117"/>
                    <a:pt x="325" y="117"/>
                  </a:cubicBezTo>
                  <a:cubicBezTo>
                    <a:pt x="326" y="117"/>
                    <a:pt x="326" y="118"/>
                    <a:pt x="327" y="118"/>
                  </a:cubicBezTo>
                  <a:cubicBezTo>
                    <a:pt x="328" y="119"/>
                    <a:pt x="331" y="119"/>
                    <a:pt x="332" y="119"/>
                  </a:cubicBezTo>
                  <a:cubicBezTo>
                    <a:pt x="333" y="119"/>
                    <a:pt x="333" y="120"/>
                    <a:pt x="333" y="120"/>
                  </a:cubicBezTo>
                  <a:cubicBezTo>
                    <a:pt x="333" y="120"/>
                    <a:pt x="334" y="120"/>
                    <a:pt x="334" y="120"/>
                  </a:cubicBezTo>
                  <a:cubicBezTo>
                    <a:pt x="334" y="120"/>
                    <a:pt x="334" y="120"/>
                    <a:pt x="333" y="120"/>
                  </a:cubicBezTo>
                  <a:cubicBezTo>
                    <a:pt x="334" y="121"/>
                    <a:pt x="336" y="121"/>
                    <a:pt x="336" y="122"/>
                  </a:cubicBezTo>
                  <a:cubicBezTo>
                    <a:pt x="330" y="122"/>
                    <a:pt x="325" y="120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09" y="118"/>
                    <a:pt x="299" y="117"/>
                    <a:pt x="289" y="115"/>
                  </a:cubicBezTo>
                  <a:cubicBezTo>
                    <a:pt x="289" y="115"/>
                    <a:pt x="290" y="115"/>
                    <a:pt x="291" y="115"/>
                  </a:cubicBezTo>
                  <a:cubicBezTo>
                    <a:pt x="290" y="114"/>
                    <a:pt x="289" y="115"/>
                    <a:pt x="289" y="115"/>
                  </a:cubicBezTo>
                  <a:cubicBezTo>
                    <a:pt x="288" y="115"/>
                    <a:pt x="287" y="115"/>
                    <a:pt x="288" y="115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286" y="115"/>
                    <a:pt x="286" y="115"/>
                    <a:pt x="285" y="114"/>
                  </a:cubicBezTo>
                  <a:cubicBezTo>
                    <a:pt x="285" y="115"/>
                    <a:pt x="284" y="115"/>
                    <a:pt x="284" y="115"/>
                  </a:cubicBezTo>
                  <a:cubicBezTo>
                    <a:pt x="283" y="115"/>
                    <a:pt x="283" y="114"/>
                    <a:pt x="284" y="114"/>
                  </a:cubicBezTo>
                  <a:cubicBezTo>
                    <a:pt x="283" y="114"/>
                    <a:pt x="283" y="115"/>
                    <a:pt x="281" y="115"/>
                  </a:cubicBezTo>
                  <a:cubicBezTo>
                    <a:pt x="281" y="114"/>
                    <a:pt x="282" y="115"/>
                    <a:pt x="282" y="115"/>
                  </a:cubicBezTo>
                  <a:cubicBezTo>
                    <a:pt x="277" y="113"/>
                    <a:pt x="274" y="113"/>
                    <a:pt x="269" y="113"/>
                  </a:cubicBezTo>
                  <a:cubicBezTo>
                    <a:pt x="269" y="112"/>
                    <a:pt x="268" y="112"/>
                    <a:pt x="268" y="112"/>
                  </a:cubicBezTo>
                  <a:cubicBezTo>
                    <a:pt x="267" y="112"/>
                    <a:pt x="268" y="113"/>
                    <a:pt x="268" y="113"/>
                  </a:cubicBezTo>
                  <a:cubicBezTo>
                    <a:pt x="264" y="112"/>
                    <a:pt x="261" y="112"/>
                    <a:pt x="258" y="112"/>
                  </a:cubicBezTo>
                  <a:cubicBezTo>
                    <a:pt x="258" y="112"/>
                    <a:pt x="258" y="112"/>
                    <a:pt x="259" y="112"/>
                  </a:cubicBezTo>
                  <a:cubicBezTo>
                    <a:pt x="258" y="112"/>
                    <a:pt x="256" y="112"/>
                    <a:pt x="255" y="112"/>
                  </a:cubicBezTo>
                  <a:cubicBezTo>
                    <a:pt x="255" y="111"/>
                    <a:pt x="255" y="111"/>
                    <a:pt x="254" y="111"/>
                  </a:cubicBezTo>
                  <a:cubicBezTo>
                    <a:pt x="254" y="112"/>
                    <a:pt x="256" y="112"/>
                    <a:pt x="257" y="112"/>
                  </a:cubicBezTo>
                  <a:cubicBezTo>
                    <a:pt x="256" y="113"/>
                    <a:pt x="255" y="112"/>
                    <a:pt x="254" y="113"/>
                  </a:cubicBezTo>
                  <a:cubicBezTo>
                    <a:pt x="255" y="113"/>
                    <a:pt x="257" y="114"/>
                    <a:pt x="258" y="113"/>
                  </a:cubicBezTo>
                  <a:cubicBezTo>
                    <a:pt x="264" y="115"/>
                    <a:pt x="273" y="114"/>
                    <a:pt x="280" y="116"/>
                  </a:cubicBezTo>
                  <a:cubicBezTo>
                    <a:pt x="286" y="116"/>
                    <a:pt x="292" y="118"/>
                    <a:pt x="298" y="118"/>
                  </a:cubicBezTo>
                  <a:cubicBezTo>
                    <a:pt x="300" y="119"/>
                    <a:pt x="303" y="119"/>
                    <a:pt x="307" y="120"/>
                  </a:cubicBezTo>
                  <a:cubicBezTo>
                    <a:pt x="306" y="119"/>
                    <a:pt x="305" y="120"/>
                    <a:pt x="304" y="119"/>
                  </a:cubicBezTo>
                  <a:cubicBezTo>
                    <a:pt x="318" y="121"/>
                    <a:pt x="333" y="124"/>
                    <a:pt x="347" y="127"/>
                  </a:cubicBezTo>
                  <a:cubicBezTo>
                    <a:pt x="344" y="128"/>
                    <a:pt x="341" y="126"/>
                    <a:pt x="338" y="126"/>
                  </a:cubicBezTo>
                  <a:cubicBezTo>
                    <a:pt x="340" y="128"/>
                    <a:pt x="344" y="128"/>
                    <a:pt x="348" y="129"/>
                  </a:cubicBezTo>
                  <a:cubicBezTo>
                    <a:pt x="348" y="129"/>
                    <a:pt x="350" y="129"/>
                    <a:pt x="350" y="130"/>
                  </a:cubicBezTo>
                  <a:cubicBezTo>
                    <a:pt x="347" y="129"/>
                    <a:pt x="345" y="129"/>
                    <a:pt x="342" y="128"/>
                  </a:cubicBezTo>
                  <a:cubicBezTo>
                    <a:pt x="342" y="128"/>
                    <a:pt x="342" y="129"/>
                    <a:pt x="342" y="129"/>
                  </a:cubicBezTo>
                  <a:cubicBezTo>
                    <a:pt x="339" y="129"/>
                    <a:pt x="335" y="129"/>
                    <a:pt x="331" y="127"/>
                  </a:cubicBezTo>
                  <a:cubicBezTo>
                    <a:pt x="329" y="127"/>
                    <a:pt x="324" y="127"/>
                    <a:pt x="321" y="126"/>
                  </a:cubicBezTo>
                  <a:cubicBezTo>
                    <a:pt x="319" y="126"/>
                    <a:pt x="317" y="125"/>
                    <a:pt x="315" y="125"/>
                  </a:cubicBezTo>
                  <a:cubicBezTo>
                    <a:pt x="314" y="125"/>
                    <a:pt x="312" y="125"/>
                    <a:pt x="311" y="124"/>
                  </a:cubicBezTo>
                  <a:cubicBezTo>
                    <a:pt x="311" y="125"/>
                    <a:pt x="310" y="124"/>
                    <a:pt x="310" y="125"/>
                  </a:cubicBezTo>
                  <a:cubicBezTo>
                    <a:pt x="310" y="124"/>
                    <a:pt x="309" y="124"/>
                    <a:pt x="309" y="124"/>
                  </a:cubicBezTo>
                  <a:cubicBezTo>
                    <a:pt x="310" y="124"/>
                    <a:pt x="311" y="124"/>
                    <a:pt x="313" y="124"/>
                  </a:cubicBezTo>
                  <a:cubicBezTo>
                    <a:pt x="308" y="123"/>
                    <a:pt x="304" y="122"/>
                    <a:pt x="299" y="121"/>
                  </a:cubicBezTo>
                  <a:cubicBezTo>
                    <a:pt x="298" y="122"/>
                    <a:pt x="299" y="123"/>
                    <a:pt x="298" y="123"/>
                  </a:cubicBezTo>
                  <a:cubicBezTo>
                    <a:pt x="298" y="122"/>
                    <a:pt x="297" y="123"/>
                    <a:pt x="297" y="122"/>
                  </a:cubicBezTo>
                  <a:cubicBezTo>
                    <a:pt x="296" y="122"/>
                    <a:pt x="296" y="123"/>
                    <a:pt x="296" y="123"/>
                  </a:cubicBezTo>
                  <a:cubicBezTo>
                    <a:pt x="296" y="122"/>
                    <a:pt x="294" y="123"/>
                    <a:pt x="294" y="122"/>
                  </a:cubicBezTo>
                  <a:cubicBezTo>
                    <a:pt x="294" y="122"/>
                    <a:pt x="294" y="123"/>
                    <a:pt x="294" y="123"/>
                  </a:cubicBezTo>
                  <a:cubicBezTo>
                    <a:pt x="294" y="123"/>
                    <a:pt x="293" y="122"/>
                    <a:pt x="293" y="123"/>
                  </a:cubicBezTo>
                  <a:cubicBezTo>
                    <a:pt x="292" y="122"/>
                    <a:pt x="294" y="123"/>
                    <a:pt x="293" y="122"/>
                  </a:cubicBezTo>
                  <a:cubicBezTo>
                    <a:pt x="293" y="122"/>
                    <a:pt x="291" y="122"/>
                    <a:pt x="291" y="122"/>
                  </a:cubicBezTo>
                  <a:cubicBezTo>
                    <a:pt x="291" y="123"/>
                    <a:pt x="292" y="122"/>
                    <a:pt x="292" y="123"/>
                  </a:cubicBezTo>
                  <a:cubicBezTo>
                    <a:pt x="290" y="123"/>
                    <a:pt x="290" y="124"/>
                    <a:pt x="288" y="123"/>
                  </a:cubicBezTo>
                  <a:cubicBezTo>
                    <a:pt x="288" y="123"/>
                    <a:pt x="288" y="124"/>
                    <a:pt x="288" y="124"/>
                  </a:cubicBezTo>
                  <a:cubicBezTo>
                    <a:pt x="284" y="124"/>
                    <a:pt x="279" y="124"/>
                    <a:pt x="274" y="124"/>
                  </a:cubicBezTo>
                  <a:cubicBezTo>
                    <a:pt x="281" y="126"/>
                    <a:pt x="290" y="127"/>
                    <a:pt x="298" y="129"/>
                  </a:cubicBezTo>
                  <a:cubicBezTo>
                    <a:pt x="298" y="129"/>
                    <a:pt x="299" y="129"/>
                    <a:pt x="299" y="128"/>
                  </a:cubicBezTo>
                  <a:cubicBezTo>
                    <a:pt x="303" y="129"/>
                    <a:pt x="307" y="131"/>
                    <a:pt x="312" y="130"/>
                  </a:cubicBezTo>
                  <a:cubicBezTo>
                    <a:pt x="309" y="129"/>
                    <a:pt x="305" y="129"/>
                    <a:pt x="303" y="128"/>
                  </a:cubicBezTo>
                  <a:cubicBezTo>
                    <a:pt x="304" y="127"/>
                    <a:pt x="302" y="128"/>
                    <a:pt x="303" y="127"/>
                  </a:cubicBezTo>
                  <a:cubicBezTo>
                    <a:pt x="308" y="128"/>
                    <a:pt x="314" y="128"/>
                    <a:pt x="318" y="130"/>
                  </a:cubicBezTo>
                  <a:cubicBezTo>
                    <a:pt x="324" y="130"/>
                    <a:pt x="328" y="131"/>
                    <a:pt x="334" y="131"/>
                  </a:cubicBezTo>
                  <a:cubicBezTo>
                    <a:pt x="341" y="133"/>
                    <a:pt x="349" y="134"/>
                    <a:pt x="357" y="135"/>
                  </a:cubicBezTo>
                  <a:cubicBezTo>
                    <a:pt x="355" y="136"/>
                    <a:pt x="352" y="135"/>
                    <a:pt x="349" y="135"/>
                  </a:cubicBezTo>
                  <a:cubicBezTo>
                    <a:pt x="350" y="136"/>
                    <a:pt x="353" y="135"/>
                    <a:pt x="354" y="136"/>
                  </a:cubicBezTo>
                  <a:cubicBezTo>
                    <a:pt x="359" y="137"/>
                    <a:pt x="363" y="138"/>
                    <a:pt x="367" y="139"/>
                  </a:cubicBezTo>
                  <a:cubicBezTo>
                    <a:pt x="368" y="140"/>
                    <a:pt x="371" y="140"/>
                    <a:pt x="372" y="140"/>
                  </a:cubicBezTo>
                  <a:cubicBezTo>
                    <a:pt x="368" y="141"/>
                    <a:pt x="364" y="139"/>
                    <a:pt x="359" y="138"/>
                  </a:cubicBezTo>
                  <a:cubicBezTo>
                    <a:pt x="359" y="139"/>
                    <a:pt x="359" y="139"/>
                    <a:pt x="358" y="139"/>
                  </a:cubicBezTo>
                  <a:cubicBezTo>
                    <a:pt x="352" y="138"/>
                    <a:pt x="346" y="137"/>
                    <a:pt x="340" y="137"/>
                  </a:cubicBezTo>
                  <a:cubicBezTo>
                    <a:pt x="342" y="138"/>
                    <a:pt x="348" y="138"/>
                    <a:pt x="351" y="140"/>
                  </a:cubicBezTo>
                  <a:cubicBezTo>
                    <a:pt x="352" y="139"/>
                    <a:pt x="352" y="140"/>
                    <a:pt x="353" y="139"/>
                  </a:cubicBezTo>
                  <a:cubicBezTo>
                    <a:pt x="356" y="141"/>
                    <a:pt x="359" y="141"/>
                    <a:pt x="362" y="141"/>
                  </a:cubicBezTo>
                  <a:cubicBezTo>
                    <a:pt x="362" y="142"/>
                    <a:pt x="362" y="142"/>
                    <a:pt x="362" y="142"/>
                  </a:cubicBezTo>
                  <a:cubicBezTo>
                    <a:pt x="363" y="142"/>
                    <a:pt x="362" y="142"/>
                    <a:pt x="362" y="142"/>
                  </a:cubicBezTo>
                  <a:cubicBezTo>
                    <a:pt x="359" y="142"/>
                    <a:pt x="356" y="140"/>
                    <a:pt x="353" y="141"/>
                  </a:cubicBezTo>
                  <a:cubicBezTo>
                    <a:pt x="350" y="139"/>
                    <a:pt x="346" y="140"/>
                    <a:pt x="343" y="139"/>
                  </a:cubicBezTo>
                  <a:cubicBezTo>
                    <a:pt x="342" y="139"/>
                    <a:pt x="343" y="139"/>
                    <a:pt x="342" y="140"/>
                  </a:cubicBezTo>
                  <a:cubicBezTo>
                    <a:pt x="341" y="139"/>
                    <a:pt x="342" y="139"/>
                    <a:pt x="341" y="139"/>
                  </a:cubicBezTo>
                  <a:cubicBezTo>
                    <a:pt x="340" y="140"/>
                    <a:pt x="338" y="139"/>
                    <a:pt x="337" y="139"/>
                  </a:cubicBezTo>
                  <a:cubicBezTo>
                    <a:pt x="337" y="138"/>
                    <a:pt x="336" y="138"/>
                    <a:pt x="336" y="138"/>
                  </a:cubicBezTo>
                  <a:cubicBezTo>
                    <a:pt x="335" y="137"/>
                    <a:pt x="333" y="137"/>
                    <a:pt x="331" y="138"/>
                  </a:cubicBezTo>
                  <a:cubicBezTo>
                    <a:pt x="330" y="138"/>
                    <a:pt x="329" y="137"/>
                    <a:pt x="328" y="137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26" y="137"/>
                    <a:pt x="326" y="137"/>
                    <a:pt x="324" y="137"/>
                  </a:cubicBezTo>
                  <a:cubicBezTo>
                    <a:pt x="325" y="136"/>
                    <a:pt x="323" y="136"/>
                    <a:pt x="323" y="136"/>
                  </a:cubicBezTo>
                  <a:cubicBezTo>
                    <a:pt x="321" y="137"/>
                    <a:pt x="320" y="136"/>
                    <a:pt x="319" y="136"/>
                  </a:cubicBezTo>
                  <a:cubicBezTo>
                    <a:pt x="319" y="135"/>
                    <a:pt x="321" y="136"/>
                    <a:pt x="322" y="136"/>
                  </a:cubicBezTo>
                  <a:cubicBezTo>
                    <a:pt x="321" y="135"/>
                    <a:pt x="320" y="135"/>
                    <a:pt x="319" y="135"/>
                  </a:cubicBezTo>
                  <a:cubicBezTo>
                    <a:pt x="318" y="135"/>
                    <a:pt x="320" y="134"/>
                    <a:pt x="318" y="135"/>
                  </a:cubicBezTo>
                  <a:cubicBezTo>
                    <a:pt x="319" y="133"/>
                    <a:pt x="322" y="134"/>
                    <a:pt x="323" y="134"/>
                  </a:cubicBezTo>
                  <a:cubicBezTo>
                    <a:pt x="322" y="133"/>
                    <a:pt x="318" y="132"/>
                    <a:pt x="316" y="132"/>
                  </a:cubicBezTo>
                  <a:cubicBezTo>
                    <a:pt x="306" y="130"/>
                    <a:pt x="295" y="130"/>
                    <a:pt x="285" y="127"/>
                  </a:cubicBezTo>
                  <a:cubicBezTo>
                    <a:pt x="284" y="128"/>
                    <a:pt x="282" y="127"/>
                    <a:pt x="282" y="128"/>
                  </a:cubicBezTo>
                  <a:cubicBezTo>
                    <a:pt x="279" y="127"/>
                    <a:pt x="276" y="127"/>
                    <a:pt x="272" y="128"/>
                  </a:cubicBezTo>
                  <a:cubicBezTo>
                    <a:pt x="276" y="129"/>
                    <a:pt x="280" y="128"/>
                    <a:pt x="283" y="130"/>
                  </a:cubicBezTo>
                  <a:cubicBezTo>
                    <a:pt x="287" y="130"/>
                    <a:pt x="291" y="130"/>
                    <a:pt x="294" y="131"/>
                  </a:cubicBezTo>
                  <a:cubicBezTo>
                    <a:pt x="294" y="132"/>
                    <a:pt x="293" y="131"/>
                    <a:pt x="294" y="132"/>
                  </a:cubicBezTo>
                  <a:cubicBezTo>
                    <a:pt x="294" y="132"/>
                    <a:pt x="295" y="132"/>
                    <a:pt x="295" y="131"/>
                  </a:cubicBezTo>
                  <a:cubicBezTo>
                    <a:pt x="295" y="131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1"/>
                  </a:cubicBezTo>
                  <a:cubicBezTo>
                    <a:pt x="300" y="132"/>
                    <a:pt x="304" y="133"/>
                    <a:pt x="308" y="133"/>
                  </a:cubicBezTo>
                  <a:cubicBezTo>
                    <a:pt x="308" y="133"/>
                    <a:pt x="308" y="132"/>
                    <a:pt x="307" y="132"/>
                  </a:cubicBezTo>
                  <a:cubicBezTo>
                    <a:pt x="310" y="132"/>
                    <a:pt x="313" y="134"/>
                    <a:pt x="316" y="133"/>
                  </a:cubicBezTo>
                  <a:cubicBezTo>
                    <a:pt x="317" y="133"/>
                    <a:pt x="317" y="135"/>
                    <a:pt x="318" y="134"/>
                  </a:cubicBezTo>
                  <a:cubicBezTo>
                    <a:pt x="318" y="136"/>
                    <a:pt x="313" y="135"/>
                    <a:pt x="312" y="134"/>
                  </a:cubicBezTo>
                  <a:cubicBezTo>
                    <a:pt x="310" y="134"/>
                    <a:pt x="309" y="134"/>
                    <a:pt x="308" y="133"/>
                  </a:cubicBezTo>
                  <a:cubicBezTo>
                    <a:pt x="307" y="134"/>
                    <a:pt x="306" y="134"/>
                    <a:pt x="306" y="133"/>
                  </a:cubicBezTo>
                  <a:cubicBezTo>
                    <a:pt x="300" y="134"/>
                    <a:pt x="294" y="132"/>
                    <a:pt x="288" y="133"/>
                  </a:cubicBezTo>
                  <a:cubicBezTo>
                    <a:pt x="289" y="133"/>
                    <a:pt x="291" y="133"/>
                    <a:pt x="292" y="133"/>
                  </a:cubicBezTo>
                  <a:cubicBezTo>
                    <a:pt x="287" y="133"/>
                    <a:pt x="282" y="132"/>
                    <a:pt x="276" y="132"/>
                  </a:cubicBezTo>
                  <a:cubicBezTo>
                    <a:pt x="278" y="133"/>
                    <a:pt x="280" y="133"/>
                    <a:pt x="281" y="134"/>
                  </a:cubicBezTo>
                  <a:cubicBezTo>
                    <a:pt x="276" y="135"/>
                    <a:pt x="270" y="133"/>
                    <a:pt x="264" y="133"/>
                  </a:cubicBezTo>
                  <a:cubicBezTo>
                    <a:pt x="264" y="134"/>
                    <a:pt x="267" y="134"/>
                    <a:pt x="267" y="134"/>
                  </a:cubicBezTo>
                  <a:cubicBezTo>
                    <a:pt x="272" y="136"/>
                    <a:pt x="278" y="135"/>
                    <a:pt x="283" y="137"/>
                  </a:cubicBezTo>
                  <a:cubicBezTo>
                    <a:pt x="283" y="137"/>
                    <a:pt x="282" y="137"/>
                    <a:pt x="282" y="138"/>
                  </a:cubicBezTo>
                  <a:cubicBezTo>
                    <a:pt x="282" y="138"/>
                    <a:pt x="281" y="138"/>
                    <a:pt x="280" y="138"/>
                  </a:cubicBezTo>
                  <a:cubicBezTo>
                    <a:pt x="285" y="139"/>
                    <a:pt x="292" y="140"/>
                    <a:pt x="298" y="140"/>
                  </a:cubicBezTo>
                  <a:cubicBezTo>
                    <a:pt x="298" y="142"/>
                    <a:pt x="303" y="141"/>
                    <a:pt x="306" y="142"/>
                  </a:cubicBezTo>
                  <a:cubicBezTo>
                    <a:pt x="308" y="142"/>
                    <a:pt x="310" y="142"/>
                    <a:pt x="311" y="142"/>
                  </a:cubicBezTo>
                  <a:cubicBezTo>
                    <a:pt x="318" y="144"/>
                    <a:pt x="325" y="143"/>
                    <a:pt x="331" y="145"/>
                  </a:cubicBezTo>
                  <a:cubicBezTo>
                    <a:pt x="330" y="145"/>
                    <a:pt x="326" y="146"/>
                    <a:pt x="325" y="144"/>
                  </a:cubicBezTo>
                  <a:cubicBezTo>
                    <a:pt x="324" y="146"/>
                    <a:pt x="322" y="144"/>
                    <a:pt x="320" y="145"/>
                  </a:cubicBezTo>
                  <a:cubicBezTo>
                    <a:pt x="320" y="145"/>
                    <a:pt x="321" y="144"/>
                    <a:pt x="321" y="144"/>
                  </a:cubicBezTo>
                  <a:cubicBezTo>
                    <a:pt x="319" y="144"/>
                    <a:pt x="315" y="144"/>
                    <a:pt x="314" y="143"/>
                  </a:cubicBezTo>
                  <a:cubicBezTo>
                    <a:pt x="313" y="144"/>
                    <a:pt x="311" y="144"/>
                    <a:pt x="311" y="143"/>
                  </a:cubicBezTo>
                  <a:cubicBezTo>
                    <a:pt x="308" y="144"/>
                    <a:pt x="306" y="141"/>
                    <a:pt x="303" y="143"/>
                  </a:cubicBezTo>
                  <a:cubicBezTo>
                    <a:pt x="304" y="141"/>
                    <a:pt x="300" y="144"/>
                    <a:pt x="299" y="142"/>
                  </a:cubicBezTo>
                  <a:cubicBezTo>
                    <a:pt x="300" y="142"/>
                    <a:pt x="300" y="142"/>
                    <a:pt x="301" y="142"/>
                  </a:cubicBezTo>
                  <a:cubicBezTo>
                    <a:pt x="298" y="141"/>
                    <a:pt x="294" y="141"/>
                    <a:pt x="291" y="140"/>
                  </a:cubicBezTo>
                  <a:cubicBezTo>
                    <a:pt x="292" y="142"/>
                    <a:pt x="296" y="141"/>
                    <a:pt x="298" y="142"/>
                  </a:cubicBezTo>
                  <a:cubicBezTo>
                    <a:pt x="294" y="143"/>
                    <a:pt x="290" y="140"/>
                    <a:pt x="286" y="141"/>
                  </a:cubicBezTo>
                  <a:cubicBezTo>
                    <a:pt x="286" y="141"/>
                    <a:pt x="286" y="141"/>
                    <a:pt x="286" y="141"/>
                  </a:cubicBezTo>
                  <a:cubicBezTo>
                    <a:pt x="285" y="141"/>
                    <a:pt x="283" y="141"/>
                    <a:pt x="282" y="140"/>
                  </a:cubicBezTo>
                  <a:cubicBezTo>
                    <a:pt x="281" y="140"/>
                    <a:pt x="281" y="141"/>
                    <a:pt x="280" y="141"/>
                  </a:cubicBezTo>
                  <a:cubicBezTo>
                    <a:pt x="267" y="139"/>
                    <a:pt x="253" y="138"/>
                    <a:pt x="239" y="139"/>
                  </a:cubicBezTo>
                  <a:cubicBezTo>
                    <a:pt x="237" y="139"/>
                    <a:pt x="234" y="139"/>
                    <a:pt x="232" y="139"/>
                  </a:cubicBezTo>
                  <a:cubicBezTo>
                    <a:pt x="216" y="138"/>
                    <a:pt x="199" y="138"/>
                    <a:pt x="183" y="137"/>
                  </a:cubicBezTo>
                  <a:cubicBezTo>
                    <a:pt x="176" y="137"/>
                    <a:pt x="169" y="138"/>
                    <a:pt x="162" y="137"/>
                  </a:cubicBezTo>
                  <a:cubicBezTo>
                    <a:pt x="147" y="138"/>
                    <a:pt x="132" y="139"/>
                    <a:pt x="117" y="139"/>
                  </a:cubicBezTo>
                  <a:cubicBezTo>
                    <a:pt x="111" y="141"/>
                    <a:pt x="106" y="141"/>
                    <a:pt x="100" y="141"/>
                  </a:cubicBezTo>
                  <a:cubicBezTo>
                    <a:pt x="84" y="143"/>
                    <a:pt x="70" y="144"/>
                    <a:pt x="57" y="141"/>
                  </a:cubicBezTo>
                  <a:cubicBezTo>
                    <a:pt x="56" y="141"/>
                    <a:pt x="55" y="141"/>
                    <a:pt x="54" y="141"/>
                  </a:cubicBezTo>
                  <a:cubicBezTo>
                    <a:pt x="52" y="140"/>
                    <a:pt x="50" y="139"/>
                    <a:pt x="47" y="138"/>
                  </a:cubicBezTo>
                  <a:cubicBezTo>
                    <a:pt x="44" y="138"/>
                    <a:pt x="41" y="137"/>
                    <a:pt x="38" y="137"/>
                  </a:cubicBezTo>
                  <a:cubicBezTo>
                    <a:pt x="38" y="136"/>
                    <a:pt x="39" y="137"/>
                    <a:pt x="39" y="137"/>
                  </a:cubicBezTo>
                  <a:cubicBezTo>
                    <a:pt x="38" y="134"/>
                    <a:pt x="34" y="134"/>
                    <a:pt x="33" y="135"/>
                  </a:cubicBezTo>
                  <a:cubicBezTo>
                    <a:pt x="33" y="134"/>
                    <a:pt x="31" y="134"/>
                    <a:pt x="30" y="134"/>
                  </a:cubicBezTo>
                  <a:cubicBezTo>
                    <a:pt x="31" y="133"/>
                    <a:pt x="29" y="134"/>
                    <a:pt x="29" y="133"/>
                  </a:cubicBezTo>
                  <a:cubicBezTo>
                    <a:pt x="30" y="133"/>
                    <a:pt x="31" y="134"/>
                    <a:pt x="32" y="134"/>
                  </a:cubicBezTo>
                  <a:cubicBezTo>
                    <a:pt x="30" y="133"/>
                    <a:pt x="28" y="133"/>
                    <a:pt x="27" y="132"/>
                  </a:cubicBezTo>
                  <a:cubicBezTo>
                    <a:pt x="28" y="131"/>
                    <a:pt x="29" y="132"/>
                    <a:pt x="30" y="132"/>
                  </a:cubicBezTo>
                  <a:cubicBezTo>
                    <a:pt x="30" y="131"/>
                    <a:pt x="29" y="131"/>
                    <a:pt x="30" y="130"/>
                  </a:cubicBezTo>
                  <a:cubicBezTo>
                    <a:pt x="29" y="129"/>
                    <a:pt x="28" y="129"/>
                    <a:pt x="27" y="129"/>
                  </a:cubicBezTo>
                  <a:cubicBezTo>
                    <a:pt x="27" y="128"/>
                    <a:pt x="29" y="128"/>
                    <a:pt x="28" y="128"/>
                  </a:cubicBezTo>
                  <a:cubicBezTo>
                    <a:pt x="30" y="127"/>
                    <a:pt x="32" y="130"/>
                    <a:pt x="35" y="130"/>
                  </a:cubicBezTo>
                  <a:cubicBezTo>
                    <a:pt x="36" y="129"/>
                    <a:pt x="34" y="129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7"/>
                    <a:pt x="30" y="127"/>
                    <a:pt x="33" y="127"/>
                  </a:cubicBezTo>
                  <a:cubicBezTo>
                    <a:pt x="28" y="126"/>
                    <a:pt x="32" y="122"/>
                    <a:pt x="29" y="118"/>
                  </a:cubicBezTo>
                  <a:cubicBezTo>
                    <a:pt x="30" y="117"/>
                    <a:pt x="30" y="116"/>
                    <a:pt x="29" y="114"/>
                  </a:cubicBezTo>
                  <a:cubicBezTo>
                    <a:pt x="32" y="111"/>
                    <a:pt x="32" y="107"/>
                    <a:pt x="32" y="103"/>
                  </a:cubicBezTo>
                  <a:cubicBezTo>
                    <a:pt x="33" y="102"/>
                    <a:pt x="36" y="103"/>
                    <a:pt x="38" y="102"/>
                  </a:cubicBezTo>
                  <a:cubicBezTo>
                    <a:pt x="40" y="101"/>
                    <a:pt x="42" y="100"/>
                    <a:pt x="44" y="99"/>
                  </a:cubicBezTo>
                  <a:cubicBezTo>
                    <a:pt x="48" y="98"/>
                    <a:pt x="54" y="98"/>
                    <a:pt x="58" y="96"/>
                  </a:cubicBezTo>
                  <a:cubicBezTo>
                    <a:pt x="50" y="95"/>
                    <a:pt x="44" y="92"/>
                    <a:pt x="38" y="90"/>
                  </a:cubicBezTo>
                  <a:cubicBezTo>
                    <a:pt x="37" y="91"/>
                    <a:pt x="38" y="91"/>
                    <a:pt x="38" y="91"/>
                  </a:cubicBezTo>
                  <a:cubicBezTo>
                    <a:pt x="37" y="91"/>
                    <a:pt x="36" y="91"/>
                    <a:pt x="37" y="92"/>
                  </a:cubicBezTo>
                  <a:cubicBezTo>
                    <a:pt x="35" y="91"/>
                    <a:pt x="34" y="89"/>
                    <a:pt x="31" y="90"/>
                  </a:cubicBezTo>
                  <a:cubicBezTo>
                    <a:pt x="30" y="88"/>
                    <a:pt x="28" y="87"/>
                    <a:pt x="26" y="87"/>
                  </a:cubicBezTo>
                  <a:cubicBezTo>
                    <a:pt x="26" y="87"/>
                    <a:pt x="27" y="88"/>
                    <a:pt x="27" y="88"/>
                  </a:cubicBezTo>
                  <a:cubicBezTo>
                    <a:pt x="25" y="88"/>
                    <a:pt x="21" y="85"/>
                    <a:pt x="19" y="83"/>
                  </a:cubicBezTo>
                  <a:cubicBezTo>
                    <a:pt x="18" y="83"/>
                    <a:pt x="16" y="82"/>
                    <a:pt x="17" y="83"/>
                  </a:cubicBezTo>
                  <a:cubicBezTo>
                    <a:pt x="16" y="82"/>
                    <a:pt x="15" y="81"/>
                    <a:pt x="14" y="83"/>
                  </a:cubicBezTo>
                  <a:cubicBezTo>
                    <a:pt x="14" y="81"/>
                    <a:pt x="14" y="80"/>
                    <a:pt x="14" y="79"/>
                  </a:cubicBezTo>
                  <a:cubicBezTo>
                    <a:pt x="12" y="78"/>
                    <a:pt x="8" y="80"/>
                    <a:pt x="6" y="79"/>
                  </a:cubicBezTo>
                  <a:cubicBezTo>
                    <a:pt x="0" y="74"/>
                    <a:pt x="2" y="68"/>
                    <a:pt x="4" y="64"/>
                  </a:cubicBezTo>
                  <a:cubicBezTo>
                    <a:pt x="6" y="63"/>
                    <a:pt x="6" y="63"/>
                    <a:pt x="6" y="62"/>
                  </a:cubicBezTo>
                  <a:cubicBezTo>
                    <a:pt x="8" y="59"/>
                    <a:pt x="14" y="57"/>
                    <a:pt x="14" y="54"/>
                  </a:cubicBezTo>
                  <a:cubicBezTo>
                    <a:pt x="13" y="51"/>
                    <a:pt x="10" y="48"/>
                    <a:pt x="8" y="45"/>
                  </a:cubicBezTo>
                  <a:cubicBezTo>
                    <a:pt x="6" y="41"/>
                    <a:pt x="5" y="38"/>
                    <a:pt x="7" y="34"/>
                  </a:cubicBezTo>
                  <a:cubicBezTo>
                    <a:pt x="10" y="29"/>
                    <a:pt x="23" y="26"/>
                    <a:pt x="30" y="25"/>
                  </a:cubicBezTo>
                  <a:cubicBezTo>
                    <a:pt x="34" y="22"/>
                    <a:pt x="40" y="23"/>
                    <a:pt x="44" y="22"/>
                  </a:cubicBezTo>
                  <a:cubicBezTo>
                    <a:pt x="48" y="21"/>
                    <a:pt x="51" y="20"/>
                    <a:pt x="54" y="20"/>
                  </a:cubicBezTo>
                  <a:cubicBezTo>
                    <a:pt x="69" y="18"/>
                    <a:pt x="85" y="14"/>
                    <a:pt x="99" y="14"/>
                  </a:cubicBezTo>
                  <a:cubicBezTo>
                    <a:pt x="110" y="13"/>
                    <a:pt x="121" y="13"/>
                    <a:pt x="133" y="12"/>
                  </a:cubicBezTo>
                  <a:cubicBezTo>
                    <a:pt x="136" y="11"/>
                    <a:pt x="138" y="13"/>
                    <a:pt x="141" y="11"/>
                  </a:cubicBezTo>
                  <a:cubicBezTo>
                    <a:pt x="147" y="11"/>
                    <a:pt x="152" y="10"/>
                    <a:pt x="157" y="8"/>
                  </a:cubicBezTo>
                  <a:cubicBezTo>
                    <a:pt x="162" y="7"/>
                    <a:pt x="169" y="7"/>
                    <a:pt x="174" y="7"/>
                  </a:cubicBezTo>
                  <a:cubicBezTo>
                    <a:pt x="177" y="7"/>
                    <a:pt x="179" y="6"/>
                    <a:pt x="181" y="6"/>
                  </a:cubicBezTo>
                  <a:cubicBezTo>
                    <a:pt x="181" y="6"/>
                    <a:pt x="182" y="7"/>
                    <a:pt x="182" y="7"/>
                  </a:cubicBezTo>
                  <a:cubicBezTo>
                    <a:pt x="184" y="7"/>
                    <a:pt x="187" y="6"/>
                    <a:pt x="189" y="6"/>
                  </a:cubicBezTo>
                  <a:cubicBezTo>
                    <a:pt x="190" y="6"/>
                    <a:pt x="191" y="7"/>
                    <a:pt x="192" y="7"/>
                  </a:cubicBezTo>
                  <a:cubicBezTo>
                    <a:pt x="192" y="7"/>
                    <a:pt x="193" y="6"/>
                    <a:pt x="194" y="6"/>
                  </a:cubicBezTo>
                  <a:cubicBezTo>
                    <a:pt x="202" y="6"/>
                    <a:pt x="209" y="7"/>
                    <a:pt x="217" y="7"/>
                  </a:cubicBezTo>
                  <a:cubicBezTo>
                    <a:pt x="222" y="7"/>
                    <a:pt x="227" y="7"/>
                    <a:pt x="232" y="7"/>
                  </a:cubicBezTo>
                  <a:cubicBezTo>
                    <a:pt x="239" y="8"/>
                    <a:pt x="246" y="8"/>
                    <a:pt x="254" y="8"/>
                  </a:cubicBezTo>
                  <a:cubicBezTo>
                    <a:pt x="257" y="9"/>
                    <a:pt x="262" y="8"/>
                    <a:pt x="265" y="10"/>
                  </a:cubicBezTo>
                  <a:cubicBezTo>
                    <a:pt x="267" y="10"/>
                    <a:pt x="269" y="11"/>
                    <a:pt x="271" y="10"/>
                  </a:cubicBezTo>
                  <a:cubicBezTo>
                    <a:pt x="271" y="11"/>
                    <a:pt x="272" y="10"/>
                    <a:pt x="273" y="11"/>
                  </a:cubicBezTo>
                  <a:cubicBezTo>
                    <a:pt x="279" y="11"/>
                    <a:pt x="283" y="15"/>
                    <a:pt x="290" y="14"/>
                  </a:cubicBezTo>
                  <a:cubicBezTo>
                    <a:pt x="292" y="15"/>
                    <a:pt x="295" y="15"/>
                    <a:pt x="298" y="16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6" y="19"/>
                    <a:pt x="315" y="19"/>
                    <a:pt x="323" y="22"/>
                  </a:cubicBezTo>
                  <a:cubicBezTo>
                    <a:pt x="323" y="22"/>
                    <a:pt x="321" y="22"/>
                    <a:pt x="321" y="22"/>
                  </a:cubicBezTo>
                  <a:cubicBezTo>
                    <a:pt x="315" y="21"/>
                    <a:pt x="310" y="21"/>
                    <a:pt x="305" y="19"/>
                  </a:cubicBezTo>
                  <a:cubicBezTo>
                    <a:pt x="305" y="19"/>
                    <a:pt x="304" y="19"/>
                    <a:pt x="304" y="18"/>
                  </a:cubicBezTo>
                  <a:cubicBezTo>
                    <a:pt x="300" y="17"/>
                    <a:pt x="297" y="19"/>
                    <a:pt x="293" y="17"/>
                  </a:cubicBezTo>
                  <a:cubicBezTo>
                    <a:pt x="292" y="16"/>
                    <a:pt x="291" y="16"/>
                    <a:pt x="289" y="16"/>
                  </a:cubicBezTo>
                  <a:cubicBezTo>
                    <a:pt x="286" y="16"/>
                    <a:pt x="283" y="15"/>
                    <a:pt x="280" y="15"/>
                  </a:cubicBezTo>
                  <a:cubicBezTo>
                    <a:pt x="277" y="15"/>
                    <a:pt x="273" y="14"/>
                    <a:pt x="269" y="15"/>
                  </a:cubicBezTo>
                  <a:cubicBezTo>
                    <a:pt x="268" y="15"/>
                    <a:pt x="268" y="15"/>
                    <a:pt x="269" y="15"/>
                  </a:cubicBezTo>
                  <a:cubicBezTo>
                    <a:pt x="273" y="17"/>
                    <a:pt x="279" y="17"/>
                    <a:pt x="284" y="18"/>
                  </a:cubicBezTo>
                  <a:cubicBezTo>
                    <a:pt x="282" y="19"/>
                    <a:pt x="280" y="17"/>
                    <a:pt x="279" y="19"/>
                  </a:cubicBezTo>
                  <a:cubicBezTo>
                    <a:pt x="282" y="20"/>
                    <a:pt x="286" y="20"/>
                    <a:pt x="289" y="21"/>
                  </a:cubicBezTo>
                  <a:cubicBezTo>
                    <a:pt x="293" y="22"/>
                    <a:pt x="296" y="23"/>
                    <a:pt x="300" y="23"/>
                  </a:cubicBezTo>
                  <a:cubicBezTo>
                    <a:pt x="301" y="25"/>
                    <a:pt x="305" y="25"/>
                    <a:pt x="307" y="25"/>
                  </a:cubicBezTo>
                  <a:cubicBezTo>
                    <a:pt x="308" y="27"/>
                    <a:pt x="309" y="28"/>
                    <a:pt x="311" y="27"/>
                  </a:cubicBezTo>
                  <a:cubicBezTo>
                    <a:pt x="311" y="27"/>
                    <a:pt x="309" y="27"/>
                    <a:pt x="309" y="26"/>
                  </a:cubicBezTo>
                  <a:cubicBezTo>
                    <a:pt x="312" y="26"/>
                    <a:pt x="315" y="28"/>
                    <a:pt x="318" y="28"/>
                  </a:cubicBezTo>
                  <a:cubicBezTo>
                    <a:pt x="319" y="27"/>
                    <a:pt x="321" y="26"/>
                    <a:pt x="322" y="25"/>
                  </a:cubicBezTo>
                  <a:cubicBezTo>
                    <a:pt x="326" y="24"/>
                    <a:pt x="329" y="21"/>
                    <a:pt x="332" y="20"/>
                  </a:cubicBezTo>
                  <a:cubicBezTo>
                    <a:pt x="335" y="19"/>
                    <a:pt x="339" y="17"/>
                    <a:pt x="341" y="15"/>
                  </a:cubicBezTo>
                  <a:cubicBezTo>
                    <a:pt x="343" y="13"/>
                    <a:pt x="346" y="13"/>
                    <a:pt x="348" y="11"/>
                  </a:cubicBezTo>
                  <a:cubicBezTo>
                    <a:pt x="351" y="9"/>
                    <a:pt x="351" y="7"/>
                    <a:pt x="354" y="5"/>
                  </a:cubicBezTo>
                  <a:cubicBezTo>
                    <a:pt x="355" y="4"/>
                    <a:pt x="357" y="4"/>
                    <a:pt x="359" y="3"/>
                  </a:cubicBezTo>
                  <a:cubicBezTo>
                    <a:pt x="364" y="1"/>
                    <a:pt x="371" y="0"/>
                    <a:pt x="375" y="4"/>
                  </a:cubicBezTo>
                  <a:cubicBezTo>
                    <a:pt x="377" y="4"/>
                    <a:pt x="379" y="5"/>
                    <a:pt x="381" y="4"/>
                  </a:cubicBezTo>
                  <a:cubicBezTo>
                    <a:pt x="381" y="4"/>
                    <a:pt x="381" y="4"/>
                    <a:pt x="382" y="5"/>
                  </a:cubicBezTo>
                  <a:cubicBezTo>
                    <a:pt x="388" y="3"/>
                    <a:pt x="392" y="12"/>
                    <a:pt x="395" y="16"/>
                  </a:cubicBezTo>
                  <a:cubicBezTo>
                    <a:pt x="395" y="17"/>
                    <a:pt x="395" y="17"/>
                    <a:pt x="396" y="17"/>
                  </a:cubicBezTo>
                  <a:cubicBezTo>
                    <a:pt x="396" y="18"/>
                    <a:pt x="395" y="18"/>
                    <a:pt x="395" y="18"/>
                  </a:cubicBezTo>
                  <a:cubicBezTo>
                    <a:pt x="398" y="22"/>
                    <a:pt x="394" y="27"/>
                    <a:pt x="391" y="31"/>
                  </a:cubicBezTo>
                  <a:cubicBezTo>
                    <a:pt x="388" y="36"/>
                    <a:pt x="381" y="41"/>
                    <a:pt x="373" y="39"/>
                  </a:cubicBezTo>
                  <a:cubicBezTo>
                    <a:pt x="372" y="39"/>
                    <a:pt x="372" y="40"/>
                    <a:pt x="372" y="40"/>
                  </a:cubicBezTo>
                  <a:cubicBezTo>
                    <a:pt x="372" y="41"/>
                    <a:pt x="371" y="39"/>
                    <a:pt x="372" y="40"/>
                  </a:cubicBezTo>
                  <a:close/>
                  <a:moveTo>
                    <a:pt x="258" y="110"/>
                  </a:moveTo>
                  <a:cubicBezTo>
                    <a:pt x="260" y="111"/>
                    <a:pt x="263" y="111"/>
                    <a:pt x="265" y="110"/>
                  </a:cubicBezTo>
                  <a:cubicBezTo>
                    <a:pt x="264" y="110"/>
                    <a:pt x="262" y="110"/>
                    <a:pt x="260" y="110"/>
                  </a:cubicBezTo>
                  <a:cubicBezTo>
                    <a:pt x="261" y="109"/>
                    <a:pt x="260" y="110"/>
                    <a:pt x="260" y="109"/>
                  </a:cubicBezTo>
                  <a:cubicBezTo>
                    <a:pt x="259" y="109"/>
                    <a:pt x="259" y="110"/>
                    <a:pt x="258" y="110"/>
                  </a:cubicBezTo>
                  <a:close/>
                  <a:moveTo>
                    <a:pt x="29" y="88"/>
                  </a:moveTo>
                  <a:cubicBezTo>
                    <a:pt x="28" y="87"/>
                    <a:pt x="29" y="85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6" y="85"/>
                    <a:pt x="28" y="88"/>
                    <a:pt x="29" y="88"/>
                  </a:cubicBezTo>
                  <a:close/>
                  <a:moveTo>
                    <a:pt x="38" y="54"/>
                  </a:moveTo>
                  <a:cubicBezTo>
                    <a:pt x="38" y="53"/>
                    <a:pt x="39" y="54"/>
                    <a:pt x="39" y="54"/>
                  </a:cubicBezTo>
                  <a:cubicBezTo>
                    <a:pt x="39" y="53"/>
                    <a:pt x="39" y="53"/>
                    <a:pt x="38" y="53"/>
                  </a:cubicBezTo>
                  <a:cubicBezTo>
                    <a:pt x="38" y="53"/>
                    <a:pt x="38" y="53"/>
                    <a:pt x="38" y="54"/>
                  </a:cubicBezTo>
                  <a:close/>
                  <a:moveTo>
                    <a:pt x="79" y="64"/>
                  </a:moveTo>
                  <a:cubicBezTo>
                    <a:pt x="79" y="63"/>
                    <a:pt x="79" y="62"/>
                    <a:pt x="77" y="63"/>
                  </a:cubicBezTo>
                  <a:cubicBezTo>
                    <a:pt x="78" y="64"/>
                    <a:pt x="78" y="64"/>
                    <a:pt x="79" y="64"/>
                  </a:cubicBezTo>
                  <a:close/>
                  <a:moveTo>
                    <a:pt x="26" y="87"/>
                  </a:moveTo>
                  <a:cubicBezTo>
                    <a:pt x="26" y="86"/>
                    <a:pt x="25" y="85"/>
                    <a:pt x="24" y="85"/>
                  </a:cubicBezTo>
                  <a:cubicBezTo>
                    <a:pt x="25" y="86"/>
                    <a:pt x="25" y="86"/>
                    <a:pt x="26" y="87"/>
                  </a:cubicBezTo>
                  <a:close/>
                  <a:moveTo>
                    <a:pt x="30" y="87"/>
                  </a:moveTo>
                  <a:cubicBezTo>
                    <a:pt x="31" y="89"/>
                    <a:pt x="32" y="88"/>
                    <a:pt x="34" y="89"/>
                  </a:cubicBezTo>
                  <a:cubicBezTo>
                    <a:pt x="33" y="88"/>
                    <a:pt x="32" y="87"/>
                    <a:pt x="32" y="86"/>
                  </a:cubicBezTo>
                  <a:cubicBezTo>
                    <a:pt x="31" y="87"/>
                    <a:pt x="30" y="87"/>
                    <a:pt x="30" y="87"/>
                  </a:cubicBezTo>
                  <a:close/>
                  <a:moveTo>
                    <a:pt x="37" y="89"/>
                  </a:moveTo>
                  <a:cubicBezTo>
                    <a:pt x="38" y="90"/>
                    <a:pt x="39" y="89"/>
                    <a:pt x="38" y="89"/>
                  </a:cubicBezTo>
                  <a:cubicBezTo>
                    <a:pt x="38" y="89"/>
                    <a:pt x="38" y="89"/>
                    <a:pt x="37" y="89"/>
                  </a:cubicBezTo>
                  <a:close/>
                  <a:moveTo>
                    <a:pt x="116" y="86"/>
                  </a:moveTo>
                  <a:cubicBezTo>
                    <a:pt x="115" y="86"/>
                    <a:pt x="111" y="86"/>
                    <a:pt x="109" y="85"/>
                  </a:cubicBezTo>
                  <a:cubicBezTo>
                    <a:pt x="110" y="85"/>
                    <a:pt x="111" y="85"/>
                    <a:pt x="113" y="85"/>
                  </a:cubicBezTo>
                  <a:cubicBezTo>
                    <a:pt x="111" y="84"/>
                    <a:pt x="109" y="85"/>
                    <a:pt x="108" y="84"/>
                  </a:cubicBezTo>
                  <a:cubicBezTo>
                    <a:pt x="109" y="84"/>
                    <a:pt x="110" y="84"/>
                    <a:pt x="110" y="83"/>
                  </a:cubicBezTo>
                  <a:cubicBezTo>
                    <a:pt x="109" y="83"/>
                    <a:pt x="107" y="83"/>
                    <a:pt x="106" y="83"/>
                  </a:cubicBezTo>
                  <a:cubicBezTo>
                    <a:pt x="106" y="84"/>
                    <a:pt x="108" y="84"/>
                    <a:pt x="107" y="84"/>
                  </a:cubicBezTo>
                  <a:cubicBezTo>
                    <a:pt x="106" y="84"/>
                    <a:pt x="105" y="85"/>
                    <a:pt x="104" y="84"/>
                  </a:cubicBezTo>
                  <a:cubicBezTo>
                    <a:pt x="104" y="84"/>
                    <a:pt x="106" y="84"/>
                    <a:pt x="105" y="83"/>
                  </a:cubicBezTo>
                  <a:cubicBezTo>
                    <a:pt x="104" y="83"/>
                    <a:pt x="102" y="83"/>
                    <a:pt x="100" y="83"/>
                  </a:cubicBezTo>
                  <a:cubicBezTo>
                    <a:pt x="101" y="84"/>
                    <a:pt x="101" y="84"/>
                    <a:pt x="100" y="85"/>
                  </a:cubicBezTo>
                  <a:cubicBezTo>
                    <a:pt x="102" y="86"/>
                    <a:pt x="105" y="85"/>
                    <a:pt x="106" y="87"/>
                  </a:cubicBezTo>
                  <a:cubicBezTo>
                    <a:pt x="100" y="89"/>
                    <a:pt x="96" y="86"/>
                    <a:pt x="91" y="87"/>
                  </a:cubicBezTo>
                  <a:cubicBezTo>
                    <a:pt x="90" y="87"/>
                    <a:pt x="90" y="87"/>
                    <a:pt x="90" y="86"/>
                  </a:cubicBezTo>
                  <a:cubicBezTo>
                    <a:pt x="89" y="87"/>
                    <a:pt x="87" y="87"/>
                    <a:pt x="86" y="86"/>
                  </a:cubicBezTo>
                  <a:cubicBezTo>
                    <a:pt x="87" y="86"/>
                    <a:pt x="88" y="87"/>
                    <a:pt x="89" y="86"/>
                  </a:cubicBezTo>
                  <a:cubicBezTo>
                    <a:pt x="86" y="86"/>
                    <a:pt x="82" y="85"/>
                    <a:pt x="79" y="86"/>
                  </a:cubicBezTo>
                  <a:cubicBezTo>
                    <a:pt x="80" y="87"/>
                    <a:pt x="81" y="86"/>
                    <a:pt x="81" y="88"/>
                  </a:cubicBezTo>
                  <a:cubicBezTo>
                    <a:pt x="81" y="88"/>
                    <a:pt x="82" y="87"/>
                    <a:pt x="82" y="87"/>
                  </a:cubicBezTo>
                  <a:cubicBezTo>
                    <a:pt x="89" y="89"/>
                    <a:pt x="98" y="89"/>
                    <a:pt x="106" y="89"/>
                  </a:cubicBezTo>
                  <a:cubicBezTo>
                    <a:pt x="107" y="89"/>
                    <a:pt x="108" y="90"/>
                    <a:pt x="109" y="90"/>
                  </a:cubicBezTo>
                  <a:cubicBezTo>
                    <a:pt x="103" y="90"/>
                    <a:pt x="97" y="89"/>
                    <a:pt x="92" y="90"/>
                  </a:cubicBezTo>
                  <a:cubicBezTo>
                    <a:pt x="98" y="90"/>
                    <a:pt x="105" y="91"/>
                    <a:pt x="110" y="90"/>
                  </a:cubicBezTo>
                  <a:cubicBezTo>
                    <a:pt x="109" y="90"/>
                    <a:pt x="109" y="90"/>
                    <a:pt x="109" y="89"/>
                  </a:cubicBezTo>
                  <a:cubicBezTo>
                    <a:pt x="113" y="90"/>
                    <a:pt x="119" y="90"/>
                    <a:pt x="124" y="89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30" y="89"/>
                    <a:pt x="137" y="88"/>
                    <a:pt x="145" y="88"/>
                  </a:cubicBezTo>
                  <a:cubicBezTo>
                    <a:pt x="145" y="88"/>
                    <a:pt x="145" y="87"/>
                    <a:pt x="145" y="87"/>
                  </a:cubicBezTo>
                  <a:cubicBezTo>
                    <a:pt x="146" y="89"/>
                    <a:pt x="149" y="88"/>
                    <a:pt x="150" y="88"/>
                  </a:cubicBezTo>
                  <a:cubicBezTo>
                    <a:pt x="148" y="87"/>
                    <a:pt x="146" y="87"/>
                    <a:pt x="144" y="86"/>
                  </a:cubicBezTo>
                  <a:cubicBezTo>
                    <a:pt x="144" y="87"/>
                    <a:pt x="145" y="86"/>
                    <a:pt x="146" y="86"/>
                  </a:cubicBezTo>
                  <a:cubicBezTo>
                    <a:pt x="144" y="87"/>
                    <a:pt x="144" y="86"/>
                    <a:pt x="144" y="86"/>
                  </a:cubicBezTo>
                  <a:cubicBezTo>
                    <a:pt x="143" y="86"/>
                    <a:pt x="143" y="86"/>
                    <a:pt x="142" y="86"/>
                  </a:cubicBezTo>
                  <a:cubicBezTo>
                    <a:pt x="142" y="87"/>
                    <a:pt x="144" y="86"/>
                    <a:pt x="143" y="87"/>
                  </a:cubicBezTo>
                  <a:cubicBezTo>
                    <a:pt x="142" y="87"/>
                    <a:pt x="139" y="87"/>
                    <a:pt x="139" y="86"/>
                  </a:cubicBezTo>
                  <a:cubicBezTo>
                    <a:pt x="139" y="86"/>
                    <a:pt x="140" y="86"/>
                    <a:pt x="140" y="86"/>
                  </a:cubicBezTo>
                  <a:cubicBezTo>
                    <a:pt x="139" y="85"/>
                    <a:pt x="137" y="84"/>
                    <a:pt x="136" y="84"/>
                  </a:cubicBezTo>
                  <a:cubicBezTo>
                    <a:pt x="136" y="86"/>
                    <a:pt x="138" y="85"/>
                    <a:pt x="138" y="86"/>
                  </a:cubicBezTo>
                  <a:cubicBezTo>
                    <a:pt x="136" y="87"/>
                    <a:pt x="134" y="87"/>
                    <a:pt x="132" y="86"/>
                  </a:cubicBezTo>
                  <a:cubicBezTo>
                    <a:pt x="128" y="88"/>
                    <a:pt x="123" y="86"/>
                    <a:pt x="119" y="87"/>
                  </a:cubicBezTo>
                  <a:cubicBezTo>
                    <a:pt x="119" y="86"/>
                    <a:pt x="120" y="87"/>
                    <a:pt x="120" y="87"/>
                  </a:cubicBezTo>
                  <a:cubicBezTo>
                    <a:pt x="118" y="87"/>
                    <a:pt x="117" y="87"/>
                    <a:pt x="117" y="85"/>
                  </a:cubicBezTo>
                  <a:cubicBezTo>
                    <a:pt x="116" y="86"/>
                    <a:pt x="116" y="86"/>
                    <a:pt x="116" y="86"/>
                  </a:cubicBezTo>
                  <a:close/>
                  <a:moveTo>
                    <a:pt x="84" y="89"/>
                  </a:moveTo>
                  <a:cubicBezTo>
                    <a:pt x="83" y="89"/>
                    <a:pt x="82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136" y="82"/>
                  </a:moveTo>
                  <a:cubicBezTo>
                    <a:pt x="136" y="82"/>
                    <a:pt x="137" y="83"/>
                    <a:pt x="137" y="83"/>
                  </a:cubicBezTo>
                  <a:cubicBezTo>
                    <a:pt x="138" y="82"/>
                    <a:pt x="139" y="83"/>
                    <a:pt x="139" y="82"/>
                  </a:cubicBezTo>
                  <a:cubicBezTo>
                    <a:pt x="139" y="83"/>
                    <a:pt x="138" y="83"/>
                    <a:pt x="139" y="83"/>
                  </a:cubicBezTo>
                  <a:cubicBezTo>
                    <a:pt x="140" y="83"/>
                    <a:pt x="140" y="82"/>
                    <a:pt x="140" y="82"/>
                  </a:cubicBezTo>
                  <a:cubicBezTo>
                    <a:pt x="137" y="82"/>
                    <a:pt x="132" y="81"/>
                    <a:pt x="129" y="82"/>
                  </a:cubicBezTo>
                  <a:cubicBezTo>
                    <a:pt x="132" y="82"/>
                    <a:pt x="135" y="83"/>
                    <a:pt x="136" y="82"/>
                  </a:cubicBezTo>
                  <a:close/>
                  <a:moveTo>
                    <a:pt x="155" y="83"/>
                  </a:moveTo>
                  <a:cubicBezTo>
                    <a:pt x="154" y="83"/>
                    <a:pt x="155" y="82"/>
                    <a:pt x="154" y="82"/>
                  </a:cubicBezTo>
                  <a:cubicBezTo>
                    <a:pt x="151" y="82"/>
                    <a:pt x="147" y="80"/>
                    <a:pt x="145" y="82"/>
                  </a:cubicBezTo>
                  <a:cubicBezTo>
                    <a:pt x="144" y="80"/>
                    <a:pt x="144" y="83"/>
                    <a:pt x="142" y="82"/>
                  </a:cubicBezTo>
                  <a:cubicBezTo>
                    <a:pt x="142" y="82"/>
                    <a:pt x="143" y="83"/>
                    <a:pt x="143" y="82"/>
                  </a:cubicBezTo>
                  <a:cubicBezTo>
                    <a:pt x="142" y="82"/>
                    <a:pt x="140" y="81"/>
                    <a:pt x="140" y="82"/>
                  </a:cubicBezTo>
                  <a:cubicBezTo>
                    <a:pt x="141" y="82"/>
                    <a:pt x="141" y="82"/>
                    <a:pt x="142" y="83"/>
                  </a:cubicBezTo>
                  <a:cubicBezTo>
                    <a:pt x="141" y="83"/>
                    <a:pt x="141" y="83"/>
                    <a:pt x="140" y="83"/>
                  </a:cubicBezTo>
                  <a:cubicBezTo>
                    <a:pt x="141" y="83"/>
                    <a:pt x="142" y="83"/>
                    <a:pt x="143" y="83"/>
                  </a:cubicBezTo>
                  <a:cubicBezTo>
                    <a:pt x="143" y="82"/>
                    <a:pt x="145" y="83"/>
                    <a:pt x="145" y="82"/>
                  </a:cubicBezTo>
                  <a:cubicBezTo>
                    <a:pt x="145" y="83"/>
                    <a:pt x="146" y="84"/>
                    <a:pt x="146" y="83"/>
                  </a:cubicBezTo>
                  <a:cubicBezTo>
                    <a:pt x="147" y="83"/>
                    <a:pt x="151" y="83"/>
                    <a:pt x="152" y="83"/>
                  </a:cubicBezTo>
                  <a:cubicBezTo>
                    <a:pt x="152" y="83"/>
                    <a:pt x="152" y="82"/>
                    <a:pt x="152" y="82"/>
                  </a:cubicBezTo>
                  <a:cubicBezTo>
                    <a:pt x="152" y="83"/>
                    <a:pt x="154" y="83"/>
                    <a:pt x="155" y="83"/>
                  </a:cubicBezTo>
                  <a:close/>
                  <a:moveTo>
                    <a:pt x="132" y="86"/>
                  </a:moveTo>
                  <a:cubicBezTo>
                    <a:pt x="132" y="85"/>
                    <a:pt x="132" y="85"/>
                    <a:pt x="131" y="85"/>
                  </a:cubicBezTo>
                  <a:cubicBezTo>
                    <a:pt x="131" y="86"/>
                    <a:pt x="132" y="86"/>
                    <a:pt x="132" y="86"/>
                  </a:cubicBezTo>
                  <a:close/>
                  <a:moveTo>
                    <a:pt x="135" y="86"/>
                  </a:moveTo>
                  <a:cubicBezTo>
                    <a:pt x="134" y="86"/>
                    <a:pt x="133" y="85"/>
                    <a:pt x="133" y="86"/>
                  </a:cubicBezTo>
                  <a:cubicBezTo>
                    <a:pt x="134" y="86"/>
                    <a:pt x="134" y="87"/>
                    <a:pt x="135" y="86"/>
                  </a:cubicBezTo>
                  <a:close/>
                  <a:moveTo>
                    <a:pt x="152" y="84"/>
                  </a:moveTo>
                  <a:cubicBezTo>
                    <a:pt x="150" y="84"/>
                    <a:pt x="147" y="83"/>
                    <a:pt x="145" y="84"/>
                  </a:cubicBezTo>
                  <a:cubicBezTo>
                    <a:pt x="147" y="85"/>
                    <a:pt x="150" y="85"/>
                    <a:pt x="152" y="84"/>
                  </a:cubicBezTo>
                  <a:close/>
                  <a:moveTo>
                    <a:pt x="159" y="83"/>
                  </a:moveTo>
                  <a:cubicBezTo>
                    <a:pt x="158" y="83"/>
                    <a:pt x="157" y="82"/>
                    <a:pt x="155" y="82"/>
                  </a:cubicBezTo>
                  <a:cubicBezTo>
                    <a:pt x="156" y="82"/>
                    <a:pt x="156" y="83"/>
                    <a:pt x="156" y="83"/>
                  </a:cubicBezTo>
                  <a:cubicBezTo>
                    <a:pt x="156" y="83"/>
                    <a:pt x="157" y="83"/>
                    <a:pt x="157" y="83"/>
                  </a:cubicBezTo>
                  <a:cubicBezTo>
                    <a:pt x="158" y="83"/>
                    <a:pt x="157" y="83"/>
                    <a:pt x="158" y="83"/>
                  </a:cubicBezTo>
                  <a:cubicBezTo>
                    <a:pt x="158" y="83"/>
                    <a:pt x="159" y="83"/>
                    <a:pt x="159" y="83"/>
                  </a:cubicBezTo>
                  <a:close/>
                  <a:moveTo>
                    <a:pt x="147" y="87"/>
                  </a:moveTo>
                  <a:cubicBezTo>
                    <a:pt x="148" y="86"/>
                    <a:pt x="148" y="87"/>
                    <a:pt x="149" y="86"/>
                  </a:cubicBezTo>
                  <a:cubicBezTo>
                    <a:pt x="148" y="86"/>
                    <a:pt x="148" y="85"/>
                    <a:pt x="146" y="86"/>
                  </a:cubicBezTo>
                  <a:cubicBezTo>
                    <a:pt x="146" y="86"/>
                    <a:pt x="147" y="86"/>
                    <a:pt x="147" y="87"/>
                  </a:cubicBezTo>
                  <a:close/>
                  <a:moveTo>
                    <a:pt x="161" y="84"/>
                  </a:moveTo>
                  <a:cubicBezTo>
                    <a:pt x="162" y="83"/>
                    <a:pt x="162" y="84"/>
                    <a:pt x="163" y="84"/>
                  </a:cubicBezTo>
                  <a:cubicBezTo>
                    <a:pt x="162" y="83"/>
                    <a:pt x="161" y="83"/>
                    <a:pt x="161" y="84"/>
                  </a:cubicBezTo>
                  <a:close/>
                  <a:moveTo>
                    <a:pt x="154" y="87"/>
                  </a:moveTo>
                  <a:cubicBezTo>
                    <a:pt x="154" y="86"/>
                    <a:pt x="152" y="86"/>
                    <a:pt x="152" y="87"/>
                  </a:cubicBezTo>
                  <a:cubicBezTo>
                    <a:pt x="153" y="87"/>
                    <a:pt x="154" y="86"/>
                    <a:pt x="154" y="87"/>
                  </a:cubicBezTo>
                  <a:close/>
                  <a:moveTo>
                    <a:pt x="155" y="88"/>
                  </a:moveTo>
                  <a:cubicBezTo>
                    <a:pt x="155" y="88"/>
                    <a:pt x="155" y="87"/>
                    <a:pt x="155" y="87"/>
                  </a:cubicBezTo>
                  <a:cubicBezTo>
                    <a:pt x="154" y="88"/>
                    <a:pt x="152" y="87"/>
                    <a:pt x="152" y="88"/>
                  </a:cubicBezTo>
                  <a:cubicBezTo>
                    <a:pt x="153" y="87"/>
                    <a:pt x="154" y="88"/>
                    <a:pt x="155" y="88"/>
                  </a:cubicBezTo>
                  <a:close/>
                  <a:moveTo>
                    <a:pt x="159" y="87"/>
                  </a:moveTo>
                  <a:cubicBezTo>
                    <a:pt x="159" y="86"/>
                    <a:pt x="158" y="86"/>
                    <a:pt x="158" y="86"/>
                  </a:cubicBezTo>
                  <a:cubicBezTo>
                    <a:pt x="157" y="86"/>
                    <a:pt x="157" y="87"/>
                    <a:pt x="156" y="86"/>
                  </a:cubicBezTo>
                  <a:cubicBezTo>
                    <a:pt x="157" y="87"/>
                    <a:pt x="158" y="87"/>
                    <a:pt x="159" y="87"/>
                  </a:cubicBezTo>
                  <a:close/>
                  <a:moveTo>
                    <a:pt x="167" y="84"/>
                  </a:moveTo>
                  <a:cubicBezTo>
                    <a:pt x="166" y="84"/>
                    <a:pt x="165" y="83"/>
                    <a:pt x="165" y="84"/>
                  </a:cubicBezTo>
                  <a:cubicBezTo>
                    <a:pt x="165" y="84"/>
                    <a:pt x="167" y="85"/>
                    <a:pt x="167" y="84"/>
                  </a:cubicBezTo>
                  <a:close/>
                  <a:moveTo>
                    <a:pt x="160" y="88"/>
                  </a:moveTo>
                  <a:cubicBezTo>
                    <a:pt x="159" y="87"/>
                    <a:pt x="157" y="87"/>
                    <a:pt x="156" y="87"/>
                  </a:cubicBezTo>
                  <a:cubicBezTo>
                    <a:pt x="157" y="88"/>
                    <a:pt x="158" y="88"/>
                    <a:pt x="160" y="88"/>
                  </a:cubicBezTo>
                  <a:close/>
                  <a:moveTo>
                    <a:pt x="162" y="87"/>
                  </a:moveTo>
                  <a:cubicBezTo>
                    <a:pt x="163" y="87"/>
                    <a:pt x="164" y="88"/>
                    <a:pt x="164" y="87"/>
                  </a:cubicBezTo>
                  <a:cubicBezTo>
                    <a:pt x="163" y="87"/>
                    <a:pt x="162" y="86"/>
                    <a:pt x="162" y="87"/>
                  </a:cubicBezTo>
                  <a:close/>
                  <a:moveTo>
                    <a:pt x="312" y="32"/>
                  </a:moveTo>
                  <a:cubicBezTo>
                    <a:pt x="313" y="32"/>
                    <a:pt x="314" y="33"/>
                    <a:pt x="314" y="32"/>
                  </a:cubicBezTo>
                  <a:cubicBezTo>
                    <a:pt x="314" y="31"/>
                    <a:pt x="312" y="32"/>
                    <a:pt x="312" y="32"/>
                  </a:cubicBezTo>
                  <a:close/>
                  <a:moveTo>
                    <a:pt x="183" y="86"/>
                  </a:moveTo>
                  <a:cubicBezTo>
                    <a:pt x="180" y="85"/>
                    <a:pt x="175" y="85"/>
                    <a:pt x="171" y="85"/>
                  </a:cubicBezTo>
                  <a:cubicBezTo>
                    <a:pt x="171" y="85"/>
                    <a:pt x="172" y="85"/>
                    <a:pt x="172" y="86"/>
                  </a:cubicBezTo>
                  <a:cubicBezTo>
                    <a:pt x="171" y="85"/>
                    <a:pt x="169" y="85"/>
                    <a:pt x="168" y="85"/>
                  </a:cubicBezTo>
                  <a:cubicBezTo>
                    <a:pt x="169" y="86"/>
                    <a:pt x="172" y="86"/>
                    <a:pt x="172" y="88"/>
                  </a:cubicBezTo>
                  <a:cubicBezTo>
                    <a:pt x="173" y="88"/>
                    <a:pt x="173" y="86"/>
                    <a:pt x="174" y="87"/>
                  </a:cubicBezTo>
                  <a:cubicBezTo>
                    <a:pt x="174" y="87"/>
                    <a:pt x="173" y="87"/>
                    <a:pt x="173" y="87"/>
                  </a:cubicBezTo>
                  <a:cubicBezTo>
                    <a:pt x="174" y="88"/>
                    <a:pt x="175" y="88"/>
                    <a:pt x="175" y="87"/>
                  </a:cubicBezTo>
                  <a:cubicBezTo>
                    <a:pt x="176" y="88"/>
                    <a:pt x="179" y="88"/>
                    <a:pt x="181" y="87"/>
                  </a:cubicBezTo>
                  <a:cubicBezTo>
                    <a:pt x="180" y="87"/>
                    <a:pt x="179" y="87"/>
                    <a:pt x="178" y="86"/>
                  </a:cubicBezTo>
                  <a:cubicBezTo>
                    <a:pt x="180" y="86"/>
                    <a:pt x="181" y="87"/>
                    <a:pt x="181" y="86"/>
                  </a:cubicBezTo>
                  <a:cubicBezTo>
                    <a:pt x="181" y="86"/>
                    <a:pt x="184" y="87"/>
                    <a:pt x="183" y="86"/>
                  </a:cubicBezTo>
                  <a:close/>
                  <a:moveTo>
                    <a:pt x="185" y="86"/>
                  </a:moveTo>
                  <a:cubicBezTo>
                    <a:pt x="184" y="86"/>
                    <a:pt x="184" y="86"/>
                    <a:pt x="184" y="86"/>
                  </a:cubicBezTo>
                  <a:cubicBezTo>
                    <a:pt x="184" y="86"/>
                    <a:pt x="183" y="86"/>
                    <a:pt x="183" y="86"/>
                  </a:cubicBezTo>
                  <a:cubicBezTo>
                    <a:pt x="184" y="86"/>
                    <a:pt x="184" y="87"/>
                    <a:pt x="184" y="86"/>
                  </a:cubicBezTo>
                  <a:cubicBezTo>
                    <a:pt x="184" y="86"/>
                    <a:pt x="184" y="86"/>
                    <a:pt x="185" y="86"/>
                  </a:cubicBezTo>
                  <a:close/>
                  <a:moveTo>
                    <a:pt x="189" y="86"/>
                  </a:moveTo>
                  <a:cubicBezTo>
                    <a:pt x="188" y="85"/>
                    <a:pt x="187" y="87"/>
                    <a:pt x="187" y="87"/>
                  </a:cubicBezTo>
                  <a:cubicBezTo>
                    <a:pt x="187" y="87"/>
                    <a:pt x="187" y="87"/>
                    <a:pt x="188" y="87"/>
                  </a:cubicBezTo>
                  <a:cubicBezTo>
                    <a:pt x="188" y="87"/>
                    <a:pt x="188" y="87"/>
                    <a:pt x="189" y="87"/>
                  </a:cubicBezTo>
                  <a:cubicBezTo>
                    <a:pt x="189" y="86"/>
                    <a:pt x="188" y="86"/>
                    <a:pt x="188" y="86"/>
                  </a:cubicBezTo>
                  <a:cubicBezTo>
                    <a:pt x="189" y="86"/>
                    <a:pt x="189" y="86"/>
                    <a:pt x="189" y="86"/>
                  </a:cubicBezTo>
                  <a:close/>
                  <a:moveTo>
                    <a:pt x="205" y="86"/>
                  </a:moveTo>
                  <a:cubicBezTo>
                    <a:pt x="203" y="86"/>
                    <a:pt x="201" y="86"/>
                    <a:pt x="200" y="86"/>
                  </a:cubicBezTo>
                  <a:cubicBezTo>
                    <a:pt x="201" y="86"/>
                    <a:pt x="204" y="87"/>
                    <a:pt x="205" y="86"/>
                  </a:cubicBezTo>
                  <a:close/>
                  <a:moveTo>
                    <a:pt x="202" y="88"/>
                  </a:moveTo>
                  <a:cubicBezTo>
                    <a:pt x="202" y="88"/>
                    <a:pt x="201" y="88"/>
                    <a:pt x="200" y="88"/>
                  </a:cubicBezTo>
                  <a:cubicBezTo>
                    <a:pt x="200" y="89"/>
                    <a:pt x="202" y="89"/>
                    <a:pt x="202" y="88"/>
                  </a:cubicBezTo>
                  <a:close/>
                  <a:moveTo>
                    <a:pt x="220" y="89"/>
                  </a:moveTo>
                  <a:cubicBezTo>
                    <a:pt x="219" y="88"/>
                    <a:pt x="217" y="89"/>
                    <a:pt x="217" y="88"/>
                  </a:cubicBezTo>
                  <a:cubicBezTo>
                    <a:pt x="219" y="88"/>
                    <a:pt x="221" y="88"/>
                    <a:pt x="223" y="88"/>
                  </a:cubicBezTo>
                  <a:cubicBezTo>
                    <a:pt x="218" y="87"/>
                    <a:pt x="212" y="87"/>
                    <a:pt x="208" y="87"/>
                  </a:cubicBezTo>
                  <a:cubicBezTo>
                    <a:pt x="212" y="87"/>
                    <a:pt x="216" y="88"/>
                    <a:pt x="220" y="89"/>
                  </a:cubicBezTo>
                  <a:close/>
                  <a:moveTo>
                    <a:pt x="166" y="104"/>
                  </a:moveTo>
                  <a:cubicBezTo>
                    <a:pt x="166" y="104"/>
                    <a:pt x="167" y="103"/>
                    <a:pt x="166" y="102"/>
                  </a:cubicBezTo>
                  <a:cubicBezTo>
                    <a:pt x="166" y="102"/>
                    <a:pt x="165" y="102"/>
                    <a:pt x="165" y="102"/>
                  </a:cubicBezTo>
                  <a:cubicBezTo>
                    <a:pt x="165" y="103"/>
                    <a:pt x="165" y="104"/>
                    <a:pt x="166" y="104"/>
                  </a:cubicBezTo>
                  <a:close/>
                  <a:moveTo>
                    <a:pt x="204" y="94"/>
                  </a:moveTo>
                  <a:cubicBezTo>
                    <a:pt x="203" y="93"/>
                    <a:pt x="203" y="95"/>
                    <a:pt x="202" y="93"/>
                  </a:cubicBezTo>
                  <a:cubicBezTo>
                    <a:pt x="202" y="94"/>
                    <a:pt x="201" y="93"/>
                    <a:pt x="201" y="94"/>
                  </a:cubicBezTo>
                  <a:cubicBezTo>
                    <a:pt x="202" y="94"/>
                    <a:pt x="202" y="95"/>
                    <a:pt x="204" y="94"/>
                  </a:cubicBezTo>
                  <a:close/>
                  <a:moveTo>
                    <a:pt x="196" y="97"/>
                  </a:moveTo>
                  <a:cubicBezTo>
                    <a:pt x="196" y="97"/>
                    <a:pt x="196" y="97"/>
                    <a:pt x="196" y="97"/>
                  </a:cubicBezTo>
                  <a:cubicBezTo>
                    <a:pt x="196" y="96"/>
                    <a:pt x="194" y="97"/>
                    <a:pt x="195" y="97"/>
                  </a:cubicBezTo>
                  <a:cubicBezTo>
                    <a:pt x="195" y="97"/>
                    <a:pt x="195" y="97"/>
                    <a:pt x="196" y="97"/>
                  </a:cubicBezTo>
                  <a:close/>
                  <a:moveTo>
                    <a:pt x="205" y="97"/>
                  </a:moveTo>
                  <a:cubicBezTo>
                    <a:pt x="205" y="97"/>
                    <a:pt x="205" y="96"/>
                    <a:pt x="205" y="96"/>
                  </a:cubicBezTo>
                  <a:cubicBezTo>
                    <a:pt x="205" y="96"/>
                    <a:pt x="206" y="97"/>
                    <a:pt x="206" y="97"/>
                  </a:cubicBezTo>
                  <a:cubicBezTo>
                    <a:pt x="206" y="97"/>
                    <a:pt x="206" y="97"/>
                    <a:pt x="207" y="97"/>
                  </a:cubicBezTo>
                  <a:cubicBezTo>
                    <a:pt x="205" y="95"/>
                    <a:pt x="199" y="96"/>
                    <a:pt x="197" y="97"/>
                  </a:cubicBezTo>
                  <a:cubicBezTo>
                    <a:pt x="200" y="96"/>
                    <a:pt x="202" y="98"/>
                    <a:pt x="205" y="97"/>
                  </a:cubicBezTo>
                  <a:close/>
                  <a:moveTo>
                    <a:pt x="224" y="90"/>
                  </a:moveTo>
                  <a:cubicBezTo>
                    <a:pt x="223" y="90"/>
                    <a:pt x="222" y="90"/>
                    <a:pt x="221" y="90"/>
                  </a:cubicBezTo>
                  <a:cubicBezTo>
                    <a:pt x="222" y="90"/>
                    <a:pt x="224" y="90"/>
                    <a:pt x="224" y="90"/>
                  </a:cubicBezTo>
                  <a:close/>
                  <a:moveTo>
                    <a:pt x="227" y="88"/>
                  </a:moveTo>
                  <a:cubicBezTo>
                    <a:pt x="227" y="88"/>
                    <a:pt x="225" y="88"/>
                    <a:pt x="225" y="88"/>
                  </a:cubicBezTo>
                  <a:cubicBezTo>
                    <a:pt x="225" y="88"/>
                    <a:pt x="226" y="89"/>
                    <a:pt x="227" y="88"/>
                  </a:cubicBezTo>
                  <a:close/>
                  <a:moveTo>
                    <a:pt x="219" y="93"/>
                  </a:moveTo>
                  <a:cubicBezTo>
                    <a:pt x="216" y="93"/>
                    <a:pt x="216" y="94"/>
                    <a:pt x="219" y="93"/>
                  </a:cubicBezTo>
                  <a:close/>
                  <a:moveTo>
                    <a:pt x="225" y="93"/>
                  </a:moveTo>
                  <a:cubicBezTo>
                    <a:pt x="224" y="93"/>
                    <a:pt x="224" y="93"/>
                    <a:pt x="224" y="93"/>
                  </a:cubicBezTo>
                  <a:cubicBezTo>
                    <a:pt x="223" y="93"/>
                    <a:pt x="220" y="93"/>
                    <a:pt x="220" y="94"/>
                  </a:cubicBezTo>
                  <a:cubicBezTo>
                    <a:pt x="221" y="94"/>
                    <a:pt x="223" y="94"/>
                    <a:pt x="225" y="93"/>
                  </a:cubicBezTo>
                  <a:close/>
                  <a:moveTo>
                    <a:pt x="300" y="69"/>
                  </a:moveTo>
                  <a:cubicBezTo>
                    <a:pt x="299" y="68"/>
                    <a:pt x="295" y="67"/>
                    <a:pt x="295" y="67"/>
                  </a:cubicBezTo>
                  <a:cubicBezTo>
                    <a:pt x="296" y="68"/>
                    <a:pt x="298" y="69"/>
                    <a:pt x="300" y="69"/>
                  </a:cubicBezTo>
                  <a:close/>
                  <a:moveTo>
                    <a:pt x="240" y="90"/>
                  </a:moveTo>
                  <a:cubicBezTo>
                    <a:pt x="241" y="90"/>
                    <a:pt x="238" y="89"/>
                    <a:pt x="238" y="89"/>
                  </a:cubicBezTo>
                  <a:cubicBezTo>
                    <a:pt x="238" y="90"/>
                    <a:pt x="240" y="90"/>
                    <a:pt x="240" y="90"/>
                  </a:cubicBezTo>
                  <a:close/>
                  <a:moveTo>
                    <a:pt x="373" y="44"/>
                  </a:moveTo>
                  <a:cubicBezTo>
                    <a:pt x="374" y="45"/>
                    <a:pt x="375" y="45"/>
                    <a:pt x="376" y="45"/>
                  </a:cubicBezTo>
                  <a:cubicBezTo>
                    <a:pt x="374" y="43"/>
                    <a:pt x="371" y="43"/>
                    <a:pt x="368" y="43"/>
                  </a:cubicBezTo>
                  <a:cubicBezTo>
                    <a:pt x="369" y="44"/>
                    <a:pt x="373" y="46"/>
                    <a:pt x="373" y="44"/>
                  </a:cubicBezTo>
                  <a:close/>
                  <a:moveTo>
                    <a:pt x="257" y="108"/>
                  </a:moveTo>
                  <a:cubicBezTo>
                    <a:pt x="257" y="108"/>
                    <a:pt x="256" y="108"/>
                    <a:pt x="256" y="107"/>
                  </a:cubicBezTo>
                  <a:cubicBezTo>
                    <a:pt x="255" y="108"/>
                    <a:pt x="254" y="108"/>
                    <a:pt x="254" y="108"/>
                  </a:cubicBezTo>
                  <a:cubicBezTo>
                    <a:pt x="255" y="109"/>
                    <a:pt x="255" y="109"/>
                    <a:pt x="257" y="108"/>
                  </a:cubicBezTo>
                  <a:close/>
                  <a:moveTo>
                    <a:pt x="329" y="82"/>
                  </a:moveTo>
                  <a:cubicBezTo>
                    <a:pt x="328" y="81"/>
                    <a:pt x="327" y="81"/>
                    <a:pt x="326" y="81"/>
                  </a:cubicBezTo>
                  <a:cubicBezTo>
                    <a:pt x="327" y="82"/>
                    <a:pt x="328" y="82"/>
                    <a:pt x="329" y="82"/>
                  </a:cubicBezTo>
                  <a:close/>
                  <a:moveTo>
                    <a:pt x="332" y="87"/>
                  </a:moveTo>
                  <a:cubicBezTo>
                    <a:pt x="332" y="85"/>
                    <a:pt x="330" y="85"/>
                    <a:pt x="328" y="85"/>
                  </a:cubicBezTo>
                  <a:cubicBezTo>
                    <a:pt x="329" y="87"/>
                    <a:pt x="330" y="87"/>
                    <a:pt x="332" y="87"/>
                  </a:cubicBezTo>
                  <a:close/>
                  <a:moveTo>
                    <a:pt x="323" y="94"/>
                  </a:moveTo>
                  <a:cubicBezTo>
                    <a:pt x="324" y="94"/>
                    <a:pt x="326" y="95"/>
                    <a:pt x="327" y="94"/>
                  </a:cubicBezTo>
                  <a:cubicBezTo>
                    <a:pt x="327" y="94"/>
                    <a:pt x="326" y="93"/>
                    <a:pt x="326" y="93"/>
                  </a:cubicBezTo>
                  <a:cubicBezTo>
                    <a:pt x="325" y="94"/>
                    <a:pt x="323" y="92"/>
                    <a:pt x="323" y="94"/>
                  </a:cubicBezTo>
                  <a:close/>
                  <a:moveTo>
                    <a:pt x="282" y="111"/>
                  </a:moveTo>
                  <a:cubicBezTo>
                    <a:pt x="281" y="111"/>
                    <a:pt x="281" y="111"/>
                    <a:pt x="280" y="111"/>
                  </a:cubicBezTo>
                  <a:cubicBezTo>
                    <a:pt x="280" y="112"/>
                    <a:pt x="282" y="112"/>
                    <a:pt x="282" y="111"/>
                  </a:cubicBezTo>
                  <a:close/>
                  <a:moveTo>
                    <a:pt x="325" y="100"/>
                  </a:moveTo>
                  <a:cubicBezTo>
                    <a:pt x="325" y="101"/>
                    <a:pt x="326" y="100"/>
                    <a:pt x="327" y="100"/>
                  </a:cubicBezTo>
                  <a:cubicBezTo>
                    <a:pt x="327" y="99"/>
                    <a:pt x="326" y="99"/>
                    <a:pt x="325" y="100"/>
                  </a:cubicBezTo>
                  <a:close/>
                  <a:moveTo>
                    <a:pt x="296" y="114"/>
                  </a:moveTo>
                  <a:cubicBezTo>
                    <a:pt x="297" y="114"/>
                    <a:pt x="299" y="115"/>
                    <a:pt x="300" y="114"/>
                  </a:cubicBezTo>
                  <a:cubicBezTo>
                    <a:pt x="297" y="114"/>
                    <a:pt x="296" y="113"/>
                    <a:pt x="294" y="113"/>
                  </a:cubicBezTo>
                  <a:cubicBezTo>
                    <a:pt x="294" y="114"/>
                    <a:pt x="296" y="113"/>
                    <a:pt x="296" y="114"/>
                  </a:cubicBezTo>
                  <a:close/>
                  <a:moveTo>
                    <a:pt x="293" y="114"/>
                  </a:moveTo>
                  <a:cubicBezTo>
                    <a:pt x="292" y="114"/>
                    <a:pt x="291" y="114"/>
                    <a:pt x="291" y="114"/>
                  </a:cubicBezTo>
                  <a:cubicBezTo>
                    <a:pt x="291" y="115"/>
                    <a:pt x="293" y="115"/>
                    <a:pt x="293" y="114"/>
                  </a:cubicBezTo>
                  <a:close/>
                  <a:moveTo>
                    <a:pt x="304" y="115"/>
                  </a:moveTo>
                  <a:cubicBezTo>
                    <a:pt x="303" y="114"/>
                    <a:pt x="302" y="114"/>
                    <a:pt x="301" y="114"/>
                  </a:cubicBezTo>
                  <a:cubicBezTo>
                    <a:pt x="302" y="115"/>
                    <a:pt x="304" y="115"/>
                    <a:pt x="304" y="115"/>
                  </a:cubicBezTo>
                  <a:close/>
                  <a:moveTo>
                    <a:pt x="276" y="136"/>
                  </a:moveTo>
                  <a:cubicBezTo>
                    <a:pt x="277" y="136"/>
                    <a:pt x="277" y="137"/>
                    <a:pt x="278" y="136"/>
                  </a:cubicBezTo>
                  <a:cubicBezTo>
                    <a:pt x="277" y="135"/>
                    <a:pt x="274" y="136"/>
                    <a:pt x="273" y="136"/>
                  </a:cubicBezTo>
                  <a:cubicBezTo>
                    <a:pt x="274" y="137"/>
                    <a:pt x="277" y="137"/>
                    <a:pt x="276" y="136"/>
                  </a:cubicBezTo>
                  <a:close/>
                  <a:moveTo>
                    <a:pt x="279" y="137"/>
                  </a:moveTo>
                  <a:cubicBezTo>
                    <a:pt x="278" y="137"/>
                    <a:pt x="277" y="137"/>
                    <a:pt x="276" y="137"/>
                  </a:cubicBezTo>
                  <a:cubicBezTo>
                    <a:pt x="277" y="138"/>
                    <a:pt x="279" y="138"/>
                    <a:pt x="279" y="137"/>
                  </a:cubicBezTo>
                  <a:close/>
                  <a:moveTo>
                    <a:pt x="324" y="124"/>
                  </a:moveTo>
                  <a:cubicBezTo>
                    <a:pt x="323" y="124"/>
                    <a:pt x="321" y="123"/>
                    <a:pt x="320" y="124"/>
                  </a:cubicBezTo>
                  <a:cubicBezTo>
                    <a:pt x="321" y="124"/>
                    <a:pt x="323" y="125"/>
                    <a:pt x="324" y="124"/>
                  </a:cubicBezTo>
                  <a:close/>
                  <a:moveTo>
                    <a:pt x="321" y="125"/>
                  </a:moveTo>
                  <a:cubicBezTo>
                    <a:pt x="323" y="125"/>
                    <a:pt x="325" y="127"/>
                    <a:pt x="326" y="126"/>
                  </a:cubicBezTo>
                  <a:cubicBezTo>
                    <a:pt x="325" y="126"/>
                    <a:pt x="322" y="124"/>
                    <a:pt x="321" y="125"/>
                  </a:cubicBezTo>
                  <a:close/>
                  <a:moveTo>
                    <a:pt x="336" y="127"/>
                  </a:moveTo>
                  <a:cubicBezTo>
                    <a:pt x="335" y="126"/>
                    <a:pt x="332" y="124"/>
                    <a:pt x="330" y="126"/>
                  </a:cubicBezTo>
                  <a:cubicBezTo>
                    <a:pt x="332" y="126"/>
                    <a:pt x="334" y="126"/>
                    <a:pt x="336" y="127"/>
                  </a:cubicBezTo>
                  <a:close/>
                  <a:moveTo>
                    <a:pt x="339" y="136"/>
                  </a:moveTo>
                  <a:cubicBezTo>
                    <a:pt x="337" y="136"/>
                    <a:pt x="336" y="135"/>
                    <a:pt x="334" y="136"/>
                  </a:cubicBezTo>
                  <a:cubicBezTo>
                    <a:pt x="335" y="137"/>
                    <a:pt x="337" y="137"/>
                    <a:pt x="339" y="136"/>
                  </a:cubicBezTo>
                  <a:close/>
                </a:path>
              </a:pathLst>
            </a:custGeom>
            <a:solidFill>
              <a:srgbClr val="4F4FEB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0689253-BFF0-5473-4994-0E15BB5FBEE4}"/>
                </a:ext>
              </a:extLst>
            </p:cNvPr>
            <p:cNvSpPr txBox="1"/>
            <p:nvPr/>
          </p:nvSpPr>
          <p:spPr>
            <a:xfrm>
              <a:off x="5779956" y="2165508"/>
              <a:ext cx="19462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>
                  <a:latin typeface="YouSheBiaoTiHei" pitchFamily="2" charset="-122"/>
                  <a:ea typeface="YouSheBiaoTiHei" pitchFamily="2" charset="-122"/>
                </a:rPr>
                <a:t>WENDY</a:t>
              </a:r>
              <a:endParaRPr kumimoji="1" lang="zh-CN" altLang="en-US" sz="3200"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pic>
        <p:nvPicPr>
          <p:cNvPr id="8" name="图片 7" descr="图片包含 草, 户外, 人, 小&#10;&#10;描述已自动生成">
            <a:extLst>
              <a:ext uri="{FF2B5EF4-FFF2-40B4-BE49-F238E27FC236}">
                <a16:creationId xmlns:a16="http://schemas.microsoft.com/office/drawing/2014/main" id="{589A2481-27B7-A72B-65E2-D6E9A243F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3752" y="2184667"/>
            <a:ext cx="2935938" cy="293593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9F96C70-52E1-9CFC-888A-2E6F46C56E93}"/>
              </a:ext>
            </a:extLst>
          </p:cNvPr>
          <p:cNvSpPr txBox="1"/>
          <p:nvPr/>
        </p:nvSpPr>
        <p:spPr>
          <a:xfrm>
            <a:off x="5770331" y="3279719"/>
            <a:ext cx="3843729" cy="189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微信：</a:t>
            </a:r>
            <a:r>
              <a:rPr kumimoji="1" lang="en-US" altLang="zh-CN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W_wendy_6688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PPT</a:t>
            </a:r>
            <a:r>
              <a:rPr kumimoji="1" lang="zh-CN" altLang="en-US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爱好者</a:t>
            </a:r>
            <a:endParaRPr kumimoji="1" lang="en-US" altLang="zh-CN" sz="2000"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5</a:t>
            </a:r>
            <a:r>
              <a:rPr kumimoji="1" lang="zh-CN" altLang="en-US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年</a:t>
            </a:r>
            <a:r>
              <a:rPr kumimoji="1" lang="en-US" altLang="zh-CN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+</a:t>
            </a:r>
            <a:r>
              <a:rPr kumimoji="1" lang="zh-CN" altLang="en-US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营销策划工作经验</a:t>
            </a:r>
            <a:endParaRPr kumimoji="1" lang="en-US" altLang="zh-CN" sz="2000"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持续学习精进中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4971B7-A11E-9604-61CA-3EA59C7D79CB}"/>
              </a:ext>
            </a:extLst>
          </p:cNvPr>
          <p:cNvSpPr txBox="1"/>
          <p:nvPr/>
        </p:nvSpPr>
        <p:spPr>
          <a:xfrm>
            <a:off x="5876948" y="603175"/>
            <a:ext cx="1640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latin typeface="YouSheBiaoTiHei" pitchFamily="2" charset="-122"/>
                <a:ea typeface="YouSheBiaoTiHei" pitchFamily="2" charset="-122"/>
              </a:rPr>
              <a:t>WENDY</a:t>
            </a:r>
            <a:r>
              <a:rPr kumimoji="1" lang="zh-CN" altLang="en-US" dirty="0">
                <a:latin typeface="YouSheBiaoTiHei" pitchFamily="2" charset="-122"/>
                <a:ea typeface="YouSheBiaoTiHei" pitchFamily="2" charset="-122"/>
              </a:rPr>
              <a:t>作品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5FC322E6-956C-DFBD-998B-CD90DB2F4F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4" t="50005" r="-1"/>
          <a:stretch/>
        </p:blipFill>
        <p:spPr>
          <a:xfrm>
            <a:off x="4839139" y="568152"/>
            <a:ext cx="1037809" cy="3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16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2299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WENDY</a:t>
            </a:r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1D3A-C39F-F9A1-9F67-E14CDA28299F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7C6E65-0566-97FE-4F0A-0CB31120C520}"/>
              </a:ext>
            </a:extLst>
          </p:cNvPr>
          <p:cNvGrpSpPr/>
          <p:nvPr/>
        </p:nvGrpSpPr>
        <p:grpSpPr>
          <a:xfrm>
            <a:off x="-1608597" y="-753034"/>
            <a:ext cx="7226847" cy="8364066"/>
            <a:chOff x="4586463" y="-272742"/>
            <a:chExt cx="7226847" cy="836406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14DD5C8-8021-00F8-AB0B-7BF222B9DB52}"/>
                </a:ext>
              </a:extLst>
            </p:cNvPr>
            <p:cNvSpPr/>
            <p:nvPr/>
          </p:nvSpPr>
          <p:spPr>
            <a:xfrm>
              <a:off x="4586463" y="-272742"/>
              <a:ext cx="7226847" cy="8364066"/>
            </a:xfrm>
            <a:prstGeom prst="ellipse">
              <a:avLst/>
            </a:prstGeom>
            <a:solidFill>
              <a:srgbClr val="0A8FFF">
                <a:alpha val="14908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360F866-E865-96ED-79B9-752D6D718E40}"/>
                </a:ext>
              </a:extLst>
            </p:cNvPr>
            <p:cNvSpPr/>
            <p:nvPr/>
          </p:nvSpPr>
          <p:spPr>
            <a:xfrm>
              <a:off x="4646498" y="-13586"/>
              <a:ext cx="6871247" cy="7952509"/>
            </a:xfrm>
            <a:prstGeom prst="ellipse">
              <a:avLst/>
            </a:prstGeom>
            <a:solidFill>
              <a:srgbClr val="0A8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1" name="图片 20" descr="湖边的景色&#10;&#10;描述已自动生成">
            <a:extLst>
              <a:ext uri="{FF2B5EF4-FFF2-40B4-BE49-F238E27FC236}">
                <a16:creationId xmlns:a16="http://schemas.microsoft.com/office/drawing/2014/main" id="{A44EBA8E-650E-3127-49D8-9C6EC4047C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51460" y="-547255"/>
            <a:ext cx="5324625" cy="7952509"/>
          </a:xfrm>
          <a:custGeom>
            <a:avLst/>
            <a:gdLst>
              <a:gd name="connsiteX0" fmla="*/ 1889002 w 5324625"/>
              <a:gd name="connsiteY0" fmla="*/ 0 h 7952509"/>
              <a:gd name="connsiteX1" fmla="*/ 5320156 w 5324625"/>
              <a:gd name="connsiteY1" fmla="*/ 3771638 h 7952509"/>
              <a:gd name="connsiteX2" fmla="*/ 5324625 w 5324625"/>
              <a:gd name="connsiteY2" fmla="*/ 3976213 h 7952509"/>
              <a:gd name="connsiteX3" fmla="*/ 5324625 w 5324625"/>
              <a:gd name="connsiteY3" fmla="*/ 3976297 h 7952509"/>
              <a:gd name="connsiteX4" fmla="*/ 5320156 w 5324625"/>
              <a:gd name="connsiteY4" fmla="*/ 4180873 h 7952509"/>
              <a:gd name="connsiteX5" fmla="*/ 2065799 w 5324625"/>
              <a:gd name="connsiteY5" fmla="*/ 7947336 h 7952509"/>
              <a:gd name="connsiteX6" fmla="*/ 1889035 w 5324625"/>
              <a:gd name="connsiteY6" fmla="*/ 7952509 h 7952509"/>
              <a:gd name="connsiteX7" fmla="*/ 1888969 w 5324625"/>
              <a:gd name="connsiteY7" fmla="*/ 7952509 h 7952509"/>
              <a:gd name="connsiteX8" fmla="*/ 1712205 w 5324625"/>
              <a:gd name="connsiteY8" fmla="*/ 7947336 h 7952509"/>
              <a:gd name="connsiteX9" fmla="*/ 251380 w 5324625"/>
              <a:gd name="connsiteY9" fmla="*/ 7472598 h 7952509"/>
              <a:gd name="connsiteX10" fmla="*/ 0 w 5324625"/>
              <a:gd name="connsiteY10" fmla="*/ 7295849 h 7952509"/>
              <a:gd name="connsiteX11" fmla="*/ 0 w 5324625"/>
              <a:gd name="connsiteY11" fmla="*/ 656661 h 7952509"/>
              <a:gd name="connsiteX12" fmla="*/ 251380 w 5324625"/>
              <a:gd name="connsiteY12" fmla="*/ 479913 h 7952509"/>
              <a:gd name="connsiteX13" fmla="*/ 1889002 w 5324625"/>
              <a:gd name="connsiteY13" fmla="*/ 0 h 795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24625" h="7952509">
                <a:moveTo>
                  <a:pt x="1889002" y="0"/>
                </a:moveTo>
                <a:cubicBezTo>
                  <a:pt x="3727150" y="0"/>
                  <a:pt x="5228139" y="1670704"/>
                  <a:pt x="5320156" y="3771638"/>
                </a:cubicBezTo>
                <a:lnTo>
                  <a:pt x="5324625" y="3976213"/>
                </a:lnTo>
                <a:lnTo>
                  <a:pt x="5324625" y="3976297"/>
                </a:lnTo>
                <a:lnTo>
                  <a:pt x="5320156" y="4180873"/>
                </a:lnTo>
                <a:cubicBezTo>
                  <a:pt x="5231107" y="6214034"/>
                  <a:pt x="3822522" y="7844275"/>
                  <a:pt x="2065799" y="7947336"/>
                </a:cubicBezTo>
                <a:lnTo>
                  <a:pt x="1889035" y="7952509"/>
                </a:lnTo>
                <a:lnTo>
                  <a:pt x="1888969" y="7952509"/>
                </a:lnTo>
                <a:lnTo>
                  <a:pt x="1712205" y="7947336"/>
                </a:lnTo>
                <a:cubicBezTo>
                  <a:pt x="1185188" y="7916418"/>
                  <a:pt x="689504" y="7748053"/>
                  <a:pt x="251380" y="7472598"/>
                </a:cubicBezTo>
                <a:lnTo>
                  <a:pt x="0" y="7295849"/>
                </a:lnTo>
                <a:lnTo>
                  <a:pt x="0" y="656661"/>
                </a:lnTo>
                <a:lnTo>
                  <a:pt x="251380" y="479913"/>
                </a:lnTo>
                <a:cubicBezTo>
                  <a:pt x="738184" y="173851"/>
                  <a:pt x="1296051" y="0"/>
                  <a:pt x="1889002" y="0"/>
                </a:cubicBez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2B2071-9DD0-ABEE-CF4E-12BE3CB51B99}"/>
              </a:ext>
            </a:extLst>
          </p:cNvPr>
          <p:cNvGrpSpPr/>
          <p:nvPr/>
        </p:nvGrpSpPr>
        <p:grpSpPr>
          <a:xfrm>
            <a:off x="6337324" y="1812898"/>
            <a:ext cx="472856" cy="472856"/>
            <a:chOff x="9098776" y="6932691"/>
            <a:chExt cx="778421" cy="77842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39BDFA2-9A35-2ED9-DA96-A749F0D8521B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55CF380-97B9-AF21-9E14-F033E2A4678C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右箭头 26">
                <a:extLst>
                  <a:ext uri="{FF2B5EF4-FFF2-40B4-BE49-F238E27FC236}">
                    <a16:creationId xmlns:a16="http://schemas.microsoft.com/office/drawing/2014/main" id="{24DBB6BD-92B6-A954-014B-A375BDF546BA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50D9C54-A2AF-0992-B751-AE7682E4EB45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7" name="Freeform 231">
            <a:extLst>
              <a:ext uri="{FF2B5EF4-FFF2-40B4-BE49-F238E27FC236}">
                <a16:creationId xmlns:a16="http://schemas.microsoft.com/office/drawing/2014/main" id="{DA831E6D-93E2-9A04-B1F2-AE19777DDA93}"/>
              </a:ext>
            </a:extLst>
          </p:cNvPr>
          <p:cNvSpPr>
            <a:spLocks noEditPoints="1"/>
          </p:cNvSpPr>
          <p:nvPr/>
        </p:nvSpPr>
        <p:spPr bwMode="auto">
          <a:xfrm>
            <a:off x="9845275" y="881797"/>
            <a:ext cx="2021444" cy="365476"/>
          </a:xfrm>
          <a:custGeom>
            <a:avLst/>
            <a:gdLst>
              <a:gd name="T0" fmla="*/ 159 w 2723"/>
              <a:gd name="T1" fmla="*/ 100 h 638"/>
              <a:gd name="T2" fmla="*/ 391 w 2723"/>
              <a:gd name="T3" fmla="*/ 96 h 638"/>
              <a:gd name="T4" fmla="*/ 663 w 2723"/>
              <a:gd name="T5" fmla="*/ 112 h 638"/>
              <a:gd name="T6" fmla="*/ 1347 w 2723"/>
              <a:gd name="T7" fmla="*/ 164 h 638"/>
              <a:gd name="T8" fmla="*/ 1399 w 2723"/>
              <a:gd name="T9" fmla="*/ 196 h 638"/>
              <a:gd name="T10" fmla="*/ 1559 w 2723"/>
              <a:gd name="T11" fmla="*/ 196 h 638"/>
              <a:gd name="T12" fmla="*/ 1855 w 2723"/>
              <a:gd name="T13" fmla="*/ 236 h 638"/>
              <a:gd name="T14" fmla="*/ 2107 w 2723"/>
              <a:gd name="T15" fmla="*/ 232 h 638"/>
              <a:gd name="T16" fmla="*/ 2447 w 2723"/>
              <a:gd name="T17" fmla="*/ 240 h 638"/>
              <a:gd name="T18" fmla="*/ 2287 w 2723"/>
              <a:gd name="T19" fmla="*/ 276 h 638"/>
              <a:gd name="T20" fmla="*/ 2623 w 2723"/>
              <a:gd name="T21" fmla="*/ 328 h 638"/>
              <a:gd name="T22" fmla="*/ 2575 w 2723"/>
              <a:gd name="T23" fmla="*/ 304 h 638"/>
              <a:gd name="T24" fmla="*/ 2563 w 2723"/>
              <a:gd name="T25" fmla="*/ 336 h 638"/>
              <a:gd name="T26" fmla="*/ 2463 w 2723"/>
              <a:gd name="T27" fmla="*/ 324 h 638"/>
              <a:gd name="T28" fmla="*/ 2419 w 2723"/>
              <a:gd name="T29" fmla="*/ 324 h 638"/>
              <a:gd name="T30" fmla="*/ 2303 w 2723"/>
              <a:gd name="T31" fmla="*/ 332 h 638"/>
              <a:gd name="T32" fmla="*/ 2231 w 2723"/>
              <a:gd name="T33" fmla="*/ 316 h 638"/>
              <a:gd name="T34" fmla="*/ 2015 w 2723"/>
              <a:gd name="T35" fmla="*/ 296 h 638"/>
              <a:gd name="T36" fmla="*/ 1899 w 2723"/>
              <a:gd name="T37" fmla="*/ 364 h 638"/>
              <a:gd name="T38" fmla="*/ 1803 w 2723"/>
              <a:gd name="T39" fmla="*/ 400 h 638"/>
              <a:gd name="T40" fmla="*/ 1755 w 2723"/>
              <a:gd name="T41" fmla="*/ 436 h 638"/>
              <a:gd name="T42" fmla="*/ 1831 w 2723"/>
              <a:gd name="T43" fmla="*/ 408 h 638"/>
              <a:gd name="T44" fmla="*/ 1899 w 2723"/>
              <a:gd name="T45" fmla="*/ 444 h 638"/>
              <a:gd name="T46" fmla="*/ 1831 w 2723"/>
              <a:gd name="T47" fmla="*/ 460 h 638"/>
              <a:gd name="T48" fmla="*/ 1755 w 2723"/>
              <a:gd name="T49" fmla="*/ 460 h 638"/>
              <a:gd name="T50" fmla="*/ 1671 w 2723"/>
              <a:gd name="T51" fmla="*/ 480 h 638"/>
              <a:gd name="T52" fmla="*/ 1963 w 2723"/>
              <a:gd name="T53" fmla="*/ 492 h 638"/>
              <a:gd name="T54" fmla="*/ 1959 w 2723"/>
              <a:gd name="T55" fmla="*/ 508 h 638"/>
              <a:gd name="T56" fmla="*/ 1875 w 2723"/>
              <a:gd name="T57" fmla="*/ 528 h 638"/>
              <a:gd name="T58" fmla="*/ 1747 w 2723"/>
              <a:gd name="T59" fmla="*/ 544 h 638"/>
              <a:gd name="T60" fmla="*/ 1595 w 2723"/>
              <a:gd name="T61" fmla="*/ 568 h 638"/>
              <a:gd name="T62" fmla="*/ 1507 w 2723"/>
              <a:gd name="T63" fmla="*/ 552 h 638"/>
              <a:gd name="T64" fmla="*/ 1343 w 2723"/>
              <a:gd name="T65" fmla="*/ 560 h 638"/>
              <a:gd name="T66" fmla="*/ 1311 w 2723"/>
              <a:gd name="T67" fmla="*/ 580 h 638"/>
              <a:gd name="T68" fmla="*/ 1019 w 2723"/>
              <a:gd name="T69" fmla="*/ 608 h 638"/>
              <a:gd name="T70" fmla="*/ 615 w 2723"/>
              <a:gd name="T71" fmla="*/ 620 h 638"/>
              <a:gd name="T72" fmla="*/ 155 w 2723"/>
              <a:gd name="T73" fmla="*/ 548 h 638"/>
              <a:gd name="T74" fmla="*/ 55 w 2723"/>
              <a:gd name="T75" fmla="*/ 464 h 638"/>
              <a:gd name="T76" fmla="*/ 35 w 2723"/>
              <a:gd name="T77" fmla="*/ 224 h 638"/>
              <a:gd name="T78" fmla="*/ 43 w 2723"/>
              <a:gd name="T79" fmla="*/ 0 h 638"/>
              <a:gd name="T80" fmla="*/ 1603 w 2723"/>
              <a:gd name="T81" fmla="*/ 208 h 638"/>
              <a:gd name="T82" fmla="*/ 1723 w 2723"/>
              <a:gd name="T83" fmla="*/ 212 h 638"/>
              <a:gd name="T84" fmla="*/ 1779 w 2723"/>
              <a:gd name="T85" fmla="*/ 220 h 638"/>
              <a:gd name="T86" fmla="*/ 2259 w 2723"/>
              <a:gd name="T87" fmla="*/ 280 h 638"/>
              <a:gd name="T88" fmla="*/ 2143 w 2723"/>
              <a:gd name="T89" fmla="*/ 280 h 638"/>
              <a:gd name="T90" fmla="*/ 1907 w 2723"/>
              <a:gd name="T91" fmla="*/ 280 h 638"/>
              <a:gd name="T92" fmla="*/ 1803 w 2723"/>
              <a:gd name="T93" fmla="*/ 340 h 638"/>
              <a:gd name="T94" fmla="*/ 1723 w 2723"/>
              <a:gd name="T95" fmla="*/ 400 h 638"/>
              <a:gd name="T96" fmla="*/ 1639 w 2723"/>
              <a:gd name="T97" fmla="*/ 376 h 638"/>
              <a:gd name="T98" fmla="*/ 1563 w 2723"/>
              <a:gd name="T99" fmla="*/ 404 h 638"/>
              <a:gd name="T100" fmla="*/ 1587 w 2723"/>
              <a:gd name="T101" fmla="*/ 440 h 638"/>
              <a:gd name="T102" fmla="*/ 1715 w 2723"/>
              <a:gd name="T103" fmla="*/ 416 h 638"/>
              <a:gd name="T104" fmla="*/ 1851 w 2723"/>
              <a:gd name="T105" fmla="*/ 420 h 638"/>
              <a:gd name="T106" fmla="*/ 1531 w 2723"/>
              <a:gd name="T107" fmla="*/ 476 h 638"/>
              <a:gd name="T108" fmla="*/ 1623 w 2723"/>
              <a:gd name="T109" fmla="*/ 468 h 638"/>
              <a:gd name="T110" fmla="*/ 1691 w 2723"/>
              <a:gd name="T111" fmla="*/ 52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23" h="638">
                <a:moveTo>
                  <a:pt x="43" y="0"/>
                </a:moveTo>
                <a:cubicBezTo>
                  <a:pt x="56" y="7"/>
                  <a:pt x="50" y="67"/>
                  <a:pt x="47" y="80"/>
                </a:cubicBezTo>
                <a:cubicBezTo>
                  <a:pt x="66" y="95"/>
                  <a:pt x="77" y="94"/>
                  <a:pt x="91" y="112"/>
                </a:cubicBezTo>
                <a:cubicBezTo>
                  <a:pt x="105" y="107"/>
                  <a:pt x="94" y="77"/>
                  <a:pt x="111" y="76"/>
                </a:cubicBezTo>
                <a:cubicBezTo>
                  <a:pt x="99" y="104"/>
                  <a:pt x="131" y="92"/>
                  <a:pt x="119" y="116"/>
                </a:cubicBezTo>
                <a:cubicBezTo>
                  <a:pt x="140" y="113"/>
                  <a:pt x="148" y="123"/>
                  <a:pt x="159" y="100"/>
                </a:cubicBezTo>
                <a:cubicBezTo>
                  <a:pt x="166" y="104"/>
                  <a:pt x="169" y="114"/>
                  <a:pt x="163" y="120"/>
                </a:cubicBezTo>
                <a:cubicBezTo>
                  <a:pt x="179" y="116"/>
                  <a:pt x="175" y="104"/>
                  <a:pt x="179" y="96"/>
                </a:cubicBezTo>
                <a:cubicBezTo>
                  <a:pt x="186" y="96"/>
                  <a:pt x="192" y="96"/>
                  <a:pt x="199" y="96"/>
                </a:cubicBezTo>
                <a:cubicBezTo>
                  <a:pt x="172" y="120"/>
                  <a:pt x="253" y="113"/>
                  <a:pt x="267" y="104"/>
                </a:cubicBezTo>
                <a:cubicBezTo>
                  <a:pt x="263" y="93"/>
                  <a:pt x="258" y="116"/>
                  <a:pt x="251" y="104"/>
                </a:cubicBezTo>
                <a:cubicBezTo>
                  <a:pt x="272" y="87"/>
                  <a:pt x="356" y="84"/>
                  <a:pt x="391" y="96"/>
                </a:cubicBezTo>
                <a:cubicBezTo>
                  <a:pt x="392" y="105"/>
                  <a:pt x="377" y="98"/>
                  <a:pt x="371" y="100"/>
                </a:cubicBezTo>
                <a:cubicBezTo>
                  <a:pt x="438" y="88"/>
                  <a:pt x="489" y="130"/>
                  <a:pt x="575" y="112"/>
                </a:cubicBezTo>
                <a:cubicBezTo>
                  <a:pt x="581" y="122"/>
                  <a:pt x="580" y="139"/>
                  <a:pt x="587" y="148"/>
                </a:cubicBezTo>
                <a:cubicBezTo>
                  <a:pt x="615" y="145"/>
                  <a:pt x="618" y="127"/>
                  <a:pt x="643" y="140"/>
                </a:cubicBezTo>
                <a:cubicBezTo>
                  <a:pt x="655" y="136"/>
                  <a:pt x="656" y="128"/>
                  <a:pt x="651" y="116"/>
                </a:cubicBezTo>
                <a:cubicBezTo>
                  <a:pt x="657" y="116"/>
                  <a:pt x="662" y="117"/>
                  <a:pt x="663" y="112"/>
                </a:cubicBezTo>
                <a:cubicBezTo>
                  <a:pt x="670" y="113"/>
                  <a:pt x="672" y="119"/>
                  <a:pt x="671" y="128"/>
                </a:cubicBezTo>
                <a:cubicBezTo>
                  <a:pt x="699" y="119"/>
                  <a:pt x="726" y="131"/>
                  <a:pt x="767" y="124"/>
                </a:cubicBezTo>
                <a:cubicBezTo>
                  <a:pt x="780" y="148"/>
                  <a:pt x="824" y="128"/>
                  <a:pt x="839" y="156"/>
                </a:cubicBezTo>
                <a:cubicBezTo>
                  <a:pt x="916" y="130"/>
                  <a:pt x="998" y="169"/>
                  <a:pt x="1071" y="148"/>
                </a:cubicBezTo>
                <a:cubicBezTo>
                  <a:pt x="1149" y="160"/>
                  <a:pt x="1213" y="167"/>
                  <a:pt x="1275" y="156"/>
                </a:cubicBezTo>
                <a:cubicBezTo>
                  <a:pt x="1282" y="193"/>
                  <a:pt x="1321" y="156"/>
                  <a:pt x="1347" y="164"/>
                </a:cubicBezTo>
                <a:cubicBezTo>
                  <a:pt x="1358" y="166"/>
                  <a:pt x="1347" y="177"/>
                  <a:pt x="1339" y="172"/>
                </a:cubicBezTo>
                <a:cubicBezTo>
                  <a:pt x="1346" y="175"/>
                  <a:pt x="1350" y="182"/>
                  <a:pt x="1359" y="184"/>
                </a:cubicBezTo>
                <a:cubicBezTo>
                  <a:pt x="1362" y="183"/>
                  <a:pt x="1363" y="180"/>
                  <a:pt x="1367" y="180"/>
                </a:cubicBezTo>
                <a:cubicBezTo>
                  <a:pt x="1370" y="169"/>
                  <a:pt x="1359" y="172"/>
                  <a:pt x="1355" y="168"/>
                </a:cubicBezTo>
                <a:cubicBezTo>
                  <a:pt x="1371" y="154"/>
                  <a:pt x="1380" y="180"/>
                  <a:pt x="1391" y="164"/>
                </a:cubicBezTo>
                <a:cubicBezTo>
                  <a:pt x="1400" y="175"/>
                  <a:pt x="1382" y="190"/>
                  <a:pt x="1399" y="196"/>
                </a:cubicBezTo>
                <a:cubicBezTo>
                  <a:pt x="1419" y="197"/>
                  <a:pt x="1404" y="182"/>
                  <a:pt x="1411" y="176"/>
                </a:cubicBezTo>
                <a:cubicBezTo>
                  <a:pt x="1414" y="172"/>
                  <a:pt x="1446" y="184"/>
                  <a:pt x="1427" y="172"/>
                </a:cubicBezTo>
                <a:cubicBezTo>
                  <a:pt x="1484" y="166"/>
                  <a:pt x="1507" y="179"/>
                  <a:pt x="1555" y="192"/>
                </a:cubicBezTo>
                <a:cubicBezTo>
                  <a:pt x="1529" y="198"/>
                  <a:pt x="1496" y="202"/>
                  <a:pt x="1483" y="200"/>
                </a:cubicBezTo>
                <a:cubicBezTo>
                  <a:pt x="1504" y="218"/>
                  <a:pt x="1563" y="206"/>
                  <a:pt x="1559" y="216"/>
                </a:cubicBezTo>
                <a:cubicBezTo>
                  <a:pt x="1565" y="211"/>
                  <a:pt x="1571" y="197"/>
                  <a:pt x="1559" y="196"/>
                </a:cubicBezTo>
                <a:cubicBezTo>
                  <a:pt x="1577" y="181"/>
                  <a:pt x="1603" y="194"/>
                  <a:pt x="1635" y="188"/>
                </a:cubicBezTo>
                <a:cubicBezTo>
                  <a:pt x="1615" y="209"/>
                  <a:pt x="1760" y="197"/>
                  <a:pt x="1799" y="196"/>
                </a:cubicBezTo>
                <a:cubicBezTo>
                  <a:pt x="1792" y="210"/>
                  <a:pt x="1798" y="216"/>
                  <a:pt x="1807" y="204"/>
                </a:cubicBezTo>
                <a:cubicBezTo>
                  <a:pt x="1816" y="205"/>
                  <a:pt x="1809" y="222"/>
                  <a:pt x="1807" y="224"/>
                </a:cubicBezTo>
                <a:cubicBezTo>
                  <a:pt x="1818" y="222"/>
                  <a:pt x="1841" y="231"/>
                  <a:pt x="1835" y="212"/>
                </a:cubicBezTo>
                <a:cubicBezTo>
                  <a:pt x="1846" y="216"/>
                  <a:pt x="1858" y="219"/>
                  <a:pt x="1855" y="236"/>
                </a:cubicBezTo>
                <a:cubicBezTo>
                  <a:pt x="1858" y="234"/>
                  <a:pt x="1861" y="232"/>
                  <a:pt x="1867" y="232"/>
                </a:cubicBezTo>
                <a:cubicBezTo>
                  <a:pt x="1862" y="227"/>
                  <a:pt x="1856" y="225"/>
                  <a:pt x="1859" y="212"/>
                </a:cubicBezTo>
                <a:cubicBezTo>
                  <a:pt x="1880" y="227"/>
                  <a:pt x="1885" y="208"/>
                  <a:pt x="1903" y="204"/>
                </a:cubicBezTo>
                <a:cubicBezTo>
                  <a:pt x="1901" y="214"/>
                  <a:pt x="1910" y="213"/>
                  <a:pt x="1907" y="224"/>
                </a:cubicBezTo>
                <a:cubicBezTo>
                  <a:pt x="1916" y="225"/>
                  <a:pt x="1911" y="212"/>
                  <a:pt x="1919" y="212"/>
                </a:cubicBezTo>
                <a:cubicBezTo>
                  <a:pt x="1959" y="231"/>
                  <a:pt x="2055" y="214"/>
                  <a:pt x="2107" y="232"/>
                </a:cubicBezTo>
                <a:cubicBezTo>
                  <a:pt x="2156" y="220"/>
                  <a:pt x="2218" y="230"/>
                  <a:pt x="2287" y="228"/>
                </a:cubicBezTo>
                <a:cubicBezTo>
                  <a:pt x="2275" y="251"/>
                  <a:pt x="2332" y="214"/>
                  <a:pt x="2351" y="228"/>
                </a:cubicBezTo>
                <a:cubicBezTo>
                  <a:pt x="2344" y="242"/>
                  <a:pt x="2351" y="240"/>
                  <a:pt x="2359" y="248"/>
                </a:cubicBezTo>
                <a:cubicBezTo>
                  <a:pt x="2368" y="247"/>
                  <a:pt x="2368" y="238"/>
                  <a:pt x="2367" y="228"/>
                </a:cubicBezTo>
                <a:cubicBezTo>
                  <a:pt x="2402" y="224"/>
                  <a:pt x="2419" y="240"/>
                  <a:pt x="2439" y="232"/>
                </a:cubicBezTo>
                <a:cubicBezTo>
                  <a:pt x="2433" y="239"/>
                  <a:pt x="2435" y="241"/>
                  <a:pt x="2447" y="240"/>
                </a:cubicBezTo>
                <a:cubicBezTo>
                  <a:pt x="2443" y="245"/>
                  <a:pt x="2443" y="255"/>
                  <a:pt x="2439" y="260"/>
                </a:cubicBezTo>
                <a:cubicBezTo>
                  <a:pt x="2410" y="260"/>
                  <a:pt x="2373" y="253"/>
                  <a:pt x="2343" y="256"/>
                </a:cubicBezTo>
                <a:cubicBezTo>
                  <a:pt x="2338" y="257"/>
                  <a:pt x="2340" y="263"/>
                  <a:pt x="2339" y="268"/>
                </a:cubicBezTo>
                <a:cubicBezTo>
                  <a:pt x="2318" y="266"/>
                  <a:pt x="2294" y="286"/>
                  <a:pt x="2287" y="264"/>
                </a:cubicBezTo>
                <a:cubicBezTo>
                  <a:pt x="2281" y="270"/>
                  <a:pt x="2277" y="278"/>
                  <a:pt x="2267" y="280"/>
                </a:cubicBezTo>
                <a:cubicBezTo>
                  <a:pt x="2269" y="289"/>
                  <a:pt x="2289" y="284"/>
                  <a:pt x="2287" y="276"/>
                </a:cubicBezTo>
                <a:cubicBezTo>
                  <a:pt x="2360" y="311"/>
                  <a:pt x="2595" y="280"/>
                  <a:pt x="2723" y="296"/>
                </a:cubicBezTo>
                <a:cubicBezTo>
                  <a:pt x="2719" y="306"/>
                  <a:pt x="2702" y="304"/>
                  <a:pt x="2687" y="304"/>
                </a:cubicBezTo>
                <a:cubicBezTo>
                  <a:pt x="2682" y="317"/>
                  <a:pt x="2674" y="328"/>
                  <a:pt x="2663" y="336"/>
                </a:cubicBezTo>
                <a:cubicBezTo>
                  <a:pt x="2654" y="333"/>
                  <a:pt x="2666" y="318"/>
                  <a:pt x="2667" y="312"/>
                </a:cubicBezTo>
                <a:cubicBezTo>
                  <a:pt x="2648" y="305"/>
                  <a:pt x="2636" y="321"/>
                  <a:pt x="2627" y="332"/>
                </a:cubicBezTo>
                <a:cubicBezTo>
                  <a:pt x="2624" y="333"/>
                  <a:pt x="2623" y="330"/>
                  <a:pt x="2623" y="328"/>
                </a:cubicBezTo>
                <a:cubicBezTo>
                  <a:pt x="2620" y="328"/>
                  <a:pt x="2618" y="328"/>
                  <a:pt x="2615" y="328"/>
                </a:cubicBezTo>
                <a:cubicBezTo>
                  <a:pt x="2612" y="316"/>
                  <a:pt x="2622" y="316"/>
                  <a:pt x="2619" y="304"/>
                </a:cubicBezTo>
                <a:cubicBezTo>
                  <a:pt x="2610" y="309"/>
                  <a:pt x="2597" y="311"/>
                  <a:pt x="2599" y="328"/>
                </a:cubicBezTo>
                <a:cubicBezTo>
                  <a:pt x="2591" y="328"/>
                  <a:pt x="2583" y="328"/>
                  <a:pt x="2575" y="328"/>
                </a:cubicBezTo>
                <a:cubicBezTo>
                  <a:pt x="2577" y="323"/>
                  <a:pt x="2580" y="320"/>
                  <a:pt x="2587" y="320"/>
                </a:cubicBezTo>
                <a:cubicBezTo>
                  <a:pt x="2583" y="315"/>
                  <a:pt x="2583" y="305"/>
                  <a:pt x="2575" y="304"/>
                </a:cubicBezTo>
                <a:cubicBezTo>
                  <a:pt x="2567" y="305"/>
                  <a:pt x="2574" y="322"/>
                  <a:pt x="2567" y="324"/>
                </a:cubicBezTo>
                <a:cubicBezTo>
                  <a:pt x="2558" y="322"/>
                  <a:pt x="2568" y="302"/>
                  <a:pt x="2555" y="304"/>
                </a:cubicBezTo>
                <a:cubicBezTo>
                  <a:pt x="2557" y="313"/>
                  <a:pt x="2542" y="318"/>
                  <a:pt x="2531" y="324"/>
                </a:cubicBezTo>
                <a:cubicBezTo>
                  <a:pt x="2538" y="335"/>
                  <a:pt x="2550" y="320"/>
                  <a:pt x="2555" y="316"/>
                </a:cubicBezTo>
                <a:cubicBezTo>
                  <a:pt x="2563" y="316"/>
                  <a:pt x="2553" y="332"/>
                  <a:pt x="2547" y="332"/>
                </a:cubicBezTo>
                <a:cubicBezTo>
                  <a:pt x="2550" y="338"/>
                  <a:pt x="2553" y="331"/>
                  <a:pt x="2563" y="336"/>
                </a:cubicBezTo>
                <a:cubicBezTo>
                  <a:pt x="2567" y="349"/>
                  <a:pt x="2550" y="341"/>
                  <a:pt x="2551" y="352"/>
                </a:cubicBezTo>
                <a:cubicBezTo>
                  <a:pt x="2543" y="337"/>
                  <a:pt x="2538" y="349"/>
                  <a:pt x="2535" y="360"/>
                </a:cubicBezTo>
                <a:cubicBezTo>
                  <a:pt x="2528" y="356"/>
                  <a:pt x="2530" y="344"/>
                  <a:pt x="2515" y="348"/>
                </a:cubicBezTo>
                <a:cubicBezTo>
                  <a:pt x="2518" y="336"/>
                  <a:pt x="2521" y="343"/>
                  <a:pt x="2531" y="344"/>
                </a:cubicBezTo>
                <a:cubicBezTo>
                  <a:pt x="2525" y="344"/>
                  <a:pt x="2514" y="304"/>
                  <a:pt x="2523" y="312"/>
                </a:cubicBezTo>
                <a:cubicBezTo>
                  <a:pt x="2504" y="296"/>
                  <a:pt x="2487" y="318"/>
                  <a:pt x="2463" y="324"/>
                </a:cubicBezTo>
                <a:cubicBezTo>
                  <a:pt x="2464" y="333"/>
                  <a:pt x="2480" y="326"/>
                  <a:pt x="2487" y="328"/>
                </a:cubicBezTo>
                <a:cubicBezTo>
                  <a:pt x="2470" y="341"/>
                  <a:pt x="2441" y="340"/>
                  <a:pt x="2427" y="356"/>
                </a:cubicBezTo>
                <a:cubicBezTo>
                  <a:pt x="2432" y="339"/>
                  <a:pt x="2427" y="340"/>
                  <a:pt x="2423" y="324"/>
                </a:cubicBezTo>
                <a:cubicBezTo>
                  <a:pt x="2411" y="327"/>
                  <a:pt x="2428" y="334"/>
                  <a:pt x="2423" y="344"/>
                </a:cubicBezTo>
                <a:cubicBezTo>
                  <a:pt x="2418" y="349"/>
                  <a:pt x="2409" y="349"/>
                  <a:pt x="2399" y="348"/>
                </a:cubicBezTo>
                <a:cubicBezTo>
                  <a:pt x="2400" y="334"/>
                  <a:pt x="2408" y="328"/>
                  <a:pt x="2419" y="324"/>
                </a:cubicBezTo>
                <a:cubicBezTo>
                  <a:pt x="2415" y="309"/>
                  <a:pt x="2408" y="311"/>
                  <a:pt x="2423" y="304"/>
                </a:cubicBezTo>
                <a:cubicBezTo>
                  <a:pt x="2419" y="289"/>
                  <a:pt x="2407" y="319"/>
                  <a:pt x="2403" y="304"/>
                </a:cubicBezTo>
                <a:cubicBezTo>
                  <a:pt x="2398" y="305"/>
                  <a:pt x="2400" y="311"/>
                  <a:pt x="2399" y="316"/>
                </a:cubicBezTo>
                <a:cubicBezTo>
                  <a:pt x="2382" y="321"/>
                  <a:pt x="2384" y="309"/>
                  <a:pt x="2367" y="320"/>
                </a:cubicBezTo>
                <a:cubicBezTo>
                  <a:pt x="2374" y="329"/>
                  <a:pt x="2384" y="333"/>
                  <a:pt x="2383" y="340"/>
                </a:cubicBezTo>
                <a:cubicBezTo>
                  <a:pt x="2353" y="345"/>
                  <a:pt x="2342" y="332"/>
                  <a:pt x="2303" y="332"/>
                </a:cubicBezTo>
                <a:cubicBezTo>
                  <a:pt x="2302" y="326"/>
                  <a:pt x="2307" y="325"/>
                  <a:pt x="2307" y="320"/>
                </a:cubicBezTo>
                <a:cubicBezTo>
                  <a:pt x="2290" y="324"/>
                  <a:pt x="2269" y="325"/>
                  <a:pt x="2247" y="324"/>
                </a:cubicBezTo>
                <a:cubicBezTo>
                  <a:pt x="2249" y="319"/>
                  <a:pt x="2252" y="316"/>
                  <a:pt x="2259" y="316"/>
                </a:cubicBezTo>
                <a:cubicBezTo>
                  <a:pt x="2255" y="308"/>
                  <a:pt x="2241" y="310"/>
                  <a:pt x="2243" y="296"/>
                </a:cubicBezTo>
                <a:cubicBezTo>
                  <a:pt x="2236" y="295"/>
                  <a:pt x="2235" y="301"/>
                  <a:pt x="2227" y="300"/>
                </a:cubicBezTo>
                <a:cubicBezTo>
                  <a:pt x="2226" y="307"/>
                  <a:pt x="2232" y="308"/>
                  <a:pt x="2231" y="316"/>
                </a:cubicBezTo>
                <a:cubicBezTo>
                  <a:pt x="2217" y="309"/>
                  <a:pt x="2194" y="309"/>
                  <a:pt x="2195" y="328"/>
                </a:cubicBezTo>
                <a:cubicBezTo>
                  <a:pt x="2182" y="322"/>
                  <a:pt x="2201" y="308"/>
                  <a:pt x="2191" y="304"/>
                </a:cubicBezTo>
                <a:cubicBezTo>
                  <a:pt x="2166" y="308"/>
                  <a:pt x="2168" y="317"/>
                  <a:pt x="2143" y="316"/>
                </a:cubicBezTo>
                <a:cubicBezTo>
                  <a:pt x="2143" y="309"/>
                  <a:pt x="2146" y="306"/>
                  <a:pt x="2151" y="304"/>
                </a:cubicBezTo>
                <a:cubicBezTo>
                  <a:pt x="2143" y="282"/>
                  <a:pt x="2112" y="306"/>
                  <a:pt x="2103" y="308"/>
                </a:cubicBezTo>
                <a:cubicBezTo>
                  <a:pt x="2070" y="314"/>
                  <a:pt x="2032" y="310"/>
                  <a:pt x="2015" y="296"/>
                </a:cubicBezTo>
                <a:cubicBezTo>
                  <a:pt x="2009" y="298"/>
                  <a:pt x="2017" y="301"/>
                  <a:pt x="2015" y="308"/>
                </a:cubicBezTo>
                <a:cubicBezTo>
                  <a:pt x="2006" y="301"/>
                  <a:pt x="1990" y="312"/>
                  <a:pt x="1975" y="312"/>
                </a:cubicBezTo>
                <a:cubicBezTo>
                  <a:pt x="1969" y="303"/>
                  <a:pt x="1967" y="305"/>
                  <a:pt x="1971" y="292"/>
                </a:cubicBezTo>
                <a:cubicBezTo>
                  <a:pt x="1934" y="289"/>
                  <a:pt x="1924" y="312"/>
                  <a:pt x="1895" y="316"/>
                </a:cubicBezTo>
                <a:cubicBezTo>
                  <a:pt x="1894" y="325"/>
                  <a:pt x="1909" y="318"/>
                  <a:pt x="1915" y="320"/>
                </a:cubicBezTo>
                <a:cubicBezTo>
                  <a:pt x="1918" y="352"/>
                  <a:pt x="1891" y="344"/>
                  <a:pt x="1899" y="364"/>
                </a:cubicBezTo>
                <a:cubicBezTo>
                  <a:pt x="1885" y="364"/>
                  <a:pt x="1884" y="352"/>
                  <a:pt x="1879" y="344"/>
                </a:cubicBezTo>
                <a:cubicBezTo>
                  <a:pt x="1831" y="350"/>
                  <a:pt x="1836" y="356"/>
                  <a:pt x="1787" y="348"/>
                </a:cubicBezTo>
                <a:cubicBezTo>
                  <a:pt x="1787" y="353"/>
                  <a:pt x="1787" y="359"/>
                  <a:pt x="1787" y="364"/>
                </a:cubicBezTo>
                <a:cubicBezTo>
                  <a:pt x="1831" y="393"/>
                  <a:pt x="1869" y="380"/>
                  <a:pt x="1915" y="396"/>
                </a:cubicBezTo>
                <a:cubicBezTo>
                  <a:pt x="1873" y="406"/>
                  <a:pt x="1845" y="391"/>
                  <a:pt x="1811" y="384"/>
                </a:cubicBezTo>
                <a:cubicBezTo>
                  <a:pt x="1806" y="387"/>
                  <a:pt x="1804" y="393"/>
                  <a:pt x="1803" y="400"/>
                </a:cubicBezTo>
                <a:cubicBezTo>
                  <a:pt x="1793" y="402"/>
                  <a:pt x="1794" y="393"/>
                  <a:pt x="1783" y="396"/>
                </a:cubicBezTo>
                <a:cubicBezTo>
                  <a:pt x="1782" y="385"/>
                  <a:pt x="1789" y="383"/>
                  <a:pt x="1799" y="384"/>
                </a:cubicBezTo>
                <a:cubicBezTo>
                  <a:pt x="1781" y="371"/>
                  <a:pt x="1771" y="399"/>
                  <a:pt x="1747" y="392"/>
                </a:cubicBezTo>
                <a:cubicBezTo>
                  <a:pt x="1747" y="402"/>
                  <a:pt x="1764" y="396"/>
                  <a:pt x="1759" y="412"/>
                </a:cubicBezTo>
                <a:cubicBezTo>
                  <a:pt x="1750" y="411"/>
                  <a:pt x="1744" y="406"/>
                  <a:pt x="1731" y="408"/>
                </a:cubicBezTo>
                <a:cubicBezTo>
                  <a:pt x="1743" y="415"/>
                  <a:pt x="1763" y="420"/>
                  <a:pt x="1755" y="436"/>
                </a:cubicBezTo>
                <a:cubicBezTo>
                  <a:pt x="1774" y="432"/>
                  <a:pt x="1748" y="406"/>
                  <a:pt x="1775" y="408"/>
                </a:cubicBezTo>
                <a:cubicBezTo>
                  <a:pt x="1778" y="411"/>
                  <a:pt x="1785" y="428"/>
                  <a:pt x="1771" y="424"/>
                </a:cubicBezTo>
                <a:cubicBezTo>
                  <a:pt x="1772" y="427"/>
                  <a:pt x="1775" y="428"/>
                  <a:pt x="1775" y="432"/>
                </a:cubicBezTo>
                <a:cubicBezTo>
                  <a:pt x="1790" y="432"/>
                  <a:pt x="1785" y="426"/>
                  <a:pt x="1783" y="416"/>
                </a:cubicBezTo>
                <a:cubicBezTo>
                  <a:pt x="1794" y="421"/>
                  <a:pt x="1802" y="429"/>
                  <a:pt x="1815" y="432"/>
                </a:cubicBezTo>
                <a:cubicBezTo>
                  <a:pt x="1824" y="428"/>
                  <a:pt x="1830" y="420"/>
                  <a:pt x="1831" y="408"/>
                </a:cubicBezTo>
                <a:cubicBezTo>
                  <a:pt x="1841" y="417"/>
                  <a:pt x="1850" y="404"/>
                  <a:pt x="1863" y="404"/>
                </a:cubicBezTo>
                <a:cubicBezTo>
                  <a:pt x="1866" y="416"/>
                  <a:pt x="1855" y="422"/>
                  <a:pt x="1875" y="428"/>
                </a:cubicBezTo>
                <a:cubicBezTo>
                  <a:pt x="1880" y="420"/>
                  <a:pt x="1886" y="412"/>
                  <a:pt x="1903" y="416"/>
                </a:cubicBezTo>
                <a:cubicBezTo>
                  <a:pt x="1902" y="425"/>
                  <a:pt x="1893" y="425"/>
                  <a:pt x="1883" y="424"/>
                </a:cubicBezTo>
                <a:cubicBezTo>
                  <a:pt x="1885" y="433"/>
                  <a:pt x="1904" y="424"/>
                  <a:pt x="1907" y="432"/>
                </a:cubicBezTo>
                <a:cubicBezTo>
                  <a:pt x="1910" y="440"/>
                  <a:pt x="1887" y="440"/>
                  <a:pt x="1899" y="444"/>
                </a:cubicBezTo>
                <a:cubicBezTo>
                  <a:pt x="1889" y="446"/>
                  <a:pt x="1876" y="454"/>
                  <a:pt x="1855" y="456"/>
                </a:cubicBezTo>
                <a:cubicBezTo>
                  <a:pt x="1854" y="471"/>
                  <a:pt x="1878" y="460"/>
                  <a:pt x="1871" y="480"/>
                </a:cubicBezTo>
                <a:cubicBezTo>
                  <a:pt x="1863" y="472"/>
                  <a:pt x="1855" y="471"/>
                  <a:pt x="1843" y="476"/>
                </a:cubicBezTo>
                <a:cubicBezTo>
                  <a:pt x="1844" y="473"/>
                  <a:pt x="1847" y="472"/>
                  <a:pt x="1847" y="468"/>
                </a:cubicBezTo>
                <a:cubicBezTo>
                  <a:pt x="1832" y="472"/>
                  <a:pt x="1831" y="479"/>
                  <a:pt x="1819" y="472"/>
                </a:cubicBezTo>
                <a:cubicBezTo>
                  <a:pt x="1823" y="468"/>
                  <a:pt x="1820" y="457"/>
                  <a:pt x="1831" y="460"/>
                </a:cubicBezTo>
                <a:cubicBezTo>
                  <a:pt x="1829" y="452"/>
                  <a:pt x="1822" y="450"/>
                  <a:pt x="1823" y="440"/>
                </a:cubicBezTo>
                <a:cubicBezTo>
                  <a:pt x="1812" y="445"/>
                  <a:pt x="1803" y="452"/>
                  <a:pt x="1799" y="464"/>
                </a:cubicBezTo>
                <a:cubicBezTo>
                  <a:pt x="1781" y="464"/>
                  <a:pt x="1766" y="449"/>
                  <a:pt x="1755" y="464"/>
                </a:cubicBezTo>
                <a:cubicBezTo>
                  <a:pt x="1754" y="473"/>
                  <a:pt x="1769" y="466"/>
                  <a:pt x="1775" y="468"/>
                </a:cubicBezTo>
                <a:cubicBezTo>
                  <a:pt x="1778" y="484"/>
                  <a:pt x="1760" y="479"/>
                  <a:pt x="1747" y="480"/>
                </a:cubicBezTo>
                <a:cubicBezTo>
                  <a:pt x="1746" y="470"/>
                  <a:pt x="1753" y="468"/>
                  <a:pt x="1755" y="460"/>
                </a:cubicBezTo>
                <a:cubicBezTo>
                  <a:pt x="1745" y="458"/>
                  <a:pt x="1726" y="465"/>
                  <a:pt x="1723" y="456"/>
                </a:cubicBezTo>
                <a:cubicBezTo>
                  <a:pt x="1725" y="469"/>
                  <a:pt x="1710" y="457"/>
                  <a:pt x="1703" y="464"/>
                </a:cubicBezTo>
                <a:cubicBezTo>
                  <a:pt x="1694" y="465"/>
                  <a:pt x="1701" y="450"/>
                  <a:pt x="1699" y="444"/>
                </a:cubicBezTo>
                <a:cubicBezTo>
                  <a:pt x="1688" y="454"/>
                  <a:pt x="1685" y="462"/>
                  <a:pt x="1667" y="472"/>
                </a:cubicBezTo>
                <a:cubicBezTo>
                  <a:pt x="1670" y="476"/>
                  <a:pt x="1681" y="471"/>
                  <a:pt x="1687" y="480"/>
                </a:cubicBezTo>
                <a:cubicBezTo>
                  <a:pt x="1683" y="493"/>
                  <a:pt x="1678" y="483"/>
                  <a:pt x="1671" y="480"/>
                </a:cubicBezTo>
                <a:cubicBezTo>
                  <a:pt x="1671" y="502"/>
                  <a:pt x="1728" y="490"/>
                  <a:pt x="1723" y="484"/>
                </a:cubicBezTo>
                <a:cubicBezTo>
                  <a:pt x="1743" y="493"/>
                  <a:pt x="1793" y="489"/>
                  <a:pt x="1835" y="480"/>
                </a:cubicBezTo>
                <a:cubicBezTo>
                  <a:pt x="1837" y="483"/>
                  <a:pt x="1839" y="486"/>
                  <a:pt x="1839" y="492"/>
                </a:cubicBezTo>
                <a:cubicBezTo>
                  <a:pt x="1844" y="484"/>
                  <a:pt x="1851" y="481"/>
                  <a:pt x="1851" y="496"/>
                </a:cubicBezTo>
                <a:cubicBezTo>
                  <a:pt x="1866" y="468"/>
                  <a:pt x="1926" y="520"/>
                  <a:pt x="1943" y="480"/>
                </a:cubicBezTo>
                <a:cubicBezTo>
                  <a:pt x="1952" y="481"/>
                  <a:pt x="1960" y="484"/>
                  <a:pt x="1963" y="492"/>
                </a:cubicBezTo>
                <a:cubicBezTo>
                  <a:pt x="1965" y="484"/>
                  <a:pt x="1986" y="479"/>
                  <a:pt x="1975" y="492"/>
                </a:cubicBezTo>
                <a:cubicBezTo>
                  <a:pt x="1990" y="495"/>
                  <a:pt x="1989" y="482"/>
                  <a:pt x="1999" y="480"/>
                </a:cubicBezTo>
                <a:cubicBezTo>
                  <a:pt x="1997" y="472"/>
                  <a:pt x="1983" y="477"/>
                  <a:pt x="1987" y="464"/>
                </a:cubicBezTo>
                <a:cubicBezTo>
                  <a:pt x="1992" y="467"/>
                  <a:pt x="1998" y="469"/>
                  <a:pt x="2007" y="468"/>
                </a:cubicBezTo>
                <a:cubicBezTo>
                  <a:pt x="2017" y="492"/>
                  <a:pt x="2012" y="486"/>
                  <a:pt x="2019" y="508"/>
                </a:cubicBezTo>
                <a:cubicBezTo>
                  <a:pt x="2003" y="490"/>
                  <a:pt x="1982" y="521"/>
                  <a:pt x="1959" y="508"/>
                </a:cubicBezTo>
                <a:cubicBezTo>
                  <a:pt x="1961" y="505"/>
                  <a:pt x="1963" y="502"/>
                  <a:pt x="1963" y="496"/>
                </a:cubicBezTo>
                <a:cubicBezTo>
                  <a:pt x="1939" y="502"/>
                  <a:pt x="1921" y="513"/>
                  <a:pt x="1891" y="512"/>
                </a:cubicBezTo>
                <a:cubicBezTo>
                  <a:pt x="1890" y="505"/>
                  <a:pt x="1894" y="504"/>
                  <a:pt x="1899" y="504"/>
                </a:cubicBezTo>
                <a:cubicBezTo>
                  <a:pt x="1882" y="490"/>
                  <a:pt x="1890" y="516"/>
                  <a:pt x="1891" y="528"/>
                </a:cubicBezTo>
                <a:cubicBezTo>
                  <a:pt x="1878" y="523"/>
                  <a:pt x="1892" y="515"/>
                  <a:pt x="1875" y="512"/>
                </a:cubicBezTo>
                <a:cubicBezTo>
                  <a:pt x="1863" y="515"/>
                  <a:pt x="1879" y="521"/>
                  <a:pt x="1875" y="528"/>
                </a:cubicBezTo>
                <a:cubicBezTo>
                  <a:pt x="1872" y="525"/>
                  <a:pt x="1855" y="518"/>
                  <a:pt x="1859" y="532"/>
                </a:cubicBezTo>
                <a:cubicBezTo>
                  <a:pt x="1853" y="525"/>
                  <a:pt x="1841" y="524"/>
                  <a:pt x="1839" y="512"/>
                </a:cubicBezTo>
                <a:cubicBezTo>
                  <a:pt x="1817" y="521"/>
                  <a:pt x="1792" y="526"/>
                  <a:pt x="1779" y="544"/>
                </a:cubicBezTo>
                <a:cubicBezTo>
                  <a:pt x="1768" y="538"/>
                  <a:pt x="1790" y="531"/>
                  <a:pt x="1791" y="524"/>
                </a:cubicBezTo>
                <a:cubicBezTo>
                  <a:pt x="1770" y="524"/>
                  <a:pt x="1773" y="512"/>
                  <a:pt x="1747" y="520"/>
                </a:cubicBezTo>
                <a:cubicBezTo>
                  <a:pt x="1747" y="535"/>
                  <a:pt x="1751" y="531"/>
                  <a:pt x="1747" y="544"/>
                </a:cubicBezTo>
                <a:cubicBezTo>
                  <a:pt x="1740" y="552"/>
                  <a:pt x="1714" y="541"/>
                  <a:pt x="1715" y="556"/>
                </a:cubicBezTo>
                <a:cubicBezTo>
                  <a:pt x="1699" y="541"/>
                  <a:pt x="1693" y="557"/>
                  <a:pt x="1679" y="564"/>
                </a:cubicBezTo>
                <a:cubicBezTo>
                  <a:pt x="1669" y="564"/>
                  <a:pt x="1678" y="551"/>
                  <a:pt x="1683" y="552"/>
                </a:cubicBezTo>
                <a:cubicBezTo>
                  <a:pt x="1661" y="535"/>
                  <a:pt x="1622" y="539"/>
                  <a:pt x="1603" y="552"/>
                </a:cubicBezTo>
                <a:cubicBezTo>
                  <a:pt x="1605" y="556"/>
                  <a:pt x="1607" y="559"/>
                  <a:pt x="1611" y="560"/>
                </a:cubicBezTo>
                <a:cubicBezTo>
                  <a:pt x="1608" y="565"/>
                  <a:pt x="1602" y="567"/>
                  <a:pt x="1595" y="568"/>
                </a:cubicBezTo>
                <a:cubicBezTo>
                  <a:pt x="1587" y="558"/>
                  <a:pt x="1604" y="550"/>
                  <a:pt x="1607" y="540"/>
                </a:cubicBezTo>
                <a:cubicBezTo>
                  <a:pt x="1593" y="521"/>
                  <a:pt x="1569" y="542"/>
                  <a:pt x="1547" y="540"/>
                </a:cubicBezTo>
                <a:cubicBezTo>
                  <a:pt x="1548" y="537"/>
                  <a:pt x="1551" y="536"/>
                  <a:pt x="1551" y="532"/>
                </a:cubicBezTo>
                <a:cubicBezTo>
                  <a:pt x="1543" y="532"/>
                  <a:pt x="1535" y="532"/>
                  <a:pt x="1527" y="532"/>
                </a:cubicBezTo>
                <a:cubicBezTo>
                  <a:pt x="1550" y="544"/>
                  <a:pt x="1522" y="555"/>
                  <a:pt x="1511" y="564"/>
                </a:cubicBezTo>
                <a:cubicBezTo>
                  <a:pt x="1503" y="562"/>
                  <a:pt x="1503" y="558"/>
                  <a:pt x="1507" y="552"/>
                </a:cubicBezTo>
                <a:cubicBezTo>
                  <a:pt x="1497" y="557"/>
                  <a:pt x="1480" y="558"/>
                  <a:pt x="1491" y="544"/>
                </a:cubicBezTo>
                <a:cubicBezTo>
                  <a:pt x="1476" y="542"/>
                  <a:pt x="1477" y="556"/>
                  <a:pt x="1471" y="564"/>
                </a:cubicBezTo>
                <a:cubicBezTo>
                  <a:pt x="1433" y="564"/>
                  <a:pt x="1409" y="594"/>
                  <a:pt x="1387" y="568"/>
                </a:cubicBezTo>
                <a:cubicBezTo>
                  <a:pt x="1395" y="558"/>
                  <a:pt x="1402" y="576"/>
                  <a:pt x="1395" y="556"/>
                </a:cubicBezTo>
                <a:cubicBezTo>
                  <a:pt x="1410" y="557"/>
                  <a:pt x="1414" y="546"/>
                  <a:pt x="1427" y="544"/>
                </a:cubicBezTo>
                <a:cubicBezTo>
                  <a:pt x="1398" y="542"/>
                  <a:pt x="1371" y="552"/>
                  <a:pt x="1343" y="560"/>
                </a:cubicBezTo>
                <a:cubicBezTo>
                  <a:pt x="1343" y="556"/>
                  <a:pt x="1343" y="552"/>
                  <a:pt x="1343" y="548"/>
                </a:cubicBezTo>
                <a:cubicBezTo>
                  <a:pt x="1329" y="550"/>
                  <a:pt x="1312" y="549"/>
                  <a:pt x="1307" y="560"/>
                </a:cubicBezTo>
                <a:cubicBezTo>
                  <a:pt x="1324" y="559"/>
                  <a:pt x="1346" y="570"/>
                  <a:pt x="1371" y="564"/>
                </a:cubicBezTo>
                <a:cubicBezTo>
                  <a:pt x="1365" y="576"/>
                  <a:pt x="1343" y="570"/>
                  <a:pt x="1343" y="588"/>
                </a:cubicBezTo>
                <a:cubicBezTo>
                  <a:pt x="1331" y="585"/>
                  <a:pt x="1347" y="579"/>
                  <a:pt x="1343" y="572"/>
                </a:cubicBezTo>
                <a:cubicBezTo>
                  <a:pt x="1330" y="581"/>
                  <a:pt x="1325" y="577"/>
                  <a:pt x="1311" y="580"/>
                </a:cubicBezTo>
                <a:cubicBezTo>
                  <a:pt x="1310" y="569"/>
                  <a:pt x="1300" y="564"/>
                  <a:pt x="1303" y="540"/>
                </a:cubicBezTo>
                <a:cubicBezTo>
                  <a:pt x="1294" y="559"/>
                  <a:pt x="1255" y="548"/>
                  <a:pt x="1263" y="584"/>
                </a:cubicBezTo>
                <a:cubicBezTo>
                  <a:pt x="1206" y="579"/>
                  <a:pt x="1159" y="585"/>
                  <a:pt x="1095" y="580"/>
                </a:cubicBezTo>
                <a:cubicBezTo>
                  <a:pt x="1091" y="602"/>
                  <a:pt x="1060" y="595"/>
                  <a:pt x="1035" y="596"/>
                </a:cubicBezTo>
                <a:cubicBezTo>
                  <a:pt x="1036" y="610"/>
                  <a:pt x="1019" y="614"/>
                  <a:pt x="995" y="612"/>
                </a:cubicBezTo>
                <a:cubicBezTo>
                  <a:pt x="995" y="601"/>
                  <a:pt x="1014" y="602"/>
                  <a:pt x="1019" y="608"/>
                </a:cubicBezTo>
                <a:cubicBezTo>
                  <a:pt x="1002" y="585"/>
                  <a:pt x="981" y="614"/>
                  <a:pt x="955" y="616"/>
                </a:cubicBezTo>
                <a:cubicBezTo>
                  <a:pt x="930" y="618"/>
                  <a:pt x="898" y="597"/>
                  <a:pt x="879" y="620"/>
                </a:cubicBezTo>
                <a:cubicBezTo>
                  <a:pt x="848" y="610"/>
                  <a:pt x="794" y="623"/>
                  <a:pt x="763" y="612"/>
                </a:cubicBezTo>
                <a:cubicBezTo>
                  <a:pt x="761" y="621"/>
                  <a:pt x="769" y="620"/>
                  <a:pt x="775" y="620"/>
                </a:cubicBezTo>
                <a:cubicBezTo>
                  <a:pt x="724" y="638"/>
                  <a:pt x="678" y="608"/>
                  <a:pt x="631" y="636"/>
                </a:cubicBezTo>
                <a:cubicBezTo>
                  <a:pt x="620" y="637"/>
                  <a:pt x="621" y="625"/>
                  <a:pt x="615" y="620"/>
                </a:cubicBezTo>
                <a:cubicBezTo>
                  <a:pt x="519" y="638"/>
                  <a:pt x="435" y="611"/>
                  <a:pt x="347" y="604"/>
                </a:cubicBezTo>
                <a:cubicBezTo>
                  <a:pt x="307" y="582"/>
                  <a:pt x="237" y="558"/>
                  <a:pt x="187" y="572"/>
                </a:cubicBezTo>
                <a:cubicBezTo>
                  <a:pt x="198" y="551"/>
                  <a:pt x="172" y="538"/>
                  <a:pt x="143" y="544"/>
                </a:cubicBezTo>
                <a:cubicBezTo>
                  <a:pt x="153" y="537"/>
                  <a:pt x="151" y="535"/>
                  <a:pt x="135" y="536"/>
                </a:cubicBezTo>
                <a:cubicBezTo>
                  <a:pt x="134" y="542"/>
                  <a:pt x="139" y="543"/>
                  <a:pt x="139" y="548"/>
                </a:cubicBezTo>
                <a:cubicBezTo>
                  <a:pt x="140" y="558"/>
                  <a:pt x="146" y="543"/>
                  <a:pt x="155" y="548"/>
                </a:cubicBezTo>
                <a:cubicBezTo>
                  <a:pt x="155" y="557"/>
                  <a:pt x="148" y="560"/>
                  <a:pt x="151" y="572"/>
                </a:cubicBezTo>
                <a:cubicBezTo>
                  <a:pt x="138" y="564"/>
                  <a:pt x="136" y="567"/>
                  <a:pt x="127" y="552"/>
                </a:cubicBezTo>
                <a:cubicBezTo>
                  <a:pt x="140" y="544"/>
                  <a:pt x="118" y="533"/>
                  <a:pt x="123" y="516"/>
                </a:cubicBezTo>
                <a:cubicBezTo>
                  <a:pt x="113" y="513"/>
                  <a:pt x="84" y="504"/>
                  <a:pt x="79" y="484"/>
                </a:cubicBezTo>
                <a:cubicBezTo>
                  <a:pt x="71" y="483"/>
                  <a:pt x="66" y="485"/>
                  <a:pt x="67" y="492"/>
                </a:cubicBezTo>
                <a:cubicBezTo>
                  <a:pt x="58" y="488"/>
                  <a:pt x="54" y="478"/>
                  <a:pt x="55" y="464"/>
                </a:cubicBezTo>
                <a:cubicBezTo>
                  <a:pt x="18" y="453"/>
                  <a:pt x="0" y="368"/>
                  <a:pt x="47" y="344"/>
                </a:cubicBezTo>
                <a:cubicBezTo>
                  <a:pt x="48" y="323"/>
                  <a:pt x="40" y="311"/>
                  <a:pt x="23" y="308"/>
                </a:cubicBezTo>
                <a:cubicBezTo>
                  <a:pt x="26" y="305"/>
                  <a:pt x="29" y="297"/>
                  <a:pt x="23" y="296"/>
                </a:cubicBezTo>
                <a:cubicBezTo>
                  <a:pt x="26" y="281"/>
                  <a:pt x="35" y="298"/>
                  <a:pt x="43" y="288"/>
                </a:cubicBezTo>
                <a:cubicBezTo>
                  <a:pt x="35" y="272"/>
                  <a:pt x="25" y="258"/>
                  <a:pt x="19" y="240"/>
                </a:cubicBezTo>
                <a:cubicBezTo>
                  <a:pt x="26" y="236"/>
                  <a:pt x="26" y="225"/>
                  <a:pt x="35" y="224"/>
                </a:cubicBezTo>
                <a:cubicBezTo>
                  <a:pt x="27" y="203"/>
                  <a:pt x="19" y="193"/>
                  <a:pt x="19" y="172"/>
                </a:cubicBezTo>
                <a:cubicBezTo>
                  <a:pt x="37" y="179"/>
                  <a:pt x="38" y="159"/>
                  <a:pt x="47" y="168"/>
                </a:cubicBezTo>
                <a:cubicBezTo>
                  <a:pt x="53" y="171"/>
                  <a:pt x="53" y="149"/>
                  <a:pt x="47" y="152"/>
                </a:cubicBezTo>
                <a:cubicBezTo>
                  <a:pt x="81" y="156"/>
                  <a:pt x="76" y="114"/>
                  <a:pt x="91" y="120"/>
                </a:cubicBezTo>
                <a:cubicBezTo>
                  <a:pt x="68" y="116"/>
                  <a:pt x="62" y="90"/>
                  <a:pt x="31" y="96"/>
                </a:cubicBezTo>
                <a:cubicBezTo>
                  <a:pt x="6" y="58"/>
                  <a:pt x="37" y="39"/>
                  <a:pt x="43" y="0"/>
                </a:cubicBezTo>
                <a:close/>
                <a:moveTo>
                  <a:pt x="35" y="60"/>
                </a:moveTo>
                <a:cubicBezTo>
                  <a:pt x="38" y="71"/>
                  <a:pt x="29" y="70"/>
                  <a:pt x="31" y="80"/>
                </a:cubicBezTo>
                <a:cubicBezTo>
                  <a:pt x="36" y="80"/>
                  <a:pt x="42" y="80"/>
                  <a:pt x="47" y="80"/>
                </a:cubicBezTo>
                <a:cubicBezTo>
                  <a:pt x="48" y="69"/>
                  <a:pt x="47" y="58"/>
                  <a:pt x="35" y="60"/>
                </a:cubicBezTo>
                <a:close/>
                <a:moveTo>
                  <a:pt x="1571" y="216"/>
                </a:moveTo>
                <a:cubicBezTo>
                  <a:pt x="1584" y="216"/>
                  <a:pt x="1596" y="214"/>
                  <a:pt x="1603" y="208"/>
                </a:cubicBezTo>
                <a:cubicBezTo>
                  <a:pt x="1588" y="210"/>
                  <a:pt x="1590" y="194"/>
                  <a:pt x="1571" y="200"/>
                </a:cubicBezTo>
                <a:cubicBezTo>
                  <a:pt x="1571" y="205"/>
                  <a:pt x="1571" y="211"/>
                  <a:pt x="1571" y="216"/>
                </a:cubicBezTo>
                <a:close/>
                <a:moveTo>
                  <a:pt x="1611" y="228"/>
                </a:moveTo>
                <a:cubicBezTo>
                  <a:pt x="1616" y="206"/>
                  <a:pt x="1620" y="228"/>
                  <a:pt x="1619" y="228"/>
                </a:cubicBezTo>
                <a:cubicBezTo>
                  <a:pt x="1651" y="232"/>
                  <a:pt x="1716" y="221"/>
                  <a:pt x="1735" y="220"/>
                </a:cubicBezTo>
                <a:cubicBezTo>
                  <a:pt x="1728" y="220"/>
                  <a:pt x="1725" y="217"/>
                  <a:pt x="1723" y="212"/>
                </a:cubicBezTo>
                <a:cubicBezTo>
                  <a:pt x="1677" y="224"/>
                  <a:pt x="1648" y="203"/>
                  <a:pt x="1611" y="204"/>
                </a:cubicBezTo>
                <a:cubicBezTo>
                  <a:pt x="1608" y="207"/>
                  <a:pt x="1602" y="226"/>
                  <a:pt x="1611" y="228"/>
                </a:cubicBezTo>
                <a:close/>
                <a:moveTo>
                  <a:pt x="1779" y="220"/>
                </a:moveTo>
                <a:cubicBezTo>
                  <a:pt x="1781" y="202"/>
                  <a:pt x="1756" y="211"/>
                  <a:pt x="1747" y="204"/>
                </a:cubicBezTo>
                <a:cubicBezTo>
                  <a:pt x="1747" y="215"/>
                  <a:pt x="1747" y="225"/>
                  <a:pt x="1747" y="236"/>
                </a:cubicBezTo>
                <a:cubicBezTo>
                  <a:pt x="1757" y="230"/>
                  <a:pt x="1765" y="222"/>
                  <a:pt x="1779" y="220"/>
                </a:cubicBezTo>
                <a:close/>
                <a:moveTo>
                  <a:pt x="2083" y="260"/>
                </a:moveTo>
                <a:cubicBezTo>
                  <a:pt x="2066" y="249"/>
                  <a:pt x="2066" y="266"/>
                  <a:pt x="2055" y="272"/>
                </a:cubicBezTo>
                <a:cubicBezTo>
                  <a:pt x="2020" y="279"/>
                  <a:pt x="1992" y="258"/>
                  <a:pt x="1987" y="284"/>
                </a:cubicBezTo>
                <a:cubicBezTo>
                  <a:pt x="2045" y="288"/>
                  <a:pt x="2068" y="291"/>
                  <a:pt x="2083" y="260"/>
                </a:cubicBezTo>
                <a:close/>
                <a:moveTo>
                  <a:pt x="2187" y="284"/>
                </a:moveTo>
                <a:cubicBezTo>
                  <a:pt x="2210" y="296"/>
                  <a:pt x="2238" y="282"/>
                  <a:pt x="2259" y="280"/>
                </a:cubicBezTo>
                <a:cubicBezTo>
                  <a:pt x="2248" y="267"/>
                  <a:pt x="2253" y="262"/>
                  <a:pt x="2267" y="256"/>
                </a:cubicBezTo>
                <a:cubicBezTo>
                  <a:pt x="2248" y="253"/>
                  <a:pt x="2240" y="263"/>
                  <a:pt x="2227" y="256"/>
                </a:cubicBezTo>
                <a:cubicBezTo>
                  <a:pt x="2224" y="272"/>
                  <a:pt x="2253" y="257"/>
                  <a:pt x="2247" y="276"/>
                </a:cubicBezTo>
                <a:cubicBezTo>
                  <a:pt x="2236" y="283"/>
                  <a:pt x="2203" y="262"/>
                  <a:pt x="2187" y="284"/>
                </a:cubicBezTo>
                <a:close/>
                <a:moveTo>
                  <a:pt x="2083" y="284"/>
                </a:moveTo>
                <a:cubicBezTo>
                  <a:pt x="2091" y="285"/>
                  <a:pt x="2130" y="287"/>
                  <a:pt x="2143" y="280"/>
                </a:cubicBezTo>
                <a:cubicBezTo>
                  <a:pt x="2135" y="276"/>
                  <a:pt x="2137" y="262"/>
                  <a:pt x="2123" y="264"/>
                </a:cubicBezTo>
                <a:cubicBezTo>
                  <a:pt x="2116" y="268"/>
                  <a:pt x="2095" y="279"/>
                  <a:pt x="2087" y="268"/>
                </a:cubicBezTo>
                <a:cubicBezTo>
                  <a:pt x="2090" y="267"/>
                  <a:pt x="2095" y="268"/>
                  <a:pt x="2095" y="264"/>
                </a:cubicBezTo>
                <a:cubicBezTo>
                  <a:pt x="2083" y="262"/>
                  <a:pt x="2082" y="273"/>
                  <a:pt x="2083" y="284"/>
                </a:cubicBezTo>
                <a:close/>
                <a:moveTo>
                  <a:pt x="1799" y="288"/>
                </a:moveTo>
                <a:cubicBezTo>
                  <a:pt x="1834" y="285"/>
                  <a:pt x="1884" y="296"/>
                  <a:pt x="1907" y="280"/>
                </a:cubicBezTo>
                <a:cubicBezTo>
                  <a:pt x="1868" y="280"/>
                  <a:pt x="1831" y="281"/>
                  <a:pt x="1799" y="288"/>
                </a:cubicBezTo>
                <a:close/>
                <a:moveTo>
                  <a:pt x="1851" y="316"/>
                </a:moveTo>
                <a:cubicBezTo>
                  <a:pt x="1868" y="329"/>
                  <a:pt x="1890" y="312"/>
                  <a:pt x="1895" y="300"/>
                </a:cubicBezTo>
                <a:cubicBezTo>
                  <a:pt x="1882" y="302"/>
                  <a:pt x="1881" y="293"/>
                  <a:pt x="1867" y="296"/>
                </a:cubicBezTo>
                <a:cubicBezTo>
                  <a:pt x="1870" y="318"/>
                  <a:pt x="1850" y="303"/>
                  <a:pt x="1851" y="316"/>
                </a:cubicBezTo>
                <a:close/>
                <a:moveTo>
                  <a:pt x="1803" y="340"/>
                </a:moveTo>
                <a:cubicBezTo>
                  <a:pt x="1804" y="331"/>
                  <a:pt x="1817" y="333"/>
                  <a:pt x="1815" y="320"/>
                </a:cubicBezTo>
                <a:cubicBezTo>
                  <a:pt x="1807" y="318"/>
                  <a:pt x="1808" y="309"/>
                  <a:pt x="1795" y="312"/>
                </a:cubicBezTo>
                <a:cubicBezTo>
                  <a:pt x="1791" y="327"/>
                  <a:pt x="1808" y="320"/>
                  <a:pt x="1811" y="328"/>
                </a:cubicBezTo>
                <a:cubicBezTo>
                  <a:pt x="1800" y="322"/>
                  <a:pt x="1793" y="338"/>
                  <a:pt x="1803" y="340"/>
                </a:cubicBezTo>
                <a:close/>
                <a:moveTo>
                  <a:pt x="1715" y="372"/>
                </a:moveTo>
                <a:cubicBezTo>
                  <a:pt x="1715" y="384"/>
                  <a:pt x="1717" y="394"/>
                  <a:pt x="1723" y="400"/>
                </a:cubicBezTo>
                <a:cubicBezTo>
                  <a:pt x="1738" y="391"/>
                  <a:pt x="1761" y="370"/>
                  <a:pt x="1775" y="372"/>
                </a:cubicBezTo>
                <a:cubicBezTo>
                  <a:pt x="1775" y="363"/>
                  <a:pt x="1768" y="360"/>
                  <a:pt x="1771" y="348"/>
                </a:cubicBezTo>
                <a:cubicBezTo>
                  <a:pt x="1744" y="344"/>
                  <a:pt x="1739" y="364"/>
                  <a:pt x="1715" y="372"/>
                </a:cubicBezTo>
                <a:close/>
                <a:moveTo>
                  <a:pt x="1615" y="400"/>
                </a:moveTo>
                <a:cubicBezTo>
                  <a:pt x="1628" y="402"/>
                  <a:pt x="1634" y="397"/>
                  <a:pt x="1643" y="396"/>
                </a:cubicBezTo>
                <a:cubicBezTo>
                  <a:pt x="1646" y="385"/>
                  <a:pt x="1637" y="386"/>
                  <a:pt x="1639" y="376"/>
                </a:cubicBezTo>
                <a:cubicBezTo>
                  <a:pt x="1646" y="375"/>
                  <a:pt x="1659" y="387"/>
                  <a:pt x="1663" y="376"/>
                </a:cubicBezTo>
                <a:cubicBezTo>
                  <a:pt x="1653" y="368"/>
                  <a:pt x="1631" y="373"/>
                  <a:pt x="1615" y="372"/>
                </a:cubicBezTo>
                <a:cubicBezTo>
                  <a:pt x="1619" y="397"/>
                  <a:pt x="1602" y="378"/>
                  <a:pt x="1595" y="388"/>
                </a:cubicBezTo>
                <a:cubicBezTo>
                  <a:pt x="1604" y="389"/>
                  <a:pt x="1614" y="391"/>
                  <a:pt x="1611" y="404"/>
                </a:cubicBezTo>
                <a:cubicBezTo>
                  <a:pt x="1598" y="402"/>
                  <a:pt x="1583" y="403"/>
                  <a:pt x="1587" y="384"/>
                </a:cubicBezTo>
                <a:cubicBezTo>
                  <a:pt x="1576" y="388"/>
                  <a:pt x="1559" y="386"/>
                  <a:pt x="1563" y="404"/>
                </a:cubicBezTo>
                <a:cubicBezTo>
                  <a:pt x="1582" y="408"/>
                  <a:pt x="1557" y="394"/>
                  <a:pt x="1571" y="392"/>
                </a:cubicBezTo>
                <a:cubicBezTo>
                  <a:pt x="1571" y="400"/>
                  <a:pt x="1582" y="397"/>
                  <a:pt x="1579" y="408"/>
                </a:cubicBezTo>
                <a:cubicBezTo>
                  <a:pt x="1570" y="407"/>
                  <a:pt x="1566" y="411"/>
                  <a:pt x="1567" y="420"/>
                </a:cubicBezTo>
                <a:cubicBezTo>
                  <a:pt x="1579" y="424"/>
                  <a:pt x="1591" y="421"/>
                  <a:pt x="1595" y="424"/>
                </a:cubicBezTo>
                <a:cubicBezTo>
                  <a:pt x="1595" y="428"/>
                  <a:pt x="1598" y="429"/>
                  <a:pt x="1599" y="432"/>
                </a:cubicBezTo>
                <a:cubicBezTo>
                  <a:pt x="1592" y="432"/>
                  <a:pt x="1589" y="435"/>
                  <a:pt x="1587" y="440"/>
                </a:cubicBezTo>
                <a:cubicBezTo>
                  <a:pt x="1611" y="435"/>
                  <a:pt x="1610" y="450"/>
                  <a:pt x="1639" y="436"/>
                </a:cubicBezTo>
                <a:cubicBezTo>
                  <a:pt x="1638" y="417"/>
                  <a:pt x="1626" y="409"/>
                  <a:pt x="1615" y="400"/>
                </a:cubicBezTo>
                <a:close/>
                <a:moveTo>
                  <a:pt x="1675" y="420"/>
                </a:moveTo>
                <a:cubicBezTo>
                  <a:pt x="1667" y="427"/>
                  <a:pt x="1670" y="420"/>
                  <a:pt x="1659" y="420"/>
                </a:cubicBezTo>
                <a:cubicBezTo>
                  <a:pt x="1661" y="433"/>
                  <a:pt x="1648" y="431"/>
                  <a:pt x="1647" y="440"/>
                </a:cubicBezTo>
                <a:cubicBezTo>
                  <a:pt x="1678" y="440"/>
                  <a:pt x="1699" y="430"/>
                  <a:pt x="1715" y="416"/>
                </a:cubicBezTo>
                <a:cubicBezTo>
                  <a:pt x="1714" y="403"/>
                  <a:pt x="1703" y="398"/>
                  <a:pt x="1707" y="380"/>
                </a:cubicBezTo>
                <a:cubicBezTo>
                  <a:pt x="1695" y="384"/>
                  <a:pt x="1699" y="404"/>
                  <a:pt x="1679" y="400"/>
                </a:cubicBezTo>
                <a:cubicBezTo>
                  <a:pt x="1671" y="390"/>
                  <a:pt x="1685" y="379"/>
                  <a:pt x="1671" y="380"/>
                </a:cubicBezTo>
                <a:cubicBezTo>
                  <a:pt x="1671" y="396"/>
                  <a:pt x="1665" y="407"/>
                  <a:pt x="1675" y="420"/>
                </a:cubicBezTo>
                <a:close/>
                <a:moveTo>
                  <a:pt x="1831" y="428"/>
                </a:moveTo>
                <a:cubicBezTo>
                  <a:pt x="1837" y="434"/>
                  <a:pt x="1854" y="434"/>
                  <a:pt x="1851" y="420"/>
                </a:cubicBezTo>
                <a:cubicBezTo>
                  <a:pt x="1841" y="419"/>
                  <a:pt x="1834" y="422"/>
                  <a:pt x="1831" y="428"/>
                </a:cubicBezTo>
                <a:close/>
                <a:moveTo>
                  <a:pt x="1639" y="472"/>
                </a:moveTo>
                <a:cubicBezTo>
                  <a:pt x="1645" y="470"/>
                  <a:pt x="1660" y="477"/>
                  <a:pt x="1659" y="468"/>
                </a:cubicBezTo>
                <a:cubicBezTo>
                  <a:pt x="1652" y="466"/>
                  <a:pt x="1660" y="463"/>
                  <a:pt x="1659" y="456"/>
                </a:cubicBezTo>
                <a:cubicBezTo>
                  <a:pt x="1650" y="458"/>
                  <a:pt x="1640" y="461"/>
                  <a:pt x="1639" y="472"/>
                </a:cubicBezTo>
                <a:close/>
                <a:moveTo>
                  <a:pt x="1531" y="476"/>
                </a:moveTo>
                <a:cubicBezTo>
                  <a:pt x="1549" y="485"/>
                  <a:pt x="1579" y="469"/>
                  <a:pt x="1587" y="480"/>
                </a:cubicBezTo>
                <a:cubicBezTo>
                  <a:pt x="1584" y="486"/>
                  <a:pt x="1567" y="479"/>
                  <a:pt x="1571" y="492"/>
                </a:cubicBezTo>
                <a:cubicBezTo>
                  <a:pt x="1579" y="491"/>
                  <a:pt x="1580" y="497"/>
                  <a:pt x="1587" y="496"/>
                </a:cubicBezTo>
                <a:cubicBezTo>
                  <a:pt x="1584" y="479"/>
                  <a:pt x="1610" y="490"/>
                  <a:pt x="1615" y="480"/>
                </a:cubicBezTo>
                <a:cubicBezTo>
                  <a:pt x="1608" y="480"/>
                  <a:pt x="1605" y="477"/>
                  <a:pt x="1603" y="472"/>
                </a:cubicBezTo>
                <a:cubicBezTo>
                  <a:pt x="1609" y="470"/>
                  <a:pt x="1624" y="477"/>
                  <a:pt x="1623" y="468"/>
                </a:cubicBezTo>
                <a:cubicBezTo>
                  <a:pt x="1606" y="456"/>
                  <a:pt x="1554" y="467"/>
                  <a:pt x="1531" y="476"/>
                </a:cubicBezTo>
                <a:close/>
                <a:moveTo>
                  <a:pt x="1631" y="492"/>
                </a:moveTo>
                <a:cubicBezTo>
                  <a:pt x="1633" y="480"/>
                  <a:pt x="1654" y="489"/>
                  <a:pt x="1659" y="480"/>
                </a:cubicBezTo>
                <a:cubicBezTo>
                  <a:pt x="1654" y="473"/>
                  <a:pt x="1617" y="481"/>
                  <a:pt x="1631" y="492"/>
                </a:cubicBezTo>
                <a:close/>
                <a:moveTo>
                  <a:pt x="1671" y="532"/>
                </a:moveTo>
                <a:cubicBezTo>
                  <a:pt x="1670" y="552"/>
                  <a:pt x="1693" y="542"/>
                  <a:pt x="1691" y="528"/>
                </a:cubicBezTo>
                <a:cubicBezTo>
                  <a:pt x="1681" y="526"/>
                  <a:pt x="1682" y="535"/>
                  <a:pt x="1671" y="532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B98B30D-54A8-098E-0C4B-5070B2C03A06}"/>
              </a:ext>
            </a:extLst>
          </p:cNvPr>
          <p:cNvSpPr txBox="1"/>
          <p:nvPr/>
        </p:nvSpPr>
        <p:spPr>
          <a:xfrm>
            <a:off x="9902586" y="374348"/>
            <a:ext cx="1606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>
                <a:latin typeface="YouSheBiaoTiHei" pitchFamily="2" charset="-122"/>
                <a:ea typeface="YouSheBiaoTiHei" pitchFamily="2" charset="-122"/>
              </a:rPr>
              <a:t>目录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527471-F9A7-39A7-01CC-12C1B3106063}"/>
              </a:ext>
            </a:extLst>
          </p:cNvPr>
          <p:cNvGrpSpPr/>
          <p:nvPr/>
        </p:nvGrpSpPr>
        <p:grpSpPr>
          <a:xfrm>
            <a:off x="7369936" y="3051873"/>
            <a:ext cx="472856" cy="472856"/>
            <a:chOff x="9098776" y="6932691"/>
            <a:chExt cx="778421" cy="778421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A376435A-A2E4-4C44-EAC1-4C649D3C88D8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40E4B37-D149-E043-8C28-CA8C0D14DFED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3" name="右箭头 72">
                <a:extLst>
                  <a:ext uri="{FF2B5EF4-FFF2-40B4-BE49-F238E27FC236}">
                    <a16:creationId xmlns:a16="http://schemas.microsoft.com/office/drawing/2014/main" id="{A54B84CA-631C-6EA0-296E-BDBAE708DD9C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8DB0B52-F0BC-8AE0-4318-DB2C278E4574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D54708D-98F6-07E6-C1B5-AB59187CACDE}"/>
              </a:ext>
            </a:extLst>
          </p:cNvPr>
          <p:cNvGrpSpPr/>
          <p:nvPr/>
        </p:nvGrpSpPr>
        <p:grpSpPr>
          <a:xfrm>
            <a:off x="6337324" y="4290848"/>
            <a:ext cx="472856" cy="472856"/>
            <a:chOff x="9098776" y="6932691"/>
            <a:chExt cx="778421" cy="778421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1607607-8A3B-93C4-7A31-FC464B34DF2C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B42543AD-80B6-985E-5833-7FA85558FF5F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右箭头 77">
                <a:extLst>
                  <a:ext uri="{FF2B5EF4-FFF2-40B4-BE49-F238E27FC236}">
                    <a16:creationId xmlns:a16="http://schemas.microsoft.com/office/drawing/2014/main" id="{769F61A5-8892-7342-0790-E3616BB76321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01EE560-E606-FFD3-71C1-3434D1F93831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572F9E6-C8C1-BD49-933E-37BEFEC9AD5E}"/>
              </a:ext>
            </a:extLst>
          </p:cNvPr>
          <p:cNvGrpSpPr/>
          <p:nvPr/>
        </p:nvGrpSpPr>
        <p:grpSpPr>
          <a:xfrm>
            <a:off x="7369936" y="5529822"/>
            <a:ext cx="472856" cy="472856"/>
            <a:chOff x="9098776" y="6932691"/>
            <a:chExt cx="778421" cy="778421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8A7FF26-8CAB-CA35-91BE-3A0F769036E0}"/>
                </a:ext>
              </a:extLst>
            </p:cNvPr>
            <p:cNvGrpSpPr/>
            <p:nvPr/>
          </p:nvGrpSpPr>
          <p:grpSpPr>
            <a:xfrm>
              <a:off x="9203518" y="7037433"/>
              <a:ext cx="568938" cy="568938"/>
              <a:chOff x="9203518" y="7037433"/>
              <a:chExt cx="568938" cy="568938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5667AFFD-6BAB-51F0-75E4-836F97D69242}"/>
                  </a:ext>
                </a:extLst>
              </p:cNvPr>
              <p:cNvSpPr/>
              <p:nvPr/>
            </p:nvSpPr>
            <p:spPr>
              <a:xfrm>
                <a:off x="9203518" y="7037433"/>
                <a:ext cx="568938" cy="568938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右箭头 82">
                <a:extLst>
                  <a:ext uri="{FF2B5EF4-FFF2-40B4-BE49-F238E27FC236}">
                    <a16:creationId xmlns:a16="http://schemas.microsoft.com/office/drawing/2014/main" id="{1E4809CF-1CBE-F019-F9A9-8BEF114B061B}"/>
                  </a:ext>
                </a:extLst>
              </p:cNvPr>
              <p:cNvSpPr/>
              <p:nvPr/>
            </p:nvSpPr>
            <p:spPr>
              <a:xfrm>
                <a:off x="9332201" y="7229569"/>
                <a:ext cx="372816" cy="184666"/>
              </a:xfrm>
              <a:prstGeom prst="rightArrow">
                <a:avLst/>
              </a:prstGeom>
              <a:solidFill>
                <a:srgbClr val="4F4FE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C5442FF2-09FF-DF0F-967F-28C5DEEAC66E}"/>
                </a:ext>
              </a:extLst>
            </p:cNvPr>
            <p:cNvSpPr/>
            <p:nvPr/>
          </p:nvSpPr>
          <p:spPr>
            <a:xfrm>
              <a:off x="9098776" y="6932691"/>
              <a:ext cx="778421" cy="778421"/>
            </a:xfrm>
            <a:prstGeom prst="ellipse">
              <a:avLst/>
            </a:prstGeom>
            <a:noFill/>
            <a:ln>
              <a:solidFill>
                <a:srgbClr val="4F4FE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80180527-BA7F-0F88-0AA6-BEBD57B6C233}"/>
              </a:ext>
            </a:extLst>
          </p:cNvPr>
          <p:cNvSpPr txBox="1"/>
          <p:nvPr/>
        </p:nvSpPr>
        <p:spPr>
          <a:xfrm>
            <a:off x="6872053" y="2074736"/>
            <a:ext cx="1711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添加标题内容 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BC540EA-55E9-5F08-8744-5AC413A6E5EC}"/>
              </a:ext>
            </a:extLst>
          </p:cNvPr>
          <p:cNvSpPr txBox="1"/>
          <p:nvPr/>
        </p:nvSpPr>
        <p:spPr>
          <a:xfrm>
            <a:off x="6847982" y="1684126"/>
            <a:ext cx="1152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第一章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FFCBB6B-5524-7248-9A10-A70E1F59ABA7}"/>
              </a:ext>
            </a:extLst>
          </p:cNvPr>
          <p:cNvGrpSpPr/>
          <p:nvPr/>
        </p:nvGrpSpPr>
        <p:grpSpPr>
          <a:xfrm flipV="1">
            <a:off x="7976286" y="1869239"/>
            <a:ext cx="1694867" cy="45719"/>
            <a:chOff x="5608322" y="853437"/>
            <a:chExt cx="2259872" cy="60960"/>
          </a:xfrm>
        </p:grpSpPr>
        <p:cxnSp>
          <p:nvCxnSpPr>
            <p:cNvPr id="87" name="直线连接符 86">
              <a:extLst>
                <a:ext uri="{FF2B5EF4-FFF2-40B4-BE49-F238E27FC236}">
                  <a16:creationId xmlns:a16="http://schemas.microsoft.com/office/drawing/2014/main" id="{1A9693CB-D61C-9412-833B-35BFA0CE113E}"/>
                </a:ext>
              </a:extLst>
            </p:cNvPr>
            <p:cNvCxnSpPr>
              <a:cxnSpLocks/>
            </p:cNvCxnSpPr>
            <p:nvPr/>
          </p:nvCxnSpPr>
          <p:spPr>
            <a:xfrm>
              <a:off x="5608322" y="879564"/>
              <a:ext cx="1586800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B5EA152F-BD1D-7D9F-0C47-66048C9399A5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5F59FB1-9E26-3091-F01C-102A6A0E47D2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9332E801-DACE-A293-4827-3B8E96D139C7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34302B48-70CF-346E-6D8C-487DD5EF7C60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5C4999AB-76F4-D27A-AD14-04F3E14DB0FB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49962DBF-0F37-F7B6-DA7E-B923124FD264}"/>
              </a:ext>
            </a:extLst>
          </p:cNvPr>
          <p:cNvSpPr txBox="1"/>
          <p:nvPr/>
        </p:nvSpPr>
        <p:spPr>
          <a:xfrm>
            <a:off x="7906496" y="3291826"/>
            <a:ext cx="1711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添加标题内容 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242B142D-5A56-ADDD-4D58-12AA53EDBBDE}"/>
              </a:ext>
            </a:extLst>
          </p:cNvPr>
          <p:cNvSpPr txBox="1"/>
          <p:nvPr/>
        </p:nvSpPr>
        <p:spPr>
          <a:xfrm>
            <a:off x="7882425" y="2901216"/>
            <a:ext cx="1152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第二章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F7C0E72-B0E9-B6CE-8DE0-363D654C061C}"/>
              </a:ext>
            </a:extLst>
          </p:cNvPr>
          <p:cNvGrpSpPr/>
          <p:nvPr/>
        </p:nvGrpSpPr>
        <p:grpSpPr>
          <a:xfrm flipV="1">
            <a:off x="9010729" y="3086329"/>
            <a:ext cx="1694867" cy="45719"/>
            <a:chOff x="5608322" y="853437"/>
            <a:chExt cx="2259872" cy="60960"/>
          </a:xfrm>
        </p:grpSpPr>
        <p:cxnSp>
          <p:nvCxnSpPr>
            <p:cNvPr id="96" name="直线连接符 95">
              <a:extLst>
                <a:ext uri="{FF2B5EF4-FFF2-40B4-BE49-F238E27FC236}">
                  <a16:creationId xmlns:a16="http://schemas.microsoft.com/office/drawing/2014/main" id="{5F95F9D5-5B0B-CD0B-3EBA-27CDDE24EB84}"/>
                </a:ext>
              </a:extLst>
            </p:cNvPr>
            <p:cNvCxnSpPr>
              <a:cxnSpLocks/>
            </p:cNvCxnSpPr>
            <p:nvPr/>
          </p:nvCxnSpPr>
          <p:spPr>
            <a:xfrm>
              <a:off x="5608322" y="879564"/>
              <a:ext cx="1586800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68D79F79-2EA3-E201-D968-95D8EF496972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D4FD844E-F4B2-5A61-174B-5AC46167491F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83B7A470-8388-58B7-FF1D-86A70E0CE715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74D169D-8216-3130-275C-E62FB61F27AF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63AFBE56-ACF8-83BA-9D41-7B0DB844629D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7FDC020-BE98-20E7-2292-8C19175B8F21}"/>
              </a:ext>
            </a:extLst>
          </p:cNvPr>
          <p:cNvSpPr txBox="1"/>
          <p:nvPr/>
        </p:nvSpPr>
        <p:spPr>
          <a:xfrm>
            <a:off x="6872053" y="4549630"/>
            <a:ext cx="1711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添加标题内容 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5CBE2C60-BBA9-DCA2-F40A-518CCD27A981}"/>
              </a:ext>
            </a:extLst>
          </p:cNvPr>
          <p:cNvSpPr txBox="1"/>
          <p:nvPr/>
        </p:nvSpPr>
        <p:spPr>
          <a:xfrm>
            <a:off x="6847982" y="4159020"/>
            <a:ext cx="1152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第三章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5A4E4BDA-33F8-FFBD-2EC7-B8B7582E7875}"/>
              </a:ext>
            </a:extLst>
          </p:cNvPr>
          <p:cNvGrpSpPr/>
          <p:nvPr/>
        </p:nvGrpSpPr>
        <p:grpSpPr>
          <a:xfrm flipV="1">
            <a:off x="7976286" y="4344133"/>
            <a:ext cx="1694867" cy="45719"/>
            <a:chOff x="5608322" y="853437"/>
            <a:chExt cx="2259872" cy="60960"/>
          </a:xfrm>
        </p:grpSpPr>
        <p:cxnSp>
          <p:nvCxnSpPr>
            <p:cNvPr id="114" name="直线连接符 113">
              <a:extLst>
                <a:ext uri="{FF2B5EF4-FFF2-40B4-BE49-F238E27FC236}">
                  <a16:creationId xmlns:a16="http://schemas.microsoft.com/office/drawing/2014/main" id="{B7968A3D-9F1B-B36C-4ADF-310C2410CC26}"/>
                </a:ext>
              </a:extLst>
            </p:cNvPr>
            <p:cNvCxnSpPr>
              <a:cxnSpLocks/>
            </p:cNvCxnSpPr>
            <p:nvPr/>
          </p:nvCxnSpPr>
          <p:spPr>
            <a:xfrm>
              <a:off x="5608322" y="879564"/>
              <a:ext cx="1586800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913DF5EB-13FE-B032-0620-BC7B06EB8009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96B8DEB-FB88-DD9A-FF4D-FE64896BC77A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D47E730-3632-7C85-7FB8-B62FD2F3E196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5903B95-C55A-4846-2E85-2F3C7EBECDB8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B727802B-2FAC-C2B5-CADD-1D3D33814844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C760D56-BF78-6DFA-D42B-2D729D67DDCA}"/>
              </a:ext>
            </a:extLst>
          </p:cNvPr>
          <p:cNvSpPr txBox="1"/>
          <p:nvPr/>
        </p:nvSpPr>
        <p:spPr>
          <a:xfrm>
            <a:off x="7906496" y="5796364"/>
            <a:ext cx="1711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添加标题内容 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F7AEAB73-9FD9-D302-C7C9-0B9E80635ED3}"/>
              </a:ext>
            </a:extLst>
          </p:cNvPr>
          <p:cNvSpPr txBox="1"/>
          <p:nvPr/>
        </p:nvSpPr>
        <p:spPr>
          <a:xfrm>
            <a:off x="7882425" y="5405754"/>
            <a:ext cx="1152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第四章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C97F9F4-25CC-7A6F-14C0-249E8BBC9446}"/>
              </a:ext>
            </a:extLst>
          </p:cNvPr>
          <p:cNvGrpSpPr/>
          <p:nvPr/>
        </p:nvGrpSpPr>
        <p:grpSpPr>
          <a:xfrm flipV="1">
            <a:off x="9010729" y="5590867"/>
            <a:ext cx="1694867" cy="45719"/>
            <a:chOff x="5608322" y="853437"/>
            <a:chExt cx="2259872" cy="60960"/>
          </a:xfrm>
        </p:grpSpPr>
        <p:cxnSp>
          <p:nvCxnSpPr>
            <p:cNvPr id="123" name="直线连接符 122">
              <a:extLst>
                <a:ext uri="{FF2B5EF4-FFF2-40B4-BE49-F238E27FC236}">
                  <a16:creationId xmlns:a16="http://schemas.microsoft.com/office/drawing/2014/main" id="{620269B6-C781-DFE1-DA3D-2D91295B28E2}"/>
                </a:ext>
              </a:extLst>
            </p:cNvPr>
            <p:cNvCxnSpPr>
              <a:cxnSpLocks/>
            </p:cNvCxnSpPr>
            <p:nvPr/>
          </p:nvCxnSpPr>
          <p:spPr>
            <a:xfrm>
              <a:off x="5608322" y="879564"/>
              <a:ext cx="1586800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23334EC-EDD0-F51A-82D6-A7C1DF34FE04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1A421F51-2EEF-E7D3-628F-5E76EFDAC617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7DF9A7B5-24E0-2489-FD8D-13B201D4FB2D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E47F5804-A730-E597-73DA-8A658A078712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9FA2BC3A-D3FF-81C8-FE7D-CD578561947A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F083D044-95BC-21D2-28D0-A818B9240200}"/>
              </a:ext>
            </a:extLst>
          </p:cNvPr>
          <p:cNvGrpSpPr/>
          <p:nvPr/>
        </p:nvGrpSpPr>
        <p:grpSpPr>
          <a:xfrm>
            <a:off x="9010126" y="402501"/>
            <a:ext cx="826780" cy="900352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141" name="任意多边形: 形状 358">
              <a:extLst>
                <a:ext uri="{FF2B5EF4-FFF2-40B4-BE49-F238E27FC236}">
                  <a16:creationId xmlns:a16="http://schemas.microsoft.com/office/drawing/2014/main" id="{518B996A-480E-773F-E345-6885DBA587A9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359">
              <a:extLst>
                <a:ext uri="{FF2B5EF4-FFF2-40B4-BE49-F238E27FC236}">
                  <a16:creationId xmlns:a16="http://schemas.microsoft.com/office/drawing/2014/main" id="{BA62DCA0-B29D-1328-469A-F013F0B3D437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360">
              <a:extLst>
                <a:ext uri="{FF2B5EF4-FFF2-40B4-BE49-F238E27FC236}">
                  <a16:creationId xmlns:a16="http://schemas.microsoft.com/office/drawing/2014/main" id="{8360E091-4001-360A-91EB-A42E01C145FE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66494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1397646C-733F-5B37-6102-E40E7825560D}"/>
              </a:ext>
            </a:extLst>
          </p:cNvPr>
          <p:cNvSpPr/>
          <p:nvPr/>
        </p:nvSpPr>
        <p:spPr>
          <a:xfrm>
            <a:off x="0" y="1178162"/>
            <a:ext cx="12192000" cy="4492487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047E64B-3B10-B816-F86F-7129DBC49DEE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23" name="任意多边形: 形状 358">
              <a:extLst>
                <a:ext uri="{FF2B5EF4-FFF2-40B4-BE49-F238E27FC236}">
                  <a16:creationId xmlns:a16="http://schemas.microsoft.com/office/drawing/2014/main" id="{E53ACA30-E42D-6A19-32B8-49CD9AF00B62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359">
              <a:extLst>
                <a:ext uri="{FF2B5EF4-FFF2-40B4-BE49-F238E27FC236}">
                  <a16:creationId xmlns:a16="http://schemas.microsoft.com/office/drawing/2014/main" id="{C20EE510-FDF3-B594-006C-15726B290B9A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360">
              <a:extLst>
                <a:ext uri="{FF2B5EF4-FFF2-40B4-BE49-F238E27FC236}">
                  <a16:creationId xmlns:a16="http://schemas.microsoft.com/office/drawing/2014/main" id="{BCC22E7E-8FFD-287C-030B-F9FA65D2C32E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FA9678C-3544-A9E4-CEC0-99E2C673A259}"/>
              </a:ext>
            </a:extLst>
          </p:cNvPr>
          <p:cNvSpPr txBox="1"/>
          <p:nvPr/>
        </p:nvSpPr>
        <p:spPr>
          <a:xfrm>
            <a:off x="8071461" y="5901481"/>
            <a:ext cx="2792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600">
                <a:latin typeface="YouSheBiaoTiHei" pitchFamily="2" charset="-122"/>
                <a:ea typeface="YouSheBiaoTiHei" pitchFamily="2" charset="-122"/>
              </a:rPr>
              <a:t>最美中轴线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6E9AF1-9EB1-63B0-2238-F97F08696F2B}"/>
              </a:ext>
            </a:extLst>
          </p:cNvPr>
          <p:cNvGrpSpPr/>
          <p:nvPr/>
        </p:nvGrpSpPr>
        <p:grpSpPr>
          <a:xfrm>
            <a:off x="3408218" y="6194166"/>
            <a:ext cx="8165881" cy="60960"/>
            <a:chOff x="-297687" y="853437"/>
            <a:chExt cx="8165881" cy="60960"/>
          </a:xfrm>
        </p:grpSpPr>
        <p:cxnSp>
          <p:nvCxnSpPr>
            <p:cNvPr id="29" name="直线连接符 28">
              <a:extLst>
                <a:ext uri="{FF2B5EF4-FFF2-40B4-BE49-F238E27FC236}">
                  <a16:creationId xmlns:a16="http://schemas.microsoft.com/office/drawing/2014/main" id="{5DDBE0C4-EB2E-1D2C-DFBB-6D928EB1474F}"/>
                </a:ext>
              </a:extLst>
            </p:cNvPr>
            <p:cNvCxnSpPr>
              <a:cxnSpLocks/>
            </p:cNvCxnSpPr>
            <p:nvPr/>
          </p:nvCxnSpPr>
          <p:spPr>
            <a:xfrm>
              <a:off x="-297687" y="879563"/>
              <a:ext cx="4501135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F667DF4-7D67-DC68-2C11-15AB3FF9E185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EEED4B3-ED36-1C42-AC8E-A8C394D79240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6E5A9F7-FE28-9221-2ED1-79044066EB08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9F0ABE2-E01D-9D3A-E7AA-BBDA0A6CB66F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F4BEF73-F2B3-D8F8-BDCE-4A957C5B9BF3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7" name="图片 36" descr="水中的桥&#10;&#10;描述已自动生成">
            <a:extLst>
              <a:ext uri="{FF2B5EF4-FFF2-40B4-BE49-F238E27FC236}">
                <a16:creationId xmlns:a16="http://schemas.microsoft.com/office/drawing/2014/main" id="{BB6134C2-1870-7700-B9B5-8E409B115A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75" y="1178161"/>
            <a:ext cx="12192000" cy="4492487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1390A3E6-CC45-FBAB-A50F-39454E7DE580}"/>
              </a:ext>
            </a:extLst>
          </p:cNvPr>
          <p:cNvSpPr txBox="1"/>
          <p:nvPr/>
        </p:nvSpPr>
        <p:spPr>
          <a:xfrm>
            <a:off x="617901" y="4539765"/>
            <a:ext cx="430409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600">
                <a:solidFill>
                  <a:srgbClr val="4F4FEB"/>
                </a:solidFill>
                <a:latin typeface="YouSheBiaoTiHei" pitchFamily="2" charset="-122"/>
                <a:ea typeface="YouSheBiaoTiHei" pitchFamily="2" charset="-122"/>
              </a:rPr>
              <a:t>01</a:t>
            </a:r>
            <a:endParaRPr kumimoji="1" lang="zh-CN" altLang="en-US" sz="16600">
              <a:solidFill>
                <a:srgbClr val="4F4FEB"/>
              </a:soli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40058BB-7160-72A4-B01D-43557F2548DA}"/>
              </a:ext>
            </a:extLst>
          </p:cNvPr>
          <p:cNvSpPr txBox="1"/>
          <p:nvPr/>
        </p:nvSpPr>
        <p:spPr>
          <a:xfrm>
            <a:off x="4561852" y="363610"/>
            <a:ext cx="7134967" cy="588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200" u="none" strike="noStrike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</a:rPr>
              <a:t>作为中国历史文化的重要象征之一，中轴线连接了北京的南北两端，穿过了许多著名的景点和历史建筑，沿着中轴线漫步是一种领略北京城市魅力和历史底蕴的绝佳方式。 </a:t>
            </a:r>
            <a:endParaRPr lang="zh-CN" altLang="en-US" sz="1200">
              <a:solidFill>
                <a:schemeClr val="tx1">
                  <a:lumMod val="95000"/>
                  <a:lumOff val="5000"/>
                </a:schemeClr>
              </a:solidFill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43" name="任意多边形 1570">
            <a:extLst>
              <a:ext uri="{FF2B5EF4-FFF2-40B4-BE49-F238E27FC236}">
                <a16:creationId xmlns:a16="http://schemas.microsoft.com/office/drawing/2014/main" id="{CE118DA4-67DD-ADE3-C357-859F29FBCC82}"/>
              </a:ext>
            </a:extLst>
          </p:cNvPr>
          <p:cNvSpPr>
            <a:spLocks/>
          </p:cNvSpPr>
          <p:nvPr/>
        </p:nvSpPr>
        <p:spPr bwMode="auto">
          <a:xfrm rot="12326147">
            <a:off x="869823" y="263060"/>
            <a:ext cx="770520" cy="692011"/>
          </a:xfrm>
          <a:custGeom>
            <a:avLst/>
            <a:gdLst>
              <a:gd name="connsiteX0" fmla="*/ 391912 w 1717675"/>
              <a:gd name="connsiteY0" fmla="*/ 391912 w 1717675"/>
              <a:gd name="connsiteX1" fmla="*/ 391912 w 1717675"/>
              <a:gd name="connsiteY1" fmla="*/ 391912 w 1717675"/>
              <a:gd name="connsiteX2" fmla="*/ 391912 w 1717675"/>
              <a:gd name="connsiteY2" fmla="*/ 391912 w 1717675"/>
              <a:gd name="connsiteX3" fmla="*/ 391912 w 1717675"/>
              <a:gd name="connsiteY3" fmla="*/ 391912 w 1717675"/>
              <a:gd name="connsiteX4" fmla="*/ 391912 w 1717675"/>
              <a:gd name="connsiteY4" fmla="*/ 391912 w 1717675"/>
              <a:gd name="connsiteX5" fmla="*/ 391912 w 1717675"/>
              <a:gd name="connsiteY5" fmla="*/ 391912 w 1717675"/>
              <a:gd name="connsiteX6" fmla="*/ 391912 w 1717675"/>
              <a:gd name="connsiteY6" fmla="*/ 391912 w 1717675"/>
              <a:gd name="connsiteX7" fmla="*/ 391912 w 1717675"/>
              <a:gd name="connsiteY7" fmla="*/ 391912 w 1717675"/>
              <a:gd name="connsiteX8" fmla="*/ 391912 w 1717675"/>
              <a:gd name="connsiteY8" fmla="*/ 391912 w 1717675"/>
              <a:gd name="connsiteX9" fmla="*/ 391912 w 1717675"/>
              <a:gd name="connsiteY9" fmla="*/ 391912 w 1717675"/>
              <a:gd name="connsiteX10" fmla="*/ 391912 w 1717675"/>
              <a:gd name="connsiteY10" fmla="*/ 391912 w 1717675"/>
              <a:gd name="connsiteX11" fmla="*/ 391912 w 1717675"/>
              <a:gd name="connsiteY11" fmla="*/ 391912 w 1717675"/>
              <a:gd name="connsiteX12" fmla="*/ 391912 w 1717675"/>
              <a:gd name="connsiteY12" fmla="*/ 391912 w 1717675"/>
              <a:gd name="connsiteX13" fmla="*/ 391912 w 1717675"/>
              <a:gd name="connsiteY13" fmla="*/ 391912 w 1717675"/>
              <a:gd name="connsiteX14" fmla="*/ 391912 w 1717675"/>
              <a:gd name="connsiteY14" fmla="*/ 391912 w 1717675"/>
              <a:gd name="connsiteX15" fmla="*/ 391912 w 1717675"/>
              <a:gd name="connsiteY15" fmla="*/ 391912 w 1717675"/>
              <a:gd name="connsiteX16" fmla="*/ 391912 w 1717675"/>
              <a:gd name="connsiteY16" fmla="*/ 391912 w 1717675"/>
              <a:gd name="connsiteX17" fmla="*/ 391912 w 1717675"/>
              <a:gd name="connsiteY17" fmla="*/ 391912 w 1717675"/>
              <a:gd name="connsiteX18" fmla="*/ 391912 w 1717675"/>
              <a:gd name="connsiteY18" fmla="*/ 391912 w 1717675"/>
              <a:gd name="connsiteX19" fmla="*/ 391912 w 1717675"/>
              <a:gd name="connsiteY19" fmla="*/ 391912 w 1717675"/>
              <a:gd name="connsiteX20" fmla="*/ 391912 w 1717675"/>
              <a:gd name="connsiteY20" fmla="*/ 391912 w 1717675"/>
              <a:gd name="connsiteX21" fmla="*/ 391912 w 1717675"/>
              <a:gd name="connsiteY21" fmla="*/ 391912 w 1717675"/>
              <a:gd name="connsiteX22" fmla="*/ 391912 w 1717675"/>
              <a:gd name="connsiteY22" fmla="*/ 391912 w 1717675"/>
              <a:gd name="connsiteX23" fmla="*/ 391912 w 1717675"/>
              <a:gd name="connsiteY23" fmla="*/ 391912 w 1717675"/>
              <a:gd name="connsiteX24" fmla="*/ 391912 w 1717675"/>
              <a:gd name="connsiteY24" fmla="*/ 391912 w 1717675"/>
              <a:gd name="connsiteX25" fmla="*/ 391912 w 1717675"/>
              <a:gd name="connsiteY25" fmla="*/ 391912 w 1717675"/>
              <a:gd name="connsiteX26" fmla="*/ 391912 w 1717675"/>
              <a:gd name="connsiteY26" fmla="*/ 391912 w 1717675"/>
              <a:gd name="connsiteX27" fmla="*/ 391912 w 1717675"/>
              <a:gd name="connsiteY27" fmla="*/ 391912 w 1717675"/>
              <a:gd name="connsiteX28" fmla="*/ 391912 w 1717675"/>
              <a:gd name="connsiteY28" fmla="*/ 391912 w 1717675"/>
              <a:gd name="connsiteX29" fmla="*/ 391912 w 1717675"/>
              <a:gd name="connsiteY29" fmla="*/ 391912 w 1717675"/>
              <a:gd name="connsiteX30" fmla="*/ 391912 w 1717675"/>
              <a:gd name="connsiteY30" fmla="*/ 391912 w 1717675"/>
              <a:gd name="connsiteX31" fmla="*/ 391912 w 1717675"/>
              <a:gd name="connsiteY31" fmla="*/ 391912 w 1717675"/>
              <a:gd name="connsiteX32" fmla="*/ 391912 w 1717675"/>
              <a:gd name="connsiteY32" fmla="*/ 391912 w 1717675"/>
              <a:gd name="connsiteX33" fmla="*/ 391912 w 1717675"/>
              <a:gd name="connsiteY33" fmla="*/ 391912 w 1717675"/>
              <a:gd name="connsiteX34" fmla="*/ 391912 w 1717675"/>
              <a:gd name="connsiteY34" fmla="*/ 391912 w 1717675"/>
              <a:gd name="connsiteX35" fmla="*/ 391912 w 1717675"/>
              <a:gd name="connsiteY35" fmla="*/ 391912 w 1717675"/>
              <a:gd name="connsiteX36" fmla="*/ 391912 w 1717675"/>
              <a:gd name="connsiteY36" fmla="*/ 391912 w 1717675"/>
              <a:gd name="connsiteX37" fmla="*/ 391912 w 1717675"/>
              <a:gd name="connsiteY37" fmla="*/ 391912 w 1717675"/>
              <a:gd name="connsiteX38" fmla="*/ 391912 w 1717675"/>
              <a:gd name="connsiteY38" fmla="*/ 391912 w 1717675"/>
              <a:gd name="connsiteX39" fmla="*/ 391912 w 1717675"/>
              <a:gd name="connsiteY39" fmla="*/ 391912 w 1717675"/>
              <a:gd name="connsiteX40" fmla="*/ 391912 w 1717675"/>
              <a:gd name="connsiteY40" fmla="*/ 391912 w 1717675"/>
              <a:gd name="connsiteX41" fmla="*/ 391912 w 1717675"/>
              <a:gd name="connsiteY41" fmla="*/ 391912 w 1717675"/>
              <a:gd name="connsiteX42" fmla="*/ 391912 w 1717675"/>
              <a:gd name="connsiteY42" fmla="*/ 391912 w 1717675"/>
              <a:gd name="connsiteX43" fmla="*/ 391912 w 1717675"/>
              <a:gd name="connsiteY43" fmla="*/ 391912 w 1717675"/>
              <a:gd name="connsiteX44" fmla="*/ 391912 w 1717675"/>
              <a:gd name="connsiteY44" fmla="*/ 391912 w 1717675"/>
              <a:gd name="connsiteX45" fmla="*/ 391912 w 1717675"/>
              <a:gd name="connsiteY45" fmla="*/ 391912 w 1717675"/>
              <a:gd name="connsiteX46" fmla="*/ 391912 w 1717675"/>
              <a:gd name="connsiteY46" fmla="*/ 391912 w 1717675"/>
              <a:gd name="connsiteX47" fmla="*/ 391912 w 1717675"/>
              <a:gd name="connsiteY47" fmla="*/ 391912 w 1717675"/>
              <a:gd name="connsiteX48" fmla="*/ 391912 w 1717675"/>
              <a:gd name="connsiteY48" fmla="*/ 391912 w 1717675"/>
              <a:gd name="connsiteX49" fmla="*/ 391912 w 1717675"/>
              <a:gd name="connsiteY49" fmla="*/ 391912 w 1717675"/>
              <a:gd name="connsiteX50" fmla="*/ 391912 w 1717675"/>
              <a:gd name="connsiteY50" fmla="*/ 391912 w 1717675"/>
              <a:gd name="connsiteX51" fmla="*/ 391912 w 1717675"/>
              <a:gd name="connsiteY51" fmla="*/ 391912 w 1717675"/>
              <a:gd name="connsiteX52" fmla="*/ 391912 w 1717675"/>
              <a:gd name="connsiteY52" fmla="*/ 391912 w 1717675"/>
              <a:gd name="connsiteX53" fmla="*/ 391912 w 1717675"/>
              <a:gd name="connsiteY53" fmla="*/ 391912 w 1717675"/>
              <a:gd name="connsiteX54" fmla="*/ 391912 w 1717675"/>
              <a:gd name="connsiteY54" fmla="*/ 391912 w 1717675"/>
              <a:gd name="connsiteX55" fmla="*/ 391912 w 1717675"/>
              <a:gd name="connsiteY55" fmla="*/ 391912 w 1717675"/>
              <a:gd name="connsiteX56" fmla="*/ 391912 w 1717675"/>
              <a:gd name="connsiteY56" fmla="*/ 391912 w 1717675"/>
              <a:gd name="connsiteX57" fmla="*/ 391912 w 1717675"/>
              <a:gd name="connsiteY57" fmla="*/ 391912 w 1717675"/>
              <a:gd name="connsiteX58" fmla="*/ 391912 w 1717675"/>
              <a:gd name="connsiteY58" fmla="*/ 391912 w 1717675"/>
              <a:gd name="connsiteX59" fmla="*/ 391912 w 1717675"/>
              <a:gd name="connsiteY59" fmla="*/ 391912 w 1717675"/>
              <a:gd name="connsiteX60" fmla="*/ 391912 w 1717675"/>
              <a:gd name="connsiteY60" fmla="*/ 391912 w 1717675"/>
              <a:gd name="connsiteX61" fmla="*/ 391912 w 1717675"/>
              <a:gd name="connsiteY61" fmla="*/ 391912 w 1717675"/>
              <a:gd name="connsiteX62" fmla="*/ 391912 w 1717675"/>
              <a:gd name="connsiteY62" fmla="*/ 391912 w 1717675"/>
              <a:gd name="connsiteX63" fmla="*/ 391912 w 1717675"/>
              <a:gd name="connsiteY63" fmla="*/ 391912 w 1717675"/>
              <a:gd name="connsiteX64" fmla="*/ 391912 w 1717675"/>
              <a:gd name="connsiteY64" fmla="*/ 391912 w 1717675"/>
              <a:gd name="connsiteX65" fmla="*/ 391912 w 1717675"/>
              <a:gd name="connsiteY65" fmla="*/ 391912 w 1717675"/>
              <a:gd name="connsiteX66" fmla="*/ 391912 w 1717675"/>
              <a:gd name="connsiteY66" fmla="*/ 391912 w 1717675"/>
              <a:gd name="connsiteX67" fmla="*/ 391912 w 1717675"/>
              <a:gd name="connsiteY67" fmla="*/ 391912 w 1717675"/>
              <a:gd name="connsiteX68" fmla="*/ 391912 w 1717675"/>
              <a:gd name="connsiteY68" fmla="*/ 391912 w 1717675"/>
              <a:gd name="connsiteX69" fmla="*/ 391912 w 1717675"/>
              <a:gd name="connsiteY69" fmla="*/ 391912 w 1717675"/>
              <a:gd name="connsiteX70" fmla="*/ 391912 w 1717675"/>
              <a:gd name="connsiteY70" fmla="*/ 391912 w 1717675"/>
              <a:gd name="connsiteX71" fmla="*/ 391912 w 1717675"/>
              <a:gd name="connsiteY71" fmla="*/ 391912 w 1717675"/>
              <a:gd name="connsiteX72" fmla="*/ 391912 w 1717675"/>
              <a:gd name="connsiteY72" fmla="*/ 391912 w 1717675"/>
              <a:gd name="connsiteX73" fmla="*/ 391912 w 1717675"/>
              <a:gd name="connsiteY73" fmla="*/ 391912 w 1717675"/>
              <a:gd name="connsiteX74" fmla="*/ 391912 w 1717675"/>
              <a:gd name="connsiteY74" fmla="*/ 391912 w 1717675"/>
              <a:gd name="connsiteX75" fmla="*/ 391912 w 1717675"/>
              <a:gd name="connsiteY75" fmla="*/ 391912 w 1717675"/>
              <a:gd name="connsiteX76" fmla="*/ 391912 w 1717675"/>
              <a:gd name="connsiteY76" fmla="*/ 391912 w 1717675"/>
              <a:gd name="connsiteX77" fmla="*/ 391912 w 1717675"/>
              <a:gd name="connsiteY77" fmla="*/ 391912 w 1717675"/>
              <a:gd name="connsiteX78" fmla="*/ 391912 w 1717675"/>
              <a:gd name="connsiteY78" fmla="*/ 391912 w 1717675"/>
              <a:gd name="connsiteX79" fmla="*/ 391912 w 1717675"/>
              <a:gd name="connsiteY79" fmla="*/ 391912 w 1717675"/>
              <a:gd name="connsiteX80" fmla="*/ 391912 w 1717675"/>
              <a:gd name="connsiteY80" fmla="*/ 391912 w 1717675"/>
              <a:gd name="connsiteX81" fmla="*/ 391912 w 1717675"/>
              <a:gd name="connsiteY81" fmla="*/ 391912 w 1717675"/>
              <a:gd name="connsiteX82" fmla="*/ 391912 w 1717675"/>
              <a:gd name="connsiteY82" fmla="*/ 391912 w 1717675"/>
              <a:gd name="connsiteX83" fmla="*/ 391912 w 1717675"/>
              <a:gd name="connsiteY83" fmla="*/ 391912 w 1717675"/>
              <a:gd name="connsiteX84" fmla="*/ 391912 w 1717675"/>
              <a:gd name="connsiteY84" fmla="*/ 391912 w 1717675"/>
              <a:gd name="connsiteX85" fmla="*/ 391912 w 1717675"/>
              <a:gd name="connsiteY85" fmla="*/ 391912 w 1717675"/>
              <a:gd name="connsiteX86" fmla="*/ 391912 w 1717675"/>
              <a:gd name="connsiteY86" fmla="*/ 391912 w 1717675"/>
              <a:gd name="connsiteX87" fmla="*/ 391912 w 1717675"/>
              <a:gd name="connsiteY87" fmla="*/ 391912 w 1717675"/>
              <a:gd name="connsiteX88" fmla="*/ 391912 w 1717675"/>
              <a:gd name="connsiteY88" fmla="*/ 391912 w 1717675"/>
              <a:gd name="connsiteX89" fmla="*/ 391912 w 1717675"/>
              <a:gd name="connsiteY89" fmla="*/ 391912 w 1717675"/>
              <a:gd name="connsiteX90" fmla="*/ 391912 w 1717675"/>
              <a:gd name="connsiteY90" fmla="*/ 391912 w 1717675"/>
              <a:gd name="connsiteX91" fmla="*/ 391912 w 1717675"/>
              <a:gd name="connsiteY91" fmla="*/ 391912 w 1717675"/>
              <a:gd name="connsiteX92" fmla="*/ 391912 w 1717675"/>
              <a:gd name="connsiteY92" fmla="*/ 391912 w 1717675"/>
              <a:gd name="connsiteX93" fmla="*/ 391912 w 1717675"/>
              <a:gd name="connsiteY93" fmla="*/ 391912 w 1717675"/>
              <a:gd name="connsiteX94" fmla="*/ 391912 w 1717675"/>
              <a:gd name="connsiteY94" fmla="*/ 391912 w 1717675"/>
              <a:gd name="connsiteX95" fmla="*/ 391912 w 1717675"/>
              <a:gd name="connsiteY95" fmla="*/ 391912 w 1717675"/>
              <a:gd name="connsiteX96" fmla="*/ 391912 w 1717675"/>
              <a:gd name="connsiteY96" fmla="*/ 391912 w 1717675"/>
              <a:gd name="connsiteX97" fmla="*/ 391912 w 1717675"/>
              <a:gd name="connsiteY97" fmla="*/ 391912 w 1717675"/>
              <a:gd name="connsiteX98" fmla="*/ 391912 w 1717675"/>
              <a:gd name="connsiteY98" fmla="*/ 391912 w 1717675"/>
              <a:gd name="connsiteX99" fmla="*/ 391912 w 1717675"/>
              <a:gd name="connsiteY99" fmla="*/ 391912 w 1717675"/>
              <a:gd name="connsiteX100" fmla="*/ 391912 w 1717675"/>
              <a:gd name="connsiteY100" fmla="*/ 391912 w 1717675"/>
              <a:gd name="connsiteX101" fmla="*/ 391912 w 1717675"/>
              <a:gd name="connsiteY101" fmla="*/ 391912 w 1717675"/>
              <a:gd name="connsiteX102" fmla="*/ 391912 w 1717675"/>
              <a:gd name="connsiteY102" fmla="*/ 391912 w 1717675"/>
              <a:gd name="connsiteX103" fmla="*/ 391912 w 1717675"/>
              <a:gd name="connsiteY103" fmla="*/ 391912 w 1717675"/>
              <a:gd name="connsiteX104" fmla="*/ 391912 w 1717675"/>
              <a:gd name="connsiteY104" fmla="*/ 391912 w 1717675"/>
              <a:gd name="connsiteX105" fmla="*/ 391912 w 1717675"/>
              <a:gd name="connsiteY105" fmla="*/ 391912 w 1717675"/>
              <a:gd name="connsiteX106" fmla="*/ 391912 w 1717675"/>
              <a:gd name="connsiteY106" fmla="*/ 391912 w 1717675"/>
              <a:gd name="connsiteX107" fmla="*/ 391912 w 1717675"/>
              <a:gd name="connsiteY107" fmla="*/ 391912 w 1717675"/>
              <a:gd name="connsiteX108" fmla="*/ 391912 w 1717675"/>
              <a:gd name="connsiteY108" fmla="*/ 391912 w 1717675"/>
              <a:gd name="connsiteX109" fmla="*/ 391912 w 1717675"/>
              <a:gd name="connsiteY109" fmla="*/ 391912 w 1717675"/>
              <a:gd name="connsiteX110" fmla="*/ 391912 w 1717675"/>
              <a:gd name="connsiteY110" fmla="*/ 391912 w 1717675"/>
              <a:gd name="connsiteX111" fmla="*/ 391912 w 1717675"/>
              <a:gd name="connsiteY111" fmla="*/ 391912 w 1717675"/>
              <a:gd name="connsiteX112" fmla="*/ 391912 w 1717675"/>
              <a:gd name="connsiteY112" fmla="*/ 391912 w 1717675"/>
              <a:gd name="connsiteX113" fmla="*/ 391912 w 1717675"/>
              <a:gd name="connsiteY113" fmla="*/ 391912 w 1717675"/>
              <a:gd name="connsiteX114" fmla="*/ 391912 w 1717675"/>
              <a:gd name="connsiteY114" fmla="*/ 391912 w 1717675"/>
              <a:gd name="connsiteX115" fmla="*/ 391912 w 1717675"/>
              <a:gd name="connsiteY115" fmla="*/ 391912 w 1717675"/>
              <a:gd name="connsiteX116" fmla="*/ 391912 w 1717675"/>
              <a:gd name="connsiteY116" fmla="*/ 391912 w 1717675"/>
              <a:gd name="connsiteX117" fmla="*/ 391912 w 1717675"/>
              <a:gd name="connsiteY117" fmla="*/ 391912 w 1717675"/>
              <a:gd name="connsiteX118" fmla="*/ 391912 w 1717675"/>
              <a:gd name="connsiteY118" fmla="*/ 391912 w 1717675"/>
              <a:gd name="connsiteX119" fmla="*/ 391912 w 1717675"/>
              <a:gd name="connsiteY119" fmla="*/ 391912 w 1717675"/>
              <a:gd name="connsiteX120" fmla="*/ 391912 w 1717675"/>
              <a:gd name="connsiteY120" fmla="*/ 391912 w 1717675"/>
              <a:gd name="connsiteX121" fmla="*/ 391912 w 1717675"/>
              <a:gd name="connsiteY121" fmla="*/ 391912 w 1717675"/>
              <a:gd name="connsiteX122" fmla="*/ 391912 w 1717675"/>
              <a:gd name="connsiteY122" fmla="*/ 391912 w 1717675"/>
              <a:gd name="connsiteX123" fmla="*/ 391912 w 1717675"/>
              <a:gd name="connsiteY123" fmla="*/ 391912 w 1717675"/>
              <a:gd name="connsiteX124" fmla="*/ 391912 w 1717675"/>
              <a:gd name="connsiteY124" fmla="*/ 391912 w 1717675"/>
              <a:gd name="connsiteX125" fmla="*/ 391912 w 1717675"/>
              <a:gd name="connsiteY125" fmla="*/ 391912 w 1717675"/>
              <a:gd name="connsiteX126" fmla="*/ 391912 w 1717675"/>
              <a:gd name="connsiteY126" fmla="*/ 391912 w 1717675"/>
              <a:gd name="connsiteX127" fmla="*/ 391912 w 1717675"/>
              <a:gd name="connsiteY127" fmla="*/ 391912 w 1717675"/>
              <a:gd name="connsiteX128" fmla="*/ 391912 w 1717675"/>
              <a:gd name="connsiteY128" fmla="*/ 391912 w 1717675"/>
              <a:gd name="connsiteX129" fmla="*/ 391912 w 1717675"/>
              <a:gd name="connsiteY129" fmla="*/ 391912 w 1717675"/>
              <a:gd name="connsiteX130" fmla="*/ 391912 w 1717675"/>
              <a:gd name="connsiteY130" fmla="*/ 391912 w 1717675"/>
              <a:gd name="connsiteX131" fmla="*/ 391912 w 1717675"/>
              <a:gd name="connsiteY131" fmla="*/ 391912 w 1717675"/>
              <a:gd name="connsiteX132" fmla="*/ 391912 w 1717675"/>
              <a:gd name="connsiteY132" fmla="*/ 391912 w 1717675"/>
              <a:gd name="connsiteX133" fmla="*/ 391912 w 1717675"/>
              <a:gd name="connsiteY133" fmla="*/ 391912 w 1717675"/>
              <a:gd name="connsiteX134" fmla="*/ 391912 w 1717675"/>
              <a:gd name="connsiteY134" fmla="*/ 391912 w 1717675"/>
              <a:gd name="connsiteX135" fmla="*/ 391912 w 1717675"/>
              <a:gd name="connsiteY135" fmla="*/ 391912 w 1717675"/>
              <a:gd name="connsiteX136" fmla="*/ 391912 w 1717675"/>
              <a:gd name="connsiteY136" fmla="*/ 391912 w 1717675"/>
              <a:gd name="connsiteX137" fmla="*/ 391912 w 1717675"/>
              <a:gd name="connsiteY137" fmla="*/ 391912 w 1717675"/>
              <a:gd name="connsiteX138" fmla="*/ 391912 w 1717675"/>
              <a:gd name="connsiteY138" fmla="*/ 391912 w 1717675"/>
              <a:gd name="connsiteX139" fmla="*/ 391912 w 1717675"/>
              <a:gd name="connsiteY139" fmla="*/ 391912 w 1717675"/>
              <a:gd name="connsiteX140" fmla="*/ 391912 w 1717675"/>
              <a:gd name="connsiteY140" fmla="*/ 391912 w 1717675"/>
              <a:gd name="connsiteX141" fmla="*/ 391912 w 1717675"/>
              <a:gd name="connsiteY141" fmla="*/ 391912 w 1717675"/>
              <a:gd name="connsiteX142" fmla="*/ 391912 w 1717675"/>
              <a:gd name="connsiteY142" fmla="*/ 391912 w 1717675"/>
              <a:gd name="connsiteX143" fmla="*/ 391912 w 1717675"/>
              <a:gd name="connsiteY143" fmla="*/ 391912 w 1717675"/>
              <a:gd name="connsiteX144" fmla="*/ 391912 w 1717675"/>
              <a:gd name="connsiteY144" fmla="*/ 391912 w 1717675"/>
              <a:gd name="connsiteX145" fmla="*/ 391912 w 1717675"/>
              <a:gd name="connsiteY145" fmla="*/ 391912 w 1717675"/>
              <a:gd name="connsiteX146" fmla="*/ 391912 w 1717675"/>
              <a:gd name="connsiteY146" fmla="*/ 391912 w 1717675"/>
              <a:gd name="connsiteX147" fmla="*/ 391912 w 1717675"/>
              <a:gd name="connsiteY147" fmla="*/ 391912 w 1717675"/>
              <a:gd name="connsiteX148" fmla="*/ 391912 w 1717675"/>
              <a:gd name="connsiteY148" fmla="*/ 391912 w 1717675"/>
              <a:gd name="connsiteX149" fmla="*/ 391912 w 1717675"/>
              <a:gd name="connsiteY149" fmla="*/ 391912 w 1717675"/>
              <a:gd name="connsiteX150" fmla="*/ 391912 w 1717675"/>
              <a:gd name="connsiteY150" fmla="*/ 391912 w 1717675"/>
              <a:gd name="connsiteX151" fmla="*/ 391912 w 1717675"/>
              <a:gd name="connsiteY151" fmla="*/ 391912 w 1717675"/>
              <a:gd name="connsiteX152" fmla="*/ 391912 w 1717675"/>
              <a:gd name="connsiteY152" fmla="*/ 391912 w 1717675"/>
              <a:gd name="connsiteX153" fmla="*/ 391912 w 1717675"/>
              <a:gd name="connsiteY153" fmla="*/ 391912 w 1717675"/>
              <a:gd name="connsiteX154" fmla="*/ 391912 w 1717675"/>
              <a:gd name="connsiteY154" fmla="*/ 391912 w 1717675"/>
              <a:gd name="connsiteX155" fmla="*/ 391912 w 1717675"/>
              <a:gd name="connsiteY155" fmla="*/ 391912 w 1717675"/>
              <a:gd name="connsiteX156" fmla="*/ 391912 w 1717675"/>
              <a:gd name="connsiteY156" fmla="*/ 391912 w 1717675"/>
              <a:gd name="connsiteX157" fmla="*/ 391912 w 1717675"/>
              <a:gd name="connsiteY157" fmla="*/ 391912 w 1717675"/>
              <a:gd name="connsiteX158" fmla="*/ 391912 w 1717675"/>
              <a:gd name="connsiteY158" fmla="*/ 391912 w 1717675"/>
              <a:gd name="connsiteX159" fmla="*/ 391912 w 1717675"/>
              <a:gd name="connsiteY159" fmla="*/ 391912 w 1717675"/>
              <a:gd name="connsiteX160" fmla="*/ 391912 w 1717675"/>
              <a:gd name="connsiteY160" fmla="*/ 391912 w 1717675"/>
              <a:gd name="connsiteX161" fmla="*/ 391912 w 1717675"/>
              <a:gd name="connsiteY161" fmla="*/ 391912 w 1717675"/>
              <a:gd name="connsiteX162" fmla="*/ 391912 w 1717675"/>
              <a:gd name="connsiteY162" fmla="*/ 391912 w 1717675"/>
              <a:gd name="connsiteX163" fmla="*/ 391912 w 1717675"/>
              <a:gd name="connsiteY163" fmla="*/ 391912 w 1717675"/>
              <a:gd name="connsiteX164" fmla="*/ 391912 w 1717675"/>
              <a:gd name="connsiteY164" fmla="*/ 391912 w 1717675"/>
              <a:gd name="connsiteX165" fmla="*/ 391912 w 1717675"/>
              <a:gd name="connsiteY165" fmla="*/ 391912 w 1717675"/>
              <a:gd name="connsiteX166" fmla="*/ 391912 w 1717675"/>
              <a:gd name="connsiteY166" fmla="*/ 391912 w 1717675"/>
              <a:gd name="connsiteX167" fmla="*/ 391912 w 1717675"/>
              <a:gd name="connsiteY167" fmla="*/ 391912 w 1717675"/>
              <a:gd name="connsiteX168" fmla="*/ 391912 w 1717675"/>
              <a:gd name="connsiteY168" fmla="*/ 391912 w 1717675"/>
              <a:gd name="connsiteX169" fmla="*/ 391912 w 1717675"/>
              <a:gd name="connsiteY169" fmla="*/ 391912 w 1717675"/>
              <a:gd name="connsiteX170" fmla="*/ 391912 w 1717675"/>
              <a:gd name="connsiteY170" fmla="*/ 391912 w 1717675"/>
              <a:gd name="connsiteX171" fmla="*/ 391912 w 1717675"/>
              <a:gd name="connsiteY171" fmla="*/ 391912 w 1717675"/>
              <a:gd name="connsiteX172" fmla="*/ 391912 w 1717675"/>
              <a:gd name="connsiteY172" fmla="*/ 391912 w 1717675"/>
              <a:gd name="connsiteX173" fmla="*/ 391912 w 1717675"/>
              <a:gd name="connsiteY173" fmla="*/ 391912 w 1717675"/>
              <a:gd name="connsiteX174" fmla="*/ 391912 w 1717675"/>
              <a:gd name="connsiteY174" fmla="*/ 391912 w 1717675"/>
              <a:gd name="connsiteX175" fmla="*/ 391912 w 1717675"/>
              <a:gd name="connsiteY175" fmla="*/ 391912 w 1717675"/>
              <a:gd name="connsiteX176" fmla="*/ 391912 w 1717675"/>
              <a:gd name="connsiteY176" fmla="*/ 391912 w 1717675"/>
              <a:gd name="connsiteX177" fmla="*/ 391912 w 1717675"/>
              <a:gd name="connsiteY177" fmla="*/ 391912 w 1717675"/>
              <a:gd name="connsiteX178" fmla="*/ 391912 w 1717675"/>
              <a:gd name="connsiteY178" fmla="*/ 391912 w 1717675"/>
              <a:gd name="connsiteX179" fmla="*/ 391912 w 1717675"/>
              <a:gd name="connsiteY179" fmla="*/ 391912 w 1717675"/>
              <a:gd name="connsiteX180" fmla="*/ 391912 w 1717675"/>
              <a:gd name="connsiteY180" fmla="*/ 391912 w 1717675"/>
              <a:gd name="connsiteX181" fmla="*/ 391912 w 1717675"/>
              <a:gd name="connsiteY181" fmla="*/ 391912 w 1717675"/>
              <a:gd name="connsiteX182" fmla="*/ 391912 w 1717675"/>
              <a:gd name="connsiteY182" fmla="*/ 391912 w 1717675"/>
              <a:gd name="connsiteX183" fmla="*/ 391912 w 1717675"/>
              <a:gd name="connsiteY183" fmla="*/ 391912 w 1717675"/>
              <a:gd name="connsiteX184" fmla="*/ 391912 w 1717675"/>
              <a:gd name="connsiteY184" fmla="*/ 391912 w 1717675"/>
              <a:gd name="connsiteX185" fmla="*/ 391912 w 1717675"/>
              <a:gd name="connsiteY185" fmla="*/ 391912 w 1717675"/>
              <a:gd name="connsiteX186" fmla="*/ 391912 w 1717675"/>
              <a:gd name="connsiteY186" fmla="*/ 391912 w 1717675"/>
              <a:gd name="connsiteX187" fmla="*/ 391912 w 1717675"/>
              <a:gd name="connsiteY187" fmla="*/ 391912 w 1717675"/>
              <a:gd name="connsiteX188" fmla="*/ 391912 w 1717675"/>
              <a:gd name="connsiteY188" fmla="*/ 391912 w 1717675"/>
              <a:gd name="connsiteX189" fmla="*/ 391912 w 1717675"/>
              <a:gd name="connsiteY189" fmla="*/ 391912 w 1717675"/>
              <a:gd name="connsiteX190" fmla="*/ 391912 w 1717675"/>
              <a:gd name="connsiteY190" fmla="*/ 391912 w 1717675"/>
              <a:gd name="connsiteX191" fmla="*/ 391912 w 1717675"/>
              <a:gd name="connsiteY191" fmla="*/ 391912 w 1717675"/>
              <a:gd name="connsiteX192" fmla="*/ 391912 w 1717675"/>
              <a:gd name="connsiteY192" fmla="*/ 391912 w 1717675"/>
              <a:gd name="connsiteX193" fmla="*/ 391912 w 1717675"/>
              <a:gd name="connsiteY193" fmla="*/ 391912 w 1717675"/>
              <a:gd name="connsiteX194" fmla="*/ 391912 w 1717675"/>
              <a:gd name="connsiteY194" fmla="*/ 391912 w 1717675"/>
              <a:gd name="connsiteX195" fmla="*/ 391912 w 1717675"/>
              <a:gd name="connsiteY195" fmla="*/ 391912 w 1717675"/>
              <a:gd name="connsiteX196" fmla="*/ 391912 w 1717675"/>
              <a:gd name="connsiteY196" fmla="*/ 391912 w 1717675"/>
              <a:gd name="connsiteX197" fmla="*/ 391912 w 1717675"/>
              <a:gd name="connsiteY197" fmla="*/ 391912 w 1717675"/>
              <a:gd name="connsiteX198" fmla="*/ 391912 w 1717675"/>
              <a:gd name="connsiteY198" fmla="*/ 391912 w 1717675"/>
              <a:gd name="connsiteX199" fmla="*/ 391912 w 1717675"/>
              <a:gd name="connsiteY199" fmla="*/ 391912 w 1717675"/>
              <a:gd name="connsiteX200" fmla="*/ 391912 w 1717675"/>
              <a:gd name="connsiteY200" fmla="*/ 391912 w 1717675"/>
              <a:gd name="connsiteX201" fmla="*/ 391912 w 1717675"/>
              <a:gd name="connsiteY201" fmla="*/ 391912 w 1717675"/>
              <a:gd name="connsiteX202" fmla="*/ 391912 w 1717675"/>
              <a:gd name="connsiteY202" fmla="*/ 391912 w 1717675"/>
              <a:gd name="connsiteX203" fmla="*/ 391912 w 1717675"/>
              <a:gd name="connsiteY203" fmla="*/ 391912 w 1717675"/>
              <a:gd name="connsiteX204" fmla="*/ 391912 w 1717675"/>
              <a:gd name="connsiteY204" fmla="*/ 391912 w 1717675"/>
              <a:gd name="connsiteX205" fmla="*/ 391912 w 1717675"/>
              <a:gd name="connsiteY205" fmla="*/ 391912 w 1717675"/>
              <a:gd name="connsiteX206" fmla="*/ 391912 w 1717675"/>
              <a:gd name="connsiteY206" fmla="*/ 391912 w 1717675"/>
              <a:gd name="connsiteX207" fmla="*/ 391912 w 1717675"/>
              <a:gd name="connsiteY207" fmla="*/ 391912 w 1717675"/>
              <a:gd name="connsiteX208" fmla="*/ 391912 w 1717675"/>
              <a:gd name="connsiteY208" fmla="*/ 391912 w 1717675"/>
              <a:gd name="connsiteX209" fmla="*/ 391912 w 1717675"/>
              <a:gd name="connsiteY209" fmla="*/ 391912 w 1717675"/>
              <a:gd name="connsiteX210" fmla="*/ 391912 w 1717675"/>
              <a:gd name="connsiteY210" fmla="*/ 391912 w 1717675"/>
              <a:gd name="connsiteX211" fmla="*/ 391912 w 1717675"/>
              <a:gd name="connsiteY211" fmla="*/ 391912 w 1717675"/>
              <a:gd name="connsiteX212" fmla="*/ 391912 w 1717675"/>
              <a:gd name="connsiteY212" fmla="*/ 391912 w 1717675"/>
              <a:gd name="connsiteX213" fmla="*/ 391912 w 1717675"/>
              <a:gd name="connsiteY213" fmla="*/ 391912 w 1717675"/>
              <a:gd name="connsiteX214" fmla="*/ 391912 w 1717675"/>
              <a:gd name="connsiteY214" fmla="*/ 391912 w 1717675"/>
              <a:gd name="connsiteX215" fmla="*/ 391912 w 1717675"/>
              <a:gd name="connsiteY215" fmla="*/ 391912 w 1717675"/>
              <a:gd name="connsiteX216" fmla="*/ 391912 w 1717675"/>
              <a:gd name="connsiteY216" fmla="*/ 391912 w 1717675"/>
              <a:gd name="connsiteX217" fmla="*/ 391912 w 1717675"/>
              <a:gd name="connsiteY217" fmla="*/ 391912 w 1717675"/>
              <a:gd name="connsiteX218" fmla="*/ 391912 w 1717675"/>
              <a:gd name="connsiteY218" fmla="*/ 391912 w 1717675"/>
              <a:gd name="connsiteX219" fmla="*/ 391912 w 1717675"/>
              <a:gd name="connsiteY219" fmla="*/ 391912 w 1717675"/>
              <a:gd name="connsiteX220" fmla="*/ 391912 w 1717675"/>
              <a:gd name="connsiteY220" fmla="*/ 391912 w 1717675"/>
              <a:gd name="connsiteX221" fmla="*/ 391912 w 1717675"/>
              <a:gd name="connsiteY221" fmla="*/ 391912 w 1717675"/>
              <a:gd name="connsiteX222" fmla="*/ 391912 w 1717675"/>
              <a:gd name="connsiteY222" fmla="*/ 391912 w 1717675"/>
              <a:gd name="connsiteX223" fmla="*/ 391912 w 1717675"/>
              <a:gd name="connsiteY223" fmla="*/ 391912 w 1717675"/>
              <a:gd name="connsiteX224" fmla="*/ 391912 w 1717675"/>
              <a:gd name="connsiteY224" fmla="*/ 391912 w 1717675"/>
              <a:gd name="connsiteX225" fmla="*/ 391912 w 1717675"/>
              <a:gd name="connsiteY225" fmla="*/ 391912 w 1717675"/>
              <a:gd name="connsiteX226" fmla="*/ 391912 w 1717675"/>
              <a:gd name="connsiteY226" fmla="*/ 391912 w 1717675"/>
              <a:gd name="connsiteX227" fmla="*/ 391912 w 1717675"/>
              <a:gd name="connsiteY227" fmla="*/ 391912 w 1717675"/>
              <a:gd name="connsiteX228" fmla="*/ 391912 w 1717675"/>
              <a:gd name="connsiteY228" fmla="*/ 391912 w 1717675"/>
              <a:gd name="connsiteX229" fmla="*/ 391912 w 1717675"/>
              <a:gd name="connsiteY229" fmla="*/ 391912 w 1717675"/>
              <a:gd name="connsiteX230" fmla="*/ 391912 w 1717675"/>
              <a:gd name="connsiteY230" fmla="*/ 391912 w 1717675"/>
              <a:gd name="connsiteX231" fmla="*/ 391912 w 1717675"/>
              <a:gd name="connsiteY231" fmla="*/ 391912 w 1717675"/>
              <a:gd name="connsiteX232" fmla="*/ 391912 w 1717675"/>
              <a:gd name="connsiteY232" fmla="*/ 391912 w 1717675"/>
              <a:gd name="connsiteX233" fmla="*/ 391912 w 1717675"/>
              <a:gd name="connsiteY233" fmla="*/ 391912 w 1717675"/>
              <a:gd name="connsiteX234" fmla="*/ 391912 w 1717675"/>
              <a:gd name="connsiteY234" fmla="*/ 391912 w 1717675"/>
              <a:gd name="connsiteX235" fmla="*/ 391912 w 1717675"/>
              <a:gd name="connsiteY235" fmla="*/ 391912 w 1717675"/>
              <a:gd name="connsiteX236" fmla="*/ 391912 w 1717675"/>
              <a:gd name="connsiteY236" fmla="*/ 391912 w 1717675"/>
              <a:gd name="connsiteX237" fmla="*/ 391912 w 1717675"/>
              <a:gd name="connsiteY237" fmla="*/ 391912 w 1717675"/>
              <a:gd name="connsiteX238" fmla="*/ 391912 w 1717675"/>
              <a:gd name="connsiteY238" fmla="*/ 391912 w 1717675"/>
              <a:gd name="connsiteX239" fmla="*/ 391912 w 1717675"/>
              <a:gd name="connsiteY239" fmla="*/ 391912 w 1717675"/>
              <a:gd name="connsiteX240" fmla="*/ 391912 w 1717675"/>
              <a:gd name="connsiteY240" fmla="*/ 391912 w 1717675"/>
              <a:gd name="connsiteX241" fmla="*/ 391912 w 1717675"/>
              <a:gd name="connsiteY241" fmla="*/ 391912 w 1717675"/>
              <a:gd name="connsiteX242" fmla="*/ 391912 w 1717675"/>
              <a:gd name="connsiteY242" fmla="*/ 391912 w 1717675"/>
              <a:gd name="connsiteX243" fmla="*/ 391912 w 1717675"/>
              <a:gd name="connsiteY243" fmla="*/ 391912 w 1717675"/>
              <a:gd name="connsiteX244" fmla="*/ 391912 w 1717675"/>
              <a:gd name="connsiteY244" fmla="*/ 391912 w 1717675"/>
              <a:gd name="connsiteX245" fmla="*/ 391912 w 1717675"/>
              <a:gd name="connsiteY245" fmla="*/ 391912 w 1717675"/>
              <a:gd name="connsiteX246" fmla="*/ 391912 w 1717675"/>
              <a:gd name="connsiteY246" fmla="*/ 391912 w 1717675"/>
              <a:gd name="connsiteX247" fmla="*/ 391912 w 1717675"/>
              <a:gd name="connsiteY247" fmla="*/ 391912 w 1717675"/>
              <a:gd name="connsiteX248" fmla="*/ 391912 w 1717675"/>
              <a:gd name="connsiteY248" fmla="*/ 391912 w 1717675"/>
              <a:gd name="connsiteX249" fmla="*/ 391912 w 1717675"/>
              <a:gd name="connsiteY249" fmla="*/ 391912 w 1717675"/>
              <a:gd name="connsiteX250" fmla="*/ 391912 w 1717675"/>
              <a:gd name="connsiteY250" fmla="*/ 391912 w 1717675"/>
              <a:gd name="connsiteX251" fmla="*/ 391912 w 1717675"/>
              <a:gd name="connsiteY251" fmla="*/ 391912 w 1717675"/>
              <a:gd name="connsiteX252" fmla="*/ 391912 w 1717675"/>
              <a:gd name="connsiteY252" fmla="*/ 391912 w 1717675"/>
              <a:gd name="connsiteX253" fmla="*/ 391912 w 1717675"/>
              <a:gd name="connsiteY253" fmla="*/ 391912 w 1717675"/>
              <a:gd name="connsiteX254" fmla="*/ 391912 w 1717675"/>
              <a:gd name="connsiteY254" fmla="*/ 391912 w 1717675"/>
              <a:gd name="connsiteX255" fmla="*/ 391912 w 1717675"/>
              <a:gd name="connsiteY255" fmla="*/ 391912 w 1717675"/>
              <a:gd name="connsiteX256" fmla="*/ 391912 w 1717675"/>
              <a:gd name="connsiteY256" fmla="*/ 391912 w 1717675"/>
              <a:gd name="connsiteX257" fmla="*/ 391912 w 1717675"/>
              <a:gd name="connsiteY257" fmla="*/ 391912 w 1717675"/>
              <a:gd name="connsiteX258" fmla="*/ 391912 w 1717675"/>
              <a:gd name="connsiteY258" fmla="*/ 391912 w 1717675"/>
              <a:gd name="connsiteX259" fmla="*/ 391912 w 1717675"/>
              <a:gd name="connsiteY259" fmla="*/ 391912 w 1717675"/>
              <a:gd name="connsiteX260" fmla="*/ 391912 w 1717675"/>
              <a:gd name="connsiteY260" fmla="*/ 391912 w 1717675"/>
              <a:gd name="connsiteX261" fmla="*/ 391912 w 1717675"/>
              <a:gd name="connsiteY261" fmla="*/ 391912 w 1717675"/>
              <a:gd name="connsiteX262" fmla="*/ 391912 w 1717675"/>
              <a:gd name="connsiteY262" fmla="*/ 391912 w 1717675"/>
              <a:gd name="connsiteX263" fmla="*/ 391912 w 1717675"/>
              <a:gd name="connsiteY263" fmla="*/ 391912 w 1717675"/>
              <a:gd name="connsiteX264" fmla="*/ 391912 w 1717675"/>
              <a:gd name="connsiteY264" fmla="*/ 391912 w 1717675"/>
              <a:gd name="connsiteX265" fmla="*/ 391912 w 1717675"/>
              <a:gd name="connsiteY265" fmla="*/ 391912 w 1717675"/>
              <a:gd name="connsiteX266" fmla="*/ 391912 w 1717675"/>
              <a:gd name="connsiteY266" fmla="*/ 391912 w 1717675"/>
              <a:gd name="connsiteX267" fmla="*/ 391912 w 1717675"/>
              <a:gd name="connsiteY267" fmla="*/ 391912 w 1717675"/>
              <a:gd name="connsiteX268" fmla="*/ 391912 w 1717675"/>
              <a:gd name="connsiteY268" fmla="*/ 391912 w 1717675"/>
              <a:gd name="connsiteX269" fmla="*/ 391912 w 1717675"/>
              <a:gd name="connsiteY269" fmla="*/ 391912 w 1717675"/>
              <a:gd name="connsiteX270" fmla="*/ 391912 w 1717675"/>
              <a:gd name="connsiteY270" fmla="*/ 391912 w 1717675"/>
              <a:gd name="connsiteX271" fmla="*/ 391912 w 1717675"/>
              <a:gd name="connsiteY271" fmla="*/ 391912 w 1717675"/>
              <a:gd name="connsiteX272" fmla="*/ 391912 w 1717675"/>
              <a:gd name="connsiteY272" fmla="*/ 391912 w 1717675"/>
              <a:gd name="connsiteX273" fmla="*/ 391912 w 1717675"/>
              <a:gd name="connsiteY273" fmla="*/ 391912 w 1717675"/>
              <a:gd name="connsiteX274" fmla="*/ 391912 w 1717675"/>
              <a:gd name="connsiteY274" fmla="*/ 391912 w 1717675"/>
              <a:gd name="connsiteX275" fmla="*/ 391912 w 1717675"/>
              <a:gd name="connsiteY275" fmla="*/ 391912 w 1717675"/>
              <a:gd name="connsiteX276" fmla="*/ 391912 w 1717675"/>
              <a:gd name="connsiteY276" fmla="*/ 391912 w 1717675"/>
              <a:gd name="connsiteX277" fmla="*/ 391912 w 1717675"/>
              <a:gd name="connsiteY277" fmla="*/ 391912 w 1717675"/>
              <a:gd name="connsiteX278" fmla="*/ 391912 w 1717675"/>
              <a:gd name="connsiteY278" fmla="*/ 391912 w 1717675"/>
              <a:gd name="connsiteX279" fmla="*/ 391912 w 1717675"/>
              <a:gd name="connsiteY279" fmla="*/ 391912 w 1717675"/>
              <a:gd name="connsiteX280" fmla="*/ 391912 w 1717675"/>
              <a:gd name="connsiteY280" fmla="*/ 391912 w 1717675"/>
              <a:gd name="connsiteX281" fmla="*/ 391912 w 1717675"/>
              <a:gd name="connsiteY281" fmla="*/ 391912 w 1717675"/>
              <a:gd name="connsiteX282" fmla="*/ 391912 w 1717675"/>
              <a:gd name="connsiteY282" fmla="*/ 391912 w 1717675"/>
              <a:gd name="connsiteX283" fmla="*/ 391912 w 1717675"/>
              <a:gd name="connsiteY283" fmla="*/ 391912 w 1717675"/>
              <a:gd name="connsiteX284" fmla="*/ 391912 w 1717675"/>
              <a:gd name="connsiteY284" fmla="*/ 391912 w 1717675"/>
              <a:gd name="connsiteX285" fmla="*/ 391912 w 1717675"/>
              <a:gd name="connsiteY285" fmla="*/ 391912 w 1717675"/>
              <a:gd name="connsiteX286" fmla="*/ 391912 w 1717675"/>
              <a:gd name="connsiteY286" fmla="*/ 391912 w 1717675"/>
              <a:gd name="connsiteX287" fmla="*/ 391912 w 1717675"/>
              <a:gd name="connsiteY287" fmla="*/ 391912 w 1717675"/>
              <a:gd name="connsiteX288" fmla="*/ 391912 w 1717675"/>
              <a:gd name="connsiteY288" fmla="*/ 391912 w 1717675"/>
              <a:gd name="connsiteX289" fmla="*/ 391912 w 1717675"/>
              <a:gd name="connsiteY289" fmla="*/ 391912 w 1717675"/>
              <a:gd name="connsiteX290" fmla="*/ 391912 w 1717675"/>
              <a:gd name="connsiteY290" fmla="*/ 391912 w 1717675"/>
              <a:gd name="connsiteX291" fmla="*/ 391912 w 1717675"/>
              <a:gd name="connsiteY291" fmla="*/ 391912 w 1717675"/>
              <a:gd name="connsiteX292" fmla="*/ 391912 w 1717675"/>
              <a:gd name="connsiteY292" fmla="*/ 391912 w 1717675"/>
              <a:gd name="connsiteX293" fmla="*/ 391912 w 1717675"/>
              <a:gd name="connsiteY293" fmla="*/ 391912 w 1717675"/>
              <a:gd name="connsiteX294" fmla="*/ 391912 w 1717675"/>
              <a:gd name="connsiteY294" fmla="*/ 391912 w 1717675"/>
              <a:gd name="connsiteX295" fmla="*/ 391912 w 1717675"/>
              <a:gd name="connsiteY295" fmla="*/ 391912 w 1717675"/>
              <a:gd name="connsiteX296" fmla="*/ 391912 w 1717675"/>
              <a:gd name="connsiteY296" fmla="*/ 391912 w 1717675"/>
              <a:gd name="connsiteX297" fmla="*/ 391912 w 1717675"/>
              <a:gd name="connsiteY297" fmla="*/ 391912 w 1717675"/>
              <a:gd name="connsiteX298" fmla="*/ 391912 w 1717675"/>
              <a:gd name="connsiteY298" fmla="*/ 391912 w 1717675"/>
              <a:gd name="connsiteX299" fmla="*/ 391912 w 1717675"/>
              <a:gd name="connsiteY299" fmla="*/ 391912 w 1717675"/>
              <a:gd name="connsiteX300" fmla="*/ 391912 w 1717675"/>
              <a:gd name="connsiteY300" fmla="*/ 391912 w 1717675"/>
              <a:gd name="connsiteX301" fmla="*/ 391912 w 1717675"/>
              <a:gd name="connsiteY301" fmla="*/ 391912 w 1717675"/>
              <a:gd name="connsiteX302" fmla="*/ 391912 w 1717675"/>
              <a:gd name="connsiteY302" fmla="*/ 391912 w 1717675"/>
              <a:gd name="connsiteX303" fmla="*/ 391912 w 1717675"/>
              <a:gd name="connsiteY303" fmla="*/ 391912 w 1717675"/>
              <a:gd name="connsiteX304" fmla="*/ 391912 w 1717675"/>
              <a:gd name="connsiteY304" fmla="*/ 391912 w 1717675"/>
              <a:gd name="connsiteX305" fmla="*/ 391912 w 1717675"/>
              <a:gd name="connsiteY305" fmla="*/ 391912 w 1717675"/>
              <a:gd name="connsiteX306" fmla="*/ 391912 w 1717675"/>
              <a:gd name="connsiteY306" fmla="*/ 391912 w 1717675"/>
              <a:gd name="connsiteX307" fmla="*/ 391912 w 1717675"/>
              <a:gd name="connsiteY307" fmla="*/ 391912 w 1717675"/>
              <a:gd name="connsiteX308" fmla="*/ 391912 w 1717675"/>
              <a:gd name="connsiteY308" fmla="*/ 391912 w 1717675"/>
              <a:gd name="connsiteX309" fmla="*/ 391912 w 1717675"/>
              <a:gd name="connsiteY309" fmla="*/ 391912 w 1717675"/>
              <a:gd name="connsiteX310" fmla="*/ 391912 w 1717675"/>
              <a:gd name="connsiteY310" fmla="*/ 391912 w 1717675"/>
              <a:gd name="connsiteX311" fmla="*/ 391912 w 1717675"/>
              <a:gd name="connsiteY311" fmla="*/ 391912 w 1717675"/>
              <a:gd name="connsiteX312" fmla="*/ 391912 w 1717675"/>
              <a:gd name="connsiteY312" fmla="*/ 391912 w 1717675"/>
              <a:gd name="connsiteX313" fmla="*/ 391912 w 1717675"/>
              <a:gd name="connsiteY313" fmla="*/ 391912 w 1717675"/>
              <a:gd name="connsiteX314" fmla="*/ 391912 w 1717675"/>
              <a:gd name="connsiteY314" fmla="*/ 391912 w 1717675"/>
              <a:gd name="connsiteX315" fmla="*/ 391912 w 1717675"/>
              <a:gd name="connsiteY315" fmla="*/ 391912 w 1717675"/>
              <a:gd name="connsiteX316" fmla="*/ 391912 w 1717675"/>
              <a:gd name="connsiteY316" fmla="*/ 391912 w 1717675"/>
              <a:gd name="connsiteX317" fmla="*/ 391912 w 1717675"/>
              <a:gd name="connsiteY317" fmla="*/ 391912 w 1717675"/>
              <a:gd name="connsiteX318" fmla="*/ 391912 w 1717675"/>
              <a:gd name="connsiteY318" fmla="*/ 391912 w 1717675"/>
              <a:gd name="connsiteX319" fmla="*/ 391912 w 1717675"/>
              <a:gd name="connsiteY319" fmla="*/ 391912 w 1717675"/>
              <a:gd name="connsiteX320" fmla="*/ 391912 w 1717675"/>
              <a:gd name="connsiteY320" fmla="*/ 391912 w 1717675"/>
              <a:gd name="connsiteX321" fmla="*/ 391912 w 1717675"/>
              <a:gd name="connsiteY321" fmla="*/ 391912 w 1717675"/>
              <a:gd name="connsiteX322" fmla="*/ 391912 w 1717675"/>
              <a:gd name="connsiteY322" fmla="*/ 391912 w 1717675"/>
              <a:gd name="connsiteX323" fmla="*/ 391912 w 1717675"/>
              <a:gd name="connsiteY323" fmla="*/ 391912 w 1717675"/>
              <a:gd name="connsiteX324" fmla="*/ 391912 w 1717675"/>
              <a:gd name="connsiteY324" fmla="*/ 391912 w 1717675"/>
              <a:gd name="connsiteX325" fmla="*/ 391912 w 1717675"/>
              <a:gd name="connsiteY325" fmla="*/ 391912 w 1717675"/>
              <a:gd name="connsiteX326" fmla="*/ 391912 w 1717675"/>
              <a:gd name="connsiteY326" fmla="*/ 391912 w 1717675"/>
              <a:gd name="connsiteX327" fmla="*/ 391912 w 1717675"/>
              <a:gd name="connsiteY327" fmla="*/ 391912 w 1717675"/>
              <a:gd name="connsiteX328" fmla="*/ 391912 w 1717675"/>
              <a:gd name="connsiteY328" fmla="*/ 391912 w 1717675"/>
              <a:gd name="connsiteX329" fmla="*/ 391912 w 1717675"/>
              <a:gd name="connsiteY329" fmla="*/ 391912 w 1717675"/>
              <a:gd name="connsiteX330" fmla="*/ 391912 w 1717675"/>
              <a:gd name="connsiteY330" fmla="*/ 391912 w 1717675"/>
              <a:gd name="connsiteX331" fmla="*/ 391912 w 1717675"/>
              <a:gd name="connsiteY331" fmla="*/ 391912 w 1717675"/>
              <a:gd name="connsiteX332" fmla="*/ 391912 w 1717675"/>
              <a:gd name="connsiteY332" fmla="*/ 391912 w 1717675"/>
              <a:gd name="connsiteX333" fmla="*/ 391912 w 1717675"/>
              <a:gd name="connsiteY333" fmla="*/ 391912 w 1717675"/>
              <a:gd name="connsiteX334" fmla="*/ 391912 w 1717675"/>
              <a:gd name="connsiteY334" fmla="*/ 391912 w 1717675"/>
              <a:gd name="connsiteX335" fmla="*/ 391912 w 1717675"/>
              <a:gd name="connsiteY335" fmla="*/ 391912 w 1717675"/>
              <a:gd name="connsiteX336" fmla="*/ 391912 w 1717675"/>
              <a:gd name="connsiteY336" fmla="*/ 391912 w 1717675"/>
              <a:gd name="connsiteX337" fmla="*/ 391912 w 1717675"/>
              <a:gd name="connsiteY337" fmla="*/ 391912 w 1717675"/>
              <a:gd name="connsiteX338" fmla="*/ 391912 w 1717675"/>
              <a:gd name="connsiteY338" fmla="*/ 391912 w 1717675"/>
              <a:gd name="connsiteX339" fmla="*/ 391912 w 1717675"/>
              <a:gd name="connsiteY339" fmla="*/ 391912 w 1717675"/>
              <a:gd name="connsiteX340" fmla="*/ 391912 w 1717675"/>
              <a:gd name="connsiteY340" fmla="*/ 391912 w 1717675"/>
              <a:gd name="connsiteX341" fmla="*/ 391912 w 1717675"/>
              <a:gd name="connsiteY341" fmla="*/ 391912 w 1717675"/>
              <a:gd name="connsiteX342" fmla="*/ 391912 w 1717675"/>
              <a:gd name="connsiteY342" fmla="*/ 391912 w 1717675"/>
              <a:gd name="connsiteX343" fmla="*/ 391912 w 1717675"/>
              <a:gd name="connsiteY343" fmla="*/ 391912 w 1717675"/>
              <a:gd name="connsiteX344" fmla="*/ 391912 w 1717675"/>
              <a:gd name="connsiteY344" fmla="*/ 391912 w 1717675"/>
              <a:gd name="connsiteX345" fmla="*/ 391912 w 1717675"/>
              <a:gd name="connsiteY345" fmla="*/ 391912 w 1717675"/>
              <a:gd name="connsiteX346" fmla="*/ 391912 w 1717675"/>
              <a:gd name="connsiteY346" fmla="*/ 391912 w 1717675"/>
              <a:gd name="connsiteX347" fmla="*/ 391912 w 1717675"/>
              <a:gd name="connsiteY347" fmla="*/ 391912 w 1717675"/>
              <a:gd name="connsiteX348" fmla="*/ 391912 w 1717675"/>
              <a:gd name="connsiteY348" fmla="*/ 391912 w 1717675"/>
              <a:gd name="connsiteX349" fmla="*/ 391912 w 1717675"/>
              <a:gd name="connsiteY349" fmla="*/ 391912 w 1717675"/>
              <a:gd name="connsiteX350" fmla="*/ 391912 w 1717675"/>
              <a:gd name="connsiteY350" fmla="*/ 391912 w 1717675"/>
              <a:gd name="connsiteX351" fmla="*/ 391912 w 1717675"/>
              <a:gd name="connsiteY351" fmla="*/ 391912 w 1717675"/>
              <a:gd name="connsiteX352" fmla="*/ 391912 w 1717675"/>
              <a:gd name="connsiteY352" fmla="*/ 391912 w 1717675"/>
              <a:gd name="connsiteX353" fmla="*/ 391912 w 1717675"/>
              <a:gd name="connsiteY353" fmla="*/ 391912 w 1717675"/>
              <a:gd name="connsiteX354" fmla="*/ 391912 w 1717675"/>
              <a:gd name="connsiteY354" fmla="*/ 391912 w 1717675"/>
              <a:gd name="connsiteX355" fmla="*/ 391912 w 1717675"/>
              <a:gd name="connsiteY355" fmla="*/ 391912 w 1717675"/>
              <a:gd name="connsiteX356" fmla="*/ 391912 w 1717675"/>
              <a:gd name="connsiteY356" fmla="*/ 391912 w 1717675"/>
              <a:gd name="connsiteX357" fmla="*/ 391912 w 1717675"/>
              <a:gd name="connsiteY357" fmla="*/ 391912 w 1717675"/>
              <a:gd name="connsiteX358" fmla="*/ 391912 w 1717675"/>
              <a:gd name="connsiteY358" fmla="*/ 391912 w 1717675"/>
              <a:gd name="connsiteX359" fmla="*/ 391912 w 1717675"/>
              <a:gd name="connsiteY359" fmla="*/ 391912 w 1717675"/>
              <a:gd name="connsiteX360" fmla="*/ 391912 w 1717675"/>
              <a:gd name="connsiteY360" fmla="*/ 391912 w 1717675"/>
              <a:gd name="connsiteX361" fmla="*/ 391912 w 1717675"/>
              <a:gd name="connsiteY361" fmla="*/ 391912 w 1717675"/>
              <a:gd name="connsiteX362" fmla="*/ 391912 w 1717675"/>
              <a:gd name="connsiteY362" fmla="*/ 391912 w 1717675"/>
              <a:gd name="connsiteX363" fmla="*/ 391912 w 1717675"/>
              <a:gd name="connsiteY363" fmla="*/ 391912 w 1717675"/>
              <a:gd name="connsiteX364" fmla="*/ 391912 w 1717675"/>
              <a:gd name="connsiteY364" fmla="*/ 391912 w 1717675"/>
              <a:gd name="connsiteX365" fmla="*/ 391912 w 1717675"/>
              <a:gd name="connsiteY365" fmla="*/ 391912 w 1717675"/>
              <a:gd name="connsiteX366" fmla="*/ 391912 w 1717675"/>
              <a:gd name="connsiteY366" fmla="*/ 391912 w 1717675"/>
              <a:gd name="connsiteX367" fmla="*/ 391912 w 1717675"/>
              <a:gd name="connsiteY367" fmla="*/ 391912 w 1717675"/>
              <a:gd name="connsiteX368" fmla="*/ 391912 w 1717675"/>
              <a:gd name="connsiteY368" fmla="*/ 391912 w 1717675"/>
              <a:gd name="connsiteX369" fmla="*/ 391912 w 1717675"/>
              <a:gd name="connsiteY369" fmla="*/ 391912 w 1717675"/>
              <a:gd name="connsiteX370" fmla="*/ 391912 w 1717675"/>
              <a:gd name="connsiteY370" fmla="*/ 391912 w 1717675"/>
              <a:gd name="connsiteX371" fmla="*/ 391912 w 1717675"/>
              <a:gd name="connsiteY371" fmla="*/ 391912 w 1717675"/>
              <a:gd name="connsiteX372" fmla="*/ 391912 w 1717675"/>
              <a:gd name="connsiteY372" fmla="*/ 391912 w 1717675"/>
              <a:gd name="connsiteX373" fmla="*/ 391912 w 1717675"/>
              <a:gd name="connsiteY373" fmla="*/ 391912 w 1717675"/>
              <a:gd name="connsiteX374" fmla="*/ 391912 w 1717675"/>
              <a:gd name="connsiteY374" fmla="*/ 391912 w 1717675"/>
              <a:gd name="connsiteX375" fmla="*/ 391912 w 1717675"/>
              <a:gd name="connsiteY375" fmla="*/ 391912 w 1717675"/>
              <a:gd name="connsiteX376" fmla="*/ 391912 w 1717675"/>
              <a:gd name="connsiteY376" fmla="*/ 391912 w 1717675"/>
              <a:gd name="connsiteX377" fmla="*/ 391912 w 1717675"/>
              <a:gd name="connsiteY377" fmla="*/ 391912 w 1717675"/>
              <a:gd name="connsiteX378" fmla="*/ 391912 w 1717675"/>
              <a:gd name="connsiteY378" fmla="*/ 391912 w 1717675"/>
              <a:gd name="connsiteX379" fmla="*/ 391912 w 1717675"/>
              <a:gd name="connsiteY379" fmla="*/ 391912 w 1717675"/>
              <a:gd name="connsiteX380" fmla="*/ 391912 w 1717675"/>
              <a:gd name="connsiteY380" fmla="*/ 391912 w 1717675"/>
              <a:gd name="connsiteX381" fmla="*/ 391912 w 1717675"/>
              <a:gd name="connsiteY381" fmla="*/ 391912 w 1717675"/>
              <a:gd name="connsiteX382" fmla="*/ 391912 w 1717675"/>
              <a:gd name="connsiteY382" fmla="*/ 391912 w 1717675"/>
              <a:gd name="connsiteX383" fmla="*/ 391912 w 1717675"/>
              <a:gd name="connsiteY383" fmla="*/ 391912 w 1717675"/>
              <a:gd name="connsiteX384" fmla="*/ 391912 w 1717675"/>
              <a:gd name="connsiteY384" fmla="*/ 391912 w 1717675"/>
              <a:gd name="connsiteX385" fmla="*/ 391912 w 1717675"/>
              <a:gd name="connsiteY385" fmla="*/ 391912 w 1717675"/>
              <a:gd name="connsiteX386" fmla="*/ 391912 w 1717675"/>
              <a:gd name="connsiteY386" fmla="*/ 391912 w 1717675"/>
              <a:gd name="connsiteX387" fmla="*/ 391912 w 1717675"/>
              <a:gd name="connsiteY387" fmla="*/ 391912 w 1717675"/>
              <a:gd name="connsiteX388" fmla="*/ 391912 w 1717675"/>
              <a:gd name="connsiteY388" fmla="*/ 391912 w 1717675"/>
              <a:gd name="connsiteX389" fmla="*/ 391912 w 1717675"/>
              <a:gd name="connsiteY389" fmla="*/ 391912 w 1717675"/>
              <a:gd name="connsiteX390" fmla="*/ 391912 w 1717675"/>
              <a:gd name="connsiteY390" fmla="*/ 391912 w 1717675"/>
              <a:gd name="connsiteX391" fmla="*/ 391912 w 1717675"/>
              <a:gd name="connsiteY391" fmla="*/ 391912 w 1717675"/>
              <a:gd name="connsiteX392" fmla="*/ 391912 w 1717675"/>
              <a:gd name="connsiteY392" fmla="*/ 391912 w 1717675"/>
              <a:gd name="connsiteX393" fmla="*/ 391912 w 1717675"/>
              <a:gd name="connsiteY393" fmla="*/ 391912 w 1717675"/>
              <a:gd name="connsiteX394" fmla="*/ 391912 w 1717675"/>
              <a:gd name="connsiteY394" fmla="*/ 391912 w 1717675"/>
              <a:gd name="connsiteX395" fmla="*/ 391912 w 1717675"/>
              <a:gd name="connsiteY395" fmla="*/ 391912 w 1717675"/>
              <a:gd name="connsiteX396" fmla="*/ 391912 w 1717675"/>
              <a:gd name="connsiteY396" fmla="*/ 391912 w 1717675"/>
              <a:gd name="connsiteX397" fmla="*/ 391912 w 1717675"/>
              <a:gd name="connsiteY397" fmla="*/ 391912 w 1717675"/>
              <a:gd name="connsiteX398" fmla="*/ 391912 w 1717675"/>
              <a:gd name="connsiteY398" fmla="*/ 391912 w 1717675"/>
              <a:gd name="connsiteX399" fmla="*/ 391912 w 1717675"/>
              <a:gd name="connsiteY399" fmla="*/ 391912 w 1717675"/>
              <a:gd name="connsiteX400" fmla="*/ 391912 w 1717675"/>
              <a:gd name="connsiteY400" fmla="*/ 391912 w 1717675"/>
              <a:gd name="connsiteX401" fmla="*/ 391912 w 1717675"/>
              <a:gd name="connsiteY401" fmla="*/ 391912 w 1717675"/>
              <a:gd name="connsiteX402" fmla="*/ 391912 w 1717675"/>
              <a:gd name="connsiteY402" fmla="*/ 391912 w 1717675"/>
              <a:gd name="connsiteX403" fmla="*/ 391912 w 1717675"/>
              <a:gd name="connsiteY403" fmla="*/ 391912 w 1717675"/>
              <a:gd name="connsiteX404" fmla="*/ 391912 w 1717675"/>
              <a:gd name="connsiteY404" fmla="*/ 391912 w 1717675"/>
              <a:gd name="connsiteX405" fmla="*/ 391912 w 1717675"/>
              <a:gd name="connsiteY405" fmla="*/ 391912 w 1717675"/>
              <a:gd name="connsiteX406" fmla="*/ 391912 w 1717675"/>
              <a:gd name="connsiteY406" fmla="*/ 391912 w 1717675"/>
              <a:gd name="connsiteX407" fmla="*/ 391912 w 1717675"/>
              <a:gd name="connsiteY407" fmla="*/ 391912 w 1717675"/>
              <a:gd name="connsiteX408" fmla="*/ 391912 w 1717675"/>
              <a:gd name="connsiteY408" fmla="*/ 391912 w 1717675"/>
              <a:gd name="connsiteX409" fmla="*/ 391912 w 1717675"/>
              <a:gd name="connsiteY409" fmla="*/ 391912 w 1717675"/>
              <a:gd name="connsiteX410" fmla="*/ 391912 w 1717675"/>
              <a:gd name="connsiteY410" fmla="*/ 391912 w 1717675"/>
              <a:gd name="connsiteX411" fmla="*/ 391912 w 1717675"/>
              <a:gd name="connsiteY411" fmla="*/ 391912 w 1717675"/>
              <a:gd name="connsiteX412" fmla="*/ 391912 w 1717675"/>
              <a:gd name="connsiteY412" fmla="*/ 391912 w 1717675"/>
              <a:gd name="connsiteX413" fmla="*/ 391912 w 1717675"/>
              <a:gd name="connsiteY413" fmla="*/ 391912 w 1717675"/>
              <a:gd name="connsiteX414" fmla="*/ 391912 w 1717675"/>
              <a:gd name="connsiteY414" fmla="*/ 391912 w 1717675"/>
              <a:gd name="connsiteX415" fmla="*/ 391912 w 1717675"/>
              <a:gd name="connsiteY415" fmla="*/ 391912 w 1717675"/>
              <a:gd name="connsiteX416" fmla="*/ 391912 w 1717675"/>
              <a:gd name="connsiteY416" fmla="*/ 391912 w 1717675"/>
              <a:gd name="connsiteX417" fmla="*/ 391912 w 1717675"/>
              <a:gd name="connsiteY417" fmla="*/ 391912 w 1717675"/>
              <a:gd name="connsiteX418" fmla="*/ 391912 w 1717675"/>
              <a:gd name="connsiteY418" fmla="*/ 391912 w 1717675"/>
              <a:gd name="connsiteX419" fmla="*/ 391912 w 1717675"/>
              <a:gd name="connsiteY419" fmla="*/ 391912 w 1717675"/>
              <a:gd name="connsiteX420" fmla="*/ 391912 w 1717675"/>
              <a:gd name="connsiteY420" fmla="*/ 391912 w 1717675"/>
              <a:gd name="connsiteX421" fmla="*/ 391912 w 1717675"/>
              <a:gd name="connsiteY421" fmla="*/ 391912 w 1717675"/>
              <a:gd name="connsiteX422" fmla="*/ 391912 w 1717675"/>
              <a:gd name="connsiteY422" fmla="*/ 391912 w 1717675"/>
              <a:gd name="connsiteX423" fmla="*/ 391912 w 1717675"/>
              <a:gd name="connsiteY423" fmla="*/ 391912 w 1717675"/>
              <a:gd name="connsiteX424" fmla="*/ 391912 w 1717675"/>
              <a:gd name="connsiteY424" fmla="*/ 391912 w 1717675"/>
              <a:gd name="connsiteX425" fmla="*/ 391912 w 1717675"/>
              <a:gd name="connsiteY425" fmla="*/ 391912 w 1717675"/>
              <a:gd name="connsiteX426" fmla="*/ 391912 w 1717675"/>
              <a:gd name="connsiteY426" fmla="*/ 391912 w 1717675"/>
              <a:gd name="connsiteX427" fmla="*/ 391912 w 1717675"/>
              <a:gd name="connsiteY427" fmla="*/ 391912 w 1717675"/>
              <a:gd name="connsiteX428" fmla="*/ 391912 w 1717675"/>
              <a:gd name="connsiteY428" fmla="*/ 391912 w 1717675"/>
              <a:gd name="connsiteX429" fmla="*/ 391912 w 1717675"/>
              <a:gd name="connsiteY429" fmla="*/ 391912 w 1717675"/>
              <a:gd name="connsiteX430" fmla="*/ 391912 w 1717675"/>
              <a:gd name="connsiteY430" fmla="*/ 391912 w 1717675"/>
              <a:gd name="connsiteX431" fmla="*/ 391912 w 1717675"/>
              <a:gd name="connsiteY431" fmla="*/ 391912 w 1717675"/>
              <a:gd name="connsiteX432" fmla="*/ 391912 w 1717675"/>
              <a:gd name="connsiteY432" fmla="*/ 391912 w 1717675"/>
              <a:gd name="connsiteX433" fmla="*/ 391912 w 1717675"/>
              <a:gd name="connsiteY433" fmla="*/ 391912 w 1717675"/>
              <a:gd name="connsiteX434" fmla="*/ 391912 w 1717675"/>
              <a:gd name="connsiteY434" fmla="*/ 391912 w 1717675"/>
              <a:gd name="connsiteX435" fmla="*/ 391912 w 1717675"/>
              <a:gd name="connsiteY435" fmla="*/ 391912 w 1717675"/>
              <a:gd name="connsiteX436" fmla="*/ 391912 w 1717675"/>
              <a:gd name="connsiteY436" fmla="*/ 391912 w 1717675"/>
              <a:gd name="connsiteX437" fmla="*/ 391912 w 1717675"/>
              <a:gd name="connsiteY437" fmla="*/ 391912 w 1717675"/>
              <a:gd name="connsiteX438" fmla="*/ 391912 w 1717675"/>
              <a:gd name="connsiteY438" fmla="*/ 391912 w 1717675"/>
              <a:gd name="connsiteX439" fmla="*/ 391912 w 1717675"/>
              <a:gd name="connsiteY439" fmla="*/ 391912 w 1717675"/>
              <a:gd name="connsiteX440" fmla="*/ 391912 w 1717675"/>
              <a:gd name="connsiteY440" fmla="*/ 391912 w 1717675"/>
              <a:gd name="connsiteX441" fmla="*/ 391912 w 1717675"/>
              <a:gd name="connsiteY441" fmla="*/ 391912 w 1717675"/>
              <a:gd name="connsiteX442" fmla="*/ 391912 w 1717675"/>
              <a:gd name="connsiteY442" fmla="*/ 391912 w 1717675"/>
              <a:gd name="connsiteX443" fmla="*/ 391912 w 1717675"/>
              <a:gd name="connsiteY443" fmla="*/ 391912 w 1717675"/>
              <a:gd name="connsiteX444" fmla="*/ 391912 w 1717675"/>
              <a:gd name="connsiteY444" fmla="*/ 391912 w 1717675"/>
              <a:gd name="connsiteX445" fmla="*/ 391912 w 1717675"/>
              <a:gd name="connsiteY445" fmla="*/ 391912 w 1717675"/>
              <a:gd name="connsiteX446" fmla="*/ 391912 w 1717675"/>
              <a:gd name="connsiteY446" fmla="*/ 391912 w 1717675"/>
              <a:gd name="connsiteX447" fmla="*/ 391912 w 1717675"/>
              <a:gd name="connsiteY447" fmla="*/ 391912 w 1717675"/>
              <a:gd name="connsiteX448" fmla="*/ 391912 w 1717675"/>
              <a:gd name="connsiteY448" fmla="*/ 391912 w 1717675"/>
              <a:gd name="connsiteX449" fmla="*/ 391912 w 1717675"/>
              <a:gd name="connsiteY449" fmla="*/ 391912 w 1717675"/>
              <a:gd name="connsiteX450" fmla="*/ 391912 w 1717675"/>
              <a:gd name="connsiteY450" fmla="*/ 391912 w 1717675"/>
              <a:gd name="connsiteX451" fmla="*/ 391912 w 1717675"/>
              <a:gd name="connsiteY451" fmla="*/ 391912 w 1717675"/>
              <a:gd name="connsiteX452" fmla="*/ 391912 w 1717675"/>
              <a:gd name="connsiteY452" fmla="*/ 391912 w 1717675"/>
              <a:gd name="connsiteX453" fmla="*/ 391912 w 1717675"/>
              <a:gd name="connsiteY453" fmla="*/ 391912 w 1717675"/>
              <a:gd name="connsiteX454" fmla="*/ 391912 w 1717675"/>
              <a:gd name="connsiteY454" fmla="*/ 391912 w 1717675"/>
              <a:gd name="connsiteX455" fmla="*/ 391912 w 1717675"/>
              <a:gd name="connsiteY455" fmla="*/ 391912 w 1717675"/>
              <a:gd name="connsiteX456" fmla="*/ 391912 w 1717675"/>
              <a:gd name="connsiteY456" fmla="*/ 391912 w 1717675"/>
              <a:gd name="connsiteX457" fmla="*/ 391912 w 1717675"/>
              <a:gd name="connsiteY457" fmla="*/ 391912 w 1717675"/>
              <a:gd name="connsiteX458" fmla="*/ 391912 w 1717675"/>
              <a:gd name="connsiteY458" fmla="*/ 391912 w 1717675"/>
              <a:gd name="connsiteX459" fmla="*/ 391912 w 1717675"/>
              <a:gd name="connsiteY459" fmla="*/ 391912 w 1717675"/>
              <a:gd name="connsiteX460" fmla="*/ 391912 w 1717675"/>
              <a:gd name="connsiteY460" fmla="*/ 391912 w 1717675"/>
              <a:gd name="connsiteX461" fmla="*/ 391912 w 1717675"/>
              <a:gd name="connsiteY461" fmla="*/ 391912 w 1717675"/>
              <a:gd name="connsiteX462" fmla="*/ 391912 w 1717675"/>
              <a:gd name="connsiteY462" fmla="*/ 391912 w 1717675"/>
              <a:gd name="connsiteX463" fmla="*/ 391912 w 1717675"/>
              <a:gd name="connsiteY463" fmla="*/ 391912 w 1717675"/>
              <a:gd name="connsiteX464" fmla="*/ 391912 w 1717675"/>
              <a:gd name="connsiteY464" fmla="*/ 391912 w 1717675"/>
              <a:gd name="connsiteX465" fmla="*/ 391912 w 1717675"/>
              <a:gd name="connsiteY465" fmla="*/ 391912 w 1717675"/>
              <a:gd name="connsiteX466" fmla="*/ 391912 w 1717675"/>
              <a:gd name="connsiteY466" fmla="*/ 391912 w 1717675"/>
              <a:gd name="connsiteX467" fmla="*/ 391912 w 1717675"/>
              <a:gd name="connsiteY467" fmla="*/ 391912 w 1717675"/>
              <a:gd name="connsiteX468" fmla="*/ 391912 w 1717675"/>
              <a:gd name="connsiteY468" fmla="*/ 391912 w 1717675"/>
              <a:gd name="connsiteX469" fmla="*/ 391912 w 1717675"/>
              <a:gd name="connsiteY469" fmla="*/ 391912 w 1717675"/>
              <a:gd name="connsiteX470" fmla="*/ 391912 w 1717675"/>
              <a:gd name="connsiteY470" fmla="*/ 391912 w 1717675"/>
              <a:gd name="connsiteX471" fmla="*/ 391912 w 1717675"/>
              <a:gd name="connsiteY471" fmla="*/ 391912 w 1717675"/>
              <a:gd name="connsiteX472" fmla="*/ 391912 w 1717675"/>
              <a:gd name="connsiteY472" fmla="*/ 391912 w 1717675"/>
              <a:gd name="connsiteX473" fmla="*/ 391912 w 1717675"/>
              <a:gd name="connsiteY473" fmla="*/ 391912 w 1717675"/>
              <a:gd name="connsiteX474" fmla="*/ 391912 w 1717675"/>
              <a:gd name="connsiteY474" fmla="*/ 391912 w 1717675"/>
              <a:gd name="connsiteX475" fmla="*/ 391912 w 1717675"/>
              <a:gd name="connsiteY475" fmla="*/ 391912 w 1717675"/>
              <a:gd name="connsiteX476" fmla="*/ 391912 w 1717675"/>
              <a:gd name="connsiteY476" fmla="*/ 391912 w 1717675"/>
              <a:gd name="connsiteX477" fmla="*/ 391912 w 1717675"/>
              <a:gd name="connsiteY477" fmla="*/ 391912 w 1717675"/>
              <a:gd name="connsiteX478" fmla="*/ 391912 w 1717675"/>
              <a:gd name="connsiteY478" fmla="*/ 391912 w 1717675"/>
              <a:gd name="connsiteX479" fmla="*/ 391912 w 1717675"/>
              <a:gd name="connsiteY479" fmla="*/ 391912 w 1717675"/>
              <a:gd name="connsiteX480" fmla="*/ 391912 w 1717675"/>
              <a:gd name="connsiteY480" fmla="*/ 391912 w 1717675"/>
              <a:gd name="connsiteX481" fmla="*/ 391912 w 1717675"/>
              <a:gd name="connsiteY481" fmla="*/ 391912 w 1717675"/>
              <a:gd name="connsiteX482" fmla="*/ 391912 w 1717675"/>
              <a:gd name="connsiteY482" fmla="*/ 391912 w 1717675"/>
              <a:gd name="connsiteX483" fmla="*/ 391912 w 1717675"/>
              <a:gd name="connsiteY483" fmla="*/ 391912 w 1717675"/>
              <a:gd name="connsiteX484" fmla="*/ 391912 w 1717675"/>
              <a:gd name="connsiteY484" fmla="*/ 391912 w 1717675"/>
              <a:gd name="connsiteX485" fmla="*/ 391912 w 1717675"/>
              <a:gd name="connsiteY485" fmla="*/ 391912 w 1717675"/>
              <a:gd name="connsiteX486" fmla="*/ 391912 w 1717675"/>
              <a:gd name="connsiteY486" fmla="*/ 391912 w 1717675"/>
              <a:gd name="connsiteX487" fmla="*/ 391912 w 1717675"/>
              <a:gd name="connsiteY487" fmla="*/ 391912 w 1717675"/>
              <a:gd name="connsiteX488" fmla="*/ 391912 w 1717675"/>
              <a:gd name="connsiteY488" fmla="*/ 391912 w 1717675"/>
              <a:gd name="connsiteX489" fmla="*/ 391912 w 1717675"/>
              <a:gd name="connsiteY489" fmla="*/ 391912 w 1717675"/>
              <a:gd name="connsiteX490" fmla="*/ 391912 w 1717675"/>
              <a:gd name="connsiteY490" fmla="*/ 391912 w 1717675"/>
              <a:gd name="connsiteX491" fmla="*/ 391912 w 1717675"/>
              <a:gd name="connsiteY491" fmla="*/ 391912 w 1717675"/>
              <a:gd name="connsiteX492" fmla="*/ 391912 w 1717675"/>
              <a:gd name="connsiteY492" fmla="*/ 391912 w 1717675"/>
              <a:gd name="connsiteX493" fmla="*/ 391912 w 1717675"/>
              <a:gd name="connsiteY493" fmla="*/ 391912 w 1717675"/>
              <a:gd name="connsiteX494" fmla="*/ 391912 w 1717675"/>
              <a:gd name="connsiteY494" fmla="*/ 391912 w 1717675"/>
              <a:gd name="connsiteX495" fmla="*/ 391912 w 1717675"/>
              <a:gd name="connsiteY495" fmla="*/ 391912 w 1717675"/>
              <a:gd name="connsiteX496" fmla="*/ 391912 w 1717675"/>
              <a:gd name="connsiteY496" fmla="*/ 391912 w 1717675"/>
              <a:gd name="connsiteX497" fmla="*/ 391912 w 1717675"/>
              <a:gd name="connsiteY497" fmla="*/ 391912 w 1717675"/>
              <a:gd name="connsiteX498" fmla="*/ 391912 w 1717675"/>
              <a:gd name="connsiteY498" fmla="*/ 391912 w 1717675"/>
              <a:gd name="connsiteX499" fmla="*/ 391912 w 1717675"/>
              <a:gd name="connsiteY499" fmla="*/ 391912 w 1717675"/>
              <a:gd name="connsiteX500" fmla="*/ 391912 w 1717675"/>
              <a:gd name="connsiteY500" fmla="*/ 391912 w 1717675"/>
              <a:gd name="connsiteX501" fmla="*/ 391912 w 1717675"/>
              <a:gd name="connsiteY501" fmla="*/ 391912 w 1717675"/>
              <a:gd name="connsiteX502" fmla="*/ 391912 w 1717675"/>
              <a:gd name="connsiteY502" fmla="*/ 391912 w 1717675"/>
              <a:gd name="connsiteX503" fmla="*/ 391912 w 1717675"/>
              <a:gd name="connsiteY503" fmla="*/ 391912 w 1717675"/>
              <a:gd name="connsiteX504" fmla="*/ 391912 w 1717675"/>
              <a:gd name="connsiteY504" fmla="*/ 391912 w 1717675"/>
              <a:gd name="connsiteX505" fmla="*/ 391912 w 1717675"/>
              <a:gd name="connsiteY505" fmla="*/ 391912 w 1717675"/>
              <a:gd name="connsiteX506" fmla="*/ 391912 w 1717675"/>
              <a:gd name="connsiteY506" fmla="*/ 391912 w 1717675"/>
              <a:gd name="connsiteX507" fmla="*/ 391912 w 1717675"/>
              <a:gd name="connsiteY507" fmla="*/ 391912 w 1717675"/>
              <a:gd name="connsiteX508" fmla="*/ 391912 w 1717675"/>
              <a:gd name="connsiteY508" fmla="*/ 391912 w 1717675"/>
              <a:gd name="connsiteX509" fmla="*/ 391912 w 1717675"/>
              <a:gd name="connsiteY509" fmla="*/ 391912 w 1717675"/>
              <a:gd name="connsiteX510" fmla="*/ 391912 w 1717675"/>
              <a:gd name="connsiteY510" fmla="*/ 391912 w 1717675"/>
              <a:gd name="connsiteX511" fmla="*/ 391912 w 1717675"/>
              <a:gd name="connsiteY511" fmla="*/ 391912 w 1717675"/>
              <a:gd name="connsiteX512" fmla="*/ 391912 w 1717675"/>
              <a:gd name="connsiteY512" fmla="*/ 391912 w 1717675"/>
              <a:gd name="connsiteX513" fmla="*/ 391912 w 1717675"/>
              <a:gd name="connsiteY513" fmla="*/ 391912 w 1717675"/>
              <a:gd name="connsiteX514" fmla="*/ 391912 w 1717675"/>
              <a:gd name="connsiteY514" fmla="*/ 391912 w 1717675"/>
              <a:gd name="connsiteX515" fmla="*/ 391912 w 1717675"/>
              <a:gd name="connsiteY515" fmla="*/ 391912 w 1717675"/>
              <a:gd name="connsiteX516" fmla="*/ 391912 w 1717675"/>
              <a:gd name="connsiteY516" fmla="*/ 391912 w 1717675"/>
              <a:gd name="connsiteX517" fmla="*/ 391912 w 1717675"/>
              <a:gd name="connsiteY517" fmla="*/ 391912 w 1717675"/>
              <a:gd name="connsiteX518" fmla="*/ 391912 w 1717675"/>
              <a:gd name="connsiteY518" fmla="*/ 391912 w 1717675"/>
              <a:gd name="connsiteX519" fmla="*/ 391912 w 1717675"/>
              <a:gd name="connsiteY519" fmla="*/ 391912 w 1717675"/>
              <a:gd name="connsiteX520" fmla="*/ 391912 w 1717675"/>
              <a:gd name="connsiteY520" fmla="*/ 391912 w 1717675"/>
              <a:gd name="connsiteX521" fmla="*/ 391912 w 1717675"/>
              <a:gd name="connsiteY521" fmla="*/ 391912 w 1717675"/>
              <a:gd name="connsiteX522" fmla="*/ 391912 w 1717675"/>
              <a:gd name="connsiteY522" fmla="*/ 391912 w 1717675"/>
              <a:gd name="connsiteX523" fmla="*/ 391912 w 1717675"/>
              <a:gd name="connsiteY523" fmla="*/ 391912 w 1717675"/>
              <a:gd name="connsiteX524" fmla="*/ 391912 w 1717675"/>
              <a:gd name="connsiteY524" fmla="*/ 391912 w 1717675"/>
              <a:gd name="connsiteX525" fmla="*/ 391912 w 1717675"/>
              <a:gd name="connsiteY525" fmla="*/ 391912 w 1717675"/>
              <a:gd name="connsiteX526" fmla="*/ 391912 w 1717675"/>
              <a:gd name="connsiteY526" fmla="*/ 391912 w 1717675"/>
              <a:gd name="connsiteX527" fmla="*/ 391912 w 1717675"/>
              <a:gd name="connsiteY527" fmla="*/ 391912 w 1717675"/>
              <a:gd name="connsiteX528" fmla="*/ 391912 w 1717675"/>
              <a:gd name="connsiteY528" fmla="*/ 391912 w 1717675"/>
              <a:gd name="connsiteX529" fmla="*/ 391912 w 1717675"/>
              <a:gd name="connsiteY529" fmla="*/ 391912 w 1717675"/>
              <a:gd name="connsiteX530" fmla="*/ 391912 w 1717675"/>
              <a:gd name="connsiteY530" fmla="*/ 391912 w 1717675"/>
              <a:gd name="connsiteX531" fmla="*/ 391912 w 1717675"/>
              <a:gd name="connsiteY531" fmla="*/ 391912 w 1717675"/>
              <a:gd name="connsiteX532" fmla="*/ 391912 w 1717675"/>
              <a:gd name="connsiteY532" fmla="*/ 391912 w 1717675"/>
              <a:gd name="connsiteX533" fmla="*/ 391912 w 1717675"/>
              <a:gd name="connsiteY533" fmla="*/ 391912 w 1717675"/>
              <a:gd name="connsiteX534" fmla="*/ 391912 w 1717675"/>
              <a:gd name="connsiteY534" fmla="*/ 391912 w 1717675"/>
              <a:gd name="connsiteX535" fmla="*/ 391912 w 1717675"/>
              <a:gd name="connsiteY535" fmla="*/ 391912 w 1717675"/>
              <a:gd name="connsiteX536" fmla="*/ 391912 w 1717675"/>
              <a:gd name="connsiteY536" fmla="*/ 391912 w 1717675"/>
              <a:gd name="connsiteX537" fmla="*/ 391912 w 1717675"/>
              <a:gd name="connsiteY537" fmla="*/ 391912 w 1717675"/>
              <a:gd name="connsiteX538" fmla="*/ 391912 w 1717675"/>
              <a:gd name="connsiteY538" fmla="*/ 391912 w 1717675"/>
              <a:gd name="connsiteX539" fmla="*/ 391912 w 1717675"/>
              <a:gd name="connsiteY539" fmla="*/ 391912 w 1717675"/>
              <a:gd name="connsiteX540" fmla="*/ 391912 w 1717675"/>
              <a:gd name="connsiteY540" fmla="*/ 391912 w 1717675"/>
              <a:gd name="connsiteX541" fmla="*/ 391912 w 1717675"/>
              <a:gd name="connsiteY541" fmla="*/ 391912 w 1717675"/>
              <a:gd name="connsiteX542" fmla="*/ 391912 w 1717675"/>
              <a:gd name="connsiteY542" fmla="*/ 391912 w 1717675"/>
              <a:gd name="connsiteX543" fmla="*/ 391912 w 1717675"/>
              <a:gd name="connsiteY543" fmla="*/ 391912 w 1717675"/>
              <a:gd name="connsiteX544" fmla="*/ 391912 w 1717675"/>
              <a:gd name="connsiteY544" fmla="*/ 391912 w 1717675"/>
              <a:gd name="connsiteX545" fmla="*/ 391912 w 1717675"/>
              <a:gd name="connsiteY545" fmla="*/ 391912 w 1717675"/>
              <a:gd name="connsiteX546" fmla="*/ 391912 w 1717675"/>
              <a:gd name="connsiteY546" fmla="*/ 391912 w 1717675"/>
              <a:gd name="connsiteX547" fmla="*/ 391912 w 1717675"/>
              <a:gd name="connsiteY547" fmla="*/ 391912 w 1717675"/>
              <a:gd name="connsiteX548" fmla="*/ 391912 w 1717675"/>
              <a:gd name="connsiteY548" fmla="*/ 391912 w 1717675"/>
              <a:gd name="connsiteX549" fmla="*/ 391912 w 1717675"/>
              <a:gd name="connsiteY549" fmla="*/ 391912 w 1717675"/>
              <a:gd name="connsiteX550" fmla="*/ 391912 w 1717675"/>
              <a:gd name="connsiteY550" fmla="*/ 391912 w 1717675"/>
              <a:gd name="connsiteX551" fmla="*/ 391912 w 1717675"/>
              <a:gd name="connsiteY551" fmla="*/ 391912 w 1717675"/>
              <a:gd name="connsiteX552" fmla="*/ 391912 w 1717675"/>
              <a:gd name="connsiteY552" fmla="*/ 391912 w 1717675"/>
              <a:gd name="connsiteX553" fmla="*/ 391912 w 1717675"/>
              <a:gd name="connsiteY553" fmla="*/ 391912 w 1717675"/>
              <a:gd name="connsiteX554" fmla="*/ 391912 w 1717675"/>
              <a:gd name="connsiteY554" fmla="*/ 391912 w 1717675"/>
              <a:gd name="connsiteX555" fmla="*/ 391912 w 1717675"/>
              <a:gd name="connsiteY555" fmla="*/ 391912 w 1717675"/>
              <a:gd name="connsiteX556" fmla="*/ 391912 w 1717675"/>
              <a:gd name="connsiteY556" fmla="*/ 391912 w 1717675"/>
              <a:gd name="connsiteX557" fmla="*/ 391912 w 1717675"/>
              <a:gd name="connsiteY557" fmla="*/ 391912 w 1717675"/>
              <a:gd name="connsiteX558" fmla="*/ 391912 w 1717675"/>
              <a:gd name="connsiteY558" fmla="*/ 391912 w 1717675"/>
              <a:gd name="connsiteX559" fmla="*/ 391912 w 1717675"/>
              <a:gd name="connsiteY559" fmla="*/ 391912 w 1717675"/>
              <a:gd name="connsiteX560" fmla="*/ 391912 w 1717675"/>
              <a:gd name="connsiteY560" fmla="*/ 391912 w 1717675"/>
              <a:gd name="connsiteX561" fmla="*/ 391912 w 1717675"/>
              <a:gd name="connsiteY561" fmla="*/ 391912 w 1717675"/>
              <a:gd name="connsiteX562" fmla="*/ 391912 w 1717675"/>
              <a:gd name="connsiteY562" fmla="*/ 391912 w 1717675"/>
              <a:gd name="connsiteX563" fmla="*/ 391912 w 1717675"/>
              <a:gd name="connsiteY563" fmla="*/ 391912 w 1717675"/>
              <a:gd name="connsiteX564" fmla="*/ 391912 w 1717675"/>
              <a:gd name="connsiteY564" fmla="*/ 391912 w 1717675"/>
              <a:gd name="connsiteX565" fmla="*/ 391912 w 1717675"/>
              <a:gd name="connsiteY565" fmla="*/ 391912 w 1717675"/>
              <a:gd name="connsiteX566" fmla="*/ 391912 w 1717675"/>
              <a:gd name="connsiteY566" fmla="*/ 391912 w 1717675"/>
              <a:gd name="connsiteX567" fmla="*/ 391912 w 1717675"/>
              <a:gd name="connsiteY567" fmla="*/ 391912 w 1717675"/>
              <a:gd name="connsiteX568" fmla="*/ 391912 w 1717675"/>
              <a:gd name="connsiteY568" fmla="*/ 391912 w 1717675"/>
              <a:gd name="connsiteX569" fmla="*/ 391912 w 1717675"/>
              <a:gd name="connsiteY569" fmla="*/ 391912 w 1717675"/>
              <a:gd name="connsiteX570" fmla="*/ 391912 w 1717675"/>
              <a:gd name="connsiteY570" fmla="*/ 391912 w 1717675"/>
              <a:gd name="connsiteX571" fmla="*/ 391912 w 1717675"/>
              <a:gd name="connsiteY571" fmla="*/ 391912 w 1717675"/>
              <a:gd name="connsiteX572" fmla="*/ 391912 w 1717675"/>
              <a:gd name="connsiteY572" fmla="*/ 391912 w 1717675"/>
              <a:gd name="connsiteX573" fmla="*/ 391912 w 1717675"/>
              <a:gd name="connsiteY573" fmla="*/ 391912 w 1717675"/>
              <a:gd name="connsiteX574" fmla="*/ 391912 w 1717675"/>
              <a:gd name="connsiteY574" fmla="*/ 391912 w 1717675"/>
              <a:gd name="connsiteX575" fmla="*/ 391912 w 1717675"/>
              <a:gd name="connsiteY575" fmla="*/ 391912 w 1717675"/>
              <a:gd name="connsiteX576" fmla="*/ 391912 w 1717675"/>
              <a:gd name="connsiteY576" fmla="*/ 391912 w 1717675"/>
              <a:gd name="connsiteX577" fmla="*/ 391912 w 1717675"/>
              <a:gd name="connsiteY577" fmla="*/ 391912 w 1717675"/>
              <a:gd name="connsiteX578" fmla="*/ 391912 w 1717675"/>
              <a:gd name="connsiteY578" fmla="*/ 391912 w 1717675"/>
              <a:gd name="connsiteX579" fmla="*/ 391912 w 1717675"/>
              <a:gd name="connsiteY579" fmla="*/ 391912 w 1717675"/>
              <a:gd name="connsiteX580" fmla="*/ 391912 w 1717675"/>
              <a:gd name="connsiteY580" fmla="*/ 391912 w 1717675"/>
              <a:gd name="connsiteX581" fmla="*/ 391912 w 1717675"/>
              <a:gd name="connsiteY581" fmla="*/ 391912 w 1717675"/>
              <a:gd name="connsiteX582" fmla="*/ 391912 w 1717675"/>
              <a:gd name="connsiteY582" fmla="*/ 391912 w 1717675"/>
              <a:gd name="connsiteX583" fmla="*/ 391912 w 1717675"/>
              <a:gd name="connsiteY583" fmla="*/ 391912 w 1717675"/>
              <a:gd name="connsiteX584" fmla="*/ 391912 w 1717675"/>
              <a:gd name="connsiteY584" fmla="*/ 391912 w 1717675"/>
              <a:gd name="connsiteX585" fmla="*/ 391912 w 1717675"/>
              <a:gd name="connsiteY585" fmla="*/ 391912 w 1717675"/>
              <a:gd name="connsiteX586" fmla="*/ 391912 w 1717675"/>
              <a:gd name="connsiteY586" fmla="*/ 391912 w 1717675"/>
              <a:gd name="connsiteX587" fmla="*/ 391912 w 1717675"/>
              <a:gd name="connsiteY587" fmla="*/ 391912 w 1717675"/>
              <a:gd name="connsiteX588" fmla="*/ 391912 w 1717675"/>
              <a:gd name="connsiteY588" fmla="*/ 391912 w 1717675"/>
              <a:gd name="connsiteX589" fmla="*/ 391912 w 1717675"/>
              <a:gd name="connsiteY589" fmla="*/ 391912 w 1717675"/>
              <a:gd name="connsiteX590" fmla="*/ 391912 w 1717675"/>
              <a:gd name="connsiteY590" fmla="*/ 391912 w 1717675"/>
              <a:gd name="connsiteX591" fmla="*/ 391912 w 1717675"/>
              <a:gd name="connsiteY591" fmla="*/ 391912 w 1717675"/>
              <a:gd name="connsiteX592" fmla="*/ 391912 w 1717675"/>
              <a:gd name="connsiteY592" fmla="*/ 391912 w 1717675"/>
              <a:gd name="connsiteX593" fmla="*/ 391912 w 1717675"/>
              <a:gd name="connsiteY593" fmla="*/ 391912 w 1717675"/>
              <a:gd name="connsiteX594" fmla="*/ 391912 w 1717675"/>
              <a:gd name="connsiteY594" fmla="*/ 391912 w 1717675"/>
              <a:gd name="connsiteX595" fmla="*/ 391912 w 1717675"/>
              <a:gd name="connsiteY595" fmla="*/ 391912 w 1717675"/>
              <a:gd name="connsiteX596" fmla="*/ 391912 w 1717675"/>
              <a:gd name="connsiteY596" fmla="*/ 391912 w 1717675"/>
              <a:gd name="connsiteX597" fmla="*/ 391912 w 1717675"/>
              <a:gd name="connsiteY597" fmla="*/ 391912 w 1717675"/>
              <a:gd name="connsiteX598" fmla="*/ 391912 w 1717675"/>
              <a:gd name="connsiteY598" fmla="*/ 391912 w 1717675"/>
              <a:gd name="connsiteX599" fmla="*/ 391912 w 1717675"/>
              <a:gd name="connsiteY599" fmla="*/ 391912 w 1717675"/>
              <a:gd name="connsiteX600" fmla="*/ 391912 w 1717675"/>
              <a:gd name="connsiteY600" fmla="*/ 391912 w 1717675"/>
              <a:gd name="connsiteX601" fmla="*/ 391912 w 1717675"/>
              <a:gd name="connsiteY601" fmla="*/ 391912 w 1717675"/>
              <a:gd name="connsiteX602" fmla="*/ 391912 w 1717675"/>
              <a:gd name="connsiteY602" fmla="*/ 391912 w 1717675"/>
              <a:gd name="connsiteX603" fmla="*/ 391912 w 1717675"/>
              <a:gd name="connsiteY603" fmla="*/ 391912 w 1717675"/>
              <a:gd name="connsiteX604" fmla="*/ 391912 w 1717675"/>
              <a:gd name="connsiteY604" fmla="*/ 391912 w 1717675"/>
              <a:gd name="connsiteX605" fmla="*/ 391912 w 1717675"/>
              <a:gd name="connsiteY605" fmla="*/ 391912 w 1717675"/>
              <a:gd name="connsiteX606" fmla="*/ 391912 w 1717675"/>
              <a:gd name="connsiteY606" fmla="*/ 391912 w 1717675"/>
              <a:gd name="connsiteX607" fmla="*/ 391912 w 1717675"/>
              <a:gd name="connsiteY607" fmla="*/ 391912 w 1717675"/>
              <a:gd name="connsiteX608" fmla="*/ 391912 w 1717675"/>
              <a:gd name="connsiteY608" fmla="*/ 391912 w 1717675"/>
              <a:gd name="connsiteX609" fmla="*/ 391912 w 1717675"/>
              <a:gd name="connsiteY609" fmla="*/ 391912 w 1717675"/>
              <a:gd name="connsiteX610" fmla="*/ 391912 w 1717675"/>
              <a:gd name="connsiteY610" fmla="*/ 391912 w 1717675"/>
              <a:gd name="connsiteX611" fmla="*/ 391912 w 1717675"/>
              <a:gd name="connsiteY611" fmla="*/ 391912 w 1717675"/>
              <a:gd name="connsiteX612" fmla="*/ 391912 w 1717675"/>
              <a:gd name="connsiteY612" fmla="*/ 391912 w 1717675"/>
              <a:gd name="connsiteX613" fmla="*/ 391912 w 1717675"/>
              <a:gd name="connsiteY613" fmla="*/ 391912 w 1717675"/>
              <a:gd name="connsiteX614" fmla="*/ 391912 w 1717675"/>
              <a:gd name="connsiteY614" fmla="*/ 391912 w 1717675"/>
              <a:gd name="connsiteX615" fmla="*/ 391912 w 1717675"/>
              <a:gd name="connsiteY615" fmla="*/ 391912 w 1717675"/>
              <a:gd name="connsiteX616" fmla="*/ 391912 w 1717675"/>
              <a:gd name="connsiteY616" fmla="*/ 391912 w 1717675"/>
              <a:gd name="connsiteX617" fmla="*/ 391912 w 1717675"/>
              <a:gd name="connsiteY617" fmla="*/ 391912 w 1717675"/>
              <a:gd name="connsiteX618" fmla="*/ 391912 w 1717675"/>
              <a:gd name="connsiteY618" fmla="*/ 391912 w 1717675"/>
              <a:gd name="connsiteX619" fmla="*/ 391912 w 1717675"/>
              <a:gd name="connsiteY619" fmla="*/ 391912 w 1717675"/>
              <a:gd name="connsiteX620" fmla="*/ 391912 w 1717675"/>
              <a:gd name="connsiteY620" fmla="*/ 391912 w 1717675"/>
              <a:gd name="connsiteX621" fmla="*/ 391912 w 1717675"/>
              <a:gd name="connsiteY621" fmla="*/ 391912 w 1717675"/>
              <a:gd name="connsiteX622" fmla="*/ 391912 w 1717675"/>
              <a:gd name="connsiteY622" fmla="*/ 391912 w 1717675"/>
              <a:gd name="connsiteX623" fmla="*/ 391912 w 1717675"/>
              <a:gd name="connsiteY623" fmla="*/ 391912 w 1717675"/>
              <a:gd name="connsiteX624" fmla="*/ 391912 w 1717675"/>
              <a:gd name="connsiteY624" fmla="*/ 391912 w 1717675"/>
              <a:gd name="connsiteX625" fmla="*/ 391912 w 1717675"/>
              <a:gd name="connsiteY625" fmla="*/ 391912 w 1717675"/>
              <a:gd name="connsiteX626" fmla="*/ 391912 w 1717675"/>
              <a:gd name="connsiteY626" fmla="*/ 391912 w 1717675"/>
              <a:gd name="connsiteX627" fmla="*/ 391912 w 1717675"/>
              <a:gd name="connsiteY627" fmla="*/ 391912 w 1717675"/>
              <a:gd name="connsiteX628" fmla="*/ 391912 w 1717675"/>
              <a:gd name="connsiteY628" fmla="*/ 391912 w 1717675"/>
              <a:gd name="connsiteX629" fmla="*/ 391912 w 1717675"/>
              <a:gd name="connsiteY629" fmla="*/ 391912 w 1717675"/>
              <a:gd name="connsiteX630" fmla="*/ 391912 w 1717675"/>
              <a:gd name="connsiteY630" fmla="*/ 391912 w 1717675"/>
              <a:gd name="connsiteX631" fmla="*/ 391912 w 1717675"/>
              <a:gd name="connsiteY631" fmla="*/ 391912 w 1717675"/>
              <a:gd name="connsiteX632" fmla="*/ 391912 w 1717675"/>
              <a:gd name="connsiteY632" fmla="*/ 391912 w 1717675"/>
              <a:gd name="connsiteX633" fmla="*/ 391912 w 1717675"/>
              <a:gd name="connsiteY633" fmla="*/ 391912 w 1717675"/>
              <a:gd name="connsiteX634" fmla="*/ 391912 w 1717675"/>
              <a:gd name="connsiteY634" fmla="*/ 391912 w 1717675"/>
              <a:gd name="connsiteX635" fmla="*/ 391912 w 1717675"/>
              <a:gd name="connsiteY635" fmla="*/ 391912 w 1717675"/>
              <a:gd name="connsiteX636" fmla="*/ 391912 w 1717675"/>
              <a:gd name="connsiteY636" fmla="*/ 391912 w 1717675"/>
              <a:gd name="connsiteX637" fmla="*/ 391912 w 1717675"/>
              <a:gd name="connsiteY637" fmla="*/ 391912 w 1717675"/>
              <a:gd name="connsiteX638" fmla="*/ 391912 w 1717675"/>
              <a:gd name="connsiteY638" fmla="*/ 391912 w 1717675"/>
              <a:gd name="connsiteX639" fmla="*/ 391912 w 1717675"/>
              <a:gd name="connsiteY639" fmla="*/ 391912 w 1717675"/>
              <a:gd name="connsiteX640" fmla="*/ 391912 w 1717675"/>
              <a:gd name="connsiteY640" fmla="*/ 391912 w 1717675"/>
              <a:gd name="connsiteX641" fmla="*/ 391912 w 1717675"/>
              <a:gd name="connsiteY641" fmla="*/ 391912 w 1717675"/>
              <a:gd name="connsiteX642" fmla="*/ 391912 w 1717675"/>
              <a:gd name="connsiteY642" fmla="*/ 391912 w 1717675"/>
              <a:gd name="connsiteX643" fmla="*/ 391912 w 1717675"/>
              <a:gd name="connsiteY643" fmla="*/ 391912 w 1717675"/>
              <a:gd name="connsiteX644" fmla="*/ 391912 w 1717675"/>
              <a:gd name="connsiteY644" fmla="*/ 391912 w 1717675"/>
              <a:gd name="connsiteX645" fmla="*/ 391912 w 1717675"/>
              <a:gd name="connsiteY645" fmla="*/ 391912 w 1717675"/>
              <a:gd name="connsiteX646" fmla="*/ 391912 w 1717675"/>
              <a:gd name="connsiteY646" fmla="*/ 391912 w 1717675"/>
              <a:gd name="connsiteX647" fmla="*/ 391912 w 1717675"/>
              <a:gd name="connsiteY647" fmla="*/ 391912 w 1717675"/>
              <a:gd name="connsiteX648" fmla="*/ 391912 w 1717675"/>
              <a:gd name="connsiteY648" fmla="*/ 391912 w 1717675"/>
              <a:gd name="connsiteX649" fmla="*/ 391912 w 1717675"/>
              <a:gd name="connsiteY649" fmla="*/ 391912 w 1717675"/>
              <a:gd name="connsiteX650" fmla="*/ 391912 w 1717675"/>
              <a:gd name="connsiteY650" fmla="*/ 391912 w 1717675"/>
              <a:gd name="connsiteX651" fmla="*/ 391912 w 1717675"/>
              <a:gd name="connsiteY651" fmla="*/ 391912 w 1717675"/>
              <a:gd name="connsiteX652" fmla="*/ 391912 w 1717675"/>
              <a:gd name="connsiteY652" fmla="*/ 391912 w 1717675"/>
              <a:gd name="connsiteX653" fmla="*/ 391912 w 1717675"/>
              <a:gd name="connsiteY653" fmla="*/ 391912 w 1717675"/>
              <a:gd name="connsiteX654" fmla="*/ 391912 w 1717675"/>
              <a:gd name="connsiteY654" fmla="*/ 391912 w 1717675"/>
              <a:gd name="connsiteX655" fmla="*/ 391912 w 1717675"/>
              <a:gd name="connsiteY655" fmla="*/ 391912 w 1717675"/>
              <a:gd name="connsiteX656" fmla="*/ 391912 w 1717675"/>
              <a:gd name="connsiteY656" fmla="*/ 391912 w 1717675"/>
              <a:gd name="connsiteX657" fmla="*/ 391912 w 1717675"/>
              <a:gd name="connsiteY657" fmla="*/ 391912 w 1717675"/>
              <a:gd name="connsiteX658" fmla="*/ 391912 w 1717675"/>
              <a:gd name="connsiteY658" fmla="*/ 391912 w 1717675"/>
              <a:gd name="connsiteX659" fmla="*/ 391912 w 1717675"/>
              <a:gd name="connsiteY659" fmla="*/ 391912 w 1717675"/>
              <a:gd name="connsiteX660" fmla="*/ 391912 w 1717675"/>
              <a:gd name="connsiteY660" fmla="*/ 391912 w 1717675"/>
              <a:gd name="connsiteX661" fmla="*/ 391912 w 1717675"/>
              <a:gd name="connsiteY661" fmla="*/ 391912 w 1717675"/>
              <a:gd name="connsiteX662" fmla="*/ 391912 w 1717675"/>
              <a:gd name="connsiteY662" fmla="*/ 391912 w 1717675"/>
              <a:gd name="connsiteX663" fmla="*/ 391912 w 1717675"/>
              <a:gd name="connsiteY663" fmla="*/ 391912 w 1717675"/>
              <a:gd name="connsiteX664" fmla="*/ 391912 w 1717675"/>
              <a:gd name="connsiteY664" fmla="*/ 391912 w 1717675"/>
              <a:gd name="connsiteX665" fmla="*/ 391912 w 1717675"/>
              <a:gd name="connsiteY665" fmla="*/ 391912 w 1717675"/>
              <a:gd name="connsiteX666" fmla="*/ 391912 w 1717675"/>
              <a:gd name="connsiteY666" fmla="*/ 391912 w 1717675"/>
              <a:gd name="connsiteX667" fmla="*/ 391912 w 1717675"/>
              <a:gd name="connsiteY667" fmla="*/ 391912 w 1717675"/>
              <a:gd name="connsiteX668" fmla="*/ 391912 w 1717675"/>
              <a:gd name="connsiteY668" fmla="*/ 391912 w 1717675"/>
              <a:gd name="connsiteX669" fmla="*/ 391912 w 1717675"/>
              <a:gd name="connsiteY669" fmla="*/ 391912 w 1717675"/>
              <a:gd name="connsiteX670" fmla="*/ 391912 w 1717675"/>
              <a:gd name="connsiteY670" fmla="*/ 391912 w 1717675"/>
              <a:gd name="connsiteX671" fmla="*/ 391912 w 1717675"/>
              <a:gd name="connsiteY671" fmla="*/ 391912 w 1717675"/>
              <a:gd name="connsiteX672" fmla="*/ 391912 w 1717675"/>
              <a:gd name="connsiteY672" fmla="*/ 391912 w 1717675"/>
              <a:gd name="connsiteX673" fmla="*/ 391912 w 1717675"/>
              <a:gd name="connsiteY673" fmla="*/ 391912 w 1717675"/>
              <a:gd name="connsiteX674" fmla="*/ 391912 w 1717675"/>
              <a:gd name="connsiteY674" fmla="*/ 391912 w 1717675"/>
              <a:gd name="connsiteX675" fmla="*/ 391912 w 1717675"/>
              <a:gd name="connsiteY675" fmla="*/ 391912 w 1717675"/>
              <a:gd name="connsiteX676" fmla="*/ 391912 w 1717675"/>
              <a:gd name="connsiteY676" fmla="*/ 391912 w 1717675"/>
              <a:gd name="connsiteX677" fmla="*/ 391912 w 1717675"/>
              <a:gd name="connsiteY677" fmla="*/ 391912 w 1717675"/>
              <a:gd name="connsiteX678" fmla="*/ 391912 w 1717675"/>
              <a:gd name="connsiteY678" fmla="*/ 391912 w 1717675"/>
              <a:gd name="connsiteX679" fmla="*/ 391912 w 1717675"/>
              <a:gd name="connsiteY679" fmla="*/ 391912 w 1717675"/>
              <a:gd name="connsiteX680" fmla="*/ 391912 w 1717675"/>
              <a:gd name="connsiteY680" fmla="*/ 391912 w 1717675"/>
              <a:gd name="connsiteX681" fmla="*/ 391912 w 1717675"/>
              <a:gd name="connsiteY681" fmla="*/ 391912 w 1717675"/>
              <a:gd name="connsiteX682" fmla="*/ 391912 w 1717675"/>
              <a:gd name="connsiteY682" fmla="*/ 391912 w 1717675"/>
              <a:gd name="connsiteX683" fmla="*/ 391912 w 1717675"/>
              <a:gd name="connsiteY683" fmla="*/ 391912 w 1717675"/>
              <a:gd name="connsiteX684" fmla="*/ 391912 w 1717675"/>
              <a:gd name="connsiteY684" fmla="*/ 391912 w 1717675"/>
              <a:gd name="connsiteX685" fmla="*/ 391912 w 1717675"/>
              <a:gd name="connsiteY685" fmla="*/ 391912 w 1717675"/>
              <a:gd name="connsiteX686" fmla="*/ 391912 w 1717675"/>
              <a:gd name="connsiteY686" fmla="*/ 391912 w 1717675"/>
              <a:gd name="connsiteX687" fmla="*/ 391912 w 1717675"/>
              <a:gd name="connsiteY687" fmla="*/ 391912 w 1717675"/>
              <a:gd name="connsiteX688" fmla="*/ 391912 w 1717675"/>
              <a:gd name="connsiteY688" fmla="*/ 391912 w 1717675"/>
              <a:gd name="connsiteX689" fmla="*/ 391912 w 1717675"/>
              <a:gd name="connsiteY689" fmla="*/ 391912 w 1717675"/>
              <a:gd name="connsiteX690" fmla="*/ 391912 w 1717675"/>
              <a:gd name="connsiteY690" fmla="*/ 391912 w 1717675"/>
              <a:gd name="connsiteX691" fmla="*/ 391912 w 1717675"/>
              <a:gd name="connsiteY691" fmla="*/ 391912 w 1717675"/>
              <a:gd name="connsiteX692" fmla="*/ 391912 w 1717675"/>
              <a:gd name="connsiteY692" fmla="*/ 391912 w 1717675"/>
              <a:gd name="connsiteX693" fmla="*/ 391912 w 1717675"/>
              <a:gd name="connsiteY693" fmla="*/ 391912 w 1717675"/>
              <a:gd name="connsiteX694" fmla="*/ 391912 w 1717675"/>
              <a:gd name="connsiteY694" fmla="*/ 391912 w 1717675"/>
              <a:gd name="connsiteX695" fmla="*/ 391912 w 1717675"/>
              <a:gd name="connsiteY695" fmla="*/ 391912 w 1717675"/>
              <a:gd name="connsiteX696" fmla="*/ 391912 w 1717675"/>
              <a:gd name="connsiteY696" fmla="*/ 391912 w 1717675"/>
              <a:gd name="connsiteX697" fmla="*/ 391912 w 1717675"/>
              <a:gd name="connsiteY697" fmla="*/ 391912 w 1717675"/>
              <a:gd name="connsiteX698" fmla="*/ 391912 w 1717675"/>
              <a:gd name="connsiteY698" fmla="*/ 391912 w 1717675"/>
              <a:gd name="connsiteX699" fmla="*/ 391912 w 1717675"/>
              <a:gd name="connsiteY699" fmla="*/ 391912 w 1717675"/>
              <a:gd name="connsiteX700" fmla="*/ 391912 w 1717675"/>
              <a:gd name="connsiteY700" fmla="*/ 391912 w 1717675"/>
              <a:gd name="connsiteX701" fmla="*/ 391912 w 1717675"/>
              <a:gd name="connsiteY701" fmla="*/ 391912 w 1717675"/>
              <a:gd name="connsiteX702" fmla="*/ 391912 w 1717675"/>
              <a:gd name="connsiteY702" fmla="*/ 391912 w 1717675"/>
              <a:gd name="connsiteX703" fmla="*/ 391912 w 1717675"/>
              <a:gd name="connsiteY703" fmla="*/ 391912 w 1717675"/>
              <a:gd name="connsiteX704" fmla="*/ 391912 w 1717675"/>
              <a:gd name="connsiteY704" fmla="*/ 391912 w 1717675"/>
              <a:gd name="connsiteX705" fmla="*/ 391912 w 1717675"/>
              <a:gd name="connsiteY705" fmla="*/ 391912 w 1717675"/>
              <a:gd name="connsiteX706" fmla="*/ 391912 w 1717675"/>
              <a:gd name="connsiteY706" fmla="*/ 391912 w 1717675"/>
              <a:gd name="connsiteX707" fmla="*/ 391912 w 1717675"/>
              <a:gd name="connsiteY707" fmla="*/ 391912 w 1717675"/>
              <a:gd name="connsiteX708" fmla="*/ 391912 w 1717675"/>
              <a:gd name="connsiteY708" fmla="*/ 391912 w 1717675"/>
              <a:gd name="connsiteX709" fmla="*/ 391912 w 1717675"/>
              <a:gd name="connsiteY709" fmla="*/ 391912 w 1717675"/>
              <a:gd name="connsiteX710" fmla="*/ 391912 w 1717675"/>
              <a:gd name="connsiteY710" fmla="*/ 391912 w 1717675"/>
              <a:gd name="connsiteX711" fmla="*/ 391912 w 1717675"/>
              <a:gd name="connsiteY711" fmla="*/ 391912 w 1717675"/>
              <a:gd name="connsiteX712" fmla="*/ 391912 w 1717675"/>
              <a:gd name="connsiteY712" fmla="*/ 391912 w 1717675"/>
              <a:gd name="connsiteX713" fmla="*/ 391912 w 1717675"/>
              <a:gd name="connsiteY713" fmla="*/ 391912 w 1717675"/>
              <a:gd name="connsiteX714" fmla="*/ 391912 w 1717675"/>
              <a:gd name="connsiteY714" fmla="*/ 391912 w 1717675"/>
              <a:gd name="connsiteX715" fmla="*/ 391912 w 1717675"/>
              <a:gd name="connsiteY715" fmla="*/ 391912 w 1717675"/>
              <a:gd name="connsiteX716" fmla="*/ 391912 w 1717675"/>
              <a:gd name="connsiteY716" fmla="*/ 391912 w 1717675"/>
              <a:gd name="connsiteX717" fmla="*/ 391912 w 1717675"/>
              <a:gd name="connsiteY717" fmla="*/ 391912 w 1717675"/>
              <a:gd name="connsiteX718" fmla="*/ 391912 w 1717675"/>
              <a:gd name="connsiteY718" fmla="*/ 391912 w 1717675"/>
              <a:gd name="connsiteX719" fmla="*/ 391912 w 1717675"/>
              <a:gd name="connsiteY719" fmla="*/ 391912 w 1717675"/>
              <a:gd name="connsiteX720" fmla="*/ 391912 w 1717675"/>
              <a:gd name="connsiteY720" fmla="*/ 391912 w 1717675"/>
              <a:gd name="connsiteX721" fmla="*/ 391912 w 1717675"/>
              <a:gd name="connsiteY721" fmla="*/ 391912 w 1717675"/>
              <a:gd name="connsiteX722" fmla="*/ 391912 w 1717675"/>
              <a:gd name="connsiteY722" fmla="*/ 391912 w 1717675"/>
              <a:gd name="connsiteX723" fmla="*/ 391912 w 1717675"/>
              <a:gd name="connsiteY723" fmla="*/ 391912 w 1717675"/>
              <a:gd name="connsiteX724" fmla="*/ 391912 w 1717675"/>
              <a:gd name="connsiteY724" fmla="*/ 391912 w 1717675"/>
              <a:gd name="connsiteX725" fmla="*/ 391912 w 1717675"/>
              <a:gd name="connsiteY725" fmla="*/ 391912 w 1717675"/>
              <a:gd name="connsiteX726" fmla="*/ 391912 w 1717675"/>
              <a:gd name="connsiteY726" fmla="*/ 391912 w 1717675"/>
              <a:gd name="connsiteX727" fmla="*/ 391912 w 1717675"/>
              <a:gd name="connsiteY727" fmla="*/ 391912 w 1717675"/>
              <a:gd name="connsiteX728" fmla="*/ 391912 w 1717675"/>
              <a:gd name="connsiteY728" fmla="*/ 391912 w 1717675"/>
              <a:gd name="connsiteX729" fmla="*/ 391912 w 1717675"/>
              <a:gd name="connsiteY729" fmla="*/ 391912 w 1717675"/>
              <a:gd name="connsiteX730" fmla="*/ 391912 w 1717675"/>
              <a:gd name="connsiteY730" fmla="*/ 391912 w 1717675"/>
              <a:gd name="connsiteX731" fmla="*/ 391912 w 1717675"/>
              <a:gd name="connsiteY731" fmla="*/ 391912 w 1717675"/>
              <a:gd name="connsiteX732" fmla="*/ 391912 w 1717675"/>
              <a:gd name="connsiteY732" fmla="*/ 391912 w 1717675"/>
              <a:gd name="connsiteX733" fmla="*/ 391912 w 1717675"/>
              <a:gd name="connsiteY733" fmla="*/ 391912 w 1717675"/>
              <a:gd name="connsiteX734" fmla="*/ 391912 w 1717675"/>
              <a:gd name="connsiteY734" fmla="*/ 391912 w 1717675"/>
              <a:gd name="connsiteX735" fmla="*/ 391912 w 1717675"/>
              <a:gd name="connsiteY735" fmla="*/ 391912 w 1717675"/>
              <a:gd name="connsiteX736" fmla="*/ 391912 w 1717675"/>
              <a:gd name="connsiteY736" fmla="*/ 391912 w 1717675"/>
              <a:gd name="connsiteX737" fmla="*/ 391912 w 1717675"/>
              <a:gd name="connsiteY737" fmla="*/ 391912 w 1717675"/>
              <a:gd name="connsiteX738" fmla="*/ 391912 w 1717675"/>
              <a:gd name="connsiteY738" fmla="*/ 391912 w 1717675"/>
              <a:gd name="connsiteX739" fmla="*/ 391912 w 1717675"/>
              <a:gd name="connsiteY739" fmla="*/ 391912 w 1717675"/>
              <a:gd name="connsiteX740" fmla="*/ 391912 w 1717675"/>
              <a:gd name="connsiteY740" fmla="*/ 391912 w 1717675"/>
              <a:gd name="connsiteX741" fmla="*/ 391912 w 1717675"/>
              <a:gd name="connsiteY741" fmla="*/ 391912 w 1717675"/>
              <a:gd name="connsiteX742" fmla="*/ 391912 w 1717675"/>
              <a:gd name="connsiteY742" fmla="*/ 391912 w 1717675"/>
              <a:gd name="connsiteX743" fmla="*/ 391912 w 1717675"/>
              <a:gd name="connsiteY743" fmla="*/ 391912 w 1717675"/>
              <a:gd name="connsiteX744" fmla="*/ 391912 w 1717675"/>
              <a:gd name="connsiteY744" fmla="*/ 391912 w 1717675"/>
              <a:gd name="connsiteX745" fmla="*/ 391912 w 1717675"/>
              <a:gd name="connsiteY745" fmla="*/ 391912 w 1717675"/>
              <a:gd name="connsiteX746" fmla="*/ 391912 w 1717675"/>
              <a:gd name="connsiteY746" fmla="*/ 391912 w 1717675"/>
              <a:gd name="connsiteX747" fmla="*/ 391912 w 1717675"/>
              <a:gd name="connsiteY747" fmla="*/ 391912 w 1717675"/>
              <a:gd name="connsiteX748" fmla="*/ 391912 w 1717675"/>
              <a:gd name="connsiteY748" fmla="*/ 391912 w 1717675"/>
              <a:gd name="connsiteX749" fmla="*/ 391912 w 1717675"/>
              <a:gd name="connsiteY749" fmla="*/ 391912 w 1717675"/>
              <a:gd name="connsiteX750" fmla="*/ 391912 w 1717675"/>
              <a:gd name="connsiteY750" fmla="*/ 391912 w 1717675"/>
              <a:gd name="connsiteX751" fmla="*/ 391912 w 1717675"/>
              <a:gd name="connsiteY751" fmla="*/ 391912 w 1717675"/>
              <a:gd name="connsiteX752" fmla="*/ 391912 w 1717675"/>
              <a:gd name="connsiteY752" fmla="*/ 391912 w 1717675"/>
              <a:gd name="connsiteX753" fmla="*/ 391912 w 1717675"/>
              <a:gd name="connsiteY753" fmla="*/ 391912 w 1717675"/>
              <a:gd name="connsiteX754" fmla="*/ 391912 w 1717675"/>
              <a:gd name="connsiteY754" fmla="*/ 391912 w 1717675"/>
              <a:gd name="connsiteX755" fmla="*/ 391912 w 1717675"/>
              <a:gd name="connsiteY755" fmla="*/ 391912 w 1717675"/>
              <a:gd name="connsiteX756" fmla="*/ 391912 w 1717675"/>
              <a:gd name="connsiteY756" fmla="*/ 391912 w 1717675"/>
              <a:gd name="connsiteX757" fmla="*/ 391912 w 1717675"/>
              <a:gd name="connsiteY757" fmla="*/ 391912 w 1717675"/>
              <a:gd name="connsiteX758" fmla="*/ 391912 w 1717675"/>
              <a:gd name="connsiteY758" fmla="*/ 391912 w 1717675"/>
              <a:gd name="connsiteX759" fmla="*/ 391912 w 1717675"/>
              <a:gd name="connsiteY759" fmla="*/ 391912 w 1717675"/>
              <a:gd name="connsiteX760" fmla="*/ 391912 w 1717675"/>
              <a:gd name="connsiteY760" fmla="*/ 391912 w 1717675"/>
              <a:gd name="connsiteX761" fmla="*/ 391912 w 1717675"/>
              <a:gd name="connsiteY761" fmla="*/ 391912 w 1717675"/>
              <a:gd name="connsiteX762" fmla="*/ 391912 w 1717675"/>
              <a:gd name="connsiteY762" fmla="*/ 391912 w 1717675"/>
              <a:gd name="connsiteX763" fmla="*/ 391912 w 1717675"/>
              <a:gd name="connsiteY763" fmla="*/ 391912 w 1717675"/>
              <a:gd name="connsiteX764" fmla="*/ 391912 w 1717675"/>
              <a:gd name="connsiteY764" fmla="*/ 391912 w 1717675"/>
              <a:gd name="connsiteX765" fmla="*/ 391912 w 1717675"/>
              <a:gd name="connsiteY765" fmla="*/ 391912 w 1717675"/>
              <a:gd name="connsiteX766" fmla="*/ 391912 w 1717675"/>
              <a:gd name="connsiteY766" fmla="*/ 391912 w 1717675"/>
              <a:gd name="connsiteX767" fmla="*/ 391912 w 1717675"/>
              <a:gd name="connsiteY767" fmla="*/ 391912 w 1717675"/>
              <a:gd name="connsiteX768" fmla="*/ 391912 w 1717675"/>
              <a:gd name="connsiteY768" fmla="*/ 391912 w 1717675"/>
              <a:gd name="connsiteX769" fmla="*/ 391912 w 1717675"/>
              <a:gd name="connsiteY769" fmla="*/ 391912 w 1717675"/>
              <a:gd name="connsiteX770" fmla="*/ 391912 w 1717675"/>
              <a:gd name="connsiteY770" fmla="*/ 391912 w 1717675"/>
              <a:gd name="connsiteX771" fmla="*/ 391912 w 1717675"/>
              <a:gd name="connsiteY771" fmla="*/ 391912 w 1717675"/>
              <a:gd name="connsiteX772" fmla="*/ 391912 w 1717675"/>
              <a:gd name="connsiteY772" fmla="*/ 391912 w 1717675"/>
              <a:gd name="connsiteX773" fmla="*/ 391912 w 1717675"/>
              <a:gd name="connsiteY773" fmla="*/ 391912 w 1717675"/>
              <a:gd name="connsiteX774" fmla="*/ 391912 w 1717675"/>
              <a:gd name="connsiteY774" fmla="*/ 391912 w 1717675"/>
              <a:gd name="connsiteX775" fmla="*/ 391912 w 1717675"/>
              <a:gd name="connsiteY775" fmla="*/ 391912 w 1717675"/>
              <a:gd name="connsiteX776" fmla="*/ 391912 w 1717675"/>
              <a:gd name="connsiteY776" fmla="*/ 391912 w 1717675"/>
              <a:gd name="connsiteX777" fmla="*/ 391912 w 1717675"/>
              <a:gd name="connsiteY777" fmla="*/ 391912 w 1717675"/>
              <a:gd name="connsiteX778" fmla="*/ 391912 w 1717675"/>
              <a:gd name="connsiteY778" fmla="*/ 391912 w 1717675"/>
              <a:gd name="connsiteX779" fmla="*/ 391912 w 1717675"/>
              <a:gd name="connsiteY779" fmla="*/ 391912 w 1717675"/>
              <a:gd name="connsiteX780" fmla="*/ 391912 w 1717675"/>
              <a:gd name="connsiteY780" fmla="*/ 391912 w 1717675"/>
              <a:gd name="connsiteX781" fmla="*/ 391912 w 1717675"/>
              <a:gd name="connsiteY781" fmla="*/ 391912 w 1717675"/>
              <a:gd name="connsiteX782" fmla="*/ 391912 w 1717675"/>
              <a:gd name="connsiteY782" fmla="*/ 391912 w 1717675"/>
              <a:gd name="connsiteX783" fmla="*/ 391912 w 1717675"/>
              <a:gd name="connsiteY783" fmla="*/ 391912 w 1717675"/>
              <a:gd name="connsiteX784" fmla="*/ 391912 w 1717675"/>
              <a:gd name="connsiteY784" fmla="*/ 391912 w 1717675"/>
              <a:gd name="connsiteX785" fmla="*/ 391912 w 1717675"/>
              <a:gd name="connsiteY785" fmla="*/ 391912 w 1717675"/>
              <a:gd name="connsiteX786" fmla="*/ 391912 w 1717675"/>
              <a:gd name="connsiteY786" fmla="*/ 391912 w 1717675"/>
              <a:gd name="connsiteX787" fmla="*/ 391912 w 1717675"/>
              <a:gd name="connsiteY787" fmla="*/ 391912 w 1717675"/>
              <a:gd name="connsiteX788" fmla="*/ 391912 w 1717675"/>
              <a:gd name="connsiteY788" fmla="*/ 391912 w 1717675"/>
              <a:gd name="connsiteX789" fmla="*/ 391912 w 1717675"/>
              <a:gd name="connsiteY789" fmla="*/ 391912 w 1717675"/>
              <a:gd name="connsiteX790" fmla="*/ 391912 w 1717675"/>
              <a:gd name="connsiteY790" fmla="*/ 391912 w 1717675"/>
              <a:gd name="connsiteX791" fmla="*/ 391912 w 1717675"/>
              <a:gd name="connsiteY791" fmla="*/ 391912 w 1717675"/>
              <a:gd name="connsiteX792" fmla="*/ 391912 w 1717675"/>
              <a:gd name="connsiteY792" fmla="*/ 391912 w 1717675"/>
              <a:gd name="connsiteX793" fmla="*/ 391912 w 1717675"/>
              <a:gd name="connsiteY793" fmla="*/ 391912 w 1717675"/>
              <a:gd name="connsiteX794" fmla="*/ 391912 w 1717675"/>
              <a:gd name="connsiteY794" fmla="*/ 391912 w 1717675"/>
              <a:gd name="connsiteX795" fmla="*/ 391912 w 1717675"/>
              <a:gd name="connsiteY795" fmla="*/ 391912 w 1717675"/>
              <a:gd name="connsiteX796" fmla="*/ 391912 w 1717675"/>
              <a:gd name="connsiteY796" fmla="*/ 391912 w 1717675"/>
              <a:gd name="connsiteX797" fmla="*/ 391912 w 1717675"/>
              <a:gd name="connsiteY797" fmla="*/ 391912 w 1717675"/>
              <a:gd name="connsiteX798" fmla="*/ 391912 w 1717675"/>
              <a:gd name="connsiteY798" fmla="*/ 391912 w 1717675"/>
              <a:gd name="connsiteX799" fmla="*/ 391912 w 1717675"/>
              <a:gd name="connsiteY799" fmla="*/ 391912 w 1717675"/>
              <a:gd name="connsiteX800" fmla="*/ 391912 w 1717675"/>
              <a:gd name="connsiteY800" fmla="*/ 391912 w 1717675"/>
              <a:gd name="connsiteX801" fmla="*/ 391912 w 1717675"/>
              <a:gd name="connsiteY801" fmla="*/ 391912 w 1717675"/>
              <a:gd name="connsiteX802" fmla="*/ 391912 w 1717675"/>
              <a:gd name="connsiteY802" fmla="*/ 391912 w 1717675"/>
              <a:gd name="connsiteX803" fmla="*/ 391912 w 1717675"/>
              <a:gd name="connsiteY803" fmla="*/ 391912 w 1717675"/>
              <a:gd name="connsiteX804" fmla="*/ 391912 w 1717675"/>
              <a:gd name="connsiteY804" fmla="*/ 391912 w 1717675"/>
              <a:gd name="connsiteX805" fmla="*/ 391912 w 1717675"/>
              <a:gd name="connsiteY805" fmla="*/ 391912 w 1717675"/>
              <a:gd name="connsiteX806" fmla="*/ 391912 w 1717675"/>
              <a:gd name="connsiteY806" fmla="*/ 391912 w 1717675"/>
              <a:gd name="connsiteX807" fmla="*/ 391912 w 1717675"/>
              <a:gd name="connsiteY807" fmla="*/ 391912 w 1717675"/>
              <a:gd name="connsiteX808" fmla="*/ 391912 w 1717675"/>
              <a:gd name="connsiteY808" fmla="*/ 391912 w 1717675"/>
              <a:gd name="connsiteX809" fmla="*/ 391912 w 1717675"/>
              <a:gd name="connsiteY809" fmla="*/ 391912 w 1717675"/>
              <a:gd name="connsiteX810" fmla="*/ 391912 w 1717675"/>
              <a:gd name="connsiteY810" fmla="*/ 391912 w 1717675"/>
              <a:gd name="connsiteX811" fmla="*/ 391912 w 1717675"/>
              <a:gd name="connsiteY811" fmla="*/ 391912 w 1717675"/>
              <a:gd name="connsiteX812" fmla="*/ 391912 w 1717675"/>
              <a:gd name="connsiteY812" fmla="*/ 391912 w 1717675"/>
              <a:gd name="connsiteX813" fmla="*/ 391912 w 1717675"/>
              <a:gd name="connsiteY813" fmla="*/ 391912 w 1717675"/>
              <a:gd name="connsiteX814" fmla="*/ 391912 w 1717675"/>
              <a:gd name="connsiteY814" fmla="*/ 391912 w 1717675"/>
              <a:gd name="connsiteX815" fmla="*/ 391912 w 1717675"/>
              <a:gd name="connsiteY815" fmla="*/ 391912 w 1717675"/>
              <a:gd name="connsiteX816" fmla="*/ 391912 w 1717675"/>
              <a:gd name="connsiteY816" fmla="*/ 391912 w 1717675"/>
              <a:gd name="connsiteX817" fmla="*/ 391912 w 1717675"/>
              <a:gd name="connsiteY817" fmla="*/ 391912 w 1717675"/>
              <a:gd name="connsiteX818" fmla="*/ 391912 w 1717675"/>
              <a:gd name="connsiteY818" fmla="*/ 391912 w 1717675"/>
              <a:gd name="connsiteX819" fmla="*/ 391912 w 1717675"/>
              <a:gd name="connsiteY819" fmla="*/ 391912 w 1717675"/>
              <a:gd name="connsiteX820" fmla="*/ 391912 w 1717675"/>
              <a:gd name="connsiteY820" fmla="*/ 391912 w 1717675"/>
              <a:gd name="connsiteX821" fmla="*/ 391912 w 1717675"/>
              <a:gd name="connsiteY821" fmla="*/ 391912 w 1717675"/>
              <a:gd name="connsiteX822" fmla="*/ 391912 w 1717675"/>
              <a:gd name="connsiteY822" fmla="*/ 391912 w 1717675"/>
              <a:gd name="connsiteX823" fmla="*/ 391912 w 1717675"/>
              <a:gd name="connsiteY823" fmla="*/ 391912 w 1717675"/>
              <a:gd name="connsiteX824" fmla="*/ 391912 w 1717675"/>
              <a:gd name="connsiteY824" fmla="*/ 391912 w 1717675"/>
              <a:gd name="connsiteX825" fmla="*/ 391912 w 1717675"/>
              <a:gd name="connsiteY825" fmla="*/ 391912 w 1717675"/>
              <a:gd name="connsiteX826" fmla="*/ 391912 w 1717675"/>
              <a:gd name="connsiteY826" fmla="*/ 391912 w 1717675"/>
              <a:gd name="connsiteX827" fmla="*/ 391912 w 1717675"/>
              <a:gd name="connsiteY827" fmla="*/ 391912 w 1717675"/>
              <a:gd name="connsiteX828" fmla="*/ 391912 w 1717675"/>
              <a:gd name="connsiteY828" fmla="*/ 391912 w 1717675"/>
              <a:gd name="connsiteX829" fmla="*/ 391912 w 1717675"/>
              <a:gd name="connsiteY829" fmla="*/ 391912 w 1717675"/>
              <a:gd name="connsiteX830" fmla="*/ 391912 w 1717675"/>
              <a:gd name="connsiteY830" fmla="*/ 391912 w 1717675"/>
              <a:gd name="connsiteX831" fmla="*/ 391912 w 1717675"/>
              <a:gd name="connsiteY831" fmla="*/ 391912 w 1717675"/>
              <a:gd name="connsiteX832" fmla="*/ 391912 w 1717675"/>
              <a:gd name="connsiteY832" fmla="*/ 391912 w 1717675"/>
              <a:gd name="connsiteX833" fmla="*/ 391912 w 1717675"/>
              <a:gd name="connsiteY833" fmla="*/ 391912 w 1717675"/>
              <a:gd name="connsiteX834" fmla="*/ 391912 w 1717675"/>
              <a:gd name="connsiteY834" fmla="*/ 391912 w 1717675"/>
              <a:gd name="connsiteX835" fmla="*/ 391912 w 1717675"/>
              <a:gd name="connsiteY835" fmla="*/ 391912 w 1717675"/>
              <a:gd name="connsiteX836" fmla="*/ 391912 w 1717675"/>
              <a:gd name="connsiteY836" fmla="*/ 391912 w 1717675"/>
              <a:gd name="connsiteX837" fmla="*/ 391912 w 1717675"/>
              <a:gd name="connsiteY837" fmla="*/ 391912 w 1717675"/>
              <a:gd name="connsiteX838" fmla="*/ 391912 w 1717675"/>
              <a:gd name="connsiteY838" fmla="*/ 391912 w 1717675"/>
              <a:gd name="connsiteX839" fmla="*/ 391912 w 1717675"/>
              <a:gd name="connsiteY839" fmla="*/ 391912 w 1717675"/>
              <a:gd name="connsiteX840" fmla="*/ 391912 w 1717675"/>
              <a:gd name="connsiteY840" fmla="*/ 391912 w 1717675"/>
              <a:gd name="connsiteX841" fmla="*/ 391912 w 1717675"/>
              <a:gd name="connsiteY841" fmla="*/ 391912 w 1717675"/>
              <a:gd name="connsiteX842" fmla="*/ 391912 w 1717675"/>
              <a:gd name="connsiteY842" fmla="*/ 391912 w 1717675"/>
              <a:gd name="connsiteX843" fmla="*/ 391912 w 1717675"/>
              <a:gd name="connsiteY843" fmla="*/ 391912 w 1717675"/>
              <a:gd name="connsiteX844" fmla="*/ 391912 w 1717675"/>
              <a:gd name="connsiteY844" fmla="*/ 391912 w 1717675"/>
              <a:gd name="connsiteX845" fmla="*/ 391912 w 1717675"/>
              <a:gd name="connsiteY845" fmla="*/ 391912 w 1717675"/>
              <a:gd name="connsiteX846" fmla="*/ 391912 w 1717675"/>
              <a:gd name="connsiteY846" fmla="*/ 391912 w 1717675"/>
              <a:gd name="connsiteX847" fmla="*/ 391912 w 1717675"/>
              <a:gd name="connsiteY847" fmla="*/ 391912 w 1717675"/>
              <a:gd name="connsiteX848" fmla="*/ 391912 w 1717675"/>
              <a:gd name="connsiteY848" fmla="*/ 391912 w 1717675"/>
              <a:gd name="connsiteX849" fmla="*/ 391912 w 1717675"/>
              <a:gd name="connsiteY849" fmla="*/ 391912 w 1717675"/>
              <a:gd name="connsiteX850" fmla="*/ 391912 w 1717675"/>
              <a:gd name="connsiteY850" fmla="*/ 391912 w 1717675"/>
              <a:gd name="connsiteX851" fmla="*/ 391912 w 1717675"/>
              <a:gd name="connsiteY851" fmla="*/ 391912 w 1717675"/>
              <a:gd name="connsiteX852" fmla="*/ 391912 w 1717675"/>
              <a:gd name="connsiteY852" fmla="*/ 391912 w 1717675"/>
              <a:gd name="connsiteX853" fmla="*/ 391912 w 1717675"/>
              <a:gd name="connsiteY853" fmla="*/ 391912 w 1717675"/>
              <a:gd name="connsiteX854" fmla="*/ 391912 w 1717675"/>
              <a:gd name="connsiteY854" fmla="*/ 391912 w 1717675"/>
              <a:gd name="connsiteX855" fmla="*/ 391912 w 1717675"/>
              <a:gd name="connsiteY855" fmla="*/ 391912 w 1717675"/>
              <a:gd name="connsiteX856" fmla="*/ 391912 w 1717675"/>
              <a:gd name="connsiteY856" fmla="*/ 391912 w 1717675"/>
              <a:gd name="connsiteX857" fmla="*/ 391912 w 1717675"/>
              <a:gd name="connsiteY857" fmla="*/ 391912 w 1717675"/>
              <a:gd name="connsiteX858" fmla="*/ 391912 w 1717675"/>
              <a:gd name="connsiteY858" fmla="*/ 391912 w 1717675"/>
              <a:gd name="connsiteX859" fmla="*/ 391912 w 1717675"/>
              <a:gd name="connsiteY859" fmla="*/ 391912 w 1717675"/>
              <a:gd name="connsiteX860" fmla="*/ 391912 w 1717675"/>
              <a:gd name="connsiteY860" fmla="*/ 391912 w 1717675"/>
              <a:gd name="connsiteX861" fmla="*/ 391912 w 1717675"/>
              <a:gd name="connsiteY861" fmla="*/ 391912 w 1717675"/>
              <a:gd name="connsiteX862" fmla="*/ 391912 w 1717675"/>
              <a:gd name="connsiteY862" fmla="*/ 391912 w 1717675"/>
              <a:gd name="connsiteX863" fmla="*/ 391912 w 1717675"/>
              <a:gd name="connsiteY863" fmla="*/ 391912 w 1717675"/>
              <a:gd name="connsiteX864" fmla="*/ 391912 w 1717675"/>
              <a:gd name="connsiteY864" fmla="*/ 391912 w 1717675"/>
              <a:gd name="connsiteX865" fmla="*/ 391912 w 1717675"/>
              <a:gd name="connsiteY865" fmla="*/ 391912 w 1717675"/>
              <a:gd name="connsiteX866" fmla="*/ 391912 w 1717675"/>
              <a:gd name="connsiteY866" fmla="*/ 391912 w 1717675"/>
              <a:gd name="connsiteX867" fmla="*/ 391912 w 1717675"/>
              <a:gd name="connsiteY867" fmla="*/ 391912 w 1717675"/>
              <a:gd name="connsiteX868" fmla="*/ 391912 w 1717675"/>
              <a:gd name="connsiteY868" fmla="*/ 391912 w 1717675"/>
              <a:gd name="connsiteX869" fmla="*/ 391912 w 1717675"/>
              <a:gd name="connsiteY869" fmla="*/ 391912 w 1717675"/>
              <a:gd name="connsiteX870" fmla="*/ 391912 w 1717675"/>
              <a:gd name="connsiteY870" fmla="*/ 391912 w 1717675"/>
              <a:gd name="connsiteX871" fmla="*/ 391912 w 1717675"/>
              <a:gd name="connsiteY871" fmla="*/ 391912 w 1717675"/>
              <a:gd name="connsiteX872" fmla="*/ 391912 w 1717675"/>
              <a:gd name="connsiteY872" fmla="*/ 391912 w 1717675"/>
              <a:gd name="connsiteX873" fmla="*/ 391912 w 1717675"/>
              <a:gd name="connsiteY873" fmla="*/ 391912 w 1717675"/>
              <a:gd name="connsiteX874" fmla="*/ 391912 w 1717675"/>
              <a:gd name="connsiteY874" fmla="*/ 391912 w 1717675"/>
              <a:gd name="connsiteX875" fmla="*/ 391912 w 1717675"/>
              <a:gd name="connsiteY875" fmla="*/ 391912 w 1717675"/>
              <a:gd name="connsiteX876" fmla="*/ 391912 w 1717675"/>
              <a:gd name="connsiteY876" fmla="*/ 391912 w 1717675"/>
              <a:gd name="connsiteX877" fmla="*/ 391912 w 1717675"/>
              <a:gd name="connsiteY877" fmla="*/ 391912 w 1717675"/>
              <a:gd name="connsiteX878" fmla="*/ 391912 w 1717675"/>
              <a:gd name="connsiteY878" fmla="*/ 391912 w 1717675"/>
              <a:gd name="connsiteX879" fmla="*/ 391912 w 1717675"/>
              <a:gd name="connsiteY879" fmla="*/ 391912 w 1717675"/>
              <a:gd name="connsiteX880" fmla="*/ 391912 w 1717675"/>
              <a:gd name="connsiteY880" fmla="*/ 391912 w 1717675"/>
              <a:gd name="connsiteX881" fmla="*/ 391912 w 1717675"/>
              <a:gd name="connsiteY881" fmla="*/ 391912 w 1717675"/>
              <a:gd name="connsiteX882" fmla="*/ 391912 w 1717675"/>
              <a:gd name="connsiteY882" fmla="*/ 391912 w 1717675"/>
              <a:gd name="connsiteX883" fmla="*/ 391912 w 1717675"/>
              <a:gd name="connsiteY883" fmla="*/ 391912 w 1717675"/>
              <a:gd name="connsiteX884" fmla="*/ 391912 w 1717675"/>
              <a:gd name="connsiteY884" fmla="*/ 391912 w 1717675"/>
              <a:gd name="connsiteX885" fmla="*/ 391912 w 1717675"/>
              <a:gd name="connsiteY885" fmla="*/ 391912 w 1717675"/>
              <a:gd name="connsiteX886" fmla="*/ 391912 w 1717675"/>
              <a:gd name="connsiteY886" fmla="*/ 391912 w 1717675"/>
              <a:gd name="connsiteX887" fmla="*/ 391912 w 1717675"/>
              <a:gd name="connsiteY887" fmla="*/ 391912 w 1717675"/>
              <a:gd name="connsiteX888" fmla="*/ 391912 w 1717675"/>
              <a:gd name="connsiteY888" fmla="*/ 391912 w 1717675"/>
              <a:gd name="connsiteX889" fmla="*/ 391912 w 1717675"/>
              <a:gd name="connsiteY889" fmla="*/ 391912 w 1717675"/>
              <a:gd name="connsiteX890" fmla="*/ 391912 w 1717675"/>
              <a:gd name="connsiteY890" fmla="*/ 391912 w 1717675"/>
              <a:gd name="connsiteX891" fmla="*/ 391912 w 1717675"/>
              <a:gd name="connsiteY891" fmla="*/ 391912 w 1717675"/>
              <a:gd name="connsiteX892" fmla="*/ 391912 w 1717675"/>
              <a:gd name="connsiteY892" fmla="*/ 391912 w 1717675"/>
              <a:gd name="connsiteX893" fmla="*/ 391912 w 1717675"/>
              <a:gd name="connsiteY893" fmla="*/ 391912 w 1717675"/>
              <a:gd name="connsiteX894" fmla="*/ 391912 w 1717675"/>
              <a:gd name="connsiteY894" fmla="*/ 391912 w 1717675"/>
              <a:gd name="connsiteX895" fmla="*/ 391912 w 1717675"/>
              <a:gd name="connsiteY895" fmla="*/ 391912 w 1717675"/>
              <a:gd name="connsiteX896" fmla="*/ 391912 w 1717675"/>
              <a:gd name="connsiteY896" fmla="*/ 391912 w 1717675"/>
              <a:gd name="connsiteX897" fmla="*/ 391912 w 1717675"/>
              <a:gd name="connsiteY897" fmla="*/ 391912 w 1717675"/>
              <a:gd name="connsiteX898" fmla="*/ 391912 w 1717675"/>
              <a:gd name="connsiteY898" fmla="*/ 391912 w 1717675"/>
              <a:gd name="connsiteX899" fmla="*/ 391912 w 1717675"/>
              <a:gd name="connsiteY899" fmla="*/ 391912 w 1717675"/>
              <a:gd name="connsiteX900" fmla="*/ 391912 w 1717675"/>
              <a:gd name="connsiteY900" fmla="*/ 391912 w 1717675"/>
              <a:gd name="connsiteX901" fmla="*/ 391912 w 1717675"/>
              <a:gd name="connsiteY901" fmla="*/ 391912 w 1717675"/>
              <a:gd name="connsiteX902" fmla="*/ 391912 w 1717675"/>
              <a:gd name="connsiteY902" fmla="*/ 391912 w 1717675"/>
              <a:gd name="connsiteX903" fmla="*/ 391912 w 1717675"/>
              <a:gd name="connsiteY903" fmla="*/ 391912 w 1717675"/>
              <a:gd name="connsiteX904" fmla="*/ 391912 w 1717675"/>
              <a:gd name="connsiteY904" fmla="*/ 391912 w 1717675"/>
              <a:gd name="connsiteX905" fmla="*/ 391912 w 1717675"/>
              <a:gd name="connsiteY905" fmla="*/ 391912 w 1717675"/>
              <a:gd name="connsiteX906" fmla="*/ 391912 w 1717675"/>
              <a:gd name="connsiteY906" fmla="*/ 391912 w 1717675"/>
              <a:gd name="connsiteX907" fmla="*/ 391912 w 1717675"/>
              <a:gd name="connsiteY907" fmla="*/ 391912 w 1717675"/>
              <a:gd name="connsiteX908" fmla="*/ 391912 w 1717675"/>
              <a:gd name="connsiteY908" fmla="*/ 391912 w 1717675"/>
              <a:gd name="connsiteX909" fmla="*/ 391912 w 1717675"/>
              <a:gd name="connsiteY909" fmla="*/ 391912 w 1717675"/>
              <a:gd name="connsiteX910" fmla="*/ 391912 w 1717675"/>
              <a:gd name="connsiteY910" fmla="*/ 391912 w 1717675"/>
              <a:gd name="connsiteX911" fmla="*/ 391912 w 1717675"/>
              <a:gd name="connsiteY911" fmla="*/ 391912 w 1717675"/>
              <a:gd name="connsiteX912" fmla="*/ 391912 w 1717675"/>
              <a:gd name="connsiteY912" fmla="*/ 391912 w 1717675"/>
              <a:gd name="connsiteX913" fmla="*/ 391912 w 1717675"/>
              <a:gd name="connsiteY913" fmla="*/ 391912 w 1717675"/>
              <a:gd name="connsiteX914" fmla="*/ 391912 w 1717675"/>
              <a:gd name="connsiteY914" fmla="*/ 391912 w 1717675"/>
              <a:gd name="connsiteX915" fmla="*/ 391912 w 1717675"/>
              <a:gd name="connsiteY915" fmla="*/ 391912 w 1717675"/>
              <a:gd name="connsiteX916" fmla="*/ 391912 w 1717675"/>
              <a:gd name="connsiteY916" fmla="*/ 391912 w 1717675"/>
              <a:gd name="connsiteX917" fmla="*/ 391912 w 1717675"/>
              <a:gd name="connsiteY917" fmla="*/ 391912 w 1717675"/>
              <a:gd name="connsiteX918" fmla="*/ 391912 w 1717675"/>
              <a:gd name="connsiteY918" fmla="*/ 391912 w 1717675"/>
              <a:gd name="connsiteX919" fmla="*/ 391912 w 1717675"/>
              <a:gd name="connsiteY919" fmla="*/ 391912 w 1717675"/>
              <a:gd name="connsiteX920" fmla="*/ 391912 w 1717675"/>
              <a:gd name="connsiteY920" fmla="*/ 391912 w 1717675"/>
              <a:gd name="connsiteX921" fmla="*/ 391912 w 1717675"/>
              <a:gd name="connsiteY921" fmla="*/ 391912 w 1717675"/>
              <a:gd name="connsiteX922" fmla="*/ 391912 w 1717675"/>
              <a:gd name="connsiteY922" fmla="*/ 391912 w 1717675"/>
              <a:gd name="connsiteX923" fmla="*/ 391912 w 1717675"/>
              <a:gd name="connsiteY923" fmla="*/ 391912 w 1717675"/>
              <a:gd name="connsiteX924" fmla="*/ 391912 w 1717675"/>
              <a:gd name="connsiteY924" fmla="*/ 391912 w 1717675"/>
              <a:gd name="connsiteX925" fmla="*/ 391912 w 1717675"/>
              <a:gd name="connsiteY925" fmla="*/ 391912 w 1717675"/>
              <a:gd name="connsiteX926" fmla="*/ 391912 w 1717675"/>
              <a:gd name="connsiteY926" fmla="*/ 391912 w 1717675"/>
              <a:gd name="connsiteX927" fmla="*/ 391912 w 1717675"/>
              <a:gd name="connsiteY927" fmla="*/ 391912 w 1717675"/>
              <a:gd name="connsiteX928" fmla="*/ 391912 w 1717675"/>
              <a:gd name="connsiteY928" fmla="*/ 391912 w 1717675"/>
              <a:gd name="connsiteX929" fmla="*/ 391912 w 1717675"/>
              <a:gd name="connsiteY929" fmla="*/ 391912 w 1717675"/>
              <a:gd name="connsiteX930" fmla="*/ 391912 w 1717675"/>
              <a:gd name="connsiteY930" fmla="*/ 391912 w 1717675"/>
              <a:gd name="connsiteX931" fmla="*/ 391912 w 1717675"/>
              <a:gd name="connsiteY931" fmla="*/ 391912 w 1717675"/>
              <a:gd name="connsiteX932" fmla="*/ 391912 w 1717675"/>
              <a:gd name="connsiteY932" fmla="*/ 391912 w 1717675"/>
              <a:gd name="connsiteX933" fmla="*/ 391912 w 1717675"/>
              <a:gd name="connsiteY933" fmla="*/ 391912 w 1717675"/>
              <a:gd name="connsiteX934" fmla="*/ 391912 w 1717675"/>
              <a:gd name="connsiteY934" fmla="*/ 391912 w 1717675"/>
              <a:gd name="connsiteX935" fmla="*/ 391912 w 1717675"/>
              <a:gd name="connsiteY935" fmla="*/ 391912 w 1717675"/>
              <a:gd name="connsiteX936" fmla="*/ 391912 w 1717675"/>
              <a:gd name="connsiteY936" fmla="*/ 391912 w 1717675"/>
              <a:gd name="connsiteX937" fmla="*/ 391912 w 1717675"/>
              <a:gd name="connsiteY937" fmla="*/ 391912 w 1717675"/>
              <a:gd name="connsiteX938" fmla="*/ 391912 w 1717675"/>
              <a:gd name="connsiteY938" fmla="*/ 391912 w 1717675"/>
              <a:gd name="connsiteX939" fmla="*/ 391912 w 1717675"/>
              <a:gd name="connsiteY939" fmla="*/ 391912 w 1717675"/>
              <a:gd name="connsiteX940" fmla="*/ 391912 w 1717675"/>
              <a:gd name="connsiteY940" fmla="*/ 391912 w 1717675"/>
              <a:gd name="connsiteX941" fmla="*/ 391912 w 1717675"/>
              <a:gd name="connsiteY941" fmla="*/ 391912 w 1717675"/>
              <a:gd name="connsiteX942" fmla="*/ 391912 w 1717675"/>
              <a:gd name="connsiteY942" fmla="*/ 391912 w 1717675"/>
              <a:gd name="connsiteX943" fmla="*/ 391912 w 1717675"/>
              <a:gd name="connsiteY943" fmla="*/ 391912 w 1717675"/>
              <a:gd name="connsiteX944" fmla="*/ 391912 w 1717675"/>
              <a:gd name="connsiteY944" fmla="*/ 391912 w 1717675"/>
              <a:gd name="connsiteX945" fmla="*/ 391912 w 1717675"/>
              <a:gd name="connsiteY945" fmla="*/ 391912 w 1717675"/>
              <a:gd name="connsiteX946" fmla="*/ 391912 w 1717675"/>
              <a:gd name="connsiteY946" fmla="*/ 391912 w 1717675"/>
              <a:gd name="connsiteX947" fmla="*/ 391912 w 1717675"/>
              <a:gd name="connsiteY947" fmla="*/ 391912 w 1717675"/>
              <a:gd name="connsiteX948" fmla="*/ 391912 w 1717675"/>
              <a:gd name="connsiteY948" fmla="*/ 391912 w 1717675"/>
              <a:gd name="connsiteX949" fmla="*/ 391912 w 1717675"/>
              <a:gd name="connsiteY949" fmla="*/ 391912 w 1717675"/>
              <a:gd name="connsiteX950" fmla="*/ 391912 w 1717675"/>
              <a:gd name="connsiteY950" fmla="*/ 391912 w 1717675"/>
              <a:gd name="connsiteX951" fmla="*/ 391912 w 1717675"/>
              <a:gd name="connsiteY951" fmla="*/ 391912 w 1717675"/>
              <a:gd name="connsiteX952" fmla="*/ 391912 w 1717675"/>
              <a:gd name="connsiteY952" fmla="*/ 391912 w 1717675"/>
              <a:gd name="connsiteX953" fmla="*/ 391912 w 1717675"/>
              <a:gd name="connsiteY953" fmla="*/ 391912 w 1717675"/>
              <a:gd name="connsiteX954" fmla="*/ 391912 w 1717675"/>
              <a:gd name="connsiteY954" fmla="*/ 391912 w 1717675"/>
              <a:gd name="connsiteX955" fmla="*/ 391912 w 1717675"/>
              <a:gd name="connsiteY955" fmla="*/ 391912 w 1717675"/>
              <a:gd name="connsiteX956" fmla="*/ 391912 w 1717675"/>
              <a:gd name="connsiteY956" fmla="*/ 391912 w 1717675"/>
              <a:gd name="connsiteX957" fmla="*/ 391912 w 1717675"/>
              <a:gd name="connsiteY957" fmla="*/ 391912 w 1717675"/>
              <a:gd name="connsiteX958" fmla="*/ 391912 w 1717675"/>
              <a:gd name="connsiteY958" fmla="*/ 391912 w 1717675"/>
              <a:gd name="connsiteX959" fmla="*/ 391912 w 1717675"/>
              <a:gd name="connsiteY959" fmla="*/ 391912 w 1717675"/>
              <a:gd name="connsiteX960" fmla="*/ 391912 w 1717675"/>
              <a:gd name="connsiteY960" fmla="*/ 391912 w 1717675"/>
              <a:gd name="connsiteX961" fmla="*/ 391912 w 1717675"/>
              <a:gd name="connsiteY961" fmla="*/ 391912 w 1717675"/>
              <a:gd name="connsiteX962" fmla="*/ 391912 w 1717675"/>
              <a:gd name="connsiteY962" fmla="*/ 391912 w 1717675"/>
              <a:gd name="connsiteX963" fmla="*/ 391912 w 1717675"/>
              <a:gd name="connsiteY963" fmla="*/ 391912 w 1717675"/>
              <a:gd name="connsiteX964" fmla="*/ 391912 w 1717675"/>
              <a:gd name="connsiteY964" fmla="*/ 391912 w 1717675"/>
              <a:gd name="connsiteX965" fmla="*/ 391912 w 1717675"/>
              <a:gd name="connsiteY965" fmla="*/ 391912 w 1717675"/>
              <a:gd name="connsiteX966" fmla="*/ 391912 w 1717675"/>
              <a:gd name="connsiteY966" fmla="*/ 391912 w 1717675"/>
              <a:gd name="connsiteX967" fmla="*/ 391912 w 1717675"/>
              <a:gd name="connsiteY967" fmla="*/ 391912 w 1717675"/>
              <a:gd name="connsiteX968" fmla="*/ 391912 w 1717675"/>
              <a:gd name="connsiteY968" fmla="*/ 391912 w 1717675"/>
              <a:gd name="connsiteX969" fmla="*/ 391912 w 1717675"/>
              <a:gd name="connsiteY969" fmla="*/ 391912 w 1717675"/>
              <a:gd name="connsiteX970" fmla="*/ 391912 w 1717675"/>
              <a:gd name="connsiteY970" fmla="*/ 391912 w 1717675"/>
              <a:gd name="connsiteX971" fmla="*/ 391912 w 1717675"/>
              <a:gd name="connsiteY971" fmla="*/ 391912 w 1717675"/>
              <a:gd name="connsiteX972" fmla="*/ 391912 w 1717675"/>
              <a:gd name="connsiteY972" fmla="*/ 391912 w 1717675"/>
              <a:gd name="connsiteX973" fmla="*/ 391912 w 1717675"/>
              <a:gd name="connsiteY973" fmla="*/ 391912 w 1717675"/>
              <a:gd name="connsiteX974" fmla="*/ 391912 w 1717675"/>
              <a:gd name="connsiteY974" fmla="*/ 391912 w 1717675"/>
              <a:gd name="connsiteX975" fmla="*/ 391912 w 1717675"/>
              <a:gd name="connsiteY975" fmla="*/ 391912 w 1717675"/>
              <a:gd name="connsiteX976" fmla="*/ 391912 w 1717675"/>
              <a:gd name="connsiteY976" fmla="*/ 391912 w 1717675"/>
              <a:gd name="connsiteX977" fmla="*/ 391912 w 1717675"/>
              <a:gd name="connsiteY977" fmla="*/ 391912 w 1717675"/>
              <a:gd name="connsiteX978" fmla="*/ 391912 w 1717675"/>
              <a:gd name="connsiteY978" fmla="*/ 391912 w 1717675"/>
              <a:gd name="connsiteX979" fmla="*/ 391912 w 1717675"/>
              <a:gd name="connsiteY979" fmla="*/ 391912 w 1717675"/>
              <a:gd name="connsiteX980" fmla="*/ 391912 w 1717675"/>
              <a:gd name="connsiteY980" fmla="*/ 391912 w 1717675"/>
              <a:gd name="connsiteX981" fmla="*/ 391912 w 1717675"/>
              <a:gd name="connsiteY981" fmla="*/ 391912 w 1717675"/>
              <a:gd name="connsiteX982" fmla="*/ 391912 w 1717675"/>
              <a:gd name="connsiteY982" fmla="*/ 391912 w 1717675"/>
              <a:gd name="connsiteX983" fmla="*/ 391912 w 1717675"/>
              <a:gd name="connsiteY983" fmla="*/ 391912 w 1717675"/>
              <a:gd name="connsiteX984" fmla="*/ 391912 w 1717675"/>
              <a:gd name="connsiteY984" fmla="*/ 391912 w 1717675"/>
              <a:gd name="connsiteX985" fmla="*/ 391912 w 1717675"/>
              <a:gd name="connsiteY985" fmla="*/ 391912 w 1717675"/>
              <a:gd name="connsiteX986" fmla="*/ 391912 w 1717675"/>
              <a:gd name="connsiteY986" fmla="*/ 391912 w 1717675"/>
              <a:gd name="connsiteX987" fmla="*/ 391912 w 1717675"/>
              <a:gd name="connsiteY987" fmla="*/ 391912 w 1717675"/>
              <a:gd name="connsiteX988" fmla="*/ 391912 w 1717675"/>
              <a:gd name="connsiteY988" fmla="*/ 391912 w 1717675"/>
              <a:gd name="connsiteX989" fmla="*/ 391912 w 1717675"/>
              <a:gd name="connsiteY989" fmla="*/ 391912 w 1717675"/>
              <a:gd name="connsiteX990" fmla="*/ 391912 w 1717675"/>
              <a:gd name="connsiteY990" fmla="*/ 391912 w 1717675"/>
              <a:gd name="connsiteX991" fmla="*/ 391912 w 1717675"/>
              <a:gd name="connsiteY991" fmla="*/ 391912 w 1717675"/>
              <a:gd name="connsiteX992" fmla="*/ 391912 w 1717675"/>
              <a:gd name="connsiteY992" fmla="*/ 391912 w 1717675"/>
              <a:gd name="connsiteX993" fmla="*/ 391912 w 1717675"/>
              <a:gd name="connsiteY993" fmla="*/ 391912 w 1717675"/>
              <a:gd name="connsiteX994" fmla="*/ 391912 w 1717675"/>
              <a:gd name="connsiteY994" fmla="*/ 391912 w 1717675"/>
              <a:gd name="connsiteX995" fmla="*/ 391912 w 1717675"/>
              <a:gd name="connsiteY995" fmla="*/ 391912 w 1717675"/>
              <a:gd name="connsiteX996" fmla="*/ 391912 w 1717675"/>
              <a:gd name="connsiteY996" fmla="*/ 391912 w 1717675"/>
              <a:gd name="connsiteX997" fmla="*/ 391912 w 1717675"/>
              <a:gd name="connsiteY997" fmla="*/ 391912 w 1717675"/>
              <a:gd name="connsiteX998" fmla="*/ 391912 w 1717675"/>
              <a:gd name="connsiteY998" fmla="*/ 391912 w 1717675"/>
              <a:gd name="connsiteX999" fmla="*/ 391912 w 1717675"/>
              <a:gd name="connsiteY999" fmla="*/ 391912 w 1717675"/>
              <a:gd name="connsiteX1000" fmla="*/ 391912 w 1717675"/>
              <a:gd name="connsiteY1000" fmla="*/ 391912 w 1717675"/>
              <a:gd name="connsiteX1001" fmla="*/ 391912 w 1717675"/>
              <a:gd name="connsiteY1001" fmla="*/ 391912 w 1717675"/>
              <a:gd name="connsiteX1002" fmla="*/ 391912 w 1717675"/>
              <a:gd name="connsiteY1002" fmla="*/ 391912 w 1717675"/>
              <a:gd name="connsiteX1003" fmla="*/ 391912 w 1717675"/>
              <a:gd name="connsiteY1003" fmla="*/ 391912 w 1717675"/>
              <a:gd name="connsiteX1004" fmla="*/ 391912 w 1717675"/>
              <a:gd name="connsiteY1004" fmla="*/ 391912 w 1717675"/>
              <a:gd name="connsiteX1005" fmla="*/ 391912 w 1717675"/>
              <a:gd name="connsiteY1005" fmla="*/ 391912 w 1717675"/>
              <a:gd name="connsiteX1006" fmla="*/ 391912 w 1717675"/>
              <a:gd name="connsiteY1006" fmla="*/ 391912 w 1717675"/>
              <a:gd name="connsiteX1007" fmla="*/ 391912 w 1717675"/>
              <a:gd name="connsiteY1007" fmla="*/ 391912 w 1717675"/>
              <a:gd name="connsiteX1008" fmla="*/ 391912 w 1717675"/>
              <a:gd name="connsiteY1008" fmla="*/ 391912 w 1717675"/>
              <a:gd name="connsiteX1009" fmla="*/ 391912 w 1717675"/>
              <a:gd name="connsiteY1009" fmla="*/ 391912 w 1717675"/>
              <a:gd name="connsiteX1010" fmla="*/ 391912 w 1717675"/>
              <a:gd name="connsiteY1010" fmla="*/ 391912 w 1717675"/>
              <a:gd name="connsiteX1011" fmla="*/ 391912 w 1717675"/>
              <a:gd name="connsiteY1011" fmla="*/ 391912 w 1717675"/>
              <a:gd name="connsiteX1012" fmla="*/ 391912 w 1717675"/>
              <a:gd name="connsiteY1012" fmla="*/ 391912 w 1717675"/>
              <a:gd name="connsiteX1013" fmla="*/ 391912 w 1717675"/>
              <a:gd name="connsiteY1013" fmla="*/ 391912 w 1717675"/>
              <a:gd name="connsiteX1014" fmla="*/ 391912 w 1717675"/>
              <a:gd name="connsiteY1014" fmla="*/ 391912 w 1717675"/>
              <a:gd name="connsiteX1015" fmla="*/ 391912 w 1717675"/>
              <a:gd name="connsiteY1015" fmla="*/ 391912 w 1717675"/>
              <a:gd name="connsiteX1016" fmla="*/ 391912 w 1717675"/>
              <a:gd name="connsiteY1016" fmla="*/ 391912 w 1717675"/>
              <a:gd name="connsiteX1017" fmla="*/ 391912 w 1717675"/>
              <a:gd name="connsiteY1017" fmla="*/ 391912 w 1717675"/>
              <a:gd name="connsiteX1018" fmla="*/ 391912 w 1717675"/>
              <a:gd name="connsiteY1018" fmla="*/ 391912 w 1717675"/>
              <a:gd name="connsiteX1019" fmla="*/ 391912 w 1717675"/>
              <a:gd name="connsiteY1019" fmla="*/ 391912 w 1717675"/>
              <a:gd name="connsiteX1020" fmla="*/ 391912 w 1717675"/>
              <a:gd name="connsiteY1020" fmla="*/ 391912 w 1717675"/>
              <a:gd name="connsiteX1021" fmla="*/ 391912 w 1717675"/>
              <a:gd name="connsiteY1021" fmla="*/ 391912 w 1717675"/>
              <a:gd name="connsiteX1022" fmla="*/ 391912 w 1717675"/>
              <a:gd name="connsiteY1022" fmla="*/ 391912 w 1717675"/>
              <a:gd name="connsiteX1023" fmla="*/ 391912 w 1717675"/>
              <a:gd name="connsiteY1023" fmla="*/ 391912 w 1717675"/>
              <a:gd name="connsiteX1024" fmla="*/ 391912 w 1717675"/>
              <a:gd name="connsiteY1024" fmla="*/ 391912 w 1717675"/>
              <a:gd name="connsiteX1025" fmla="*/ 391912 w 1717675"/>
              <a:gd name="connsiteY1025" fmla="*/ 391912 w 1717675"/>
              <a:gd name="connsiteX1026" fmla="*/ 391912 w 1717675"/>
              <a:gd name="connsiteY1026" fmla="*/ 391912 w 1717675"/>
              <a:gd name="connsiteX1027" fmla="*/ 391912 w 1717675"/>
              <a:gd name="connsiteY1027" fmla="*/ 391912 w 1717675"/>
              <a:gd name="connsiteX1028" fmla="*/ 391912 w 1717675"/>
              <a:gd name="connsiteY1028" fmla="*/ 391912 w 1717675"/>
              <a:gd name="connsiteX1029" fmla="*/ 391912 w 1717675"/>
              <a:gd name="connsiteY1029" fmla="*/ 391912 w 1717675"/>
              <a:gd name="connsiteX1030" fmla="*/ 391912 w 1717675"/>
              <a:gd name="connsiteY1030" fmla="*/ 391912 w 1717675"/>
              <a:gd name="connsiteX1031" fmla="*/ 391912 w 1717675"/>
              <a:gd name="connsiteY1031" fmla="*/ 391912 w 1717675"/>
              <a:gd name="connsiteX1032" fmla="*/ 391912 w 1717675"/>
              <a:gd name="connsiteY1032" fmla="*/ 391912 w 1717675"/>
              <a:gd name="connsiteX1033" fmla="*/ 391912 w 1717675"/>
              <a:gd name="connsiteY1033" fmla="*/ 391912 w 1717675"/>
              <a:gd name="connsiteX1034" fmla="*/ 391912 w 1717675"/>
              <a:gd name="connsiteY1034" fmla="*/ 391912 w 1717675"/>
              <a:gd name="connsiteX1035" fmla="*/ 391912 w 1717675"/>
              <a:gd name="connsiteY1035" fmla="*/ 391912 w 1717675"/>
              <a:gd name="connsiteX1036" fmla="*/ 391912 w 1717675"/>
              <a:gd name="connsiteY1036" fmla="*/ 391912 w 1717675"/>
              <a:gd name="connsiteX1037" fmla="*/ 391912 w 1717675"/>
              <a:gd name="connsiteY1037" fmla="*/ 391912 w 1717675"/>
              <a:gd name="connsiteX1038" fmla="*/ 391912 w 1717675"/>
              <a:gd name="connsiteY1038" fmla="*/ 391912 w 1717675"/>
              <a:gd name="connsiteX1039" fmla="*/ 391912 w 1717675"/>
              <a:gd name="connsiteY1039" fmla="*/ 391912 w 1717675"/>
              <a:gd name="connsiteX1040" fmla="*/ 391912 w 1717675"/>
              <a:gd name="connsiteY1040" fmla="*/ 391912 w 1717675"/>
              <a:gd name="connsiteX1041" fmla="*/ 391912 w 1717675"/>
              <a:gd name="connsiteY1041" fmla="*/ 391912 w 1717675"/>
              <a:gd name="connsiteX1042" fmla="*/ 391912 w 1717675"/>
              <a:gd name="connsiteY1042" fmla="*/ 391912 w 1717675"/>
              <a:gd name="connsiteX1043" fmla="*/ 391912 w 1717675"/>
              <a:gd name="connsiteY1043" fmla="*/ 391912 w 1717675"/>
              <a:gd name="connsiteX1044" fmla="*/ 391912 w 1717675"/>
              <a:gd name="connsiteY1044" fmla="*/ 391912 w 1717675"/>
              <a:gd name="connsiteX1045" fmla="*/ 391912 w 1717675"/>
              <a:gd name="connsiteY1045" fmla="*/ 391912 w 1717675"/>
              <a:gd name="connsiteX1046" fmla="*/ 391912 w 1717675"/>
              <a:gd name="connsiteY1046" fmla="*/ 391912 w 1717675"/>
              <a:gd name="connsiteX1047" fmla="*/ 391912 w 1717675"/>
              <a:gd name="connsiteY1047" fmla="*/ 391912 w 1717675"/>
              <a:gd name="connsiteX1048" fmla="*/ 391912 w 1717675"/>
              <a:gd name="connsiteY1048" fmla="*/ 391912 w 1717675"/>
              <a:gd name="connsiteX1049" fmla="*/ 391912 w 1717675"/>
              <a:gd name="connsiteY1049" fmla="*/ 391912 w 1717675"/>
              <a:gd name="connsiteX1050" fmla="*/ 391912 w 1717675"/>
              <a:gd name="connsiteY1050" fmla="*/ 391912 w 1717675"/>
              <a:gd name="connsiteX1051" fmla="*/ 391912 w 1717675"/>
              <a:gd name="connsiteY1051" fmla="*/ 391912 w 1717675"/>
              <a:gd name="connsiteX1052" fmla="*/ 391912 w 1717675"/>
              <a:gd name="connsiteY1052" fmla="*/ 391912 w 1717675"/>
              <a:gd name="connsiteX1053" fmla="*/ 391912 w 1717675"/>
              <a:gd name="connsiteY1053" fmla="*/ 391912 w 1717675"/>
              <a:gd name="connsiteX1054" fmla="*/ 391912 w 1717675"/>
              <a:gd name="connsiteY1054" fmla="*/ 391912 w 1717675"/>
              <a:gd name="connsiteX1055" fmla="*/ 391912 w 1717675"/>
              <a:gd name="connsiteY1055" fmla="*/ 391912 w 1717675"/>
              <a:gd name="connsiteX1056" fmla="*/ 391912 w 1717675"/>
              <a:gd name="connsiteY1056" fmla="*/ 391912 w 1717675"/>
              <a:gd name="connsiteX1057" fmla="*/ 391912 w 1717675"/>
              <a:gd name="connsiteY1057" fmla="*/ 391912 w 1717675"/>
              <a:gd name="connsiteX1058" fmla="*/ 391912 w 1717675"/>
              <a:gd name="connsiteY1058" fmla="*/ 391912 w 1717675"/>
              <a:gd name="connsiteX1059" fmla="*/ 391912 w 1717675"/>
              <a:gd name="connsiteY1059" fmla="*/ 391912 w 1717675"/>
              <a:gd name="connsiteX1060" fmla="*/ 391912 w 1717675"/>
              <a:gd name="connsiteY1060" fmla="*/ 391912 w 1717675"/>
              <a:gd name="connsiteX1061" fmla="*/ 391912 w 1717675"/>
              <a:gd name="connsiteY1061" fmla="*/ 391912 w 1717675"/>
              <a:gd name="connsiteX1062" fmla="*/ 391912 w 1717675"/>
              <a:gd name="connsiteY1062" fmla="*/ 391912 w 1717675"/>
              <a:gd name="connsiteX1063" fmla="*/ 391912 w 1717675"/>
              <a:gd name="connsiteY1063" fmla="*/ 391912 w 1717675"/>
              <a:gd name="connsiteX1064" fmla="*/ 391912 w 1717675"/>
              <a:gd name="connsiteY1064" fmla="*/ 391912 w 1717675"/>
              <a:gd name="connsiteX1065" fmla="*/ 391912 w 1717675"/>
              <a:gd name="connsiteY1065" fmla="*/ 391912 w 1717675"/>
              <a:gd name="connsiteX1066" fmla="*/ 391912 w 1717675"/>
              <a:gd name="connsiteY1066" fmla="*/ 391912 w 1717675"/>
              <a:gd name="connsiteX1067" fmla="*/ 391912 w 1717675"/>
              <a:gd name="connsiteY1067" fmla="*/ 391912 w 1717675"/>
              <a:gd name="connsiteX1068" fmla="*/ 391912 w 1717675"/>
              <a:gd name="connsiteY1068" fmla="*/ 391912 w 1717675"/>
              <a:gd name="connsiteX1069" fmla="*/ 391912 w 1717675"/>
              <a:gd name="connsiteY1069" fmla="*/ 391912 w 1717675"/>
              <a:gd name="connsiteX1070" fmla="*/ 391912 w 1717675"/>
              <a:gd name="connsiteY1070" fmla="*/ 391912 w 1717675"/>
              <a:gd name="connsiteX1071" fmla="*/ 391912 w 1717675"/>
              <a:gd name="connsiteY1071" fmla="*/ 391912 w 1717675"/>
              <a:gd name="connsiteX1072" fmla="*/ 391912 w 1717675"/>
              <a:gd name="connsiteY1072" fmla="*/ 391912 w 1717675"/>
              <a:gd name="connsiteX1073" fmla="*/ 391912 w 1717675"/>
              <a:gd name="connsiteY1073" fmla="*/ 391912 w 1717675"/>
              <a:gd name="connsiteX1074" fmla="*/ 391912 w 1717675"/>
              <a:gd name="connsiteY1074" fmla="*/ 391912 w 1717675"/>
              <a:gd name="connsiteX1075" fmla="*/ 391912 w 1717675"/>
              <a:gd name="connsiteY1075" fmla="*/ 391912 w 1717675"/>
              <a:gd name="connsiteX1076" fmla="*/ 391912 w 1717675"/>
              <a:gd name="connsiteY1076" fmla="*/ 391912 w 1717675"/>
              <a:gd name="connsiteX1077" fmla="*/ 391912 w 1717675"/>
              <a:gd name="connsiteY1077" fmla="*/ 391912 w 1717675"/>
              <a:gd name="connsiteX1078" fmla="*/ 391912 w 1717675"/>
              <a:gd name="connsiteY1078" fmla="*/ 391912 w 1717675"/>
              <a:gd name="connsiteX1079" fmla="*/ 391912 w 1717675"/>
              <a:gd name="connsiteY1079" fmla="*/ 391912 w 1717675"/>
              <a:gd name="connsiteX1080" fmla="*/ 391912 w 1717675"/>
              <a:gd name="connsiteY1080" fmla="*/ 391912 w 1717675"/>
              <a:gd name="connsiteX1081" fmla="*/ 391912 w 1717675"/>
              <a:gd name="connsiteY1081" fmla="*/ 391912 w 1717675"/>
              <a:gd name="connsiteX1082" fmla="*/ 391912 w 1717675"/>
              <a:gd name="connsiteY1082" fmla="*/ 391912 w 1717675"/>
              <a:gd name="connsiteX1083" fmla="*/ 391912 w 1717675"/>
              <a:gd name="connsiteY1083" fmla="*/ 391912 w 1717675"/>
              <a:gd name="connsiteX1084" fmla="*/ 391912 w 1717675"/>
              <a:gd name="connsiteY1084" fmla="*/ 391912 w 1717675"/>
              <a:gd name="connsiteX1085" fmla="*/ 391912 w 1717675"/>
              <a:gd name="connsiteY1085" fmla="*/ 391912 w 1717675"/>
              <a:gd name="connsiteX1086" fmla="*/ 391912 w 1717675"/>
              <a:gd name="connsiteY1086" fmla="*/ 391912 w 1717675"/>
              <a:gd name="connsiteX1087" fmla="*/ 391912 w 1717675"/>
              <a:gd name="connsiteY1087" fmla="*/ 391912 w 1717675"/>
              <a:gd name="connsiteX1088" fmla="*/ 391912 w 1717675"/>
              <a:gd name="connsiteY1088" fmla="*/ 391912 w 1717675"/>
              <a:gd name="connsiteX1089" fmla="*/ 391912 w 1717675"/>
              <a:gd name="connsiteY1089" fmla="*/ 391912 w 1717675"/>
              <a:gd name="connsiteX1090" fmla="*/ 391912 w 1717675"/>
              <a:gd name="connsiteY1090" fmla="*/ 391912 w 1717675"/>
              <a:gd name="connsiteX1091" fmla="*/ 391912 w 1717675"/>
              <a:gd name="connsiteY1091" fmla="*/ 391912 w 1717675"/>
              <a:gd name="connsiteX1092" fmla="*/ 391912 w 1717675"/>
              <a:gd name="connsiteY1092" fmla="*/ 391912 w 1717675"/>
              <a:gd name="connsiteX1093" fmla="*/ 391912 w 1717675"/>
              <a:gd name="connsiteY1093" fmla="*/ 391912 w 1717675"/>
              <a:gd name="connsiteX1094" fmla="*/ 391912 w 1717675"/>
              <a:gd name="connsiteY1094" fmla="*/ 391912 w 1717675"/>
              <a:gd name="connsiteX1095" fmla="*/ 391912 w 1717675"/>
              <a:gd name="connsiteY1095" fmla="*/ 391912 w 1717675"/>
              <a:gd name="connsiteX1096" fmla="*/ 391912 w 1717675"/>
              <a:gd name="connsiteY1096" fmla="*/ 391912 w 1717675"/>
              <a:gd name="connsiteX1097" fmla="*/ 391912 w 1717675"/>
              <a:gd name="connsiteY1097" fmla="*/ 391912 w 1717675"/>
              <a:gd name="connsiteX1098" fmla="*/ 391912 w 1717675"/>
              <a:gd name="connsiteY1098" fmla="*/ 391912 w 1717675"/>
              <a:gd name="connsiteX1099" fmla="*/ 391912 w 1717675"/>
              <a:gd name="connsiteY1099" fmla="*/ 391912 w 1717675"/>
              <a:gd name="connsiteX1100" fmla="*/ 391912 w 1717675"/>
              <a:gd name="connsiteY1100" fmla="*/ 391912 w 1717675"/>
              <a:gd name="connsiteX1101" fmla="*/ 391912 w 1717675"/>
              <a:gd name="connsiteY1101" fmla="*/ 391912 w 1717675"/>
              <a:gd name="connsiteX1102" fmla="*/ 391912 w 1717675"/>
              <a:gd name="connsiteY1102" fmla="*/ 391912 w 1717675"/>
              <a:gd name="connsiteX1103" fmla="*/ 391912 w 1717675"/>
              <a:gd name="connsiteY1103" fmla="*/ 391912 w 1717675"/>
              <a:gd name="connsiteX1104" fmla="*/ 391912 w 1717675"/>
              <a:gd name="connsiteY1104" fmla="*/ 391912 w 1717675"/>
              <a:gd name="connsiteX1105" fmla="*/ 391912 w 1717675"/>
              <a:gd name="connsiteY1105" fmla="*/ 391912 w 1717675"/>
              <a:gd name="connsiteX1106" fmla="*/ 391912 w 1717675"/>
              <a:gd name="connsiteY1106" fmla="*/ 391912 w 1717675"/>
              <a:gd name="connsiteX1107" fmla="*/ 391912 w 1717675"/>
              <a:gd name="connsiteY1107" fmla="*/ 391912 w 1717675"/>
              <a:gd name="connsiteX1108" fmla="*/ 391912 w 1717675"/>
              <a:gd name="connsiteY1108" fmla="*/ 391912 w 1717675"/>
              <a:gd name="connsiteX1109" fmla="*/ 391912 w 1717675"/>
              <a:gd name="connsiteY1109" fmla="*/ 391912 w 1717675"/>
              <a:gd name="connsiteX1110" fmla="*/ 391912 w 1717675"/>
              <a:gd name="connsiteY1110" fmla="*/ 391912 w 1717675"/>
              <a:gd name="connsiteX1111" fmla="*/ 391912 w 1717675"/>
              <a:gd name="connsiteY1111" fmla="*/ 391912 w 1717675"/>
              <a:gd name="connsiteX1112" fmla="*/ 391912 w 1717675"/>
              <a:gd name="connsiteY1112" fmla="*/ 391912 w 1717675"/>
              <a:gd name="connsiteX1113" fmla="*/ 391912 w 1717675"/>
              <a:gd name="connsiteY1113" fmla="*/ 391912 w 1717675"/>
              <a:gd name="connsiteX1114" fmla="*/ 391912 w 1717675"/>
              <a:gd name="connsiteY1114" fmla="*/ 391912 w 1717675"/>
              <a:gd name="connsiteX1115" fmla="*/ 391912 w 1717675"/>
              <a:gd name="connsiteY1115" fmla="*/ 391912 w 1717675"/>
              <a:gd name="connsiteX1116" fmla="*/ 391912 w 1717675"/>
              <a:gd name="connsiteY1116" fmla="*/ 391912 w 1717675"/>
              <a:gd name="connsiteX1117" fmla="*/ 391912 w 1717675"/>
              <a:gd name="connsiteY1117" fmla="*/ 391912 w 1717675"/>
              <a:gd name="connsiteX1118" fmla="*/ 391912 w 1717675"/>
              <a:gd name="connsiteY1118" fmla="*/ 391912 w 1717675"/>
              <a:gd name="connsiteX1119" fmla="*/ 391912 w 1717675"/>
              <a:gd name="connsiteY1119" fmla="*/ 391912 w 1717675"/>
              <a:gd name="connsiteX1120" fmla="*/ 391912 w 1717675"/>
              <a:gd name="connsiteY1120" fmla="*/ 391912 w 1717675"/>
              <a:gd name="connsiteX1121" fmla="*/ 391912 w 1717675"/>
              <a:gd name="connsiteY1121" fmla="*/ 391912 w 1717675"/>
              <a:gd name="connsiteX1122" fmla="*/ 391912 w 1717675"/>
              <a:gd name="connsiteY1122" fmla="*/ 391912 w 1717675"/>
              <a:gd name="connsiteX1123" fmla="*/ 391912 w 1717675"/>
              <a:gd name="connsiteY1123" fmla="*/ 391912 w 1717675"/>
              <a:gd name="connsiteX1124" fmla="*/ 391912 w 1717675"/>
              <a:gd name="connsiteY1124" fmla="*/ 391912 w 1717675"/>
              <a:gd name="connsiteX1125" fmla="*/ 391912 w 1717675"/>
              <a:gd name="connsiteY1125" fmla="*/ 391912 w 1717675"/>
              <a:gd name="connsiteX1126" fmla="*/ 391912 w 1717675"/>
              <a:gd name="connsiteY1126" fmla="*/ 391912 w 1717675"/>
              <a:gd name="connsiteX1127" fmla="*/ 391912 w 1717675"/>
              <a:gd name="connsiteY1127" fmla="*/ 391912 w 1717675"/>
              <a:gd name="connsiteX1128" fmla="*/ 391912 w 1717675"/>
              <a:gd name="connsiteY1128" fmla="*/ 391912 w 1717675"/>
              <a:gd name="connsiteX1129" fmla="*/ 391912 w 1717675"/>
              <a:gd name="connsiteY1129" fmla="*/ 391912 w 1717675"/>
              <a:gd name="connsiteX1130" fmla="*/ 391912 w 1717675"/>
              <a:gd name="connsiteY1130" fmla="*/ 391912 w 1717675"/>
              <a:gd name="connsiteX1131" fmla="*/ 391912 w 1717675"/>
              <a:gd name="connsiteY1131" fmla="*/ 391912 w 1717675"/>
              <a:gd name="connsiteX1132" fmla="*/ 391912 w 1717675"/>
              <a:gd name="connsiteY1132" fmla="*/ 391912 w 1717675"/>
              <a:gd name="connsiteX1133" fmla="*/ 391912 w 1717675"/>
              <a:gd name="connsiteY1133" fmla="*/ 391912 w 1717675"/>
              <a:gd name="connsiteX1134" fmla="*/ 391912 w 1717675"/>
              <a:gd name="connsiteY1134" fmla="*/ 391912 w 1717675"/>
              <a:gd name="connsiteX1135" fmla="*/ 391912 w 1717675"/>
              <a:gd name="connsiteY1135" fmla="*/ 391912 w 1717675"/>
              <a:gd name="connsiteX1136" fmla="*/ 391912 w 1717675"/>
              <a:gd name="connsiteY1136" fmla="*/ 391912 w 1717675"/>
              <a:gd name="connsiteX1137" fmla="*/ 391912 w 1717675"/>
              <a:gd name="connsiteY1137" fmla="*/ 391912 w 1717675"/>
              <a:gd name="connsiteX1138" fmla="*/ 391912 w 1717675"/>
              <a:gd name="connsiteY1138" fmla="*/ 391912 w 1717675"/>
              <a:gd name="connsiteX1139" fmla="*/ 391912 w 1717675"/>
              <a:gd name="connsiteY1139" fmla="*/ 391912 w 1717675"/>
              <a:gd name="connsiteX1140" fmla="*/ 391912 w 1717675"/>
              <a:gd name="connsiteY1140" fmla="*/ 391912 w 1717675"/>
              <a:gd name="connsiteX1141" fmla="*/ 391912 w 1717675"/>
              <a:gd name="connsiteY1141" fmla="*/ 391912 w 1717675"/>
              <a:gd name="connsiteX1142" fmla="*/ 391912 w 1717675"/>
              <a:gd name="connsiteY1142" fmla="*/ 391912 w 1717675"/>
              <a:gd name="connsiteX1143" fmla="*/ 391912 w 1717675"/>
              <a:gd name="connsiteY1143" fmla="*/ 391912 w 1717675"/>
              <a:gd name="connsiteX1144" fmla="*/ 391912 w 1717675"/>
              <a:gd name="connsiteY1144" fmla="*/ 391912 w 1717675"/>
              <a:gd name="connsiteX1145" fmla="*/ 391912 w 1717675"/>
              <a:gd name="connsiteY1145" fmla="*/ 391912 w 1717675"/>
              <a:gd name="connsiteX1146" fmla="*/ 391912 w 1717675"/>
              <a:gd name="connsiteY1146" fmla="*/ 391912 w 1717675"/>
              <a:gd name="connsiteX1147" fmla="*/ 391912 w 1717675"/>
              <a:gd name="connsiteY1147" fmla="*/ 391912 w 1717675"/>
              <a:gd name="connsiteX1148" fmla="*/ 391912 w 1717675"/>
              <a:gd name="connsiteY1148" fmla="*/ 391912 w 1717675"/>
              <a:gd name="connsiteX1149" fmla="*/ 391912 w 1717675"/>
              <a:gd name="connsiteY1149" fmla="*/ 391912 w 1717675"/>
              <a:gd name="connsiteX1150" fmla="*/ 391912 w 1717675"/>
              <a:gd name="connsiteY1150" fmla="*/ 391912 w 1717675"/>
              <a:gd name="connsiteX1151" fmla="*/ 391912 w 1717675"/>
              <a:gd name="connsiteY1151" fmla="*/ 391912 w 1717675"/>
              <a:gd name="connsiteX1152" fmla="*/ 391912 w 1717675"/>
              <a:gd name="connsiteY1152" fmla="*/ 391912 w 1717675"/>
              <a:gd name="connsiteX1153" fmla="*/ 391912 w 1717675"/>
              <a:gd name="connsiteY1153" fmla="*/ 391912 w 1717675"/>
              <a:gd name="connsiteX1154" fmla="*/ 391912 w 1717675"/>
              <a:gd name="connsiteY1154" fmla="*/ 391912 w 1717675"/>
              <a:gd name="connsiteX1155" fmla="*/ 391912 w 1717675"/>
              <a:gd name="connsiteY1155" fmla="*/ 391912 w 1717675"/>
              <a:gd name="connsiteX1156" fmla="*/ 391912 w 1717675"/>
              <a:gd name="connsiteY1156" fmla="*/ 391912 w 1717675"/>
              <a:gd name="connsiteX1157" fmla="*/ 391912 w 1717675"/>
              <a:gd name="connsiteY1157" fmla="*/ 391912 w 1717675"/>
              <a:gd name="connsiteX1158" fmla="*/ 391912 w 1717675"/>
              <a:gd name="connsiteY1158" fmla="*/ 391912 w 1717675"/>
              <a:gd name="connsiteX1159" fmla="*/ 391912 w 1717675"/>
              <a:gd name="connsiteY1159" fmla="*/ 391912 w 1717675"/>
              <a:gd name="connsiteX1160" fmla="*/ 391912 w 1717675"/>
              <a:gd name="connsiteY1160" fmla="*/ 391912 w 1717675"/>
              <a:gd name="connsiteX1161" fmla="*/ 391912 w 1717675"/>
              <a:gd name="connsiteY1161" fmla="*/ 391912 w 1717675"/>
              <a:gd name="connsiteX1162" fmla="*/ 391912 w 1717675"/>
              <a:gd name="connsiteY1162" fmla="*/ 391912 w 1717675"/>
              <a:gd name="connsiteX1163" fmla="*/ 391912 w 1717675"/>
              <a:gd name="connsiteY1163" fmla="*/ 391912 w 1717675"/>
              <a:gd name="connsiteX1164" fmla="*/ 391912 w 1717675"/>
              <a:gd name="connsiteY1164" fmla="*/ 391912 w 1717675"/>
              <a:gd name="connsiteX1165" fmla="*/ 391912 w 1717675"/>
              <a:gd name="connsiteY1165" fmla="*/ 391912 w 1717675"/>
              <a:gd name="connsiteX1166" fmla="*/ 391912 w 1717675"/>
              <a:gd name="connsiteY1166" fmla="*/ 391912 w 1717675"/>
              <a:gd name="connsiteX1167" fmla="*/ 391912 w 1717675"/>
              <a:gd name="connsiteY1167" fmla="*/ 391912 w 1717675"/>
              <a:gd name="connsiteX1168" fmla="*/ 391912 w 1717675"/>
              <a:gd name="connsiteY1168" fmla="*/ 391912 w 1717675"/>
              <a:gd name="connsiteX1169" fmla="*/ 391912 w 1717675"/>
              <a:gd name="connsiteY1169" fmla="*/ 391912 w 1717675"/>
              <a:gd name="connsiteX1170" fmla="*/ 391912 w 1717675"/>
              <a:gd name="connsiteY1170" fmla="*/ 391912 w 1717675"/>
              <a:gd name="connsiteX1171" fmla="*/ 391912 w 1717675"/>
              <a:gd name="connsiteY1171" fmla="*/ 391912 w 1717675"/>
              <a:gd name="connsiteX1172" fmla="*/ 391912 w 1717675"/>
              <a:gd name="connsiteY1172" fmla="*/ 391912 w 1717675"/>
              <a:gd name="connsiteX1173" fmla="*/ 391912 w 1717675"/>
              <a:gd name="connsiteY1173" fmla="*/ 391912 w 1717675"/>
              <a:gd name="connsiteX1174" fmla="*/ 391912 w 1717675"/>
              <a:gd name="connsiteY1174" fmla="*/ 391912 w 1717675"/>
              <a:gd name="connsiteX1175" fmla="*/ 391912 w 1717675"/>
              <a:gd name="connsiteY1175" fmla="*/ 391912 w 1717675"/>
              <a:gd name="connsiteX1176" fmla="*/ 391912 w 1717675"/>
              <a:gd name="connsiteY1176" fmla="*/ 391912 w 1717675"/>
              <a:gd name="connsiteX1177" fmla="*/ 391912 w 1717675"/>
              <a:gd name="connsiteY1177" fmla="*/ 391912 w 1717675"/>
              <a:gd name="connsiteX1178" fmla="*/ 391912 w 1717675"/>
              <a:gd name="connsiteY1178" fmla="*/ 391912 w 1717675"/>
              <a:gd name="connsiteX1179" fmla="*/ 391912 w 1717675"/>
              <a:gd name="connsiteY1179" fmla="*/ 391912 w 1717675"/>
              <a:gd name="connsiteX1180" fmla="*/ 391912 w 1717675"/>
              <a:gd name="connsiteY1180" fmla="*/ 391912 w 1717675"/>
              <a:gd name="connsiteX1181" fmla="*/ 391912 w 1717675"/>
              <a:gd name="connsiteY1181" fmla="*/ 391912 w 1717675"/>
              <a:gd name="connsiteX1182" fmla="*/ 391912 w 1717675"/>
              <a:gd name="connsiteY1182" fmla="*/ 391912 w 1717675"/>
              <a:gd name="connsiteX1183" fmla="*/ 391912 w 1717675"/>
              <a:gd name="connsiteY1183" fmla="*/ 391912 w 1717675"/>
              <a:gd name="connsiteX1184" fmla="*/ 391912 w 1717675"/>
              <a:gd name="connsiteY1184" fmla="*/ 391912 w 1717675"/>
              <a:gd name="connsiteX1185" fmla="*/ 391912 w 1717675"/>
              <a:gd name="connsiteY1185" fmla="*/ 391912 w 1717675"/>
              <a:gd name="connsiteX1186" fmla="*/ 391912 w 1717675"/>
              <a:gd name="connsiteY1186" fmla="*/ 391912 w 1717675"/>
              <a:gd name="connsiteX1187" fmla="*/ 391912 w 1717675"/>
              <a:gd name="connsiteY1187" fmla="*/ 391912 w 1717675"/>
              <a:gd name="connsiteX1188" fmla="*/ 391912 w 1717675"/>
              <a:gd name="connsiteY1188" fmla="*/ 391912 w 1717675"/>
              <a:gd name="connsiteX1189" fmla="*/ 391912 w 1717675"/>
              <a:gd name="connsiteY1189" fmla="*/ 391912 w 1717675"/>
              <a:gd name="connsiteX1190" fmla="*/ 391912 w 1717675"/>
              <a:gd name="connsiteY1190" fmla="*/ 391912 w 1717675"/>
              <a:gd name="connsiteX1191" fmla="*/ 391912 w 1717675"/>
              <a:gd name="connsiteY1191" fmla="*/ 391912 w 1717675"/>
              <a:gd name="connsiteX1192" fmla="*/ 391912 w 1717675"/>
              <a:gd name="connsiteY1192" fmla="*/ 391912 w 1717675"/>
              <a:gd name="connsiteX1193" fmla="*/ 391912 w 1717675"/>
              <a:gd name="connsiteY1193" fmla="*/ 391912 w 1717675"/>
              <a:gd name="connsiteX1194" fmla="*/ 391912 w 1717675"/>
              <a:gd name="connsiteY1194" fmla="*/ 391912 w 1717675"/>
              <a:gd name="connsiteX1195" fmla="*/ 391912 w 1717675"/>
              <a:gd name="connsiteY1195" fmla="*/ 391912 w 1717675"/>
              <a:gd name="connsiteX1196" fmla="*/ 391912 w 1717675"/>
              <a:gd name="connsiteY1196" fmla="*/ 391912 w 1717675"/>
              <a:gd name="connsiteX1197" fmla="*/ 391912 w 1717675"/>
              <a:gd name="connsiteY1197" fmla="*/ 391912 w 1717675"/>
              <a:gd name="connsiteX1198" fmla="*/ 391912 w 1717675"/>
              <a:gd name="connsiteY1198" fmla="*/ 391912 w 1717675"/>
              <a:gd name="connsiteX1199" fmla="*/ 391912 w 1717675"/>
              <a:gd name="connsiteY1199" fmla="*/ 391912 w 1717675"/>
              <a:gd name="connsiteX1200" fmla="*/ 391912 w 1717675"/>
              <a:gd name="connsiteY1200" fmla="*/ 391912 w 1717675"/>
              <a:gd name="connsiteX1201" fmla="*/ 391912 w 1717675"/>
              <a:gd name="connsiteY1201" fmla="*/ 391912 w 1717675"/>
              <a:gd name="connsiteX1202" fmla="*/ 391912 w 1717675"/>
              <a:gd name="connsiteY1202" fmla="*/ 391912 w 1717675"/>
              <a:gd name="connsiteX1203" fmla="*/ 391912 w 1717675"/>
              <a:gd name="connsiteY1203" fmla="*/ 391912 w 1717675"/>
              <a:gd name="connsiteX1204" fmla="*/ 391912 w 1717675"/>
              <a:gd name="connsiteY1204" fmla="*/ 391912 w 1717675"/>
              <a:gd name="connsiteX1205" fmla="*/ 391912 w 1717675"/>
              <a:gd name="connsiteY1205" fmla="*/ 391912 w 1717675"/>
              <a:gd name="connsiteX1206" fmla="*/ 391912 w 1717675"/>
              <a:gd name="connsiteY1206" fmla="*/ 391912 w 1717675"/>
              <a:gd name="connsiteX1207" fmla="*/ 391912 w 1717675"/>
              <a:gd name="connsiteY1207" fmla="*/ 391912 w 1717675"/>
              <a:gd name="connsiteX1208" fmla="*/ 391912 w 1717675"/>
              <a:gd name="connsiteY1208" fmla="*/ 391912 w 1717675"/>
              <a:gd name="connsiteX1209" fmla="*/ 391912 w 1717675"/>
              <a:gd name="connsiteY1209" fmla="*/ 391912 w 1717675"/>
              <a:gd name="connsiteX1210" fmla="*/ 391912 w 1717675"/>
              <a:gd name="connsiteY1210" fmla="*/ 391912 w 1717675"/>
              <a:gd name="connsiteX1211" fmla="*/ 391912 w 1717675"/>
              <a:gd name="connsiteY1211" fmla="*/ 391912 w 1717675"/>
              <a:gd name="connsiteX1212" fmla="*/ 391912 w 1717675"/>
              <a:gd name="connsiteY1212" fmla="*/ 391912 w 1717675"/>
              <a:gd name="connsiteX1213" fmla="*/ 391912 w 1717675"/>
              <a:gd name="connsiteY1213" fmla="*/ 391912 w 1717675"/>
              <a:gd name="connsiteX1214" fmla="*/ 391912 w 1717675"/>
              <a:gd name="connsiteY1214" fmla="*/ 391912 w 1717675"/>
              <a:gd name="connsiteX1215" fmla="*/ 391912 w 1717675"/>
              <a:gd name="connsiteY1215" fmla="*/ 391912 w 1717675"/>
              <a:gd name="connsiteX1216" fmla="*/ 391912 w 1717675"/>
              <a:gd name="connsiteY1216" fmla="*/ 391912 w 1717675"/>
              <a:gd name="connsiteX1217" fmla="*/ 391912 w 1717675"/>
              <a:gd name="connsiteY1217" fmla="*/ 391912 w 1717675"/>
              <a:gd name="connsiteX1218" fmla="*/ 391912 w 1717675"/>
              <a:gd name="connsiteY1218" fmla="*/ 391912 w 1717675"/>
              <a:gd name="connsiteX1219" fmla="*/ 391912 w 1717675"/>
              <a:gd name="connsiteY1219" fmla="*/ 391912 w 1717675"/>
              <a:gd name="connsiteX1220" fmla="*/ 391912 w 1717675"/>
              <a:gd name="connsiteY1220" fmla="*/ 391912 w 1717675"/>
              <a:gd name="connsiteX1221" fmla="*/ 391912 w 1717675"/>
              <a:gd name="connsiteY1221" fmla="*/ 391912 w 1717675"/>
              <a:gd name="connsiteX1222" fmla="*/ 391912 w 1717675"/>
              <a:gd name="connsiteY1222" fmla="*/ 391912 w 1717675"/>
              <a:gd name="connsiteX1223" fmla="*/ 391912 w 1717675"/>
              <a:gd name="connsiteY1223" fmla="*/ 391912 w 1717675"/>
              <a:gd name="connsiteX1224" fmla="*/ 391912 w 1717675"/>
              <a:gd name="connsiteY1224" fmla="*/ 391912 w 1717675"/>
              <a:gd name="connsiteX1225" fmla="*/ 391912 w 1717675"/>
              <a:gd name="connsiteY1225" fmla="*/ 391912 w 1717675"/>
              <a:gd name="connsiteX1226" fmla="*/ 391912 w 1717675"/>
              <a:gd name="connsiteY1226" fmla="*/ 391912 w 1717675"/>
              <a:gd name="connsiteX1227" fmla="*/ 391912 w 1717675"/>
              <a:gd name="connsiteY1227" fmla="*/ 391912 w 1717675"/>
              <a:gd name="connsiteX1228" fmla="*/ 391912 w 1717675"/>
              <a:gd name="connsiteY1228" fmla="*/ 391912 w 1717675"/>
              <a:gd name="connsiteX1229" fmla="*/ 391912 w 1717675"/>
              <a:gd name="connsiteY1229" fmla="*/ 391912 w 1717675"/>
              <a:gd name="connsiteX1230" fmla="*/ 391912 w 1717675"/>
              <a:gd name="connsiteY1230" fmla="*/ 391912 w 1717675"/>
              <a:gd name="connsiteX1231" fmla="*/ 391912 w 1717675"/>
              <a:gd name="connsiteY1231" fmla="*/ 391912 w 1717675"/>
              <a:gd name="connsiteX1232" fmla="*/ 391912 w 1717675"/>
              <a:gd name="connsiteY1232" fmla="*/ 391912 w 1717675"/>
              <a:gd name="connsiteX1233" fmla="*/ 391912 w 1717675"/>
              <a:gd name="connsiteY1233" fmla="*/ 391912 w 1717675"/>
              <a:gd name="connsiteX1234" fmla="*/ 391912 w 1717675"/>
              <a:gd name="connsiteY1234" fmla="*/ 391912 w 1717675"/>
              <a:gd name="connsiteX1235" fmla="*/ 391912 w 1717675"/>
              <a:gd name="connsiteY1235" fmla="*/ 391912 w 1717675"/>
              <a:gd name="connsiteX1236" fmla="*/ 391912 w 1717675"/>
              <a:gd name="connsiteY1236" fmla="*/ 391912 w 1717675"/>
              <a:gd name="connsiteX1237" fmla="*/ 391912 w 1717675"/>
              <a:gd name="connsiteY1237" fmla="*/ 391912 w 1717675"/>
              <a:gd name="connsiteX1238" fmla="*/ 391912 w 1717675"/>
              <a:gd name="connsiteY1238" fmla="*/ 391912 w 1717675"/>
              <a:gd name="connsiteX1239" fmla="*/ 391912 w 1717675"/>
              <a:gd name="connsiteY1239" fmla="*/ 391912 w 1717675"/>
              <a:gd name="connsiteX1240" fmla="*/ 391912 w 1717675"/>
              <a:gd name="connsiteY1240" fmla="*/ 391912 w 1717675"/>
              <a:gd name="connsiteX1241" fmla="*/ 391912 w 1717675"/>
              <a:gd name="connsiteY1241" fmla="*/ 391912 w 1717675"/>
              <a:gd name="connsiteX1242" fmla="*/ 391912 w 1717675"/>
              <a:gd name="connsiteY1242" fmla="*/ 391912 w 1717675"/>
              <a:gd name="connsiteX1243" fmla="*/ 391912 w 1717675"/>
              <a:gd name="connsiteY1243" fmla="*/ 391912 w 1717675"/>
              <a:gd name="connsiteX1244" fmla="*/ 391912 w 1717675"/>
              <a:gd name="connsiteY1244" fmla="*/ 391912 w 1717675"/>
              <a:gd name="connsiteX1245" fmla="*/ 391912 w 1717675"/>
              <a:gd name="connsiteY1245" fmla="*/ 391912 w 1717675"/>
              <a:gd name="connsiteX1246" fmla="*/ 391912 w 1717675"/>
              <a:gd name="connsiteY1246" fmla="*/ 391912 w 1717675"/>
              <a:gd name="connsiteX1247" fmla="*/ 391912 w 1717675"/>
              <a:gd name="connsiteY1247" fmla="*/ 391912 w 1717675"/>
              <a:gd name="connsiteX1248" fmla="*/ 391912 w 1717675"/>
              <a:gd name="connsiteY1248" fmla="*/ 391912 w 1717675"/>
              <a:gd name="connsiteX1249" fmla="*/ 391912 w 1717675"/>
              <a:gd name="connsiteY1249" fmla="*/ 391912 w 1717675"/>
              <a:gd name="connsiteX1250" fmla="*/ 391912 w 1717675"/>
              <a:gd name="connsiteY1250" fmla="*/ 391912 w 1717675"/>
              <a:gd name="connsiteX1251" fmla="*/ 391912 w 1717675"/>
              <a:gd name="connsiteY1251" fmla="*/ 391912 w 1717675"/>
              <a:gd name="connsiteX1252" fmla="*/ 391912 w 1717675"/>
              <a:gd name="connsiteY1252" fmla="*/ 391912 w 1717675"/>
              <a:gd name="connsiteX1253" fmla="*/ 391912 w 1717675"/>
              <a:gd name="connsiteY1253" fmla="*/ 391912 w 1717675"/>
              <a:gd name="connsiteX1254" fmla="*/ 391912 w 1717675"/>
              <a:gd name="connsiteY1254" fmla="*/ 391912 w 1717675"/>
              <a:gd name="connsiteX1255" fmla="*/ 391912 w 1717675"/>
              <a:gd name="connsiteY1255" fmla="*/ 391912 w 1717675"/>
              <a:gd name="connsiteX1256" fmla="*/ 391912 w 1717675"/>
              <a:gd name="connsiteY1256" fmla="*/ 391912 w 1717675"/>
              <a:gd name="connsiteX1257" fmla="*/ 391912 w 1717675"/>
              <a:gd name="connsiteY1257" fmla="*/ 391912 w 1717675"/>
              <a:gd name="connsiteX1258" fmla="*/ 391912 w 1717675"/>
              <a:gd name="connsiteY1258" fmla="*/ 391912 w 1717675"/>
              <a:gd name="connsiteX1259" fmla="*/ 391912 w 1717675"/>
              <a:gd name="connsiteY1259" fmla="*/ 391912 w 1717675"/>
              <a:gd name="connsiteX1260" fmla="*/ 391912 w 1717675"/>
              <a:gd name="connsiteY1260" fmla="*/ 391912 w 1717675"/>
              <a:gd name="connsiteX1261" fmla="*/ 391912 w 1717675"/>
              <a:gd name="connsiteY1261" fmla="*/ 391912 w 1717675"/>
              <a:gd name="connsiteX1262" fmla="*/ 391912 w 1717675"/>
              <a:gd name="connsiteY1262" fmla="*/ 391912 w 1717675"/>
              <a:gd name="connsiteX1263" fmla="*/ 391912 w 1717675"/>
              <a:gd name="connsiteY1263" fmla="*/ 391912 w 1717675"/>
              <a:gd name="connsiteX1264" fmla="*/ 391912 w 1717675"/>
              <a:gd name="connsiteY1264" fmla="*/ 391912 w 1717675"/>
              <a:gd name="connsiteX1265" fmla="*/ 391912 w 1717675"/>
              <a:gd name="connsiteY1265" fmla="*/ 391912 w 1717675"/>
              <a:gd name="connsiteX1266" fmla="*/ 391912 w 1717675"/>
              <a:gd name="connsiteY1266" fmla="*/ 391912 w 1717675"/>
              <a:gd name="connsiteX1267" fmla="*/ 391912 w 1717675"/>
              <a:gd name="connsiteY1267" fmla="*/ 391912 w 1717675"/>
              <a:gd name="connsiteX1268" fmla="*/ 391912 w 1717675"/>
              <a:gd name="connsiteY1268" fmla="*/ 391912 w 1717675"/>
              <a:gd name="connsiteX1269" fmla="*/ 391912 w 1717675"/>
              <a:gd name="connsiteY1269" fmla="*/ 391912 w 1717675"/>
              <a:gd name="connsiteX1270" fmla="*/ 391912 w 1717675"/>
              <a:gd name="connsiteY1270" fmla="*/ 391912 w 1717675"/>
              <a:gd name="connsiteX1271" fmla="*/ 391912 w 1717675"/>
              <a:gd name="connsiteY1271" fmla="*/ 391912 w 1717675"/>
              <a:gd name="connsiteX1272" fmla="*/ 391912 w 1717675"/>
              <a:gd name="connsiteY1272" fmla="*/ 391912 w 1717675"/>
              <a:gd name="connsiteX1273" fmla="*/ 391912 w 1717675"/>
              <a:gd name="connsiteY1273" fmla="*/ 391912 w 1717675"/>
              <a:gd name="connsiteX1274" fmla="*/ 391912 w 1717675"/>
              <a:gd name="connsiteY1274" fmla="*/ 391912 w 1717675"/>
              <a:gd name="connsiteX1275" fmla="*/ 391912 w 1717675"/>
              <a:gd name="connsiteY1275" fmla="*/ 391912 w 1717675"/>
              <a:gd name="connsiteX1276" fmla="*/ 391912 w 1717675"/>
              <a:gd name="connsiteY1276" fmla="*/ 391912 w 1717675"/>
              <a:gd name="connsiteX1277" fmla="*/ 391912 w 1717675"/>
              <a:gd name="connsiteY1277" fmla="*/ 391912 w 1717675"/>
              <a:gd name="connsiteX1278" fmla="*/ 391912 w 1717675"/>
              <a:gd name="connsiteY1278" fmla="*/ 391912 w 1717675"/>
              <a:gd name="connsiteX1279" fmla="*/ 391912 w 1717675"/>
              <a:gd name="connsiteY1279" fmla="*/ 391912 w 1717675"/>
              <a:gd name="connsiteX1280" fmla="*/ 391912 w 1717675"/>
              <a:gd name="connsiteY1280" fmla="*/ 391912 w 1717675"/>
              <a:gd name="connsiteX1281" fmla="*/ 391912 w 1717675"/>
              <a:gd name="connsiteY1281" fmla="*/ 391912 w 1717675"/>
              <a:gd name="connsiteX1282" fmla="*/ 391912 w 1717675"/>
              <a:gd name="connsiteY1282" fmla="*/ 391912 w 1717675"/>
              <a:gd name="connsiteX1283" fmla="*/ 391912 w 1717675"/>
              <a:gd name="connsiteY1283" fmla="*/ 391912 w 1717675"/>
              <a:gd name="connsiteX1284" fmla="*/ 391912 w 1717675"/>
              <a:gd name="connsiteY1284" fmla="*/ 391912 w 1717675"/>
              <a:gd name="connsiteX1285" fmla="*/ 391912 w 1717675"/>
              <a:gd name="connsiteY1285" fmla="*/ 391912 w 1717675"/>
              <a:gd name="connsiteX1286" fmla="*/ 391912 w 1717675"/>
              <a:gd name="connsiteY1286" fmla="*/ 391912 w 1717675"/>
              <a:gd name="connsiteX1287" fmla="*/ 391912 w 1717675"/>
              <a:gd name="connsiteY1287" fmla="*/ 391912 w 1717675"/>
              <a:gd name="connsiteX1288" fmla="*/ 391912 w 1717675"/>
              <a:gd name="connsiteY1288" fmla="*/ 391912 w 1717675"/>
              <a:gd name="connsiteX1289" fmla="*/ 391912 w 1717675"/>
              <a:gd name="connsiteY1289" fmla="*/ 391912 w 1717675"/>
              <a:gd name="connsiteX1290" fmla="*/ 391912 w 1717675"/>
              <a:gd name="connsiteY1290" fmla="*/ 391912 w 1717675"/>
              <a:gd name="connsiteX1291" fmla="*/ 391912 w 1717675"/>
              <a:gd name="connsiteY1291" fmla="*/ 391912 w 1717675"/>
              <a:gd name="connsiteX1292" fmla="*/ 391912 w 1717675"/>
              <a:gd name="connsiteY1292" fmla="*/ 391912 w 1717675"/>
              <a:gd name="connsiteX1293" fmla="*/ 391912 w 1717675"/>
              <a:gd name="connsiteY1293" fmla="*/ 391912 w 1717675"/>
              <a:gd name="connsiteX1294" fmla="*/ 391912 w 1717675"/>
              <a:gd name="connsiteY1294" fmla="*/ 391912 w 1717675"/>
              <a:gd name="connsiteX1295" fmla="*/ 391912 w 1717675"/>
              <a:gd name="connsiteY1295" fmla="*/ 391912 w 1717675"/>
              <a:gd name="connsiteX1296" fmla="*/ 391912 w 1717675"/>
              <a:gd name="connsiteY1296" fmla="*/ 391912 w 1717675"/>
              <a:gd name="connsiteX1297" fmla="*/ 391912 w 1717675"/>
              <a:gd name="connsiteY1297" fmla="*/ 391912 w 1717675"/>
              <a:gd name="connsiteX1298" fmla="*/ 391912 w 1717675"/>
              <a:gd name="connsiteY1298" fmla="*/ 391912 w 1717675"/>
              <a:gd name="connsiteX1299" fmla="*/ 391912 w 1717675"/>
              <a:gd name="connsiteY1299" fmla="*/ 391912 w 1717675"/>
              <a:gd name="connsiteX1300" fmla="*/ 391912 w 1717675"/>
              <a:gd name="connsiteY1300" fmla="*/ 391912 w 1717675"/>
              <a:gd name="connsiteX1301" fmla="*/ 391912 w 1717675"/>
              <a:gd name="connsiteY1301" fmla="*/ 391912 w 1717675"/>
              <a:gd name="connsiteX1302" fmla="*/ 391912 w 1717675"/>
              <a:gd name="connsiteY1302" fmla="*/ 391912 w 1717675"/>
              <a:gd name="connsiteX1303" fmla="*/ 391912 w 1717675"/>
              <a:gd name="connsiteY1303" fmla="*/ 391912 w 1717675"/>
              <a:gd name="connsiteX1304" fmla="*/ 391912 w 1717675"/>
              <a:gd name="connsiteY1304" fmla="*/ 391912 w 1717675"/>
              <a:gd name="connsiteX1305" fmla="*/ 391912 w 1717675"/>
              <a:gd name="connsiteY1305" fmla="*/ 391912 w 1717675"/>
              <a:gd name="connsiteX1306" fmla="*/ 391912 w 1717675"/>
              <a:gd name="connsiteY1306" fmla="*/ 391912 w 1717675"/>
              <a:gd name="connsiteX1307" fmla="*/ 391912 w 1717675"/>
              <a:gd name="connsiteY1307" fmla="*/ 391912 w 1717675"/>
              <a:gd name="connsiteX1308" fmla="*/ 391912 w 1717675"/>
              <a:gd name="connsiteY1308" fmla="*/ 391912 w 1717675"/>
              <a:gd name="connsiteX1309" fmla="*/ 391912 w 1717675"/>
              <a:gd name="connsiteY1309" fmla="*/ 391912 w 1717675"/>
              <a:gd name="connsiteX1310" fmla="*/ 391912 w 1717675"/>
              <a:gd name="connsiteY1310" fmla="*/ 391912 w 1717675"/>
              <a:gd name="connsiteX1311" fmla="*/ 391912 w 1717675"/>
              <a:gd name="connsiteY1311" fmla="*/ 391912 w 1717675"/>
              <a:gd name="connsiteX1312" fmla="*/ 391912 w 1717675"/>
              <a:gd name="connsiteY1312" fmla="*/ 391912 w 1717675"/>
              <a:gd name="connsiteX1313" fmla="*/ 391912 w 1717675"/>
              <a:gd name="connsiteY1313" fmla="*/ 391912 w 1717675"/>
              <a:gd name="connsiteX1314" fmla="*/ 391912 w 1717675"/>
              <a:gd name="connsiteY1314" fmla="*/ 391912 w 1717675"/>
              <a:gd name="connsiteX1315" fmla="*/ 391912 w 1717675"/>
              <a:gd name="connsiteY1315" fmla="*/ 391912 w 1717675"/>
              <a:gd name="connsiteX1316" fmla="*/ 391912 w 1717675"/>
              <a:gd name="connsiteY1316" fmla="*/ 391912 w 1717675"/>
              <a:gd name="connsiteX1317" fmla="*/ 391912 w 1717675"/>
              <a:gd name="connsiteY1317" fmla="*/ 391912 w 1717675"/>
              <a:gd name="connsiteX1318" fmla="*/ 391912 w 1717675"/>
              <a:gd name="connsiteY1318" fmla="*/ 391912 w 1717675"/>
              <a:gd name="connsiteX1319" fmla="*/ 391912 w 1717675"/>
              <a:gd name="connsiteY1319" fmla="*/ 391912 w 1717675"/>
              <a:gd name="connsiteX1320" fmla="*/ 391912 w 1717675"/>
              <a:gd name="connsiteY1320" fmla="*/ 391912 w 1717675"/>
              <a:gd name="connsiteX1321" fmla="*/ 391912 w 1717675"/>
              <a:gd name="connsiteY1321" fmla="*/ 391912 w 1717675"/>
              <a:gd name="connsiteX1322" fmla="*/ 391912 w 1717675"/>
              <a:gd name="connsiteY1322" fmla="*/ 391912 w 1717675"/>
              <a:gd name="connsiteX1323" fmla="*/ 391912 w 1717675"/>
              <a:gd name="connsiteY1323" fmla="*/ 391912 w 1717675"/>
              <a:gd name="connsiteX1324" fmla="*/ 391912 w 1717675"/>
              <a:gd name="connsiteY1324" fmla="*/ 391912 w 1717675"/>
              <a:gd name="connsiteX1325" fmla="*/ 391912 w 1717675"/>
              <a:gd name="connsiteY1325" fmla="*/ 391912 w 1717675"/>
              <a:gd name="connsiteX1326" fmla="*/ 391912 w 1717675"/>
              <a:gd name="connsiteY1326" fmla="*/ 391912 w 1717675"/>
              <a:gd name="connsiteX1327" fmla="*/ 391912 w 1717675"/>
              <a:gd name="connsiteY1327" fmla="*/ 391912 w 1717675"/>
              <a:gd name="connsiteX1328" fmla="*/ 391912 w 1717675"/>
              <a:gd name="connsiteY1328" fmla="*/ 391912 w 1717675"/>
              <a:gd name="connsiteX1329" fmla="*/ 391912 w 1717675"/>
              <a:gd name="connsiteY1329" fmla="*/ 391912 w 1717675"/>
              <a:gd name="connsiteX1330" fmla="*/ 391912 w 1717675"/>
              <a:gd name="connsiteY1330" fmla="*/ 391912 w 1717675"/>
              <a:gd name="connsiteX1331" fmla="*/ 391912 w 1717675"/>
              <a:gd name="connsiteY1331" fmla="*/ 391912 w 1717675"/>
              <a:gd name="connsiteX1332" fmla="*/ 391912 w 1717675"/>
              <a:gd name="connsiteY1332" fmla="*/ 391912 w 1717675"/>
              <a:gd name="connsiteX1333" fmla="*/ 391912 w 1717675"/>
              <a:gd name="connsiteY1333" fmla="*/ 391912 w 1717675"/>
              <a:gd name="connsiteX1334" fmla="*/ 391912 w 1717675"/>
              <a:gd name="connsiteY1334" fmla="*/ 391912 w 1717675"/>
              <a:gd name="connsiteX1335" fmla="*/ 391912 w 1717675"/>
              <a:gd name="connsiteY1335" fmla="*/ 391912 w 1717675"/>
              <a:gd name="connsiteX1336" fmla="*/ 391912 w 1717675"/>
              <a:gd name="connsiteY1336" fmla="*/ 391912 w 1717675"/>
              <a:gd name="connsiteX1337" fmla="*/ 391912 w 1717675"/>
              <a:gd name="connsiteY1337" fmla="*/ 391912 w 1717675"/>
              <a:gd name="connsiteX1338" fmla="*/ 391912 w 1717675"/>
              <a:gd name="connsiteY1338" fmla="*/ 391912 w 1717675"/>
              <a:gd name="connsiteX1339" fmla="*/ 391912 w 1717675"/>
              <a:gd name="connsiteY1339" fmla="*/ 391912 w 1717675"/>
              <a:gd name="connsiteX1340" fmla="*/ 391912 w 1717675"/>
              <a:gd name="connsiteY1340" fmla="*/ 391912 w 1717675"/>
              <a:gd name="connsiteX1341" fmla="*/ 391912 w 1717675"/>
              <a:gd name="connsiteY1341" fmla="*/ 391912 w 1717675"/>
              <a:gd name="connsiteX1342" fmla="*/ 391912 w 1717675"/>
              <a:gd name="connsiteY1342" fmla="*/ 391912 w 1717675"/>
              <a:gd name="connsiteX1343" fmla="*/ 391912 w 1717675"/>
              <a:gd name="connsiteY1343" fmla="*/ 391912 w 1717675"/>
              <a:gd name="connsiteX1344" fmla="*/ 391912 w 1717675"/>
              <a:gd name="connsiteY1344" fmla="*/ 391912 w 1717675"/>
              <a:gd name="connsiteX1345" fmla="*/ 391912 w 1717675"/>
              <a:gd name="connsiteY1345" fmla="*/ 391912 w 1717675"/>
              <a:gd name="connsiteX1346" fmla="*/ 391912 w 1717675"/>
              <a:gd name="connsiteY1346" fmla="*/ 391912 w 1717675"/>
              <a:gd name="connsiteX1347" fmla="*/ 391912 w 1717675"/>
              <a:gd name="connsiteY1347" fmla="*/ 391912 w 1717675"/>
              <a:gd name="connsiteX1348" fmla="*/ 391912 w 1717675"/>
              <a:gd name="connsiteY1348" fmla="*/ 391912 w 1717675"/>
              <a:gd name="connsiteX1349" fmla="*/ 391912 w 1717675"/>
              <a:gd name="connsiteY1349" fmla="*/ 391912 w 1717675"/>
              <a:gd name="connsiteX1350" fmla="*/ 391912 w 1717675"/>
              <a:gd name="connsiteY1350" fmla="*/ 391912 w 1717675"/>
              <a:gd name="connsiteX1351" fmla="*/ 391912 w 1717675"/>
              <a:gd name="connsiteY1351" fmla="*/ 391912 w 1717675"/>
              <a:gd name="connsiteX1352" fmla="*/ 391912 w 1717675"/>
              <a:gd name="connsiteY1352" fmla="*/ 391912 w 1717675"/>
              <a:gd name="connsiteX1353" fmla="*/ 391912 w 1717675"/>
              <a:gd name="connsiteY1353" fmla="*/ 391912 w 1717675"/>
              <a:gd name="connsiteX1354" fmla="*/ 391912 w 1717675"/>
              <a:gd name="connsiteY1354" fmla="*/ 391912 w 1717675"/>
              <a:gd name="connsiteX1355" fmla="*/ 391912 w 1717675"/>
              <a:gd name="connsiteY1355" fmla="*/ 391912 w 1717675"/>
              <a:gd name="connsiteX1356" fmla="*/ 391912 w 1717675"/>
              <a:gd name="connsiteY1356" fmla="*/ 391912 w 1717675"/>
              <a:gd name="connsiteX1357" fmla="*/ 391912 w 1717675"/>
              <a:gd name="connsiteY1357" fmla="*/ 391912 w 1717675"/>
              <a:gd name="connsiteX1358" fmla="*/ 391912 w 1717675"/>
              <a:gd name="connsiteY1358" fmla="*/ 391912 w 1717675"/>
              <a:gd name="connsiteX1359" fmla="*/ 391912 w 1717675"/>
              <a:gd name="connsiteY1359" fmla="*/ 391912 w 1717675"/>
              <a:gd name="connsiteX1360" fmla="*/ 391912 w 1717675"/>
              <a:gd name="connsiteY1360" fmla="*/ 391912 w 1717675"/>
              <a:gd name="connsiteX1361" fmla="*/ 391912 w 1717675"/>
              <a:gd name="connsiteY1361" fmla="*/ 391912 w 1717675"/>
              <a:gd name="connsiteX1362" fmla="*/ 391912 w 1717675"/>
              <a:gd name="connsiteY1362" fmla="*/ 391912 w 1717675"/>
              <a:gd name="connsiteX1363" fmla="*/ 391912 w 1717675"/>
              <a:gd name="connsiteY1363" fmla="*/ 391912 w 1717675"/>
              <a:gd name="connsiteX1364" fmla="*/ 391912 w 1717675"/>
              <a:gd name="connsiteY1364" fmla="*/ 391912 w 1717675"/>
              <a:gd name="connsiteX1365" fmla="*/ 391912 w 1717675"/>
              <a:gd name="connsiteY1365" fmla="*/ 391912 w 1717675"/>
              <a:gd name="connsiteX1366" fmla="*/ 391912 w 1717675"/>
              <a:gd name="connsiteY1366" fmla="*/ 391912 w 1717675"/>
              <a:gd name="connsiteX1367" fmla="*/ 391912 w 1717675"/>
              <a:gd name="connsiteY1367" fmla="*/ 391912 w 1717675"/>
              <a:gd name="connsiteX1368" fmla="*/ 391912 w 1717675"/>
              <a:gd name="connsiteY1368" fmla="*/ 391912 w 1717675"/>
              <a:gd name="connsiteX1369" fmla="*/ 391912 w 1717675"/>
              <a:gd name="connsiteY1369" fmla="*/ 391912 w 1717675"/>
              <a:gd name="connsiteX1370" fmla="*/ 391912 w 1717675"/>
              <a:gd name="connsiteY1370" fmla="*/ 391912 w 1717675"/>
              <a:gd name="connsiteX1371" fmla="*/ 391912 w 1717675"/>
              <a:gd name="connsiteY1371" fmla="*/ 391912 w 1717675"/>
              <a:gd name="connsiteX1372" fmla="*/ 391912 w 1717675"/>
              <a:gd name="connsiteY1372" fmla="*/ 391912 w 1717675"/>
              <a:gd name="connsiteX1373" fmla="*/ 391912 w 1717675"/>
              <a:gd name="connsiteY1373" fmla="*/ 391912 w 1717675"/>
              <a:gd name="connsiteX1374" fmla="*/ 391912 w 1717675"/>
              <a:gd name="connsiteY1374" fmla="*/ 391912 w 1717675"/>
              <a:gd name="connsiteX1375" fmla="*/ 391912 w 1717675"/>
              <a:gd name="connsiteY1375" fmla="*/ 391912 w 1717675"/>
              <a:gd name="connsiteX1376" fmla="*/ 391912 w 1717675"/>
              <a:gd name="connsiteY1376" fmla="*/ 391912 w 1717675"/>
              <a:gd name="connsiteX1377" fmla="*/ 391912 w 1717675"/>
              <a:gd name="connsiteY1377" fmla="*/ 391912 w 1717675"/>
              <a:gd name="connsiteX1378" fmla="*/ 391912 w 1717675"/>
              <a:gd name="connsiteY1378" fmla="*/ 391912 w 1717675"/>
              <a:gd name="connsiteX1379" fmla="*/ 391912 w 1717675"/>
              <a:gd name="connsiteY1379" fmla="*/ 391912 w 1717675"/>
              <a:gd name="connsiteX1380" fmla="*/ 391912 w 1717675"/>
              <a:gd name="connsiteY1380" fmla="*/ 391912 w 1717675"/>
              <a:gd name="connsiteX1381" fmla="*/ 391912 w 1717675"/>
              <a:gd name="connsiteY1381" fmla="*/ 391912 w 1717675"/>
              <a:gd name="connsiteX1382" fmla="*/ 391912 w 1717675"/>
              <a:gd name="connsiteY1382" fmla="*/ 391912 w 1717675"/>
              <a:gd name="connsiteX1383" fmla="*/ 391912 w 1717675"/>
              <a:gd name="connsiteY1383" fmla="*/ 391912 w 1717675"/>
              <a:gd name="connsiteX1384" fmla="*/ 391912 w 1717675"/>
              <a:gd name="connsiteY1384" fmla="*/ 391912 w 1717675"/>
              <a:gd name="connsiteX1385" fmla="*/ 391912 w 1717675"/>
              <a:gd name="connsiteY1385" fmla="*/ 391912 w 1717675"/>
              <a:gd name="connsiteX1386" fmla="*/ 391912 w 1717675"/>
              <a:gd name="connsiteY1386" fmla="*/ 391912 w 1717675"/>
              <a:gd name="connsiteX1387" fmla="*/ 391912 w 1717675"/>
              <a:gd name="connsiteY1387" fmla="*/ 391912 w 1717675"/>
              <a:gd name="connsiteX1388" fmla="*/ 391912 w 1717675"/>
              <a:gd name="connsiteY1388" fmla="*/ 391912 w 1717675"/>
              <a:gd name="connsiteX1389" fmla="*/ 391912 w 1717675"/>
              <a:gd name="connsiteY1389" fmla="*/ 391912 w 1717675"/>
              <a:gd name="connsiteX1390" fmla="*/ 391912 w 1717675"/>
              <a:gd name="connsiteY1390" fmla="*/ 391912 w 1717675"/>
              <a:gd name="connsiteX1391" fmla="*/ 391912 w 1717675"/>
              <a:gd name="connsiteY1391" fmla="*/ 391912 w 1717675"/>
              <a:gd name="connsiteX1392" fmla="*/ 391912 w 1717675"/>
              <a:gd name="connsiteY1392" fmla="*/ 391912 w 1717675"/>
              <a:gd name="connsiteX1393" fmla="*/ 391912 w 1717675"/>
              <a:gd name="connsiteY1393" fmla="*/ 391912 w 1717675"/>
              <a:gd name="connsiteX1394" fmla="*/ 391912 w 1717675"/>
              <a:gd name="connsiteY1394" fmla="*/ 391912 w 1717675"/>
              <a:gd name="connsiteX1395" fmla="*/ 391912 w 1717675"/>
              <a:gd name="connsiteY1395" fmla="*/ 391912 w 1717675"/>
              <a:gd name="connsiteX1396" fmla="*/ 391912 w 1717675"/>
              <a:gd name="connsiteY1396" fmla="*/ 391912 w 1717675"/>
              <a:gd name="connsiteX1397" fmla="*/ 391912 w 1717675"/>
              <a:gd name="connsiteY1397" fmla="*/ 391912 w 1717675"/>
              <a:gd name="connsiteX1398" fmla="*/ 391912 w 1717675"/>
              <a:gd name="connsiteY1398" fmla="*/ 391912 w 1717675"/>
              <a:gd name="connsiteX1399" fmla="*/ 391912 w 1717675"/>
              <a:gd name="connsiteY1399" fmla="*/ 391912 w 1717675"/>
              <a:gd name="connsiteX1400" fmla="*/ 391912 w 1717675"/>
              <a:gd name="connsiteY1400" fmla="*/ 391912 w 1717675"/>
              <a:gd name="connsiteX1401" fmla="*/ 391912 w 1717675"/>
              <a:gd name="connsiteY1401" fmla="*/ 391912 w 1717675"/>
              <a:gd name="connsiteX1402" fmla="*/ 391912 w 1717675"/>
              <a:gd name="connsiteY1402" fmla="*/ 391912 w 1717675"/>
              <a:gd name="connsiteX1403" fmla="*/ 391912 w 1717675"/>
              <a:gd name="connsiteY1403" fmla="*/ 391912 w 1717675"/>
              <a:gd name="connsiteX1404" fmla="*/ 391912 w 1717675"/>
              <a:gd name="connsiteY1404" fmla="*/ 391912 w 1717675"/>
              <a:gd name="connsiteX1405" fmla="*/ 391912 w 1717675"/>
              <a:gd name="connsiteY1405" fmla="*/ 391912 w 1717675"/>
              <a:gd name="connsiteX1406" fmla="*/ 391912 w 1717675"/>
              <a:gd name="connsiteY1406" fmla="*/ 391912 w 1717675"/>
              <a:gd name="connsiteX1407" fmla="*/ 391912 w 1717675"/>
              <a:gd name="connsiteY1407" fmla="*/ 391912 w 1717675"/>
              <a:gd name="connsiteX1408" fmla="*/ 391912 w 1717675"/>
              <a:gd name="connsiteY1408" fmla="*/ 391912 w 1717675"/>
              <a:gd name="connsiteX1409" fmla="*/ 391912 w 1717675"/>
              <a:gd name="connsiteY1409" fmla="*/ 391912 w 1717675"/>
              <a:gd name="connsiteX1410" fmla="*/ 391912 w 1717675"/>
              <a:gd name="connsiteY1410" fmla="*/ 391912 w 1717675"/>
              <a:gd name="connsiteX1411" fmla="*/ 391912 w 1717675"/>
              <a:gd name="connsiteY1411" fmla="*/ 391912 w 1717675"/>
              <a:gd name="connsiteX1412" fmla="*/ 391912 w 1717675"/>
              <a:gd name="connsiteY1412" fmla="*/ 391912 w 1717675"/>
              <a:gd name="connsiteX1413" fmla="*/ 391912 w 1717675"/>
              <a:gd name="connsiteY1413" fmla="*/ 391912 w 1717675"/>
              <a:gd name="connsiteX1414" fmla="*/ 391912 w 1717675"/>
              <a:gd name="connsiteY1414" fmla="*/ 391912 w 1717675"/>
              <a:gd name="connsiteX1415" fmla="*/ 391912 w 1717675"/>
              <a:gd name="connsiteY1415" fmla="*/ 391912 w 1717675"/>
              <a:gd name="connsiteX1416" fmla="*/ 391912 w 1717675"/>
              <a:gd name="connsiteY1416" fmla="*/ 391912 w 1717675"/>
              <a:gd name="connsiteX1417" fmla="*/ 391912 w 1717675"/>
              <a:gd name="connsiteY1417" fmla="*/ 391912 w 1717675"/>
              <a:gd name="connsiteX1418" fmla="*/ 391912 w 1717675"/>
              <a:gd name="connsiteY1418" fmla="*/ 391912 w 1717675"/>
              <a:gd name="connsiteX1419" fmla="*/ 391912 w 1717675"/>
              <a:gd name="connsiteY1419" fmla="*/ 391912 w 1717675"/>
              <a:gd name="connsiteX1420" fmla="*/ 391912 w 1717675"/>
              <a:gd name="connsiteY1420" fmla="*/ 391912 w 1717675"/>
              <a:gd name="connsiteX1421" fmla="*/ 391912 w 1717675"/>
              <a:gd name="connsiteY1421" fmla="*/ 391912 w 1717675"/>
              <a:gd name="connsiteX1422" fmla="*/ 391912 w 1717675"/>
              <a:gd name="connsiteY1422" fmla="*/ 391912 w 1717675"/>
              <a:gd name="connsiteX1423" fmla="*/ 391912 w 1717675"/>
              <a:gd name="connsiteY1423" fmla="*/ 391912 w 1717675"/>
              <a:gd name="connsiteX1424" fmla="*/ 391912 w 1717675"/>
              <a:gd name="connsiteY1424" fmla="*/ 391912 w 1717675"/>
              <a:gd name="connsiteX1425" fmla="*/ 391912 w 1717675"/>
              <a:gd name="connsiteY1425" fmla="*/ 391912 w 1717675"/>
              <a:gd name="connsiteX1426" fmla="*/ 391912 w 1717675"/>
              <a:gd name="connsiteY1426" fmla="*/ 391912 w 1717675"/>
              <a:gd name="connsiteX1427" fmla="*/ 391912 w 1717675"/>
              <a:gd name="connsiteY1427" fmla="*/ 391912 w 1717675"/>
              <a:gd name="connsiteX1428" fmla="*/ 391912 w 1717675"/>
              <a:gd name="connsiteY1428" fmla="*/ 391912 w 1717675"/>
              <a:gd name="connsiteX1429" fmla="*/ 391912 w 1717675"/>
              <a:gd name="connsiteY1429" fmla="*/ 391912 w 1717675"/>
              <a:gd name="connsiteX1430" fmla="*/ 391912 w 1717675"/>
              <a:gd name="connsiteY1430" fmla="*/ 391912 w 1717675"/>
              <a:gd name="connsiteX1431" fmla="*/ 391912 w 1717675"/>
              <a:gd name="connsiteY1431" fmla="*/ 391912 w 1717675"/>
              <a:gd name="connsiteX1432" fmla="*/ 391912 w 1717675"/>
              <a:gd name="connsiteY1432" fmla="*/ 391912 w 1717675"/>
              <a:gd name="connsiteX1433" fmla="*/ 391912 w 1717675"/>
              <a:gd name="connsiteY1433" fmla="*/ 391912 w 1717675"/>
              <a:gd name="connsiteX1434" fmla="*/ 391912 w 1717675"/>
              <a:gd name="connsiteY1434" fmla="*/ 391912 w 1717675"/>
              <a:gd name="connsiteX1435" fmla="*/ 391912 w 1717675"/>
              <a:gd name="connsiteY1435" fmla="*/ 391912 w 1717675"/>
              <a:gd name="connsiteX1436" fmla="*/ 391912 w 1717675"/>
              <a:gd name="connsiteY1436" fmla="*/ 391912 w 1717675"/>
              <a:gd name="connsiteX1437" fmla="*/ 391912 w 1717675"/>
              <a:gd name="connsiteY1437" fmla="*/ 391912 w 1717675"/>
              <a:gd name="connsiteX1438" fmla="*/ 391912 w 1717675"/>
              <a:gd name="connsiteY1438" fmla="*/ 391912 w 1717675"/>
              <a:gd name="connsiteX1439" fmla="*/ 391912 w 1717675"/>
              <a:gd name="connsiteY1439" fmla="*/ 391912 w 1717675"/>
              <a:gd name="connsiteX1440" fmla="*/ 391912 w 1717675"/>
              <a:gd name="connsiteY1440" fmla="*/ 391912 w 1717675"/>
              <a:gd name="connsiteX1441" fmla="*/ 391912 w 1717675"/>
              <a:gd name="connsiteY1441" fmla="*/ 391912 w 1717675"/>
              <a:gd name="connsiteX1442" fmla="*/ 391912 w 1717675"/>
              <a:gd name="connsiteY1442" fmla="*/ 391912 w 1717675"/>
              <a:gd name="connsiteX1443" fmla="*/ 391912 w 1717675"/>
              <a:gd name="connsiteY1443" fmla="*/ 391912 w 1717675"/>
              <a:gd name="connsiteX1444" fmla="*/ 391912 w 1717675"/>
              <a:gd name="connsiteY1444" fmla="*/ 391912 w 1717675"/>
              <a:gd name="connsiteX1445" fmla="*/ 391912 w 1717675"/>
              <a:gd name="connsiteY1445" fmla="*/ 391912 w 1717675"/>
              <a:gd name="connsiteX1446" fmla="*/ 391912 w 1717675"/>
              <a:gd name="connsiteY1446" fmla="*/ 391912 w 1717675"/>
              <a:gd name="connsiteX1447" fmla="*/ 391912 w 1717675"/>
              <a:gd name="connsiteY1447" fmla="*/ 391912 w 1717675"/>
              <a:gd name="connsiteX1448" fmla="*/ 391912 w 1717675"/>
              <a:gd name="connsiteY1448" fmla="*/ 391912 w 1717675"/>
              <a:gd name="connsiteX1449" fmla="*/ 391912 w 1717675"/>
              <a:gd name="connsiteY1449" fmla="*/ 391912 w 1717675"/>
              <a:gd name="connsiteX1450" fmla="*/ 391912 w 1717675"/>
              <a:gd name="connsiteY1450" fmla="*/ 391912 w 1717675"/>
              <a:gd name="connsiteX1451" fmla="*/ 391912 w 1717675"/>
              <a:gd name="connsiteY1451" fmla="*/ 391912 w 1717675"/>
              <a:gd name="connsiteX1452" fmla="*/ 391912 w 1717675"/>
              <a:gd name="connsiteY1452" fmla="*/ 391912 w 1717675"/>
              <a:gd name="connsiteX1453" fmla="*/ 391912 w 1717675"/>
              <a:gd name="connsiteY1453" fmla="*/ 391912 w 1717675"/>
              <a:gd name="connsiteX1454" fmla="*/ 391912 w 1717675"/>
              <a:gd name="connsiteY1454" fmla="*/ 391912 w 1717675"/>
              <a:gd name="connsiteX1455" fmla="*/ 391912 w 1717675"/>
              <a:gd name="connsiteY1455" fmla="*/ 391912 w 1717675"/>
              <a:gd name="connsiteX1456" fmla="*/ 391912 w 1717675"/>
              <a:gd name="connsiteY1456" fmla="*/ 391912 w 1717675"/>
              <a:gd name="connsiteX1457" fmla="*/ 391912 w 1717675"/>
              <a:gd name="connsiteY1457" fmla="*/ 391912 w 1717675"/>
              <a:gd name="connsiteX1458" fmla="*/ 391912 w 1717675"/>
              <a:gd name="connsiteY1458" fmla="*/ 391912 w 1717675"/>
              <a:gd name="connsiteX1459" fmla="*/ 391912 w 1717675"/>
              <a:gd name="connsiteY1459" fmla="*/ 391912 w 1717675"/>
              <a:gd name="connsiteX1460" fmla="*/ 391912 w 1717675"/>
              <a:gd name="connsiteY1460" fmla="*/ 391912 w 1717675"/>
              <a:gd name="connsiteX1461" fmla="*/ 391912 w 1717675"/>
              <a:gd name="connsiteY1461" fmla="*/ 391912 w 1717675"/>
              <a:gd name="connsiteX1462" fmla="*/ 391912 w 1717675"/>
              <a:gd name="connsiteY1462" fmla="*/ 391912 w 1717675"/>
              <a:gd name="connsiteX1463" fmla="*/ 391912 w 1717675"/>
              <a:gd name="connsiteY1463" fmla="*/ 391912 w 1717675"/>
              <a:gd name="connsiteX1464" fmla="*/ 391912 w 1717675"/>
              <a:gd name="connsiteY1464" fmla="*/ 391912 w 1717675"/>
              <a:gd name="connsiteX1465" fmla="*/ 391912 w 1717675"/>
              <a:gd name="connsiteY1465" fmla="*/ 391912 w 1717675"/>
              <a:gd name="connsiteX1466" fmla="*/ 391912 w 1717675"/>
              <a:gd name="connsiteY1466" fmla="*/ 391912 w 1717675"/>
              <a:gd name="connsiteX1467" fmla="*/ 391912 w 1717675"/>
              <a:gd name="connsiteY1467" fmla="*/ 391912 w 1717675"/>
              <a:gd name="connsiteX1468" fmla="*/ 391912 w 1717675"/>
              <a:gd name="connsiteY1468" fmla="*/ 391912 w 1717675"/>
              <a:gd name="connsiteX1469" fmla="*/ 391912 w 1717675"/>
              <a:gd name="connsiteY1469" fmla="*/ 391912 w 1717675"/>
              <a:gd name="connsiteX1470" fmla="*/ 391912 w 1717675"/>
              <a:gd name="connsiteY1470" fmla="*/ 391912 w 1717675"/>
              <a:gd name="connsiteX1471" fmla="*/ 391912 w 1717675"/>
              <a:gd name="connsiteY1471" fmla="*/ 391912 w 1717675"/>
              <a:gd name="connsiteX1472" fmla="*/ 391912 w 1717675"/>
              <a:gd name="connsiteY1472" fmla="*/ 391912 w 1717675"/>
              <a:gd name="connsiteX1473" fmla="*/ 391912 w 1717675"/>
              <a:gd name="connsiteY1473" fmla="*/ 391912 w 1717675"/>
              <a:gd name="connsiteX1474" fmla="*/ 391912 w 1717675"/>
              <a:gd name="connsiteY1474" fmla="*/ 391912 w 1717675"/>
              <a:gd name="connsiteX1475" fmla="*/ 391912 w 1717675"/>
              <a:gd name="connsiteY1475" fmla="*/ 391912 w 1717675"/>
              <a:gd name="connsiteX1476" fmla="*/ 391912 w 1717675"/>
              <a:gd name="connsiteY1476" fmla="*/ 391912 w 1717675"/>
              <a:gd name="connsiteX1477" fmla="*/ 391912 w 1717675"/>
              <a:gd name="connsiteY1477" fmla="*/ 391912 w 1717675"/>
              <a:gd name="connsiteX1478" fmla="*/ 391912 w 1717675"/>
              <a:gd name="connsiteY1478" fmla="*/ 391912 w 1717675"/>
              <a:gd name="connsiteX1479" fmla="*/ 391912 w 1717675"/>
              <a:gd name="connsiteY1479" fmla="*/ 391912 w 1717675"/>
              <a:gd name="connsiteX1480" fmla="*/ 391912 w 1717675"/>
              <a:gd name="connsiteY1480" fmla="*/ 391912 w 1717675"/>
              <a:gd name="connsiteX1481" fmla="*/ 391912 w 1717675"/>
              <a:gd name="connsiteY1481" fmla="*/ 391912 w 1717675"/>
              <a:gd name="connsiteX1482" fmla="*/ 391912 w 1717675"/>
              <a:gd name="connsiteY1482" fmla="*/ 391912 w 1717675"/>
              <a:gd name="connsiteX1483" fmla="*/ 391912 w 1717675"/>
              <a:gd name="connsiteY1483" fmla="*/ 391912 w 1717675"/>
              <a:gd name="connsiteX1484" fmla="*/ 391912 w 1717675"/>
              <a:gd name="connsiteY1484" fmla="*/ 391912 w 1717675"/>
              <a:gd name="connsiteX1485" fmla="*/ 391912 w 1717675"/>
              <a:gd name="connsiteY1485" fmla="*/ 391912 w 1717675"/>
              <a:gd name="connsiteX1486" fmla="*/ 391912 w 1717675"/>
              <a:gd name="connsiteY1486" fmla="*/ 391912 w 1717675"/>
              <a:gd name="connsiteX1487" fmla="*/ 391912 w 1717675"/>
              <a:gd name="connsiteY1487" fmla="*/ 391912 w 1717675"/>
              <a:gd name="connsiteX1488" fmla="*/ 391912 w 1717675"/>
              <a:gd name="connsiteY1488" fmla="*/ 391912 w 1717675"/>
              <a:gd name="connsiteX1489" fmla="*/ 391912 w 1717675"/>
              <a:gd name="connsiteY1489" fmla="*/ 391912 w 1717675"/>
              <a:gd name="connsiteX1490" fmla="*/ 391912 w 1717675"/>
              <a:gd name="connsiteY1490" fmla="*/ 391912 w 1717675"/>
              <a:gd name="connsiteX1491" fmla="*/ 391912 w 1717675"/>
              <a:gd name="connsiteY1491" fmla="*/ 391912 w 1717675"/>
              <a:gd name="connsiteX1492" fmla="*/ 391912 w 1717675"/>
              <a:gd name="connsiteY1492" fmla="*/ 391912 w 1717675"/>
              <a:gd name="connsiteX1493" fmla="*/ 391912 w 1717675"/>
              <a:gd name="connsiteY1493" fmla="*/ 391912 w 1717675"/>
              <a:gd name="connsiteX1494" fmla="*/ 391912 w 1717675"/>
              <a:gd name="connsiteY1494" fmla="*/ 391912 w 1717675"/>
              <a:gd name="connsiteX1495" fmla="*/ 391912 w 1717675"/>
              <a:gd name="connsiteY1495" fmla="*/ 391912 w 1717675"/>
              <a:gd name="connsiteX1496" fmla="*/ 391912 w 1717675"/>
              <a:gd name="connsiteY1496" fmla="*/ 391912 w 1717675"/>
              <a:gd name="connsiteX1497" fmla="*/ 391912 w 1717675"/>
              <a:gd name="connsiteY1497" fmla="*/ 391912 w 1717675"/>
              <a:gd name="connsiteX1498" fmla="*/ 391912 w 1717675"/>
              <a:gd name="connsiteY1498" fmla="*/ 391912 w 1717675"/>
              <a:gd name="connsiteX1499" fmla="*/ 391912 w 1717675"/>
              <a:gd name="connsiteY1499" fmla="*/ 391912 w 1717675"/>
              <a:gd name="connsiteX1500" fmla="*/ 391912 w 1717675"/>
              <a:gd name="connsiteY1500" fmla="*/ 391912 w 1717675"/>
              <a:gd name="connsiteX1501" fmla="*/ 391912 w 1717675"/>
              <a:gd name="connsiteY1501" fmla="*/ 391912 w 1717675"/>
              <a:gd name="connsiteX1502" fmla="*/ 391912 w 1717675"/>
              <a:gd name="connsiteY1502" fmla="*/ 391912 w 1717675"/>
              <a:gd name="connsiteX1503" fmla="*/ 391912 w 1717675"/>
              <a:gd name="connsiteY1503" fmla="*/ 391912 w 1717675"/>
              <a:gd name="connsiteX1504" fmla="*/ 391912 w 1717675"/>
              <a:gd name="connsiteY1504" fmla="*/ 391912 w 1717675"/>
              <a:gd name="connsiteX1505" fmla="*/ 391912 w 1717675"/>
              <a:gd name="connsiteY1505" fmla="*/ 391912 w 1717675"/>
              <a:gd name="connsiteX1506" fmla="*/ 391912 w 1717675"/>
              <a:gd name="connsiteY1506" fmla="*/ 391912 w 1717675"/>
              <a:gd name="connsiteX1507" fmla="*/ 391912 w 1717675"/>
              <a:gd name="connsiteY1507" fmla="*/ 391912 w 1717675"/>
              <a:gd name="connsiteX1508" fmla="*/ 391912 w 1717675"/>
              <a:gd name="connsiteY1508" fmla="*/ 391912 w 1717675"/>
              <a:gd name="connsiteX1509" fmla="*/ 391912 w 1717675"/>
              <a:gd name="connsiteY1509" fmla="*/ 391912 w 1717675"/>
              <a:gd name="connsiteX1510" fmla="*/ 391912 w 1717675"/>
              <a:gd name="connsiteY1510" fmla="*/ 391912 w 1717675"/>
              <a:gd name="connsiteX1511" fmla="*/ 391912 w 1717675"/>
              <a:gd name="connsiteY1511" fmla="*/ 391912 w 1717675"/>
              <a:gd name="connsiteX1512" fmla="*/ 391912 w 1717675"/>
              <a:gd name="connsiteY1512" fmla="*/ 391912 w 1717675"/>
              <a:gd name="connsiteX1513" fmla="*/ 391912 w 1717675"/>
              <a:gd name="connsiteY1513" fmla="*/ 391912 w 1717675"/>
              <a:gd name="connsiteX1514" fmla="*/ 391912 w 1717675"/>
              <a:gd name="connsiteY1514" fmla="*/ 391912 w 1717675"/>
              <a:gd name="connsiteX1515" fmla="*/ 391912 w 1717675"/>
              <a:gd name="connsiteY1515" fmla="*/ 391912 w 1717675"/>
              <a:gd name="connsiteX1516" fmla="*/ 391912 w 1717675"/>
              <a:gd name="connsiteY1516" fmla="*/ 391912 w 1717675"/>
              <a:gd name="connsiteX1517" fmla="*/ 391912 w 1717675"/>
              <a:gd name="connsiteY1517" fmla="*/ 391912 w 1717675"/>
              <a:gd name="connsiteX1518" fmla="*/ 391912 w 1717675"/>
              <a:gd name="connsiteY1518" fmla="*/ 391912 w 1717675"/>
              <a:gd name="connsiteX1519" fmla="*/ 391912 w 1717675"/>
              <a:gd name="connsiteY1519" fmla="*/ 391912 w 1717675"/>
              <a:gd name="connsiteX1520" fmla="*/ 391912 w 1717675"/>
              <a:gd name="connsiteY1520" fmla="*/ 391912 w 1717675"/>
              <a:gd name="connsiteX1521" fmla="*/ 391912 w 1717675"/>
              <a:gd name="connsiteY1521" fmla="*/ 391912 w 1717675"/>
              <a:gd name="connsiteX1522" fmla="*/ 391912 w 1717675"/>
              <a:gd name="connsiteY1522" fmla="*/ 391912 w 1717675"/>
              <a:gd name="connsiteX1523" fmla="*/ 391912 w 1717675"/>
              <a:gd name="connsiteY1523" fmla="*/ 391912 w 1717675"/>
              <a:gd name="connsiteX1524" fmla="*/ 391912 w 1717675"/>
              <a:gd name="connsiteY1524" fmla="*/ 391912 w 1717675"/>
              <a:gd name="connsiteX1525" fmla="*/ 391912 w 1717675"/>
              <a:gd name="connsiteY1525" fmla="*/ 391912 w 1717675"/>
              <a:gd name="connsiteX1526" fmla="*/ 391912 w 1717675"/>
              <a:gd name="connsiteY1526" fmla="*/ 391912 w 1717675"/>
              <a:gd name="connsiteX1527" fmla="*/ 391912 w 1717675"/>
              <a:gd name="connsiteY1527" fmla="*/ 391912 w 1717675"/>
              <a:gd name="connsiteX1528" fmla="*/ 391912 w 1717675"/>
              <a:gd name="connsiteY1528" fmla="*/ 391912 w 1717675"/>
              <a:gd name="connsiteX1529" fmla="*/ 391912 w 1717675"/>
              <a:gd name="connsiteY1529" fmla="*/ 391912 w 1717675"/>
              <a:gd name="connsiteX1530" fmla="*/ 391912 w 1717675"/>
              <a:gd name="connsiteY1530" fmla="*/ 391912 w 1717675"/>
              <a:gd name="connsiteX1531" fmla="*/ 391912 w 1717675"/>
              <a:gd name="connsiteY1531" fmla="*/ 391912 w 1717675"/>
              <a:gd name="connsiteX1532" fmla="*/ 391912 w 1717675"/>
              <a:gd name="connsiteY1532" fmla="*/ 391912 w 1717675"/>
              <a:gd name="connsiteX1533" fmla="*/ 391912 w 1717675"/>
              <a:gd name="connsiteY1533" fmla="*/ 391912 w 1717675"/>
              <a:gd name="connsiteX1534" fmla="*/ 391912 w 1717675"/>
              <a:gd name="connsiteY1534" fmla="*/ 391912 w 1717675"/>
              <a:gd name="connsiteX1535" fmla="*/ 391912 w 1717675"/>
              <a:gd name="connsiteY1535" fmla="*/ 391912 w 1717675"/>
              <a:gd name="connsiteX1536" fmla="*/ 391912 w 1717675"/>
              <a:gd name="connsiteY1536" fmla="*/ 391912 w 1717675"/>
              <a:gd name="connsiteX1537" fmla="*/ 391912 w 1717675"/>
              <a:gd name="connsiteY1537" fmla="*/ 391912 w 1717675"/>
              <a:gd name="connsiteX1538" fmla="*/ 391912 w 1717675"/>
              <a:gd name="connsiteY1538" fmla="*/ 391912 w 1717675"/>
              <a:gd name="connsiteX1539" fmla="*/ 391912 w 1717675"/>
              <a:gd name="connsiteY1539" fmla="*/ 391912 w 1717675"/>
              <a:gd name="connsiteX1540" fmla="*/ 391912 w 1717675"/>
              <a:gd name="connsiteY1540" fmla="*/ 391912 w 1717675"/>
              <a:gd name="connsiteX1541" fmla="*/ 391912 w 1717675"/>
              <a:gd name="connsiteY1541" fmla="*/ 391912 w 1717675"/>
              <a:gd name="connsiteX1542" fmla="*/ 391912 w 1717675"/>
              <a:gd name="connsiteY1542" fmla="*/ 391912 w 1717675"/>
              <a:gd name="connsiteX1543" fmla="*/ 391912 w 1717675"/>
              <a:gd name="connsiteY1543" fmla="*/ 391912 w 1717675"/>
              <a:gd name="connsiteX1544" fmla="*/ 391912 w 1717675"/>
              <a:gd name="connsiteY1544" fmla="*/ 391912 w 1717675"/>
              <a:gd name="connsiteX1545" fmla="*/ 391912 w 1717675"/>
              <a:gd name="connsiteY1545" fmla="*/ 391912 w 1717675"/>
              <a:gd name="connsiteX1546" fmla="*/ 391912 w 1717675"/>
              <a:gd name="connsiteY1546" fmla="*/ 391912 w 1717675"/>
              <a:gd name="connsiteX1547" fmla="*/ 391912 w 1717675"/>
              <a:gd name="connsiteY1547" fmla="*/ 391912 w 1717675"/>
              <a:gd name="connsiteX1548" fmla="*/ 391912 w 1717675"/>
              <a:gd name="connsiteY1548" fmla="*/ 391912 w 1717675"/>
              <a:gd name="connsiteX1549" fmla="*/ 391912 w 1717675"/>
              <a:gd name="connsiteY1549" fmla="*/ 391912 w 1717675"/>
              <a:gd name="connsiteX1550" fmla="*/ 391912 w 1717675"/>
              <a:gd name="connsiteY1550" fmla="*/ 391912 w 1717675"/>
              <a:gd name="connsiteX1551" fmla="*/ 391912 w 1717675"/>
              <a:gd name="connsiteY1551" fmla="*/ 391912 w 1717675"/>
              <a:gd name="connsiteX1552" fmla="*/ 391912 w 1717675"/>
              <a:gd name="connsiteY1552" fmla="*/ 391912 w 1717675"/>
              <a:gd name="connsiteX1553" fmla="*/ 391912 w 1717675"/>
              <a:gd name="connsiteY1553" fmla="*/ 391912 w 1717675"/>
              <a:gd name="connsiteX1554" fmla="*/ 391912 w 1717675"/>
              <a:gd name="connsiteY1554" fmla="*/ 391912 w 1717675"/>
              <a:gd name="connsiteX1555" fmla="*/ 391912 w 1717675"/>
              <a:gd name="connsiteY1555" fmla="*/ 391912 w 1717675"/>
              <a:gd name="connsiteX1556" fmla="*/ 391912 w 1717675"/>
              <a:gd name="connsiteY1556" fmla="*/ 391912 w 1717675"/>
              <a:gd name="connsiteX1557" fmla="*/ 391912 w 1717675"/>
              <a:gd name="connsiteY1557" fmla="*/ 391912 w 1717675"/>
              <a:gd name="connsiteX1558" fmla="*/ 391912 w 1717675"/>
              <a:gd name="connsiteY1558" fmla="*/ 391912 w 1717675"/>
              <a:gd name="connsiteX1559" fmla="*/ 391912 w 1717675"/>
              <a:gd name="connsiteY1559" fmla="*/ 391912 w 1717675"/>
              <a:gd name="connsiteX1560" fmla="*/ 391912 w 1717675"/>
              <a:gd name="connsiteY1560" fmla="*/ 391912 w 1717675"/>
              <a:gd name="connsiteX1561" fmla="*/ 391912 w 1717675"/>
              <a:gd name="connsiteY1561" fmla="*/ 391912 w 1717675"/>
              <a:gd name="connsiteX1562" fmla="*/ 391912 w 1717675"/>
              <a:gd name="connsiteY1562" fmla="*/ 391912 w 1717675"/>
              <a:gd name="connsiteX1563" fmla="*/ 391912 w 1717675"/>
              <a:gd name="connsiteY1563" fmla="*/ 391912 w 1717675"/>
              <a:gd name="connsiteX1564" fmla="*/ 391912 w 1717675"/>
              <a:gd name="connsiteY1564" fmla="*/ 391912 w 1717675"/>
              <a:gd name="connsiteX1565" fmla="*/ 391912 w 1717675"/>
              <a:gd name="connsiteY1565" fmla="*/ 391912 w 1717675"/>
              <a:gd name="connsiteX1566" fmla="*/ 391912 w 1717675"/>
              <a:gd name="connsiteY1566" fmla="*/ 391912 w 1717675"/>
              <a:gd name="connsiteX1567" fmla="*/ 391912 w 1717675"/>
              <a:gd name="connsiteY1567" fmla="*/ 391912 w 1717675"/>
              <a:gd name="connsiteX1568" fmla="*/ 391912 w 1717675"/>
              <a:gd name="connsiteY1568" fmla="*/ 391912 w 1717675"/>
              <a:gd name="connsiteX1569" fmla="*/ 391912 w 1717675"/>
              <a:gd name="connsiteY1569" fmla="*/ 391912 w 1717675"/>
              <a:gd name="connsiteX1570" fmla="*/ 391912 w 1717675"/>
              <a:gd name="connsiteY1570" fmla="*/ 391912 w 1717675"/>
              <a:gd name="connsiteX1571" fmla="*/ 391912 w 1717675"/>
              <a:gd name="connsiteY1571" fmla="*/ 391912 w 1717675"/>
              <a:gd name="connsiteX1572" fmla="*/ 391912 w 1717675"/>
              <a:gd name="connsiteY1572" fmla="*/ 391912 w 1717675"/>
              <a:gd name="connsiteX1573" fmla="*/ 391912 w 1717675"/>
              <a:gd name="connsiteY1573" fmla="*/ 391912 w 1717675"/>
              <a:gd name="connsiteX1574" fmla="*/ 391912 w 1717675"/>
              <a:gd name="connsiteY1574" fmla="*/ 391912 w 1717675"/>
              <a:gd name="connsiteX1575" fmla="*/ 391912 w 1717675"/>
              <a:gd name="connsiteY1575" fmla="*/ 391912 w 1717675"/>
              <a:gd name="connsiteX1576" fmla="*/ 391912 w 1717675"/>
              <a:gd name="connsiteY1576" fmla="*/ 391912 w 1717675"/>
              <a:gd name="connsiteX1577" fmla="*/ 391912 w 1717675"/>
              <a:gd name="connsiteY1577" fmla="*/ 391912 w 1717675"/>
              <a:gd name="connsiteX1578" fmla="*/ 391912 w 1717675"/>
              <a:gd name="connsiteY1578" fmla="*/ 391912 w 1717675"/>
              <a:gd name="connsiteX1579" fmla="*/ 391912 w 1717675"/>
              <a:gd name="connsiteY1579" fmla="*/ 391912 w 1717675"/>
              <a:gd name="connsiteX1580" fmla="*/ 391912 w 1717675"/>
              <a:gd name="connsiteY1580" fmla="*/ 391912 w 1717675"/>
              <a:gd name="connsiteX1581" fmla="*/ 391912 w 1717675"/>
              <a:gd name="connsiteY1581" fmla="*/ 391912 w 1717675"/>
              <a:gd name="connsiteX1582" fmla="*/ 391912 w 1717675"/>
              <a:gd name="connsiteY1582" fmla="*/ 391912 w 1717675"/>
              <a:gd name="connsiteX1583" fmla="*/ 391912 w 1717675"/>
              <a:gd name="connsiteY1583" fmla="*/ 391912 w 1717675"/>
              <a:gd name="connsiteX1584" fmla="*/ 391912 w 1717675"/>
              <a:gd name="connsiteY1584" fmla="*/ 391912 w 1717675"/>
              <a:gd name="connsiteX1585" fmla="*/ 391912 w 1717675"/>
              <a:gd name="connsiteY1585" fmla="*/ 391912 w 1717675"/>
              <a:gd name="connsiteX1586" fmla="*/ 391912 w 1717675"/>
              <a:gd name="connsiteY1586" fmla="*/ 391912 w 1717675"/>
              <a:gd name="connsiteX1587" fmla="*/ 391912 w 1717675"/>
              <a:gd name="connsiteY1587" fmla="*/ 391912 w 1717675"/>
              <a:gd name="connsiteX1588" fmla="*/ 391912 w 1717675"/>
              <a:gd name="connsiteY1588" fmla="*/ 391912 w 1717675"/>
              <a:gd name="connsiteX1589" fmla="*/ 391912 w 1717675"/>
              <a:gd name="connsiteY1589" fmla="*/ 391912 w 1717675"/>
              <a:gd name="connsiteX1590" fmla="*/ 391912 w 1717675"/>
              <a:gd name="connsiteY1590" fmla="*/ 391912 w 1717675"/>
              <a:gd name="connsiteX1591" fmla="*/ 391912 w 1717675"/>
              <a:gd name="connsiteY1591" fmla="*/ 391912 w 1717675"/>
              <a:gd name="connsiteX1592" fmla="*/ 391912 w 1717675"/>
              <a:gd name="connsiteY1592" fmla="*/ 391912 w 1717675"/>
              <a:gd name="connsiteX1593" fmla="*/ 391912 w 1717675"/>
              <a:gd name="connsiteY1593" fmla="*/ 391912 w 1717675"/>
              <a:gd name="connsiteX1594" fmla="*/ 391912 w 1717675"/>
              <a:gd name="connsiteY1594" fmla="*/ 391912 w 1717675"/>
              <a:gd name="connsiteX1595" fmla="*/ 391912 w 1717675"/>
              <a:gd name="connsiteY1595" fmla="*/ 391912 w 1717675"/>
              <a:gd name="connsiteX1596" fmla="*/ 391912 w 1717675"/>
              <a:gd name="connsiteY1596" fmla="*/ 391912 w 1717675"/>
              <a:gd name="connsiteX1597" fmla="*/ 391912 w 1717675"/>
              <a:gd name="connsiteY1597" fmla="*/ 391912 w 1717675"/>
              <a:gd name="connsiteX1598" fmla="*/ 391912 w 1717675"/>
              <a:gd name="connsiteY1598" fmla="*/ 391912 w 1717675"/>
              <a:gd name="connsiteX1599" fmla="*/ 391912 w 1717675"/>
              <a:gd name="connsiteY1599" fmla="*/ 391912 w 1717675"/>
              <a:gd name="connsiteX1600" fmla="*/ 391912 w 1717675"/>
              <a:gd name="connsiteY1600" fmla="*/ 391912 w 1717675"/>
              <a:gd name="connsiteX1601" fmla="*/ 391912 w 1717675"/>
              <a:gd name="connsiteY1601" fmla="*/ 391912 w 1717675"/>
              <a:gd name="connsiteX1602" fmla="*/ 391912 w 1717675"/>
              <a:gd name="connsiteY1602" fmla="*/ 391912 w 1717675"/>
              <a:gd name="connsiteX1603" fmla="*/ 391912 w 1717675"/>
              <a:gd name="connsiteY1603" fmla="*/ 391912 w 1717675"/>
              <a:gd name="connsiteX1604" fmla="*/ 391912 w 1717675"/>
              <a:gd name="connsiteY1604" fmla="*/ 391912 w 1717675"/>
              <a:gd name="connsiteX1605" fmla="*/ 391912 w 1717675"/>
              <a:gd name="connsiteY1605" fmla="*/ 391912 w 1717675"/>
              <a:gd name="connsiteX1606" fmla="*/ 391912 w 1717675"/>
              <a:gd name="connsiteY1606" fmla="*/ 391912 w 1717675"/>
              <a:gd name="connsiteX1607" fmla="*/ 391912 w 1717675"/>
              <a:gd name="connsiteY1607" fmla="*/ 391912 w 1717675"/>
              <a:gd name="connsiteX1608" fmla="*/ 391912 w 1717675"/>
              <a:gd name="connsiteY1608" fmla="*/ 391912 w 1717675"/>
              <a:gd name="connsiteX1609" fmla="*/ 391912 w 1717675"/>
              <a:gd name="connsiteY1609" fmla="*/ 391912 w 1717675"/>
              <a:gd name="connsiteX1610" fmla="*/ 391912 w 1717675"/>
              <a:gd name="connsiteY1610" fmla="*/ 391912 w 1717675"/>
              <a:gd name="connsiteX1611" fmla="*/ 391912 w 1717675"/>
              <a:gd name="connsiteY1611" fmla="*/ 391912 w 1717675"/>
              <a:gd name="connsiteX1612" fmla="*/ 391912 w 1717675"/>
              <a:gd name="connsiteY1612" fmla="*/ 391912 w 1717675"/>
              <a:gd name="connsiteX1613" fmla="*/ 391912 w 1717675"/>
              <a:gd name="connsiteY1613" fmla="*/ 391912 w 1717675"/>
              <a:gd name="connsiteX1614" fmla="*/ 391912 w 1717675"/>
              <a:gd name="connsiteY1614" fmla="*/ 391912 w 1717675"/>
              <a:gd name="connsiteX1615" fmla="*/ 391912 w 1717675"/>
              <a:gd name="connsiteY1615" fmla="*/ 391912 w 1717675"/>
              <a:gd name="connsiteX1616" fmla="*/ 391912 w 1717675"/>
              <a:gd name="connsiteY1616" fmla="*/ 391912 w 1717675"/>
              <a:gd name="connsiteX1617" fmla="*/ 391912 w 1717675"/>
              <a:gd name="connsiteY1617" fmla="*/ 391912 w 1717675"/>
              <a:gd name="connsiteX1618" fmla="*/ 391912 w 1717675"/>
              <a:gd name="connsiteY1618" fmla="*/ 391912 w 1717675"/>
              <a:gd name="connsiteX1619" fmla="*/ 391912 w 1717675"/>
              <a:gd name="connsiteY1619" fmla="*/ 391912 w 1717675"/>
              <a:gd name="connsiteX1620" fmla="*/ 391912 w 1717675"/>
              <a:gd name="connsiteY1620" fmla="*/ 391912 w 1717675"/>
              <a:gd name="connsiteX1621" fmla="*/ 391912 w 1717675"/>
              <a:gd name="connsiteY1621" fmla="*/ 391912 w 1717675"/>
              <a:gd name="connsiteX1622" fmla="*/ 391912 w 1717675"/>
              <a:gd name="connsiteY1622" fmla="*/ 391912 w 1717675"/>
              <a:gd name="connsiteX1623" fmla="*/ 391912 w 1717675"/>
              <a:gd name="connsiteY1623" fmla="*/ 391912 w 1717675"/>
              <a:gd name="connsiteX1624" fmla="*/ 391912 w 1717675"/>
              <a:gd name="connsiteY1624" fmla="*/ 391912 w 1717675"/>
              <a:gd name="connsiteX1625" fmla="*/ 391912 w 1717675"/>
              <a:gd name="connsiteY1625" fmla="*/ 391912 w 1717675"/>
              <a:gd name="connsiteX1626" fmla="*/ 391912 w 1717675"/>
              <a:gd name="connsiteY1626" fmla="*/ 391912 w 1717675"/>
              <a:gd name="connsiteX1627" fmla="*/ 391912 w 1717675"/>
              <a:gd name="connsiteY1627" fmla="*/ 391912 w 1717675"/>
              <a:gd name="connsiteX1628" fmla="*/ 391912 w 1717675"/>
              <a:gd name="connsiteY1628" fmla="*/ 391912 w 1717675"/>
              <a:gd name="connsiteX1629" fmla="*/ 391912 w 1717675"/>
              <a:gd name="connsiteY1629" fmla="*/ 391912 w 1717675"/>
              <a:gd name="connsiteX1630" fmla="*/ 391912 w 1717675"/>
              <a:gd name="connsiteY1630" fmla="*/ 391912 w 1717675"/>
              <a:gd name="connsiteX1631" fmla="*/ 391912 w 1717675"/>
              <a:gd name="connsiteY1631" fmla="*/ 391912 w 1717675"/>
              <a:gd name="connsiteX1632" fmla="*/ 391912 w 1717675"/>
              <a:gd name="connsiteY1632" fmla="*/ 391912 w 1717675"/>
              <a:gd name="connsiteX1633" fmla="*/ 391912 w 1717675"/>
              <a:gd name="connsiteY1633" fmla="*/ 391912 w 1717675"/>
              <a:gd name="connsiteX1634" fmla="*/ 391912 w 1717675"/>
              <a:gd name="connsiteY1634" fmla="*/ 391912 w 1717675"/>
              <a:gd name="connsiteX1635" fmla="*/ 391912 w 1717675"/>
              <a:gd name="connsiteY1635" fmla="*/ 391912 w 1717675"/>
              <a:gd name="connsiteX1636" fmla="*/ 391912 w 1717675"/>
              <a:gd name="connsiteY1636" fmla="*/ 391912 w 1717675"/>
              <a:gd name="connsiteX1637" fmla="*/ 391912 w 1717675"/>
              <a:gd name="connsiteY1637" fmla="*/ 391912 w 1717675"/>
              <a:gd name="connsiteX1638" fmla="*/ 391912 w 1717675"/>
              <a:gd name="connsiteY1638" fmla="*/ 391912 w 1717675"/>
              <a:gd name="connsiteX1639" fmla="*/ 391912 w 1717675"/>
              <a:gd name="connsiteY1639" fmla="*/ 391912 w 1717675"/>
              <a:gd name="connsiteX1640" fmla="*/ 391912 w 1717675"/>
              <a:gd name="connsiteY1640" fmla="*/ 391912 w 1717675"/>
              <a:gd name="connsiteX1641" fmla="*/ 391912 w 1717675"/>
              <a:gd name="connsiteY1641" fmla="*/ 391912 w 1717675"/>
              <a:gd name="connsiteX1642" fmla="*/ 391912 w 1717675"/>
              <a:gd name="connsiteY1642" fmla="*/ 391912 w 1717675"/>
              <a:gd name="connsiteX1643" fmla="*/ 391912 w 1717675"/>
              <a:gd name="connsiteY1643" fmla="*/ 391912 w 1717675"/>
              <a:gd name="connsiteX1644" fmla="*/ 391912 w 1717675"/>
              <a:gd name="connsiteY1644" fmla="*/ 391912 w 1717675"/>
              <a:gd name="connsiteX1645" fmla="*/ 391912 w 1717675"/>
              <a:gd name="connsiteY1645" fmla="*/ 391912 w 1717675"/>
              <a:gd name="connsiteX1646" fmla="*/ 391912 w 1717675"/>
              <a:gd name="connsiteY1646" fmla="*/ 391912 w 1717675"/>
              <a:gd name="connsiteX1647" fmla="*/ 391912 w 1717675"/>
              <a:gd name="connsiteY1647" fmla="*/ 391912 w 1717675"/>
              <a:gd name="connsiteX1648" fmla="*/ 391912 w 1717675"/>
              <a:gd name="connsiteY1648" fmla="*/ 391912 w 1717675"/>
              <a:gd name="connsiteX1649" fmla="*/ 391912 w 1717675"/>
              <a:gd name="connsiteY1649" fmla="*/ 391912 w 1717675"/>
              <a:gd name="connsiteX1650" fmla="*/ 391912 w 1717675"/>
              <a:gd name="connsiteY1650" fmla="*/ 391912 w 1717675"/>
              <a:gd name="connsiteX1651" fmla="*/ 391912 w 1717675"/>
              <a:gd name="connsiteY1651" fmla="*/ 391912 w 1717675"/>
              <a:gd name="connsiteX1652" fmla="*/ 391912 w 1717675"/>
              <a:gd name="connsiteY1652" fmla="*/ 391912 w 1717675"/>
              <a:gd name="connsiteX1653" fmla="*/ 391912 w 1717675"/>
              <a:gd name="connsiteY1653" fmla="*/ 391912 w 1717675"/>
              <a:gd name="connsiteX1654" fmla="*/ 391912 w 1717675"/>
              <a:gd name="connsiteY1654" fmla="*/ 391912 w 1717675"/>
              <a:gd name="connsiteX1655" fmla="*/ 391912 w 1717675"/>
              <a:gd name="connsiteY1655" fmla="*/ 391912 w 1717675"/>
              <a:gd name="connsiteX1656" fmla="*/ 391912 w 1717675"/>
              <a:gd name="connsiteY1656" fmla="*/ 391912 w 1717675"/>
              <a:gd name="connsiteX1657" fmla="*/ 391912 w 1717675"/>
              <a:gd name="connsiteY1657" fmla="*/ 391912 w 1717675"/>
              <a:gd name="connsiteX1658" fmla="*/ 391912 w 1717675"/>
              <a:gd name="connsiteY1658" fmla="*/ 391912 w 1717675"/>
              <a:gd name="connsiteX1659" fmla="*/ 391912 w 1717675"/>
              <a:gd name="connsiteY1659" fmla="*/ 391912 w 1717675"/>
              <a:gd name="connsiteX1660" fmla="*/ 391912 w 1717675"/>
              <a:gd name="connsiteY1660" fmla="*/ 391912 w 1717675"/>
              <a:gd name="connsiteX1661" fmla="*/ 391912 w 1717675"/>
              <a:gd name="connsiteY1661" fmla="*/ 391912 w 1717675"/>
              <a:gd name="connsiteX1662" fmla="*/ 391912 w 1717675"/>
              <a:gd name="connsiteY1662" fmla="*/ 391912 w 1717675"/>
              <a:gd name="connsiteX1663" fmla="*/ 391912 w 1717675"/>
              <a:gd name="connsiteY1663" fmla="*/ 391912 w 1717675"/>
              <a:gd name="connsiteX1664" fmla="*/ 391912 w 1717675"/>
              <a:gd name="connsiteY1664" fmla="*/ 391912 w 1717675"/>
              <a:gd name="connsiteX1665" fmla="*/ 391912 w 1717675"/>
              <a:gd name="connsiteY1665" fmla="*/ 391912 w 1717675"/>
              <a:gd name="connsiteX1666" fmla="*/ 391912 w 1717675"/>
              <a:gd name="connsiteY1666" fmla="*/ 391912 w 1717675"/>
              <a:gd name="connsiteX1667" fmla="*/ 391912 w 1717675"/>
              <a:gd name="connsiteY1667" fmla="*/ 391912 w 1717675"/>
              <a:gd name="connsiteX1668" fmla="*/ 391912 w 1717675"/>
              <a:gd name="connsiteY1668" fmla="*/ 391912 w 1717675"/>
              <a:gd name="connsiteX1669" fmla="*/ 391912 w 1717675"/>
              <a:gd name="connsiteY1669" fmla="*/ 391912 w 1717675"/>
              <a:gd name="connsiteX1670" fmla="*/ 391912 w 1717675"/>
              <a:gd name="connsiteY1670" fmla="*/ 391912 w 1717675"/>
              <a:gd name="connsiteX1671" fmla="*/ 391912 w 1717675"/>
              <a:gd name="connsiteY1671" fmla="*/ 391912 w 1717675"/>
              <a:gd name="connsiteX1672" fmla="*/ 391912 w 1717675"/>
              <a:gd name="connsiteY1672" fmla="*/ 391912 w 1717675"/>
              <a:gd name="connsiteX1673" fmla="*/ 391912 w 1717675"/>
              <a:gd name="connsiteY1673" fmla="*/ 391912 w 1717675"/>
              <a:gd name="connsiteX1674" fmla="*/ 391912 w 1717675"/>
              <a:gd name="connsiteY1674" fmla="*/ 391912 w 1717675"/>
              <a:gd name="connsiteX1675" fmla="*/ 391912 w 1717675"/>
              <a:gd name="connsiteY1675" fmla="*/ 391912 w 1717675"/>
              <a:gd name="connsiteX1676" fmla="*/ 391912 w 1717675"/>
              <a:gd name="connsiteY1676" fmla="*/ 391912 w 1717675"/>
              <a:gd name="connsiteX1677" fmla="*/ 391912 w 1717675"/>
              <a:gd name="connsiteY1677" fmla="*/ 391912 w 1717675"/>
              <a:gd name="connsiteX1678" fmla="*/ 391912 w 1717675"/>
              <a:gd name="connsiteY1678" fmla="*/ 391912 w 1717675"/>
              <a:gd name="connsiteX1679" fmla="*/ 391912 w 1717675"/>
              <a:gd name="connsiteY1679" fmla="*/ 391912 w 1717675"/>
              <a:gd name="connsiteX1680" fmla="*/ 391912 w 1717675"/>
              <a:gd name="connsiteY1680" fmla="*/ 391912 w 1717675"/>
              <a:gd name="connsiteX1681" fmla="*/ 391912 w 1717675"/>
              <a:gd name="connsiteY1681" fmla="*/ 391912 w 1717675"/>
              <a:gd name="connsiteX1682" fmla="*/ 391912 w 1717675"/>
              <a:gd name="connsiteY1682" fmla="*/ 391912 w 1717675"/>
              <a:gd name="connsiteX1683" fmla="*/ 391912 w 1717675"/>
              <a:gd name="connsiteY1683" fmla="*/ 391912 w 1717675"/>
              <a:gd name="connsiteX1684" fmla="*/ 391912 w 1717675"/>
              <a:gd name="connsiteY1684" fmla="*/ 391912 w 1717675"/>
              <a:gd name="connsiteX1685" fmla="*/ 391912 w 1717675"/>
              <a:gd name="connsiteY1685" fmla="*/ 391912 w 1717675"/>
              <a:gd name="connsiteX1686" fmla="*/ 391912 w 1717675"/>
              <a:gd name="connsiteY1686" fmla="*/ 391912 w 1717675"/>
              <a:gd name="connsiteX1687" fmla="*/ 391912 w 1717675"/>
              <a:gd name="connsiteY1687" fmla="*/ 391912 w 1717675"/>
              <a:gd name="connsiteX1688" fmla="*/ 391912 w 1717675"/>
              <a:gd name="connsiteY1688" fmla="*/ 391912 w 1717675"/>
              <a:gd name="connsiteX1689" fmla="*/ 391912 w 1717675"/>
              <a:gd name="connsiteY1689" fmla="*/ 391912 w 1717675"/>
              <a:gd name="connsiteX1690" fmla="*/ 391912 w 1717675"/>
              <a:gd name="connsiteY1690" fmla="*/ 391912 w 1717675"/>
              <a:gd name="connsiteX1691" fmla="*/ 391912 w 1717675"/>
              <a:gd name="connsiteY1691" fmla="*/ 391912 w 1717675"/>
              <a:gd name="connsiteX1692" fmla="*/ 391912 w 1717675"/>
              <a:gd name="connsiteY1692" fmla="*/ 391912 w 1717675"/>
              <a:gd name="connsiteX1693" fmla="*/ 391912 w 1717675"/>
              <a:gd name="connsiteY1693" fmla="*/ 391912 w 1717675"/>
              <a:gd name="connsiteX1694" fmla="*/ 391912 w 1717675"/>
              <a:gd name="connsiteY1694" fmla="*/ 391912 w 1717675"/>
              <a:gd name="connsiteX1695" fmla="*/ 391912 w 1717675"/>
              <a:gd name="connsiteY1695" fmla="*/ 391912 w 1717675"/>
              <a:gd name="connsiteX1696" fmla="*/ 391912 w 1717675"/>
              <a:gd name="connsiteY1696" fmla="*/ 391912 w 1717675"/>
              <a:gd name="connsiteX1697" fmla="*/ 391912 w 1717675"/>
              <a:gd name="connsiteY1697" fmla="*/ 391912 w 1717675"/>
              <a:gd name="connsiteX1698" fmla="*/ 391912 w 1717675"/>
              <a:gd name="connsiteY1698" fmla="*/ 391912 w 1717675"/>
              <a:gd name="connsiteX1699" fmla="*/ 391912 w 1717675"/>
              <a:gd name="connsiteY1699" fmla="*/ 391912 w 1717675"/>
              <a:gd name="connsiteX1700" fmla="*/ 391912 w 1717675"/>
              <a:gd name="connsiteY1700" fmla="*/ 391912 w 1717675"/>
              <a:gd name="connsiteX1701" fmla="*/ 391912 w 1717675"/>
              <a:gd name="connsiteY1701" fmla="*/ 391912 w 1717675"/>
              <a:gd name="connsiteX1702" fmla="*/ 391912 w 1717675"/>
              <a:gd name="connsiteY1702" fmla="*/ 391912 w 1717675"/>
              <a:gd name="connsiteX1703" fmla="*/ 391912 w 1717675"/>
              <a:gd name="connsiteY1703" fmla="*/ 391912 w 1717675"/>
              <a:gd name="connsiteX1704" fmla="*/ 391912 w 1717675"/>
              <a:gd name="connsiteY1704" fmla="*/ 391912 w 1717675"/>
              <a:gd name="connsiteX1705" fmla="*/ 391912 w 1717675"/>
              <a:gd name="connsiteY1705" fmla="*/ 391912 w 1717675"/>
              <a:gd name="connsiteX1706" fmla="*/ 391912 w 1717675"/>
              <a:gd name="connsiteY1706" fmla="*/ 391912 w 1717675"/>
              <a:gd name="connsiteX1707" fmla="*/ 391912 w 1717675"/>
              <a:gd name="connsiteY1707" fmla="*/ 391912 w 1717675"/>
              <a:gd name="connsiteX1708" fmla="*/ 391912 w 1717675"/>
              <a:gd name="connsiteY1708" fmla="*/ 391912 w 1717675"/>
              <a:gd name="connsiteX1709" fmla="*/ 391912 w 1717675"/>
              <a:gd name="connsiteY1709" fmla="*/ 391912 w 1717675"/>
              <a:gd name="connsiteX1710" fmla="*/ 391912 w 1717675"/>
              <a:gd name="connsiteY1710" fmla="*/ 391912 w 1717675"/>
              <a:gd name="connsiteX1711" fmla="*/ 391912 w 1717675"/>
              <a:gd name="connsiteY1711" fmla="*/ 391912 w 1717675"/>
              <a:gd name="connsiteX1712" fmla="*/ 391912 w 1717675"/>
              <a:gd name="connsiteY1712" fmla="*/ 391912 w 1717675"/>
              <a:gd name="connsiteX1713" fmla="*/ 391912 w 1717675"/>
              <a:gd name="connsiteY1713" fmla="*/ 391912 w 1717675"/>
              <a:gd name="connsiteX1714" fmla="*/ 391912 w 1717675"/>
              <a:gd name="connsiteY1714" fmla="*/ 391912 w 1717675"/>
              <a:gd name="connsiteX1715" fmla="*/ 391912 w 1717675"/>
              <a:gd name="connsiteY1715" fmla="*/ 391912 w 1717675"/>
              <a:gd name="connsiteX1716" fmla="*/ 391912 w 1717675"/>
              <a:gd name="connsiteY1716" fmla="*/ 391912 w 1717675"/>
              <a:gd name="connsiteX1717" fmla="*/ 391912 w 1717675"/>
              <a:gd name="connsiteY1717" fmla="*/ 391912 w 1717675"/>
              <a:gd name="connsiteX1718" fmla="*/ 391912 w 1717675"/>
              <a:gd name="connsiteY1718" fmla="*/ 391912 w 1717675"/>
              <a:gd name="connsiteX1719" fmla="*/ 391912 w 1717675"/>
              <a:gd name="connsiteY1719" fmla="*/ 391912 w 1717675"/>
              <a:gd name="connsiteX1720" fmla="*/ 391912 w 1717675"/>
              <a:gd name="connsiteY1720" fmla="*/ 391912 w 1717675"/>
              <a:gd name="connsiteX1721" fmla="*/ 391912 w 1717675"/>
              <a:gd name="connsiteY1721" fmla="*/ 391912 w 1717675"/>
              <a:gd name="connsiteX1722" fmla="*/ 391912 w 1717675"/>
              <a:gd name="connsiteY1722" fmla="*/ 391912 w 1717675"/>
              <a:gd name="connsiteX1723" fmla="*/ 391912 w 1717675"/>
              <a:gd name="connsiteY1723" fmla="*/ 391912 w 1717675"/>
              <a:gd name="connsiteX1724" fmla="*/ 391912 w 1717675"/>
              <a:gd name="connsiteY1724" fmla="*/ 391912 w 1717675"/>
              <a:gd name="connsiteX1725" fmla="*/ 391912 w 1717675"/>
              <a:gd name="connsiteY1725" fmla="*/ 391912 w 1717675"/>
              <a:gd name="connsiteX1726" fmla="*/ 391912 w 1717675"/>
              <a:gd name="connsiteY1726" fmla="*/ 391912 w 1717675"/>
              <a:gd name="connsiteX1727" fmla="*/ 391912 w 1717675"/>
              <a:gd name="connsiteY1727" fmla="*/ 391912 w 1717675"/>
              <a:gd name="connsiteX1728" fmla="*/ 391912 w 1717675"/>
              <a:gd name="connsiteY1728" fmla="*/ 391912 w 1717675"/>
              <a:gd name="connsiteX1729" fmla="*/ 391912 w 1717675"/>
              <a:gd name="connsiteY1729" fmla="*/ 391912 w 1717675"/>
              <a:gd name="connsiteX1730" fmla="*/ 391912 w 1717675"/>
              <a:gd name="connsiteY1730" fmla="*/ 391912 w 1717675"/>
              <a:gd name="connsiteX1731" fmla="*/ 391912 w 1717675"/>
              <a:gd name="connsiteY1731" fmla="*/ 391912 w 1717675"/>
              <a:gd name="connsiteX1732" fmla="*/ 391912 w 1717675"/>
              <a:gd name="connsiteY1732" fmla="*/ 391912 w 1717675"/>
              <a:gd name="connsiteX1733" fmla="*/ 391912 w 1717675"/>
              <a:gd name="connsiteY1733" fmla="*/ 391912 w 1717675"/>
              <a:gd name="connsiteX1734" fmla="*/ 391912 w 1717675"/>
              <a:gd name="connsiteY1734" fmla="*/ 391912 w 1717675"/>
              <a:gd name="connsiteX1735" fmla="*/ 391912 w 1717675"/>
              <a:gd name="connsiteY1735" fmla="*/ 391912 w 1717675"/>
              <a:gd name="connsiteX1736" fmla="*/ 391912 w 1717675"/>
              <a:gd name="connsiteY1736" fmla="*/ 391912 w 1717675"/>
              <a:gd name="connsiteX1737" fmla="*/ 391912 w 1717675"/>
              <a:gd name="connsiteY1737" fmla="*/ 391912 w 1717675"/>
              <a:gd name="connsiteX1738" fmla="*/ 391912 w 1717675"/>
              <a:gd name="connsiteY1738" fmla="*/ 391912 w 1717675"/>
              <a:gd name="connsiteX1739" fmla="*/ 391912 w 1717675"/>
              <a:gd name="connsiteY1739" fmla="*/ 391912 w 1717675"/>
              <a:gd name="connsiteX1740" fmla="*/ 391912 w 1717675"/>
              <a:gd name="connsiteY1740" fmla="*/ 391912 w 1717675"/>
              <a:gd name="connsiteX1741" fmla="*/ 391912 w 1717675"/>
              <a:gd name="connsiteY1741" fmla="*/ 391912 w 1717675"/>
              <a:gd name="connsiteX1742" fmla="*/ 391912 w 1717675"/>
              <a:gd name="connsiteY1742" fmla="*/ 391912 w 1717675"/>
              <a:gd name="connsiteX1743" fmla="*/ 391912 w 1717675"/>
              <a:gd name="connsiteY1743" fmla="*/ 391912 w 1717675"/>
              <a:gd name="connsiteX1744" fmla="*/ 391912 w 1717675"/>
              <a:gd name="connsiteY1744" fmla="*/ 391912 w 1717675"/>
              <a:gd name="connsiteX1745" fmla="*/ 391912 w 1717675"/>
              <a:gd name="connsiteY1745" fmla="*/ 391912 w 1717675"/>
              <a:gd name="connsiteX1746" fmla="*/ 391912 w 1717675"/>
              <a:gd name="connsiteY1746" fmla="*/ 391912 w 1717675"/>
              <a:gd name="connsiteX1747" fmla="*/ 391912 w 1717675"/>
              <a:gd name="connsiteY1747" fmla="*/ 391912 w 1717675"/>
              <a:gd name="connsiteX1748" fmla="*/ 391912 w 1717675"/>
              <a:gd name="connsiteY1748" fmla="*/ 391912 w 1717675"/>
              <a:gd name="connsiteX1749" fmla="*/ 391912 w 1717675"/>
              <a:gd name="connsiteY1749" fmla="*/ 391912 w 1717675"/>
              <a:gd name="connsiteX1750" fmla="*/ 391912 w 1717675"/>
              <a:gd name="connsiteY1750" fmla="*/ 391912 w 1717675"/>
              <a:gd name="connsiteX1751" fmla="*/ 391912 w 1717675"/>
              <a:gd name="connsiteY1751" fmla="*/ 391912 w 1717675"/>
              <a:gd name="connsiteX1752" fmla="*/ 391912 w 1717675"/>
              <a:gd name="connsiteY1752" fmla="*/ 391912 w 1717675"/>
              <a:gd name="connsiteX1753" fmla="*/ 391912 w 1717675"/>
              <a:gd name="connsiteY1753" fmla="*/ 391912 w 1717675"/>
              <a:gd name="connsiteX1754" fmla="*/ 391912 w 1717675"/>
              <a:gd name="connsiteY1754" fmla="*/ 391912 w 1717675"/>
              <a:gd name="connsiteX1755" fmla="*/ 391912 w 1717675"/>
              <a:gd name="connsiteY1755" fmla="*/ 391912 w 1717675"/>
              <a:gd name="connsiteX1756" fmla="*/ 391912 w 1717675"/>
              <a:gd name="connsiteY1756" fmla="*/ 391912 w 1717675"/>
              <a:gd name="connsiteX1757" fmla="*/ 391912 w 1717675"/>
              <a:gd name="connsiteY1757" fmla="*/ 391912 w 1717675"/>
              <a:gd name="connsiteX1758" fmla="*/ 391912 w 1717675"/>
              <a:gd name="connsiteY1758" fmla="*/ 391912 w 1717675"/>
              <a:gd name="connsiteX1759" fmla="*/ 391912 w 1717675"/>
              <a:gd name="connsiteY1759" fmla="*/ 391912 w 1717675"/>
              <a:gd name="connsiteX1760" fmla="*/ 391912 w 1717675"/>
              <a:gd name="connsiteY1760" fmla="*/ 391912 w 1717675"/>
              <a:gd name="connsiteX1761" fmla="*/ 391912 w 1717675"/>
              <a:gd name="connsiteY1761" fmla="*/ 391912 w 1717675"/>
              <a:gd name="connsiteX1762" fmla="*/ 391912 w 1717675"/>
              <a:gd name="connsiteY1762" fmla="*/ 391912 w 1717675"/>
              <a:gd name="connsiteX1763" fmla="*/ 391912 w 1717675"/>
              <a:gd name="connsiteY1763" fmla="*/ 391912 w 1717675"/>
              <a:gd name="connsiteX1764" fmla="*/ 391912 w 1717675"/>
              <a:gd name="connsiteY1764" fmla="*/ 391912 w 1717675"/>
              <a:gd name="connsiteX1765" fmla="*/ 391912 w 1717675"/>
              <a:gd name="connsiteY1765" fmla="*/ 391912 w 1717675"/>
              <a:gd name="connsiteX1766" fmla="*/ 391912 w 1717675"/>
              <a:gd name="connsiteY1766" fmla="*/ 391912 w 1717675"/>
              <a:gd name="connsiteX1767" fmla="*/ 391912 w 1717675"/>
              <a:gd name="connsiteY1767" fmla="*/ 391912 w 1717675"/>
              <a:gd name="connsiteX1768" fmla="*/ 391912 w 1717675"/>
              <a:gd name="connsiteY1768" fmla="*/ 391912 w 1717675"/>
              <a:gd name="connsiteX1769" fmla="*/ 391912 w 1717675"/>
              <a:gd name="connsiteY1769" fmla="*/ 391912 w 1717675"/>
              <a:gd name="connsiteX1770" fmla="*/ 391912 w 1717675"/>
              <a:gd name="connsiteY1770" fmla="*/ 391912 w 1717675"/>
              <a:gd name="connsiteX1771" fmla="*/ 391912 w 1717675"/>
              <a:gd name="connsiteY1771" fmla="*/ 391912 w 1717675"/>
              <a:gd name="connsiteX1772" fmla="*/ 391912 w 1717675"/>
              <a:gd name="connsiteY1772" fmla="*/ 391912 w 1717675"/>
              <a:gd name="connsiteX1773" fmla="*/ 391912 w 1717675"/>
              <a:gd name="connsiteY1773" fmla="*/ 391912 w 1717675"/>
              <a:gd name="connsiteX1774" fmla="*/ 391912 w 1717675"/>
              <a:gd name="connsiteY1774" fmla="*/ 391912 w 1717675"/>
              <a:gd name="connsiteX1775" fmla="*/ 391912 w 1717675"/>
              <a:gd name="connsiteY1775" fmla="*/ 391912 w 1717675"/>
              <a:gd name="connsiteX1776" fmla="*/ 391912 w 1717675"/>
              <a:gd name="connsiteY1776" fmla="*/ 391912 w 1717675"/>
              <a:gd name="connsiteX1777" fmla="*/ 391912 w 1717675"/>
              <a:gd name="connsiteY1777" fmla="*/ 391912 w 1717675"/>
              <a:gd name="connsiteX1778" fmla="*/ 391912 w 1717675"/>
              <a:gd name="connsiteY1778" fmla="*/ 391912 w 1717675"/>
              <a:gd name="connsiteX1779" fmla="*/ 391912 w 1717675"/>
              <a:gd name="connsiteY1779" fmla="*/ 391912 w 1717675"/>
              <a:gd name="connsiteX1780" fmla="*/ 391912 w 1717675"/>
              <a:gd name="connsiteY1780" fmla="*/ 391912 w 1717675"/>
              <a:gd name="connsiteX1781" fmla="*/ 391912 w 1717675"/>
              <a:gd name="connsiteY1781" fmla="*/ 391912 w 1717675"/>
              <a:gd name="connsiteX1782" fmla="*/ 391912 w 1717675"/>
              <a:gd name="connsiteY1782" fmla="*/ 391912 w 1717675"/>
              <a:gd name="connsiteX1783" fmla="*/ 391912 w 1717675"/>
              <a:gd name="connsiteY1783" fmla="*/ 391912 w 1717675"/>
              <a:gd name="connsiteX1784" fmla="*/ 391912 w 1717675"/>
              <a:gd name="connsiteY1784" fmla="*/ 391912 w 1717675"/>
              <a:gd name="connsiteX1785" fmla="*/ 391912 w 1717675"/>
              <a:gd name="connsiteY1785" fmla="*/ 391912 w 1717675"/>
              <a:gd name="connsiteX1786" fmla="*/ 391912 w 1717675"/>
              <a:gd name="connsiteY1786" fmla="*/ 391912 w 1717675"/>
              <a:gd name="connsiteX1787" fmla="*/ 391912 w 1717675"/>
              <a:gd name="connsiteY1787" fmla="*/ 391912 w 1717675"/>
              <a:gd name="connsiteX1788" fmla="*/ 391912 w 1717675"/>
              <a:gd name="connsiteY1788" fmla="*/ 391912 w 1717675"/>
              <a:gd name="connsiteX1789" fmla="*/ 391912 w 1717675"/>
              <a:gd name="connsiteY1789" fmla="*/ 391912 w 1717675"/>
              <a:gd name="connsiteX1790" fmla="*/ 391912 w 1717675"/>
              <a:gd name="connsiteY1790" fmla="*/ 391912 w 1717675"/>
              <a:gd name="connsiteX1791" fmla="*/ 391912 w 1717675"/>
              <a:gd name="connsiteY1791" fmla="*/ 391912 w 1717675"/>
              <a:gd name="connsiteX1792" fmla="*/ 391912 w 1717675"/>
              <a:gd name="connsiteY1792" fmla="*/ 391912 w 1717675"/>
              <a:gd name="connsiteX1793" fmla="*/ 391912 w 1717675"/>
              <a:gd name="connsiteY1793" fmla="*/ 391912 w 1717675"/>
              <a:gd name="connsiteX1794" fmla="*/ 391912 w 1717675"/>
              <a:gd name="connsiteY1794" fmla="*/ 391912 w 1717675"/>
              <a:gd name="connsiteX1795" fmla="*/ 391912 w 1717675"/>
              <a:gd name="connsiteY1795" fmla="*/ 391912 w 1717675"/>
              <a:gd name="connsiteX1796" fmla="*/ 391912 w 1717675"/>
              <a:gd name="connsiteY1796" fmla="*/ 391912 w 1717675"/>
              <a:gd name="connsiteX1797" fmla="*/ 391912 w 1717675"/>
              <a:gd name="connsiteY1797" fmla="*/ 391912 w 1717675"/>
              <a:gd name="connsiteX1798" fmla="*/ 391912 w 1717675"/>
              <a:gd name="connsiteY1798" fmla="*/ 391912 w 1717675"/>
              <a:gd name="connsiteX1799" fmla="*/ 391912 w 1717675"/>
              <a:gd name="connsiteY1799" fmla="*/ 391912 w 1717675"/>
              <a:gd name="connsiteX1800" fmla="*/ 391912 w 1717675"/>
              <a:gd name="connsiteY1800" fmla="*/ 391912 w 1717675"/>
              <a:gd name="connsiteX1801" fmla="*/ 391912 w 1717675"/>
              <a:gd name="connsiteY1801" fmla="*/ 391912 w 1717675"/>
              <a:gd name="connsiteX1802" fmla="*/ 391912 w 1717675"/>
              <a:gd name="connsiteY1802" fmla="*/ 391912 w 1717675"/>
              <a:gd name="connsiteX1803" fmla="*/ 391912 w 1717675"/>
              <a:gd name="connsiteY1803" fmla="*/ 391912 w 1717675"/>
              <a:gd name="connsiteX1804" fmla="*/ 391912 w 1717675"/>
              <a:gd name="connsiteY1804" fmla="*/ 391912 w 1717675"/>
              <a:gd name="connsiteX1805" fmla="*/ 391912 w 1717675"/>
              <a:gd name="connsiteY1805" fmla="*/ 391912 w 1717675"/>
              <a:gd name="connsiteX1806" fmla="*/ 391912 w 1717675"/>
              <a:gd name="connsiteY1806" fmla="*/ 391912 w 1717675"/>
              <a:gd name="connsiteX1807" fmla="*/ 391912 w 1717675"/>
              <a:gd name="connsiteY1807" fmla="*/ 391912 w 1717675"/>
              <a:gd name="connsiteX1808" fmla="*/ 391912 w 1717675"/>
              <a:gd name="connsiteY1808" fmla="*/ 391912 w 1717675"/>
              <a:gd name="connsiteX1809" fmla="*/ 391912 w 1717675"/>
              <a:gd name="connsiteY1809" fmla="*/ 391912 w 1717675"/>
              <a:gd name="connsiteX1810" fmla="*/ 391912 w 1717675"/>
              <a:gd name="connsiteY1810" fmla="*/ 391912 w 1717675"/>
              <a:gd name="connsiteX1811" fmla="*/ 391912 w 1717675"/>
              <a:gd name="connsiteY1811" fmla="*/ 391912 w 1717675"/>
              <a:gd name="connsiteX1812" fmla="*/ 391912 w 1717675"/>
              <a:gd name="connsiteY1812" fmla="*/ 391912 w 1717675"/>
              <a:gd name="connsiteX1813" fmla="*/ 391912 w 1717675"/>
              <a:gd name="connsiteY1813" fmla="*/ 391912 w 1717675"/>
              <a:gd name="connsiteX1814" fmla="*/ 391912 w 1717675"/>
              <a:gd name="connsiteY1814" fmla="*/ 391912 w 1717675"/>
              <a:gd name="connsiteX1815" fmla="*/ 391912 w 1717675"/>
              <a:gd name="connsiteY1815" fmla="*/ 391912 w 1717675"/>
              <a:gd name="connsiteX1816" fmla="*/ 391912 w 1717675"/>
              <a:gd name="connsiteY1816" fmla="*/ 391912 w 1717675"/>
              <a:gd name="connsiteX1817" fmla="*/ 391912 w 1717675"/>
              <a:gd name="connsiteY1817" fmla="*/ 391912 w 1717675"/>
              <a:gd name="connsiteX1818" fmla="*/ 391912 w 1717675"/>
              <a:gd name="connsiteY1818" fmla="*/ 391912 w 1717675"/>
              <a:gd name="connsiteX1819" fmla="*/ 391912 w 1717675"/>
              <a:gd name="connsiteY1819" fmla="*/ 391912 w 1717675"/>
              <a:gd name="connsiteX1820" fmla="*/ 391912 w 1717675"/>
              <a:gd name="connsiteY1820" fmla="*/ 391912 w 1717675"/>
              <a:gd name="connsiteX1821" fmla="*/ 391912 w 1717675"/>
              <a:gd name="connsiteY1821" fmla="*/ 391912 w 1717675"/>
              <a:gd name="connsiteX1822" fmla="*/ 391912 w 1717675"/>
              <a:gd name="connsiteY1822" fmla="*/ 391912 w 1717675"/>
              <a:gd name="connsiteX1823" fmla="*/ 391912 w 1717675"/>
              <a:gd name="connsiteY1823" fmla="*/ 391912 w 1717675"/>
              <a:gd name="connsiteX1824" fmla="*/ 391912 w 1717675"/>
              <a:gd name="connsiteY1824" fmla="*/ 391912 w 1717675"/>
              <a:gd name="connsiteX1825" fmla="*/ 391912 w 1717675"/>
              <a:gd name="connsiteY1825" fmla="*/ 391912 w 1717675"/>
              <a:gd name="connsiteX1826" fmla="*/ 391912 w 1717675"/>
              <a:gd name="connsiteY1826" fmla="*/ 391912 w 1717675"/>
              <a:gd name="connsiteX1827" fmla="*/ 391912 w 1717675"/>
              <a:gd name="connsiteY1827" fmla="*/ 391912 w 1717675"/>
              <a:gd name="connsiteX1828" fmla="*/ 391912 w 1717675"/>
              <a:gd name="connsiteY1828" fmla="*/ 391912 w 1717675"/>
              <a:gd name="connsiteX1829" fmla="*/ 391912 w 1717675"/>
              <a:gd name="connsiteY1829" fmla="*/ 391912 w 1717675"/>
              <a:gd name="connsiteX1830" fmla="*/ 391912 w 1717675"/>
              <a:gd name="connsiteY1830" fmla="*/ 391912 w 1717675"/>
              <a:gd name="connsiteX1831" fmla="*/ 391912 w 1717675"/>
              <a:gd name="connsiteY1831" fmla="*/ 391912 w 1717675"/>
              <a:gd name="connsiteX1832" fmla="*/ 391912 w 1717675"/>
              <a:gd name="connsiteY1832" fmla="*/ 391912 w 1717675"/>
              <a:gd name="connsiteX1833" fmla="*/ 391912 w 1717675"/>
              <a:gd name="connsiteY1833" fmla="*/ 391912 w 1717675"/>
              <a:gd name="connsiteX1834" fmla="*/ 391912 w 1717675"/>
              <a:gd name="connsiteY1834" fmla="*/ 391912 w 1717675"/>
              <a:gd name="connsiteX1835" fmla="*/ 391912 w 1717675"/>
              <a:gd name="connsiteY1835" fmla="*/ 391912 w 1717675"/>
              <a:gd name="connsiteX1836" fmla="*/ 391912 w 1717675"/>
              <a:gd name="connsiteY1836" fmla="*/ 391912 w 1717675"/>
              <a:gd name="connsiteX1837" fmla="*/ 391912 w 1717675"/>
              <a:gd name="connsiteY1837" fmla="*/ 391912 w 1717675"/>
              <a:gd name="connsiteX1838" fmla="*/ 391912 w 1717675"/>
              <a:gd name="connsiteY1838" fmla="*/ 391912 w 1717675"/>
              <a:gd name="connsiteX1839" fmla="*/ 391912 w 1717675"/>
              <a:gd name="connsiteY1839" fmla="*/ 391912 w 1717675"/>
              <a:gd name="connsiteX1840" fmla="*/ 391912 w 1717675"/>
              <a:gd name="connsiteY1840" fmla="*/ 391912 w 1717675"/>
              <a:gd name="connsiteX1841" fmla="*/ 391912 w 1717675"/>
              <a:gd name="connsiteY1841" fmla="*/ 391912 w 1717675"/>
              <a:gd name="connsiteX1842" fmla="*/ 391912 w 1717675"/>
              <a:gd name="connsiteY1842" fmla="*/ 391912 w 1717675"/>
              <a:gd name="connsiteX1843" fmla="*/ 391912 w 1717675"/>
              <a:gd name="connsiteY1843" fmla="*/ 391912 w 1717675"/>
              <a:gd name="connsiteX1844" fmla="*/ 391912 w 1717675"/>
              <a:gd name="connsiteY1844" fmla="*/ 391912 w 1717675"/>
              <a:gd name="connsiteX1845" fmla="*/ 391912 w 1717675"/>
              <a:gd name="connsiteY1845" fmla="*/ 391912 w 1717675"/>
              <a:gd name="connsiteX1846" fmla="*/ 391912 w 1717675"/>
              <a:gd name="connsiteY1846" fmla="*/ 391912 w 1717675"/>
              <a:gd name="connsiteX1847" fmla="*/ 391912 w 1717675"/>
              <a:gd name="connsiteY1847" fmla="*/ 391912 w 1717675"/>
              <a:gd name="connsiteX1848" fmla="*/ 391912 w 1717675"/>
              <a:gd name="connsiteY1848" fmla="*/ 391912 w 1717675"/>
              <a:gd name="connsiteX1849" fmla="*/ 391912 w 1717675"/>
              <a:gd name="connsiteY1849" fmla="*/ 391912 w 1717675"/>
              <a:gd name="connsiteX1850" fmla="*/ 391912 w 1717675"/>
              <a:gd name="connsiteY1850" fmla="*/ 391912 w 1717675"/>
              <a:gd name="connsiteX1851" fmla="*/ 391912 w 1717675"/>
              <a:gd name="connsiteY1851" fmla="*/ 391912 w 1717675"/>
              <a:gd name="connsiteX1852" fmla="*/ 391912 w 1717675"/>
              <a:gd name="connsiteY1852" fmla="*/ 391912 w 1717675"/>
              <a:gd name="connsiteX1853" fmla="*/ 391912 w 1717675"/>
              <a:gd name="connsiteY1853" fmla="*/ 391912 w 1717675"/>
              <a:gd name="connsiteX1854" fmla="*/ 391912 w 1717675"/>
              <a:gd name="connsiteY1854" fmla="*/ 391912 w 1717675"/>
              <a:gd name="connsiteX1855" fmla="*/ 391912 w 1717675"/>
              <a:gd name="connsiteY1855" fmla="*/ 391912 w 1717675"/>
              <a:gd name="connsiteX1856" fmla="*/ 391912 w 1717675"/>
              <a:gd name="connsiteY1856" fmla="*/ 391912 w 1717675"/>
              <a:gd name="connsiteX1857" fmla="*/ 391912 w 1717675"/>
              <a:gd name="connsiteY1857" fmla="*/ 391912 w 1717675"/>
              <a:gd name="connsiteX1858" fmla="*/ 391912 w 1717675"/>
              <a:gd name="connsiteY1858" fmla="*/ 391912 w 1717675"/>
              <a:gd name="connsiteX1859" fmla="*/ 391912 w 1717675"/>
              <a:gd name="connsiteY1859" fmla="*/ 391912 w 1717675"/>
              <a:gd name="connsiteX1860" fmla="*/ 391912 w 1717675"/>
              <a:gd name="connsiteY1860" fmla="*/ 391912 w 1717675"/>
              <a:gd name="connsiteX1861" fmla="*/ 391912 w 1717675"/>
              <a:gd name="connsiteY1861" fmla="*/ 391912 w 1717675"/>
              <a:gd name="connsiteX1862" fmla="*/ 391912 w 1717675"/>
              <a:gd name="connsiteY1862" fmla="*/ 391912 w 1717675"/>
              <a:gd name="connsiteX1863" fmla="*/ 391912 w 1717675"/>
              <a:gd name="connsiteY1863" fmla="*/ 391912 w 1717675"/>
              <a:gd name="connsiteX1864" fmla="*/ 391912 w 1717675"/>
              <a:gd name="connsiteY1864" fmla="*/ 391912 w 1717675"/>
              <a:gd name="connsiteX1865" fmla="*/ 391912 w 1717675"/>
              <a:gd name="connsiteY1865" fmla="*/ 391912 w 1717675"/>
              <a:gd name="connsiteX1866" fmla="*/ 391912 w 1717675"/>
              <a:gd name="connsiteY1866" fmla="*/ 391912 w 1717675"/>
              <a:gd name="connsiteX1867" fmla="*/ 391912 w 1717675"/>
              <a:gd name="connsiteY1867" fmla="*/ 391912 w 1717675"/>
              <a:gd name="connsiteX1868" fmla="*/ 391912 w 1717675"/>
              <a:gd name="connsiteY1868" fmla="*/ 391912 w 1717675"/>
              <a:gd name="connsiteX1869" fmla="*/ 391912 w 1717675"/>
              <a:gd name="connsiteY1869" fmla="*/ 391912 w 1717675"/>
              <a:gd name="connsiteX1870" fmla="*/ 391912 w 1717675"/>
              <a:gd name="connsiteY1870" fmla="*/ 391912 w 1717675"/>
              <a:gd name="connsiteX1871" fmla="*/ 391912 w 1717675"/>
              <a:gd name="connsiteY1871" fmla="*/ 391912 w 1717675"/>
              <a:gd name="connsiteX1872" fmla="*/ 391912 w 1717675"/>
              <a:gd name="connsiteY1872" fmla="*/ 391912 w 1717675"/>
              <a:gd name="connsiteX1873" fmla="*/ 391912 w 1717675"/>
              <a:gd name="connsiteY1873" fmla="*/ 391912 w 1717675"/>
              <a:gd name="connsiteX1874" fmla="*/ 391912 w 1717675"/>
              <a:gd name="connsiteY1874" fmla="*/ 391912 w 1717675"/>
              <a:gd name="connsiteX1875" fmla="*/ 391912 w 1717675"/>
              <a:gd name="connsiteY1875" fmla="*/ 391912 w 1717675"/>
              <a:gd name="connsiteX1876" fmla="*/ 391912 w 1717675"/>
              <a:gd name="connsiteY1876" fmla="*/ 391912 w 1717675"/>
              <a:gd name="connsiteX1877" fmla="*/ 391912 w 1717675"/>
              <a:gd name="connsiteY1877" fmla="*/ 391912 w 1717675"/>
              <a:gd name="connsiteX1878" fmla="*/ 391912 w 1717675"/>
              <a:gd name="connsiteY1878" fmla="*/ 391912 w 1717675"/>
              <a:gd name="connsiteX1879" fmla="*/ 391912 w 1717675"/>
              <a:gd name="connsiteY1879" fmla="*/ 391912 w 1717675"/>
              <a:gd name="connsiteX1880" fmla="*/ 391912 w 1717675"/>
              <a:gd name="connsiteY1880" fmla="*/ 391912 w 1717675"/>
              <a:gd name="connsiteX1881" fmla="*/ 391912 w 1717675"/>
              <a:gd name="connsiteY1881" fmla="*/ 391912 w 1717675"/>
              <a:gd name="connsiteX1882" fmla="*/ 391912 w 1717675"/>
              <a:gd name="connsiteY1882" fmla="*/ 391912 w 1717675"/>
              <a:gd name="connsiteX1883" fmla="*/ 391912 w 1717675"/>
              <a:gd name="connsiteY1883" fmla="*/ 391912 w 1717675"/>
              <a:gd name="connsiteX1884" fmla="*/ 391912 w 1717675"/>
              <a:gd name="connsiteY1884" fmla="*/ 391912 w 1717675"/>
              <a:gd name="connsiteX1885" fmla="*/ 391912 w 1717675"/>
              <a:gd name="connsiteY1885" fmla="*/ 391912 w 1717675"/>
              <a:gd name="connsiteX1886" fmla="*/ 391912 w 1717675"/>
              <a:gd name="connsiteY1886" fmla="*/ 391912 w 1717675"/>
              <a:gd name="connsiteX1887" fmla="*/ 391912 w 1717675"/>
              <a:gd name="connsiteY1887" fmla="*/ 391912 w 1717675"/>
              <a:gd name="connsiteX1888" fmla="*/ 391912 w 1717675"/>
              <a:gd name="connsiteY1888" fmla="*/ 391912 w 1717675"/>
              <a:gd name="connsiteX1889" fmla="*/ 391912 w 1717675"/>
              <a:gd name="connsiteY1889" fmla="*/ 391912 w 1717675"/>
              <a:gd name="connsiteX1890" fmla="*/ 391912 w 1717675"/>
              <a:gd name="connsiteY1890" fmla="*/ 391912 w 1717675"/>
              <a:gd name="connsiteX1891" fmla="*/ 391912 w 1717675"/>
              <a:gd name="connsiteY1891" fmla="*/ 391912 w 1717675"/>
              <a:gd name="connsiteX1892" fmla="*/ 391912 w 1717675"/>
              <a:gd name="connsiteY1892" fmla="*/ 391912 w 1717675"/>
              <a:gd name="connsiteX1893" fmla="*/ 391912 w 1717675"/>
              <a:gd name="connsiteY1893" fmla="*/ 391912 w 1717675"/>
              <a:gd name="connsiteX1894" fmla="*/ 391912 w 1717675"/>
              <a:gd name="connsiteY1894" fmla="*/ 391912 w 1717675"/>
              <a:gd name="connsiteX1895" fmla="*/ 391912 w 1717675"/>
              <a:gd name="connsiteY1895" fmla="*/ 391912 w 1717675"/>
              <a:gd name="connsiteX1896" fmla="*/ 391912 w 1717675"/>
              <a:gd name="connsiteY1896" fmla="*/ 391912 w 1717675"/>
              <a:gd name="connsiteX1897" fmla="*/ 391912 w 1717675"/>
              <a:gd name="connsiteY1897" fmla="*/ 391912 w 1717675"/>
              <a:gd name="connsiteX1898" fmla="*/ 391912 w 1717675"/>
              <a:gd name="connsiteY1898" fmla="*/ 391912 w 1717675"/>
              <a:gd name="connsiteX1899" fmla="*/ 391912 w 1717675"/>
              <a:gd name="connsiteY1899" fmla="*/ 391912 w 1717675"/>
              <a:gd name="connsiteX1900" fmla="*/ 391912 w 1717675"/>
              <a:gd name="connsiteY1900" fmla="*/ 391912 w 1717675"/>
              <a:gd name="connsiteX1901" fmla="*/ 391912 w 1717675"/>
              <a:gd name="connsiteY1901" fmla="*/ 391912 w 1717675"/>
              <a:gd name="connsiteX1902" fmla="*/ 391912 w 1717675"/>
              <a:gd name="connsiteY1902" fmla="*/ 391912 w 1717675"/>
              <a:gd name="connsiteX1903" fmla="*/ 391912 w 1717675"/>
              <a:gd name="connsiteY1903" fmla="*/ 391912 w 1717675"/>
              <a:gd name="connsiteX1904" fmla="*/ 391912 w 1717675"/>
              <a:gd name="connsiteY1904" fmla="*/ 391912 w 1717675"/>
              <a:gd name="connsiteX1905" fmla="*/ 391912 w 1717675"/>
              <a:gd name="connsiteY1905" fmla="*/ 391912 w 1717675"/>
              <a:gd name="connsiteX1906" fmla="*/ 391912 w 1717675"/>
              <a:gd name="connsiteY1906" fmla="*/ 391912 w 1717675"/>
              <a:gd name="connsiteX1907" fmla="*/ 391912 w 1717675"/>
              <a:gd name="connsiteY1907" fmla="*/ 391912 w 1717675"/>
              <a:gd name="connsiteX1908" fmla="*/ 391912 w 1717675"/>
              <a:gd name="connsiteY1908" fmla="*/ 391912 w 1717675"/>
              <a:gd name="connsiteX1909" fmla="*/ 391912 w 1717675"/>
              <a:gd name="connsiteY1909" fmla="*/ 391912 w 1717675"/>
              <a:gd name="connsiteX1910" fmla="*/ 391912 w 1717675"/>
              <a:gd name="connsiteY1910" fmla="*/ 391912 w 1717675"/>
              <a:gd name="connsiteX1911" fmla="*/ 391912 w 1717675"/>
              <a:gd name="connsiteY1911" fmla="*/ 391912 w 1717675"/>
              <a:gd name="connsiteX1912" fmla="*/ 391912 w 1717675"/>
              <a:gd name="connsiteY1912" fmla="*/ 391912 w 1717675"/>
              <a:gd name="connsiteX1913" fmla="*/ 391912 w 1717675"/>
              <a:gd name="connsiteY1913" fmla="*/ 391912 w 1717675"/>
              <a:gd name="connsiteX1914" fmla="*/ 391912 w 1717675"/>
              <a:gd name="connsiteY1914" fmla="*/ 391912 w 1717675"/>
              <a:gd name="connsiteX1915" fmla="*/ 391912 w 1717675"/>
              <a:gd name="connsiteY1915" fmla="*/ 391912 w 1717675"/>
              <a:gd name="connsiteX1916" fmla="*/ 391912 w 1717675"/>
              <a:gd name="connsiteY1916" fmla="*/ 391912 w 1717675"/>
              <a:gd name="connsiteX1917" fmla="*/ 391912 w 1717675"/>
              <a:gd name="connsiteY1917" fmla="*/ 391912 w 1717675"/>
              <a:gd name="connsiteX1918" fmla="*/ 391912 w 1717675"/>
              <a:gd name="connsiteY1918" fmla="*/ 391912 w 1717675"/>
              <a:gd name="connsiteX1919" fmla="*/ 391912 w 1717675"/>
              <a:gd name="connsiteY1919" fmla="*/ 391912 w 1717675"/>
              <a:gd name="connsiteX1920" fmla="*/ 391912 w 1717675"/>
              <a:gd name="connsiteY1920" fmla="*/ 391912 w 1717675"/>
              <a:gd name="connsiteX1921" fmla="*/ 391912 w 1717675"/>
              <a:gd name="connsiteY1921" fmla="*/ 391912 w 1717675"/>
              <a:gd name="connsiteX1922" fmla="*/ 391912 w 1717675"/>
              <a:gd name="connsiteY1922" fmla="*/ 391912 w 1717675"/>
              <a:gd name="connsiteX1923" fmla="*/ 391912 w 1717675"/>
              <a:gd name="connsiteY1923" fmla="*/ 391912 w 1717675"/>
              <a:gd name="connsiteX1924" fmla="*/ 391912 w 1717675"/>
              <a:gd name="connsiteY1924" fmla="*/ 391912 w 1717675"/>
              <a:gd name="connsiteX1925" fmla="*/ 391912 w 1717675"/>
              <a:gd name="connsiteY1925" fmla="*/ 391912 w 1717675"/>
              <a:gd name="connsiteX1926" fmla="*/ 391912 w 1717675"/>
              <a:gd name="connsiteY1926" fmla="*/ 391912 w 1717675"/>
              <a:gd name="connsiteX1927" fmla="*/ 391912 w 1717675"/>
              <a:gd name="connsiteY1927" fmla="*/ 391912 w 1717675"/>
              <a:gd name="connsiteX1928" fmla="*/ 391912 w 1717675"/>
              <a:gd name="connsiteY1928" fmla="*/ 391912 w 1717675"/>
              <a:gd name="connsiteX1929" fmla="*/ 391912 w 1717675"/>
              <a:gd name="connsiteY1929" fmla="*/ 391912 w 1717675"/>
              <a:gd name="connsiteX1930" fmla="*/ 391912 w 1717675"/>
              <a:gd name="connsiteY1930" fmla="*/ 391912 w 1717675"/>
              <a:gd name="connsiteX1931" fmla="*/ 391912 w 1717675"/>
              <a:gd name="connsiteY1931" fmla="*/ 391912 w 1717675"/>
              <a:gd name="connsiteX1932" fmla="*/ 391912 w 1717675"/>
              <a:gd name="connsiteY1932" fmla="*/ 391912 w 1717675"/>
              <a:gd name="connsiteX1933" fmla="*/ 391912 w 1717675"/>
              <a:gd name="connsiteY1933" fmla="*/ 391912 w 1717675"/>
              <a:gd name="connsiteX1934" fmla="*/ 391912 w 1717675"/>
              <a:gd name="connsiteY1934" fmla="*/ 391912 w 1717675"/>
              <a:gd name="connsiteX1935" fmla="*/ 391912 w 1717675"/>
              <a:gd name="connsiteY1935" fmla="*/ 391912 w 1717675"/>
              <a:gd name="connsiteX1936" fmla="*/ 391912 w 1717675"/>
              <a:gd name="connsiteY1936" fmla="*/ 391912 w 1717675"/>
              <a:gd name="connsiteX1937" fmla="*/ 391912 w 1717675"/>
              <a:gd name="connsiteY1937" fmla="*/ 391912 w 1717675"/>
              <a:gd name="connsiteX1938" fmla="*/ 391912 w 1717675"/>
              <a:gd name="connsiteY1938" fmla="*/ 391912 w 1717675"/>
              <a:gd name="connsiteX1939" fmla="*/ 391912 w 1717675"/>
              <a:gd name="connsiteY1939" fmla="*/ 391912 w 1717675"/>
              <a:gd name="connsiteX1940" fmla="*/ 391912 w 1717675"/>
              <a:gd name="connsiteY1940" fmla="*/ 391912 w 1717675"/>
              <a:gd name="connsiteX1941" fmla="*/ 391912 w 1717675"/>
              <a:gd name="connsiteY1941" fmla="*/ 391912 w 1717675"/>
              <a:gd name="connsiteX1942" fmla="*/ 391912 w 1717675"/>
              <a:gd name="connsiteY1942" fmla="*/ 391912 w 1717675"/>
              <a:gd name="connsiteX1943" fmla="*/ 391912 w 1717675"/>
              <a:gd name="connsiteY1943" fmla="*/ 391912 w 1717675"/>
              <a:gd name="connsiteX1944" fmla="*/ 391912 w 1717675"/>
              <a:gd name="connsiteY1944" fmla="*/ 391912 w 1717675"/>
              <a:gd name="connsiteX1945" fmla="*/ 391912 w 1717675"/>
              <a:gd name="connsiteY1945" fmla="*/ 391912 w 1717675"/>
              <a:gd name="connsiteX1946" fmla="*/ 391912 w 1717675"/>
              <a:gd name="connsiteY1946" fmla="*/ 391912 w 1717675"/>
              <a:gd name="connsiteX1947" fmla="*/ 391912 w 1717675"/>
              <a:gd name="connsiteY1947" fmla="*/ 391912 w 1717675"/>
              <a:gd name="connsiteX1948" fmla="*/ 391912 w 1717675"/>
              <a:gd name="connsiteY1948" fmla="*/ 391912 w 1717675"/>
              <a:gd name="connsiteX1949" fmla="*/ 391912 w 1717675"/>
              <a:gd name="connsiteY1949" fmla="*/ 391912 w 1717675"/>
              <a:gd name="connsiteX1950" fmla="*/ 391912 w 1717675"/>
              <a:gd name="connsiteY1950" fmla="*/ 391912 w 1717675"/>
              <a:gd name="connsiteX1951" fmla="*/ 391912 w 1717675"/>
              <a:gd name="connsiteY1951" fmla="*/ 391912 w 1717675"/>
              <a:gd name="connsiteX1952" fmla="*/ 391912 w 1717675"/>
              <a:gd name="connsiteY1952" fmla="*/ 391912 w 1717675"/>
              <a:gd name="connsiteX1953" fmla="*/ 391912 w 1717675"/>
              <a:gd name="connsiteY1953" fmla="*/ 391912 w 1717675"/>
              <a:gd name="connsiteX1954" fmla="*/ 391912 w 1717675"/>
              <a:gd name="connsiteY1954" fmla="*/ 391912 w 1717675"/>
              <a:gd name="connsiteX1955" fmla="*/ 391912 w 1717675"/>
              <a:gd name="connsiteY1955" fmla="*/ 391912 w 1717675"/>
              <a:gd name="connsiteX1956" fmla="*/ 391912 w 1717675"/>
              <a:gd name="connsiteY1956" fmla="*/ 391912 w 1717675"/>
              <a:gd name="connsiteX1957" fmla="*/ 391912 w 1717675"/>
              <a:gd name="connsiteY1957" fmla="*/ 391912 w 1717675"/>
              <a:gd name="connsiteX1958" fmla="*/ 391912 w 1717675"/>
              <a:gd name="connsiteY1958" fmla="*/ 391912 w 1717675"/>
              <a:gd name="connsiteX1959" fmla="*/ 391912 w 1717675"/>
              <a:gd name="connsiteY1959" fmla="*/ 391912 w 1717675"/>
              <a:gd name="connsiteX1960" fmla="*/ 391912 w 1717675"/>
              <a:gd name="connsiteY1960" fmla="*/ 391912 w 1717675"/>
              <a:gd name="connsiteX1961" fmla="*/ 391912 w 1717675"/>
              <a:gd name="connsiteY1961" fmla="*/ 391912 w 1717675"/>
              <a:gd name="connsiteX1962" fmla="*/ 391912 w 1717675"/>
              <a:gd name="connsiteY1962" fmla="*/ 391912 w 1717675"/>
              <a:gd name="connsiteX1963" fmla="*/ 391912 w 1717675"/>
              <a:gd name="connsiteY1963" fmla="*/ 391912 w 1717675"/>
              <a:gd name="connsiteX1964" fmla="*/ 391912 w 1717675"/>
              <a:gd name="connsiteY1964" fmla="*/ 391912 w 1717675"/>
              <a:gd name="connsiteX1965" fmla="*/ 391912 w 1717675"/>
              <a:gd name="connsiteY1965" fmla="*/ 391912 w 1717675"/>
              <a:gd name="connsiteX1966" fmla="*/ 391912 w 1717675"/>
              <a:gd name="connsiteY1966" fmla="*/ 391912 w 1717675"/>
              <a:gd name="connsiteX1967" fmla="*/ 391912 w 1717675"/>
              <a:gd name="connsiteY1967" fmla="*/ 391912 w 1717675"/>
              <a:gd name="connsiteX1968" fmla="*/ 391912 w 1717675"/>
              <a:gd name="connsiteY1968" fmla="*/ 391912 w 1717675"/>
              <a:gd name="connsiteX1969" fmla="*/ 391912 w 1717675"/>
              <a:gd name="connsiteY1969" fmla="*/ 391912 w 1717675"/>
              <a:gd name="connsiteX1970" fmla="*/ 391912 w 1717675"/>
              <a:gd name="connsiteY1970" fmla="*/ 391912 w 1717675"/>
              <a:gd name="connsiteX1971" fmla="*/ 391912 w 1717675"/>
              <a:gd name="connsiteY1971" fmla="*/ 391912 w 1717675"/>
              <a:gd name="connsiteX1972" fmla="*/ 391912 w 1717675"/>
              <a:gd name="connsiteY1972" fmla="*/ 391912 w 1717675"/>
              <a:gd name="connsiteX1973" fmla="*/ 391912 w 1717675"/>
              <a:gd name="connsiteY1973" fmla="*/ 391912 w 1717675"/>
              <a:gd name="connsiteX1974" fmla="*/ 391912 w 1717675"/>
              <a:gd name="connsiteY1974" fmla="*/ 391912 w 1717675"/>
              <a:gd name="connsiteX1975" fmla="*/ 391912 w 1717675"/>
              <a:gd name="connsiteY1975" fmla="*/ 391912 w 1717675"/>
              <a:gd name="connsiteX1976" fmla="*/ 391912 w 1717675"/>
              <a:gd name="connsiteY1976" fmla="*/ 391912 w 1717675"/>
              <a:gd name="connsiteX1977" fmla="*/ 391912 w 1717675"/>
              <a:gd name="connsiteY1977" fmla="*/ 391912 w 1717675"/>
              <a:gd name="connsiteX1978" fmla="*/ 391912 w 1717675"/>
              <a:gd name="connsiteY1978" fmla="*/ 391912 w 1717675"/>
              <a:gd name="connsiteX1979" fmla="*/ 391912 w 1717675"/>
              <a:gd name="connsiteY1979" fmla="*/ 391912 w 1717675"/>
              <a:gd name="connsiteX1980" fmla="*/ 391912 w 1717675"/>
              <a:gd name="connsiteY1980" fmla="*/ 391912 w 1717675"/>
              <a:gd name="connsiteX1981" fmla="*/ 391912 w 1717675"/>
              <a:gd name="connsiteY1981" fmla="*/ 391912 w 1717675"/>
              <a:gd name="connsiteX1982" fmla="*/ 391912 w 1717675"/>
              <a:gd name="connsiteY1982" fmla="*/ 391912 w 1717675"/>
              <a:gd name="connsiteX1983" fmla="*/ 391912 w 1717675"/>
              <a:gd name="connsiteY1983" fmla="*/ 391912 w 1717675"/>
              <a:gd name="connsiteX1984" fmla="*/ 391912 w 1717675"/>
              <a:gd name="connsiteY1984" fmla="*/ 391912 w 1717675"/>
              <a:gd name="connsiteX1985" fmla="*/ 391912 w 1717675"/>
              <a:gd name="connsiteY1985" fmla="*/ 391912 w 1717675"/>
              <a:gd name="connsiteX1986" fmla="*/ 391912 w 1717675"/>
              <a:gd name="connsiteY1986" fmla="*/ 391912 w 1717675"/>
              <a:gd name="connsiteX1987" fmla="*/ 391912 w 1717675"/>
              <a:gd name="connsiteY1987" fmla="*/ 391912 w 1717675"/>
              <a:gd name="connsiteX1988" fmla="*/ 391912 w 1717675"/>
              <a:gd name="connsiteY1988" fmla="*/ 391912 w 1717675"/>
              <a:gd name="connsiteX1989" fmla="*/ 391912 w 1717675"/>
              <a:gd name="connsiteY1989" fmla="*/ 391912 w 1717675"/>
              <a:gd name="connsiteX1990" fmla="*/ 391912 w 1717675"/>
              <a:gd name="connsiteY1990" fmla="*/ 391912 w 1717675"/>
              <a:gd name="connsiteX1991" fmla="*/ 391912 w 1717675"/>
              <a:gd name="connsiteY1991" fmla="*/ 391912 w 1717675"/>
              <a:gd name="connsiteX1992" fmla="*/ 391912 w 1717675"/>
              <a:gd name="connsiteY1992" fmla="*/ 391912 w 1717675"/>
              <a:gd name="connsiteX1993" fmla="*/ 391912 w 1717675"/>
              <a:gd name="connsiteY1993" fmla="*/ 391912 w 1717675"/>
              <a:gd name="connsiteX1994" fmla="*/ 391912 w 1717675"/>
              <a:gd name="connsiteY1994" fmla="*/ 391912 w 1717675"/>
              <a:gd name="connsiteX1995" fmla="*/ 391912 w 1717675"/>
              <a:gd name="connsiteY1995" fmla="*/ 391912 w 1717675"/>
              <a:gd name="connsiteX1996" fmla="*/ 391912 w 1717675"/>
              <a:gd name="connsiteY1996" fmla="*/ 391912 w 1717675"/>
              <a:gd name="connsiteX1997" fmla="*/ 391912 w 1717675"/>
              <a:gd name="connsiteY1997" fmla="*/ 391912 w 1717675"/>
              <a:gd name="connsiteX1998" fmla="*/ 391912 w 1717675"/>
              <a:gd name="connsiteY1998" fmla="*/ 391912 w 1717675"/>
              <a:gd name="connsiteX1999" fmla="*/ 391912 w 1717675"/>
              <a:gd name="connsiteY1999" fmla="*/ 391912 w 1717675"/>
              <a:gd name="connsiteX2000" fmla="*/ 391912 w 1717675"/>
              <a:gd name="connsiteY2000" fmla="*/ 391912 w 1717675"/>
              <a:gd name="connsiteX2001" fmla="*/ 391912 w 1717675"/>
              <a:gd name="connsiteY2001" fmla="*/ 391912 w 1717675"/>
              <a:gd name="connsiteX2002" fmla="*/ 391912 w 1717675"/>
              <a:gd name="connsiteY2002" fmla="*/ 391912 w 1717675"/>
              <a:gd name="connsiteX2003" fmla="*/ 391912 w 1717675"/>
              <a:gd name="connsiteY2003" fmla="*/ 391912 w 1717675"/>
              <a:gd name="connsiteX2004" fmla="*/ 391912 w 1717675"/>
              <a:gd name="connsiteY2004" fmla="*/ 391912 w 1717675"/>
              <a:gd name="connsiteX2005" fmla="*/ 391912 w 1717675"/>
              <a:gd name="connsiteY2005" fmla="*/ 391912 w 1717675"/>
              <a:gd name="connsiteX2006" fmla="*/ 391912 w 1717675"/>
              <a:gd name="connsiteY2006" fmla="*/ 391912 w 1717675"/>
              <a:gd name="connsiteX2007" fmla="*/ 391912 w 1717675"/>
              <a:gd name="connsiteY2007" fmla="*/ 391912 w 1717675"/>
              <a:gd name="connsiteX2008" fmla="*/ 391912 w 1717675"/>
              <a:gd name="connsiteY2008" fmla="*/ 391912 w 1717675"/>
              <a:gd name="connsiteX2009" fmla="*/ 391912 w 1717675"/>
              <a:gd name="connsiteY2009" fmla="*/ 391912 w 1717675"/>
              <a:gd name="connsiteX2010" fmla="*/ 391912 w 1717675"/>
              <a:gd name="connsiteY2010" fmla="*/ 391912 w 1717675"/>
              <a:gd name="connsiteX2011" fmla="*/ 391912 w 1717675"/>
              <a:gd name="connsiteY2011" fmla="*/ 391912 w 1717675"/>
              <a:gd name="connsiteX2012" fmla="*/ 391912 w 1717675"/>
              <a:gd name="connsiteY2012" fmla="*/ 391912 w 1717675"/>
              <a:gd name="connsiteX2013" fmla="*/ 391912 w 1717675"/>
              <a:gd name="connsiteY2013" fmla="*/ 391912 w 1717675"/>
              <a:gd name="connsiteX2014" fmla="*/ 391912 w 1717675"/>
              <a:gd name="connsiteY2014" fmla="*/ 391912 w 1717675"/>
              <a:gd name="connsiteX2015" fmla="*/ 391912 w 1717675"/>
              <a:gd name="connsiteY2015" fmla="*/ 391912 w 1717675"/>
              <a:gd name="connsiteX2016" fmla="*/ 391912 w 1717675"/>
              <a:gd name="connsiteY2016" fmla="*/ 391912 w 1717675"/>
              <a:gd name="connsiteX2017" fmla="*/ 391912 w 1717675"/>
              <a:gd name="connsiteY2017" fmla="*/ 391912 w 1717675"/>
              <a:gd name="connsiteX2018" fmla="*/ 391912 w 1717675"/>
              <a:gd name="connsiteY2018" fmla="*/ 391912 w 1717675"/>
              <a:gd name="connsiteX2019" fmla="*/ 391912 w 1717675"/>
              <a:gd name="connsiteY2019" fmla="*/ 391912 w 1717675"/>
              <a:gd name="connsiteX2020" fmla="*/ 391912 w 1717675"/>
              <a:gd name="connsiteY2020" fmla="*/ 391912 w 1717675"/>
              <a:gd name="connsiteX2021" fmla="*/ 391912 w 1717675"/>
              <a:gd name="connsiteY2021" fmla="*/ 391912 w 1717675"/>
              <a:gd name="connsiteX2022" fmla="*/ 391912 w 1717675"/>
              <a:gd name="connsiteY2022" fmla="*/ 391912 w 1717675"/>
              <a:gd name="connsiteX2023" fmla="*/ 391912 w 1717675"/>
              <a:gd name="connsiteY2023" fmla="*/ 391912 w 1717675"/>
              <a:gd name="connsiteX2024" fmla="*/ 391912 w 1717675"/>
              <a:gd name="connsiteY2024" fmla="*/ 391912 w 1717675"/>
              <a:gd name="connsiteX2025" fmla="*/ 391912 w 1717675"/>
              <a:gd name="connsiteY2025" fmla="*/ 391912 w 1717675"/>
              <a:gd name="connsiteX2026" fmla="*/ 391912 w 1717675"/>
              <a:gd name="connsiteY2026" fmla="*/ 391912 w 1717675"/>
              <a:gd name="connsiteX2027" fmla="*/ 391912 w 1717675"/>
              <a:gd name="connsiteY2027" fmla="*/ 391912 w 1717675"/>
              <a:gd name="connsiteX2028" fmla="*/ 391912 w 1717675"/>
              <a:gd name="connsiteY2028" fmla="*/ 391912 w 1717675"/>
              <a:gd name="connsiteX2029" fmla="*/ 391912 w 1717675"/>
              <a:gd name="connsiteY2029" fmla="*/ 391912 w 1717675"/>
              <a:gd name="connsiteX2030" fmla="*/ 391912 w 1717675"/>
              <a:gd name="connsiteY2030" fmla="*/ 391912 w 1717675"/>
              <a:gd name="connsiteX2031" fmla="*/ 391912 w 1717675"/>
              <a:gd name="connsiteY2031" fmla="*/ 391912 w 1717675"/>
              <a:gd name="connsiteX2032" fmla="*/ 391912 w 1717675"/>
              <a:gd name="connsiteY2032" fmla="*/ 391912 w 1717675"/>
              <a:gd name="connsiteX2033" fmla="*/ 391912 w 1717675"/>
              <a:gd name="connsiteY2033" fmla="*/ 391912 w 1717675"/>
              <a:gd name="connsiteX2034" fmla="*/ 391912 w 1717675"/>
              <a:gd name="connsiteY2034" fmla="*/ 391912 w 1717675"/>
              <a:gd name="connsiteX2035" fmla="*/ 391912 w 1717675"/>
              <a:gd name="connsiteY2035" fmla="*/ 391912 w 1717675"/>
              <a:gd name="connsiteX2036" fmla="*/ 391912 w 1717675"/>
              <a:gd name="connsiteY2036" fmla="*/ 391912 w 1717675"/>
              <a:gd name="connsiteX2037" fmla="*/ 391912 w 1717675"/>
              <a:gd name="connsiteY2037" fmla="*/ 391912 w 1717675"/>
              <a:gd name="connsiteX2038" fmla="*/ 391912 w 1717675"/>
              <a:gd name="connsiteY2038" fmla="*/ 391912 w 1717675"/>
              <a:gd name="connsiteX2039" fmla="*/ 391912 w 1717675"/>
              <a:gd name="connsiteY2039" fmla="*/ 391912 w 1717675"/>
              <a:gd name="connsiteX2040" fmla="*/ 391912 w 1717675"/>
              <a:gd name="connsiteY2040" fmla="*/ 391912 w 1717675"/>
              <a:gd name="connsiteX2041" fmla="*/ 391912 w 1717675"/>
              <a:gd name="connsiteY2041" fmla="*/ 391912 w 1717675"/>
              <a:gd name="connsiteX2042" fmla="*/ 391912 w 1717675"/>
              <a:gd name="connsiteY2042" fmla="*/ 391912 w 1717675"/>
              <a:gd name="connsiteX2043" fmla="*/ 391912 w 1717675"/>
              <a:gd name="connsiteY2043" fmla="*/ 391912 w 1717675"/>
              <a:gd name="connsiteX2044" fmla="*/ 391912 w 1717675"/>
              <a:gd name="connsiteY2044" fmla="*/ 391912 w 1717675"/>
              <a:gd name="connsiteX2045" fmla="*/ 391912 w 1717675"/>
              <a:gd name="connsiteY2045" fmla="*/ 391912 w 1717675"/>
              <a:gd name="connsiteX2046" fmla="*/ 391912 w 1717675"/>
              <a:gd name="connsiteY2046" fmla="*/ 391912 w 1717675"/>
              <a:gd name="connsiteX2047" fmla="*/ 391912 w 1717675"/>
              <a:gd name="connsiteY2047" fmla="*/ 391912 w 1717675"/>
              <a:gd name="connsiteX2048" fmla="*/ 391912 w 1717675"/>
              <a:gd name="connsiteY2048" fmla="*/ 391912 w 1717675"/>
              <a:gd name="connsiteX2049" fmla="*/ 391912 w 1717675"/>
              <a:gd name="connsiteY2049" fmla="*/ 391912 w 1717675"/>
              <a:gd name="connsiteX2050" fmla="*/ 391912 w 1717675"/>
              <a:gd name="connsiteY2050" fmla="*/ 391912 w 1717675"/>
              <a:gd name="connsiteX2051" fmla="*/ 391912 w 1717675"/>
              <a:gd name="connsiteY2051" fmla="*/ 391912 w 1717675"/>
              <a:gd name="connsiteX2052" fmla="*/ 391912 w 1717675"/>
              <a:gd name="connsiteY2052" fmla="*/ 391912 w 1717675"/>
              <a:gd name="connsiteX2053" fmla="*/ 391912 w 1717675"/>
              <a:gd name="connsiteY2053" fmla="*/ 391912 w 1717675"/>
              <a:gd name="connsiteX2054" fmla="*/ 391912 w 1717675"/>
              <a:gd name="connsiteY2054" fmla="*/ 391912 w 1717675"/>
              <a:gd name="connsiteX2055" fmla="*/ 391912 w 1717675"/>
              <a:gd name="connsiteY2055" fmla="*/ 391912 w 1717675"/>
              <a:gd name="connsiteX2056" fmla="*/ 391912 w 1717675"/>
              <a:gd name="connsiteY2056" fmla="*/ 391912 w 1717675"/>
              <a:gd name="connsiteX2057" fmla="*/ 391912 w 1717675"/>
              <a:gd name="connsiteY2057" fmla="*/ 391912 w 1717675"/>
              <a:gd name="connsiteX2058" fmla="*/ 391912 w 1717675"/>
              <a:gd name="connsiteY2058" fmla="*/ 391912 w 1717675"/>
              <a:gd name="connsiteX2059" fmla="*/ 391912 w 1717675"/>
              <a:gd name="connsiteY2059" fmla="*/ 391912 w 1717675"/>
              <a:gd name="connsiteX2060" fmla="*/ 391912 w 1717675"/>
              <a:gd name="connsiteY2060" fmla="*/ 391912 w 1717675"/>
              <a:gd name="connsiteX2061" fmla="*/ 391912 w 1717675"/>
              <a:gd name="connsiteY2061" fmla="*/ 391912 w 1717675"/>
              <a:gd name="connsiteX2062" fmla="*/ 391912 w 1717675"/>
              <a:gd name="connsiteY2062" fmla="*/ 391912 w 1717675"/>
              <a:gd name="connsiteX2063" fmla="*/ 391912 w 1717675"/>
              <a:gd name="connsiteY2063" fmla="*/ 391912 w 1717675"/>
              <a:gd name="connsiteX2064" fmla="*/ 391912 w 1717675"/>
              <a:gd name="connsiteY2064" fmla="*/ 391912 w 1717675"/>
              <a:gd name="connsiteX2065" fmla="*/ 391912 w 1717675"/>
              <a:gd name="connsiteY2065" fmla="*/ 391912 w 1717675"/>
              <a:gd name="connsiteX2066" fmla="*/ 391912 w 1717675"/>
              <a:gd name="connsiteY2066" fmla="*/ 391912 w 1717675"/>
              <a:gd name="connsiteX2067" fmla="*/ 391912 w 1717675"/>
              <a:gd name="connsiteY2067" fmla="*/ 391912 w 1717675"/>
              <a:gd name="connsiteX2068" fmla="*/ 391912 w 1717675"/>
              <a:gd name="connsiteY2068" fmla="*/ 391912 w 1717675"/>
              <a:gd name="connsiteX2069" fmla="*/ 391912 w 1717675"/>
              <a:gd name="connsiteY2069" fmla="*/ 391912 w 1717675"/>
              <a:gd name="connsiteX2070" fmla="*/ 391912 w 1717675"/>
              <a:gd name="connsiteY2070" fmla="*/ 391912 w 1717675"/>
              <a:gd name="connsiteX2071" fmla="*/ 391912 w 1717675"/>
              <a:gd name="connsiteY2071" fmla="*/ 391912 w 1717675"/>
              <a:gd name="connsiteX2072" fmla="*/ 391912 w 1717675"/>
              <a:gd name="connsiteY2072" fmla="*/ 391912 w 1717675"/>
              <a:gd name="connsiteX2073" fmla="*/ 391912 w 1717675"/>
              <a:gd name="connsiteY2073" fmla="*/ 391912 w 1717675"/>
              <a:gd name="connsiteX2074" fmla="*/ 391912 w 1717675"/>
              <a:gd name="connsiteY2074" fmla="*/ 391912 w 1717675"/>
              <a:gd name="connsiteX2075" fmla="*/ 391912 w 1717675"/>
              <a:gd name="connsiteY2075" fmla="*/ 391912 w 1717675"/>
              <a:gd name="connsiteX2076" fmla="*/ 391912 w 1717675"/>
              <a:gd name="connsiteY2076" fmla="*/ 391912 w 1717675"/>
              <a:gd name="connsiteX2077" fmla="*/ 391912 w 1717675"/>
              <a:gd name="connsiteY2077" fmla="*/ 391912 w 1717675"/>
              <a:gd name="connsiteX2078" fmla="*/ 391912 w 1717675"/>
              <a:gd name="connsiteY2078" fmla="*/ 391912 w 1717675"/>
              <a:gd name="connsiteX2079" fmla="*/ 391912 w 1717675"/>
              <a:gd name="connsiteY2079" fmla="*/ 391912 w 1717675"/>
              <a:gd name="connsiteX2080" fmla="*/ 391912 w 1717675"/>
              <a:gd name="connsiteY2080" fmla="*/ 391912 w 1717675"/>
              <a:gd name="connsiteX2081" fmla="*/ 391912 w 1717675"/>
              <a:gd name="connsiteY2081" fmla="*/ 391912 w 1717675"/>
              <a:gd name="connsiteX2082" fmla="*/ 391912 w 1717675"/>
              <a:gd name="connsiteY2082" fmla="*/ 391912 w 1717675"/>
              <a:gd name="connsiteX2083" fmla="*/ 391912 w 1717675"/>
              <a:gd name="connsiteY2083" fmla="*/ 391912 w 1717675"/>
              <a:gd name="connsiteX2084" fmla="*/ 391912 w 1717675"/>
              <a:gd name="connsiteY2084" fmla="*/ 391912 w 1717675"/>
              <a:gd name="connsiteX2085" fmla="*/ 391912 w 1717675"/>
              <a:gd name="connsiteY2085" fmla="*/ 391912 w 1717675"/>
              <a:gd name="connsiteX2086" fmla="*/ 391912 w 1717675"/>
              <a:gd name="connsiteY2086" fmla="*/ 391912 w 1717675"/>
              <a:gd name="connsiteX2087" fmla="*/ 391912 w 1717675"/>
              <a:gd name="connsiteY2087" fmla="*/ 391912 w 1717675"/>
              <a:gd name="connsiteX2088" fmla="*/ 391912 w 1717675"/>
              <a:gd name="connsiteY2088" fmla="*/ 391912 w 1717675"/>
              <a:gd name="connsiteX2089" fmla="*/ 391912 w 1717675"/>
              <a:gd name="connsiteY2089" fmla="*/ 391912 w 1717675"/>
              <a:gd name="connsiteX2090" fmla="*/ 391912 w 1717675"/>
              <a:gd name="connsiteY2090" fmla="*/ 391912 w 1717675"/>
              <a:gd name="connsiteX2091" fmla="*/ 391912 w 1717675"/>
              <a:gd name="connsiteY2091" fmla="*/ 391912 w 1717675"/>
              <a:gd name="connsiteX2092" fmla="*/ 391912 w 1717675"/>
              <a:gd name="connsiteY2092" fmla="*/ 391912 w 1717675"/>
              <a:gd name="connsiteX2093" fmla="*/ 391912 w 1717675"/>
              <a:gd name="connsiteY2093" fmla="*/ 391912 w 1717675"/>
              <a:gd name="connsiteX2094" fmla="*/ 391912 w 1717675"/>
              <a:gd name="connsiteY2094" fmla="*/ 391912 w 1717675"/>
              <a:gd name="connsiteX2095" fmla="*/ 391912 w 1717675"/>
              <a:gd name="connsiteY2095" fmla="*/ 391912 w 1717675"/>
              <a:gd name="connsiteX2096" fmla="*/ 391912 w 1717675"/>
              <a:gd name="connsiteY2096" fmla="*/ 391912 w 1717675"/>
              <a:gd name="connsiteX2097" fmla="*/ 391912 w 1717675"/>
              <a:gd name="connsiteY2097" fmla="*/ 391912 w 1717675"/>
              <a:gd name="connsiteX2098" fmla="*/ 391912 w 1717675"/>
              <a:gd name="connsiteY2098" fmla="*/ 391912 w 1717675"/>
              <a:gd name="connsiteX2099" fmla="*/ 391912 w 1717675"/>
              <a:gd name="connsiteY2099" fmla="*/ 391912 w 1717675"/>
              <a:gd name="connsiteX2100" fmla="*/ 391912 w 1717675"/>
              <a:gd name="connsiteY2100" fmla="*/ 391912 w 1717675"/>
              <a:gd name="connsiteX2101" fmla="*/ 391912 w 1717675"/>
              <a:gd name="connsiteY2101" fmla="*/ 391912 w 1717675"/>
              <a:gd name="connsiteX2102" fmla="*/ 391912 w 1717675"/>
              <a:gd name="connsiteY2102" fmla="*/ 391912 w 1717675"/>
              <a:gd name="connsiteX2103" fmla="*/ 391912 w 1717675"/>
              <a:gd name="connsiteY2103" fmla="*/ 391912 w 1717675"/>
              <a:gd name="connsiteX2104" fmla="*/ 391912 w 1717675"/>
              <a:gd name="connsiteY2104" fmla="*/ 391912 w 1717675"/>
              <a:gd name="connsiteX2105" fmla="*/ 391912 w 1717675"/>
              <a:gd name="connsiteY2105" fmla="*/ 391912 w 1717675"/>
              <a:gd name="connsiteX2106" fmla="*/ 391912 w 1717675"/>
              <a:gd name="connsiteY2106" fmla="*/ 391912 w 1717675"/>
              <a:gd name="connsiteX2107" fmla="*/ 391912 w 1717675"/>
              <a:gd name="connsiteY2107" fmla="*/ 391912 w 1717675"/>
              <a:gd name="connsiteX2108" fmla="*/ 391912 w 1717675"/>
              <a:gd name="connsiteY2108" fmla="*/ 391912 w 1717675"/>
              <a:gd name="connsiteX2109" fmla="*/ 391912 w 1717675"/>
              <a:gd name="connsiteY2109" fmla="*/ 391912 w 1717675"/>
              <a:gd name="connsiteX2110" fmla="*/ 391912 w 1717675"/>
              <a:gd name="connsiteY2110" fmla="*/ 391912 w 1717675"/>
              <a:gd name="connsiteX2111" fmla="*/ 391912 w 1717675"/>
              <a:gd name="connsiteY2111" fmla="*/ 391912 w 1717675"/>
              <a:gd name="connsiteX2112" fmla="*/ 391912 w 1717675"/>
              <a:gd name="connsiteY2112" fmla="*/ 391912 w 1717675"/>
              <a:gd name="connsiteX2113" fmla="*/ 391912 w 1717675"/>
              <a:gd name="connsiteY2113" fmla="*/ 391912 w 1717675"/>
              <a:gd name="connsiteX2114" fmla="*/ 391912 w 1717675"/>
              <a:gd name="connsiteY2114" fmla="*/ 391912 w 1717675"/>
              <a:gd name="connsiteX2115" fmla="*/ 391912 w 1717675"/>
              <a:gd name="connsiteY2115" fmla="*/ 391912 w 1717675"/>
              <a:gd name="connsiteX2116" fmla="*/ 391912 w 1717675"/>
              <a:gd name="connsiteY2116" fmla="*/ 391912 w 1717675"/>
              <a:gd name="connsiteX2117" fmla="*/ 391912 w 1717675"/>
              <a:gd name="connsiteY2117" fmla="*/ 391912 w 1717675"/>
              <a:gd name="connsiteX2118" fmla="*/ 391912 w 1717675"/>
              <a:gd name="connsiteY2118" fmla="*/ 391912 w 1717675"/>
              <a:gd name="connsiteX2119" fmla="*/ 391912 w 1717675"/>
              <a:gd name="connsiteY2119" fmla="*/ 391912 w 1717675"/>
              <a:gd name="connsiteX2120" fmla="*/ 391912 w 1717675"/>
              <a:gd name="connsiteY2120" fmla="*/ 391912 w 1717675"/>
              <a:gd name="connsiteX2121" fmla="*/ 391912 w 1717675"/>
              <a:gd name="connsiteY2121" fmla="*/ 391912 w 1717675"/>
              <a:gd name="connsiteX2122" fmla="*/ 391912 w 1717675"/>
              <a:gd name="connsiteY2122" fmla="*/ 391912 w 1717675"/>
              <a:gd name="connsiteX2123" fmla="*/ 391912 w 1717675"/>
              <a:gd name="connsiteY2123" fmla="*/ 391912 w 1717675"/>
              <a:gd name="connsiteX2124" fmla="*/ 391912 w 1717675"/>
              <a:gd name="connsiteY2124" fmla="*/ 391912 w 1717675"/>
              <a:gd name="connsiteX2125" fmla="*/ 391912 w 1717675"/>
              <a:gd name="connsiteY2125" fmla="*/ 391912 w 1717675"/>
              <a:gd name="connsiteX2126" fmla="*/ 391912 w 1717675"/>
              <a:gd name="connsiteY2126" fmla="*/ 391912 w 1717675"/>
              <a:gd name="connsiteX2127" fmla="*/ 391912 w 1717675"/>
              <a:gd name="connsiteY2127" fmla="*/ 391912 w 1717675"/>
              <a:gd name="connsiteX2128" fmla="*/ 391912 w 1717675"/>
              <a:gd name="connsiteY2128" fmla="*/ 391912 w 1717675"/>
              <a:gd name="connsiteX2129" fmla="*/ 391912 w 1717675"/>
              <a:gd name="connsiteY2129" fmla="*/ 391912 w 1717675"/>
              <a:gd name="connsiteX2130" fmla="*/ 391912 w 1717675"/>
              <a:gd name="connsiteY2130" fmla="*/ 391912 w 1717675"/>
              <a:gd name="connsiteX2131" fmla="*/ 391912 w 1717675"/>
              <a:gd name="connsiteY2131" fmla="*/ 391912 w 1717675"/>
              <a:gd name="connsiteX2132" fmla="*/ 391912 w 1717675"/>
              <a:gd name="connsiteY2132" fmla="*/ 391912 w 1717675"/>
              <a:gd name="connsiteX2133" fmla="*/ 391912 w 1717675"/>
              <a:gd name="connsiteY2133" fmla="*/ 391912 w 1717675"/>
              <a:gd name="connsiteX2134" fmla="*/ 391912 w 1717675"/>
              <a:gd name="connsiteY2134" fmla="*/ 391912 w 1717675"/>
              <a:gd name="connsiteX2135" fmla="*/ 391912 w 1717675"/>
              <a:gd name="connsiteY2135" fmla="*/ 391912 w 1717675"/>
              <a:gd name="connsiteX2136" fmla="*/ 391912 w 1717675"/>
              <a:gd name="connsiteY2136" fmla="*/ 391912 w 1717675"/>
              <a:gd name="connsiteX2137" fmla="*/ 391912 w 1717675"/>
              <a:gd name="connsiteY2137" fmla="*/ 391912 w 1717675"/>
              <a:gd name="connsiteX2138" fmla="*/ 391912 w 1717675"/>
              <a:gd name="connsiteY2138" fmla="*/ 391912 w 1717675"/>
              <a:gd name="connsiteX2139" fmla="*/ 391912 w 1717675"/>
              <a:gd name="connsiteY2139" fmla="*/ 391912 w 1717675"/>
              <a:gd name="connsiteX2140" fmla="*/ 391912 w 1717675"/>
              <a:gd name="connsiteY2140" fmla="*/ 391912 w 1717675"/>
              <a:gd name="connsiteX2141" fmla="*/ 391912 w 1717675"/>
              <a:gd name="connsiteY2141" fmla="*/ 391912 w 1717675"/>
              <a:gd name="connsiteX2142" fmla="*/ 391912 w 1717675"/>
              <a:gd name="connsiteY2142" fmla="*/ 391912 w 1717675"/>
              <a:gd name="connsiteX2143" fmla="*/ 391912 w 1717675"/>
              <a:gd name="connsiteY2143" fmla="*/ 391912 w 1717675"/>
              <a:gd name="connsiteX2144" fmla="*/ 391912 w 1717675"/>
              <a:gd name="connsiteY2144" fmla="*/ 391912 w 1717675"/>
              <a:gd name="connsiteX2145" fmla="*/ 391912 w 1717675"/>
              <a:gd name="connsiteY2145" fmla="*/ 391912 w 1717675"/>
              <a:gd name="connsiteX2146" fmla="*/ 391912 w 1717675"/>
              <a:gd name="connsiteY2146" fmla="*/ 391912 w 1717675"/>
              <a:gd name="connsiteX2147" fmla="*/ 391912 w 1717675"/>
              <a:gd name="connsiteY2147" fmla="*/ 391912 w 1717675"/>
              <a:gd name="connsiteX2148" fmla="*/ 391912 w 1717675"/>
              <a:gd name="connsiteY2148" fmla="*/ 391912 w 1717675"/>
              <a:gd name="connsiteX2149" fmla="*/ 391912 w 1717675"/>
              <a:gd name="connsiteY2149" fmla="*/ 391912 w 1717675"/>
              <a:gd name="connsiteX2150" fmla="*/ 391912 w 1717675"/>
              <a:gd name="connsiteY2150" fmla="*/ 391912 w 1717675"/>
              <a:gd name="connsiteX2151" fmla="*/ 391912 w 1717675"/>
              <a:gd name="connsiteY2151" fmla="*/ 391912 w 1717675"/>
              <a:gd name="connsiteX2152" fmla="*/ 391912 w 1717675"/>
              <a:gd name="connsiteY2152" fmla="*/ 391912 w 1717675"/>
              <a:gd name="connsiteX2153" fmla="*/ 391912 w 1717675"/>
              <a:gd name="connsiteY2153" fmla="*/ 391912 w 1717675"/>
              <a:gd name="connsiteX2154" fmla="*/ 391912 w 1717675"/>
              <a:gd name="connsiteY2154" fmla="*/ 391912 w 1717675"/>
              <a:gd name="connsiteX2155" fmla="*/ 391912 w 1717675"/>
              <a:gd name="connsiteY2155" fmla="*/ 391912 w 1717675"/>
              <a:gd name="connsiteX2156" fmla="*/ 391912 w 1717675"/>
              <a:gd name="connsiteY2156" fmla="*/ 391912 w 1717675"/>
              <a:gd name="connsiteX2157" fmla="*/ 391912 w 1717675"/>
              <a:gd name="connsiteY2157" fmla="*/ 391912 w 1717675"/>
              <a:gd name="connsiteX2158" fmla="*/ 391912 w 1717675"/>
              <a:gd name="connsiteY2158" fmla="*/ 391912 w 1717675"/>
              <a:gd name="connsiteX2159" fmla="*/ 391912 w 1717675"/>
              <a:gd name="connsiteY2159" fmla="*/ 391912 w 1717675"/>
              <a:gd name="connsiteX2160" fmla="*/ 391912 w 1717675"/>
              <a:gd name="connsiteY2160" fmla="*/ 391912 w 1717675"/>
              <a:gd name="connsiteX2161" fmla="*/ 391912 w 1717675"/>
              <a:gd name="connsiteY2161" fmla="*/ 391912 w 1717675"/>
              <a:gd name="connsiteX2162" fmla="*/ 391912 w 1717675"/>
              <a:gd name="connsiteY2162" fmla="*/ 391912 w 1717675"/>
              <a:gd name="connsiteX2163" fmla="*/ 391912 w 1717675"/>
              <a:gd name="connsiteY2163" fmla="*/ 391912 w 1717675"/>
              <a:gd name="connsiteX2164" fmla="*/ 391912 w 1717675"/>
              <a:gd name="connsiteY2164" fmla="*/ 391912 w 1717675"/>
              <a:gd name="connsiteX2165" fmla="*/ 391912 w 1717675"/>
              <a:gd name="connsiteY2165" fmla="*/ 391912 w 1717675"/>
              <a:gd name="connsiteX2166" fmla="*/ 391912 w 1717675"/>
              <a:gd name="connsiteY2166" fmla="*/ 391912 w 1717675"/>
              <a:gd name="connsiteX2167" fmla="*/ 391912 w 1717675"/>
              <a:gd name="connsiteY2167" fmla="*/ 391912 w 1717675"/>
              <a:gd name="connsiteX2168" fmla="*/ 391912 w 1717675"/>
              <a:gd name="connsiteY2168" fmla="*/ 391912 w 1717675"/>
              <a:gd name="connsiteX2169" fmla="*/ 391912 w 1717675"/>
              <a:gd name="connsiteY2169" fmla="*/ 391912 w 1717675"/>
              <a:gd name="connsiteX2170" fmla="*/ 391912 w 1717675"/>
              <a:gd name="connsiteY2170" fmla="*/ 391912 w 1717675"/>
              <a:gd name="connsiteX2171" fmla="*/ 391912 w 1717675"/>
              <a:gd name="connsiteY2171" fmla="*/ 391912 w 1717675"/>
              <a:gd name="connsiteX2172" fmla="*/ 391912 w 1717675"/>
              <a:gd name="connsiteY2172" fmla="*/ 391912 w 1717675"/>
              <a:gd name="connsiteX2173" fmla="*/ 391912 w 1717675"/>
              <a:gd name="connsiteY2173" fmla="*/ 391912 w 1717675"/>
              <a:gd name="connsiteX2174" fmla="*/ 391912 w 1717675"/>
              <a:gd name="connsiteY2174" fmla="*/ 391912 w 1717675"/>
              <a:gd name="connsiteX2175" fmla="*/ 391912 w 1717675"/>
              <a:gd name="connsiteY2175" fmla="*/ 391912 w 1717675"/>
              <a:gd name="connsiteX2176" fmla="*/ 391912 w 1717675"/>
              <a:gd name="connsiteY2176" fmla="*/ 391912 w 1717675"/>
              <a:gd name="connsiteX2177" fmla="*/ 391912 w 1717675"/>
              <a:gd name="connsiteY2177" fmla="*/ 391912 w 1717675"/>
              <a:gd name="connsiteX2178" fmla="*/ 391912 w 1717675"/>
              <a:gd name="connsiteY2178" fmla="*/ 391912 w 1717675"/>
              <a:gd name="connsiteX2179" fmla="*/ 391912 w 1717675"/>
              <a:gd name="connsiteY2179" fmla="*/ 391912 w 1717675"/>
              <a:gd name="connsiteX2180" fmla="*/ 391912 w 1717675"/>
              <a:gd name="connsiteY2180" fmla="*/ 391912 w 1717675"/>
              <a:gd name="connsiteX2181" fmla="*/ 391912 w 1717675"/>
              <a:gd name="connsiteY2181" fmla="*/ 391912 w 1717675"/>
              <a:gd name="connsiteX2182" fmla="*/ 391912 w 1717675"/>
              <a:gd name="connsiteY2182" fmla="*/ 391912 w 1717675"/>
              <a:gd name="connsiteX2183" fmla="*/ 391912 w 1717675"/>
              <a:gd name="connsiteY2183" fmla="*/ 391912 w 1717675"/>
              <a:gd name="connsiteX2184" fmla="*/ 391912 w 1717675"/>
              <a:gd name="connsiteY2184" fmla="*/ 391912 w 1717675"/>
              <a:gd name="connsiteX2185" fmla="*/ 391912 w 1717675"/>
              <a:gd name="connsiteY2185" fmla="*/ 391912 w 1717675"/>
              <a:gd name="connsiteX2186" fmla="*/ 391912 w 1717675"/>
              <a:gd name="connsiteY2186" fmla="*/ 391912 w 1717675"/>
              <a:gd name="connsiteX2187" fmla="*/ 391912 w 1717675"/>
              <a:gd name="connsiteY2187" fmla="*/ 391912 w 1717675"/>
              <a:gd name="connsiteX2188" fmla="*/ 391912 w 1717675"/>
              <a:gd name="connsiteY2188" fmla="*/ 391912 w 1717675"/>
              <a:gd name="connsiteX2189" fmla="*/ 391912 w 1717675"/>
              <a:gd name="connsiteY2189" fmla="*/ 391912 w 1717675"/>
              <a:gd name="connsiteX2190" fmla="*/ 391912 w 1717675"/>
              <a:gd name="connsiteY2190" fmla="*/ 391912 w 1717675"/>
              <a:gd name="connsiteX2191" fmla="*/ 391912 w 1717675"/>
              <a:gd name="connsiteY2191" fmla="*/ 391912 w 1717675"/>
              <a:gd name="connsiteX2192" fmla="*/ 391912 w 1717675"/>
              <a:gd name="connsiteY2192" fmla="*/ 391912 w 1717675"/>
              <a:gd name="connsiteX2193" fmla="*/ 391912 w 1717675"/>
              <a:gd name="connsiteY2193" fmla="*/ 391912 w 1717675"/>
              <a:gd name="connsiteX2194" fmla="*/ 391912 w 1717675"/>
              <a:gd name="connsiteY2194" fmla="*/ 391912 w 1717675"/>
              <a:gd name="connsiteX2195" fmla="*/ 391912 w 1717675"/>
              <a:gd name="connsiteY2195" fmla="*/ 391912 w 1717675"/>
              <a:gd name="connsiteX2196" fmla="*/ 391912 w 1717675"/>
              <a:gd name="connsiteY2196" fmla="*/ 391912 w 1717675"/>
              <a:gd name="connsiteX2197" fmla="*/ 391912 w 1717675"/>
              <a:gd name="connsiteY2197" fmla="*/ 391912 w 1717675"/>
              <a:gd name="connsiteX2198" fmla="*/ 391912 w 1717675"/>
              <a:gd name="connsiteY2198" fmla="*/ 391912 w 1717675"/>
              <a:gd name="connsiteX2199" fmla="*/ 391912 w 1717675"/>
              <a:gd name="connsiteY2199" fmla="*/ 391912 w 1717675"/>
              <a:gd name="connsiteX2200" fmla="*/ 391912 w 1717675"/>
              <a:gd name="connsiteY2200" fmla="*/ 391912 w 1717675"/>
              <a:gd name="connsiteX2201" fmla="*/ 391912 w 1717675"/>
              <a:gd name="connsiteY2201" fmla="*/ 391912 w 1717675"/>
              <a:gd name="connsiteX2202" fmla="*/ 391912 w 1717675"/>
              <a:gd name="connsiteY2202" fmla="*/ 391912 w 1717675"/>
              <a:gd name="connsiteX2203" fmla="*/ 391912 w 1717675"/>
              <a:gd name="connsiteY2203" fmla="*/ 391912 w 1717675"/>
              <a:gd name="connsiteX2204" fmla="*/ 391912 w 1717675"/>
              <a:gd name="connsiteY2204" fmla="*/ 391912 w 1717675"/>
              <a:gd name="connsiteX2205" fmla="*/ 391912 w 1717675"/>
              <a:gd name="connsiteY2205" fmla="*/ 391912 w 1717675"/>
              <a:gd name="connsiteX2206" fmla="*/ 391912 w 1717675"/>
              <a:gd name="connsiteY2206" fmla="*/ 391912 w 1717675"/>
              <a:gd name="connsiteX2207" fmla="*/ 391912 w 1717675"/>
              <a:gd name="connsiteY2207" fmla="*/ 391912 w 1717675"/>
              <a:gd name="connsiteX2208" fmla="*/ 391912 w 1717675"/>
              <a:gd name="connsiteY2208" fmla="*/ 391912 w 1717675"/>
              <a:gd name="connsiteX2209" fmla="*/ 391912 w 1717675"/>
              <a:gd name="connsiteY2209" fmla="*/ 391912 w 1717675"/>
              <a:gd name="connsiteX2210" fmla="*/ 391912 w 1717675"/>
              <a:gd name="connsiteY2210" fmla="*/ 391912 w 1717675"/>
              <a:gd name="connsiteX2211" fmla="*/ 391912 w 1717675"/>
              <a:gd name="connsiteY2211" fmla="*/ 391912 w 1717675"/>
              <a:gd name="connsiteX2212" fmla="*/ 391912 w 1717675"/>
              <a:gd name="connsiteY2212" fmla="*/ 391912 w 1717675"/>
              <a:gd name="connsiteX2213" fmla="*/ 391912 w 1717675"/>
              <a:gd name="connsiteY2213" fmla="*/ 391912 w 1717675"/>
              <a:gd name="connsiteX2214" fmla="*/ 391912 w 1717675"/>
              <a:gd name="connsiteY2214" fmla="*/ 391912 w 1717675"/>
              <a:gd name="connsiteX2215" fmla="*/ 391912 w 1717675"/>
              <a:gd name="connsiteY2215" fmla="*/ 391912 w 1717675"/>
              <a:gd name="connsiteX2216" fmla="*/ 391912 w 1717675"/>
              <a:gd name="connsiteY2216" fmla="*/ 391912 w 1717675"/>
              <a:gd name="connsiteX2217" fmla="*/ 391912 w 1717675"/>
              <a:gd name="connsiteY2217" fmla="*/ 391912 w 1717675"/>
              <a:gd name="connsiteX2218" fmla="*/ 391912 w 1717675"/>
              <a:gd name="connsiteY2218" fmla="*/ 391912 w 1717675"/>
              <a:gd name="connsiteX2219" fmla="*/ 391912 w 1717675"/>
              <a:gd name="connsiteY2219" fmla="*/ 391912 w 1717675"/>
              <a:gd name="connsiteX2220" fmla="*/ 391912 w 1717675"/>
              <a:gd name="connsiteY2220" fmla="*/ 391912 w 1717675"/>
              <a:gd name="connsiteX2221" fmla="*/ 391912 w 1717675"/>
              <a:gd name="connsiteY2221" fmla="*/ 391912 w 1717675"/>
              <a:gd name="connsiteX2222" fmla="*/ 391912 w 1717675"/>
              <a:gd name="connsiteY2222" fmla="*/ 391912 w 1717675"/>
              <a:gd name="connsiteX2223" fmla="*/ 391912 w 1717675"/>
              <a:gd name="connsiteY2223" fmla="*/ 391912 w 1717675"/>
              <a:gd name="connsiteX2224" fmla="*/ 391912 w 1717675"/>
              <a:gd name="connsiteY2224" fmla="*/ 391912 w 1717675"/>
              <a:gd name="connsiteX2225" fmla="*/ 391912 w 1717675"/>
              <a:gd name="connsiteY2225" fmla="*/ 391912 w 1717675"/>
              <a:gd name="connsiteX2226" fmla="*/ 391912 w 1717675"/>
              <a:gd name="connsiteY2226" fmla="*/ 391912 w 1717675"/>
              <a:gd name="connsiteX2227" fmla="*/ 391912 w 1717675"/>
              <a:gd name="connsiteY2227" fmla="*/ 391912 w 1717675"/>
              <a:gd name="connsiteX2228" fmla="*/ 391912 w 1717675"/>
              <a:gd name="connsiteY2228" fmla="*/ 391912 w 1717675"/>
              <a:gd name="connsiteX2229" fmla="*/ 391912 w 1717675"/>
              <a:gd name="connsiteY2229" fmla="*/ 391912 w 1717675"/>
              <a:gd name="connsiteX2230" fmla="*/ 391912 w 1717675"/>
              <a:gd name="connsiteY2230" fmla="*/ 391912 w 1717675"/>
              <a:gd name="connsiteX2231" fmla="*/ 391912 w 1717675"/>
              <a:gd name="connsiteY2231" fmla="*/ 391912 w 1717675"/>
              <a:gd name="connsiteX2232" fmla="*/ 391912 w 1717675"/>
              <a:gd name="connsiteY2232" fmla="*/ 391912 w 1717675"/>
              <a:gd name="connsiteX2233" fmla="*/ 391912 w 1717675"/>
              <a:gd name="connsiteY2233" fmla="*/ 391912 w 1717675"/>
              <a:gd name="connsiteX2234" fmla="*/ 391912 w 1717675"/>
              <a:gd name="connsiteY2234" fmla="*/ 391912 w 1717675"/>
              <a:gd name="connsiteX2235" fmla="*/ 391912 w 1717675"/>
              <a:gd name="connsiteY2235" fmla="*/ 391912 w 1717675"/>
              <a:gd name="connsiteX2236" fmla="*/ 391912 w 1717675"/>
              <a:gd name="connsiteY2236" fmla="*/ 391912 w 1717675"/>
              <a:gd name="connsiteX2237" fmla="*/ 391912 w 1717675"/>
              <a:gd name="connsiteY2237" fmla="*/ 391912 w 1717675"/>
              <a:gd name="connsiteX2238" fmla="*/ 391912 w 1717675"/>
              <a:gd name="connsiteY2238" fmla="*/ 391912 w 1717675"/>
              <a:gd name="connsiteX2239" fmla="*/ 391912 w 1717675"/>
              <a:gd name="connsiteY2239" fmla="*/ 391912 w 1717675"/>
              <a:gd name="connsiteX2240" fmla="*/ 391912 w 1717675"/>
              <a:gd name="connsiteY2240" fmla="*/ 391912 w 1717675"/>
              <a:gd name="connsiteX2241" fmla="*/ 391912 w 1717675"/>
              <a:gd name="connsiteY2241" fmla="*/ 391912 w 1717675"/>
              <a:gd name="connsiteX2242" fmla="*/ 391912 w 1717675"/>
              <a:gd name="connsiteY2242" fmla="*/ 391912 w 1717675"/>
              <a:gd name="connsiteX2243" fmla="*/ 391912 w 1717675"/>
              <a:gd name="connsiteY2243" fmla="*/ 391912 w 1717675"/>
              <a:gd name="connsiteX2244" fmla="*/ 391912 w 1717675"/>
              <a:gd name="connsiteY2244" fmla="*/ 391912 w 1717675"/>
              <a:gd name="connsiteX2245" fmla="*/ 391912 w 1717675"/>
              <a:gd name="connsiteY2245" fmla="*/ 391912 w 1717675"/>
              <a:gd name="connsiteX2246" fmla="*/ 391912 w 1717675"/>
              <a:gd name="connsiteY2246" fmla="*/ 391912 w 1717675"/>
              <a:gd name="connsiteX2247" fmla="*/ 391912 w 1717675"/>
              <a:gd name="connsiteY2247" fmla="*/ 391912 w 1717675"/>
              <a:gd name="connsiteX2248" fmla="*/ 391912 w 1717675"/>
              <a:gd name="connsiteY2248" fmla="*/ 391912 w 1717675"/>
              <a:gd name="connsiteX2249" fmla="*/ 391912 w 1717675"/>
              <a:gd name="connsiteY2249" fmla="*/ 391912 w 1717675"/>
              <a:gd name="connsiteX2250" fmla="*/ 391912 w 1717675"/>
              <a:gd name="connsiteY2250" fmla="*/ 391912 w 1717675"/>
              <a:gd name="connsiteX2251" fmla="*/ 391912 w 1717675"/>
              <a:gd name="connsiteY2251" fmla="*/ 391912 w 1717675"/>
              <a:gd name="connsiteX2252" fmla="*/ 391912 w 1717675"/>
              <a:gd name="connsiteY2252" fmla="*/ 391912 w 1717675"/>
              <a:gd name="connsiteX2253" fmla="*/ 391912 w 1717675"/>
              <a:gd name="connsiteY2253" fmla="*/ 391912 w 1717675"/>
              <a:gd name="connsiteX2254" fmla="*/ 391912 w 1717675"/>
              <a:gd name="connsiteY2254" fmla="*/ 391912 w 1717675"/>
              <a:gd name="connsiteX2255" fmla="*/ 391912 w 1717675"/>
              <a:gd name="connsiteY2255" fmla="*/ 391912 w 1717675"/>
              <a:gd name="connsiteX2256" fmla="*/ 391912 w 1717675"/>
              <a:gd name="connsiteY2256" fmla="*/ 391912 w 1717675"/>
              <a:gd name="connsiteX2257" fmla="*/ 391912 w 1717675"/>
              <a:gd name="connsiteY2257" fmla="*/ 391912 w 1717675"/>
              <a:gd name="connsiteX2258" fmla="*/ 391912 w 1717675"/>
              <a:gd name="connsiteY2258" fmla="*/ 391912 w 1717675"/>
              <a:gd name="connsiteX2259" fmla="*/ 391912 w 1717675"/>
              <a:gd name="connsiteY2259" fmla="*/ 391912 w 1717675"/>
              <a:gd name="connsiteX2260" fmla="*/ 391912 w 1717675"/>
              <a:gd name="connsiteY2260" fmla="*/ 391912 w 1717675"/>
              <a:gd name="connsiteX2261" fmla="*/ 391912 w 1717675"/>
              <a:gd name="connsiteY2261" fmla="*/ 391912 w 1717675"/>
              <a:gd name="connsiteX2262" fmla="*/ 391912 w 1717675"/>
              <a:gd name="connsiteY2262" fmla="*/ 391912 w 1717675"/>
              <a:gd name="connsiteX2263" fmla="*/ 391912 w 1717675"/>
              <a:gd name="connsiteY2263" fmla="*/ 391912 w 1717675"/>
              <a:gd name="connsiteX2264" fmla="*/ 391912 w 1717675"/>
              <a:gd name="connsiteY2264" fmla="*/ 391912 w 1717675"/>
              <a:gd name="connsiteX2265" fmla="*/ 391912 w 1717675"/>
              <a:gd name="connsiteY2265" fmla="*/ 391912 w 1717675"/>
              <a:gd name="connsiteX2266" fmla="*/ 391912 w 1717675"/>
              <a:gd name="connsiteY2266" fmla="*/ 391912 w 1717675"/>
              <a:gd name="connsiteX2267" fmla="*/ 391912 w 1717675"/>
              <a:gd name="connsiteY2267" fmla="*/ 391912 w 1717675"/>
              <a:gd name="connsiteX2268" fmla="*/ 391912 w 1717675"/>
              <a:gd name="connsiteY2268" fmla="*/ 391912 w 1717675"/>
              <a:gd name="connsiteX2269" fmla="*/ 391912 w 1717675"/>
              <a:gd name="connsiteY2269" fmla="*/ 391912 w 1717675"/>
              <a:gd name="connsiteX2270" fmla="*/ 391912 w 1717675"/>
              <a:gd name="connsiteY2270" fmla="*/ 391912 w 1717675"/>
              <a:gd name="connsiteX2271" fmla="*/ 391912 w 1717675"/>
              <a:gd name="connsiteY2271" fmla="*/ 391912 w 1717675"/>
              <a:gd name="connsiteX2272" fmla="*/ 391912 w 1717675"/>
              <a:gd name="connsiteY2272" fmla="*/ 391912 w 1717675"/>
              <a:gd name="connsiteX2273" fmla="*/ 391912 w 1717675"/>
              <a:gd name="connsiteY2273" fmla="*/ 391912 w 1717675"/>
              <a:gd name="connsiteX2274" fmla="*/ 391912 w 1717675"/>
              <a:gd name="connsiteY2274" fmla="*/ 391912 w 1717675"/>
              <a:gd name="connsiteX2275" fmla="*/ 391912 w 1717675"/>
              <a:gd name="connsiteY2275" fmla="*/ 391912 w 1717675"/>
              <a:gd name="connsiteX2276" fmla="*/ 391912 w 1717675"/>
              <a:gd name="connsiteY2276" fmla="*/ 391912 w 1717675"/>
              <a:gd name="connsiteX2277" fmla="*/ 391912 w 1717675"/>
              <a:gd name="connsiteY2277" fmla="*/ 391912 w 1717675"/>
              <a:gd name="connsiteX2278" fmla="*/ 391912 w 1717675"/>
              <a:gd name="connsiteY2278" fmla="*/ 391912 w 1717675"/>
              <a:gd name="connsiteX2279" fmla="*/ 391912 w 1717675"/>
              <a:gd name="connsiteY2279" fmla="*/ 391912 w 1717675"/>
              <a:gd name="connsiteX2280" fmla="*/ 391912 w 1717675"/>
              <a:gd name="connsiteY2280" fmla="*/ 391912 w 1717675"/>
              <a:gd name="connsiteX2281" fmla="*/ 391912 w 1717675"/>
              <a:gd name="connsiteY2281" fmla="*/ 391912 w 1717675"/>
              <a:gd name="connsiteX2282" fmla="*/ 391912 w 1717675"/>
              <a:gd name="connsiteY2282" fmla="*/ 391912 w 1717675"/>
              <a:gd name="connsiteX2283" fmla="*/ 391912 w 1717675"/>
              <a:gd name="connsiteY2283" fmla="*/ 391912 w 1717675"/>
              <a:gd name="connsiteX2284" fmla="*/ 391912 w 1717675"/>
              <a:gd name="connsiteY2284" fmla="*/ 391912 w 1717675"/>
              <a:gd name="connsiteX2285" fmla="*/ 391912 w 1717675"/>
              <a:gd name="connsiteY2285" fmla="*/ 391912 w 1717675"/>
              <a:gd name="connsiteX2286" fmla="*/ 391912 w 1717675"/>
              <a:gd name="connsiteY2286" fmla="*/ 391912 w 1717675"/>
              <a:gd name="connsiteX2287" fmla="*/ 391912 w 1717675"/>
              <a:gd name="connsiteY2287" fmla="*/ 391912 w 1717675"/>
              <a:gd name="connsiteX2288" fmla="*/ 391912 w 1717675"/>
              <a:gd name="connsiteY2288" fmla="*/ 391912 w 1717675"/>
              <a:gd name="connsiteX2289" fmla="*/ 391912 w 1717675"/>
              <a:gd name="connsiteY2289" fmla="*/ 391912 w 1717675"/>
              <a:gd name="connsiteX2290" fmla="*/ 391912 w 1717675"/>
              <a:gd name="connsiteY2290" fmla="*/ 391912 w 1717675"/>
              <a:gd name="connsiteX2291" fmla="*/ 391912 w 1717675"/>
              <a:gd name="connsiteY2291" fmla="*/ 391912 w 1717675"/>
              <a:gd name="connsiteX2292" fmla="*/ 391912 w 1717675"/>
              <a:gd name="connsiteY2292" fmla="*/ 391912 w 1717675"/>
              <a:gd name="connsiteX2293" fmla="*/ 391912 w 1717675"/>
              <a:gd name="connsiteY2293" fmla="*/ 391912 w 1717675"/>
              <a:gd name="connsiteX2294" fmla="*/ 391912 w 1717675"/>
              <a:gd name="connsiteY2294" fmla="*/ 391912 w 1717675"/>
              <a:gd name="connsiteX2295" fmla="*/ 391912 w 1717675"/>
              <a:gd name="connsiteY2295" fmla="*/ 391912 w 1717675"/>
              <a:gd name="connsiteX2296" fmla="*/ 391912 w 1717675"/>
              <a:gd name="connsiteY2296" fmla="*/ 391912 w 1717675"/>
              <a:gd name="connsiteX2297" fmla="*/ 391912 w 1717675"/>
              <a:gd name="connsiteY2297" fmla="*/ 391912 w 1717675"/>
              <a:gd name="connsiteX2298" fmla="*/ 391912 w 1717675"/>
              <a:gd name="connsiteY2298" fmla="*/ 391912 w 1717675"/>
              <a:gd name="connsiteX2299" fmla="*/ 391912 w 1717675"/>
              <a:gd name="connsiteY2299" fmla="*/ 391912 w 1717675"/>
              <a:gd name="connsiteX2300" fmla="*/ 391912 w 1717675"/>
              <a:gd name="connsiteY2300" fmla="*/ 391912 w 1717675"/>
              <a:gd name="connsiteX2301" fmla="*/ 391912 w 1717675"/>
              <a:gd name="connsiteY2301" fmla="*/ 391912 w 1717675"/>
              <a:gd name="connsiteX2302" fmla="*/ 391912 w 1717675"/>
              <a:gd name="connsiteY2302" fmla="*/ 391912 w 1717675"/>
              <a:gd name="connsiteX2303" fmla="*/ 391912 w 1717675"/>
              <a:gd name="connsiteY2303" fmla="*/ 391912 w 1717675"/>
              <a:gd name="connsiteX2304" fmla="*/ 391912 w 1717675"/>
              <a:gd name="connsiteY2304" fmla="*/ 391912 w 1717675"/>
              <a:gd name="connsiteX2305" fmla="*/ 391912 w 1717675"/>
              <a:gd name="connsiteY2305" fmla="*/ 391912 w 1717675"/>
              <a:gd name="connsiteX2306" fmla="*/ 391912 w 1717675"/>
              <a:gd name="connsiteY2306" fmla="*/ 391912 w 1717675"/>
              <a:gd name="connsiteX2307" fmla="*/ 391912 w 1717675"/>
              <a:gd name="connsiteY2307" fmla="*/ 391912 w 1717675"/>
              <a:gd name="connsiteX2308" fmla="*/ 391912 w 1717675"/>
              <a:gd name="connsiteY2308" fmla="*/ 391912 w 1717675"/>
              <a:gd name="connsiteX2309" fmla="*/ 391912 w 1717675"/>
              <a:gd name="connsiteY2309" fmla="*/ 391912 w 1717675"/>
              <a:gd name="connsiteX2310" fmla="*/ 391912 w 1717675"/>
              <a:gd name="connsiteY2310" fmla="*/ 391912 w 1717675"/>
              <a:gd name="connsiteX2311" fmla="*/ 391912 w 1717675"/>
              <a:gd name="connsiteY2311" fmla="*/ 391912 w 1717675"/>
              <a:gd name="connsiteX2312" fmla="*/ 391912 w 1717675"/>
              <a:gd name="connsiteY2312" fmla="*/ 391912 w 1717675"/>
              <a:gd name="connsiteX2313" fmla="*/ 391912 w 1717675"/>
              <a:gd name="connsiteY2313" fmla="*/ 391912 w 1717675"/>
              <a:gd name="connsiteX2314" fmla="*/ 391912 w 1717675"/>
              <a:gd name="connsiteY2314" fmla="*/ 391912 w 1717675"/>
              <a:gd name="connsiteX2315" fmla="*/ 391912 w 1717675"/>
              <a:gd name="connsiteY2315" fmla="*/ 391912 w 1717675"/>
              <a:gd name="connsiteX2316" fmla="*/ 391912 w 1717675"/>
              <a:gd name="connsiteY2316" fmla="*/ 391912 w 1717675"/>
              <a:gd name="connsiteX2317" fmla="*/ 391912 w 1717675"/>
              <a:gd name="connsiteY2317" fmla="*/ 391912 w 1717675"/>
              <a:gd name="connsiteX2318" fmla="*/ 391912 w 1717675"/>
              <a:gd name="connsiteY2318" fmla="*/ 391912 w 1717675"/>
              <a:gd name="connsiteX2319" fmla="*/ 391912 w 1717675"/>
              <a:gd name="connsiteY2319" fmla="*/ 391912 w 1717675"/>
              <a:gd name="connsiteX2320" fmla="*/ 391912 w 1717675"/>
              <a:gd name="connsiteY2320" fmla="*/ 391912 w 1717675"/>
              <a:gd name="connsiteX2321" fmla="*/ 391912 w 1717675"/>
              <a:gd name="connsiteY2321" fmla="*/ 391912 w 1717675"/>
              <a:gd name="connsiteX2322" fmla="*/ 391912 w 1717675"/>
              <a:gd name="connsiteY2322" fmla="*/ 391912 w 1717675"/>
              <a:gd name="connsiteX2323" fmla="*/ 391912 w 1717675"/>
              <a:gd name="connsiteY2323" fmla="*/ 391912 w 1717675"/>
              <a:gd name="connsiteX2324" fmla="*/ 391912 w 1717675"/>
              <a:gd name="connsiteY2324" fmla="*/ 391912 w 1717675"/>
              <a:gd name="connsiteX2325" fmla="*/ 391912 w 1717675"/>
              <a:gd name="connsiteY2325" fmla="*/ 391912 w 1717675"/>
              <a:gd name="connsiteX2326" fmla="*/ 391912 w 1717675"/>
              <a:gd name="connsiteY2326" fmla="*/ 391912 w 1717675"/>
              <a:gd name="connsiteX2327" fmla="*/ 391912 w 1717675"/>
              <a:gd name="connsiteY2327" fmla="*/ 391912 w 1717675"/>
              <a:gd name="connsiteX2328" fmla="*/ 391912 w 1717675"/>
              <a:gd name="connsiteY2328" fmla="*/ 391912 w 1717675"/>
              <a:gd name="connsiteX2329" fmla="*/ 391912 w 1717675"/>
              <a:gd name="connsiteY2329" fmla="*/ 391912 w 1717675"/>
              <a:gd name="connsiteX2330" fmla="*/ 391912 w 1717675"/>
              <a:gd name="connsiteY2330" fmla="*/ 391912 w 1717675"/>
              <a:gd name="connsiteX2331" fmla="*/ 391912 w 1717675"/>
              <a:gd name="connsiteY2331" fmla="*/ 391912 w 1717675"/>
              <a:gd name="connsiteX2332" fmla="*/ 391912 w 1717675"/>
              <a:gd name="connsiteY2332" fmla="*/ 391912 w 1717675"/>
              <a:gd name="connsiteX2333" fmla="*/ 391912 w 1717675"/>
              <a:gd name="connsiteY2333" fmla="*/ 391912 w 1717675"/>
              <a:gd name="connsiteX2334" fmla="*/ 391912 w 1717675"/>
              <a:gd name="connsiteY2334" fmla="*/ 391912 w 1717675"/>
              <a:gd name="connsiteX2335" fmla="*/ 391912 w 1717675"/>
              <a:gd name="connsiteY2335" fmla="*/ 391912 w 1717675"/>
              <a:gd name="connsiteX2336" fmla="*/ 391912 w 1717675"/>
              <a:gd name="connsiteY2336" fmla="*/ 391912 w 1717675"/>
              <a:gd name="connsiteX2337" fmla="*/ 391912 w 1717675"/>
              <a:gd name="connsiteY2337" fmla="*/ 391912 w 1717675"/>
              <a:gd name="connsiteX2338" fmla="*/ 391912 w 1717675"/>
              <a:gd name="connsiteY2338" fmla="*/ 391912 w 1717675"/>
              <a:gd name="connsiteX2339" fmla="*/ 391912 w 1717675"/>
              <a:gd name="connsiteY2339" fmla="*/ 391912 w 1717675"/>
              <a:gd name="connsiteX2340" fmla="*/ 391912 w 1717675"/>
              <a:gd name="connsiteY2340" fmla="*/ 391912 w 1717675"/>
              <a:gd name="connsiteX2341" fmla="*/ 391912 w 1717675"/>
              <a:gd name="connsiteY2341" fmla="*/ 391912 w 1717675"/>
              <a:gd name="connsiteX2342" fmla="*/ 391912 w 1717675"/>
              <a:gd name="connsiteY2342" fmla="*/ 391912 w 1717675"/>
              <a:gd name="connsiteX2343" fmla="*/ 391912 w 1717675"/>
              <a:gd name="connsiteY2343" fmla="*/ 391912 w 1717675"/>
              <a:gd name="connsiteX2344" fmla="*/ 391912 w 1717675"/>
              <a:gd name="connsiteY2344" fmla="*/ 391912 w 1717675"/>
              <a:gd name="connsiteX2345" fmla="*/ 391912 w 1717675"/>
              <a:gd name="connsiteY2345" fmla="*/ 391912 w 1717675"/>
              <a:gd name="connsiteX2346" fmla="*/ 391912 w 1717675"/>
              <a:gd name="connsiteY2346" fmla="*/ 391912 w 1717675"/>
              <a:gd name="connsiteX2347" fmla="*/ 391912 w 1717675"/>
              <a:gd name="connsiteY2347" fmla="*/ 391912 w 1717675"/>
              <a:gd name="connsiteX2348" fmla="*/ 391912 w 1717675"/>
              <a:gd name="connsiteY2348" fmla="*/ 391912 w 1717675"/>
              <a:gd name="connsiteX2349" fmla="*/ 391912 w 1717675"/>
              <a:gd name="connsiteY2349" fmla="*/ 391912 w 1717675"/>
              <a:gd name="connsiteX2350" fmla="*/ 391912 w 1717675"/>
              <a:gd name="connsiteY2350" fmla="*/ 391912 w 1717675"/>
              <a:gd name="connsiteX2351" fmla="*/ 391912 w 1717675"/>
              <a:gd name="connsiteY2351" fmla="*/ 391912 w 1717675"/>
              <a:gd name="connsiteX2352" fmla="*/ 391912 w 1717675"/>
              <a:gd name="connsiteY2352" fmla="*/ 391912 w 1717675"/>
              <a:gd name="connsiteX2353" fmla="*/ 391912 w 1717675"/>
              <a:gd name="connsiteY2353" fmla="*/ 391912 w 1717675"/>
              <a:gd name="connsiteX2354" fmla="*/ 391912 w 1717675"/>
              <a:gd name="connsiteY2354" fmla="*/ 391912 w 1717675"/>
              <a:gd name="connsiteX2355" fmla="*/ 391912 w 1717675"/>
              <a:gd name="connsiteY2355" fmla="*/ 391912 w 1717675"/>
              <a:gd name="connsiteX2356" fmla="*/ 391912 w 1717675"/>
              <a:gd name="connsiteY2356" fmla="*/ 391912 w 1717675"/>
              <a:gd name="connsiteX2357" fmla="*/ 391912 w 1717675"/>
              <a:gd name="connsiteY2357" fmla="*/ 391912 w 1717675"/>
              <a:gd name="connsiteX2358" fmla="*/ 391912 w 1717675"/>
              <a:gd name="connsiteY2358" fmla="*/ 391912 w 1717675"/>
              <a:gd name="connsiteX2359" fmla="*/ 391912 w 1717675"/>
              <a:gd name="connsiteY2359" fmla="*/ 391912 w 1717675"/>
              <a:gd name="connsiteX2360" fmla="*/ 391912 w 1717675"/>
              <a:gd name="connsiteY2360" fmla="*/ 391912 w 1717675"/>
              <a:gd name="connsiteX2361" fmla="*/ 391912 w 1717675"/>
              <a:gd name="connsiteY2361" fmla="*/ 391912 w 1717675"/>
              <a:gd name="connsiteX2362" fmla="*/ 391912 w 1717675"/>
              <a:gd name="connsiteY2362" fmla="*/ 391912 w 1717675"/>
              <a:gd name="connsiteX2363" fmla="*/ 391912 w 1717675"/>
              <a:gd name="connsiteY2363" fmla="*/ 391912 w 1717675"/>
              <a:gd name="connsiteX2364" fmla="*/ 391912 w 1717675"/>
              <a:gd name="connsiteY2364" fmla="*/ 391912 w 1717675"/>
              <a:gd name="connsiteX2365" fmla="*/ 391912 w 1717675"/>
              <a:gd name="connsiteY2365" fmla="*/ 391912 w 1717675"/>
              <a:gd name="connsiteX2366" fmla="*/ 391912 w 1717675"/>
              <a:gd name="connsiteY2366" fmla="*/ 391912 w 1717675"/>
              <a:gd name="connsiteX2367" fmla="*/ 391912 w 1717675"/>
              <a:gd name="connsiteY2367" fmla="*/ 391912 w 1717675"/>
              <a:gd name="connsiteX2368" fmla="*/ 391912 w 1717675"/>
              <a:gd name="connsiteY2368" fmla="*/ 391912 w 1717675"/>
              <a:gd name="connsiteX2369" fmla="*/ 391912 w 1717675"/>
              <a:gd name="connsiteY2369" fmla="*/ 391912 w 1717675"/>
              <a:gd name="connsiteX2370" fmla="*/ 391912 w 1717675"/>
              <a:gd name="connsiteY2370" fmla="*/ 391912 w 1717675"/>
              <a:gd name="connsiteX2371" fmla="*/ 391912 w 1717675"/>
              <a:gd name="connsiteY2371" fmla="*/ 391912 w 1717675"/>
              <a:gd name="connsiteX2372" fmla="*/ 391912 w 1717675"/>
              <a:gd name="connsiteY2372" fmla="*/ 391912 w 1717675"/>
              <a:gd name="connsiteX2373" fmla="*/ 391912 w 1717675"/>
              <a:gd name="connsiteY2373" fmla="*/ 391912 w 1717675"/>
              <a:gd name="connsiteX2374" fmla="*/ 391912 w 1717675"/>
              <a:gd name="connsiteY2374" fmla="*/ 391912 w 1717675"/>
              <a:gd name="connsiteX2375" fmla="*/ 391912 w 1717675"/>
              <a:gd name="connsiteY2375" fmla="*/ 391912 w 1717675"/>
              <a:gd name="connsiteX2376" fmla="*/ 391912 w 1717675"/>
              <a:gd name="connsiteY2376" fmla="*/ 391912 w 1717675"/>
              <a:gd name="connsiteX2377" fmla="*/ 391912 w 1717675"/>
              <a:gd name="connsiteY2377" fmla="*/ 391912 w 1717675"/>
              <a:gd name="connsiteX2378" fmla="*/ 391912 w 1717675"/>
              <a:gd name="connsiteY2378" fmla="*/ 391912 w 1717675"/>
              <a:gd name="connsiteX2379" fmla="*/ 391912 w 1717675"/>
              <a:gd name="connsiteY2379" fmla="*/ 391912 w 1717675"/>
              <a:gd name="connsiteX2380" fmla="*/ 391912 w 1717675"/>
              <a:gd name="connsiteY2380" fmla="*/ 391912 w 1717675"/>
              <a:gd name="connsiteX2381" fmla="*/ 391912 w 1717675"/>
              <a:gd name="connsiteY2381" fmla="*/ 391912 w 1717675"/>
              <a:gd name="connsiteX2382" fmla="*/ 391912 w 1717675"/>
              <a:gd name="connsiteY2382" fmla="*/ 391912 w 1717675"/>
              <a:gd name="connsiteX2383" fmla="*/ 391912 w 1717675"/>
              <a:gd name="connsiteY2383" fmla="*/ 391912 w 1717675"/>
              <a:gd name="connsiteX2384" fmla="*/ 391912 w 1717675"/>
              <a:gd name="connsiteY2384" fmla="*/ 391912 w 1717675"/>
              <a:gd name="connsiteX2385" fmla="*/ 391912 w 1717675"/>
              <a:gd name="connsiteY2385" fmla="*/ 391912 w 1717675"/>
              <a:gd name="connsiteX2386" fmla="*/ 391912 w 1717675"/>
              <a:gd name="connsiteY2386" fmla="*/ 391912 w 1717675"/>
              <a:gd name="connsiteX2387" fmla="*/ 391912 w 1717675"/>
              <a:gd name="connsiteY2387" fmla="*/ 391912 w 1717675"/>
              <a:gd name="connsiteX2388" fmla="*/ 391912 w 1717675"/>
              <a:gd name="connsiteY2388" fmla="*/ 391912 w 1717675"/>
              <a:gd name="connsiteX2389" fmla="*/ 391912 w 1717675"/>
              <a:gd name="connsiteY2389" fmla="*/ 391912 w 1717675"/>
              <a:gd name="connsiteX2390" fmla="*/ 391912 w 1717675"/>
              <a:gd name="connsiteY2390" fmla="*/ 391912 w 1717675"/>
              <a:gd name="connsiteX2391" fmla="*/ 391912 w 1717675"/>
              <a:gd name="connsiteY2391" fmla="*/ 391912 w 1717675"/>
              <a:gd name="connsiteX2392" fmla="*/ 391912 w 1717675"/>
              <a:gd name="connsiteY2392" fmla="*/ 391912 w 1717675"/>
              <a:gd name="connsiteX2393" fmla="*/ 391912 w 1717675"/>
              <a:gd name="connsiteY2393" fmla="*/ 391912 w 1717675"/>
              <a:gd name="connsiteX2394" fmla="*/ 391912 w 1717675"/>
              <a:gd name="connsiteY2394" fmla="*/ 391912 w 1717675"/>
              <a:gd name="connsiteX2395" fmla="*/ 391912 w 1717675"/>
              <a:gd name="connsiteY2395" fmla="*/ 391912 w 1717675"/>
              <a:gd name="connsiteX2396" fmla="*/ 391912 w 1717675"/>
              <a:gd name="connsiteY2396" fmla="*/ 391912 w 1717675"/>
              <a:gd name="connsiteX2397" fmla="*/ 391912 w 1717675"/>
              <a:gd name="connsiteY2397" fmla="*/ 391912 w 1717675"/>
              <a:gd name="connsiteX2398" fmla="*/ 391912 w 1717675"/>
              <a:gd name="connsiteY2398" fmla="*/ 391912 w 1717675"/>
              <a:gd name="connsiteX2399" fmla="*/ 391912 w 1717675"/>
              <a:gd name="connsiteY2399" fmla="*/ 391912 w 1717675"/>
              <a:gd name="connsiteX2400" fmla="*/ 391912 w 1717675"/>
              <a:gd name="connsiteY2400" fmla="*/ 391912 w 1717675"/>
              <a:gd name="connsiteX2401" fmla="*/ 391912 w 1717675"/>
              <a:gd name="connsiteY2401" fmla="*/ 391912 w 1717675"/>
              <a:gd name="connsiteX2402" fmla="*/ 391912 w 1717675"/>
              <a:gd name="connsiteY2402" fmla="*/ 391912 w 1717675"/>
              <a:gd name="connsiteX2403" fmla="*/ 391912 w 1717675"/>
              <a:gd name="connsiteY2403" fmla="*/ 391912 w 1717675"/>
              <a:gd name="connsiteX2404" fmla="*/ 391912 w 1717675"/>
              <a:gd name="connsiteY2404" fmla="*/ 391912 w 1717675"/>
              <a:gd name="connsiteX2405" fmla="*/ 391912 w 1717675"/>
              <a:gd name="connsiteY2405" fmla="*/ 391912 w 1717675"/>
              <a:gd name="connsiteX2406" fmla="*/ 391912 w 1717675"/>
              <a:gd name="connsiteY2406" fmla="*/ 391912 w 1717675"/>
              <a:gd name="connsiteX2407" fmla="*/ 391912 w 1717675"/>
              <a:gd name="connsiteY2407" fmla="*/ 391912 w 1717675"/>
              <a:gd name="connsiteX2408" fmla="*/ 391912 w 1717675"/>
              <a:gd name="connsiteY2408" fmla="*/ 391912 w 1717675"/>
              <a:gd name="connsiteX2409" fmla="*/ 391912 w 1717675"/>
              <a:gd name="connsiteY2409" fmla="*/ 391912 w 1717675"/>
              <a:gd name="connsiteX2410" fmla="*/ 391912 w 1717675"/>
              <a:gd name="connsiteY2410" fmla="*/ 391912 w 1717675"/>
              <a:gd name="connsiteX2411" fmla="*/ 391912 w 1717675"/>
              <a:gd name="connsiteY2411" fmla="*/ 391912 w 1717675"/>
              <a:gd name="connsiteX2412" fmla="*/ 391912 w 1717675"/>
              <a:gd name="connsiteY2412" fmla="*/ 391912 w 1717675"/>
              <a:gd name="connsiteX2413" fmla="*/ 391912 w 1717675"/>
              <a:gd name="connsiteY2413" fmla="*/ 391912 w 1717675"/>
              <a:gd name="connsiteX2414" fmla="*/ 391912 w 1717675"/>
              <a:gd name="connsiteY2414" fmla="*/ 391912 w 1717675"/>
              <a:gd name="connsiteX2415" fmla="*/ 391912 w 1717675"/>
              <a:gd name="connsiteY2415" fmla="*/ 391912 w 1717675"/>
              <a:gd name="connsiteX2416" fmla="*/ 391912 w 1717675"/>
              <a:gd name="connsiteY2416" fmla="*/ 391912 w 1717675"/>
              <a:gd name="connsiteX2417" fmla="*/ 391912 w 1717675"/>
              <a:gd name="connsiteY2417" fmla="*/ 391912 w 1717675"/>
              <a:gd name="connsiteX2418" fmla="*/ 391912 w 1717675"/>
              <a:gd name="connsiteY2418" fmla="*/ 391912 w 1717675"/>
              <a:gd name="connsiteX2419" fmla="*/ 391912 w 1717675"/>
              <a:gd name="connsiteY2419" fmla="*/ 391912 w 1717675"/>
              <a:gd name="connsiteX2420" fmla="*/ 391912 w 1717675"/>
              <a:gd name="connsiteY2420" fmla="*/ 391912 w 1717675"/>
              <a:gd name="connsiteX2421" fmla="*/ 391912 w 1717675"/>
              <a:gd name="connsiteY2421" fmla="*/ 391912 w 1717675"/>
              <a:gd name="connsiteX2422" fmla="*/ 391912 w 1717675"/>
              <a:gd name="connsiteY2422" fmla="*/ 391912 w 1717675"/>
              <a:gd name="connsiteX2423" fmla="*/ 391912 w 1717675"/>
              <a:gd name="connsiteY2423" fmla="*/ 391912 w 1717675"/>
              <a:gd name="connsiteX2424" fmla="*/ 391912 w 1717675"/>
              <a:gd name="connsiteY2424" fmla="*/ 391912 w 1717675"/>
              <a:gd name="connsiteX2425" fmla="*/ 391912 w 1717675"/>
              <a:gd name="connsiteY2425" fmla="*/ 391912 w 1717675"/>
              <a:gd name="connsiteX2426" fmla="*/ 391912 w 1717675"/>
              <a:gd name="connsiteY2426" fmla="*/ 391912 w 1717675"/>
              <a:gd name="connsiteX2427" fmla="*/ 391912 w 1717675"/>
              <a:gd name="connsiteY2427" fmla="*/ 391912 w 1717675"/>
              <a:gd name="connsiteX2428" fmla="*/ 391912 w 1717675"/>
              <a:gd name="connsiteY2428" fmla="*/ 391912 w 1717675"/>
              <a:gd name="connsiteX2429" fmla="*/ 391912 w 1717675"/>
              <a:gd name="connsiteY2429" fmla="*/ 391912 w 1717675"/>
              <a:gd name="connsiteX2430" fmla="*/ 391912 w 1717675"/>
              <a:gd name="connsiteY2430" fmla="*/ 391912 w 1717675"/>
              <a:gd name="connsiteX2431" fmla="*/ 391912 w 1717675"/>
              <a:gd name="connsiteY2431" fmla="*/ 391912 w 1717675"/>
              <a:gd name="connsiteX2432" fmla="*/ 391912 w 1717675"/>
              <a:gd name="connsiteY2432" fmla="*/ 391912 w 1717675"/>
              <a:gd name="connsiteX2433" fmla="*/ 391912 w 1717675"/>
              <a:gd name="connsiteY2433" fmla="*/ 391912 w 1717675"/>
              <a:gd name="connsiteX2434" fmla="*/ 391912 w 1717675"/>
              <a:gd name="connsiteY2434" fmla="*/ 391912 w 1717675"/>
              <a:gd name="connsiteX2435" fmla="*/ 391912 w 1717675"/>
              <a:gd name="connsiteY2435" fmla="*/ 391912 w 1717675"/>
              <a:gd name="connsiteX2436" fmla="*/ 391912 w 1717675"/>
              <a:gd name="connsiteY2436" fmla="*/ 391912 w 1717675"/>
              <a:gd name="connsiteX2437" fmla="*/ 391912 w 1717675"/>
              <a:gd name="connsiteY2437" fmla="*/ 391912 w 1717675"/>
              <a:gd name="connsiteX2438" fmla="*/ 391912 w 1717675"/>
              <a:gd name="connsiteY2438" fmla="*/ 391912 w 1717675"/>
              <a:gd name="connsiteX2439" fmla="*/ 391912 w 1717675"/>
              <a:gd name="connsiteY2439" fmla="*/ 391912 w 1717675"/>
              <a:gd name="connsiteX2440" fmla="*/ 391912 w 1717675"/>
              <a:gd name="connsiteY2440" fmla="*/ 391912 w 1717675"/>
              <a:gd name="connsiteX2441" fmla="*/ 391912 w 1717675"/>
              <a:gd name="connsiteY2441" fmla="*/ 391912 w 1717675"/>
              <a:gd name="connsiteX2442" fmla="*/ 391912 w 1717675"/>
              <a:gd name="connsiteY2442" fmla="*/ 391912 w 1717675"/>
              <a:gd name="connsiteX2443" fmla="*/ 391912 w 1717675"/>
              <a:gd name="connsiteY2443" fmla="*/ 391912 w 1717675"/>
              <a:gd name="connsiteX2444" fmla="*/ 391912 w 1717675"/>
              <a:gd name="connsiteY2444" fmla="*/ 391912 w 1717675"/>
              <a:gd name="connsiteX2445" fmla="*/ 391912 w 1717675"/>
              <a:gd name="connsiteY2445" fmla="*/ 391912 w 1717675"/>
              <a:gd name="connsiteX2446" fmla="*/ 391912 w 1717675"/>
              <a:gd name="connsiteY2446" fmla="*/ 391912 w 1717675"/>
              <a:gd name="connsiteX2447" fmla="*/ 391912 w 1717675"/>
              <a:gd name="connsiteY2447" fmla="*/ 391912 w 1717675"/>
              <a:gd name="connsiteX2448" fmla="*/ 391912 w 1717675"/>
              <a:gd name="connsiteY2448" fmla="*/ 391912 w 1717675"/>
              <a:gd name="connsiteX2449" fmla="*/ 391912 w 1717675"/>
              <a:gd name="connsiteY2449" fmla="*/ 391912 w 1717675"/>
              <a:gd name="connsiteX2450" fmla="*/ 391912 w 1717675"/>
              <a:gd name="connsiteY2450" fmla="*/ 391912 w 1717675"/>
              <a:gd name="connsiteX2451" fmla="*/ 391912 w 1717675"/>
              <a:gd name="connsiteY2451" fmla="*/ 391912 w 1717675"/>
              <a:gd name="connsiteX2452" fmla="*/ 391912 w 1717675"/>
              <a:gd name="connsiteY2452" fmla="*/ 391912 w 1717675"/>
              <a:gd name="connsiteX2453" fmla="*/ 391912 w 1717675"/>
              <a:gd name="connsiteY2453" fmla="*/ 391912 w 1717675"/>
              <a:gd name="connsiteX2454" fmla="*/ 391912 w 1717675"/>
              <a:gd name="connsiteY2454" fmla="*/ 391912 w 1717675"/>
              <a:gd name="connsiteX2455" fmla="*/ 391912 w 1717675"/>
              <a:gd name="connsiteY2455" fmla="*/ 391912 w 1717675"/>
              <a:gd name="connsiteX2456" fmla="*/ 391912 w 1717675"/>
              <a:gd name="connsiteY2456" fmla="*/ 391912 w 1717675"/>
              <a:gd name="connsiteX2457" fmla="*/ 391912 w 1717675"/>
              <a:gd name="connsiteY2457" fmla="*/ 391912 w 1717675"/>
              <a:gd name="connsiteX2458" fmla="*/ 391912 w 1717675"/>
              <a:gd name="connsiteY2458" fmla="*/ 391912 w 1717675"/>
              <a:gd name="connsiteX2459" fmla="*/ 391912 w 1717675"/>
              <a:gd name="connsiteY2459" fmla="*/ 391912 w 1717675"/>
              <a:gd name="connsiteX2460" fmla="*/ 391912 w 1717675"/>
              <a:gd name="connsiteY2460" fmla="*/ 391912 w 1717675"/>
              <a:gd name="connsiteX2461" fmla="*/ 391912 w 1717675"/>
              <a:gd name="connsiteY2461" fmla="*/ 391912 w 1717675"/>
              <a:gd name="connsiteX2462" fmla="*/ 391912 w 1717675"/>
              <a:gd name="connsiteY2462" fmla="*/ 391912 w 1717675"/>
              <a:gd name="connsiteX2463" fmla="*/ 391912 w 1717675"/>
              <a:gd name="connsiteY2463" fmla="*/ 391912 w 1717675"/>
              <a:gd name="connsiteX2464" fmla="*/ 391912 w 1717675"/>
              <a:gd name="connsiteY2464" fmla="*/ 391912 w 1717675"/>
              <a:gd name="connsiteX2465" fmla="*/ 391912 w 1717675"/>
              <a:gd name="connsiteY2465" fmla="*/ 391912 w 1717675"/>
              <a:gd name="connsiteX2466" fmla="*/ 391912 w 1717675"/>
              <a:gd name="connsiteY2466" fmla="*/ 391912 w 1717675"/>
              <a:gd name="connsiteX2467" fmla="*/ 391912 w 1717675"/>
              <a:gd name="connsiteY2467" fmla="*/ 391912 w 1717675"/>
              <a:gd name="connsiteX2468" fmla="*/ 391912 w 1717675"/>
              <a:gd name="connsiteY2468" fmla="*/ 391912 w 1717675"/>
              <a:gd name="connsiteX2469" fmla="*/ 391912 w 1717675"/>
              <a:gd name="connsiteY2469" fmla="*/ 391912 w 1717675"/>
              <a:gd name="connsiteX2470" fmla="*/ 391912 w 1717675"/>
              <a:gd name="connsiteY2470" fmla="*/ 391912 w 1717675"/>
              <a:gd name="connsiteX2471" fmla="*/ 391912 w 1717675"/>
              <a:gd name="connsiteY2471" fmla="*/ 391912 w 1717675"/>
              <a:gd name="connsiteX2472" fmla="*/ 391912 w 1717675"/>
              <a:gd name="connsiteY2472" fmla="*/ 391912 w 1717675"/>
              <a:gd name="connsiteX2473" fmla="*/ 391912 w 1717675"/>
              <a:gd name="connsiteY2473" fmla="*/ 391912 w 1717675"/>
              <a:gd name="connsiteX2474" fmla="*/ 391912 w 1717675"/>
              <a:gd name="connsiteY2474" fmla="*/ 391912 w 1717675"/>
              <a:gd name="connsiteX2475" fmla="*/ 391912 w 1717675"/>
              <a:gd name="connsiteY2475" fmla="*/ 391912 w 1717675"/>
              <a:gd name="connsiteX2476" fmla="*/ 391912 w 1717675"/>
              <a:gd name="connsiteY2476" fmla="*/ 391912 w 1717675"/>
              <a:gd name="connsiteX2477" fmla="*/ 391912 w 1717675"/>
              <a:gd name="connsiteY2477" fmla="*/ 391912 w 1717675"/>
              <a:gd name="connsiteX2478" fmla="*/ 391912 w 1717675"/>
              <a:gd name="connsiteY2478" fmla="*/ 391912 w 1717675"/>
              <a:gd name="connsiteX2479" fmla="*/ 391912 w 1717675"/>
              <a:gd name="connsiteY2479" fmla="*/ 391912 w 1717675"/>
              <a:gd name="connsiteX2480" fmla="*/ 391912 w 1717675"/>
              <a:gd name="connsiteY2480" fmla="*/ 391912 w 1717675"/>
              <a:gd name="connsiteX2481" fmla="*/ 391912 w 1717675"/>
              <a:gd name="connsiteY2481" fmla="*/ 391912 w 1717675"/>
              <a:gd name="connsiteX2482" fmla="*/ 391912 w 1717675"/>
              <a:gd name="connsiteY2482" fmla="*/ 391912 w 1717675"/>
              <a:gd name="connsiteX2483" fmla="*/ 391912 w 1717675"/>
              <a:gd name="connsiteY2483" fmla="*/ 391912 w 1717675"/>
              <a:gd name="connsiteX2484" fmla="*/ 391912 w 1717675"/>
              <a:gd name="connsiteY2484" fmla="*/ 391912 w 1717675"/>
              <a:gd name="connsiteX2485" fmla="*/ 391912 w 1717675"/>
              <a:gd name="connsiteY2485" fmla="*/ 391912 w 1717675"/>
              <a:gd name="connsiteX2486" fmla="*/ 391912 w 1717675"/>
              <a:gd name="connsiteY2486" fmla="*/ 391912 w 1717675"/>
              <a:gd name="connsiteX2487" fmla="*/ 391912 w 1717675"/>
              <a:gd name="connsiteY2487" fmla="*/ 391912 w 1717675"/>
              <a:gd name="connsiteX2488" fmla="*/ 391912 w 1717675"/>
              <a:gd name="connsiteY2488" fmla="*/ 391912 w 1717675"/>
              <a:gd name="connsiteX2489" fmla="*/ 391912 w 1717675"/>
              <a:gd name="connsiteY2489" fmla="*/ 391912 w 1717675"/>
              <a:gd name="connsiteX2490" fmla="*/ 391912 w 1717675"/>
              <a:gd name="connsiteY2490" fmla="*/ 391912 w 1717675"/>
              <a:gd name="connsiteX2491" fmla="*/ 391912 w 1717675"/>
              <a:gd name="connsiteY2491" fmla="*/ 391912 w 1717675"/>
              <a:gd name="connsiteX2492" fmla="*/ 391912 w 1717675"/>
              <a:gd name="connsiteY2492" fmla="*/ 391912 w 1717675"/>
              <a:gd name="connsiteX2493" fmla="*/ 391912 w 1717675"/>
              <a:gd name="connsiteY2493" fmla="*/ 391912 w 1717675"/>
              <a:gd name="connsiteX2494" fmla="*/ 391912 w 1717675"/>
              <a:gd name="connsiteY2494" fmla="*/ 391912 w 1717675"/>
              <a:gd name="connsiteX2495" fmla="*/ 391912 w 1717675"/>
              <a:gd name="connsiteY2495" fmla="*/ 391912 w 1717675"/>
              <a:gd name="connsiteX2496" fmla="*/ 391912 w 1717675"/>
              <a:gd name="connsiteY2496" fmla="*/ 391912 w 1717675"/>
              <a:gd name="connsiteX2497" fmla="*/ 391912 w 1717675"/>
              <a:gd name="connsiteY2497" fmla="*/ 391912 w 1717675"/>
              <a:gd name="connsiteX2498" fmla="*/ 391912 w 1717675"/>
              <a:gd name="connsiteY2498" fmla="*/ 391912 w 1717675"/>
              <a:gd name="connsiteX2499" fmla="*/ 391912 w 1717675"/>
              <a:gd name="connsiteY2499" fmla="*/ 391912 w 1717675"/>
              <a:gd name="connsiteX2500" fmla="*/ 391912 w 1717675"/>
              <a:gd name="connsiteY2500" fmla="*/ 391912 w 1717675"/>
              <a:gd name="connsiteX2501" fmla="*/ 391912 w 1717675"/>
              <a:gd name="connsiteY2501" fmla="*/ 391912 w 1717675"/>
              <a:gd name="connsiteX2502" fmla="*/ 391912 w 1717675"/>
              <a:gd name="connsiteY2502" fmla="*/ 391912 w 1717675"/>
              <a:gd name="connsiteX2503" fmla="*/ 391912 w 1717675"/>
              <a:gd name="connsiteY2503" fmla="*/ 391912 w 1717675"/>
              <a:gd name="connsiteX2504" fmla="*/ 391912 w 1717675"/>
              <a:gd name="connsiteY2504" fmla="*/ 391912 w 1717675"/>
              <a:gd name="connsiteX2505" fmla="*/ 391912 w 1717675"/>
              <a:gd name="connsiteY2505" fmla="*/ 391912 w 1717675"/>
              <a:gd name="connsiteX2506" fmla="*/ 391912 w 1717675"/>
              <a:gd name="connsiteY2506" fmla="*/ 391912 w 1717675"/>
              <a:gd name="connsiteX2507" fmla="*/ 391912 w 1717675"/>
              <a:gd name="connsiteY2507" fmla="*/ 391912 w 1717675"/>
              <a:gd name="connsiteX2508" fmla="*/ 391912 w 1717675"/>
              <a:gd name="connsiteY2508" fmla="*/ 391912 w 1717675"/>
              <a:gd name="connsiteX2509" fmla="*/ 391912 w 1717675"/>
              <a:gd name="connsiteY2509" fmla="*/ 391912 w 1717675"/>
              <a:gd name="connsiteX2510" fmla="*/ 391912 w 1717675"/>
              <a:gd name="connsiteY2510" fmla="*/ 391912 w 1717675"/>
              <a:gd name="connsiteX2511" fmla="*/ 391912 w 1717675"/>
              <a:gd name="connsiteY2511" fmla="*/ 391912 w 1717675"/>
              <a:gd name="connsiteX2512" fmla="*/ 391912 w 1717675"/>
              <a:gd name="connsiteY2512" fmla="*/ 391912 w 1717675"/>
              <a:gd name="connsiteX2513" fmla="*/ 391912 w 1717675"/>
              <a:gd name="connsiteY2513" fmla="*/ 391912 w 1717675"/>
              <a:gd name="connsiteX2514" fmla="*/ 391912 w 1717675"/>
              <a:gd name="connsiteY2514" fmla="*/ 391912 w 1717675"/>
              <a:gd name="connsiteX2515" fmla="*/ 391912 w 1717675"/>
              <a:gd name="connsiteY2515" fmla="*/ 391912 w 1717675"/>
              <a:gd name="connsiteX2516" fmla="*/ 391912 w 1717675"/>
              <a:gd name="connsiteY2516" fmla="*/ 391912 w 1717675"/>
              <a:gd name="connsiteX2517" fmla="*/ 391912 w 1717675"/>
              <a:gd name="connsiteY2517" fmla="*/ 391912 w 1717675"/>
              <a:gd name="connsiteX2518" fmla="*/ 391912 w 1717675"/>
              <a:gd name="connsiteY2518" fmla="*/ 391912 w 1717675"/>
              <a:gd name="connsiteX2519" fmla="*/ 391912 w 1717675"/>
              <a:gd name="connsiteY2519" fmla="*/ 391912 w 1717675"/>
              <a:gd name="connsiteX2520" fmla="*/ 391912 w 1717675"/>
              <a:gd name="connsiteY2520" fmla="*/ 391912 w 1717675"/>
              <a:gd name="connsiteX2521" fmla="*/ 391912 w 1717675"/>
              <a:gd name="connsiteY2521" fmla="*/ 391912 w 1717675"/>
              <a:gd name="connsiteX2522" fmla="*/ 391912 w 1717675"/>
              <a:gd name="connsiteY2522" fmla="*/ 391912 w 1717675"/>
              <a:gd name="connsiteX2523" fmla="*/ 391912 w 1717675"/>
              <a:gd name="connsiteY2523" fmla="*/ 391912 w 1717675"/>
              <a:gd name="connsiteX2524" fmla="*/ 391912 w 1717675"/>
              <a:gd name="connsiteY2524" fmla="*/ 391912 w 1717675"/>
              <a:gd name="connsiteX2525" fmla="*/ 391912 w 1717675"/>
              <a:gd name="connsiteY2525" fmla="*/ 391912 w 1717675"/>
              <a:gd name="connsiteX2526" fmla="*/ 391912 w 1717675"/>
              <a:gd name="connsiteY2526" fmla="*/ 391912 w 1717675"/>
              <a:gd name="connsiteX2527" fmla="*/ 391912 w 1717675"/>
              <a:gd name="connsiteY2527" fmla="*/ 391912 w 1717675"/>
              <a:gd name="connsiteX2528" fmla="*/ 391912 w 1717675"/>
              <a:gd name="connsiteY2528" fmla="*/ 391912 w 1717675"/>
              <a:gd name="connsiteX2529" fmla="*/ 391912 w 1717675"/>
              <a:gd name="connsiteY2529" fmla="*/ 391912 w 1717675"/>
              <a:gd name="connsiteX2530" fmla="*/ 391912 w 1717675"/>
              <a:gd name="connsiteY2530" fmla="*/ 391912 w 1717675"/>
              <a:gd name="connsiteX2531" fmla="*/ 391912 w 1717675"/>
              <a:gd name="connsiteY2531" fmla="*/ 391912 w 1717675"/>
              <a:gd name="connsiteX2532" fmla="*/ 391912 w 1717675"/>
              <a:gd name="connsiteY2532" fmla="*/ 391912 w 1717675"/>
              <a:gd name="connsiteX2533" fmla="*/ 391912 w 1717675"/>
              <a:gd name="connsiteY2533" fmla="*/ 391912 w 1717675"/>
              <a:gd name="connsiteX2534" fmla="*/ 391912 w 1717675"/>
              <a:gd name="connsiteY2534" fmla="*/ 391912 w 1717675"/>
              <a:gd name="connsiteX2535" fmla="*/ 391912 w 1717675"/>
              <a:gd name="connsiteY2535" fmla="*/ 391912 w 1717675"/>
              <a:gd name="connsiteX2536" fmla="*/ 391912 w 1717675"/>
              <a:gd name="connsiteY2536" fmla="*/ 391912 w 1717675"/>
              <a:gd name="connsiteX2537" fmla="*/ 391912 w 1717675"/>
              <a:gd name="connsiteY2537" fmla="*/ 391912 w 1717675"/>
              <a:gd name="connsiteX2538" fmla="*/ 391912 w 1717675"/>
              <a:gd name="connsiteY2538" fmla="*/ 391912 w 1717675"/>
              <a:gd name="connsiteX2539" fmla="*/ 391912 w 1717675"/>
              <a:gd name="connsiteY2539" fmla="*/ 391912 w 1717675"/>
              <a:gd name="connsiteX2540" fmla="*/ 391912 w 1717675"/>
              <a:gd name="connsiteY2540" fmla="*/ 391912 w 1717675"/>
              <a:gd name="connsiteX2541" fmla="*/ 391912 w 1717675"/>
              <a:gd name="connsiteY2541" fmla="*/ 391912 w 1717675"/>
              <a:gd name="connsiteX2542" fmla="*/ 391912 w 1717675"/>
              <a:gd name="connsiteY2542" fmla="*/ 391912 w 1717675"/>
              <a:gd name="connsiteX2543" fmla="*/ 391912 w 1717675"/>
              <a:gd name="connsiteY2543" fmla="*/ 391912 w 1717675"/>
              <a:gd name="connsiteX2544" fmla="*/ 391912 w 1717675"/>
              <a:gd name="connsiteY2544" fmla="*/ 391912 w 1717675"/>
              <a:gd name="connsiteX2545" fmla="*/ 391912 w 1717675"/>
              <a:gd name="connsiteY2545" fmla="*/ 391912 w 1717675"/>
              <a:gd name="connsiteX2546" fmla="*/ 391912 w 1717675"/>
              <a:gd name="connsiteY2546" fmla="*/ 391912 w 1717675"/>
              <a:gd name="connsiteX2547" fmla="*/ 391912 w 1717675"/>
              <a:gd name="connsiteY2547" fmla="*/ 391912 w 1717675"/>
              <a:gd name="connsiteX2548" fmla="*/ 391912 w 1717675"/>
              <a:gd name="connsiteY2548" fmla="*/ 391912 w 1717675"/>
              <a:gd name="connsiteX2549" fmla="*/ 391912 w 1717675"/>
              <a:gd name="connsiteY2549" fmla="*/ 391912 w 1717675"/>
              <a:gd name="connsiteX2550" fmla="*/ 391912 w 1717675"/>
              <a:gd name="connsiteY2550" fmla="*/ 391912 w 1717675"/>
              <a:gd name="connsiteX2551" fmla="*/ 391912 w 1717675"/>
              <a:gd name="connsiteY2551" fmla="*/ 391912 w 1717675"/>
              <a:gd name="connsiteX2552" fmla="*/ 391912 w 1717675"/>
              <a:gd name="connsiteY2552" fmla="*/ 391912 w 1717675"/>
              <a:gd name="connsiteX2553" fmla="*/ 391912 w 1717675"/>
              <a:gd name="connsiteY2553" fmla="*/ 391912 w 1717675"/>
              <a:gd name="connsiteX2554" fmla="*/ 391912 w 1717675"/>
              <a:gd name="connsiteY2554" fmla="*/ 391912 w 1717675"/>
              <a:gd name="connsiteX2555" fmla="*/ 391912 w 1717675"/>
              <a:gd name="connsiteY2555" fmla="*/ 391912 w 1717675"/>
              <a:gd name="connsiteX2556" fmla="*/ 391912 w 1717675"/>
              <a:gd name="connsiteY2556" fmla="*/ 391912 w 1717675"/>
              <a:gd name="connsiteX2557" fmla="*/ 391912 w 1717675"/>
              <a:gd name="connsiteY2557" fmla="*/ 391912 w 1717675"/>
              <a:gd name="connsiteX2558" fmla="*/ 391912 w 1717675"/>
              <a:gd name="connsiteY2558" fmla="*/ 391912 w 1717675"/>
              <a:gd name="connsiteX2559" fmla="*/ 391912 w 1717675"/>
              <a:gd name="connsiteY2559" fmla="*/ 391912 w 1717675"/>
              <a:gd name="connsiteX2560" fmla="*/ 391912 w 1717675"/>
              <a:gd name="connsiteY2560" fmla="*/ 391912 w 1717675"/>
              <a:gd name="connsiteX2561" fmla="*/ 391912 w 1717675"/>
              <a:gd name="connsiteY2561" fmla="*/ 391912 w 1717675"/>
              <a:gd name="connsiteX2562" fmla="*/ 391912 w 1717675"/>
              <a:gd name="connsiteY2562" fmla="*/ 391912 w 1717675"/>
              <a:gd name="connsiteX2563" fmla="*/ 391912 w 1717675"/>
              <a:gd name="connsiteY2563" fmla="*/ 391912 w 1717675"/>
              <a:gd name="connsiteX2564" fmla="*/ 391912 w 1717675"/>
              <a:gd name="connsiteY2564" fmla="*/ 391912 w 1717675"/>
              <a:gd name="connsiteX2565" fmla="*/ 391912 w 1717675"/>
              <a:gd name="connsiteY2565" fmla="*/ 391912 w 1717675"/>
              <a:gd name="connsiteX2566" fmla="*/ 391912 w 1717675"/>
              <a:gd name="connsiteY2566" fmla="*/ 391912 w 1717675"/>
              <a:gd name="connsiteX2567" fmla="*/ 391912 w 1717675"/>
              <a:gd name="connsiteY2567" fmla="*/ 391912 w 1717675"/>
              <a:gd name="connsiteX2568" fmla="*/ 391912 w 1717675"/>
              <a:gd name="connsiteY2568" fmla="*/ 391912 w 1717675"/>
              <a:gd name="connsiteX2569" fmla="*/ 391912 w 1717675"/>
              <a:gd name="connsiteY2569" fmla="*/ 391912 w 1717675"/>
              <a:gd name="connsiteX2570" fmla="*/ 391912 w 1717675"/>
              <a:gd name="connsiteY2570" fmla="*/ 391912 w 1717675"/>
              <a:gd name="connsiteX2571" fmla="*/ 391912 w 1717675"/>
              <a:gd name="connsiteY2571" fmla="*/ 391912 w 1717675"/>
              <a:gd name="connsiteX2572" fmla="*/ 391912 w 1717675"/>
              <a:gd name="connsiteY2572" fmla="*/ 391912 w 1717675"/>
              <a:gd name="connsiteX2573" fmla="*/ 391912 w 1717675"/>
              <a:gd name="connsiteY2573" fmla="*/ 391912 w 1717675"/>
              <a:gd name="connsiteX2574" fmla="*/ 391912 w 1717675"/>
              <a:gd name="connsiteY2574" fmla="*/ 391912 w 1717675"/>
              <a:gd name="connsiteX2575" fmla="*/ 391912 w 1717675"/>
              <a:gd name="connsiteY2575" fmla="*/ 391912 w 1717675"/>
              <a:gd name="connsiteX2576" fmla="*/ 391912 w 1717675"/>
              <a:gd name="connsiteY2576" fmla="*/ 391912 w 1717675"/>
              <a:gd name="connsiteX2577" fmla="*/ 391912 w 1717675"/>
              <a:gd name="connsiteY2577" fmla="*/ 391912 w 1717675"/>
              <a:gd name="connsiteX2578" fmla="*/ 391912 w 1717675"/>
              <a:gd name="connsiteY2578" fmla="*/ 391912 w 1717675"/>
              <a:gd name="connsiteX2579" fmla="*/ 391912 w 1717675"/>
              <a:gd name="connsiteY2579" fmla="*/ 391912 w 1717675"/>
              <a:gd name="connsiteX2580" fmla="*/ 391912 w 1717675"/>
              <a:gd name="connsiteY2580" fmla="*/ 391912 w 1717675"/>
              <a:gd name="connsiteX2581" fmla="*/ 391912 w 1717675"/>
              <a:gd name="connsiteY2581" fmla="*/ 391912 w 1717675"/>
              <a:gd name="connsiteX2582" fmla="*/ 391912 w 1717675"/>
              <a:gd name="connsiteY2582" fmla="*/ 391912 w 1717675"/>
              <a:gd name="connsiteX2583" fmla="*/ 391912 w 1717675"/>
              <a:gd name="connsiteY2583" fmla="*/ 391912 w 1717675"/>
              <a:gd name="connsiteX2584" fmla="*/ 391912 w 1717675"/>
              <a:gd name="connsiteY2584" fmla="*/ 391912 w 1717675"/>
              <a:gd name="connsiteX2585" fmla="*/ 391912 w 1717675"/>
              <a:gd name="connsiteY2585" fmla="*/ 391912 w 1717675"/>
              <a:gd name="connsiteX2586" fmla="*/ 391912 w 1717675"/>
              <a:gd name="connsiteY2586" fmla="*/ 391912 w 1717675"/>
              <a:gd name="connsiteX2587" fmla="*/ 391912 w 1717675"/>
              <a:gd name="connsiteY2587" fmla="*/ 391912 w 1717675"/>
              <a:gd name="connsiteX2588" fmla="*/ 391912 w 1717675"/>
              <a:gd name="connsiteY2588" fmla="*/ 391912 w 1717675"/>
              <a:gd name="connsiteX2589" fmla="*/ 391912 w 1717675"/>
              <a:gd name="connsiteY2589" fmla="*/ 391912 w 1717675"/>
              <a:gd name="connsiteX2590" fmla="*/ 391912 w 1717675"/>
              <a:gd name="connsiteY2590" fmla="*/ 391912 w 1717675"/>
              <a:gd name="connsiteX2591" fmla="*/ 391912 w 1717675"/>
              <a:gd name="connsiteY2591" fmla="*/ 391912 w 1717675"/>
              <a:gd name="connsiteX2592" fmla="*/ 391912 w 1717675"/>
              <a:gd name="connsiteY2592" fmla="*/ 391912 w 1717675"/>
              <a:gd name="connsiteX2593" fmla="*/ 391912 w 1717675"/>
              <a:gd name="connsiteY2593" fmla="*/ 391912 w 1717675"/>
              <a:gd name="connsiteX2594" fmla="*/ 391912 w 1717675"/>
              <a:gd name="connsiteY2594" fmla="*/ 391912 w 1717675"/>
              <a:gd name="connsiteX2595" fmla="*/ 391912 w 1717675"/>
              <a:gd name="connsiteY2595" fmla="*/ 391912 w 1717675"/>
              <a:gd name="connsiteX2596" fmla="*/ 391912 w 1717675"/>
              <a:gd name="connsiteY2596" fmla="*/ 391912 w 1717675"/>
              <a:gd name="connsiteX2597" fmla="*/ 391912 w 1717675"/>
              <a:gd name="connsiteY2597" fmla="*/ 391912 w 1717675"/>
              <a:gd name="connsiteX2598" fmla="*/ 391912 w 1717675"/>
              <a:gd name="connsiteY2598" fmla="*/ 391912 w 1717675"/>
              <a:gd name="connsiteX2599" fmla="*/ 391912 w 1717675"/>
              <a:gd name="connsiteY2599" fmla="*/ 391912 w 1717675"/>
              <a:gd name="connsiteX2600" fmla="*/ 391912 w 1717675"/>
              <a:gd name="connsiteY2600" fmla="*/ 391912 w 1717675"/>
              <a:gd name="connsiteX2601" fmla="*/ 391912 w 1717675"/>
              <a:gd name="connsiteY2601" fmla="*/ 391912 w 1717675"/>
              <a:gd name="connsiteX2602" fmla="*/ 391912 w 1717675"/>
              <a:gd name="connsiteY2602" fmla="*/ 391912 w 1717675"/>
              <a:gd name="connsiteX2603" fmla="*/ 391912 w 1717675"/>
              <a:gd name="connsiteY2603" fmla="*/ 391912 w 1717675"/>
              <a:gd name="connsiteX2604" fmla="*/ 391912 w 1717675"/>
              <a:gd name="connsiteY2604" fmla="*/ 391912 w 1717675"/>
              <a:gd name="connsiteX2605" fmla="*/ 391912 w 1717675"/>
              <a:gd name="connsiteY2605" fmla="*/ 391912 w 1717675"/>
              <a:gd name="connsiteX2606" fmla="*/ 391912 w 1717675"/>
              <a:gd name="connsiteY2606" fmla="*/ 391912 w 1717675"/>
              <a:gd name="connsiteX2607" fmla="*/ 391912 w 1717675"/>
              <a:gd name="connsiteY2607" fmla="*/ 391912 w 1717675"/>
              <a:gd name="connsiteX2608" fmla="*/ 391912 w 1717675"/>
              <a:gd name="connsiteY2608" fmla="*/ 391912 w 1717675"/>
              <a:gd name="connsiteX2609" fmla="*/ 391912 w 1717675"/>
              <a:gd name="connsiteY2609" fmla="*/ 391912 w 1717675"/>
              <a:gd name="connsiteX2610" fmla="*/ 391912 w 1717675"/>
              <a:gd name="connsiteY2610" fmla="*/ 391912 w 1717675"/>
              <a:gd name="connsiteX2611" fmla="*/ 391912 w 1717675"/>
              <a:gd name="connsiteY2611" fmla="*/ 391912 w 1717675"/>
              <a:gd name="connsiteX2612" fmla="*/ 391912 w 1717675"/>
              <a:gd name="connsiteY2612" fmla="*/ 391912 w 1717675"/>
              <a:gd name="connsiteX2613" fmla="*/ 391912 w 1717675"/>
              <a:gd name="connsiteY2613" fmla="*/ 391912 w 1717675"/>
              <a:gd name="connsiteX2614" fmla="*/ 391912 w 1717675"/>
              <a:gd name="connsiteY2614" fmla="*/ 391912 w 1717675"/>
              <a:gd name="connsiteX2615" fmla="*/ 391912 w 1717675"/>
              <a:gd name="connsiteY2615" fmla="*/ 391912 w 1717675"/>
              <a:gd name="connsiteX2616" fmla="*/ 391912 w 1717675"/>
              <a:gd name="connsiteY2616" fmla="*/ 391912 w 1717675"/>
              <a:gd name="connsiteX2617" fmla="*/ 391912 w 1717675"/>
              <a:gd name="connsiteY2617" fmla="*/ 391912 w 1717675"/>
              <a:gd name="connsiteX2618" fmla="*/ 391912 w 1717675"/>
              <a:gd name="connsiteY2618" fmla="*/ 391912 w 1717675"/>
              <a:gd name="connsiteX2619" fmla="*/ 391912 w 1717675"/>
              <a:gd name="connsiteY2619" fmla="*/ 391912 w 1717675"/>
              <a:gd name="connsiteX2620" fmla="*/ 391912 w 1717675"/>
              <a:gd name="connsiteY2620" fmla="*/ 391912 w 1717675"/>
              <a:gd name="connsiteX2621" fmla="*/ 391912 w 1717675"/>
              <a:gd name="connsiteY2621" fmla="*/ 391912 w 1717675"/>
              <a:gd name="connsiteX2622" fmla="*/ 391912 w 1717675"/>
              <a:gd name="connsiteY2622" fmla="*/ 391912 w 1717675"/>
              <a:gd name="connsiteX2623" fmla="*/ 391912 w 1717675"/>
              <a:gd name="connsiteY2623" fmla="*/ 391912 w 1717675"/>
              <a:gd name="connsiteX2624" fmla="*/ 391912 w 1717675"/>
              <a:gd name="connsiteY2624" fmla="*/ 391912 w 1717675"/>
              <a:gd name="connsiteX2625" fmla="*/ 391912 w 1717675"/>
              <a:gd name="connsiteY2625" fmla="*/ 391912 w 1717675"/>
              <a:gd name="connsiteX2626" fmla="*/ 391912 w 1717675"/>
              <a:gd name="connsiteY2626" fmla="*/ 391912 w 1717675"/>
              <a:gd name="connsiteX2627" fmla="*/ 391912 w 1717675"/>
              <a:gd name="connsiteY2627" fmla="*/ 391912 w 1717675"/>
              <a:gd name="connsiteX2628" fmla="*/ 391912 w 1717675"/>
              <a:gd name="connsiteY2628" fmla="*/ 391912 w 1717675"/>
              <a:gd name="connsiteX2629" fmla="*/ 391912 w 1717675"/>
              <a:gd name="connsiteY2629" fmla="*/ 391912 w 1717675"/>
              <a:gd name="connsiteX2630" fmla="*/ 391912 w 1717675"/>
              <a:gd name="connsiteY2630" fmla="*/ 391912 w 1717675"/>
              <a:gd name="connsiteX2631" fmla="*/ 391912 w 1717675"/>
              <a:gd name="connsiteY2631" fmla="*/ 391912 w 1717675"/>
              <a:gd name="connsiteX2632" fmla="*/ 391912 w 1717675"/>
              <a:gd name="connsiteY2632" fmla="*/ 391912 w 1717675"/>
              <a:gd name="connsiteX2633" fmla="*/ 391912 w 1717675"/>
              <a:gd name="connsiteY2633" fmla="*/ 391912 w 1717675"/>
              <a:gd name="connsiteX2634" fmla="*/ 391912 w 1717675"/>
              <a:gd name="connsiteY2634" fmla="*/ 391912 w 1717675"/>
              <a:gd name="connsiteX2635" fmla="*/ 391912 w 1717675"/>
              <a:gd name="connsiteY2635" fmla="*/ 391912 w 1717675"/>
              <a:gd name="connsiteX2636" fmla="*/ 391912 w 1717675"/>
              <a:gd name="connsiteY2636" fmla="*/ 391912 w 1717675"/>
              <a:gd name="connsiteX2637" fmla="*/ 391912 w 1717675"/>
              <a:gd name="connsiteY2637" fmla="*/ 391912 w 1717675"/>
              <a:gd name="connsiteX2638" fmla="*/ 391912 w 1717675"/>
              <a:gd name="connsiteY2638" fmla="*/ 391912 w 1717675"/>
              <a:gd name="connsiteX2639" fmla="*/ 391912 w 1717675"/>
              <a:gd name="connsiteY2639" fmla="*/ 391912 w 1717675"/>
              <a:gd name="connsiteX2640" fmla="*/ 391912 w 1717675"/>
              <a:gd name="connsiteY2640" fmla="*/ 391912 w 1717675"/>
              <a:gd name="connsiteX2641" fmla="*/ 391912 w 1717675"/>
              <a:gd name="connsiteY2641" fmla="*/ 391912 w 1717675"/>
              <a:gd name="connsiteX2642" fmla="*/ 391912 w 1717675"/>
              <a:gd name="connsiteY2642" fmla="*/ 391912 w 1717675"/>
              <a:gd name="connsiteX2643" fmla="*/ 391912 w 1717675"/>
              <a:gd name="connsiteY2643" fmla="*/ 391912 w 1717675"/>
              <a:gd name="connsiteX2644" fmla="*/ 391912 w 1717675"/>
              <a:gd name="connsiteY2644" fmla="*/ 391912 w 1717675"/>
              <a:gd name="connsiteX2645" fmla="*/ 391912 w 1717675"/>
              <a:gd name="connsiteY2645" fmla="*/ 391912 w 1717675"/>
              <a:gd name="connsiteX2646" fmla="*/ 391912 w 1717675"/>
              <a:gd name="connsiteY2646" fmla="*/ 391912 w 1717675"/>
              <a:gd name="connsiteX2647" fmla="*/ 391912 w 1717675"/>
              <a:gd name="connsiteY2647" fmla="*/ 391912 w 1717675"/>
              <a:gd name="connsiteX2648" fmla="*/ 391912 w 1717675"/>
              <a:gd name="connsiteY2648" fmla="*/ 391912 w 1717675"/>
              <a:gd name="connsiteX2649" fmla="*/ 391912 w 1717675"/>
              <a:gd name="connsiteY2649" fmla="*/ 391912 w 1717675"/>
              <a:gd name="connsiteX2650" fmla="*/ 391912 w 1717675"/>
              <a:gd name="connsiteY2650" fmla="*/ 391912 w 1717675"/>
              <a:gd name="connsiteX2651" fmla="*/ 391912 w 1717675"/>
              <a:gd name="connsiteY2651" fmla="*/ 391912 w 1717675"/>
              <a:gd name="connsiteX2652" fmla="*/ 391912 w 1717675"/>
              <a:gd name="connsiteY2652" fmla="*/ 391912 w 1717675"/>
              <a:gd name="connsiteX2653" fmla="*/ 391912 w 1717675"/>
              <a:gd name="connsiteY2653" fmla="*/ 391912 w 1717675"/>
              <a:gd name="connsiteX2654" fmla="*/ 391912 w 1717675"/>
              <a:gd name="connsiteY2654" fmla="*/ 391912 w 1717675"/>
              <a:gd name="connsiteX2655" fmla="*/ 391912 w 1717675"/>
              <a:gd name="connsiteY2655" fmla="*/ 391912 w 1717675"/>
              <a:gd name="connsiteX2656" fmla="*/ 391912 w 1717675"/>
              <a:gd name="connsiteY2656" fmla="*/ 391912 w 1717675"/>
              <a:gd name="connsiteX2657" fmla="*/ 391912 w 1717675"/>
              <a:gd name="connsiteY2657" fmla="*/ 391912 w 1717675"/>
              <a:gd name="connsiteX2658" fmla="*/ 391912 w 1717675"/>
              <a:gd name="connsiteY2658" fmla="*/ 391912 w 1717675"/>
              <a:gd name="connsiteX2659" fmla="*/ 391912 w 1717675"/>
              <a:gd name="connsiteY2659" fmla="*/ 391912 w 1717675"/>
              <a:gd name="connsiteX2660" fmla="*/ 391912 w 1717675"/>
              <a:gd name="connsiteY2660" fmla="*/ 391912 w 1717675"/>
              <a:gd name="connsiteX2661" fmla="*/ 391912 w 1717675"/>
              <a:gd name="connsiteY2661" fmla="*/ 391912 w 1717675"/>
              <a:gd name="connsiteX2662" fmla="*/ 391912 w 1717675"/>
              <a:gd name="connsiteY2662" fmla="*/ 391912 w 1717675"/>
              <a:gd name="connsiteX2663" fmla="*/ 391912 w 1717675"/>
              <a:gd name="connsiteY2663" fmla="*/ 391912 w 1717675"/>
              <a:gd name="connsiteX2664" fmla="*/ 391912 w 1717675"/>
              <a:gd name="connsiteY2664" fmla="*/ 391912 w 1717675"/>
              <a:gd name="connsiteX2665" fmla="*/ 391912 w 1717675"/>
              <a:gd name="connsiteY2665" fmla="*/ 391912 w 1717675"/>
              <a:gd name="connsiteX2666" fmla="*/ 391912 w 1717675"/>
              <a:gd name="connsiteY2666" fmla="*/ 391912 w 1717675"/>
              <a:gd name="connsiteX2667" fmla="*/ 391912 w 1717675"/>
              <a:gd name="connsiteY2667" fmla="*/ 391912 w 1717675"/>
              <a:gd name="connsiteX2668" fmla="*/ 391912 w 1717675"/>
              <a:gd name="connsiteY2668" fmla="*/ 391912 w 1717675"/>
              <a:gd name="connsiteX2669" fmla="*/ 391912 w 1717675"/>
              <a:gd name="connsiteY2669" fmla="*/ 391912 w 1717675"/>
              <a:gd name="connsiteX2670" fmla="*/ 391912 w 1717675"/>
              <a:gd name="connsiteY2670" fmla="*/ 391912 w 1717675"/>
              <a:gd name="connsiteX2671" fmla="*/ 391912 w 1717675"/>
              <a:gd name="connsiteY2671" fmla="*/ 391912 w 1717675"/>
              <a:gd name="connsiteX2672" fmla="*/ 391912 w 1717675"/>
              <a:gd name="connsiteY2672" fmla="*/ 391912 w 1717675"/>
              <a:gd name="connsiteX2673" fmla="*/ 391912 w 1717675"/>
              <a:gd name="connsiteY2673" fmla="*/ 391912 w 1717675"/>
              <a:gd name="connsiteX2674" fmla="*/ 391912 w 1717675"/>
              <a:gd name="connsiteY2674" fmla="*/ 391912 w 1717675"/>
              <a:gd name="connsiteX2675" fmla="*/ 391912 w 1717675"/>
              <a:gd name="connsiteY2675" fmla="*/ 391912 w 1717675"/>
              <a:gd name="connsiteX2676" fmla="*/ 391912 w 1717675"/>
              <a:gd name="connsiteY2676" fmla="*/ 391912 w 1717675"/>
              <a:gd name="connsiteX2677" fmla="*/ 391912 w 1717675"/>
              <a:gd name="connsiteY2677" fmla="*/ 391912 w 1717675"/>
              <a:gd name="connsiteX2678" fmla="*/ 391912 w 1717675"/>
              <a:gd name="connsiteY2678" fmla="*/ 391912 w 1717675"/>
              <a:gd name="connsiteX2679" fmla="*/ 391912 w 1717675"/>
              <a:gd name="connsiteY2679" fmla="*/ 391912 w 1717675"/>
              <a:gd name="connsiteX2680" fmla="*/ 391912 w 1717675"/>
              <a:gd name="connsiteY2680" fmla="*/ 391912 w 1717675"/>
              <a:gd name="connsiteX2681" fmla="*/ 391912 w 1717675"/>
              <a:gd name="connsiteY2681" fmla="*/ 391912 w 1717675"/>
              <a:gd name="connsiteX2682" fmla="*/ 391912 w 1717675"/>
              <a:gd name="connsiteY2682" fmla="*/ 391912 w 1717675"/>
              <a:gd name="connsiteX2683" fmla="*/ 391912 w 1717675"/>
              <a:gd name="connsiteY2683" fmla="*/ 391912 w 1717675"/>
              <a:gd name="connsiteX2684" fmla="*/ 391912 w 1717675"/>
              <a:gd name="connsiteY2684" fmla="*/ 391912 w 1717675"/>
              <a:gd name="connsiteX2685" fmla="*/ 391912 w 1717675"/>
              <a:gd name="connsiteY2685" fmla="*/ 391912 w 1717675"/>
              <a:gd name="connsiteX2686" fmla="*/ 391912 w 1717675"/>
              <a:gd name="connsiteY2686" fmla="*/ 391912 w 1717675"/>
              <a:gd name="connsiteX2687" fmla="*/ 391912 w 1717675"/>
              <a:gd name="connsiteY2687" fmla="*/ 391912 w 1717675"/>
              <a:gd name="connsiteX2688" fmla="*/ 391912 w 1717675"/>
              <a:gd name="connsiteY2688" fmla="*/ 391912 w 1717675"/>
              <a:gd name="connsiteX2689" fmla="*/ 391912 w 1717675"/>
              <a:gd name="connsiteY2689" fmla="*/ 391912 w 1717675"/>
              <a:gd name="connsiteX2690" fmla="*/ 391912 w 1717675"/>
              <a:gd name="connsiteY2690" fmla="*/ 391912 w 1717675"/>
              <a:gd name="connsiteX2691" fmla="*/ 391912 w 1717675"/>
              <a:gd name="connsiteY2691" fmla="*/ 391912 w 1717675"/>
              <a:gd name="connsiteX2692" fmla="*/ 391912 w 1717675"/>
              <a:gd name="connsiteY2692" fmla="*/ 391912 w 1717675"/>
              <a:gd name="connsiteX2693" fmla="*/ 391912 w 1717675"/>
              <a:gd name="connsiteY2693" fmla="*/ 391912 w 1717675"/>
              <a:gd name="connsiteX2694" fmla="*/ 391912 w 1717675"/>
              <a:gd name="connsiteY2694" fmla="*/ 391912 w 1717675"/>
              <a:gd name="connsiteX2695" fmla="*/ 391912 w 1717675"/>
              <a:gd name="connsiteY2695" fmla="*/ 391912 w 1717675"/>
              <a:gd name="connsiteX2696" fmla="*/ 391912 w 1717675"/>
              <a:gd name="connsiteY2696" fmla="*/ 391912 w 1717675"/>
              <a:gd name="connsiteX2697" fmla="*/ 391912 w 1717675"/>
              <a:gd name="connsiteY2697" fmla="*/ 391912 w 1717675"/>
              <a:gd name="connsiteX2698" fmla="*/ 391912 w 1717675"/>
              <a:gd name="connsiteY2698" fmla="*/ 391912 w 1717675"/>
              <a:gd name="connsiteX2699" fmla="*/ 391912 w 1717675"/>
              <a:gd name="connsiteY2699" fmla="*/ 391912 w 1717675"/>
              <a:gd name="connsiteX2700" fmla="*/ 391912 w 1717675"/>
              <a:gd name="connsiteY2700" fmla="*/ 391912 w 1717675"/>
              <a:gd name="connsiteX2701" fmla="*/ 391912 w 1717675"/>
              <a:gd name="connsiteY2701" fmla="*/ 391912 w 1717675"/>
              <a:gd name="connsiteX2702" fmla="*/ 391912 w 1717675"/>
              <a:gd name="connsiteY2702" fmla="*/ 391912 w 1717675"/>
              <a:gd name="connsiteX2703" fmla="*/ 391912 w 1717675"/>
              <a:gd name="connsiteY2703" fmla="*/ 391912 w 1717675"/>
              <a:gd name="connsiteX2704" fmla="*/ 391912 w 1717675"/>
              <a:gd name="connsiteY2704" fmla="*/ 391912 w 1717675"/>
              <a:gd name="connsiteX2705" fmla="*/ 391912 w 1717675"/>
              <a:gd name="connsiteY2705" fmla="*/ 391912 w 1717675"/>
              <a:gd name="connsiteX2706" fmla="*/ 391912 w 1717675"/>
              <a:gd name="connsiteY2706" fmla="*/ 391912 w 1717675"/>
              <a:gd name="connsiteX2707" fmla="*/ 391912 w 1717675"/>
              <a:gd name="connsiteY2707" fmla="*/ 391912 w 1717675"/>
              <a:gd name="connsiteX2708" fmla="*/ 391912 w 1717675"/>
              <a:gd name="connsiteY2708" fmla="*/ 391912 w 1717675"/>
              <a:gd name="connsiteX2709" fmla="*/ 391912 w 1717675"/>
              <a:gd name="connsiteY2709" fmla="*/ 391912 w 1717675"/>
              <a:gd name="connsiteX2710" fmla="*/ 391912 w 1717675"/>
              <a:gd name="connsiteY2710" fmla="*/ 391912 w 1717675"/>
              <a:gd name="connsiteX2711" fmla="*/ 391912 w 1717675"/>
              <a:gd name="connsiteY2711" fmla="*/ 391912 w 1717675"/>
              <a:gd name="connsiteX2712" fmla="*/ 391912 w 1717675"/>
              <a:gd name="connsiteY2712" fmla="*/ 391912 w 1717675"/>
              <a:gd name="connsiteX2713" fmla="*/ 391912 w 1717675"/>
              <a:gd name="connsiteY2713" fmla="*/ 391912 w 1717675"/>
              <a:gd name="connsiteX2714" fmla="*/ 391912 w 1717675"/>
              <a:gd name="connsiteY2714" fmla="*/ 391912 w 1717675"/>
              <a:gd name="connsiteX2715" fmla="*/ 391912 w 1717675"/>
              <a:gd name="connsiteY2715" fmla="*/ 391912 w 1717675"/>
              <a:gd name="connsiteX2716" fmla="*/ 391912 w 1717675"/>
              <a:gd name="connsiteY2716" fmla="*/ 391912 w 1717675"/>
              <a:gd name="connsiteX2717" fmla="*/ 391912 w 1717675"/>
              <a:gd name="connsiteY2717" fmla="*/ 391912 w 1717675"/>
              <a:gd name="connsiteX2718" fmla="*/ 391912 w 1717675"/>
              <a:gd name="connsiteY2718" fmla="*/ 391912 w 1717675"/>
              <a:gd name="connsiteX2719" fmla="*/ 391912 w 1717675"/>
              <a:gd name="connsiteY2719" fmla="*/ 391912 w 1717675"/>
              <a:gd name="connsiteX2720" fmla="*/ 391912 w 1717675"/>
              <a:gd name="connsiteY2720" fmla="*/ 391912 w 1717675"/>
              <a:gd name="connsiteX2721" fmla="*/ 391912 w 1717675"/>
              <a:gd name="connsiteY2721" fmla="*/ 391912 w 1717675"/>
              <a:gd name="connsiteX2722" fmla="*/ 391912 w 1717675"/>
              <a:gd name="connsiteY2722" fmla="*/ 391912 w 1717675"/>
              <a:gd name="connsiteX2723" fmla="*/ 391912 w 1717675"/>
              <a:gd name="connsiteY2723" fmla="*/ 391912 w 1717675"/>
              <a:gd name="connsiteX2724" fmla="*/ 391912 w 1717675"/>
              <a:gd name="connsiteY2724" fmla="*/ 391912 w 1717675"/>
              <a:gd name="connsiteX2725" fmla="*/ 391912 w 1717675"/>
              <a:gd name="connsiteY2725" fmla="*/ 391912 w 1717675"/>
              <a:gd name="connsiteX2726" fmla="*/ 391912 w 1717675"/>
              <a:gd name="connsiteY2726" fmla="*/ 391912 w 1717675"/>
              <a:gd name="connsiteX2727" fmla="*/ 391912 w 1717675"/>
              <a:gd name="connsiteY2727" fmla="*/ 391912 w 1717675"/>
              <a:gd name="connsiteX2728" fmla="*/ 391912 w 1717675"/>
              <a:gd name="connsiteY2728" fmla="*/ 391912 w 1717675"/>
              <a:gd name="connsiteX2729" fmla="*/ 391912 w 1717675"/>
              <a:gd name="connsiteY2729" fmla="*/ 391912 w 1717675"/>
              <a:gd name="connsiteX2730" fmla="*/ 391912 w 1717675"/>
              <a:gd name="connsiteY2730" fmla="*/ 391912 w 1717675"/>
              <a:gd name="connsiteX2731" fmla="*/ 391912 w 1717675"/>
              <a:gd name="connsiteY2731" fmla="*/ 391912 w 1717675"/>
              <a:gd name="connsiteX2732" fmla="*/ 391912 w 1717675"/>
              <a:gd name="connsiteY2732" fmla="*/ 391912 w 1717675"/>
              <a:gd name="connsiteX2733" fmla="*/ 391912 w 1717675"/>
              <a:gd name="connsiteY2733" fmla="*/ 391912 w 1717675"/>
              <a:gd name="connsiteX2734" fmla="*/ 391912 w 1717675"/>
              <a:gd name="connsiteY2734" fmla="*/ 391912 w 1717675"/>
              <a:gd name="connsiteX2735" fmla="*/ 391912 w 1717675"/>
              <a:gd name="connsiteY2735" fmla="*/ 391912 w 1717675"/>
              <a:gd name="connsiteX2736" fmla="*/ 391912 w 1717675"/>
              <a:gd name="connsiteY2736" fmla="*/ 391912 w 1717675"/>
              <a:gd name="connsiteX2737" fmla="*/ 391912 w 1717675"/>
              <a:gd name="connsiteY2737" fmla="*/ 391912 w 1717675"/>
              <a:gd name="connsiteX2738" fmla="*/ 391912 w 1717675"/>
              <a:gd name="connsiteY2738" fmla="*/ 391912 w 1717675"/>
              <a:gd name="connsiteX2739" fmla="*/ 391912 w 1717675"/>
              <a:gd name="connsiteY2739" fmla="*/ 391912 w 1717675"/>
              <a:gd name="connsiteX2740" fmla="*/ 391912 w 1717675"/>
              <a:gd name="connsiteY2740" fmla="*/ 391912 w 1717675"/>
              <a:gd name="connsiteX2741" fmla="*/ 391912 w 1717675"/>
              <a:gd name="connsiteY2741" fmla="*/ 391912 w 1717675"/>
              <a:gd name="connsiteX2742" fmla="*/ 391912 w 1717675"/>
              <a:gd name="connsiteY2742" fmla="*/ 391912 w 1717675"/>
              <a:gd name="connsiteX2743" fmla="*/ 391912 w 1717675"/>
              <a:gd name="connsiteY2743" fmla="*/ 391912 w 1717675"/>
              <a:gd name="connsiteX2744" fmla="*/ 391912 w 1717675"/>
              <a:gd name="connsiteY2744" fmla="*/ 391912 w 1717675"/>
              <a:gd name="connsiteX2745" fmla="*/ 391912 w 1717675"/>
              <a:gd name="connsiteY2745" fmla="*/ 391912 w 1717675"/>
              <a:gd name="connsiteX2746" fmla="*/ 391912 w 1717675"/>
              <a:gd name="connsiteY2746" fmla="*/ 391912 w 1717675"/>
              <a:gd name="connsiteX2747" fmla="*/ 391912 w 1717675"/>
              <a:gd name="connsiteY2747" fmla="*/ 391912 w 1717675"/>
              <a:gd name="connsiteX2748" fmla="*/ 391912 w 1717675"/>
              <a:gd name="connsiteY2748" fmla="*/ 391912 w 1717675"/>
              <a:gd name="connsiteX2749" fmla="*/ 391912 w 1717675"/>
              <a:gd name="connsiteY2749" fmla="*/ 391912 w 1717675"/>
              <a:gd name="connsiteX2750" fmla="*/ 391912 w 1717675"/>
              <a:gd name="connsiteY2750" fmla="*/ 391912 w 1717675"/>
              <a:gd name="connsiteX2751" fmla="*/ 391912 w 1717675"/>
              <a:gd name="connsiteY2751" fmla="*/ 391912 w 1717675"/>
              <a:gd name="connsiteX2752" fmla="*/ 391912 w 1717675"/>
              <a:gd name="connsiteY2752" fmla="*/ 391912 w 1717675"/>
              <a:gd name="connsiteX2753" fmla="*/ 391912 w 1717675"/>
              <a:gd name="connsiteY2753" fmla="*/ 391912 w 1717675"/>
              <a:gd name="connsiteX2754" fmla="*/ 391912 w 1717675"/>
              <a:gd name="connsiteY2754" fmla="*/ 391912 w 1717675"/>
              <a:gd name="connsiteX2755" fmla="*/ 391912 w 1717675"/>
              <a:gd name="connsiteY2755" fmla="*/ 391912 w 1717675"/>
              <a:gd name="connsiteX2756" fmla="*/ 391912 w 1717675"/>
              <a:gd name="connsiteY2756" fmla="*/ 391912 w 1717675"/>
              <a:gd name="connsiteX2757" fmla="*/ 391912 w 1717675"/>
              <a:gd name="connsiteY2757" fmla="*/ 391912 w 1717675"/>
              <a:gd name="connsiteX2758" fmla="*/ 391912 w 1717675"/>
              <a:gd name="connsiteY2758" fmla="*/ 391912 w 1717675"/>
              <a:gd name="connsiteX2759" fmla="*/ 391912 w 1717675"/>
              <a:gd name="connsiteY2759" fmla="*/ 391912 w 1717675"/>
              <a:gd name="connsiteX2760" fmla="*/ 391912 w 1717675"/>
              <a:gd name="connsiteY2760" fmla="*/ 391912 w 1717675"/>
              <a:gd name="connsiteX2761" fmla="*/ 391912 w 1717675"/>
              <a:gd name="connsiteY2761" fmla="*/ 391912 w 1717675"/>
              <a:gd name="connsiteX2762" fmla="*/ 391912 w 1717675"/>
              <a:gd name="connsiteY2762" fmla="*/ 391912 w 1717675"/>
              <a:gd name="connsiteX2763" fmla="*/ 391912 w 1717675"/>
              <a:gd name="connsiteY2763" fmla="*/ 391912 w 1717675"/>
              <a:gd name="connsiteX2764" fmla="*/ 391912 w 1717675"/>
              <a:gd name="connsiteY2764" fmla="*/ 391912 w 1717675"/>
              <a:gd name="connsiteX2765" fmla="*/ 391912 w 1717675"/>
              <a:gd name="connsiteY2765" fmla="*/ 391912 w 1717675"/>
              <a:gd name="connsiteX2766" fmla="*/ 391912 w 1717675"/>
              <a:gd name="connsiteY2766" fmla="*/ 391912 w 1717675"/>
              <a:gd name="connsiteX2767" fmla="*/ 391912 w 1717675"/>
              <a:gd name="connsiteY2767" fmla="*/ 391912 w 1717675"/>
              <a:gd name="connsiteX2768" fmla="*/ 391912 w 1717675"/>
              <a:gd name="connsiteY2768" fmla="*/ 391912 w 1717675"/>
              <a:gd name="connsiteX2769" fmla="*/ 391912 w 1717675"/>
              <a:gd name="connsiteY2769" fmla="*/ 391912 w 1717675"/>
              <a:gd name="connsiteX2770" fmla="*/ 391912 w 1717675"/>
              <a:gd name="connsiteY2770" fmla="*/ 391912 w 1717675"/>
              <a:gd name="connsiteX2771" fmla="*/ 391912 w 1717675"/>
              <a:gd name="connsiteY2771" fmla="*/ 391912 w 1717675"/>
              <a:gd name="connsiteX2772" fmla="*/ 391912 w 1717675"/>
              <a:gd name="connsiteY2772" fmla="*/ 391912 w 1717675"/>
              <a:gd name="connsiteX2773" fmla="*/ 391912 w 1717675"/>
              <a:gd name="connsiteY2773" fmla="*/ 391912 w 1717675"/>
              <a:gd name="connsiteX2774" fmla="*/ 391912 w 1717675"/>
              <a:gd name="connsiteY2774" fmla="*/ 391912 w 1717675"/>
              <a:gd name="connsiteX2775" fmla="*/ 391912 w 1717675"/>
              <a:gd name="connsiteY2775" fmla="*/ 391912 w 1717675"/>
              <a:gd name="connsiteX2776" fmla="*/ 391912 w 1717675"/>
              <a:gd name="connsiteY2776" fmla="*/ 391912 w 1717675"/>
              <a:gd name="connsiteX2777" fmla="*/ 391912 w 1717675"/>
              <a:gd name="connsiteY2777" fmla="*/ 391912 w 1717675"/>
              <a:gd name="connsiteX2778" fmla="*/ 391912 w 1717675"/>
              <a:gd name="connsiteY2778" fmla="*/ 391912 w 1717675"/>
              <a:gd name="connsiteX2779" fmla="*/ 391912 w 1717675"/>
              <a:gd name="connsiteY2779" fmla="*/ 391912 w 1717675"/>
              <a:gd name="connsiteX2780" fmla="*/ 391912 w 1717675"/>
              <a:gd name="connsiteY2780" fmla="*/ 391912 w 1717675"/>
              <a:gd name="connsiteX2781" fmla="*/ 391912 w 1717675"/>
              <a:gd name="connsiteY2781" fmla="*/ 391912 w 1717675"/>
              <a:gd name="connsiteX2782" fmla="*/ 391912 w 1717675"/>
              <a:gd name="connsiteY2782" fmla="*/ 391912 w 1717675"/>
              <a:gd name="connsiteX2783" fmla="*/ 391912 w 1717675"/>
              <a:gd name="connsiteY2783" fmla="*/ 391912 w 1717675"/>
              <a:gd name="connsiteX2784" fmla="*/ 391912 w 1717675"/>
              <a:gd name="connsiteY2784" fmla="*/ 391912 w 1717675"/>
              <a:gd name="connsiteX2785" fmla="*/ 391912 w 1717675"/>
              <a:gd name="connsiteY2785" fmla="*/ 391912 w 1717675"/>
              <a:gd name="connsiteX2786" fmla="*/ 391912 w 1717675"/>
              <a:gd name="connsiteY2786" fmla="*/ 391912 w 1717675"/>
              <a:gd name="connsiteX2787" fmla="*/ 391912 w 1717675"/>
              <a:gd name="connsiteY2787" fmla="*/ 391912 w 1717675"/>
              <a:gd name="connsiteX2788" fmla="*/ 391912 w 1717675"/>
              <a:gd name="connsiteY2788" fmla="*/ 391912 w 1717675"/>
              <a:gd name="connsiteX2789" fmla="*/ 391912 w 1717675"/>
              <a:gd name="connsiteY2789" fmla="*/ 391912 w 1717675"/>
              <a:gd name="connsiteX2790" fmla="*/ 391912 w 1717675"/>
              <a:gd name="connsiteY2790" fmla="*/ 391912 w 1717675"/>
              <a:gd name="connsiteX2791" fmla="*/ 391912 w 1717675"/>
              <a:gd name="connsiteY2791" fmla="*/ 391912 w 1717675"/>
              <a:gd name="connsiteX2792" fmla="*/ 391912 w 1717675"/>
              <a:gd name="connsiteY2792" fmla="*/ 391912 w 1717675"/>
              <a:gd name="connsiteX2793" fmla="*/ 391912 w 1717675"/>
              <a:gd name="connsiteY2793" fmla="*/ 391912 w 1717675"/>
              <a:gd name="connsiteX2794" fmla="*/ 391912 w 1717675"/>
              <a:gd name="connsiteY2794" fmla="*/ 391912 w 1717675"/>
              <a:gd name="connsiteX2795" fmla="*/ 391912 w 1717675"/>
              <a:gd name="connsiteY2795" fmla="*/ 391912 w 1717675"/>
              <a:gd name="connsiteX2796" fmla="*/ 391912 w 1717675"/>
              <a:gd name="connsiteY2796" fmla="*/ 391912 w 1717675"/>
              <a:gd name="connsiteX2797" fmla="*/ 391912 w 1717675"/>
              <a:gd name="connsiteY2797" fmla="*/ 391912 w 1717675"/>
              <a:gd name="connsiteX2798" fmla="*/ 391912 w 1717675"/>
              <a:gd name="connsiteY2798" fmla="*/ 391912 w 1717675"/>
              <a:gd name="connsiteX2799" fmla="*/ 391912 w 1717675"/>
              <a:gd name="connsiteY2799" fmla="*/ 391912 w 1717675"/>
              <a:gd name="connsiteX2800" fmla="*/ 391912 w 1717675"/>
              <a:gd name="connsiteY2800" fmla="*/ 391912 w 1717675"/>
              <a:gd name="connsiteX2801" fmla="*/ 391912 w 1717675"/>
              <a:gd name="connsiteY2801" fmla="*/ 391912 w 1717675"/>
              <a:gd name="connsiteX2802" fmla="*/ 391912 w 1717675"/>
              <a:gd name="connsiteY2802" fmla="*/ 391912 w 1717675"/>
              <a:gd name="connsiteX2803" fmla="*/ 391912 w 1717675"/>
              <a:gd name="connsiteY2803" fmla="*/ 391912 w 1717675"/>
              <a:gd name="connsiteX2804" fmla="*/ 391912 w 1717675"/>
              <a:gd name="connsiteY2804" fmla="*/ 391912 w 1717675"/>
              <a:gd name="connsiteX2805" fmla="*/ 391912 w 1717675"/>
              <a:gd name="connsiteY2805" fmla="*/ 391912 w 1717675"/>
              <a:gd name="connsiteX2806" fmla="*/ 391912 w 1717675"/>
              <a:gd name="connsiteY2806" fmla="*/ 391912 w 1717675"/>
              <a:gd name="connsiteX2807" fmla="*/ 391912 w 1717675"/>
              <a:gd name="connsiteY2807" fmla="*/ 391912 w 1717675"/>
              <a:gd name="connsiteX2808" fmla="*/ 391912 w 1717675"/>
              <a:gd name="connsiteY2808" fmla="*/ 391912 w 1717675"/>
              <a:gd name="connsiteX2809" fmla="*/ 391912 w 1717675"/>
              <a:gd name="connsiteY2809" fmla="*/ 391912 w 1717675"/>
              <a:gd name="connsiteX2810" fmla="*/ 391912 w 1717675"/>
              <a:gd name="connsiteY2810" fmla="*/ 391912 w 1717675"/>
              <a:gd name="connsiteX2811" fmla="*/ 391912 w 1717675"/>
              <a:gd name="connsiteY2811" fmla="*/ 391912 w 1717675"/>
              <a:gd name="connsiteX2812" fmla="*/ 391912 w 1717675"/>
              <a:gd name="connsiteY2812" fmla="*/ 391912 w 1717675"/>
              <a:gd name="connsiteX2813" fmla="*/ 391912 w 1717675"/>
              <a:gd name="connsiteY2813" fmla="*/ 391912 w 1717675"/>
              <a:gd name="connsiteX2814" fmla="*/ 391912 w 1717675"/>
              <a:gd name="connsiteY2814" fmla="*/ 391912 w 1717675"/>
              <a:gd name="connsiteX2815" fmla="*/ 391912 w 1717675"/>
              <a:gd name="connsiteY2815" fmla="*/ 391912 w 1717675"/>
              <a:gd name="connsiteX2816" fmla="*/ 391912 w 1717675"/>
              <a:gd name="connsiteY2816" fmla="*/ 391912 w 1717675"/>
              <a:gd name="connsiteX2817" fmla="*/ 391912 w 1717675"/>
              <a:gd name="connsiteY2817" fmla="*/ 391912 w 1717675"/>
              <a:gd name="connsiteX2818" fmla="*/ 391912 w 1717675"/>
              <a:gd name="connsiteY2818" fmla="*/ 391912 w 1717675"/>
              <a:gd name="connsiteX2819" fmla="*/ 391912 w 1717675"/>
              <a:gd name="connsiteY2819" fmla="*/ 391912 w 1717675"/>
              <a:gd name="connsiteX2820" fmla="*/ 391912 w 1717675"/>
              <a:gd name="connsiteY2820" fmla="*/ 391912 w 1717675"/>
              <a:gd name="connsiteX2821" fmla="*/ 391912 w 1717675"/>
              <a:gd name="connsiteY2821" fmla="*/ 391912 w 1717675"/>
              <a:gd name="connsiteX2822" fmla="*/ 391912 w 1717675"/>
              <a:gd name="connsiteY2822" fmla="*/ 391912 w 1717675"/>
              <a:gd name="connsiteX2823" fmla="*/ 391912 w 1717675"/>
              <a:gd name="connsiteY2823" fmla="*/ 391912 w 1717675"/>
              <a:gd name="connsiteX2824" fmla="*/ 391912 w 1717675"/>
              <a:gd name="connsiteY2824" fmla="*/ 391912 w 1717675"/>
              <a:gd name="connsiteX2825" fmla="*/ 391912 w 1717675"/>
              <a:gd name="connsiteY2825" fmla="*/ 391912 w 1717675"/>
              <a:gd name="connsiteX2826" fmla="*/ 391912 w 1717675"/>
              <a:gd name="connsiteY2826" fmla="*/ 391912 w 1717675"/>
              <a:gd name="connsiteX2827" fmla="*/ 391912 w 1717675"/>
              <a:gd name="connsiteY2827" fmla="*/ 391912 w 1717675"/>
              <a:gd name="connsiteX2828" fmla="*/ 391912 w 1717675"/>
              <a:gd name="connsiteY2828" fmla="*/ 391912 w 1717675"/>
              <a:gd name="connsiteX2829" fmla="*/ 391912 w 1717675"/>
              <a:gd name="connsiteY2829" fmla="*/ 391912 w 1717675"/>
              <a:gd name="connsiteX2830" fmla="*/ 391912 w 1717675"/>
              <a:gd name="connsiteY2830" fmla="*/ 391912 w 1717675"/>
              <a:gd name="connsiteX2831" fmla="*/ 391912 w 1717675"/>
              <a:gd name="connsiteY2831" fmla="*/ 391912 w 1717675"/>
              <a:gd name="connsiteX2832" fmla="*/ 391912 w 1717675"/>
              <a:gd name="connsiteY2832" fmla="*/ 391912 w 1717675"/>
              <a:gd name="connsiteX2833" fmla="*/ 391912 w 1717675"/>
              <a:gd name="connsiteY2833" fmla="*/ 391912 w 1717675"/>
              <a:gd name="connsiteX2834" fmla="*/ 391912 w 1717675"/>
              <a:gd name="connsiteY2834" fmla="*/ 391912 w 1717675"/>
              <a:gd name="connsiteX2835" fmla="*/ 391912 w 1717675"/>
              <a:gd name="connsiteY2835" fmla="*/ 391912 w 1717675"/>
              <a:gd name="connsiteX2836" fmla="*/ 391912 w 1717675"/>
              <a:gd name="connsiteY2836" fmla="*/ 391912 w 1717675"/>
              <a:gd name="connsiteX2837" fmla="*/ 391912 w 1717675"/>
              <a:gd name="connsiteY2837" fmla="*/ 391912 w 1717675"/>
              <a:gd name="connsiteX2838" fmla="*/ 391912 w 1717675"/>
              <a:gd name="connsiteY2838" fmla="*/ 391912 w 1717675"/>
              <a:gd name="connsiteX2839" fmla="*/ 391912 w 1717675"/>
              <a:gd name="connsiteY2839" fmla="*/ 391912 w 1717675"/>
              <a:gd name="connsiteX2840" fmla="*/ 391912 w 1717675"/>
              <a:gd name="connsiteY2840" fmla="*/ 391912 w 1717675"/>
              <a:gd name="connsiteX2841" fmla="*/ 391912 w 1717675"/>
              <a:gd name="connsiteY2841" fmla="*/ 391912 w 1717675"/>
              <a:gd name="connsiteX2842" fmla="*/ 391912 w 1717675"/>
              <a:gd name="connsiteY2842" fmla="*/ 391912 w 1717675"/>
              <a:gd name="connsiteX2843" fmla="*/ 391912 w 1717675"/>
              <a:gd name="connsiteY2843" fmla="*/ 391912 w 1717675"/>
              <a:gd name="connsiteX2844" fmla="*/ 391912 w 1717675"/>
              <a:gd name="connsiteY2844" fmla="*/ 391912 w 1717675"/>
              <a:gd name="connsiteX2845" fmla="*/ 391912 w 1717675"/>
              <a:gd name="connsiteY2845" fmla="*/ 391912 w 1717675"/>
              <a:gd name="connsiteX2846" fmla="*/ 391912 w 1717675"/>
              <a:gd name="connsiteY2846" fmla="*/ 391912 w 1717675"/>
              <a:gd name="connsiteX2847" fmla="*/ 391912 w 1717675"/>
              <a:gd name="connsiteY2847" fmla="*/ 391912 w 1717675"/>
              <a:gd name="connsiteX2848" fmla="*/ 391912 w 1717675"/>
              <a:gd name="connsiteY2848" fmla="*/ 391912 w 1717675"/>
              <a:gd name="connsiteX2849" fmla="*/ 391912 w 1717675"/>
              <a:gd name="connsiteY2849" fmla="*/ 391912 w 1717675"/>
              <a:gd name="connsiteX2850" fmla="*/ 391912 w 1717675"/>
              <a:gd name="connsiteY2850" fmla="*/ 391912 w 1717675"/>
              <a:gd name="connsiteX2851" fmla="*/ 391912 w 1717675"/>
              <a:gd name="connsiteY2851" fmla="*/ 391912 w 1717675"/>
              <a:gd name="connsiteX2852" fmla="*/ 391912 w 1717675"/>
              <a:gd name="connsiteY2852" fmla="*/ 391912 w 1717675"/>
              <a:gd name="connsiteX2853" fmla="*/ 391912 w 1717675"/>
              <a:gd name="connsiteY2853" fmla="*/ 391912 w 1717675"/>
              <a:gd name="connsiteX2854" fmla="*/ 391912 w 1717675"/>
              <a:gd name="connsiteY2854" fmla="*/ 391912 w 1717675"/>
              <a:gd name="connsiteX2855" fmla="*/ 391912 w 1717675"/>
              <a:gd name="connsiteY2855" fmla="*/ 391912 w 1717675"/>
              <a:gd name="connsiteX2856" fmla="*/ 391912 w 1717675"/>
              <a:gd name="connsiteY2856" fmla="*/ 391912 w 1717675"/>
              <a:gd name="connsiteX2857" fmla="*/ 391912 w 1717675"/>
              <a:gd name="connsiteY2857" fmla="*/ 391912 w 1717675"/>
              <a:gd name="connsiteX2858" fmla="*/ 391912 w 1717675"/>
              <a:gd name="connsiteY2858" fmla="*/ 391912 w 1717675"/>
              <a:gd name="connsiteX2859" fmla="*/ 391912 w 1717675"/>
              <a:gd name="connsiteY2859" fmla="*/ 391912 w 1717675"/>
              <a:gd name="connsiteX2860" fmla="*/ 391912 w 1717675"/>
              <a:gd name="connsiteY2860" fmla="*/ 391912 w 1717675"/>
              <a:gd name="connsiteX2861" fmla="*/ 391912 w 1717675"/>
              <a:gd name="connsiteY2861" fmla="*/ 391912 w 1717675"/>
              <a:gd name="connsiteX2862" fmla="*/ 391912 w 1717675"/>
              <a:gd name="connsiteY2862" fmla="*/ 391912 w 1717675"/>
              <a:gd name="connsiteX2863" fmla="*/ 391912 w 1717675"/>
              <a:gd name="connsiteY2863" fmla="*/ 391912 w 1717675"/>
              <a:gd name="connsiteX2864" fmla="*/ 391912 w 1717675"/>
              <a:gd name="connsiteY2864" fmla="*/ 391912 w 1717675"/>
              <a:gd name="connsiteX2865" fmla="*/ 391912 w 1717675"/>
              <a:gd name="connsiteY2865" fmla="*/ 391912 w 1717675"/>
              <a:gd name="connsiteX2866" fmla="*/ 391912 w 1717675"/>
              <a:gd name="connsiteY2866" fmla="*/ 391912 w 1717675"/>
              <a:gd name="connsiteX2867" fmla="*/ 391912 w 1717675"/>
              <a:gd name="connsiteY2867" fmla="*/ 391912 w 1717675"/>
              <a:gd name="connsiteX2868" fmla="*/ 391912 w 1717675"/>
              <a:gd name="connsiteY2868" fmla="*/ 391912 w 1717675"/>
              <a:gd name="connsiteX2869" fmla="*/ 391912 w 1717675"/>
              <a:gd name="connsiteY2869" fmla="*/ 391912 w 1717675"/>
              <a:gd name="connsiteX2870" fmla="*/ 391912 w 1717675"/>
              <a:gd name="connsiteY2870" fmla="*/ 391912 w 1717675"/>
              <a:gd name="connsiteX2871" fmla="*/ 391912 w 1717675"/>
              <a:gd name="connsiteY2871" fmla="*/ 391912 w 1717675"/>
              <a:gd name="connsiteX2872" fmla="*/ 391912 w 1717675"/>
              <a:gd name="connsiteY2872" fmla="*/ 391912 w 1717675"/>
              <a:gd name="connsiteX2873" fmla="*/ 391912 w 1717675"/>
              <a:gd name="connsiteY2873" fmla="*/ 391912 w 1717675"/>
              <a:gd name="connsiteX2874" fmla="*/ 391912 w 1717675"/>
              <a:gd name="connsiteY2874" fmla="*/ 391912 w 1717675"/>
              <a:gd name="connsiteX2875" fmla="*/ 391912 w 1717675"/>
              <a:gd name="connsiteY2875" fmla="*/ 391912 w 1717675"/>
              <a:gd name="connsiteX2876" fmla="*/ 391912 w 1717675"/>
              <a:gd name="connsiteY2876" fmla="*/ 391912 w 1717675"/>
              <a:gd name="connsiteX2877" fmla="*/ 391912 w 1717675"/>
              <a:gd name="connsiteY2877" fmla="*/ 391912 w 1717675"/>
              <a:gd name="connsiteX2878" fmla="*/ 391912 w 1717675"/>
              <a:gd name="connsiteY2878" fmla="*/ 391912 w 1717675"/>
              <a:gd name="connsiteX2879" fmla="*/ 391912 w 1717675"/>
              <a:gd name="connsiteY2879" fmla="*/ 391912 w 1717675"/>
              <a:gd name="connsiteX2880" fmla="*/ 391912 w 1717675"/>
              <a:gd name="connsiteY2880" fmla="*/ 391912 w 1717675"/>
              <a:gd name="connsiteX2881" fmla="*/ 391912 w 1717675"/>
              <a:gd name="connsiteY2881" fmla="*/ 391912 w 1717675"/>
              <a:gd name="connsiteX2882" fmla="*/ 391912 w 1717675"/>
              <a:gd name="connsiteY2882" fmla="*/ 391912 w 1717675"/>
              <a:gd name="connsiteX2883" fmla="*/ 391912 w 1717675"/>
              <a:gd name="connsiteY2883" fmla="*/ 391912 w 1717675"/>
              <a:gd name="connsiteX2884" fmla="*/ 391912 w 1717675"/>
              <a:gd name="connsiteY2884" fmla="*/ 391912 w 1717675"/>
              <a:gd name="connsiteX2885" fmla="*/ 391912 w 1717675"/>
              <a:gd name="connsiteY2885" fmla="*/ 391912 w 1717675"/>
              <a:gd name="connsiteX2886" fmla="*/ 391912 w 1717675"/>
              <a:gd name="connsiteY2886" fmla="*/ 391912 w 1717675"/>
              <a:gd name="connsiteX2887" fmla="*/ 391912 w 1717675"/>
              <a:gd name="connsiteY2887" fmla="*/ 391912 w 1717675"/>
              <a:gd name="connsiteX2888" fmla="*/ 391912 w 1717675"/>
              <a:gd name="connsiteY2888" fmla="*/ 391912 w 1717675"/>
              <a:gd name="connsiteX2889" fmla="*/ 391912 w 1717675"/>
              <a:gd name="connsiteY2889" fmla="*/ 391912 w 1717675"/>
              <a:gd name="connsiteX2890" fmla="*/ 391912 w 1717675"/>
              <a:gd name="connsiteY2890" fmla="*/ 391912 w 1717675"/>
              <a:gd name="connsiteX2891" fmla="*/ 391912 w 1717675"/>
              <a:gd name="connsiteY2891" fmla="*/ 391912 w 1717675"/>
              <a:gd name="connsiteX2892" fmla="*/ 391912 w 1717675"/>
              <a:gd name="connsiteY2892" fmla="*/ 391912 w 1717675"/>
              <a:gd name="connsiteX2893" fmla="*/ 391912 w 1717675"/>
              <a:gd name="connsiteY2893" fmla="*/ 391912 w 1717675"/>
              <a:gd name="connsiteX2894" fmla="*/ 391912 w 1717675"/>
              <a:gd name="connsiteY2894" fmla="*/ 391912 w 1717675"/>
              <a:gd name="connsiteX2895" fmla="*/ 391912 w 1717675"/>
              <a:gd name="connsiteY2895" fmla="*/ 391912 w 1717675"/>
              <a:gd name="connsiteX2896" fmla="*/ 391912 w 1717675"/>
              <a:gd name="connsiteY2896" fmla="*/ 391912 w 1717675"/>
              <a:gd name="connsiteX2897" fmla="*/ 391912 w 1717675"/>
              <a:gd name="connsiteY2897" fmla="*/ 391912 w 1717675"/>
              <a:gd name="connsiteX2898" fmla="*/ 391912 w 1717675"/>
              <a:gd name="connsiteY2898" fmla="*/ 391912 w 1717675"/>
              <a:gd name="connsiteX2899" fmla="*/ 391912 w 1717675"/>
              <a:gd name="connsiteY2899" fmla="*/ 391912 w 1717675"/>
              <a:gd name="connsiteX2900" fmla="*/ 391912 w 1717675"/>
              <a:gd name="connsiteY2900" fmla="*/ 391912 w 1717675"/>
              <a:gd name="connsiteX2901" fmla="*/ 391912 w 1717675"/>
              <a:gd name="connsiteY2901" fmla="*/ 391912 w 1717675"/>
              <a:gd name="connsiteX2902" fmla="*/ 391912 w 1717675"/>
              <a:gd name="connsiteY2902" fmla="*/ 391912 w 1717675"/>
              <a:gd name="connsiteX2903" fmla="*/ 391912 w 1717675"/>
              <a:gd name="connsiteY2903" fmla="*/ 391912 w 1717675"/>
              <a:gd name="connsiteX2904" fmla="*/ 391912 w 1717675"/>
              <a:gd name="connsiteY2904" fmla="*/ 391912 w 1717675"/>
              <a:gd name="connsiteX2905" fmla="*/ 391912 w 1717675"/>
              <a:gd name="connsiteY2905" fmla="*/ 391912 w 1717675"/>
              <a:gd name="connsiteX2906" fmla="*/ 391912 w 1717675"/>
              <a:gd name="connsiteY2906" fmla="*/ 391912 w 1717675"/>
              <a:gd name="connsiteX2907" fmla="*/ 391912 w 1717675"/>
              <a:gd name="connsiteY2907" fmla="*/ 391912 w 1717675"/>
              <a:gd name="connsiteX2908" fmla="*/ 391912 w 1717675"/>
              <a:gd name="connsiteY2908" fmla="*/ 391912 w 1717675"/>
              <a:gd name="connsiteX2909" fmla="*/ 391912 w 1717675"/>
              <a:gd name="connsiteY2909" fmla="*/ 391912 w 1717675"/>
              <a:gd name="connsiteX2910" fmla="*/ 391912 w 1717675"/>
              <a:gd name="connsiteY2910" fmla="*/ 391912 w 1717675"/>
              <a:gd name="connsiteX2911" fmla="*/ 391912 w 1717675"/>
              <a:gd name="connsiteY2911" fmla="*/ 391912 w 1717675"/>
              <a:gd name="connsiteX2912" fmla="*/ 391912 w 1717675"/>
              <a:gd name="connsiteY2912" fmla="*/ 391912 w 1717675"/>
              <a:gd name="connsiteX2913" fmla="*/ 391912 w 1717675"/>
              <a:gd name="connsiteY2913" fmla="*/ 391912 w 1717675"/>
              <a:gd name="connsiteX2914" fmla="*/ 391912 w 1717675"/>
              <a:gd name="connsiteY2914" fmla="*/ 391912 w 1717675"/>
              <a:gd name="connsiteX2915" fmla="*/ 391912 w 1717675"/>
              <a:gd name="connsiteY2915" fmla="*/ 391912 w 1717675"/>
              <a:gd name="connsiteX2916" fmla="*/ 391912 w 1717675"/>
              <a:gd name="connsiteY2916" fmla="*/ 391912 w 1717675"/>
              <a:gd name="connsiteX2917" fmla="*/ 391912 w 1717675"/>
              <a:gd name="connsiteY2917" fmla="*/ 391912 w 1717675"/>
              <a:gd name="connsiteX2918" fmla="*/ 391912 w 1717675"/>
              <a:gd name="connsiteY2918" fmla="*/ 391912 w 1717675"/>
              <a:gd name="connsiteX2919" fmla="*/ 391912 w 1717675"/>
              <a:gd name="connsiteY2919" fmla="*/ 391912 w 1717675"/>
              <a:gd name="connsiteX2920" fmla="*/ 391912 w 1717675"/>
              <a:gd name="connsiteY2920" fmla="*/ 391912 w 1717675"/>
              <a:gd name="connsiteX2921" fmla="*/ 391912 w 1717675"/>
              <a:gd name="connsiteY2921" fmla="*/ 391912 w 1717675"/>
              <a:gd name="connsiteX2922" fmla="*/ 391912 w 1717675"/>
              <a:gd name="connsiteY2922" fmla="*/ 391912 w 1717675"/>
              <a:gd name="connsiteX2923" fmla="*/ 391912 w 1717675"/>
              <a:gd name="connsiteY2923" fmla="*/ 391912 w 1717675"/>
              <a:gd name="connsiteX2924" fmla="*/ 391912 w 1717675"/>
              <a:gd name="connsiteY2924" fmla="*/ 391912 w 1717675"/>
              <a:gd name="connsiteX2925" fmla="*/ 391912 w 1717675"/>
              <a:gd name="connsiteY2925" fmla="*/ 391912 w 1717675"/>
              <a:gd name="connsiteX2926" fmla="*/ 391912 w 1717675"/>
              <a:gd name="connsiteY2926" fmla="*/ 391912 w 1717675"/>
              <a:gd name="connsiteX2927" fmla="*/ 391912 w 1717675"/>
              <a:gd name="connsiteY2927" fmla="*/ 391912 w 1717675"/>
              <a:gd name="connsiteX2928" fmla="*/ 391912 w 1717675"/>
              <a:gd name="connsiteY2928" fmla="*/ 391912 w 1717675"/>
              <a:gd name="connsiteX2929" fmla="*/ 391912 w 1717675"/>
              <a:gd name="connsiteY2929" fmla="*/ 391912 w 1717675"/>
              <a:gd name="connsiteX2930" fmla="*/ 391912 w 1717675"/>
              <a:gd name="connsiteY2930" fmla="*/ 391912 w 1717675"/>
              <a:gd name="connsiteX2931" fmla="*/ 391912 w 1717675"/>
              <a:gd name="connsiteY2931" fmla="*/ 391912 w 1717675"/>
              <a:gd name="connsiteX2932" fmla="*/ 391912 w 1717675"/>
              <a:gd name="connsiteY2932" fmla="*/ 391912 w 1717675"/>
              <a:gd name="connsiteX2933" fmla="*/ 391912 w 1717675"/>
              <a:gd name="connsiteY2933" fmla="*/ 391912 w 1717675"/>
              <a:gd name="connsiteX2934" fmla="*/ 391912 w 1717675"/>
              <a:gd name="connsiteY2934" fmla="*/ 391912 w 1717675"/>
              <a:gd name="connsiteX2935" fmla="*/ 391912 w 1717675"/>
              <a:gd name="connsiteY2935" fmla="*/ 391912 w 1717675"/>
              <a:gd name="connsiteX2936" fmla="*/ 391912 w 1717675"/>
              <a:gd name="connsiteY2936" fmla="*/ 391912 w 1717675"/>
              <a:gd name="connsiteX2937" fmla="*/ 391912 w 1717675"/>
              <a:gd name="connsiteY2937" fmla="*/ 391912 w 1717675"/>
              <a:gd name="connsiteX2938" fmla="*/ 391912 w 1717675"/>
              <a:gd name="connsiteY2938" fmla="*/ 391912 w 1717675"/>
              <a:gd name="connsiteX2939" fmla="*/ 391912 w 1717675"/>
              <a:gd name="connsiteY2939" fmla="*/ 391912 w 1717675"/>
              <a:gd name="connsiteX2940" fmla="*/ 391912 w 1717675"/>
              <a:gd name="connsiteY2940" fmla="*/ 391912 w 1717675"/>
              <a:gd name="connsiteX2941" fmla="*/ 391912 w 1717675"/>
              <a:gd name="connsiteY2941" fmla="*/ 391912 w 1717675"/>
              <a:gd name="connsiteX2942" fmla="*/ 391912 w 1717675"/>
              <a:gd name="connsiteY2942" fmla="*/ 391912 w 1717675"/>
              <a:gd name="connsiteX2943" fmla="*/ 391912 w 1717675"/>
              <a:gd name="connsiteY2943" fmla="*/ 391912 w 1717675"/>
              <a:gd name="connsiteX2944" fmla="*/ 391912 w 1717675"/>
              <a:gd name="connsiteY2944" fmla="*/ 391912 w 1717675"/>
              <a:gd name="connsiteX2945" fmla="*/ 391912 w 1717675"/>
              <a:gd name="connsiteY2945" fmla="*/ 391912 w 1717675"/>
              <a:gd name="connsiteX2946" fmla="*/ 391912 w 1717675"/>
              <a:gd name="connsiteY2946" fmla="*/ 391912 w 1717675"/>
              <a:gd name="connsiteX2947" fmla="*/ 391912 w 1717675"/>
              <a:gd name="connsiteY2947" fmla="*/ 391912 w 1717675"/>
              <a:gd name="connsiteX2948" fmla="*/ 391912 w 1717675"/>
              <a:gd name="connsiteY2948" fmla="*/ 391912 w 1717675"/>
              <a:gd name="connsiteX2949" fmla="*/ 391912 w 1717675"/>
              <a:gd name="connsiteY2949" fmla="*/ 391912 w 1717675"/>
              <a:gd name="connsiteX2950" fmla="*/ 391912 w 1717675"/>
              <a:gd name="connsiteY2950" fmla="*/ 391912 w 1717675"/>
              <a:gd name="connsiteX2951" fmla="*/ 391912 w 1717675"/>
              <a:gd name="connsiteY2951" fmla="*/ 391912 w 1717675"/>
              <a:gd name="connsiteX2952" fmla="*/ 391912 w 1717675"/>
              <a:gd name="connsiteY2952" fmla="*/ 391912 w 1717675"/>
              <a:gd name="connsiteX2953" fmla="*/ 391912 w 1717675"/>
              <a:gd name="connsiteY2953" fmla="*/ 391912 w 1717675"/>
              <a:gd name="connsiteX2954" fmla="*/ 391912 w 1717675"/>
              <a:gd name="connsiteY2954" fmla="*/ 391912 w 1717675"/>
              <a:gd name="connsiteX2955" fmla="*/ 391912 w 1717675"/>
              <a:gd name="connsiteY2955" fmla="*/ 391912 w 1717675"/>
              <a:gd name="connsiteX2956" fmla="*/ 391912 w 1717675"/>
              <a:gd name="connsiteY2956" fmla="*/ 391912 w 1717675"/>
              <a:gd name="connsiteX2957" fmla="*/ 391912 w 1717675"/>
              <a:gd name="connsiteY2957" fmla="*/ 391912 w 1717675"/>
              <a:gd name="connsiteX2958" fmla="*/ 391912 w 1717675"/>
              <a:gd name="connsiteY2958" fmla="*/ 391912 w 1717675"/>
              <a:gd name="connsiteX2959" fmla="*/ 391912 w 1717675"/>
              <a:gd name="connsiteY2959" fmla="*/ 391912 w 1717675"/>
              <a:gd name="connsiteX2960" fmla="*/ 391912 w 1717675"/>
              <a:gd name="connsiteY2960" fmla="*/ 391912 w 1717675"/>
              <a:gd name="connsiteX2961" fmla="*/ 391912 w 1717675"/>
              <a:gd name="connsiteY2961" fmla="*/ 391912 w 1717675"/>
              <a:gd name="connsiteX2962" fmla="*/ 391912 w 1717675"/>
              <a:gd name="connsiteY2962" fmla="*/ 391912 w 1717675"/>
              <a:gd name="connsiteX2963" fmla="*/ 391912 w 1717675"/>
              <a:gd name="connsiteY2963" fmla="*/ 391912 w 1717675"/>
              <a:gd name="connsiteX2964" fmla="*/ 391912 w 1717675"/>
              <a:gd name="connsiteY2964" fmla="*/ 391912 w 1717675"/>
              <a:gd name="connsiteX2965" fmla="*/ 391912 w 1717675"/>
              <a:gd name="connsiteY2965" fmla="*/ 391912 w 1717675"/>
              <a:gd name="connsiteX2966" fmla="*/ 391912 w 1717675"/>
              <a:gd name="connsiteY2966" fmla="*/ 391912 w 1717675"/>
              <a:gd name="connsiteX2967" fmla="*/ 391912 w 1717675"/>
              <a:gd name="connsiteY2967" fmla="*/ 391912 w 1717675"/>
              <a:gd name="connsiteX2968" fmla="*/ 391912 w 1717675"/>
              <a:gd name="connsiteY2968" fmla="*/ 391912 w 1717675"/>
              <a:gd name="connsiteX2969" fmla="*/ 391912 w 1717675"/>
              <a:gd name="connsiteY2969" fmla="*/ 391912 w 1717675"/>
              <a:gd name="connsiteX2970" fmla="*/ 391912 w 1717675"/>
              <a:gd name="connsiteY2970" fmla="*/ 391912 w 1717675"/>
              <a:gd name="connsiteX2971" fmla="*/ 391912 w 1717675"/>
              <a:gd name="connsiteY2971" fmla="*/ 391912 w 1717675"/>
              <a:gd name="connsiteX2972" fmla="*/ 391912 w 1717675"/>
              <a:gd name="connsiteY2972" fmla="*/ 391912 w 1717675"/>
              <a:gd name="connsiteX2973" fmla="*/ 391912 w 1717675"/>
              <a:gd name="connsiteY2973" fmla="*/ 391912 w 1717675"/>
              <a:gd name="connsiteX2974" fmla="*/ 391912 w 1717675"/>
              <a:gd name="connsiteY2974" fmla="*/ 391912 w 1717675"/>
              <a:gd name="connsiteX2975" fmla="*/ 391912 w 1717675"/>
              <a:gd name="connsiteY2975" fmla="*/ 391912 w 1717675"/>
              <a:gd name="connsiteX2976" fmla="*/ 391912 w 1717675"/>
              <a:gd name="connsiteY2976" fmla="*/ 391912 w 1717675"/>
              <a:gd name="connsiteX2977" fmla="*/ 391912 w 1717675"/>
              <a:gd name="connsiteY2977" fmla="*/ 391912 w 1717675"/>
              <a:gd name="connsiteX2978" fmla="*/ 391912 w 1717675"/>
              <a:gd name="connsiteY2978" fmla="*/ 391912 w 1717675"/>
              <a:gd name="connsiteX2979" fmla="*/ 391912 w 1717675"/>
              <a:gd name="connsiteY2979" fmla="*/ 391912 w 1717675"/>
              <a:gd name="connsiteX2980" fmla="*/ 391912 w 1717675"/>
              <a:gd name="connsiteY2980" fmla="*/ 391912 w 1717675"/>
              <a:gd name="connsiteX2981" fmla="*/ 391912 w 1717675"/>
              <a:gd name="connsiteY2981" fmla="*/ 391912 w 1717675"/>
              <a:gd name="connsiteX2982" fmla="*/ 391912 w 1717675"/>
              <a:gd name="connsiteY2982" fmla="*/ 391912 w 1717675"/>
              <a:gd name="connsiteX2983" fmla="*/ 391912 w 1717675"/>
              <a:gd name="connsiteY2983" fmla="*/ 391912 w 1717675"/>
              <a:gd name="connsiteX2984" fmla="*/ 391912 w 1717675"/>
              <a:gd name="connsiteY2984" fmla="*/ 391912 w 1717675"/>
              <a:gd name="connsiteX2985" fmla="*/ 391912 w 1717675"/>
              <a:gd name="connsiteY2985" fmla="*/ 391912 w 1717675"/>
              <a:gd name="connsiteX2986" fmla="*/ 391912 w 1717675"/>
              <a:gd name="connsiteY2986" fmla="*/ 391912 w 1717675"/>
              <a:gd name="connsiteX2987" fmla="*/ 391912 w 1717675"/>
              <a:gd name="connsiteY2987" fmla="*/ 391912 w 1717675"/>
              <a:gd name="connsiteX2988" fmla="*/ 391912 w 1717675"/>
              <a:gd name="connsiteY2988" fmla="*/ 391912 w 1717675"/>
              <a:gd name="connsiteX2989" fmla="*/ 391912 w 1717675"/>
              <a:gd name="connsiteY2989" fmla="*/ 391912 w 1717675"/>
              <a:gd name="connsiteX2990" fmla="*/ 391912 w 1717675"/>
              <a:gd name="connsiteY2990" fmla="*/ 391912 w 1717675"/>
              <a:gd name="connsiteX2991" fmla="*/ 391912 w 1717675"/>
              <a:gd name="connsiteY2991" fmla="*/ 391912 w 1717675"/>
              <a:gd name="connsiteX2992" fmla="*/ 391912 w 1717675"/>
              <a:gd name="connsiteY2992" fmla="*/ 391912 w 1717675"/>
              <a:gd name="connsiteX2993" fmla="*/ 391912 w 1717675"/>
              <a:gd name="connsiteY2993" fmla="*/ 391912 w 1717675"/>
              <a:gd name="connsiteX2994" fmla="*/ 391912 w 1717675"/>
              <a:gd name="connsiteY2994" fmla="*/ 391912 w 1717675"/>
              <a:gd name="connsiteX2995" fmla="*/ 391912 w 1717675"/>
              <a:gd name="connsiteY2995" fmla="*/ 391912 w 1717675"/>
              <a:gd name="connsiteX2996" fmla="*/ 391912 w 1717675"/>
              <a:gd name="connsiteY2996" fmla="*/ 391912 w 1717675"/>
              <a:gd name="connsiteX2997" fmla="*/ 391912 w 1717675"/>
              <a:gd name="connsiteY2997" fmla="*/ 391912 w 1717675"/>
              <a:gd name="connsiteX2998" fmla="*/ 391912 w 1717675"/>
              <a:gd name="connsiteY2998" fmla="*/ 391912 w 1717675"/>
              <a:gd name="connsiteX2999" fmla="*/ 391912 w 1717675"/>
              <a:gd name="connsiteY2999" fmla="*/ 391912 w 1717675"/>
              <a:gd name="connsiteX3000" fmla="*/ 391912 w 1717675"/>
              <a:gd name="connsiteY3000" fmla="*/ 391912 w 1717675"/>
              <a:gd name="connsiteX3001" fmla="*/ 391912 w 1717675"/>
              <a:gd name="connsiteY3001" fmla="*/ 391912 w 1717675"/>
              <a:gd name="connsiteX3002" fmla="*/ 391912 w 1717675"/>
              <a:gd name="connsiteY3002" fmla="*/ 391912 w 1717675"/>
              <a:gd name="connsiteX3003" fmla="*/ 391912 w 1717675"/>
              <a:gd name="connsiteY3003" fmla="*/ 391912 w 1717675"/>
              <a:gd name="connsiteX3004" fmla="*/ 391912 w 1717675"/>
              <a:gd name="connsiteY3004" fmla="*/ 391912 w 1717675"/>
              <a:gd name="connsiteX3005" fmla="*/ 391912 w 1717675"/>
              <a:gd name="connsiteY3005" fmla="*/ 391912 w 1717675"/>
              <a:gd name="connsiteX3006" fmla="*/ 391912 w 1717675"/>
              <a:gd name="connsiteY3006" fmla="*/ 391912 w 1717675"/>
              <a:gd name="connsiteX3007" fmla="*/ 391912 w 1717675"/>
              <a:gd name="connsiteY3007" fmla="*/ 391912 w 1717675"/>
              <a:gd name="connsiteX3008" fmla="*/ 391912 w 1717675"/>
              <a:gd name="connsiteY3008" fmla="*/ 391912 w 1717675"/>
              <a:gd name="connsiteX3009" fmla="*/ 391912 w 1717675"/>
              <a:gd name="connsiteY3009" fmla="*/ 391912 w 1717675"/>
              <a:gd name="connsiteX3010" fmla="*/ 391912 w 1717675"/>
              <a:gd name="connsiteY3010" fmla="*/ 391912 w 1717675"/>
              <a:gd name="connsiteX3011" fmla="*/ 391912 w 1717675"/>
              <a:gd name="connsiteY3011" fmla="*/ 391912 w 1717675"/>
              <a:gd name="connsiteX3012" fmla="*/ 391912 w 1717675"/>
              <a:gd name="connsiteY3012" fmla="*/ 391912 w 1717675"/>
              <a:gd name="connsiteX3013" fmla="*/ 391912 w 1717675"/>
              <a:gd name="connsiteY3013" fmla="*/ 391912 w 1717675"/>
              <a:gd name="connsiteX3014" fmla="*/ 391912 w 1717675"/>
              <a:gd name="connsiteY3014" fmla="*/ 391912 w 1717675"/>
              <a:gd name="connsiteX3015" fmla="*/ 391912 w 1717675"/>
              <a:gd name="connsiteY3015" fmla="*/ 391912 w 1717675"/>
              <a:gd name="connsiteX3016" fmla="*/ 391912 w 1717675"/>
              <a:gd name="connsiteY3016" fmla="*/ 391912 w 1717675"/>
              <a:gd name="connsiteX3017" fmla="*/ 391912 w 1717675"/>
              <a:gd name="connsiteY3017" fmla="*/ 391912 w 1717675"/>
              <a:gd name="connsiteX3018" fmla="*/ 391912 w 1717675"/>
              <a:gd name="connsiteY3018" fmla="*/ 391912 w 1717675"/>
              <a:gd name="connsiteX3019" fmla="*/ 391912 w 1717675"/>
              <a:gd name="connsiteY3019" fmla="*/ 391912 w 1717675"/>
              <a:gd name="connsiteX3020" fmla="*/ 391912 w 1717675"/>
              <a:gd name="connsiteY3020" fmla="*/ 391912 w 1717675"/>
              <a:gd name="connsiteX3021" fmla="*/ 391912 w 1717675"/>
              <a:gd name="connsiteY3021" fmla="*/ 391912 w 1717675"/>
              <a:gd name="connsiteX3022" fmla="*/ 391912 w 1717675"/>
              <a:gd name="connsiteY3022" fmla="*/ 391912 w 1717675"/>
              <a:gd name="connsiteX3023" fmla="*/ 391912 w 1717675"/>
              <a:gd name="connsiteY3023" fmla="*/ 391912 w 1717675"/>
              <a:gd name="connsiteX3024" fmla="*/ 391912 w 1717675"/>
              <a:gd name="connsiteY3024" fmla="*/ 391912 w 1717675"/>
              <a:gd name="connsiteX3025" fmla="*/ 391912 w 1717675"/>
              <a:gd name="connsiteY3025" fmla="*/ 391912 w 1717675"/>
              <a:gd name="connsiteX3026" fmla="*/ 391912 w 1717675"/>
              <a:gd name="connsiteY3026" fmla="*/ 391912 w 1717675"/>
              <a:gd name="connsiteX3027" fmla="*/ 391912 w 1717675"/>
              <a:gd name="connsiteY3027" fmla="*/ 391912 w 1717675"/>
              <a:gd name="connsiteX3028" fmla="*/ 391912 w 1717675"/>
              <a:gd name="connsiteY3028" fmla="*/ 391912 w 1717675"/>
              <a:gd name="connsiteX3029" fmla="*/ 391912 w 1717675"/>
              <a:gd name="connsiteY3029" fmla="*/ 391912 w 1717675"/>
              <a:gd name="connsiteX3030" fmla="*/ 391912 w 1717675"/>
              <a:gd name="connsiteY3030" fmla="*/ 391912 w 1717675"/>
              <a:gd name="connsiteX3031" fmla="*/ 391912 w 1717675"/>
              <a:gd name="connsiteY3031" fmla="*/ 391912 w 1717675"/>
              <a:gd name="connsiteX3032" fmla="*/ 391912 w 1717675"/>
              <a:gd name="connsiteY3032" fmla="*/ 391912 w 1717675"/>
              <a:gd name="connsiteX3033" fmla="*/ 391912 w 1717675"/>
              <a:gd name="connsiteY3033" fmla="*/ 391912 w 1717675"/>
              <a:gd name="connsiteX3034" fmla="*/ 391912 w 1717675"/>
              <a:gd name="connsiteY3034" fmla="*/ 391912 w 1717675"/>
              <a:gd name="connsiteX3035" fmla="*/ 391912 w 1717675"/>
              <a:gd name="connsiteY3035" fmla="*/ 391912 w 1717675"/>
              <a:gd name="connsiteX3036" fmla="*/ 391912 w 1717675"/>
              <a:gd name="connsiteY3036" fmla="*/ 391912 w 1717675"/>
              <a:gd name="connsiteX3037" fmla="*/ 391912 w 1717675"/>
              <a:gd name="connsiteY3037" fmla="*/ 391912 w 1717675"/>
              <a:gd name="connsiteX3038" fmla="*/ 391912 w 1717675"/>
              <a:gd name="connsiteY3038" fmla="*/ 391912 w 1717675"/>
              <a:gd name="connsiteX3039" fmla="*/ 391912 w 1717675"/>
              <a:gd name="connsiteY3039" fmla="*/ 391912 w 1717675"/>
              <a:gd name="connsiteX3040" fmla="*/ 391912 w 1717675"/>
              <a:gd name="connsiteY3040" fmla="*/ 391912 w 1717675"/>
              <a:gd name="connsiteX3041" fmla="*/ 391912 w 1717675"/>
              <a:gd name="connsiteY3041" fmla="*/ 391912 w 1717675"/>
              <a:gd name="connsiteX3042" fmla="*/ 391912 w 1717675"/>
              <a:gd name="connsiteY3042" fmla="*/ 391912 w 1717675"/>
              <a:gd name="connsiteX3043" fmla="*/ 391912 w 1717675"/>
              <a:gd name="connsiteY3043" fmla="*/ 391912 w 1717675"/>
              <a:gd name="connsiteX3044" fmla="*/ 391912 w 1717675"/>
              <a:gd name="connsiteY3044" fmla="*/ 391912 w 1717675"/>
              <a:gd name="connsiteX3045" fmla="*/ 391912 w 1717675"/>
              <a:gd name="connsiteY3045" fmla="*/ 391912 w 1717675"/>
              <a:gd name="connsiteX3046" fmla="*/ 391912 w 1717675"/>
              <a:gd name="connsiteY3046" fmla="*/ 391912 w 1717675"/>
              <a:gd name="connsiteX3047" fmla="*/ 391912 w 1717675"/>
              <a:gd name="connsiteY3047" fmla="*/ 391912 w 1717675"/>
              <a:gd name="connsiteX3048" fmla="*/ 391912 w 1717675"/>
              <a:gd name="connsiteY3048" fmla="*/ 391912 w 1717675"/>
              <a:gd name="connsiteX3049" fmla="*/ 391912 w 1717675"/>
              <a:gd name="connsiteY3049" fmla="*/ 391912 w 1717675"/>
              <a:gd name="connsiteX3050" fmla="*/ 391912 w 1717675"/>
              <a:gd name="connsiteY3050" fmla="*/ 391912 w 1717675"/>
              <a:gd name="connsiteX3051" fmla="*/ 391912 w 1717675"/>
              <a:gd name="connsiteY3051" fmla="*/ 391912 w 1717675"/>
              <a:gd name="connsiteX3052" fmla="*/ 391912 w 1717675"/>
              <a:gd name="connsiteY3052" fmla="*/ 391912 w 1717675"/>
              <a:gd name="connsiteX3053" fmla="*/ 391912 w 1717675"/>
              <a:gd name="connsiteY3053" fmla="*/ 391912 w 1717675"/>
              <a:gd name="connsiteX3054" fmla="*/ 391912 w 1717675"/>
              <a:gd name="connsiteY3054" fmla="*/ 391912 w 1717675"/>
              <a:gd name="connsiteX3055" fmla="*/ 391912 w 1717675"/>
              <a:gd name="connsiteY3055" fmla="*/ 391912 w 1717675"/>
              <a:gd name="connsiteX3056" fmla="*/ 391912 w 1717675"/>
              <a:gd name="connsiteY3056" fmla="*/ 391912 w 1717675"/>
              <a:gd name="connsiteX3057" fmla="*/ 391912 w 1717675"/>
              <a:gd name="connsiteY3057" fmla="*/ 391912 w 1717675"/>
              <a:gd name="connsiteX3058" fmla="*/ 391912 w 1717675"/>
              <a:gd name="connsiteY3058" fmla="*/ 391912 w 1717675"/>
              <a:gd name="connsiteX3059" fmla="*/ 391912 w 1717675"/>
              <a:gd name="connsiteY3059" fmla="*/ 391912 w 1717675"/>
              <a:gd name="connsiteX3060" fmla="*/ 391912 w 1717675"/>
              <a:gd name="connsiteY3060" fmla="*/ 391912 w 1717675"/>
              <a:gd name="connsiteX3061" fmla="*/ 391912 w 1717675"/>
              <a:gd name="connsiteY3061" fmla="*/ 391912 w 1717675"/>
              <a:gd name="connsiteX3062" fmla="*/ 391912 w 1717675"/>
              <a:gd name="connsiteY3062" fmla="*/ 391912 w 1717675"/>
              <a:gd name="connsiteX3063" fmla="*/ 391912 w 1717675"/>
              <a:gd name="connsiteY3063" fmla="*/ 391912 w 1717675"/>
              <a:gd name="connsiteX3064" fmla="*/ 391912 w 1717675"/>
              <a:gd name="connsiteY3064" fmla="*/ 391912 w 1717675"/>
              <a:gd name="connsiteX3065" fmla="*/ 391912 w 1717675"/>
              <a:gd name="connsiteY3065" fmla="*/ 391912 w 1717675"/>
              <a:gd name="connsiteX3066" fmla="*/ 391912 w 1717675"/>
              <a:gd name="connsiteY3066" fmla="*/ 391912 w 1717675"/>
              <a:gd name="connsiteX3067" fmla="*/ 391912 w 1717675"/>
              <a:gd name="connsiteY3067" fmla="*/ 391912 w 1717675"/>
              <a:gd name="connsiteX3068" fmla="*/ 391912 w 1717675"/>
              <a:gd name="connsiteY3068" fmla="*/ 391912 w 1717675"/>
              <a:gd name="connsiteX3069" fmla="*/ 391912 w 1717675"/>
              <a:gd name="connsiteY3069" fmla="*/ 391912 w 1717675"/>
              <a:gd name="connsiteX3070" fmla="*/ 391912 w 1717675"/>
              <a:gd name="connsiteY3070" fmla="*/ 391912 w 1717675"/>
              <a:gd name="connsiteX3071" fmla="*/ 391912 w 1717675"/>
              <a:gd name="connsiteY3071" fmla="*/ 391912 w 1717675"/>
              <a:gd name="connsiteX3072" fmla="*/ 391912 w 1717675"/>
              <a:gd name="connsiteY3072" fmla="*/ 391912 w 1717675"/>
              <a:gd name="connsiteX3073" fmla="*/ 391912 w 1717675"/>
              <a:gd name="connsiteY3073" fmla="*/ 391912 w 1717675"/>
              <a:gd name="connsiteX3074" fmla="*/ 391912 w 1717675"/>
              <a:gd name="connsiteY3074" fmla="*/ 391912 w 1717675"/>
              <a:gd name="connsiteX3075" fmla="*/ 391912 w 1717675"/>
              <a:gd name="connsiteY3075" fmla="*/ 391912 w 1717675"/>
              <a:gd name="connsiteX3076" fmla="*/ 391912 w 1717675"/>
              <a:gd name="connsiteY3076" fmla="*/ 391912 w 1717675"/>
              <a:gd name="connsiteX3077" fmla="*/ 391912 w 1717675"/>
              <a:gd name="connsiteY3077" fmla="*/ 391912 w 1717675"/>
              <a:gd name="connsiteX3078" fmla="*/ 391912 w 1717675"/>
              <a:gd name="connsiteY3078" fmla="*/ 391912 w 1717675"/>
              <a:gd name="connsiteX3079" fmla="*/ 391912 w 1717675"/>
              <a:gd name="connsiteY3079" fmla="*/ 391912 w 1717675"/>
              <a:gd name="connsiteX3080" fmla="*/ 391912 w 1717675"/>
              <a:gd name="connsiteY3080" fmla="*/ 391912 w 1717675"/>
              <a:gd name="connsiteX3081" fmla="*/ 391912 w 1717675"/>
              <a:gd name="connsiteY3081" fmla="*/ 391912 w 1717675"/>
              <a:gd name="connsiteX3082" fmla="*/ 391912 w 1717675"/>
              <a:gd name="connsiteY3082" fmla="*/ 391912 w 1717675"/>
              <a:gd name="connsiteX3083" fmla="*/ 391912 w 1717675"/>
              <a:gd name="connsiteY3083" fmla="*/ 391912 w 1717675"/>
              <a:gd name="connsiteX3084" fmla="*/ 391912 w 1717675"/>
              <a:gd name="connsiteY3084" fmla="*/ 391912 w 1717675"/>
              <a:gd name="connsiteX3085" fmla="*/ 391912 w 1717675"/>
              <a:gd name="connsiteY3085" fmla="*/ 391912 w 1717675"/>
              <a:gd name="connsiteX3086" fmla="*/ 391912 w 1717675"/>
              <a:gd name="connsiteY3086" fmla="*/ 391912 w 1717675"/>
              <a:gd name="connsiteX3087" fmla="*/ 391912 w 1717675"/>
              <a:gd name="connsiteY3087" fmla="*/ 391912 w 1717675"/>
              <a:gd name="connsiteX3088" fmla="*/ 391912 w 1717675"/>
              <a:gd name="connsiteY3088" fmla="*/ 391912 w 1717675"/>
              <a:gd name="connsiteX3089" fmla="*/ 391912 w 1717675"/>
              <a:gd name="connsiteY3089" fmla="*/ 391912 w 1717675"/>
              <a:gd name="connsiteX3090" fmla="*/ 391912 w 1717675"/>
              <a:gd name="connsiteY3090" fmla="*/ 391912 w 1717675"/>
              <a:gd name="connsiteX3091" fmla="*/ 391912 w 1717675"/>
              <a:gd name="connsiteY3091" fmla="*/ 391912 w 1717675"/>
              <a:gd name="connsiteX3092" fmla="*/ 391912 w 1717675"/>
              <a:gd name="connsiteY3092" fmla="*/ 391912 w 1717675"/>
              <a:gd name="connsiteX3093" fmla="*/ 391912 w 1717675"/>
              <a:gd name="connsiteY3093" fmla="*/ 391912 w 1717675"/>
              <a:gd name="connsiteX3094" fmla="*/ 391912 w 1717675"/>
              <a:gd name="connsiteY3094" fmla="*/ 391912 w 1717675"/>
              <a:gd name="connsiteX3095" fmla="*/ 391912 w 1717675"/>
              <a:gd name="connsiteY3095" fmla="*/ 391912 w 1717675"/>
              <a:gd name="connsiteX3096" fmla="*/ 391912 w 1717675"/>
              <a:gd name="connsiteY3096" fmla="*/ 391912 w 1717675"/>
              <a:gd name="connsiteX3097" fmla="*/ 391912 w 1717675"/>
              <a:gd name="connsiteY3097" fmla="*/ 391912 w 1717675"/>
              <a:gd name="connsiteX3098" fmla="*/ 391912 w 1717675"/>
              <a:gd name="connsiteY3098" fmla="*/ 391912 w 1717675"/>
              <a:gd name="connsiteX3099" fmla="*/ 391912 w 1717675"/>
              <a:gd name="connsiteY3099" fmla="*/ 391912 w 1717675"/>
              <a:gd name="connsiteX3100" fmla="*/ 391912 w 1717675"/>
              <a:gd name="connsiteY3100" fmla="*/ 391912 w 1717675"/>
              <a:gd name="connsiteX3101" fmla="*/ 391912 w 1717675"/>
              <a:gd name="connsiteY3101" fmla="*/ 391912 w 1717675"/>
              <a:gd name="connsiteX3102" fmla="*/ 391912 w 1717675"/>
              <a:gd name="connsiteY3102" fmla="*/ 391912 w 1717675"/>
              <a:gd name="connsiteX3103" fmla="*/ 391912 w 1717675"/>
              <a:gd name="connsiteY3103" fmla="*/ 391912 w 1717675"/>
              <a:gd name="connsiteX3104" fmla="*/ 391912 w 1717675"/>
              <a:gd name="connsiteY3104" fmla="*/ 391912 w 1717675"/>
              <a:gd name="connsiteX3105" fmla="*/ 391912 w 1717675"/>
              <a:gd name="connsiteY3105" fmla="*/ 391912 w 1717675"/>
              <a:gd name="connsiteX3106" fmla="*/ 391912 w 1717675"/>
              <a:gd name="connsiteY3106" fmla="*/ 391912 w 1717675"/>
              <a:gd name="connsiteX3107" fmla="*/ 391912 w 1717675"/>
              <a:gd name="connsiteY3107" fmla="*/ 391912 w 1717675"/>
              <a:gd name="connsiteX3108" fmla="*/ 391912 w 1717675"/>
              <a:gd name="connsiteY3108" fmla="*/ 391912 w 1717675"/>
              <a:gd name="connsiteX3109" fmla="*/ 391912 w 1717675"/>
              <a:gd name="connsiteY3109" fmla="*/ 391912 w 1717675"/>
              <a:gd name="connsiteX3110" fmla="*/ 391912 w 1717675"/>
              <a:gd name="connsiteY3110" fmla="*/ 391912 w 1717675"/>
              <a:gd name="connsiteX3111" fmla="*/ 391912 w 1717675"/>
              <a:gd name="connsiteY3111" fmla="*/ 391912 w 1717675"/>
              <a:gd name="connsiteX3112" fmla="*/ 391912 w 1717675"/>
              <a:gd name="connsiteY3112" fmla="*/ 391912 w 1717675"/>
              <a:gd name="connsiteX3113" fmla="*/ 391912 w 1717675"/>
              <a:gd name="connsiteY3113" fmla="*/ 391912 w 1717675"/>
              <a:gd name="connsiteX3114" fmla="*/ 391912 w 1717675"/>
              <a:gd name="connsiteY3114" fmla="*/ 391912 w 1717675"/>
              <a:gd name="connsiteX3115" fmla="*/ 391912 w 1717675"/>
              <a:gd name="connsiteY3115" fmla="*/ 391912 w 1717675"/>
              <a:gd name="connsiteX3116" fmla="*/ 391912 w 1717675"/>
              <a:gd name="connsiteY3116" fmla="*/ 391912 w 1717675"/>
              <a:gd name="connsiteX3117" fmla="*/ 391912 w 1717675"/>
              <a:gd name="connsiteY3117" fmla="*/ 391912 w 1717675"/>
              <a:gd name="connsiteX3118" fmla="*/ 391912 w 1717675"/>
              <a:gd name="connsiteY3118" fmla="*/ 391912 w 1717675"/>
              <a:gd name="connsiteX3119" fmla="*/ 391912 w 1717675"/>
              <a:gd name="connsiteY3119" fmla="*/ 391912 w 1717675"/>
              <a:gd name="connsiteX3120" fmla="*/ 391912 w 1717675"/>
              <a:gd name="connsiteY3120" fmla="*/ 391912 w 1717675"/>
              <a:gd name="connsiteX3121" fmla="*/ 391912 w 1717675"/>
              <a:gd name="connsiteY3121" fmla="*/ 391912 w 1717675"/>
              <a:gd name="connsiteX3122" fmla="*/ 391912 w 1717675"/>
              <a:gd name="connsiteY3122" fmla="*/ 391912 w 1717675"/>
              <a:gd name="connsiteX3123" fmla="*/ 391912 w 1717675"/>
              <a:gd name="connsiteY3123" fmla="*/ 391912 w 1717675"/>
              <a:gd name="connsiteX3124" fmla="*/ 391912 w 1717675"/>
              <a:gd name="connsiteY3124" fmla="*/ 391912 w 1717675"/>
              <a:gd name="connsiteX3125" fmla="*/ 391912 w 1717675"/>
              <a:gd name="connsiteY3125" fmla="*/ 391912 w 1717675"/>
              <a:gd name="connsiteX3126" fmla="*/ 391912 w 1717675"/>
              <a:gd name="connsiteY3126" fmla="*/ 391912 w 1717675"/>
              <a:gd name="connsiteX3127" fmla="*/ 391912 w 1717675"/>
              <a:gd name="connsiteY3127" fmla="*/ 391912 w 1717675"/>
              <a:gd name="connsiteX3128" fmla="*/ 391912 w 1717675"/>
              <a:gd name="connsiteY3128" fmla="*/ 391912 w 1717675"/>
              <a:gd name="connsiteX3129" fmla="*/ 391912 w 1717675"/>
              <a:gd name="connsiteY3129" fmla="*/ 391912 w 1717675"/>
              <a:gd name="connsiteX3130" fmla="*/ 391912 w 1717675"/>
              <a:gd name="connsiteY3130" fmla="*/ 391912 w 1717675"/>
              <a:gd name="connsiteX3131" fmla="*/ 391912 w 1717675"/>
              <a:gd name="connsiteY3131" fmla="*/ 391912 w 1717675"/>
              <a:gd name="connsiteX3132" fmla="*/ 391912 w 1717675"/>
              <a:gd name="connsiteY3132" fmla="*/ 391912 w 1717675"/>
              <a:gd name="connsiteX3133" fmla="*/ 391912 w 1717675"/>
              <a:gd name="connsiteY3133" fmla="*/ 391912 w 1717675"/>
              <a:gd name="connsiteX3134" fmla="*/ 391912 w 1717675"/>
              <a:gd name="connsiteY3134" fmla="*/ 391912 w 1717675"/>
              <a:gd name="connsiteX3135" fmla="*/ 391912 w 1717675"/>
              <a:gd name="connsiteY3135" fmla="*/ 391912 w 1717675"/>
              <a:gd name="connsiteX3136" fmla="*/ 391912 w 1717675"/>
              <a:gd name="connsiteY3136" fmla="*/ 391912 w 1717675"/>
              <a:gd name="connsiteX3137" fmla="*/ 391912 w 1717675"/>
              <a:gd name="connsiteY3137" fmla="*/ 391912 w 1717675"/>
              <a:gd name="connsiteX3138" fmla="*/ 391912 w 1717675"/>
              <a:gd name="connsiteY3138" fmla="*/ 391912 w 1717675"/>
              <a:gd name="connsiteX3139" fmla="*/ 391912 w 1717675"/>
              <a:gd name="connsiteY3139" fmla="*/ 391912 w 1717675"/>
              <a:gd name="connsiteX3140" fmla="*/ 391912 w 1717675"/>
              <a:gd name="connsiteY3140" fmla="*/ 391912 w 1717675"/>
              <a:gd name="connsiteX3141" fmla="*/ 391912 w 1717675"/>
              <a:gd name="connsiteY3141" fmla="*/ 391912 w 1717675"/>
              <a:gd name="connsiteX3142" fmla="*/ 391912 w 1717675"/>
              <a:gd name="connsiteY3142" fmla="*/ 391912 w 1717675"/>
              <a:gd name="connsiteX3143" fmla="*/ 391912 w 1717675"/>
              <a:gd name="connsiteY3143" fmla="*/ 391912 w 1717675"/>
              <a:gd name="connsiteX3144" fmla="*/ 391912 w 1717675"/>
              <a:gd name="connsiteY3144" fmla="*/ 391912 w 1717675"/>
              <a:gd name="connsiteX3145" fmla="*/ 391912 w 1717675"/>
              <a:gd name="connsiteY3145" fmla="*/ 391912 w 1717675"/>
              <a:gd name="connsiteX3146" fmla="*/ 391912 w 1717675"/>
              <a:gd name="connsiteY3146" fmla="*/ 391912 w 1717675"/>
              <a:gd name="connsiteX3147" fmla="*/ 391912 w 1717675"/>
              <a:gd name="connsiteY3147" fmla="*/ 391912 w 1717675"/>
              <a:gd name="connsiteX3148" fmla="*/ 391912 w 1717675"/>
              <a:gd name="connsiteY3148" fmla="*/ 391912 w 1717675"/>
              <a:gd name="connsiteX3149" fmla="*/ 391912 w 1717675"/>
              <a:gd name="connsiteY3149" fmla="*/ 391912 w 1717675"/>
              <a:gd name="connsiteX3150" fmla="*/ 391912 w 1717675"/>
              <a:gd name="connsiteY3150" fmla="*/ 391912 w 1717675"/>
              <a:gd name="connsiteX3151" fmla="*/ 391912 w 1717675"/>
              <a:gd name="connsiteY3151" fmla="*/ 391912 w 1717675"/>
              <a:gd name="connsiteX3152" fmla="*/ 391912 w 1717675"/>
              <a:gd name="connsiteY3152" fmla="*/ 391912 w 1717675"/>
              <a:gd name="connsiteX3153" fmla="*/ 391912 w 1717675"/>
              <a:gd name="connsiteY3153" fmla="*/ 391912 w 1717675"/>
              <a:gd name="connsiteX3154" fmla="*/ 391912 w 1717675"/>
              <a:gd name="connsiteY3154" fmla="*/ 391912 w 1717675"/>
              <a:gd name="connsiteX3155" fmla="*/ 391912 w 1717675"/>
              <a:gd name="connsiteY3155" fmla="*/ 391912 w 1717675"/>
              <a:gd name="connsiteX3156" fmla="*/ 391912 w 1717675"/>
              <a:gd name="connsiteY3156" fmla="*/ 391912 w 1717675"/>
              <a:gd name="connsiteX3157" fmla="*/ 391912 w 1717675"/>
              <a:gd name="connsiteY3157" fmla="*/ 391912 w 1717675"/>
              <a:gd name="connsiteX3158" fmla="*/ 391912 w 1717675"/>
              <a:gd name="connsiteY3158" fmla="*/ 391912 w 1717675"/>
              <a:gd name="connsiteX3159" fmla="*/ 391912 w 1717675"/>
              <a:gd name="connsiteY3159" fmla="*/ 391912 w 1717675"/>
              <a:gd name="connsiteX3160" fmla="*/ 391912 w 1717675"/>
              <a:gd name="connsiteY3160" fmla="*/ 391912 w 1717675"/>
              <a:gd name="connsiteX3161" fmla="*/ 391912 w 1717675"/>
              <a:gd name="connsiteY3161" fmla="*/ 391912 w 1717675"/>
              <a:gd name="connsiteX3162" fmla="*/ 391912 w 1717675"/>
              <a:gd name="connsiteY3162" fmla="*/ 391912 w 1717675"/>
              <a:gd name="connsiteX3163" fmla="*/ 391912 w 1717675"/>
              <a:gd name="connsiteY3163" fmla="*/ 391912 w 1717675"/>
              <a:gd name="connsiteX3164" fmla="*/ 391912 w 1717675"/>
              <a:gd name="connsiteY3164" fmla="*/ 391912 w 1717675"/>
              <a:gd name="connsiteX3165" fmla="*/ 391912 w 1717675"/>
              <a:gd name="connsiteY3165" fmla="*/ 391912 w 1717675"/>
              <a:gd name="connsiteX3166" fmla="*/ 391912 w 1717675"/>
              <a:gd name="connsiteY3166" fmla="*/ 391912 w 1717675"/>
              <a:gd name="connsiteX3167" fmla="*/ 391912 w 1717675"/>
              <a:gd name="connsiteY3167" fmla="*/ 391912 w 1717675"/>
              <a:gd name="connsiteX3168" fmla="*/ 391912 w 1717675"/>
              <a:gd name="connsiteY3168" fmla="*/ 391912 w 1717675"/>
              <a:gd name="connsiteX3169" fmla="*/ 391912 w 1717675"/>
              <a:gd name="connsiteY3169" fmla="*/ 391912 w 1717675"/>
              <a:gd name="connsiteX3170" fmla="*/ 391912 w 1717675"/>
              <a:gd name="connsiteY3170" fmla="*/ 391912 w 1717675"/>
              <a:gd name="connsiteX3171" fmla="*/ 391912 w 1717675"/>
              <a:gd name="connsiteY3171" fmla="*/ 391912 w 1717675"/>
              <a:gd name="connsiteX3172" fmla="*/ 391912 w 1717675"/>
              <a:gd name="connsiteY3172" fmla="*/ 391912 w 1717675"/>
              <a:gd name="connsiteX3173" fmla="*/ 391912 w 1717675"/>
              <a:gd name="connsiteY3173" fmla="*/ 391912 w 1717675"/>
              <a:gd name="connsiteX3174" fmla="*/ 391912 w 1717675"/>
              <a:gd name="connsiteY3174" fmla="*/ 391912 w 1717675"/>
              <a:gd name="connsiteX3175" fmla="*/ 391912 w 1717675"/>
              <a:gd name="connsiteY3175" fmla="*/ 391912 w 1717675"/>
              <a:gd name="connsiteX3176" fmla="*/ 391912 w 1717675"/>
              <a:gd name="connsiteY3176" fmla="*/ 391912 w 1717675"/>
              <a:gd name="connsiteX3177" fmla="*/ 391912 w 1717675"/>
              <a:gd name="connsiteY3177" fmla="*/ 391912 w 1717675"/>
              <a:gd name="connsiteX3178" fmla="*/ 391912 w 1717675"/>
              <a:gd name="connsiteY3178" fmla="*/ 391912 w 1717675"/>
              <a:gd name="connsiteX3179" fmla="*/ 391912 w 1717675"/>
              <a:gd name="connsiteY3179" fmla="*/ 391912 w 1717675"/>
              <a:gd name="connsiteX3180" fmla="*/ 391912 w 1717675"/>
              <a:gd name="connsiteY3180" fmla="*/ 391912 w 1717675"/>
              <a:gd name="connsiteX3181" fmla="*/ 391912 w 1717675"/>
              <a:gd name="connsiteY3181" fmla="*/ 391912 w 1717675"/>
              <a:gd name="connsiteX3182" fmla="*/ 391912 w 1717675"/>
              <a:gd name="connsiteY3182" fmla="*/ 391912 w 1717675"/>
              <a:gd name="connsiteX3183" fmla="*/ 391912 w 1717675"/>
              <a:gd name="connsiteY3183" fmla="*/ 391912 w 1717675"/>
              <a:gd name="connsiteX3184" fmla="*/ 391912 w 1717675"/>
              <a:gd name="connsiteY3184" fmla="*/ 391912 w 1717675"/>
              <a:gd name="connsiteX3185" fmla="*/ 391912 w 1717675"/>
              <a:gd name="connsiteY3185" fmla="*/ 391912 w 1717675"/>
              <a:gd name="connsiteX3186" fmla="*/ 391912 w 1717675"/>
              <a:gd name="connsiteY3186" fmla="*/ 391912 w 1717675"/>
              <a:gd name="connsiteX3187" fmla="*/ 391912 w 1717675"/>
              <a:gd name="connsiteY3187" fmla="*/ 391912 w 1717675"/>
              <a:gd name="connsiteX3188" fmla="*/ 391912 w 1717675"/>
              <a:gd name="connsiteY3188" fmla="*/ 391912 w 1717675"/>
              <a:gd name="connsiteX3189" fmla="*/ 391912 w 1717675"/>
              <a:gd name="connsiteY3189" fmla="*/ 391912 w 1717675"/>
              <a:gd name="connsiteX3190" fmla="*/ 391912 w 1717675"/>
              <a:gd name="connsiteY3190" fmla="*/ 391912 w 1717675"/>
              <a:gd name="connsiteX3191" fmla="*/ 391912 w 1717675"/>
              <a:gd name="connsiteY3191" fmla="*/ 391912 w 1717675"/>
              <a:gd name="connsiteX3192" fmla="*/ 391912 w 1717675"/>
              <a:gd name="connsiteY3192" fmla="*/ 391912 w 1717675"/>
              <a:gd name="connsiteX3193" fmla="*/ 391912 w 1717675"/>
              <a:gd name="connsiteY3193" fmla="*/ 391912 w 1717675"/>
              <a:gd name="connsiteX3194" fmla="*/ 391912 w 1717675"/>
              <a:gd name="connsiteY3194" fmla="*/ 391912 w 1717675"/>
              <a:gd name="connsiteX3195" fmla="*/ 391912 w 1717675"/>
              <a:gd name="connsiteY3195" fmla="*/ 391912 w 1717675"/>
              <a:gd name="connsiteX3196" fmla="*/ 391912 w 1717675"/>
              <a:gd name="connsiteY3196" fmla="*/ 391912 w 1717675"/>
              <a:gd name="connsiteX3197" fmla="*/ 391912 w 1717675"/>
              <a:gd name="connsiteY3197" fmla="*/ 391912 w 1717675"/>
              <a:gd name="connsiteX3198" fmla="*/ 391912 w 1717675"/>
              <a:gd name="connsiteY3198" fmla="*/ 391912 w 1717675"/>
              <a:gd name="connsiteX3199" fmla="*/ 391912 w 1717675"/>
              <a:gd name="connsiteY3199" fmla="*/ 391912 w 1717675"/>
              <a:gd name="connsiteX3200" fmla="*/ 391912 w 1717675"/>
              <a:gd name="connsiteY3200" fmla="*/ 391912 w 1717675"/>
              <a:gd name="connsiteX3201" fmla="*/ 391912 w 1717675"/>
              <a:gd name="connsiteY3201" fmla="*/ 391912 w 1717675"/>
              <a:gd name="connsiteX3202" fmla="*/ 391912 w 1717675"/>
              <a:gd name="connsiteY3202" fmla="*/ 391912 w 1717675"/>
              <a:gd name="connsiteX3203" fmla="*/ 391912 w 1717675"/>
              <a:gd name="connsiteY3203" fmla="*/ 391912 w 1717675"/>
              <a:gd name="connsiteX3204" fmla="*/ 391912 w 1717675"/>
              <a:gd name="connsiteY3204" fmla="*/ 391912 w 1717675"/>
              <a:gd name="connsiteX3205" fmla="*/ 391912 w 1717675"/>
              <a:gd name="connsiteY3205" fmla="*/ 391912 w 1717675"/>
              <a:gd name="connsiteX3206" fmla="*/ 391912 w 1717675"/>
              <a:gd name="connsiteY3206" fmla="*/ 391912 w 1717675"/>
              <a:gd name="connsiteX3207" fmla="*/ 391912 w 1717675"/>
              <a:gd name="connsiteY3207" fmla="*/ 391912 w 1717675"/>
              <a:gd name="connsiteX3208" fmla="*/ 391912 w 1717675"/>
              <a:gd name="connsiteY3208" fmla="*/ 391912 w 1717675"/>
              <a:gd name="connsiteX3209" fmla="*/ 391912 w 1717675"/>
              <a:gd name="connsiteY3209" fmla="*/ 391912 w 1717675"/>
              <a:gd name="connsiteX3210" fmla="*/ 391912 w 1717675"/>
              <a:gd name="connsiteY3210" fmla="*/ 391912 w 1717675"/>
              <a:gd name="connsiteX3211" fmla="*/ 391912 w 1717675"/>
              <a:gd name="connsiteY3211" fmla="*/ 391912 w 1717675"/>
              <a:gd name="connsiteX3212" fmla="*/ 391912 w 1717675"/>
              <a:gd name="connsiteY3212" fmla="*/ 391912 w 1717675"/>
              <a:gd name="connsiteX3213" fmla="*/ 391912 w 1717675"/>
              <a:gd name="connsiteY3213" fmla="*/ 391912 w 1717675"/>
              <a:gd name="connsiteX3214" fmla="*/ 391912 w 1717675"/>
              <a:gd name="connsiteY3214" fmla="*/ 391912 w 1717675"/>
              <a:gd name="connsiteX3215" fmla="*/ 391912 w 1717675"/>
              <a:gd name="connsiteY3215" fmla="*/ 391912 w 1717675"/>
              <a:gd name="connsiteX3216" fmla="*/ 391912 w 1717675"/>
              <a:gd name="connsiteY3216" fmla="*/ 391912 w 1717675"/>
              <a:gd name="connsiteX3217" fmla="*/ 391912 w 1717675"/>
              <a:gd name="connsiteY3217" fmla="*/ 391912 w 1717675"/>
              <a:gd name="connsiteX3218" fmla="*/ 391912 w 1717675"/>
              <a:gd name="connsiteY3218" fmla="*/ 391912 w 1717675"/>
              <a:gd name="connsiteX3219" fmla="*/ 391912 w 1717675"/>
              <a:gd name="connsiteY3219" fmla="*/ 391912 w 1717675"/>
              <a:gd name="connsiteX3220" fmla="*/ 391912 w 1717675"/>
              <a:gd name="connsiteY3220" fmla="*/ 391912 w 1717675"/>
              <a:gd name="connsiteX3221" fmla="*/ 391912 w 1717675"/>
              <a:gd name="connsiteY3221" fmla="*/ 391912 w 1717675"/>
              <a:gd name="connsiteX3222" fmla="*/ 391912 w 1717675"/>
              <a:gd name="connsiteY3222" fmla="*/ 391912 w 1717675"/>
              <a:gd name="connsiteX3223" fmla="*/ 391912 w 1717675"/>
              <a:gd name="connsiteY3223" fmla="*/ 391912 w 1717675"/>
              <a:gd name="connsiteX3224" fmla="*/ 391912 w 1717675"/>
              <a:gd name="connsiteY3224" fmla="*/ 391912 w 1717675"/>
              <a:gd name="connsiteX3225" fmla="*/ 391912 w 1717675"/>
              <a:gd name="connsiteY3225" fmla="*/ 391912 w 1717675"/>
              <a:gd name="connsiteX3226" fmla="*/ 391912 w 1717675"/>
              <a:gd name="connsiteY3226" fmla="*/ 391912 w 1717675"/>
              <a:gd name="connsiteX3227" fmla="*/ 391912 w 1717675"/>
              <a:gd name="connsiteY3227" fmla="*/ 391912 w 1717675"/>
              <a:gd name="connsiteX3228" fmla="*/ 391912 w 1717675"/>
              <a:gd name="connsiteY3228" fmla="*/ 391912 w 1717675"/>
              <a:gd name="connsiteX3229" fmla="*/ 391912 w 1717675"/>
              <a:gd name="connsiteY3229" fmla="*/ 391912 w 1717675"/>
              <a:gd name="connsiteX3230" fmla="*/ 391912 w 1717675"/>
              <a:gd name="connsiteY3230" fmla="*/ 391912 w 1717675"/>
              <a:gd name="connsiteX3231" fmla="*/ 391912 w 1717675"/>
              <a:gd name="connsiteY3231" fmla="*/ 391912 w 1717675"/>
              <a:gd name="connsiteX3232" fmla="*/ 391912 w 1717675"/>
              <a:gd name="connsiteY3232" fmla="*/ 391912 w 1717675"/>
              <a:gd name="connsiteX3233" fmla="*/ 391912 w 1717675"/>
              <a:gd name="connsiteY3233" fmla="*/ 391912 w 1717675"/>
              <a:gd name="connsiteX3234" fmla="*/ 391912 w 1717675"/>
              <a:gd name="connsiteY3234" fmla="*/ 391912 w 1717675"/>
              <a:gd name="connsiteX3235" fmla="*/ 391912 w 1717675"/>
              <a:gd name="connsiteY3235" fmla="*/ 391912 w 1717675"/>
              <a:gd name="connsiteX3236" fmla="*/ 391912 w 1717675"/>
              <a:gd name="connsiteY3236" fmla="*/ 391912 w 1717675"/>
              <a:gd name="connsiteX3237" fmla="*/ 391912 w 1717675"/>
              <a:gd name="connsiteY3237" fmla="*/ 391912 w 1717675"/>
              <a:gd name="connsiteX3238" fmla="*/ 391912 w 1717675"/>
              <a:gd name="connsiteY3238" fmla="*/ 391912 w 1717675"/>
              <a:gd name="connsiteX3239" fmla="*/ 391912 w 1717675"/>
              <a:gd name="connsiteY3239" fmla="*/ 391912 w 1717675"/>
              <a:gd name="connsiteX3240" fmla="*/ 391912 w 1717675"/>
              <a:gd name="connsiteY3240" fmla="*/ 391912 w 1717675"/>
              <a:gd name="connsiteX3241" fmla="*/ 391912 w 1717675"/>
              <a:gd name="connsiteY3241" fmla="*/ 391912 w 1717675"/>
              <a:gd name="connsiteX3242" fmla="*/ 391912 w 1717675"/>
              <a:gd name="connsiteY3242" fmla="*/ 391912 w 1717675"/>
              <a:gd name="connsiteX3243" fmla="*/ 391912 w 1717675"/>
              <a:gd name="connsiteY3243" fmla="*/ 391912 w 1717675"/>
              <a:gd name="connsiteX3244" fmla="*/ 391912 w 1717675"/>
              <a:gd name="connsiteY3244" fmla="*/ 391912 w 1717675"/>
              <a:gd name="connsiteX3245" fmla="*/ 391912 w 1717675"/>
              <a:gd name="connsiteY3245" fmla="*/ 391912 w 1717675"/>
              <a:gd name="connsiteX3246" fmla="*/ 391912 w 1717675"/>
              <a:gd name="connsiteY3246" fmla="*/ 391912 w 1717675"/>
              <a:gd name="connsiteX3247" fmla="*/ 391912 w 1717675"/>
              <a:gd name="connsiteY3247" fmla="*/ 391912 w 1717675"/>
              <a:gd name="connsiteX3248" fmla="*/ 391912 w 1717675"/>
              <a:gd name="connsiteY3248" fmla="*/ 391912 w 1717675"/>
              <a:gd name="connsiteX3249" fmla="*/ 391912 w 1717675"/>
              <a:gd name="connsiteY3249" fmla="*/ 391912 w 1717675"/>
              <a:gd name="connsiteX3250" fmla="*/ 391912 w 1717675"/>
              <a:gd name="connsiteY3250" fmla="*/ 391912 w 1717675"/>
              <a:gd name="connsiteX3251" fmla="*/ 391912 w 1717675"/>
              <a:gd name="connsiteY3251" fmla="*/ 391912 w 1717675"/>
              <a:gd name="connsiteX3252" fmla="*/ 391912 w 1717675"/>
              <a:gd name="connsiteY3252" fmla="*/ 391912 w 1717675"/>
              <a:gd name="connsiteX3253" fmla="*/ 391912 w 1717675"/>
              <a:gd name="connsiteY3253" fmla="*/ 391912 w 1717675"/>
              <a:gd name="connsiteX3254" fmla="*/ 391912 w 1717675"/>
              <a:gd name="connsiteY3254" fmla="*/ 391912 w 1717675"/>
              <a:gd name="connsiteX3255" fmla="*/ 391912 w 1717675"/>
              <a:gd name="connsiteY3255" fmla="*/ 391912 w 1717675"/>
              <a:gd name="connsiteX3256" fmla="*/ 391912 w 1717675"/>
              <a:gd name="connsiteY3256" fmla="*/ 391912 w 1717675"/>
              <a:gd name="connsiteX3257" fmla="*/ 391912 w 1717675"/>
              <a:gd name="connsiteY3257" fmla="*/ 391912 w 1717675"/>
              <a:gd name="connsiteX3258" fmla="*/ 391912 w 1717675"/>
              <a:gd name="connsiteY3258" fmla="*/ 391912 w 1717675"/>
              <a:gd name="connsiteX3259" fmla="*/ 391912 w 1717675"/>
              <a:gd name="connsiteY3259" fmla="*/ 391912 w 1717675"/>
              <a:gd name="connsiteX3260" fmla="*/ 391912 w 1717675"/>
              <a:gd name="connsiteY3260" fmla="*/ 391912 w 1717675"/>
              <a:gd name="connsiteX3261" fmla="*/ 391912 w 1717675"/>
              <a:gd name="connsiteY3261" fmla="*/ 391912 w 1717675"/>
              <a:gd name="connsiteX3262" fmla="*/ 391912 w 1717675"/>
              <a:gd name="connsiteY3262" fmla="*/ 391912 w 1717675"/>
              <a:gd name="connsiteX3263" fmla="*/ 391912 w 1717675"/>
              <a:gd name="connsiteY3263" fmla="*/ 391912 w 1717675"/>
              <a:gd name="connsiteX3264" fmla="*/ 391912 w 1717675"/>
              <a:gd name="connsiteY3264" fmla="*/ 391912 w 1717675"/>
              <a:gd name="connsiteX3265" fmla="*/ 391912 w 1717675"/>
              <a:gd name="connsiteY3265" fmla="*/ 391912 w 1717675"/>
              <a:gd name="connsiteX3266" fmla="*/ 391912 w 1717675"/>
              <a:gd name="connsiteY3266" fmla="*/ 391912 w 1717675"/>
              <a:gd name="connsiteX3267" fmla="*/ 391912 w 1717675"/>
              <a:gd name="connsiteY3267" fmla="*/ 391912 w 1717675"/>
              <a:gd name="connsiteX3268" fmla="*/ 391912 w 1717675"/>
              <a:gd name="connsiteY3268" fmla="*/ 391912 w 1717675"/>
              <a:gd name="connsiteX3269" fmla="*/ 391912 w 1717675"/>
              <a:gd name="connsiteY3269" fmla="*/ 391912 w 1717675"/>
              <a:gd name="connsiteX3270" fmla="*/ 391912 w 1717675"/>
              <a:gd name="connsiteY3270" fmla="*/ 391912 w 1717675"/>
              <a:gd name="connsiteX3271" fmla="*/ 391912 w 1717675"/>
              <a:gd name="connsiteY3271" fmla="*/ 391912 w 1717675"/>
              <a:gd name="connsiteX3272" fmla="*/ 391912 w 1717675"/>
              <a:gd name="connsiteY3272" fmla="*/ 391912 w 1717675"/>
              <a:gd name="connsiteX3273" fmla="*/ 391912 w 1717675"/>
              <a:gd name="connsiteY3273" fmla="*/ 391912 w 1717675"/>
              <a:gd name="connsiteX3274" fmla="*/ 391912 w 1717675"/>
              <a:gd name="connsiteY3274" fmla="*/ 391912 w 1717675"/>
              <a:gd name="connsiteX3275" fmla="*/ 391912 w 1717675"/>
              <a:gd name="connsiteY3275" fmla="*/ 391912 w 1717675"/>
              <a:gd name="connsiteX3276" fmla="*/ 391912 w 1717675"/>
              <a:gd name="connsiteY3276" fmla="*/ 391912 w 1717675"/>
              <a:gd name="connsiteX3277" fmla="*/ 391912 w 1717675"/>
              <a:gd name="connsiteY3277" fmla="*/ 391912 w 1717675"/>
              <a:gd name="connsiteX3278" fmla="*/ 391912 w 1717675"/>
              <a:gd name="connsiteY3278" fmla="*/ 391912 w 1717675"/>
              <a:gd name="connsiteX3279" fmla="*/ 391912 w 1717675"/>
              <a:gd name="connsiteY3279" fmla="*/ 391912 w 1717675"/>
              <a:gd name="connsiteX3280" fmla="*/ 391912 w 1717675"/>
              <a:gd name="connsiteY3280" fmla="*/ 391912 w 1717675"/>
              <a:gd name="connsiteX3281" fmla="*/ 391912 w 1717675"/>
              <a:gd name="connsiteY3281" fmla="*/ 391912 w 1717675"/>
              <a:gd name="connsiteX3282" fmla="*/ 391912 w 1717675"/>
              <a:gd name="connsiteY3282" fmla="*/ 391912 w 1717675"/>
              <a:gd name="connsiteX3283" fmla="*/ 391912 w 1717675"/>
              <a:gd name="connsiteY3283" fmla="*/ 391912 w 1717675"/>
              <a:gd name="connsiteX3284" fmla="*/ 391912 w 1717675"/>
              <a:gd name="connsiteY3284" fmla="*/ 391912 w 1717675"/>
              <a:gd name="connsiteX3285" fmla="*/ 391912 w 1717675"/>
              <a:gd name="connsiteY3285" fmla="*/ 391912 w 1717675"/>
              <a:gd name="connsiteX3286" fmla="*/ 391912 w 1717675"/>
              <a:gd name="connsiteY3286" fmla="*/ 391912 w 1717675"/>
              <a:gd name="connsiteX3287" fmla="*/ 391912 w 1717675"/>
              <a:gd name="connsiteY3287" fmla="*/ 391912 w 1717675"/>
              <a:gd name="connsiteX3288" fmla="*/ 391912 w 1717675"/>
              <a:gd name="connsiteY3288" fmla="*/ 391912 w 1717675"/>
              <a:gd name="connsiteX3289" fmla="*/ 391912 w 1717675"/>
              <a:gd name="connsiteY3289" fmla="*/ 391912 w 1717675"/>
              <a:gd name="connsiteX3290" fmla="*/ 391912 w 1717675"/>
              <a:gd name="connsiteY3290" fmla="*/ 391912 w 1717675"/>
              <a:gd name="connsiteX3291" fmla="*/ 391912 w 1717675"/>
              <a:gd name="connsiteY3291" fmla="*/ 391912 w 1717675"/>
              <a:gd name="connsiteX3292" fmla="*/ 391912 w 1717675"/>
              <a:gd name="connsiteY3292" fmla="*/ 391912 w 1717675"/>
              <a:gd name="connsiteX3293" fmla="*/ 391912 w 1717675"/>
              <a:gd name="connsiteY3293" fmla="*/ 391912 w 1717675"/>
              <a:gd name="connsiteX3294" fmla="*/ 391912 w 1717675"/>
              <a:gd name="connsiteY3294" fmla="*/ 391912 w 1717675"/>
              <a:gd name="connsiteX3295" fmla="*/ 391912 w 1717675"/>
              <a:gd name="connsiteY3295" fmla="*/ 391912 w 1717675"/>
              <a:gd name="connsiteX3296" fmla="*/ 391912 w 1717675"/>
              <a:gd name="connsiteY3296" fmla="*/ 391912 w 1717675"/>
              <a:gd name="connsiteX3297" fmla="*/ 391912 w 1717675"/>
              <a:gd name="connsiteY3297" fmla="*/ 391912 w 1717675"/>
              <a:gd name="connsiteX3298" fmla="*/ 391912 w 1717675"/>
              <a:gd name="connsiteY3298" fmla="*/ 391912 w 1717675"/>
              <a:gd name="connsiteX3299" fmla="*/ 391912 w 1717675"/>
              <a:gd name="connsiteY3299" fmla="*/ 391912 w 1717675"/>
              <a:gd name="connsiteX3300" fmla="*/ 391912 w 1717675"/>
              <a:gd name="connsiteY3300" fmla="*/ 391912 w 1717675"/>
              <a:gd name="connsiteX3301" fmla="*/ 391912 w 1717675"/>
              <a:gd name="connsiteY3301" fmla="*/ 391912 w 1717675"/>
              <a:gd name="connsiteX3302" fmla="*/ 391912 w 1717675"/>
              <a:gd name="connsiteY3302" fmla="*/ 391912 w 1717675"/>
              <a:gd name="connsiteX3303" fmla="*/ 391912 w 1717675"/>
              <a:gd name="connsiteY3303" fmla="*/ 391912 w 1717675"/>
              <a:gd name="connsiteX3304" fmla="*/ 391912 w 1717675"/>
              <a:gd name="connsiteY3304" fmla="*/ 391912 w 1717675"/>
              <a:gd name="connsiteX3305" fmla="*/ 391912 w 1717675"/>
              <a:gd name="connsiteY3305" fmla="*/ 391912 w 1717675"/>
              <a:gd name="connsiteX3306" fmla="*/ 391912 w 1717675"/>
              <a:gd name="connsiteY3306" fmla="*/ 391912 w 1717675"/>
              <a:gd name="connsiteX3307" fmla="*/ 391912 w 1717675"/>
              <a:gd name="connsiteY3307" fmla="*/ 391912 w 1717675"/>
              <a:gd name="connsiteX3308" fmla="*/ 391912 w 1717675"/>
              <a:gd name="connsiteY3308" fmla="*/ 391912 w 1717675"/>
              <a:gd name="connsiteX3309" fmla="*/ 391912 w 1717675"/>
              <a:gd name="connsiteY3309" fmla="*/ 391912 w 1717675"/>
              <a:gd name="connsiteX3310" fmla="*/ 391912 w 1717675"/>
              <a:gd name="connsiteY3310" fmla="*/ 391912 w 1717675"/>
              <a:gd name="connsiteX3311" fmla="*/ 391912 w 1717675"/>
              <a:gd name="connsiteY3311" fmla="*/ 391912 w 1717675"/>
              <a:gd name="connsiteX3312" fmla="*/ 391912 w 1717675"/>
              <a:gd name="connsiteY3312" fmla="*/ 391912 w 1717675"/>
              <a:gd name="connsiteX3313" fmla="*/ 391912 w 1717675"/>
              <a:gd name="connsiteY3313" fmla="*/ 391912 w 1717675"/>
              <a:gd name="connsiteX3314" fmla="*/ 391912 w 1717675"/>
              <a:gd name="connsiteY3314" fmla="*/ 391912 w 1717675"/>
              <a:gd name="connsiteX3315" fmla="*/ 391912 w 1717675"/>
              <a:gd name="connsiteY3315" fmla="*/ 391912 w 1717675"/>
              <a:gd name="connsiteX3316" fmla="*/ 391912 w 1717675"/>
              <a:gd name="connsiteY3316" fmla="*/ 391912 w 1717675"/>
              <a:gd name="connsiteX3317" fmla="*/ 391912 w 1717675"/>
              <a:gd name="connsiteY3317" fmla="*/ 391912 w 1717675"/>
              <a:gd name="connsiteX3318" fmla="*/ 391912 w 1717675"/>
              <a:gd name="connsiteY3318" fmla="*/ 391912 w 1717675"/>
              <a:gd name="connsiteX3319" fmla="*/ 391912 w 1717675"/>
              <a:gd name="connsiteY3319" fmla="*/ 391912 w 1717675"/>
              <a:gd name="connsiteX3320" fmla="*/ 391912 w 1717675"/>
              <a:gd name="connsiteY3320" fmla="*/ 391912 w 1717675"/>
              <a:gd name="connsiteX3321" fmla="*/ 391912 w 1717675"/>
              <a:gd name="connsiteY3321" fmla="*/ 391912 w 1717675"/>
              <a:gd name="connsiteX3322" fmla="*/ 391912 w 1717675"/>
              <a:gd name="connsiteY3322" fmla="*/ 391912 w 1717675"/>
              <a:gd name="connsiteX3323" fmla="*/ 391912 w 1717675"/>
              <a:gd name="connsiteY3323" fmla="*/ 391912 w 1717675"/>
              <a:gd name="connsiteX3324" fmla="*/ 391912 w 1717675"/>
              <a:gd name="connsiteY3324" fmla="*/ 391912 w 1717675"/>
              <a:gd name="connsiteX3325" fmla="*/ 391912 w 1717675"/>
              <a:gd name="connsiteY3325" fmla="*/ 391912 w 1717675"/>
              <a:gd name="connsiteX3326" fmla="*/ 391912 w 1717675"/>
              <a:gd name="connsiteY3326" fmla="*/ 391912 w 1717675"/>
              <a:gd name="connsiteX3327" fmla="*/ 391912 w 1717675"/>
              <a:gd name="connsiteY3327" fmla="*/ 391912 w 1717675"/>
              <a:gd name="connsiteX3328" fmla="*/ 391912 w 1717675"/>
              <a:gd name="connsiteY3328" fmla="*/ 391912 w 1717675"/>
              <a:gd name="connsiteX3329" fmla="*/ 391912 w 1717675"/>
              <a:gd name="connsiteY3329" fmla="*/ 391912 w 1717675"/>
              <a:gd name="connsiteX3330" fmla="*/ 391912 w 1717675"/>
              <a:gd name="connsiteY3330" fmla="*/ 391912 w 1717675"/>
              <a:gd name="connsiteX3331" fmla="*/ 391912 w 1717675"/>
              <a:gd name="connsiteY3331" fmla="*/ 391912 w 1717675"/>
              <a:gd name="connsiteX3332" fmla="*/ 391912 w 1717675"/>
              <a:gd name="connsiteY3332" fmla="*/ 391912 w 1717675"/>
              <a:gd name="connsiteX3333" fmla="*/ 391912 w 1717675"/>
              <a:gd name="connsiteY3333" fmla="*/ 391912 w 1717675"/>
              <a:gd name="connsiteX3334" fmla="*/ 391912 w 1717675"/>
              <a:gd name="connsiteY3334" fmla="*/ 391912 w 1717675"/>
              <a:gd name="connsiteX3335" fmla="*/ 391912 w 1717675"/>
              <a:gd name="connsiteY3335" fmla="*/ 391912 w 1717675"/>
              <a:gd name="connsiteX3336" fmla="*/ 391912 w 1717675"/>
              <a:gd name="connsiteY3336" fmla="*/ 391912 w 1717675"/>
              <a:gd name="connsiteX3337" fmla="*/ 391912 w 1717675"/>
              <a:gd name="connsiteY3337" fmla="*/ 391912 w 1717675"/>
              <a:gd name="connsiteX3338" fmla="*/ 391912 w 1717675"/>
              <a:gd name="connsiteY3338" fmla="*/ 391912 w 1717675"/>
              <a:gd name="connsiteX3339" fmla="*/ 391912 w 1717675"/>
              <a:gd name="connsiteY3339" fmla="*/ 391912 w 1717675"/>
              <a:gd name="connsiteX3340" fmla="*/ 391912 w 1717675"/>
              <a:gd name="connsiteY3340" fmla="*/ 391912 w 1717675"/>
              <a:gd name="connsiteX3341" fmla="*/ 391912 w 1717675"/>
              <a:gd name="connsiteY3341" fmla="*/ 391912 w 1717675"/>
              <a:gd name="connsiteX3342" fmla="*/ 391912 w 1717675"/>
              <a:gd name="connsiteY3342" fmla="*/ 391912 w 1717675"/>
              <a:gd name="connsiteX3343" fmla="*/ 391912 w 1717675"/>
              <a:gd name="connsiteY3343" fmla="*/ 391912 w 1717675"/>
              <a:gd name="connsiteX3344" fmla="*/ 391912 w 1717675"/>
              <a:gd name="connsiteY3344" fmla="*/ 391912 w 1717675"/>
              <a:gd name="connsiteX3345" fmla="*/ 391912 w 1717675"/>
              <a:gd name="connsiteY3345" fmla="*/ 391912 w 1717675"/>
              <a:gd name="connsiteX3346" fmla="*/ 391912 w 1717675"/>
              <a:gd name="connsiteY3346" fmla="*/ 391912 w 1717675"/>
              <a:gd name="connsiteX3347" fmla="*/ 391912 w 1717675"/>
              <a:gd name="connsiteY3347" fmla="*/ 391912 w 1717675"/>
              <a:gd name="connsiteX3348" fmla="*/ 391912 w 1717675"/>
              <a:gd name="connsiteY3348" fmla="*/ 391912 w 1717675"/>
              <a:gd name="connsiteX3349" fmla="*/ 391912 w 1717675"/>
              <a:gd name="connsiteY3349" fmla="*/ 391912 w 1717675"/>
              <a:gd name="connsiteX3350" fmla="*/ 391912 w 1717675"/>
              <a:gd name="connsiteY3350" fmla="*/ 391912 w 1717675"/>
              <a:gd name="connsiteX3351" fmla="*/ 391912 w 1717675"/>
              <a:gd name="connsiteY3351" fmla="*/ 391912 w 1717675"/>
              <a:gd name="connsiteX3352" fmla="*/ 391912 w 1717675"/>
              <a:gd name="connsiteY3352" fmla="*/ 391912 w 1717675"/>
              <a:gd name="connsiteX3353" fmla="*/ 391912 w 1717675"/>
              <a:gd name="connsiteY3353" fmla="*/ 391912 w 1717675"/>
              <a:gd name="connsiteX3354" fmla="*/ 391912 w 1717675"/>
              <a:gd name="connsiteY3354" fmla="*/ 391912 w 1717675"/>
              <a:gd name="connsiteX3355" fmla="*/ 391912 w 1717675"/>
              <a:gd name="connsiteY3355" fmla="*/ 391912 w 1717675"/>
              <a:gd name="connsiteX3356" fmla="*/ 391912 w 1717675"/>
              <a:gd name="connsiteY3356" fmla="*/ 391912 w 1717675"/>
              <a:gd name="connsiteX3357" fmla="*/ 391912 w 1717675"/>
              <a:gd name="connsiteY3357" fmla="*/ 391912 w 1717675"/>
              <a:gd name="connsiteX3358" fmla="*/ 391912 w 1717675"/>
              <a:gd name="connsiteY3358" fmla="*/ 391912 w 1717675"/>
              <a:gd name="connsiteX3359" fmla="*/ 391912 w 1717675"/>
              <a:gd name="connsiteY3359" fmla="*/ 391912 w 1717675"/>
              <a:gd name="connsiteX3360" fmla="*/ 391912 w 1717675"/>
              <a:gd name="connsiteY3360" fmla="*/ 391912 w 1717675"/>
              <a:gd name="connsiteX3361" fmla="*/ 391912 w 1717675"/>
              <a:gd name="connsiteY3361" fmla="*/ 391912 w 1717675"/>
              <a:gd name="connsiteX3362" fmla="*/ 391912 w 1717675"/>
              <a:gd name="connsiteY3362" fmla="*/ 391912 w 1717675"/>
              <a:gd name="connsiteX3363" fmla="*/ 391912 w 1717675"/>
              <a:gd name="connsiteY3363" fmla="*/ 391912 w 1717675"/>
              <a:gd name="connsiteX3364" fmla="*/ 391912 w 1717675"/>
              <a:gd name="connsiteY3364" fmla="*/ 391912 w 1717675"/>
              <a:gd name="connsiteX3365" fmla="*/ 391912 w 1717675"/>
              <a:gd name="connsiteY3365" fmla="*/ 391912 w 1717675"/>
              <a:gd name="connsiteX3366" fmla="*/ 391912 w 1717675"/>
              <a:gd name="connsiteY3366" fmla="*/ 391912 w 1717675"/>
              <a:gd name="connsiteX3367" fmla="*/ 391912 w 1717675"/>
              <a:gd name="connsiteY3367" fmla="*/ 391912 w 1717675"/>
              <a:gd name="connsiteX3368" fmla="*/ 391912 w 1717675"/>
              <a:gd name="connsiteY3368" fmla="*/ 391912 w 1717675"/>
              <a:gd name="connsiteX3369" fmla="*/ 391912 w 1717675"/>
              <a:gd name="connsiteY3369" fmla="*/ 391912 w 1717675"/>
              <a:gd name="connsiteX3370" fmla="*/ 391912 w 1717675"/>
              <a:gd name="connsiteY3370" fmla="*/ 391912 w 1717675"/>
              <a:gd name="connsiteX3371" fmla="*/ 391912 w 1717675"/>
              <a:gd name="connsiteY3371" fmla="*/ 391912 w 1717675"/>
              <a:gd name="connsiteX3372" fmla="*/ 391912 w 1717675"/>
              <a:gd name="connsiteY3372" fmla="*/ 391912 w 1717675"/>
              <a:gd name="connsiteX3373" fmla="*/ 391912 w 1717675"/>
              <a:gd name="connsiteY3373" fmla="*/ 391912 w 1717675"/>
              <a:gd name="connsiteX3374" fmla="*/ 391912 w 1717675"/>
              <a:gd name="connsiteY3374" fmla="*/ 391912 w 1717675"/>
              <a:gd name="connsiteX3375" fmla="*/ 391912 w 1717675"/>
              <a:gd name="connsiteY3375" fmla="*/ 391912 w 1717675"/>
              <a:gd name="connsiteX3376" fmla="*/ 391912 w 1717675"/>
              <a:gd name="connsiteY3376" fmla="*/ 391912 w 1717675"/>
              <a:gd name="connsiteX3377" fmla="*/ 391912 w 1717675"/>
              <a:gd name="connsiteY3377" fmla="*/ 391912 w 1717675"/>
              <a:gd name="connsiteX3378" fmla="*/ 391912 w 1717675"/>
              <a:gd name="connsiteY3378" fmla="*/ 391912 w 1717675"/>
              <a:gd name="connsiteX3379" fmla="*/ 391912 w 1717675"/>
              <a:gd name="connsiteY3379" fmla="*/ 391912 w 1717675"/>
              <a:gd name="connsiteX3380" fmla="*/ 391912 w 1717675"/>
              <a:gd name="connsiteY3380" fmla="*/ 391912 w 1717675"/>
              <a:gd name="connsiteX3381" fmla="*/ 391912 w 1717675"/>
              <a:gd name="connsiteY3381" fmla="*/ 391912 w 1717675"/>
              <a:gd name="connsiteX3382" fmla="*/ 391912 w 1717675"/>
              <a:gd name="connsiteY3382" fmla="*/ 391912 w 1717675"/>
              <a:gd name="connsiteX3383" fmla="*/ 391912 w 1717675"/>
              <a:gd name="connsiteY3383" fmla="*/ 391912 w 1717675"/>
              <a:gd name="connsiteX3384" fmla="*/ 391912 w 1717675"/>
              <a:gd name="connsiteY3384" fmla="*/ 391912 w 1717675"/>
              <a:gd name="connsiteX3385" fmla="*/ 391912 w 1717675"/>
              <a:gd name="connsiteY3385" fmla="*/ 391912 w 1717675"/>
              <a:gd name="connsiteX3386" fmla="*/ 391912 w 1717675"/>
              <a:gd name="connsiteY3386" fmla="*/ 391912 w 1717675"/>
              <a:gd name="connsiteX3387" fmla="*/ 391912 w 1717675"/>
              <a:gd name="connsiteY3387" fmla="*/ 391912 w 1717675"/>
              <a:gd name="connsiteX3388" fmla="*/ 391912 w 1717675"/>
              <a:gd name="connsiteY3388" fmla="*/ 391912 w 1717675"/>
              <a:gd name="connsiteX3389" fmla="*/ 391912 w 1717675"/>
              <a:gd name="connsiteY3389" fmla="*/ 391912 w 1717675"/>
              <a:gd name="connsiteX3390" fmla="*/ 391912 w 1717675"/>
              <a:gd name="connsiteY3390" fmla="*/ 391912 w 1717675"/>
              <a:gd name="connsiteX3391" fmla="*/ 391912 w 1717675"/>
              <a:gd name="connsiteY3391" fmla="*/ 391912 w 1717675"/>
              <a:gd name="connsiteX3392" fmla="*/ 391912 w 1717675"/>
              <a:gd name="connsiteY3392" fmla="*/ 391912 w 1717675"/>
              <a:gd name="connsiteX3393" fmla="*/ 391912 w 1717675"/>
              <a:gd name="connsiteY3393" fmla="*/ 391912 w 1717675"/>
              <a:gd name="connsiteX3394" fmla="*/ 391912 w 1717675"/>
              <a:gd name="connsiteY3394" fmla="*/ 391912 w 1717675"/>
              <a:gd name="connsiteX3395" fmla="*/ 391912 w 1717675"/>
              <a:gd name="connsiteY3395" fmla="*/ 391912 w 1717675"/>
              <a:gd name="connsiteX3396" fmla="*/ 391912 w 1717675"/>
              <a:gd name="connsiteY3396" fmla="*/ 391912 w 1717675"/>
              <a:gd name="connsiteX3397" fmla="*/ 391912 w 1717675"/>
              <a:gd name="connsiteY3397" fmla="*/ 391912 w 1717675"/>
              <a:gd name="connsiteX3398" fmla="*/ 391912 w 1717675"/>
              <a:gd name="connsiteY3398" fmla="*/ 391912 w 1717675"/>
              <a:gd name="connsiteX3399" fmla="*/ 391912 w 1717675"/>
              <a:gd name="connsiteY3399" fmla="*/ 391912 w 1717675"/>
              <a:gd name="connsiteX3400" fmla="*/ 391912 w 1717675"/>
              <a:gd name="connsiteY3400" fmla="*/ 391912 w 1717675"/>
              <a:gd name="connsiteX3401" fmla="*/ 391912 w 1717675"/>
              <a:gd name="connsiteY3401" fmla="*/ 391912 w 1717675"/>
              <a:gd name="connsiteX3402" fmla="*/ 391912 w 1717675"/>
              <a:gd name="connsiteY3402" fmla="*/ 391912 w 1717675"/>
              <a:gd name="connsiteX3403" fmla="*/ 391912 w 1717675"/>
              <a:gd name="connsiteY3403" fmla="*/ 391912 w 1717675"/>
              <a:gd name="connsiteX3404" fmla="*/ 391912 w 1717675"/>
              <a:gd name="connsiteY3404" fmla="*/ 391912 w 1717675"/>
              <a:gd name="connsiteX3405" fmla="*/ 391912 w 1717675"/>
              <a:gd name="connsiteY3405" fmla="*/ 391912 w 1717675"/>
              <a:gd name="connsiteX3406" fmla="*/ 391912 w 1717675"/>
              <a:gd name="connsiteY3406" fmla="*/ 391912 w 1717675"/>
              <a:gd name="connsiteX3407" fmla="*/ 391912 w 1717675"/>
              <a:gd name="connsiteY3407" fmla="*/ 391912 w 1717675"/>
              <a:gd name="connsiteX3408" fmla="*/ 391912 w 1717675"/>
              <a:gd name="connsiteY3408" fmla="*/ 391912 w 1717675"/>
              <a:gd name="connsiteX3409" fmla="*/ 391912 w 1717675"/>
              <a:gd name="connsiteY3409" fmla="*/ 391912 w 1717675"/>
              <a:gd name="connsiteX3410" fmla="*/ 391912 w 1717675"/>
              <a:gd name="connsiteY3410" fmla="*/ 391912 w 1717675"/>
              <a:gd name="connsiteX3411" fmla="*/ 391912 w 1717675"/>
              <a:gd name="connsiteY3411" fmla="*/ 391912 w 1717675"/>
              <a:gd name="connsiteX3412" fmla="*/ 391912 w 1717675"/>
              <a:gd name="connsiteY3412" fmla="*/ 391912 w 1717675"/>
              <a:gd name="connsiteX3413" fmla="*/ 391912 w 1717675"/>
              <a:gd name="connsiteY3413" fmla="*/ 391912 w 1717675"/>
              <a:gd name="connsiteX3414" fmla="*/ 391912 w 1717675"/>
              <a:gd name="connsiteY3414" fmla="*/ 391912 w 1717675"/>
              <a:gd name="connsiteX3415" fmla="*/ 391912 w 1717675"/>
              <a:gd name="connsiteY3415" fmla="*/ 391912 w 1717675"/>
              <a:gd name="connsiteX3416" fmla="*/ 391912 w 1717675"/>
              <a:gd name="connsiteY3416" fmla="*/ 391912 w 1717675"/>
              <a:gd name="connsiteX3417" fmla="*/ 391912 w 1717675"/>
              <a:gd name="connsiteY3417" fmla="*/ 391912 w 1717675"/>
              <a:gd name="connsiteX3418" fmla="*/ 391912 w 1717675"/>
              <a:gd name="connsiteY3418" fmla="*/ 391912 w 1717675"/>
              <a:gd name="connsiteX3419" fmla="*/ 391912 w 1717675"/>
              <a:gd name="connsiteY3419" fmla="*/ 391912 w 1717675"/>
              <a:gd name="connsiteX3420" fmla="*/ 391912 w 1717675"/>
              <a:gd name="connsiteY3420" fmla="*/ 391912 w 1717675"/>
              <a:gd name="connsiteX3421" fmla="*/ 391912 w 1717675"/>
              <a:gd name="connsiteY3421" fmla="*/ 391912 w 1717675"/>
              <a:gd name="connsiteX3422" fmla="*/ 391912 w 1717675"/>
              <a:gd name="connsiteY3422" fmla="*/ 391912 w 1717675"/>
              <a:gd name="connsiteX3423" fmla="*/ 391912 w 1717675"/>
              <a:gd name="connsiteY3423" fmla="*/ 391912 w 1717675"/>
              <a:gd name="connsiteX3424" fmla="*/ 391912 w 1717675"/>
              <a:gd name="connsiteY3424" fmla="*/ 391912 w 1717675"/>
              <a:gd name="connsiteX3425" fmla="*/ 391912 w 1717675"/>
              <a:gd name="connsiteY3425" fmla="*/ 391912 w 1717675"/>
              <a:gd name="connsiteX3426" fmla="*/ 391912 w 1717675"/>
              <a:gd name="connsiteY3426" fmla="*/ 391912 w 1717675"/>
              <a:gd name="connsiteX3427" fmla="*/ 391912 w 1717675"/>
              <a:gd name="connsiteY3427" fmla="*/ 391912 w 1717675"/>
              <a:gd name="connsiteX3428" fmla="*/ 391912 w 1717675"/>
              <a:gd name="connsiteY3428" fmla="*/ 391912 w 1717675"/>
              <a:gd name="connsiteX3429" fmla="*/ 391912 w 1717675"/>
              <a:gd name="connsiteY3429" fmla="*/ 391912 w 1717675"/>
              <a:gd name="connsiteX3430" fmla="*/ 391912 w 1717675"/>
              <a:gd name="connsiteY3430" fmla="*/ 391912 w 1717675"/>
              <a:gd name="connsiteX3431" fmla="*/ 391912 w 1717675"/>
              <a:gd name="connsiteY3431" fmla="*/ 391912 w 1717675"/>
              <a:gd name="connsiteX3432" fmla="*/ 391912 w 1717675"/>
              <a:gd name="connsiteY3432" fmla="*/ 391912 w 1717675"/>
              <a:gd name="connsiteX3433" fmla="*/ 391912 w 1717675"/>
              <a:gd name="connsiteY3433" fmla="*/ 391912 w 1717675"/>
              <a:gd name="connsiteX3434" fmla="*/ 391912 w 1717675"/>
              <a:gd name="connsiteY3434" fmla="*/ 391912 w 1717675"/>
              <a:gd name="connsiteX3435" fmla="*/ 391912 w 1717675"/>
              <a:gd name="connsiteY3435" fmla="*/ 391912 w 1717675"/>
              <a:gd name="connsiteX3436" fmla="*/ 391912 w 1717675"/>
              <a:gd name="connsiteY3436" fmla="*/ 391912 w 1717675"/>
              <a:gd name="connsiteX3437" fmla="*/ 391912 w 1717675"/>
              <a:gd name="connsiteY3437" fmla="*/ 391912 w 1717675"/>
              <a:gd name="connsiteX3438" fmla="*/ 391912 w 1717675"/>
              <a:gd name="connsiteY3438" fmla="*/ 391912 w 1717675"/>
              <a:gd name="connsiteX3439" fmla="*/ 391912 w 1717675"/>
              <a:gd name="connsiteY3439" fmla="*/ 391912 w 1717675"/>
              <a:gd name="connsiteX3440" fmla="*/ 391912 w 1717675"/>
              <a:gd name="connsiteY3440" fmla="*/ 391912 w 1717675"/>
              <a:gd name="connsiteX3441" fmla="*/ 391912 w 1717675"/>
              <a:gd name="connsiteY3441" fmla="*/ 391912 w 1717675"/>
              <a:gd name="connsiteX3442" fmla="*/ 391912 w 1717675"/>
              <a:gd name="connsiteY3442" fmla="*/ 391912 w 1717675"/>
              <a:gd name="connsiteX3443" fmla="*/ 391912 w 1717675"/>
              <a:gd name="connsiteY3443" fmla="*/ 391912 w 1717675"/>
              <a:gd name="connsiteX3444" fmla="*/ 391912 w 1717675"/>
              <a:gd name="connsiteY3444" fmla="*/ 391912 w 1717675"/>
              <a:gd name="connsiteX3445" fmla="*/ 391912 w 1717675"/>
              <a:gd name="connsiteY3445" fmla="*/ 391912 w 1717675"/>
              <a:gd name="connsiteX3446" fmla="*/ 391912 w 1717675"/>
              <a:gd name="connsiteY3446" fmla="*/ 391912 w 1717675"/>
              <a:gd name="connsiteX3447" fmla="*/ 391912 w 1717675"/>
              <a:gd name="connsiteY3447" fmla="*/ 391912 w 1717675"/>
              <a:gd name="connsiteX3448" fmla="*/ 391912 w 1717675"/>
              <a:gd name="connsiteY3448" fmla="*/ 391912 w 1717675"/>
              <a:gd name="connsiteX3449" fmla="*/ 391912 w 1717675"/>
              <a:gd name="connsiteY3449" fmla="*/ 391912 w 1717675"/>
              <a:gd name="connsiteX3450" fmla="*/ 391912 w 1717675"/>
              <a:gd name="connsiteY3450" fmla="*/ 391912 w 1717675"/>
              <a:gd name="connsiteX3451" fmla="*/ 391912 w 1717675"/>
              <a:gd name="connsiteY3451" fmla="*/ 391912 w 1717675"/>
              <a:gd name="connsiteX3452" fmla="*/ 391912 w 1717675"/>
              <a:gd name="connsiteY3452" fmla="*/ 391912 w 1717675"/>
              <a:gd name="connsiteX3453" fmla="*/ 391912 w 1717675"/>
              <a:gd name="connsiteY3453" fmla="*/ 391912 w 1717675"/>
              <a:gd name="connsiteX3454" fmla="*/ 391912 w 1717675"/>
              <a:gd name="connsiteY3454" fmla="*/ 391912 w 1717675"/>
              <a:gd name="connsiteX3455" fmla="*/ 391912 w 1717675"/>
              <a:gd name="connsiteY3455" fmla="*/ 391912 w 1717675"/>
              <a:gd name="connsiteX3456" fmla="*/ 391912 w 1717675"/>
              <a:gd name="connsiteY3456" fmla="*/ 391912 w 1717675"/>
              <a:gd name="connsiteX3457" fmla="*/ 391912 w 1717675"/>
              <a:gd name="connsiteY3457" fmla="*/ 391912 w 1717675"/>
              <a:gd name="connsiteX3458" fmla="*/ 391912 w 1717675"/>
              <a:gd name="connsiteY3458" fmla="*/ 391912 w 1717675"/>
              <a:gd name="connsiteX3459" fmla="*/ 391912 w 1717675"/>
              <a:gd name="connsiteY3459" fmla="*/ 391912 w 1717675"/>
              <a:gd name="connsiteX3460" fmla="*/ 391912 w 1717675"/>
              <a:gd name="connsiteY3460" fmla="*/ 391912 w 1717675"/>
              <a:gd name="connsiteX3461" fmla="*/ 391912 w 1717675"/>
              <a:gd name="connsiteY3461" fmla="*/ 391912 w 1717675"/>
              <a:gd name="connsiteX3462" fmla="*/ 391912 w 1717675"/>
              <a:gd name="connsiteY3462" fmla="*/ 391912 w 1717675"/>
              <a:gd name="connsiteX3463" fmla="*/ 391912 w 1717675"/>
              <a:gd name="connsiteY3463" fmla="*/ 391912 w 1717675"/>
              <a:gd name="connsiteX3464" fmla="*/ 391912 w 1717675"/>
              <a:gd name="connsiteY3464" fmla="*/ 391912 w 1717675"/>
              <a:gd name="connsiteX3465" fmla="*/ 391912 w 1717675"/>
              <a:gd name="connsiteY3465" fmla="*/ 391912 w 1717675"/>
              <a:gd name="connsiteX3466" fmla="*/ 391912 w 1717675"/>
              <a:gd name="connsiteY3466" fmla="*/ 391912 w 1717675"/>
              <a:gd name="connsiteX3467" fmla="*/ 391912 w 1717675"/>
              <a:gd name="connsiteY3467" fmla="*/ 391912 w 1717675"/>
              <a:gd name="connsiteX3468" fmla="*/ 391912 w 1717675"/>
              <a:gd name="connsiteY3468" fmla="*/ 391912 w 1717675"/>
              <a:gd name="connsiteX3469" fmla="*/ 391912 w 1717675"/>
              <a:gd name="connsiteY3469" fmla="*/ 391912 w 1717675"/>
              <a:gd name="connsiteX3470" fmla="*/ 391912 w 1717675"/>
              <a:gd name="connsiteY3470" fmla="*/ 391912 w 1717675"/>
              <a:gd name="connsiteX3471" fmla="*/ 391912 w 1717675"/>
              <a:gd name="connsiteY3471" fmla="*/ 391912 w 1717675"/>
              <a:gd name="connsiteX3472" fmla="*/ 391912 w 1717675"/>
              <a:gd name="connsiteY3472" fmla="*/ 391912 w 1717675"/>
              <a:gd name="connsiteX3473" fmla="*/ 391912 w 1717675"/>
              <a:gd name="connsiteY3473" fmla="*/ 391912 w 1717675"/>
              <a:gd name="connsiteX3474" fmla="*/ 391912 w 1717675"/>
              <a:gd name="connsiteY3474" fmla="*/ 391912 w 1717675"/>
              <a:gd name="connsiteX3475" fmla="*/ 391912 w 1717675"/>
              <a:gd name="connsiteY3475" fmla="*/ 391912 w 1717675"/>
              <a:gd name="connsiteX3476" fmla="*/ 391912 w 1717675"/>
              <a:gd name="connsiteY3476" fmla="*/ 391912 w 1717675"/>
              <a:gd name="connsiteX3477" fmla="*/ 391912 w 1717675"/>
              <a:gd name="connsiteY3477" fmla="*/ 391912 w 1717675"/>
              <a:gd name="connsiteX3478" fmla="*/ 391912 w 1717675"/>
              <a:gd name="connsiteY3478" fmla="*/ 391912 w 1717675"/>
              <a:gd name="connsiteX3479" fmla="*/ 391912 w 1717675"/>
              <a:gd name="connsiteY3479" fmla="*/ 391912 w 1717675"/>
              <a:gd name="connsiteX3480" fmla="*/ 391912 w 1717675"/>
              <a:gd name="connsiteY3480" fmla="*/ 391912 w 1717675"/>
              <a:gd name="connsiteX3481" fmla="*/ 391912 w 1717675"/>
              <a:gd name="connsiteY3481" fmla="*/ 391912 w 1717675"/>
              <a:gd name="connsiteX3482" fmla="*/ 391912 w 1717675"/>
              <a:gd name="connsiteY3482" fmla="*/ 391912 w 1717675"/>
              <a:gd name="connsiteX3483" fmla="*/ 391912 w 1717675"/>
              <a:gd name="connsiteY3483" fmla="*/ 391912 w 1717675"/>
              <a:gd name="connsiteX3484" fmla="*/ 391912 w 1717675"/>
              <a:gd name="connsiteY3484" fmla="*/ 391912 w 1717675"/>
              <a:gd name="connsiteX3485" fmla="*/ 391912 w 1717675"/>
              <a:gd name="connsiteY3485" fmla="*/ 391912 w 1717675"/>
              <a:gd name="connsiteX3486" fmla="*/ 391912 w 1717675"/>
              <a:gd name="connsiteY3486" fmla="*/ 391912 w 1717675"/>
              <a:gd name="connsiteX3487" fmla="*/ 391912 w 1717675"/>
              <a:gd name="connsiteY3487" fmla="*/ 391912 w 1717675"/>
              <a:gd name="connsiteX3488" fmla="*/ 391912 w 1717675"/>
              <a:gd name="connsiteY3488" fmla="*/ 391912 w 1717675"/>
              <a:gd name="connsiteX3489" fmla="*/ 391912 w 1717675"/>
              <a:gd name="connsiteY3489" fmla="*/ 391912 w 1717675"/>
              <a:gd name="connsiteX3490" fmla="*/ 391912 w 1717675"/>
              <a:gd name="connsiteY3490" fmla="*/ 391912 w 1717675"/>
              <a:gd name="connsiteX3491" fmla="*/ 391912 w 1717675"/>
              <a:gd name="connsiteY3491" fmla="*/ 391912 w 1717675"/>
              <a:gd name="connsiteX3492" fmla="*/ 391912 w 1717675"/>
              <a:gd name="connsiteY3492" fmla="*/ 391912 w 1717675"/>
              <a:gd name="connsiteX3493" fmla="*/ 391912 w 1717675"/>
              <a:gd name="connsiteY3493" fmla="*/ 391912 w 1717675"/>
              <a:gd name="connsiteX3494" fmla="*/ 391912 w 1717675"/>
              <a:gd name="connsiteY3494" fmla="*/ 391912 w 1717675"/>
              <a:gd name="connsiteX3495" fmla="*/ 391912 w 1717675"/>
              <a:gd name="connsiteY3495" fmla="*/ 391912 w 1717675"/>
              <a:gd name="connsiteX3496" fmla="*/ 391912 w 1717675"/>
              <a:gd name="connsiteY3496" fmla="*/ 391912 w 1717675"/>
              <a:gd name="connsiteX3497" fmla="*/ 391912 w 1717675"/>
              <a:gd name="connsiteY3497" fmla="*/ 391912 w 1717675"/>
              <a:gd name="connsiteX3498" fmla="*/ 391912 w 1717675"/>
              <a:gd name="connsiteY3498" fmla="*/ 391912 w 1717675"/>
              <a:gd name="connsiteX3499" fmla="*/ 391912 w 1717675"/>
              <a:gd name="connsiteY3499" fmla="*/ 391912 w 1717675"/>
              <a:gd name="connsiteX3500" fmla="*/ 391912 w 1717675"/>
              <a:gd name="connsiteY3500" fmla="*/ 391912 w 1717675"/>
              <a:gd name="connsiteX3501" fmla="*/ 391912 w 1717675"/>
              <a:gd name="connsiteY3501" fmla="*/ 391912 w 1717675"/>
              <a:gd name="connsiteX3502" fmla="*/ 391912 w 1717675"/>
              <a:gd name="connsiteY3502" fmla="*/ 391912 w 1717675"/>
              <a:gd name="connsiteX3503" fmla="*/ 391912 w 1717675"/>
              <a:gd name="connsiteY3503" fmla="*/ 391912 w 1717675"/>
              <a:gd name="connsiteX3504" fmla="*/ 391912 w 1717675"/>
              <a:gd name="connsiteY3504" fmla="*/ 391912 w 1717675"/>
              <a:gd name="connsiteX3505" fmla="*/ 391912 w 1717675"/>
              <a:gd name="connsiteY3505" fmla="*/ 391912 w 1717675"/>
              <a:gd name="connsiteX3506" fmla="*/ 391912 w 1717675"/>
              <a:gd name="connsiteY3506" fmla="*/ 391912 w 1717675"/>
              <a:gd name="connsiteX3507" fmla="*/ 391912 w 1717675"/>
              <a:gd name="connsiteY3507" fmla="*/ 391912 w 1717675"/>
              <a:gd name="connsiteX3508" fmla="*/ 391912 w 1717675"/>
              <a:gd name="connsiteY3508" fmla="*/ 391912 w 1717675"/>
              <a:gd name="connsiteX3509" fmla="*/ 391912 w 1717675"/>
              <a:gd name="connsiteY3509" fmla="*/ 391912 w 1717675"/>
              <a:gd name="connsiteX3510" fmla="*/ 391912 w 1717675"/>
              <a:gd name="connsiteY3510" fmla="*/ 391912 w 1717675"/>
              <a:gd name="connsiteX3511" fmla="*/ 391912 w 1717675"/>
              <a:gd name="connsiteY3511" fmla="*/ 391912 w 1717675"/>
              <a:gd name="connsiteX3512" fmla="*/ 391912 w 1717675"/>
              <a:gd name="connsiteY3512" fmla="*/ 391912 w 1717675"/>
              <a:gd name="connsiteX3513" fmla="*/ 391912 w 1717675"/>
              <a:gd name="connsiteY3513" fmla="*/ 391912 w 1717675"/>
              <a:gd name="connsiteX3514" fmla="*/ 391912 w 1717675"/>
              <a:gd name="connsiteY3514" fmla="*/ 391912 w 1717675"/>
              <a:gd name="connsiteX3515" fmla="*/ 391912 w 1717675"/>
              <a:gd name="connsiteY3515" fmla="*/ 391912 w 1717675"/>
              <a:gd name="connsiteX3516" fmla="*/ 391912 w 1717675"/>
              <a:gd name="connsiteY3516" fmla="*/ 391912 w 1717675"/>
              <a:gd name="connsiteX3517" fmla="*/ 391912 w 1717675"/>
              <a:gd name="connsiteY3517" fmla="*/ 391912 w 1717675"/>
              <a:gd name="connsiteX3518" fmla="*/ 391912 w 1717675"/>
              <a:gd name="connsiteY3518" fmla="*/ 391912 w 1717675"/>
              <a:gd name="connsiteX3519" fmla="*/ 391912 w 1717675"/>
              <a:gd name="connsiteY3519" fmla="*/ 391912 w 1717675"/>
              <a:gd name="connsiteX3520" fmla="*/ 391912 w 1717675"/>
              <a:gd name="connsiteY3520" fmla="*/ 391912 w 1717675"/>
              <a:gd name="connsiteX3521" fmla="*/ 391912 w 1717675"/>
              <a:gd name="connsiteY3521" fmla="*/ 391912 w 1717675"/>
              <a:gd name="connsiteX3522" fmla="*/ 391912 w 1717675"/>
              <a:gd name="connsiteY3522" fmla="*/ 391912 w 1717675"/>
              <a:gd name="connsiteX3523" fmla="*/ 391912 w 1717675"/>
              <a:gd name="connsiteY3523" fmla="*/ 391912 w 1717675"/>
              <a:gd name="connsiteX3524" fmla="*/ 391912 w 1717675"/>
              <a:gd name="connsiteY3524" fmla="*/ 391912 w 1717675"/>
              <a:gd name="connsiteX3525" fmla="*/ 391912 w 1717675"/>
              <a:gd name="connsiteY3525" fmla="*/ 391912 w 1717675"/>
              <a:gd name="connsiteX3526" fmla="*/ 391912 w 1717675"/>
              <a:gd name="connsiteY3526" fmla="*/ 391912 w 1717675"/>
              <a:gd name="connsiteX3527" fmla="*/ 391912 w 1717675"/>
              <a:gd name="connsiteY3527" fmla="*/ 391912 w 1717675"/>
              <a:gd name="connsiteX3528" fmla="*/ 391912 w 1717675"/>
              <a:gd name="connsiteY3528" fmla="*/ 391912 w 1717675"/>
              <a:gd name="connsiteX3529" fmla="*/ 391912 w 1717675"/>
              <a:gd name="connsiteY3529" fmla="*/ 391912 w 1717675"/>
              <a:gd name="connsiteX3530" fmla="*/ 391912 w 1717675"/>
              <a:gd name="connsiteY3530" fmla="*/ 391912 w 1717675"/>
              <a:gd name="connsiteX3531" fmla="*/ 391912 w 1717675"/>
              <a:gd name="connsiteY3531" fmla="*/ 391912 w 1717675"/>
              <a:gd name="connsiteX3532" fmla="*/ 391912 w 1717675"/>
              <a:gd name="connsiteY3532" fmla="*/ 391912 w 1717675"/>
              <a:gd name="connsiteX3533" fmla="*/ 391912 w 1717675"/>
              <a:gd name="connsiteY3533" fmla="*/ 391912 w 1717675"/>
              <a:gd name="connsiteX3534" fmla="*/ 391912 w 1717675"/>
              <a:gd name="connsiteY3534" fmla="*/ 391912 w 1717675"/>
              <a:gd name="connsiteX3535" fmla="*/ 391912 w 1717675"/>
              <a:gd name="connsiteY3535" fmla="*/ 391912 w 1717675"/>
              <a:gd name="connsiteX3536" fmla="*/ 391912 w 1717675"/>
              <a:gd name="connsiteY3536" fmla="*/ 391912 w 1717675"/>
              <a:gd name="connsiteX3537" fmla="*/ 391912 w 1717675"/>
              <a:gd name="connsiteY3537" fmla="*/ 391912 w 1717675"/>
              <a:gd name="connsiteX3538" fmla="*/ 391912 w 1717675"/>
              <a:gd name="connsiteY3538" fmla="*/ 391912 w 1717675"/>
              <a:gd name="connsiteX3539" fmla="*/ 391912 w 1717675"/>
              <a:gd name="connsiteY3539" fmla="*/ 391912 w 1717675"/>
              <a:gd name="connsiteX3540" fmla="*/ 391912 w 1717675"/>
              <a:gd name="connsiteY3540" fmla="*/ 391912 w 1717675"/>
              <a:gd name="connsiteX3541" fmla="*/ 391912 w 1717675"/>
              <a:gd name="connsiteY3541" fmla="*/ 391912 w 1717675"/>
              <a:gd name="connsiteX3542" fmla="*/ 391912 w 1717675"/>
              <a:gd name="connsiteY3542" fmla="*/ 391912 w 1717675"/>
              <a:gd name="connsiteX3543" fmla="*/ 391912 w 1717675"/>
              <a:gd name="connsiteY3543" fmla="*/ 391912 w 1717675"/>
              <a:gd name="connsiteX3544" fmla="*/ 391912 w 1717675"/>
              <a:gd name="connsiteY3544" fmla="*/ 391912 w 1717675"/>
              <a:gd name="connsiteX3545" fmla="*/ 391912 w 1717675"/>
              <a:gd name="connsiteY3545" fmla="*/ 391912 w 1717675"/>
              <a:gd name="connsiteX3546" fmla="*/ 391912 w 1717675"/>
              <a:gd name="connsiteY3546" fmla="*/ 391912 w 1717675"/>
              <a:gd name="connsiteX3547" fmla="*/ 391912 w 1717675"/>
              <a:gd name="connsiteY3547" fmla="*/ 391912 w 1717675"/>
              <a:gd name="connsiteX3548" fmla="*/ 391912 w 1717675"/>
              <a:gd name="connsiteY3548" fmla="*/ 391912 w 1717675"/>
              <a:gd name="connsiteX3549" fmla="*/ 391912 w 1717675"/>
              <a:gd name="connsiteY3549" fmla="*/ 391912 w 1717675"/>
              <a:gd name="connsiteX3550" fmla="*/ 391912 w 1717675"/>
              <a:gd name="connsiteY3550" fmla="*/ 391912 w 1717675"/>
              <a:gd name="connsiteX3551" fmla="*/ 391912 w 1717675"/>
              <a:gd name="connsiteY3551" fmla="*/ 391912 w 1717675"/>
              <a:gd name="connsiteX3552" fmla="*/ 391912 w 1717675"/>
              <a:gd name="connsiteY3552" fmla="*/ 391912 w 1717675"/>
              <a:gd name="connsiteX3553" fmla="*/ 391912 w 1717675"/>
              <a:gd name="connsiteY3553" fmla="*/ 391912 w 1717675"/>
              <a:gd name="connsiteX3554" fmla="*/ 391912 w 1717675"/>
              <a:gd name="connsiteY3554" fmla="*/ 391912 w 1717675"/>
              <a:gd name="connsiteX3555" fmla="*/ 391912 w 1717675"/>
              <a:gd name="connsiteY3555" fmla="*/ 391912 w 1717675"/>
              <a:gd name="connsiteX3556" fmla="*/ 391912 w 1717675"/>
              <a:gd name="connsiteY3556" fmla="*/ 391912 w 1717675"/>
              <a:gd name="connsiteX3557" fmla="*/ 391912 w 1717675"/>
              <a:gd name="connsiteY3557" fmla="*/ 391912 w 1717675"/>
              <a:gd name="connsiteX3558" fmla="*/ 391912 w 1717675"/>
              <a:gd name="connsiteY3558" fmla="*/ 391912 w 1717675"/>
              <a:gd name="connsiteX3559" fmla="*/ 391912 w 1717675"/>
              <a:gd name="connsiteY3559" fmla="*/ 391912 w 1717675"/>
              <a:gd name="connsiteX3560" fmla="*/ 391912 w 1717675"/>
              <a:gd name="connsiteY3560" fmla="*/ 391912 w 1717675"/>
              <a:gd name="connsiteX3561" fmla="*/ 391912 w 1717675"/>
              <a:gd name="connsiteY3561" fmla="*/ 391912 w 1717675"/>
              <a:gd name="connsiteX3562" fmla="*/ 391912 w 1717675"/>
              <a:gd name="connsiteY3562" fmla="*/ 391912 w 1717675"/>
              <a:gd name="connsiteX3563" fmla="*/ 391912 w 1717675"/>
              <a:gd name="connsiteY3563" fmla="*/ 391912 w 1717675"/>
              <a:gd name="connsiteX3564" fmla="*/ 391912 w 1717675"/>
              <a:gd name="connsiteY3564" fmla="*/ 391912 w 1717675"/>
              <a:gd name="connsiteX3565" fmla="*/ 391912 w 1717675"/>
              <a:gd name="connsiteY3565" fmla="*/ 391912 w 1717675"/>
              <a:gd name="connsiteX3566" fmla="*/ 391912 w 1717675"/>
              <a:gd name="connsiteY3566" fmla="*/ 391912 w 1717675"/>
              <a:gd name="connsiteX3567" fmla="*/ 391912 w 1717675"/>
              <a:gd name="connsiteY3567" fmla="*/ 391912 w 1717675"/>
              <a:gd name="connsiteX3568" fmla="*/ 391912 w 1717675"/>
              <a:gd name="connsiteY3568" fmla="*/ 391912 w 1717675"/>
              <a:gd name="connsiteX3569" fmla="*/ 391912 w 1717675"/>
              <a:gd name="connsiteY3569" fmla="*/ 391912 w 1717675"/>
              <a:gd name="connsiteX3570" fmla="*/ 391912 w 1717675"/>
              <a:gd name="connsiteY3570" fmla="*/ 391912 w 1717675"/>
              <a:gd name="connsiteX3571" fmla="*/ 391912 w 1717675"/>
              <a:gd name="connsiteY3571" fmla="*/ 391912 w 1717675"/>
              <a:gd name="connsiteX3572" fmla="*/ 391912 w 1717675"/>
              <a:gd name="connsiteY3572" fmla="*/ 391912 w 1717675"/>
              <a:gd name="connsiteX3573" fmla="*/ 391912 w 1717675"/>
              <a:gd name="connsiteY3573" fmla="*/ 391912 w 1717675"/>
              <a:gd name="connsiteX3574" fmla="*/ 391912 w 1717675"/>
              <a:gd name="connsiteY3574" fmla="*/ 391912 w 1717675"/>
              <a:gd name="connsiteX3575" fmla="*/ 391912 w 1717675"/>
              <a:gd name="connsiteY3575" fmla="*/ 391912 w 1717675"/>
              <a:gd name="connsiteX3576" fmla="*/ 391912 w 1717675"/>
              <a:gd name="connsiteY3576" fmla="*/ 391912 w 1717675"/>
              <a:gd name="connsiteX3577" fmla="*/ 391912 w 1717675"/>
              <a:gd name="connsiteY3577" fmla="*/ 391912 w 1717675"/>
              <a:gd name="connsiteX3578" fmla="*/ 391912 w 1717675"/>
              <a:gd name="connsiteY3578" fmla="*/ 391912 w 1717675"/>
              <a:gd name="connsiteX3579" fmla="*/ 391912 w 1717675"/>
              <a:gd name="connsiteY3579" fmla="*/ 391912 w 1717675"/>
              <a:gd name="connsiteX3580" fmla="*/ 391912 w 1717675"/>
              <a:gd name="connsiteY3580" fmla="*/ 391912 w 1717675"/>
              <a:gd name="connsiteX3581" fmla="*/ 391912 w 1717675"/>
              <a:gd name="connsiteY3581" fmla="*/ 391912 w 1717675"/>
              <a:gd name="connsiteX3582" fmla="*/ 391912 w 1717675"/>
              <a:gd name="connsiteY3582" fmla="*/ 391912 w 1717675"/>
              <a:gd name="connsiteX3583" fmla="*/ 391912 w 1717675"/>
              <a:gd name="connsiteY3583" fmla="*/ 391912 w 1717675"/>
              <a:gd name="connsiteX3584" fmla="*/ 391912 w 1717675"/>
              <a:gd name="connsiteY3584" fmla="*/ 391912 w 1717675"/>
              <a:gd name="connsiteX3585" fmla="*/ 391912 w 1717675"/>
              <a:gd name="connsiteY3585" fmla="*/ 391912 w 1717675"/>
              <a:gd name="connsiteX3586" fmla="*/ 391912 w 1717675"/>
              <a:gd name="connsiteY3586" fmla="*/ 391912 w 1717675"/>
              <a:gd name="connsiteX3587" fmla="*/ 391912 w 1717675"/>
              <a:gd name="connsiteY3587" fmla="*/ 391912 w 1717675"/>
              <a:gd name="connsiteX3588" fmla="*/ 391912 w 1717675"/>
              <a:gd name="connsiteY3588" fmla="*/ 391912 w 1717675"/>
              <a:gd name="connsiteX3589" fmla="*/ 391912 w 1717675"/>
              <a:gd name="connsiteY3589" fmla="*/ 391912 w 1717675"/>
              <a:gd name="connsiteX3590" fmla="*/ 391912 w 1717675"/>
              <a:gd name="connsiteY3590" fmla="*/ 391912 w 1717675"/>
              <a:gd name="connsiteX3591" fmla="*/ 391912 w 1717675"/>
              <a:gd name="connsiteY3591" fmla="*/ 391912 w 1717675"/>
              <a:gd name="connsiteX3592" fmla="*/ 391912 w 1717675"/>
              <a:gd name="connsiteY3592" fmla="*/ 391912 w 1717675"/>
              <a:gd name="connsiteX3593" fmla="*/ 391912 w 1717675"/>
              <a:gd name="connsiteY3593" fmla="*/ 391912 w 1717675"/>
              <a:gd name="connsiteX3594" fmla="*/ 391912 w 1717675"/>
              <a:gd name="connsiteY3594" fmla="*/ 391912 w 1717675"/>
              <a:gd name="connsiteX3595" fmla="*/ 391912 w 1717675"/>
              <a:gd name="connsiteY3595" fmla="*/ 391912 w 1717675"/>
              <a:gd name="connsiteX3596" fmla="*/ 391912 w 1717675"/>
              <a:gd name="connsiteY3596" fmla="*/ 391912 w 1717675"/>
              <a:gd name="connsiteX3597" fmla="*/ 391912 w 1717675"/>
              <a:gd name="connsiteY3597" fmla="*/ 391912 w 1717675"/>
              <a:gd name="connsiteX3598" fmla="*/ 391912 w 1717675"/>
              <a:gd name="connsiteY3598" fmla="*/ 391912 w 1717675"/>
              <a:gd name="connsiteX3599" fmla="*/ 391912 w 1717675"/>
              <a:gd name="connsiteY3599" fmla="*/ 391912 w 1717675"/>
              <a:gd name="connsiteX3600" fmla="*/ 391912 w 1717675"/>
              <a:gd name="connsiteY3600" fmla="*/ 391912 w 1717675"/>
              <a:gd name="connsiteX3601" fmla="*/ 391912 w 1717675"/>
              <a:gd name="connsiteY3601" fmla="*/ 391912 w 1717675"/>
              <a:gd name="connsiteX3602" fmla="*/ 391912 w 1717675"/>
              <a:gd name="connsiteY3602" fmla="*/ 391912 w 1717675"/>
              <a:gd name="connsiteX3603" fmla="*/ 391912 w 1717675"/>
              <a:gd name="connsiteY3603" fmla="*/ 391912 w 1717675"/>
              <a:gd name="connsiteX3604" fmla="*/ 391912 w 1717675"/>
              <a:gd name="connsiteY3604" fmla="*/ 391912 w 1717675"/>
              <a:gd name="connsiteX3605" fmla="*/ 391912 w 1717675"/>
              <a:gd name="connsiteY3605" fmla="*/ 391912 w 1717675"/>
              <a:gd name="connsiteX3606" fmla="*/ 391912 w 1717675"/>
              <a:gd name="connsiteY3606" fmla="*/ 391912 w 1717675"/>
              <a:gd name="connsiteX3607" fmla="*/ 391912 w 1717675"/>
              <a:gd name="connsiteY3607" fmla="*/ 391912 w 1717675"/>
              <a:gd name="connsiteX3608" fmla="*/ 391912 w 1717675"/>
              <a:gd name="connsiteY3608" fmla="*/ 391912 w 1717675"/>
              <a:gd name="connsiteX3609" fmla="*/ 391912 w 1717675"/>
              <a:gd name="connsiteY3609" fmla="*/ 391912 w 1717675"/>
              <a:gd name="connsiteX3610" fmla="*/ 391912 w 1717675"/>
              <a:gd name="connsiteY3610" fmla="*/ 391912 w 1717675"/>
              <a:gd name="connsiteX3611" fmla="*/ 391912 w 1717675"/>
              <a:gd name="connsiteY3611" fmla="*/ 391912 w 1717675"/>
              <a:gd name="connsiteX3612" fmla="*/ 391912 w 1717675"/>
              <a:gd name="connsiteY3612" fmla="*/ 391912 w 1717675"/>
              <a:gd name="connsiteX3613" fmla="*/ 391912 w 1717675"/>
              <a:gd name="connsiteY3613" fmla="*/ 391912 w 1717675"/>
              <a:gd name="connsiteX3614" fmla="*/ 391912 w 1717675"/>
              <a:gd name="connsiteY3614" fmla="*/ 391912 w 1717675"/>
              <a:gd name="connsiteX3615" fmla="*/ 391912 w 1717675"/>
              <a:gd name="connsiteY3615" fmla="*/ 391912 w 1717675"/>
              <a:gd name="connsiteX3616" fmla="*/ 391912 w 1717675"/>
              <a:gd name="connsiteY3616" fmla="*/ 391912 w 1717675"/>
              <a:gd name="connsiteX3617" fmla="*/ 391912 w 1717675"/>
              <a:gd name="connsiteY3617" fmla="*/ 391912 w 1717675"/>
              <a:gd name="connsiteX3618" fmla="*/ 391912 w 1717675"/>
              <a:gd name="connsiteY3618" fmla="*/ 391912 w 1717675"/>
              <a:gd name="connsiteX3619" fmla="*/ 391912 w 1717675"/>
              <a:gd name="connsiteY3619" fmla="*/ 391912 w 1717675"/>
              <a:gd name="connsiteX3620" fmla="*/ 391912 w 1717675"/>
              <a:gd name="connsiteY3620" fmla="*/ 391912 w 1717675"/>
              <a:gd name="connsiteX3621" fmla="*/ 391912 w 1717675"/>
              <a:gd name="connsiteY3621" fmla="*/ 391912 w 1717675"/>
              <a:gd name="connsiteX3622" fmla="*/ 391912 w 1717675"/>
              <a:gd name="connsiteY3622" fmla="*/ 391912 w 1717675"/>
              <a:gd name="connsiteX3623" fmla="*/ 391912 w 1717675"/>
              <a:gd name="connsiteY3623" fmla="*/ 391912 w 1717675"/>
              <a:gd name="connsiteX3624" fmla="*/ 391912 w 1717675"/>
              <a:gd name="connsiteY3624" fmla="*/ 391912 w 1717675"/>
              <a:gd name="connsiteX3625" fmla="*/ 391912 w 1717675"/>
              <a:gd name="connsiteY3625" fmla="*/ 391912 w 1717675"/>
              <a:gd name="connsiteX3626" fmla="*/ 391912 w 1717675"/>
              <a:gd name="connsiteY3626" fmla="*/ 391912 w 1717675"/>
              <a:gd name="connsiteX3627" fmla="*/ 391912 w 1717675"/>
              <a:gd name="connsiteY3627" fmla="*/ 391912 w 1717675"/>
              <a:gd name="connsiteX3628" fmla="*/ 391912 w 1717675"/>
              <a:gd name="connsiteY3628" fmla="*/ 391912 w 1717675"/>
              <a:gd name="connsiteX3629" fmla="*/ 391912 w 1717675"/>
              <a:gd name="connsiteY3629" fmla="*/ 391912 w 1717675"/>
              <a:gd name="connsiteX3630" fmla="*/ 391912 w 1717675"/>
              <a:gd name="connsiteY3630" fmla="*/ 391912 w 1717675"/>
              <a:gd name="connsiteX3631" fmla="*/ 391912 w 1717675"/>
              <a:gd name="connsiteY3631" fmla="*/ 391912 w 1717675"/>
              <a:gd name="connsiteX3632" fmla="*/ 391912 w 1717675"/>
              <a:gd name="connsiteY3632" fmla="*/ 391912 w 1717675"/>
              <a:gd name="connsiteX3633" fmla="*/ 391912 w 1717675"/>
              <a:gd name="connsiteY3633" fmla="*/ 391912 w 1717675"/>
              <a:gd name="connsiteX3634" fmla="*/ 391912 w 1717675"/>
              <a:gd name="connsiteY3634" fmla="*/ 391912 w 1717675"/>
              <a:gd name="connsiteX3635" fmla="*/ 391912 w 1717675"/>
              <a:gd name="connsiteY3635" fmla="*/ 391912 w 1717675"/>
              <a:gd name="connsiteX3636" fmla="*/ 391912 w 1717675"/>
              <a:gd name="connsiteY3636" fmla="*/ 391912 w 1717675"/>
              <a:gd name="connsiteX3637" fmla="*/ 391912 w 1717675"/>
              <a:gd name="connsiteY3637" fmla="*/ 391912 w 1717675"/>
              <a:gd name="connsiteX3638" fmla="*/ 391912 w 1717675"/>
              <a:gd name="connsiteY3638" fmla="*/ 391912 w 1717675"/>
              <a:gd name="connsiteX3639" fmla="*/ 391912 w 1717675"/>
              <a:gd name="connsiteY3639" fmla="*/ 391912 w 1717675"/>
              <a:gd name="connsiteX3640" fmla="*/ 391912 w 1717675"/>
              <a:gd name="connsiteY3640" fmla="*/ 391912 w 1717675"/>
              <a:gd name="connsiteX3641" fmla="*/ 391912 w 1717675"/>
              <a:gd name="connsiteY3641" fmla="*/ 391912 w 1717675"/>
              <a:gd name="connsiteX3642" fmla="*/ 391912 w 1717675"/>
              <a:gd name="connsiteY3642" fmla="*/ 391912 w 1717675"/>
              <a:gd name="connsiteX3643" fmla="*/ 391912 w 1717675"/>
              <a:gd name="connsiteY3643" fmla="*/ 391912 w 1717675"/>
              <a:gd name="connsiteX3644" fmla="*/ 391912 w 1717675"/>
              <a:gd name="connsiteY3644" fmla="*/ 391912 w 1717675"/>
              <a:gd name="connsiteX3645" fmla="*/ 391912 w 1717675"/>
              <a:gd name="connsiteY3645" fmla="*/ 391912 w 1717675"/>
              <a:gd name="connsiteX3646" fmla="*/ 391912 w 1717675"/>
              <a:gd name="connsiteY3646" fmla="*/ 391912 w 1717675"/>
              <a:gd name="connsiteX3647" fmla="*/ 391912 w 1717675"/>
              <a:gd name="connsiteY3647" fmla="*/ 391912 w 1717675"/>
              <a:gd name="connsiteX3648" fmla="*/ 391912 w 1717675"/>
              <a:gd name="connsiteY3648" fmla="*/ 391912 w 1717675"/>
              <a:gd name="connsiteX3649" fmla="*/ 391912 w 1717675"/>
              <a:gd name="connsiteY3649" fmla="*/ 391912 w 1717675"/>
              <a:gd name="connsiteX3650" fmla="*/ 391912 w 1717675"/>
              <a:gd name="connsiteY3650" fmla="*/ 391912 w 1717675"/>
              <a:gd name="connsiteX3651" fmla="*/ 391912 w 1717675"/>
              <a:gd name="connsiteY3651" fmla="*/ 391912 w 1717675"/>
              <a:gd name="connsiteX3652" fmla="*/ 391912 w 1717675"/>
              <a:gd name="connsiteY3652" fmla="*/ 391912 w 1717675"/>
              <a:gd name="connsiteX3653" fmla="*/ 391912 w 1717675"/>
              <a:gd name="connsiteY3653" fmla="*/ 391912 w 1717675"/>
              <a:gd name="connsiteX3654" fmla="*/ 391912 w 1717675"/>
              <a:gd name="connsiteY3654" fmla="*/ 391912 w 1717675"/>
              <a:gd name="connsiteX3655" fmla="*/ 391912 w 1717675"/>
              <a:gd name="connsiteY3655" fmla="*/ 391912 w 1717675"/>
              <a:gd name="connsiteX3656" fmla="*/ 391912 w 1717675"/>
              <a:gd name="connsiteY3656" fmla="*/ 391912 w 1717675"/>
              <a:gd name="connsiteX3657" fmla="*/ 391912 w 1717675"/>
              <a:gd name="connsiteY3657" fmla="*/ 391912 w 1717675"/>
              <a:gd name="connsiteX3658" fmla="*/ 391912 w 1717675"/>
              <a:gd name="connsiteY3658" fmla="*/ 391912 w 1717675"/>
              <a:gd name="connsiteX3659" fmla="*/ 391912 w 1717675"/>
              <a:gd name="connsiteY3659" fmla="*/ 391912 w 1717675"/>
              <a:gd name="connsiteX3660" fmla="*/ 391912 w 1717675"/>
              <a:gd name="connsiteY3660" fmla="*/ 391912 w 1717675"/>
              <a:gd name="connsiteX3661" fmla="*/ 391912 w 1717675"/>
              <a:gd name="connsiteY3661" fmla="*/ 391912 w 1717675"/>
              <a:gd name="connsiteX3662" fmla="*/ 391912 w 1717675"/>
              <a:gd name="connsiteY3662" fmla="*/ 391912 w 1717675"/>
              <a:gd name="connsiteX3663" fmla="*/ 391912 w 1717675"/>
              <a:gd name="connsiteY3663" fmla="*/ 391912 w 1717675"/>
              <a:gd name="connsiteX3664" fmla="*/ 391912 w 1717675"/>
              <a:gd name="connsiteY3664" fmla="*/ 391912 w 1717675"/>
              <a:gd name="connsiteX3665" fmla="*/ 391912 w 1717675"/>
              <a:gd name="connsiteY3665" fmla="*/ 391912 w 1717675"/>
              <a:gd name="connsiteX3666" fmla="*/ 391912 w 1717675"/>
              <a:gd name="connsiteY3666" fmla="*/ 391912 w 1717675"/>
              <a:gd name="connsiteX3667" fmla="*/ 391912 w 1717675"/>
              <a:gd name="connsiteY3667" fmla="*/ 391912 w 1717675"/>
              <a:gd name="connsiteX3668" fmla="*/ 391912 w 1717675"/>
              <a:gd name="connsiteY3668" fmla="*/ 391912 w 1717675"/>
              <a:gd name="connsiteX3669" fmla="*/ 391912 w 1717675"/>
              <a:gd name="connsiteY3669" fmla="*/ 391912 w 1717675"/>
              <a:gd name="connsiteX3670" fmla="*/ 391912 w 1717675"/>
              <a:gd name="connsiteY3670" fmla="*/ 391912 w 1717675"/>
              <a:gd name="connsiteX3671" fmla="*/ 391912 w 1717675"/>
              <a:gd name="connsiteY3671" fmla="*/ 391912 w 1717675"/>
              <a:gd name="connsiteX3672" fmla="*/ 391912 w 1717675"/>
              <a:gd name="connsiteY3672" fmla="*/ 391912 w 1717675"/>
              <a:gd name="connsiteX3673" fmla="*/ 391912 w 1717675"/>
              <a:gd name="connsiteY3673" fmla="*/ 391912 w 1717675"/>
              <a:gd name="connsiteX3674" fmla="*/ 391912 w 1717675"/>
              <a:gd name="connsiteY3674" fmla="*/ 391912 w 1717675"/>
              <a:gd name="connsiteX3675" fmla="*/ 391912 w 1717675"/>
              <a:gd name="connsiteY3675" fmla="*/ 391912 w 1717675"/>
              <a:gd name="connsiteX3676" fmla="*/ 391912 w 1717675"/>
              <a:gd name="connsiteY3676" fmla="*/ 391912 w 1717675"/>
              <a:gd name="connsiteX3677" fmla="*/ 391912 w 1717675"/>
              <a:gd name="connsiteY3677" fmla="*/ 391912 w 1717675"/>
              <a:gd name="connsiteX3678" fmla="*/ 391912 w 1717675"/>
              <a:gd name="connsiteY3678" fmla="*/ 391912 w 1717675"/>
              <a:gd name="connsiteX3679" fmla="*/ 391912 w 1717675"/>
              <a:gd name="connsiteY3679" fmla="*/ 391912 w 1717675"/>
              <a:gd name="connsiteX3680" fmla="*/ 391912 w 1717675"/>
              <a:gd name="connsiteY3680" fmla="*/ 391912 w 1717675"/>
              <a:gd name="connsiteX3681" fmla="*/ 391912 w 1717675"/>
              <a:gd name="connsiteY3681" fmla="*/ 391912 w 1717675"/>
              <a:gd name="connsiteX3682" fmla="*/ 391912 w 1717675"/>
              <a:gd name="connsiteY3682" fmla="*/ 391912 w 1717675"/>
              <a:gd name="connsiteX3683" fmla="*/ 391912 w 1717675"/>
              <a:gd name="connsiteY3683" fmla="*/ 391912 w 1717675"/>
              <a:gd name="connsiteX3684" fmla="*/ 391912 w 1717675"/>
              <a:gd name="connsiteY3684" fmla="*/ 391912 w 1717675"/>
              <a:gd name="connsiteX3685" fmla="*/ 391912 w 1717675"/>
              <a:gd name="connsiteY3685" fmla="*/ 391912 w 1717675"/>
              <a:gd name="connsiteX3686" fmla="*/ 391912 w 1717675"/>
              <a:gd name="connsiteY3686" fmla="*/ 391912 w 1717675"/>
              <a:gd name="connsiteX3687" fmla="*/ 391912 w 1717675"/>
              <a:gd name="connsiteY3687" fmla="*/ 391912 w 1717675"/>
              <a:gd name="connsiteX3688" fmla="*/ 391912 w 1717675"/>
              <a:gd name="connsiteY3688" fmla="*/ 391912 w 1717675"/>
              <a:gd name="connsiteX3689" fmla="*/ 391912 w 1717675"/>
              <a:gd name="connsiteY3689" fmla="*/ 391912 w 1717675"/>
              <a:gd name="connsiteX3690" fmla="*/ 391912 w 1717675"/>
              <a:gd name="connsiteY3690" fmla="*/ 391912 w 1717675"/>
              <a:gd name="connsiteX3691" fmla="*/ 391912 w 1717675"/>
              <a:gd name="connsiteY3691" fmla="*/ 391912 w 1717675"/>
              <a:gd name="connsiteX3692" fmla="*/ 391912 w 1717675"/>
              <a:gd name="connsiteY3692" fmla="*/ 391912 w 1717675"/>
              <a:gd name="connsiteX3693" fmla="*/ 391912 w 1717675"/>
              <a:gd name="connsiteY3693" fmla="*/ 391912 w 1717675"/>
              <a:gd name="connsiteX3694" fmla="*/ 391912 w 1717675"/>
              <a:gd name="connsiteY3694" fmla="*/ 391912 w 1717675"/>
              <a:gd name="connsiteX3695" fmla="*/ 391912 w 1717675"/>
              <a:gd name="connsiteY3695" fmla="*/ 391912 w 1717675"/>
              <a:gd name="connsiteX3696" fmla="*/ 391912 w 1717675"/>
              <a:gd name="connsiteY3696" fmla="*/ 391912 w 1717675"/>
              <a:gd name="connsiteX3697" fmla="*/ 391912 w 1717675"/>
              <a:gd name="connsiteY3697" fmla="*/ 391912 w 1717675"/>
              <a:gd name="connsiteX3698" fmla="*/ 391912 w 1717675"/>
              <a:gd name="connsiteY3698" fmla="*/ 391912 w 1717675"/>
              <a:gd name="connsiteX3699" fmla="*/ 391912 w 1717675"/>
              <a:gd name="connsiteY3699" fmla="*/ 391912 w 1717675"/>
              <a:gd name="connsiteX3700" fmla="*/ 391912 w 1717675"/>
              <a:gd name="connsiteY3700" fmla="*/ 391912 w 1717675"/>
              <a:gd name="connsiteX3701" fmla="*/ 391912 w 1717675"/>
              <a:gd name="connsiteY3701" fmla="*/ 391912 w 1717675"/>
              <a:gd name="connsiteX3702" fmla="*/ 391912 w 1717675"/>
              <a:gd name="connsiteY3702" fmla="*/ 391912 w 1717675"/>
              <a:gd name="connsiteX3703" fmla="*/ 391912 w 1717675"/>
              <a:gd name="connsiteY3703" fmla="*/ 391912 w 1717675"/>
              <a:gd name="connsiteX3704" fmla="*/ 391912 w 1717675"/>
              <a:gd name="connsiteY3704" fmla="*/ 391912 w 1717675"/>
              <a:gd name="connsiteX3705" fmla="*/ 391912 w 1717675"/>
              <a:gd name="connsiteY3705" fmla="*/ 391912 w 1717675"/>
              <a:gd name="connsiteX3706" fmla="*/ 391912 w 1717675"/>
              <a:gd name="connsiteY3706" fmla="*/ 391912 w 1717675"/>
              <a:gd name="connsiteX3707" fmla="*/ 391912 w 1717675"/>
              <a:gd name="connsiteY3707" fmla="*/ 391912 w 1717675"/>
              <a:gd name="connsiteX3708" fmla="*/ 391912 w 1717675"/>
              <a:gd name="connsiteY3708" fmla="*/ 391912 w 1717675"/>
              <a:gd name="connsiteX3709" fmla="*/ 391912 w 1717675"/>
              <a:gd name="connsiteY3709" fmla="*/ 391912 w 1717675"/>
              <a:gd name="connsiteX3710" fmla="*/ 391912 w 1717675"/>
              <a:gd name="connsiteY3710" fmla="*/ 391912 w 1717675"/>
              <a:gd name="connsiteX3711" fmla="*/ 391912 w 1717675"/>
              <a:gd name="connsiteY3711" fmla="*/ 391912 w 1717675"/>
              <a:gd name="connsiteX3712" fmla="*/ 391912 w 1717675"/>
              <a:gd name="connsiteY3712" fmla="*/ 391912 w 1717675"/>
              <a:gd name="connsiteX3713" fmla="*/ 391912 w 1717675"/>
              <a:gd name="connsiteY3713" fmla="*/ 391912 w 1717675"/>
              <a:gd name="connsiteX3714" fmla="*/ 391912 w 1717675"/>
              <a:gd name="connsiteY3714" fmla="*/ 391912 w 1717675"/>
              <a:gd name="connsiteX3715" fmla="*/ 391912 w 1717675"/>
              <a:gd name="connsiteY3715" fmla="*/ 391912 w 1717675"/>
              <a:gd name="connsiteX3716" fmla="*/ 391912 w 1717675"/>
              <a:gd name="connsiteY3716" fmla="*/ 391912 w 1717675"/>
              <a:gd name="connsiteX3717" fmla="*/ 391912 w 1717675"/>
              <a:gd name="connsiteY3717" fmla="*/ 391912 w 1717675"/>
              <a:gd name="connsiteX3718" fmla="*/ 391912 w 1717675"/>
              <a:gd name="connsiteY3718" fmla="*/ 391912 w 1717675"/>
              <a:gd name="connsiteX3719" fmla="*/ 391912 w 1717675"/>
              <a:gd name="connsiteY3719" fmla="*/ 391912 w 1717675"/>
              <a:gd name="connsiteX3720" fmla="*/ 391912 w 1717675"/>
              <a:gd name="connsiteY3720" fmla="*/ 391912 w 1717675"/>
              <a:gd name="connsiteX3721" fmla="*/ 391912 w 1717675"/>
              <a:gd name="connsiteY3721" fmla="*/ 391912 w 1717675"/>
              <a:gd name="connsiteX3722" fmla="*/ 391912 w 1717675"/>
              <a:gd name="connsiteY3722" fmla="*/ 391912 w 1717675"/>
              <a:gd name="connsiteX3723" fmla="*/ 391912 w 1717675"/>
              <a:gd name="connsiteY3723" fmla="*/ 391912 w 1717675"/>
              <a:gd name="connsiteX3724" fmla="*/ 391912 w 1717675"/>
              <a:gd name="connsiteY3724" fmla="*/ 391912 w 1717675"/>
              <a:gd name="connsiteX3725" fmla="*/ 391912 w 1717675"/>
              <a:gd name="connsiteY3725" fmla="*/ 391912 w 1717675"/>
              <a:gd name="connsiteX3726" fmla="*/ 391912 w 1717675"/>
              <a:gd name="connsiteY3726" fmla="*/ 391912 w 1717675"/>
              <a:gd name="connsiteX3727" fmla="*/ 391912 w 1717675"/>
              <a:gd name="connsiteY3727" fmla="*/ 391912 w 1717675"/>
              <a:gd name="connsiteX3728" fmla="*/ 391912 w 1717675"/>
              <a:gd name="connsiteY3728" fmla="*/ 391912 w 1717675"/>
              <a:gd name="connsiteX3729" fmla="*/ 391912 w 1717675"/>
              <a:gd name="connsiteY3729" fmla="*/ 391912 w 1717675"/>
              <a:gd name="connsiteX3730" fmla="*/ 391912 w 1717675"/>
              <a:gd name="connsiteY3730" fmla="*/ 391912 w 1717675"/>
              <a:gd name="connsiteX3731" fmla="*/ 391912 w 1717675"/>
              <a:gd name="connsiteY3731" fmla="*/ 391912 w 1717675"/>
              <a:gd name="connsiteX3732" fmla="*/ 391912 w 1717675"/>
              <a:gd name="connsiteY3732" fmla="*/ 391912 w 1717675"/>
              <a:gd name="connsiteX3733" fmla="*/ 391912 w 1717675"/>
              <a:gd name="connsiteY3733" fmla="*/ 391912 w 1717675"/>
              <a:gd name="connsiteX3734" fmla="*/ 391912 w 1717675"/>
              <a:gd name="connsiteY3734" fmla="*/ 391912 w 1717675"/>
              <a:gd name="connsiteX3735" fmla="*/ 391912 w 1717675"/>
              <a:gd name="connsiteY3735" fmla="*/ 391912 w 1717675"/>
              <a:gd name="connsiteX3736" fmla="*/ 391912 w 1717675"/>
              <a:gd name="connsiteY3736" fmla="*/ 391912 w 1717675"/>
              <a:gd name="connsiteX3737" fmla="*/ 391912 w 1717675"/>
              <a:gd name="connsiteY3737" fmla="*/ 391912 w 1717675"/>
              <a:gd name="connsiteX3738" fmla="*/ 391912 w 1717675"/>
              <a:gd name="connsiteY3738" fmla="*/ 391912 w 1717675"/>
              <a:gd name="connsiteX3739" fmla="*/ 391912 w 1717675"/>
              <a:gd name="connsiteY3739" fmla="*/ 391912 w 1717675"/>
              <a:gd name="connsiteX3740" fmla="*/ 391912 w 1717675"/>
              <a:gd name="connsiteY3740" fmla="*/ 391912 w 1717675"/>
              <a:gd name="connsiteX3741" fmla="*/ 391912 w 1717675"/>
              <a:gd name="connsiteY3741" fmla="*/ 391912 w 1717675"/>
              <a:gd name="connsiteX3742" fmla="*/ 391912 w 1717675"/>
              <a:gd name="connsiteY3742" fmla="*/ 391912 w 1717675"/>
              <a:gd name="connsiteX3743" fmla="*/ 391912 w 1717675"/>
              <a:gd name="connsiteY3743" fmla="*/ 391912 w 1717675"/>
              <a:gd name="connsiteX3744" fmla="*/ 391912 w 1717675"/>
              <a:gd name="connsiteY3744" fmla="*/ 391912 w 1717675"/>
              <a:gd name="connsiteX3745" fmla="*/ 391912 w 1717675"/>
              <a:gd name="connsiteY3745" fmla="*/ 391912 w 1717675"/>
              <a:gd name="connsiteX3746" fmla="*/ 391912 w 1717675"/>
              <a:gd name="connsiteY3746" fmla="*/ 391912 w 1717675"/>
              <a:gd name="connsiteX3747" fmla="*/ 391912 w 1717675"/>
              <a:gd name="connsiteY3747" fmla="*/ 391912 w 1717675"/>
              <a:gd name="connsiteX3748" fmla="*/ 391912 w 1717675"/>
              <a:gd name="connsiteY3748" fmla="*/ 391912 w 1717675"/>
              <a:gd name="connsiteX3749" fmla="*/ 391912 w 1717675"/>
              <a:gd name="connsiteY3749" fmla="*/ 391912 w 1717675"/>
              <a:gd name="connsiteX3750" fmla="*/ 391912 w 1717675"/>
              <a:gd name="connsiteY3750" fmla="*/ 391912 w 1717675"/>
              <a:gd name="connsiteX3751" fmla="*/ 391912 w 1717675"/>
              <a:gd name="connsiteY3751" fmla="*/ 391912 w 1717675"/>
              <a:gd name="connsiteX3752" fmla="*/ 391912 w 1717675"/>
              <a:gd name="connsiteY3752" fmla="*/ 391912 w 1717675"/>
              <a:gd name="connsiteX3753" fmla="*/ 391912 w 1717675"/>
              <a:gd name="connsiteY3753" fmla="*/ 391912 w 1717675"/>
              <a:gd name="connsiteX3754" fmla="*/ 391912 w 1717675"/>
              <a:gd name="connsiteY3754" fmla="*/ 391912 w 1717675"/>
              <a:gd name="connsiteX3755" fmla="*/ 391912 w 1717675"/>
              <a:gd name="connsiteY3755" fmla="*/ 391912 w 1717675"/>
              <a:gd name="connsiteX3756" fmla="*/ 391912 w 1717675"/>
              <a:gd name="connsiteY3756" fmla="*/ 391912 w 1717675"/>
              <a:gd name="connsiteX3757" fmla="*/ 391912 w 1717675"/>
              <a:gd name="connsiteY3757" fmla="*/ 391912 w 1717675"/>
              <a:gd name="connsiteX3758" fmla="*/ 391912 w 1717675"/>
              <a:gd name="connsiteY3758" fmla="*/ 391912 w 1717675"/>
              <a:gd name="connsiteX3759" fmla="*/ 391912 w 1717675"/>
              <a:gd name="connsiteY3759" fmla="*/ 391912 w 1717675"/>
              <a:gd name="connsiteX3760" fmla="*/ 391912 w 1717675"/>
              <a:gd name="connsiteY3760" fmla="*/ 391912 w 1717675"/>
              <a:gd name="connsiteX3761" fmla="*/ 391912 w 1717675"/>
              <a:gd name="connsiteY3761" fmla="*/ 391912 w 1717675"/>
              <a:gd name="connsiteX3762" fmla="*/ 391912 w 1717675"/>
              <a:gd name="connsiteY3762" fmla="*/ 391912 w 1717675"/>
              <a:gd name="connsiteX3763" fmla="*/ 391912 w 1717675"/>
              <a:gd name="connsiteY3763" fmla="*/ 391912 w 1717675"/>
              <a:gd name="connsiteX3764" fmla="*/ 391912 w 1717675"/>
              <a:gd name="connsiteY3764" fmla="*/ 391912 w 1717675"/>
              <a:gd name="connsiteX3765" fmla="*/ 391912 w 1717675"/>
              <a:gd name="connsiteY3765" fmla="*/ 391912 w 1717675"/>
              <a:gd name="connsiteX3766" fmla="*/ 391912 w 1717675"/>
              <a:gd name="connsiteY3766" fmla="*/ 391912 w 1717675"/>
              <a:gd name="connsiteX3767" fmla="*/ 391912 w 1717675"/>
              <a:gd name="connsiteY3767" fmla="*/ 391912 w 1717675"/>
              <a:gd name="connsiteX3768" fmla="*/ 391912 w 1717675"/>
              <a:gd name="connsiteY3768" fmla="*/ 391912 w 1717675"/>
              <a:gd name="connsiteX3769" fmla="*/ 391912 w 1717675"/>
              <a:gd name="connsiteY3769" fmla="*/ 391912 w 1717675"/>
              <a:gd name="connsiteX3770" fmla="*/ 391912 w 1717675"/>
              <a:gd name="connsiteY3770" fmla="*/ 391912 w 1717675"/>
              <a:gd name="connsiteX3771" fmla="*/ 391912 w 1717675"/>
              <a:gd name="connsiteY3771" fmla="*/ 391912 w 1717675"/>
              <a:gd name="connsiteX3772" fmla="*/ 391912 w 1717675"/>
              <a:gd name="connsiteY3772" fmla="*/ 391912 w 1717675"/>
              <a:gd name="connsiteX3773" fmla="*/ 391912 w 1717675"/>
              <a:gd name="connsiteY3773" fmla="*/ 391912 w 1717675"/>
              <a:gd name="connsiteX3774" fmla="*/ 391912 w 1717675"/>
              <a:gd name="connsiteY3774" fmla="*/ 391912 w 1717675"/>
              <a:gd name="connsiteX3775" fmla="*/ 391912 w 1717675"/>
              <a:gd name="connsiteY3775" fmla="*/ 391912 w 1717675"/>
              <a:gd name="connsiteX3776" fmla="*/ 391912 w 1717675"/>
              <a:gd name="connsiteY3776" fmla="*/ 391912 w 1717675"/>
              <a:gd name="connsiteX3777" fmla="*/ 391912 w 1717675"/>
              <a:gd name="connsiteY3777" fmla="*/ 391912 w 1717675"/>
              <a:gd name="connsiteX3778" fmla="*/ 391912 w 1717675"/>
              <a:gd name="connsiteY3778" fmla="*/ 391912 w 1717675"/>
              <a:gd name="connsiteX3779" fmla="*/ 391912 w 1717675"/>
              <a:gd name="connsiteY3779" fmla="*/ 391912 w 1717675"/>
              <a:gd name="connsiteX3780" fmla="*/ 391912 w 1717675"/>
              <a:gd name="connsiteY3780" fmla="*/ 391912 w 1717675"/>
              <a:gd name="connsiteX3781" fmla="*/ 391912 w 1717675"/>
              <a:gd name="connsiteY3781" fmla="*/ 391912 w 1717675"/>
              <a:gd name="connsiteX3782" fmla="*/ 391912 w 1717675"/>
              <a:gd name="connsiteY3782" fmla="*/ 391912 w 1717675"/>
              <a:gd name="connsiteX3783" fmla="*/ 391912 w 1717675"/>
              <a:gd name="connsiteY3783" fmla="*/ 391912 w 1717675"/>
              <a:gd name="connsiteX3784" fmla="*/ 391912 w 1717675"/>
              <a:gd name="connsiteY3784" fmla="*/ 391912 w 1717675"/>
              <a:gd name="connsiteX3785" fmla="*/ 391912 w 1717675"/>
              <a:gd name="connsiteY3785" fmla="*/ 391912 w 1717675"/>
              <a:gd name="connsiteX3786" fmla="*/ 391912 w 1717675"/>
              <a:gd name="connsiteY3786" fmla="*/ 391912 w 1717675"/>
              <a:gd name="connsiteX3787" fmla="*/ 391912 w 1717675"/>
              <a:gd name="connsiteY3787" fmla="*/ 391912 w 1717675"/>
              <a:gd name="connsiteX3788" fmla="*/ 391912 w 1717675"/>
              <a:gd name="connsiteY3788" fmla="*/ 391912 w 1717675"/>
              <a:gd name="connsiteX3789" fmla="*/ 391912 w 1717675"/>
              <a:gd name="connsiteY3789" fmla="*/ 391912 w 1717675"/>
              <a:gd name="connsiteX3790" fmla="*/ 391912 w 1717675"/>
              <a:gd name="connsiteY3790" fmla="*/ 391912 w 1717675"/>
              <a:gd name="connsiteX3791" fmla="*/ 391912 w 1717675"/>
              <a:gd name="connsiteY3791" fmla="*/ 391912 w 1717675"/>
              <a:gd name="connsiteX3792" fmla="*/ 391912 w 1717675"/>
              <a:gd name="connsiteY3792" fmla="*/ 391912 w 1717675"/>
              <a:gd name="connsiteX3793" fmla="*/ 391912 w 1717675"/>
              <a:gd name="connsiteY3793" fmla="*/ 391912 w 1717675"/>
              <a:gd name="connsiteX3794" fmla="*/ 391912 w 1717675"/>
              <a:gd name="connsiteY3794" fmla="*/ 391912 w 1717675"/>
              <a:gd name="connsiteX3795" fmla="*/ 391912 w 1717675"/>
              <a:gd name="connsiteY3795" fmla="*/ 391912 w 1717675"/>
              <a:gd name="connsiteX3796" fmla="*/ 391912 w 1717675"/>
              <a:gd name="connsiteY3796" fmla="*/ 391912 w 1717675"/>
              <a:gd name="connsiteX3797" fmla="*/ 391912 w 1717675"/>
              <a:gd name="connsiteY3797" fmla="*/ 391912 w 1717675"/>
              <a:gd name="connsiteX3798" fmla="*/ 391912 w 1717675"/>
              <a:gd name="connsiteY3798" fmla="*/ 391912 w 1717675"/>
              <a:gd name="connsiteX3799" fmla="*/ 391912 w 1717675"/>
              <a:gd name="connsiteY3799" fmla="*/ 391912 w 1717675"/>
              <a:gd name="connsiteX3800" fmla="*/ 391912 w 1717675"/>
              <a:gd name="connsiteY3800" fmla="*/ 391912 w 1717675"/>
              <a:gd name="connsiteX3801" fmla="*/ 391912 w 1717675"/>
              <a:gd name="connsiteY3801" fmla="*/ 391912 w 1717675"/>
              <a:gd name="connsiteX3802" fmla="*/ 391912 w 1717675"/>
              <a:gd name="connsiteY3802" fmla="*/ 391912 w 1717675"/>
              <a:gd name="connsiteX3803" fmla="*/ 391912 w 1717675"/>
              <a:gd name="connsiteY3803" fmla="*/ 391912 w 1717675"/>
              <a:gd name="connsiteX3804" fmla="*/ 391912 w 1717675"/>
              <a:gd name="connsiteY3804" fmla="*/ 391912 w 1717675"/>
              <a:gd name="connsiteX3805" fmla="*/ 391912 w 1717675"/>
              <a:gd name="connsiteY3805" fmla="*/ 391912 w 1717675"/>
              <a:gd name="connsiteX3806" fmla="*/ 391912 w 1717675"/>
              <a:gd name="connsiteY3806" fmla="*/ 391912 w 1717675"/>
              <a:gd name="connsiteX3807" fmla="*/ 391912 w 1717675"/>
              <a:gd name="connsiteY3807" fmla="*/ 391912 w 1717675"/>
              <a:gd name="connsiteX3808" fmla="*/ 391912 w 1717675"/>
              <a:gd name="connsiteY3808" fmla="*/ 391912 w 1717675"/>
              <a:gd name="connsiteX3809" fmla="*/ 391912 w 1717675"/>
              <a:gd name="connsiteY3809" fmla="*/ 391912 w 1717675"/>
              <a:gd name="connsiteX3810" fmla="*/ 391912 w 1717675"/>
              <a:gd name="connsiteY3810" fmla="*/ 391912 w 1717675"/>
              <a:gd name="connsiteX3811" fmla="*/ 391912 w 1717675"/>
              <a:gd name="connsiteY3811" fmla="*/ 391912 w 1717675"/>
              <a:gd name="connsiteX3812" fmla="*/ 391912 w 1717675"/>
              <a:gd name="connsiteY3812" fmla="*/ 391912 w 1717675"/>
              <a:gd name="connsiteX3813" fmla="*/ 391912 w 1717675"/>
              <a:gd name="connsiteY3813" fmla="*/ 391912 w 1717675"/>
              <a:gd name="connsiteX3814" fmla="*/ 391912 w 1717675"/>
              <a:gd name="connsiteY3814" fmla="*/ 391912 w 1717675"/>
              <a:gd name="connsiteX3815" fmla="*/ 391912 w 1717675"/>
              <a:gd name="connsiteY3815" fmla="*/ 391912 w 1717675"/>
              <a:gd name="connsiteX3816" fmla="*/ 391912 w 1717675"/>
              <a:gd name="connsiteY3816" fmla="*/ 391912 w 1717675"/>
              <a:gd name="connsiteX3817" fmla="*/ 391912 w 1717675"/>
              <a:gd name="connsiteY3817" fmla="*/ 391912 w 1717675"/>
              <a:gd name="connsiteX3818" fmla="*/ 391912 w 1717675"/>
              <a:gd name="connsiteY3818" fmla="*/ 391912 w 1717675"/>
              <a:gd name="connsiteX3819" fmla="*/ 391912 w 1717675"/>
              <a:gd name="connsiteY3819" fmla="*/ 391912 w 1717675"/>
              <a:gd name="connsiteX3820" fmla="*/ 391912 w 1717675"/>
              <a:gd name="connsiteY3820" fmla="*/ 391912 w 1717675"/>
              <a:gd name="connsiteX3821" fmla="*/ 391912 w 1717675"/>
              <a:gd name="connsiteY3821" fmla="*/ 391912 w 1717675"/>
              <a:gd name="connsiteX3822" fmla="*/ 391912 w 1717675"/>
              <a:gd name="connsiteY3822" fmla="*/ 391912 w 1717675"/>
              <a:gd name="connsiteX3823" fmla="*/ 391912 w 1717675"/>
              <a:gd name="connsiteY3823" fmla="*/ 391912 w 1717675"/>
              <a:gd name="connsiteX3824" fmla="*/ 391912 w 1717675"/>
              <a:gd name="connsiteY3824" fmla="*/ 391912 w 1717675"/>
              <a:gd name="connsiteX3825" fmla="*/ 391912 w 1717675"/>
              <a:gd name="connsiteY3825" fmla="*/ 391912 w 1717675"/>
              <a:gd name="connsiteX3826" fmla="*/ 391912 w 1717675"/>
              <a:gd name="connsiteY3826" fmla="*/ 391912 w 1717675"/>
              <a:gd name="connsiteX3827" fmla="*/ 391912 w 1717675"/>
              <a:gd name="connsiteY3827" fmla="*/ 391912 w 1717675"/>
              <a:gd name="connsiteX3828" fmla="*/ 391912 w 1717675"/>
              <a:gd name="connsiteY3828" fmla="*/ 391912 w 1717675"/>
              <a:gd name="connsiteX3829" fmla="*/ 391912 w 1717675"/>
              <a:gd name="connsiteY3829" fmla="*/ 391912 w 1717675"/>
              <a:gd name="connsiteX3830" fmla="*/ 391912 w 1717675"/>
              <a:gd name="connsiteY3830" fmla="*/ 391912 w 1717675"/>
              <a:gd name="connsiteX3831" fmla="*/ 391912 w 1717675"/>
              <a:gd name="connsiteY3831" fmla="*/ 391912 w 1717675"/>
              <a:gd name="connsiteX3832" fmla="*/ 391912 w 1717675"/>
              <a:gd name="connsiteY3832" fmla="*/ 391912 w 1717675"/>
              <a:gd name="connsiteX3833" fmla="*/ 391912 w 1717675"/>
              <a:gd name="connsiteY3833" fmla="*/ 391912 w 1717675"/>
              <a:gd name="connsiteX3834" fmla="*/ 391912 w 1717675"/>
              <a:gd name="connsiteY3834" fmla="*/ 391912 w 1717675"/>
              <a:gd name="connsiteX3835" fmla="*/ 391912 w 1717675"/>
              <a:gd name="connsiteY3835" fmla="*/ 391912 w 1717675"/>
              <a:gd name="connsiteX3836" fmla="*/ 391912 w 1717675"/>
              <a:gd name="connsiteY3836" fmla="*/ 391912 w 1717675"/>
              <a:gd name="connsiteX3837" fmla="*/ 391912 w 1717675"/>
              <a:gd name="connsiteY3837" fmla="*/ 391912 w 1717675"/>
              <a:gd name="connsiteX3838" fmla="*/ 391912 w 1717675"/>
              <a:gd name="connsiteY3838" fmla="*/ 391912 w 1717675"/>
              <a:gd name="connsiteX3839" fmla="*/ 391912 w 1717675"/>
              <a:gd name="connsiteY3839" fmla="*/ 391912 w 1717675"/>
              <a:gd name="connsiteX3840" fmla="*/ 391912 w 1717675"/>
              <a:gd name="connsiteY3840" fmla="*/ 391912 w 1717675"/>
              <a:gd name="connsiteX3841" fmla="*/ 391912 w 1717675"/>
              <a:gd name="connsiteY3841" fmla="*/ 391912 w 1717675"/>
              <a:gd name="connsiteX3842" fmla="*/ 391912 w 1717675"/>
              <a:gd name="connsiteY3842" fmla="*/ 391912 w 1717675"/>
              <a:gd name="connsiteX3843" fmla="*/ 391912 w 1717675"/>
              <a:gd name="connsiteY3843" fmla="*/ 391912 w 1717675"/>
              <a:gd name="connsiteX3844" fmla="*/ 391912 w 1717675"/>
              <a:gd name="connsiteY3844" fmla="*/ 391912 w 1717675"/>
              <a:gd name="connsiteX3845" fmla="*/ 391912 w 1717675"/>
              <a:gd name="connsiteY3845" fmla="*/ 391912 w 1717675"/>
              <a:gd name="connsiteX3846" fmla="*/ 391912 w 1717675"/>
              <a:gd name="connsiteY3846" fmla="*/ 391912 w 1717675"/>
              <a:gd name="connsiteX3847" fmla="*/ 391912 w 1717675"/>
              <a:gd name="connsiteY3847" fmla="*/ 391912 w 1717675"/>
              <a:gd name="connsiteX3848" fmla="*/ 391912 w 1717675"/>
              <a:gd name="connsiteY3848" fmla="*/ 391912 w 1717675"/>
              <a:gd name="connsiteX3849" fmla="*/ 391912 w 1717675"/>
              <a:gd name="connsiteY3849" fmla="*/ 391912 w 1717675"/>
              <a:gd name="connsiteX3850" fmla="*/ 391912 w 1717675"/>
              <a:gd name="connsiteY3850" fmla="*/ 391912 w 1717675"/>
              <a:gd name="connsiteX3851" fmla="*/ 391912 w 1717675"/>
              <a:gd name="connsiteY3851" fmla="*/ 391912 w 1717675"/>
              <a:gd name="connsiteX3852" fmla="*/ 391912 w 1717675"/>
              <a:gd name="connsiteY3852" fmla="*/ 391912 w 1717675"/>
              <a:gd name="connsiteX3853" fmla="*/ 391912 w 1717675"/>
              <a:gd name="connsiteY3853" fmla="*/ 391912 w 1717675"/>
              <a:gd name="connsiteX3854" fmla="*/ 391912 w 1717675"/>
              <a:gd name="connsiteY3854" fmla="*/ 391912 w 1717675"/>
              <a:gd name="connsiteX3855" fmla="*/ 391912 w 1717675"/>
              <a:gd name="connsiteY3855" fmla="*/ 391912 w 1717675"/>
              <a:gd name="connsiteX3856" fmla="*/ 391912 w 1717675"/>
              <a:gd name="connsiteY3856" fmla="*/ 391912 w 1717675"/>
              <a:gd name="connsiteX3857" fmla="*/ 391912 w 1717675"/>
              <a:gd name="connsiteY3857" fmla="*/ 391912 w 1717675"/>
              <a:gd name="connsiteX3858" fmla="*/ 391912 w 1717675"/>
              <a:gd name="connsiteY3858" fmla="*/ 391912 w 1717675"/>
              <a:gd name="connsiteX3859" fmla="*/ 391912 w 1717675"/>
              <a:gd name="connsiteY3859" fmla="*/ 391912 w 1717675"/>
              <a:gd name="connsiteX3860" fmla="*/ 391912 w 1717675"/>
              <a:gd name="connsiteY3860" fmla="*/ 391912 w 1717675"/>
              <a:gd name="connsiteX3861" fmla="*/ 391912 w 1717675"/>
              <a:gd name="connsiteY3861" fmla="*/ 391912 w 1717675"/>
              <a:gd name="connsiteX3862" fmla="*/ 391912 w 1717675"/>
              <a:gd name="connsiteY3862" fmla="*/ 391912 w 1717675"/>
              <a:gd name="connsiteX3863" fmla="*/ 391912 w 1717675"/>
              <a:gd name="connsiteY3863" fmla="*/ 391912 w 1717675"/>
              <a:gd name="connsiteX3864" fmla="*/ 391912 w 1717675"/>
              <a:gd name="connsiteY3864" fmla="*/ 391912 w 1717675"/>
              <a:gd name="connsiteX3865" fmla="*/ 391912 w 1717675"/>
              <a:gd name="connsiteY3865" fmla="*/ 391912 w 1717675"/>
              <a:gd name="connsiteX3866" fmla="*/ 391912 w 1717675"/>
              <a:gd name="connsiteY3866" fmla="*/ 391912 w 1717675"/>
              <a:gd name="connsiteX3867" fmla="*/ 391912 w 1717675"/>
              <a:gd name="connsiteY3867" fmla="*/ 391912 w 1717675"/>
              <a:gd name="connsiteX3868" fmla="*/ 391912 w 1717675"/>
              <a:gd name="connsiteY3868" fmla="*/ 391912 w 1717675"/>
              <a:gd name="connsiteX3869" fmla="*/ 391912 w 1717675"/>
              <a:gd name="connsiteY3869" fmla="*/ 391912 w 1717675"/>
              <a:gd name="connsiteX3870" fmla="*/ 391912 w 1717675"/>
              <a:gd name="connsiteY3870" fmla="*/ 391912 w 1717675"/>
              <a:gd name="connsiteX3871" fmla="*/ 391912 w 1717675"/>
              <a:gd name="connsiteY3871" fmla="*/ 391912 w 1717675"/>
              <a:gd name="connsiteX3872" fmla="*/ 391912 w 1717675"/>
              <a:gd name="connsiteY3872" fmla="*/ 391912 w 1717675"/>
              <a:gd name="connsiteX3873" fmla="*/ 391912 w 1717675"/>
              <a:gd name="connsiteY3873" fmla="*/ 391912 w 1717675"/>
              <a:gd name="connsiteX3874" fmla="*/ 391912 w 1717675"/>
              <a:gd name="connsiteY3874" fmla="*/ 391912 w 1717675"/>
              <a:gd name="connsiteX3875" fmla="*/ 391912 w 1717675"/>
              <a:gd name="connsiteY3875" fmla="*/ 391912 w 1717675"/>
              <a:gd name="connsiteX3876" fmla="*/ 391912 w 1717675"/>
              <a:gd name="connsiteY3876" fmla="*/ 391912 w 1717675"/>
              <a:gd name="connsiteX3877" fmla="*/ 391912 w 1717675"/>
              <a:gd name="connsiteY3877" fmla="*/ 391912 w 1717675"/>
              <a:gd name="connsiteX3878" fmla="*/ 391912 w 1717675"/>
              <a:gd name="connsiteY3878" fmla="*/ 391912 w 1717675"/>
              <a:gd name="connsiteX3879" fmla="*/ 391912 w 1717675"/>
              <a:gd name="connsiteY3879" fmla="*/ 391912 w 1717675"/>
              <a:gd name="connsiteX3880" fmla="*/ 391912 w 1717675"/>
              <a:gd name="connsiteY3880" fmla="*/ 391912 w 1717675"/>
              <a:gd name="connsiteX3881" fmla="*/ 391912 w 1717675"/>
              <a:gd name="connsiteY3881" fmla="*/ 391912 w 1717675"/>
              <a:gd name="connsiteX3882" fmla="*/ 391912 w 1717675"/>
              <a:gd name="connsiteY3882" fmla="*/ 391912 w 1717675"/>
              <a:gd name="connsiteX3883" fmla="*/ 391912 w 1717675"/>
              <a:gd name="connsiteY3883" fmla="*/ 391912 w 1717675"/>
              <a:gd name="connsiteX3884" fmla="*/ 391912 w 1717675"/>
              <a:gd name="connsiteY3884" fmla="*/ 391912 w 1717675"/>
              <a:gd name="connsiteX3885" fmla="*/ 391912 w 1717675"/>
              <a:gd name="connsiteY3885" fmla="*/ 391912 w 1717675"/>
              <a:gd name="connsiteX3886" fmla="*/ 391912 w 1717675"/>
              <a:gd name="connsiteY3886" fmla="*/ 391912 w 1717675"/>
              <a:gd name="connsiteX3887" fmla="*/ 391912 w 1717675"/>
              <a:gd name="connsiteY3887" fmla="*/ 391912 w 1717675"/>
              <a:gd name="connsiteX3888" fmla="*/ 391912 w 1717675"/>
              <a:gd name="connsiteY3888" fmla="*/ 391912 w 1717675"/>
              <a:gd name="connsiteX3889" fmla="*/ 391912 w 1717675"/>
              <a:gd name="connsiteY3889" fmla="*/ 391912 w 1717675"/>
              <a:gd name="connsiteX3890" fmla="*/ 391912 w 1717675"/>
              <a:gd name="connsiteY3890" fmla="*/ 391912 w 1717675"/>
              <a:gd name="connsiteX3891" fmla="*/ 391912 w 1717675"/>
              <a:gd name="connsiteY3891" fmla="*/ 391912 w 1717675"/>
              <a:gd name="connsiteX3892" fmla="*/ 391912 w 1717675"/>
              <a:gd name="connsiteY3892" fmla="*/ 391912 w 1717675"/>
              <a:gd name="connsiteX3893" fmla="*/ 391912 w 1717675"/>
              <a:gd name="connsiteY3893" fmla="*/ 391912 w 1717675"/>
              <a:gd name="connsiteX3894" fmla="*/ 391912 w 1717675"/>
              <a:gd name="connsiteY3894" fmla="*/ 391912 w 1717675"/>
              <a:gd name="connsiteX3895" fmla="*/ 391912 w 1717675"/>
              <a:gd name="connsiteY3895" fmla="*/ 391912 w 1717675"/>
              <a:gd name="connsiteX3896" fmla="*/ 391912 w 1717675"/>
              <a:gd name="connsiteY3896" fmla="*/ 391912 w 1717675"/>
              <a:gd name="connsiteX3897" fmla="*/ 391912 w 1717675"/>
              <a:gd name="connsiteY3897" fmla="*/ 391912 w 1717675"/>
              <a:gd name="connsiteX3898" fmla="*/ 391912 w 1717675"/>
              <a:gd name="connsiteY3898" fmla="*/ 391912 w 1717675"/>
              <a:gd name="connsiteX3899" fmla="*/ 391912 w 1717675"/>
              <a:gd name="connsiteY3899" fmla="*/ 391912 w 1717675"/>
              <a:gd name="connsiteX3900" fmla="*/ 391912 w 1717675"/>
              <a:gd name="connsiteY3900" fmla="*/ 391912 w 1717675"/>
              <a:gd name="connsiteX3901" fmla="*/ 391912 w 1717675"/>
              <a:gd name="connsiteY3901" fmla="*/ 391912 w 1717675"/>
              <a:gd name="connsiteX3902" fmla="*/ 391912 w 1717675"/>
              <a:gd name="connsiteY3902" fmla="*/ 391912 w 1717675"/>
              <a:gd name="connsiteX3903" fmla="*/ 391912 w 1717675"/>
              <a:gd name="connsiteY3903" fmla="*/ 391912 w 1717675"/>
              <a:gd name="connsiteX3904" fmla="*/ 391912 w 1717675"/>
              <a:gd name="connsiteY3904" fmla="*/ 391912 w 1717675"/>
              <a:gd name="connsiteX3905" fmla="*/ 391912 w 1717675"/>
              <a:gd name="connsiteY3905" fmla="*/ 391912 w 1717675"/>
              <a:gd name="connsiteX3906" fmla="*/ 391912 w 1717675"/>
              <a:gd name="connsiteY3906" fmla="*/ 391912 w 1717675"/>
              <a:gd name="connsiteX3907" fmla="*/ 391912 w 1717675"/>
              <a:gd name="connsiteY3907" fmla="*/ 391912 w 1717675"/>
              <a:gd name="connsiteX3908" fmla="*/ 391912 w 1717675"/>
              <a:gd name="connsiteY3908" fmla="*/ 391912 w 1717675"/>
              <a:gd name="connsiteX3909" fmla="*/ 391912 w 1717675"/>
              <a:gd name="connsiteY3909" fmla="*/ 391912 w 1717675"/>
              <a:gd name="connsiteX3910" fmla="*/ 391912 w 1717675"/>
              <a:gd name="connsiteY3910" fmla="*/ 391912 w 1717675"/>
              <a:gd name="connsiteX3911" fmla="*/ 391912 w 1717675"/>
              <a:gd name="connsiteY3911" fmla="*/ 391912 w 1717675"/>
              <a:gd name="connsiteX3912" fmla="*/ 391912 w 1717675"/>
              <a:gd name="connsiteY3912" fmla="*/ 391912 w 1717675"/>
              <a:gd name="connsiteX3913" fmla="*/ 391912 w 1717675"/>
              <a:gd name="connsiteY3913" fmla="*/ 391912 w 1717675"/>
              <a:gd name="connsiteX3914" fmla="*/ 391912 w 1717675"/>
              <a:gd name="connsiteY3914" fmla="*/ 391912 w 1717675"/>
              <a:gd name="connsiteX3915" fmla="*/ 391912 w 1717675"/>
              <a:gd name="connsiteY3915" fmla="*/ 391912 w 1717675"/>
              <a:gd name="connsiteX3916" fmla="*/ 391912 w 1717675"/>
              <a:gd name="connsiteY3916" fmla="*/ 391912 w 1717675"/>
              <a:gd name="connsiteX3917" fmla="*/ 391912 w 1717675"/>
              <a:gd name="connsiteY3917" fmla="*/ 391912 w 1717675"/>
              <a:gd name="connsiteX3918" fmla="*/ 391912 w 1717675"/>
              <a:gd name="connsiteY3918" fmla="*/ 391912 w 1717675"/>
              <a:gd name="connsiteX3919" fmla="*/ 391912 w 1717675"/>
              <a:gd name="connsiteY3919" fmla="*/ 391912 w 1717675"/>
              <a:gd name="connsiteX3920" fmla="*/ 391912 w 1717675"/>
              <a:gd name="connsiteY3920" fmla="*/ 391912 w 1717675"/>
              <a:gd name="connsiteX3921" fmla="*/ 391912 w 1717675"/>
              <a:gd name="connsiteY3921" fmla="*/ 391912 w 1717675"/>
              <a:gd name="connsiteX3922" fmla="*/ 391912 w 1717675"/>
              <a:gd name="connsiteY3922" fmla="*/ 391912 w 1717675"/>
              <a:gd name="connsiteX3923" fmla="*/ 391912 w 1717675"/>
              <a:gd name="connsiteY3923" fmla="*/ 391912 w 1717675"/>
              <a:gd name="connsiteX3924" fmla="*/ 391912 w 1717675"/>
              <a:gd name="connsiteY3924" fmla="*/ 391912 w 1717675"/>
              <a:gd name="connsiteX3925" fmla="*/ 391912 w 1717675"/>
              <a:gd name="connsiteY3925" fmla="*/ 391912 w 1717675"/>
              <a:gd name="connsiteX3926" fmla="*/ 391912 w 1717675"/>
              <a:gd name="connsiteY3926" fmla="*/ 391912 w 1717675"/>
              <a:gd name="connsiteX3927" fmla="*/ 391912 w 1717675"/>
              <a:gd name="connsiteY3927" fmla="*/ 391912 w 1717675"/>
              <a:gd name="connsiteX3928" fmla="*/ 391912 w 1717675"/>
              <a:gd name="connsiteY3928" fmla="*/ 391912 w 1717675"/>
              <a:gd name="connsiteX3929" fmla="*/ 391912 w 1717675"/>
              <a:gd name="connsiteY3929" fmla="*/ 391912 w 1717675"/>
              <a:gd name="connsiteX3930" fmla="*/ 391912 w 1717675"/>
              <a:gd name="connsiteY3930" fmla="*/ 391912 w 1717675"/>
              <a:gd name="connsiteX3931" fmla="*/ 391912 w 1717675"/>
              <a:gd name="connsiteY3931" fmla="*/ 391912 w 1717675"/>
              <a:gd name="connsiteX3932" fmla="*/ 391912 w 1717675"/>
              <a:gd name="connsiteY3932" fmla="*/ 391912 w 1717675"/>
              <a:gd name="connsiteX3933" fmla="*/ 391912 w 1717675"/>
              <a:gd name="connsiteY3933" fmla="*/ 391912 w 1717675"/>
              <a:gd name="connsiteX3934" fmla="*/ 391912 w 1717675"/>
              <a:gd name="connsiteY3934" fmla="*/ 391912 w 1717675"/>
              <a:gd name="connsiteX3935" fmla="*/ 391912 w 1717675"/>
              <a:gd name="connsiteY3935" fmla="*/ 391912 w 1717675"/>
              <a:gd name="connsiteX3936" fmla="*/ 391912 w 1717675"/>
              <a:gd name="connsiteY3936" fmla="*/ 391912 w 1717675"/>
              <a:gd name="connsiteX3937" fmla="*/ 391912 w 1717675"/>
              <a:gd name="connsiteY3937" fmla="*/ 391912 w 1717675"/>
              <a:gd name="connsiteX3938" fmla="*/ 391912 w 1717675"/>
              <a:gd name="connsiteY3938" fmla="*/ 391912 w 1717675"/>
              <a:gd name="connsiteX3939" fmla="*/ 391912 w 1717675"/>
              <a:gd name="connsiteY3939" fmla="*/ 391912 w 1717675"/>
              <a:gd name="connsiteX3940" fmla="*/ 391912 w 1717675"/>
              <a:gd name="connsiteY3940" fmla="*/ 391912 w 1717675"/>
              <a:gd name="connsiteX3941" fmla="*/ 391912 w 1717675"/>
              <a:gd name="connsiteY3941" fmla="*/ 391912 w 1717675"/>
              <a:gd name="connsiteX3942" fmla="*/ 391912 w 1717675"/>
              <a:gd name="connsiteY3942" fmla="*/ 391912 w 1717675"/>
              <a:gd name="connsiteX3943" fmla="*/ 391912 w 1717675"/>
              <a:gd name="connsiteY3943" fmla="*/ 391912 w 1717675"/>
              <a:gd name="connsiteX3944" fmla="*/ 391912 w 1717675"/>
              <a:gd name="connsiteY3944" fmla="*/ 391912 w 1717675"/>
              <a:gd name="connsiteX3945" fmla="*/ 391912 w 1717675"/>
              <a:gd name="connsiteY3945" fmla="*/ 391912 w 1717675"/>
              <a:gd name="connsiteX3946" fmla="*/ 391912 w 1717675"/>
              <a:gd name="connsiteY3946" fmla="*/ 391912 w 1717675"/>
              <a:gd name="connsiteX3947" fmla="*/ 391912 w 1717675"/>
              <a:gd name="connsiteY3947" fmla="*/ 391912 w 1717675"/>
              <a:gd name="connsiteX3948" fmla="*/ 391912 w 1717675"/>
              <a:gd name="connsiteY3948" fmla="*/ 391912 w 1717675"/>
              <a:gd name="connsiteX3949" fmla="*/ 391912 w 1717675"/>
              <a:gd name="connsiteY3949" fmla="*/ 391912 w 1717675"/>
              <a:gd name="connsiteX3950" fmla="*/ 391912 w 1717675"/>
              <a:gd name="connsiteY3950" fmla="*/ 391912 w 1717675"/>
              <a:gd name="connsiteX3951" fmla="*/ 391912 w 1717675"/>
              <a:gd name="connsiteY3951" fmla="*/ 391912 w 1717675"/>
              <a:gd name="connsiteX3952" fmla="*/ 391912 w 1717675"/>
              <a:gd name="connsiteY3952" fmla="*/ 391912 w 1717675"/>
              <a:gd name="connsiteX3953" fmla="*/ 391912 w 1717675"/>
              <a:gd name="connsiteY3953" fmla="*/ 391912 w 1717675"/>
              <a:gd name="connsiteX3954" fmla="*/ 391912 w 1717675"/>
              <a:gd name="connsiteY3954" fmla="*/ 391912 w 1717675"/>
              <a:gd name="connsiteX3955" fmla="*/ 391912 w 1717675"/>
              <a:gd name="connsiteY3955" fmla="*/ 391912 w 1717675"/>
              <a:gd name="connsiteX3956" fmla="*/ 391912 w 1717675"/>
              <a:gd name="connsiteY3956" fmla="*/ 391912 w 1717675"/>
              <a:gd name="connsiteX3957" fmla="*/ 391912 w 1717675"/>
              <a:gd name="connsiteY3957" fmla="*/ 391912 w 1717675"/>
              <a:gd name="connsiteX3958" fmla="*/ 391912 w 1717675"/>
              <a:gd name="connsiteY3958" fmla="*/ 391912 w 1717675"/>
              <a:gd name="connsiteX3959" fmla="*/ 391912 w 1717675"/>
              <a:gd name="connsiteY3959" fmla="*/ 391912 w 1717675"/>
              <a:gd name="connsiteX3960" fmla="*/ 391912 w 1717675"/>
              <a:gd name="connsiteY3960" fmla="*/ 391912 w 1717675"/>
              <a:gd name="connsiteX3961" fmla="*/ 391912 w 1717675"/>
              <a:gd name="connsiteY3961" fmla="*/ 391912 w 1717675"/>
              <a:gd name="connsiteX3962" fmla="*/ 391912 w 1717675"/>
              <a:gd name="connsiteY3962" fmla="*/ 391912 w 1717675"/>
              <a:gd name="connsiteX3963" fmla="*/ 391912 w 1717675"/>
              <a:gd name="connsiteY3963" fmla="*/ 391912 w 1717675"/>
              <a:gd name="connsiteX3964" fmla="*/ 391912 w 1717675"/>
              <a:gd name="connsiteY3964" fmla="*/ 391912 w 1717675"/>
              <a:gd name="connsiteX3965" fmla="*/ 391912 w 1717675"/>
              <a:gd name="connsiteY3965" fmla="*/ 391912 w 1717675"/>
              <a:gd name="connsiteX3966" fmla="*/ 391912 w 1717675"/>
              <a:gd name="connsiteY3966" fmla="*/ 391912 w 1717675"/>
              <a:gd name="connsiteX3967" fmla="*/ 391912 w 1717675"/>
              <a:gd name="connsiteY3967" fmla="*/ 391912 w 1717675"/>
              <a:gd name="connsiteX3968" fmla="*/ 391912 w 1717675"/>
              <a:gd name="connsiteY3968" fmla="*/ 391912 w 1717675"/>
              <a:gd name="connsiteX3969" fmla="*/ 391912 w 1717675"/>
              <a:gd name="connsiteY3969" fmla="*/ 391912 w 1717675"/>
              <a:gd name="connsiteX3970" fmla="*/ 391912 w 1717675"/>
              <a:gd name="connsiteY3970" fmla="*/ 391912 w 1717675"/>
              <a:gd name="connsiteX3971" fmla="*/ 391912 w 1717675"/>
              <a:gd name="connsiteY3971" fmla="*/ 391912 w 1717675"/>
              <a:gd name="connsiteX3972" fmla="*/ 391912 w 1717675"/>
              <a:gd name="connsiteY3972" fmla="*/ 391912 w 1717675"/>
              <a:gd name="connsiteX3973" fmla="*/ 391912 w 1717675"/>
              <a:gd name="connsiteY3973" fmla="*/ 391912 w 1717675"/>
              <a:gd name="connsiteX3974" fmla="*/ 391912 w 1717675"/>
              <a:gd name="connsiteY3974" fmla="*/ 391912 w 1717675"/>
              <a:gd name="connsiteX3975" fmla="*/ 391912 w 1717675"/>
              <a:gd name="connsiteY3975" fmla="*/ 391912 w 1717675"/>
              <a:gd name="connsiteX3976" fmla="*/ 391912 w 1717675"/>
              <a:gd name="connsiteY3976" fmla="*/ 391912 w 1717675"/>
              <a:gd name="connsiteX3977" fmla="*/ 391912 w 1717675"/>
              <a:gd name="connsiteY3977" fmla="*/ 391912 w 1717675"/>
              <a:gd name="connsiteX3978" fmla="*/ 391912 w 1717675"/>
              <a:gd name="connsiteY3978" fmla="*/ 391912 w 1717675"/>
              <a:gd name="connsiteX3979" fmla="*/ 391912 w 1717675"/>
              <a:gd name="connsiteY3979" fmla="*/ 391912 w 1717675"/>
              <a:gd name="connsiteX3980" fmla="*/ 391912 w 1717675"/>
              <a:gd name="connsiteY3980" fmla="*/ 391912 w 1717675"/>
              <a:gd name="connsiteX3981" fmla="*/ 391912 w 1717675"/>
              <a:gd name="connsiteY3981" fmla="*/ 391912 w 1717675"/>
              <a:gd name="connsiteX3982" fmla="*/ 391912 w 1717675"/>
              <a:gd name="connsiteY3982" fmla="*/ 391912 w 1717675"/>
              <a:gd name="connsiteX3983" fmla="*/ 391912 w 1717675"/>
              <a:gd name="connsiteY3983" fmla="*/ 391912 w 1717675"/>
              <a:gd name="connsiteX3984" fmla="*/ 391912 w 1717675"/>
              <a:gd name="connsiteY3984" fmla="*/ 391912 w 1717675"/>
              <a:gd name="connsiteX3985" fmla="*/ 391912 w 1717675"/>
              <a:gd name="connsiteY3985" fmla="*/ 391912 w 1717675"/>
              <a:gd name="connsiteX3986" fmla="*/ 391912 w 1717675"/>
              <a:gd name="connsiteY3986" fmla="*/ 391912 w 1717675"/>
              <a:gd name="connsiteX3987" fmla="*/ 391912 w 1717675"/>
              <a:gd name="connsiteY3987" fmla="*/ 391912 w 1717675"/>
              <a:gd name="connsiteX3988" fmla="*/ 391912 w 1717675"/>
              <a:gd name="connsiteY3988" fmla="*/ 391912 w 1717675"/>
              <a:gd name="connsiteX3989" fmla="*/ 391912 w 1717675"/>
              <a:gd name="connsiteY3989" fmla="*/ 391912 w 1717675"/>
              <a:gd name="connsiteX3990" fmla="*/ 391912 w 1717675"/>
              <a:gd name="connsiteY3990" fmla="*/ 391912 w 1717675"/>
              <a:gd name="connsiteX3991" fmla="*/ 391912 w 1717675"/>
              <a:gd name="connsiteY3991" fmla="*/ 391912 w 1717675"/>
              <a:gd name="connsiteX3992" fmla="*/ 391912 w 1717675"/>
              <a:gd name="connsiteY3992" fmla="*/ 391912 w 1717675"/>
              <a:gd name="connsiteX3993" fmla="*/ 391912 w 1717675"/>
              <a:gd name="connsiteY3993" fmla="*/ 391912 w 1717675"/>
              <a:gd name="connsiteX3994" fmla="*/ 391912 w 1717675"/>
              <a:gd name="connsiteY3994" fmla="*/ 391912 w 1717675"/>
              <a:gd name="connsiteX3995" fmla="*/ 391912 w 1717675"/>
              <a:gd name="connsiteY3995" fmla="*/ 391912 w 1717675"/>
              <a:gd name="connsiteX3996" fmla="*/ 391912 w 1717675"/>
              <a:gd name="connsiteY3996" fmla="*/ 391912 w 1717675"/>
              <a:gd name="connsiteX3997" fmla="*/ 391912 w 1717675"/>
              <a:gd name="connsiteY3997" fmla="*/ 391912 w 1717675"/>
              <a:gd name="connsiteX3998" fmla="*/ 391912 w 1717675"/>
              <a:gd name="connsiteY3998" fmla="*/ 391912 w 1717675"/>
              <a:gd name="connsiteX3999" fmla="*/ 391912 w 1717675"/>
              <a:gd name="connsiteY3999" fmla="*/ 391912 w 1717675"/>
              <a:gd name="connsiteX4000" fmla="*/ 391912 w 1717675"/>
              <a:gd name="connsiteY4000" fmla="*/ 391912 w 1717675"/>
              <a:gd name="connsiteX4001" fmla="*/ 391912 w 1717675"/>
              <a:gd name="connsiteY4001" fmla="*/ 391912 w 1717675"/>
              <a:gd name="connsiteX4002" fmla="*/ 391912 w 1717675"/>
              <a:gd name="connsiteY4002" fmla="*/ 391912 w 1717675"/>
              <a:gd name="connsiteX4003" fmla="*/ 391912 w 1717675"/>
              <a:gd name="connsiteY4003" fmla="*/ 391912 w 1717675"/>
              <a:gd name="connsiteX4004" fmla="*/ 391912 w 1717675"/>
              <a:gd name="connsiteY4004" fmla="*/ 391912 w 1717675"/>
              <a:gd name="connsiteX4005" fmla="*/ 391912 w 1717675"/>
              <a:gd name="connsiteY4005" fmla="*/ 391912 w 1717675"/>
              <a:gd name="connsiteX4006" fmla="*/ 391912 w 1717675"/>
              <a:gd name="connsiteY4006" fmla="*/ 391912 w 1717675"/>
              <a:gd name="connsiteX4007" fmla="*/ 391912 w 1717675"/>
              <a:gd name="connsiteY4007" fmla="*/ 391912 w 1717675"/>
              <a:gd name="connsiteX4008" fmla="*/ 391912 w 1717675"/>
              <a:gd name="connsiteY4008" fmla="*/ 391912 w 1717675"/>
              <a:gd name="connsiteX4009" fmla="*/ 391912 w 1717675"/>
              <a:gd name="connsiteY4009" fmla="*/ 391912 w 1717675"/>
              <a:gd name="connsiteX4010" fmla="*/ 391912 w 1717675"/>
              <a:gd name="connsiteY4010" fmla="*/ 391912 w 1717675"/>
              <a:gd name="connsiteX4011" fmla="*/ 391912 w 1717675"/>
              <a:gd name="connsiteY4011" fmla="*/ 391912 w 1717675"/>
              <a:gd name="connsiteX4012" fmla="*/ 391912 w 1717675"/>
              <a:gd name="connsiteY4012" fmla="*/ 391912 w 1717675"/>
              <a:gd name="connsiteX4013" fmla="*/ 391912 w 1717675"/>
              <a:gd name="connsiteY4013" fmla="*/ 391912 w 1717675"/>
              <a:gd name="connsiteX4014" fmla="*/ 391912 w 1717675"/>
              <a:gd name="connsiteY4014" fmla="*/ 391912 w 1717675"/>
              <a:gd name="connsiteX4015" fmla="*/ 391912 w 1717675"/>
              <a:gd name="connsiteY4015" fmla="*/ 391912 w 1717675"/>
              <a:gd name="connsiteX4016" fmla="*/ 391912 w 1717675"/>
              <a:gd name="connsiteY4016" fmla="*/ 391912 w 1717675"/>
              <a:gd name="connsiteX4017" fmla="*/ 391912 w 1717675"/>
              <a:gd name="connsiteY4017" fmla="*/ 391912 w 1717675"/>
              <a:gd name="connsiteX4018" fmla="*/ 391912 w 1717675"/>
              <a:gd name="connsiteY4018" fmla="*/ 391912 w 1717675"/>
              <a:gd name="connsiteX4019" fmla="*/ 391912 w 1717675"/>
              <a:gd name="connsiteY4019" fmla="*/ 391912 w 1717675"/>
              <a:gd name="connsiteX4020" fmla="*/ 391912 w 1717675"/>
              <a:gd name="connsiteY4020" fmla="*/ 391912 w 1717675"/>
              <a:gd name="connsiteX4021" fmla="*/ 391912 w 1717675"/>
              <a:gd name="connsiteY4021" fmla="*/ 391912 w 1717675"/>
              <a:gd name="connsiteX4022" fmla="*/ 391912 w 1717675"/>
              <a:gd name="connsiteY4022" fmla="*/ 391912 w 1717675"/>
              <a:gd name="connsiteX4023" fmla="*/ 391912 w 1717675"/>
              <a:gd name="connsiteY4023" fmla="*/ 391912 w 1717675"/>
              <a:gd name="connsiteX4024" fmla="*/ 391912 w 1717675"/>
              <a:gd name="connsiteY4024" fmla="*/ 391912 w 1717675"/>
              <a:gd name="connsiteX4025" fmla="*/ 391912 w 1717675"/>
              <a:gd name="connsiteY4025" fmla="*/ 391912 w 1717675"/>
              <a:gd name="connsiteX4026" fmla="*/ 391912 w 1717675"/>
              <a:gd name="connsiteY4026" fmla="*/ 391912 w 1717675"/>
              <a:gd name="connsiteX4027" fmla="*/ 391912 w 1717675"/>
              <a:gd name="connsiteY4027" fmla="*/ 391912 w 1717675"/>
              <a:gd name="connsiteX4028" fmla="*/ 391912 w 1717675"/>
              <a:gd name="connsiteY4028" fmla="*/ 391912 w 1717675"/>
              <a:gd name="connsiteX4029" fmla="*/ 391912 w 1717675"/>
              <a:gd name="connsiteY4029" fmla="*/ 391912 w 1717675"/>
              <a:gd name="connsiteX4030" fmla="*/ 391912 w 1717675"/>
              <a:gd name="connsiteY4030" fmla="*/ 391912 w 1717675"/>
              <a:gd name="connsiteX4031" fmla="*/ 391912 w 1717675"/>
              <a:gd name="connsiteY4031" fmla="*/ 391912 w 1717675"/>
              <a:gd name="connsiteX4032" fmla="*/ 391912 w 1717675"/>
              <a:gd name="connsiteY4032" fmla="*/ 391912 w 1717675"/>
              <a:gd name="connsiteX4033" fmla="*/ 391912 w 1717675"/>
              <a:gd name="connsiteY4033" fmla="*/ 391912 w 1717675"/>
              <a:gd name="connsiteX4034" fmla="*/ 391912 w 1717675"/>
              <a:gd name="connsiteY4034" fmla="*/ 391912 w 1717675"/>
              <a:gd name="connsiteX4035" fmla="*/ 391912 w 1717675"/>
              <a:gd name="connsiteY4035" fmla="*/ 391912 w 1717675"/>
              <a:gd name="connsiteX4036" fmla="*/ 391912 w 1717675"/>
              <a:gd name="connsiteY4036" fmla="*/ 391912 w 1717675"/>
              <a:gd name="connsiteX4037" fmla="*/ 391912 w 1717675"/>
              <a:gd name="connsiteY4037" fmla="*/ 391912 w 1717675"/>
              <a:gd name="connsiteX4038" fmla="*/ 391912 w 1717675"/>
              <a:gd name="connsiteY4038" fmla="*/ 391912 w 1717675"/>
              <a:gd name="connsiteX4039" fmla="*/ 391912 w 1717675"/>
              <a:gd name="connsiteY4039" fmla="*/ 391912 w 1717675"/>
              <a:gd name="connsiteX4040" fmla="*/ 391912 w 1717675"/>
              <a:gd name="connsiteY4040" fmla="*/ 391912 w 1717675"/>
              <a:gd name="connsiteX4041" fmla="*/ 391912 w 1717675"/>
              <a:gd name="connsiteY4041" fmla="*/ 391912 w 1717675"/>
              <a:gd name="connsiteX4042" fmla="*/ 391912 w 1717675"/>
              <a:gd name="connsiteY4042" fmla="*/ 391912 w 1717675"/>
              <a:gd name="connsiteX4043" fmla="*/ 391912 w 1717675"/>
              <a:gd name="connsiteY4043" fmla="*/ 391912 w 1717675"/>
              <a:gd name="connsiteX4044" fmla="*/ 391912 w 1717675"/>
              <a:gd name="connsiteY4044" fmla="*/ 391912 w 1717675"/>
              <a:gd name="connsiteX4045" fmla="*/ 391912 w 1717675"/>
              <a:gd name="connsiteY4045" fmla="*/ 391912 w 1717675"/>
              <a:gd name="connsiteX4046" fmla="*/ 391912 w 1717675"/>
              <a:gd name="connsiteY4046" fmla="*/ 391912 w 1717675"/>
              <a:gd name="connsiteX4047" fmla="*/ 391912 w 1717675"/>
              <a:gd name="connsiteY4047" fmla="*/ 391912 w 1717675"/>
              <a:gd name="connsiteX4048" fmla="*/ 391912 w 1717675"/>
              <a:gd name="connsiteY4048" fmla="*/ 391912 w 1717675"/>
              <a:gd name="connsiteX4049" fmla="*/ 391912 w 1717675"/>
              <a:gd name="connsiteY4049" fmla="*/ 391912 w 1717675"/>
              <a:gd name="connsiteX4050" fmla="*/ 391912 w 1717675"/>
              <a:gd name="connsiteY4050" fmla="*/ 391912 w 1717675"/>
              <a:gd name="connsiteX4051" fmla="*/ 391912 w 1717675"/>
              <a:gd name="connsiteY4051" fmla="*/ 391912 w 1717675"/>
              <a:gd name="connsiteX4052" fmla="*/ 391912 w 1717675"/>
              <a:gd name="connsiteY4052" fmla="*/ 391912 w 1717675"/>
              <a:gd name="connsiteX4053" fmla="*/ 391912 w 1717675"/>
              <a:gd name="connsiteY4053" fmla="*/ 391912 w 1717675"/>
              <a:gd name="connsiteX4054" fmla="*/ 391912 w 1717675"/>
              <a:gd name="connsiteY4054" fmla="*/ 391912 w 1717675"/>
              <a:gd name="connsiteX4055" fmla="*/ 391912 w 1717675"/>
              <a:gd name="connsiteY4055" fmla="*/ 391912 w 1717675"/>
              <a:gd name="connsiteX4056" fmla="*/ 391912 w 1717675"/>
              <a:gd name="connsiteY4056" fmla="*/ 391912 w 1717675"/>
              <a:gd name="connsiteX4057" fmla="*/ 391912 w 1717675"/>
              <a:gd name="connsiteY4057" fmla="*/ 391912 w 1717675"/>
              <a:gd name="connsiteX4058" fmla="*/ 391912 w 1717675"/>
              <a:gd name="connsiteY4058" fmla="*/ 391912 w 1717675"/>
              <a:gd name="connsiteX4059" fmla="*/ 391912 w 1717675"/>
              <a:gd name="connsiteY4059" fmla="*/ 391912 w 1717675"/>
              <a:gd name="connsiteX4060" fmla="*/ 391912 w 1717675"/>
              <a:gd name="connsiteY4060" fmla="*/ 391912 w 1717675"/>
              <a:gd name="connsiteX4061" fmla="*/ 391912 w 1717675"/>
              <a:gd name="connsiteY4061" fmla="*/ 391912 w 1717675"/>
              <a:gd name="connsiteX4062" fmla="*/ 391912 w 1717675"/>
              <a:gd name="connsiteY4062" fmla="*/ 391912 w 1717675"/>
              <a:gd name="connsiteX4063" fmla="*/ 391912 w 1717675"/>
              <a:gd name="connsiteY4063" fmla="*/ 391912 w 1717675"/>
              <a:gd name="connsiteX4064" fmla="*/ 391912 w 1717675"/>
              <a:gd name="connsiteY4064" fmla="*/ 391912 w 1717675"/>
              <a:gd name="connsiteX4065" fmla="*/ 391912 w 1717675"/>
              <a:gd name="connsiteY4065" fmla="*/ 391912 w 1717675"/>
              <a:gd name="connsiteX4066" fmla="*/ 391912 w 1717675"/>
              <a:gd name="connsiteY4066" fmla="*/ 391912 w 1717675"/>
              <a:gd name="connsiteX4067" fmla="*/ 391912 w 1717675"/>
              <a:gd name="connsiteY4067" fmla="*/ 391912 w 1717675"/>
              <a:gd name="connsiteX4068" fmla="*/ 391912 w 1717675"/>
              <a:gd name="connsiteY4068" fmla="*/ 391912 w 1717675"/>
              <a:gd name="connsiteX4069" fmla="*/ 391912 w 1717675"/>
              <a:gd name="connsiteY4069" fmla="*/ 391912 w 1717675"/>
              <a:gd name="connsiteX4070" fmla="*/ 391912 w 1717675"/>
              <a:gd name="connsiteY4070" fmla="*/ 391912 w 1717675"/>
              <a:gd name="connsiteX4071" fmla="*/ 391912 w 1717675"/>
              <a:gd name="connsiteY4071" fmla="*/ 391912 w 1717675"/>
              <a:gd name="connsiteX4072" fmla="*/ 391912 w 1717675"/>
              <a:gd name="connsiteY4072" fmla="*/ 391912 w 1717675"/>
              <a:gd name="connsiteX4073" fmla="*/ 391912 w 1717675"/>
              <a:gd name="connsiteY4073" fmla="*/ 391912 w 1717675"/>
              <a:gd name="connsiteX4074" fmla="*/ 391912 w 1717675"/>
              <a:gd name="connsiteY4074" fmla="*/ 391912 w 1717675"/>
              <a:gd name="connsiteX4075" fmla="*/ 391912 w 1717675"/>
              <a:gd name="connsiteY4075" fmla="*/ 391912 w 1717675"/>
              <a:gd name="connsiteX4076" fmla="*/ 391912 w 1717675"/>
              <a:gd name="connsiteY4076" fmla="*/ 391912 w 1717675"/>
              <a:gd name="connsiteX4077" fmla="*/ 391912 w 1717675"/>
              <a:gd name="connsiteY4077" fmla="*/ 391912 w 1717675"/>
              <a:gd name="connsiteX4078" fmla="*/ 391912 w 1717675"/>
              <a:gd name="connsiteY4078" fmla="*/ 391912 w 1717675"/>
              <a:gd name="connsiteX4079" fmla="*/ 391912 w 1717675"/>
              <a:gd name="connsiteY4079" fmla="*/ 391912 w 1717675"/>
              <a:gd name="connsiteX4080" fmla="*/ 391912 w 1717675"/>
              <a:gd name="connsiteY4080" fmla="*/ 391912 w 1717675"/>
              <a:gd name="connsiteX4081" fmla="*/ 391912 w 1717675"/>
              <a:gd name="connsiteY4081" fmla="*/ 391912 w 1717675"/>
              <a:gd name="connsiteX4082" fmla="*/ 391912 w 1717675"/>
              <a:gd name="connsiteY4082" fmla="*/ 391912 w 1717675"/>
              <a:gd name="connsiteX4083" fmla="*/ 391912 w 1717675"/>
              <a:gd name="connsiteY4083" fmla="*/ 391912 w 1717675"/>
              <a:gd name="connsiteX4084" fmla="*/ 391912 w 1717675"/>
              <a:gd name="connsiteY4084" fmla="*/ 391912 w 1717675"/>
              <a:gd name="connsiteX4085" fmla="*/ 391912 w 1717675"/>
              <a:gd name="connsiteY4085" fmla="*/ 391912 w 1717675"/>
              <a:gd name="connsiteX4086" fmla="*/ 391912 w 1717675"/>
              <a:gd name="connsiteY4086" fmla="*/ 391912 w 1717675"/>
              <a:gd name="connsiteX4087" fmla="*/ 391912 w 1717675"/>
              <a:gd name="connsiteY4087" fmla="*/ 391912 w 1717675"/>
              <a:gd name="connsiteX4088" fmla="*/ 391912 w 1717675"/>
              <a:gd name="connsiteY4088" fmla="*/ 391912 w 1717675"/>
              <a:gd name="connsiteX4089" fmla="*/ 391912 w 1717675"/>
              <a:gd name="connsiteY4089" fmla="*/ 391912 w 1717675"/>
              <a:gd name="connsiteX4090" fmla="*/ 391912 w 1717675"/>
              <a:gd name="connsiteY4090" fmla="*/ 391912 w 1717675"/>
              <a:gd name="connsiteX4091" fmla="*/ 391912 w 1717675"/>
              <a:gd name="connsiteY4091" fmla="*/ 391912 w 1717675"/>
              <a:gd name="connsiteX4092" fmla="*/ 391912 w 1717675"/>
              <a:gd name="connsiteY4092" fmla="*/ 391912 w 1717675"/>
              <a:gd name="connsiteX4093" fmla="*/ 391912 w 1717675"/>
              <a:gd name="connsiteY4093" fmla="*/ 391912 w 1717675"/>
              <a:gd name="connsiteX4094" fmla="*/ 391912 w 1717675"/>
              <a:gd name="connsiteY4094" fmla="*/ 391912 w 1717675"/>
              <a:gd name="connsiteX4095" fmla="*/ 391912 w 1717675"/>
              <a:gd name="connsiteY4095" fmla="*/ 391912 w 1717675"/>
              <a:gd name="connsiteX4096" fmla="*/ 391912 w 1717675"/>
              <a:gd name="connsiteY4096" fmla="*/ 391912 w 1717675"/>
              <a:gd name="connsiteX4097" fmla="*/ 391912 w 1717675"/>
              <a:gd name="connsiteY4097" fmla="*/ 391912 w 1717675"/>
              <a:gd name="connsiteX4098" fmla="*/ 391912 w 1717675"/>
              <a:gd name="connsiteY4098" fmla="*/ 391912 w 1717675"/>
              <a:gd name="connsiteX4099" fmla="*/ 391912 w 1717675"/>
              <a:gd name="connsiteY4099" fmla="*/ 391912 w 1717675"/>
              <a:gd name="connsiteX4100" fmla="*/ 391912 w 1717675"/>
              <a:gd name="connsiteY4100" fmla="*/ 391912 w 1717675"/>
              <a:gd name="connsiteX4101" fmla="*/ 391912 w 1717675"/>
              <a:gd name="connsiteY4101" fmla="*/ 391912 w 1717675"/>
              <a:gd name="connsiteX4102" fmla="*/ 391912 w 1717675"/>
              <a:gd name="connsiteY4102" fmla="*/ 391912 w 1717675"/>
              <a:gd name="connsiteX4103" fmla="*/ 391912 w 1717675"/>
              <a:gd name="connsiteY4103" fmla="*/ 391912 w 1717675"/>
              <a:gd name="connsiteX4104" fmla="*/ 391912 w 1717675"/>
              <a:gd name="connsiteY4104" fmla="*/ 391912 w 1717675"/>
              <a:gd name="connsiteX4105" fmla="*/ 391912 w 1717675"/>
              <a:gd name="connsiteY4105" fmla="*/ 391912 w 1717675"/>
              <a:gd name="connsiteX4106" fmla="*/ 391912 w 1717675"/>
              <a:gd name="connsiteY4106" fmla="*/ 391912 w 1717675"/>
              <a:gd name="connsiteX4107" fmla="*/ 391912 w 1717675"/>
              <a:gd name="connsiteY4107" fmla="*/ 391912 w 1717675"/>
              <a:gd name="connsiteX4108" fmla="*/ 391912 w 1717675"/>
              <a:gd name="connsiteY4108" fmla="*/ 391912 w 1717675"/>
              <a:gd name="connsiteX4109" fmla="*/ 391912 w 1717675"/>
              <a:gd name="connsiteY4109" fmla="*/ 391912 w 1717675"/>
              <a:gd name="connsiteX4110" fmla="*/ 391912 w 1717675"/>
              <a:gd name="connsiteY4110" fmla="*/ 391912 w 1717675"/>
              <a:gd name="connsiteX4111" fmla="*/ 391912 w 1717675"/>
              <a:gd name="connsiteY4111" fmla="*/ 391912 w 1717675"/>
              <a:gd name="connsiteX4112" fmla="*/ 391912 w 1717675"/>
              <a:gd name="connsiteY4112" fmla="*/ 391912 w 1717675"/>
              <a:gd name="connsiteX4113" fmla="*/ 391912 w 1717675"/>
              <a:gd name="connsiteY4113" fmla="*/ 391912 w 1717675"/>
              <a:gd name="connsiteX4114" fmla="*/ 391912 w 1717675"/>
              <a:gd name="connsiteY4114" fmla="*/ 391912 w 1717675"/>
              <a:gd name="connsiteX4115" fmla="*/ 391912 w 1717675"/>
              <a:gd name="connsiteY4115" fmla="*/ 391912 w 1717675"/>
              <a:gd name="connsiteX4116" fmla="*/ 391912 w 1717675"/>
              <a:gd name="connsiteY4116" fmla="*/ 391912 w 1717675"/>
              <a:gd name="connsiteX4117" fmla="*/ 391912 w 1717675"/>
              <a:gd name="connsiteY4117" fmla="*/ 391912 w 1717675"/>
              <a:gd name="connsiteX4118" fmla="*/ 391912 w 1717675"/>
              <a:gd name="connsiteY4118" fmla="*/ 391912 w 1717675"/>
              <a:gd name="connsiteX4119" fmla="*/ 391912 w 1717675"/>
              <a:gd name="connsiteY4119" fmla="*/ 391912 w 1717675"/>
              <a:gd name="connsiteX4120" fmla="*/ 391912 w 1717675"/>
              <a:gd name="connsiteY4120" fmla="*/ 391912 w 1717675"/>
              <a:gd name="connsiteX4121" fmla="*/ 391912 w 1717675"/>
              <a:gd name="connsiteY4121" fmla="*/ 391912 w 1717675"/>
              <a:gd name="connsiteX4122" fmla="*/ 391912 w 1717675"/>
              <a:gd name="connsiteY4122" fmla="*/ 391912 w 1717675"/>
              <a:gd name="connsiteX4123" fmla="*/ 391912 w 1717675"/>
              <a:gd name="connsiteY4123" fmla="*/ 391912 w 1717675"/>
              <a:gd name="connsiteX4124" fmla="*/ 391912 w 1717675"/>
              <a:gd name="connsiteY4124" fmla="*/ 391912 w 1717675"/>
              <a:gd name="connsiteX4125" fmla="*/ 391912 w 1717675"/>
              <a:gd name="connsiteY4125" fmla="*/ 391912 w 1717675"/>
              <a:gd name="connsiteX4126" fmla="*/ 391912 w 1717675"/>
              <a:gd name="connsiteY4126" fmla="*/ 391912 w 1717675"/>
              <a:gd name="connsiteX4127" fmla="*/ 391912 w 1717675"/>
              <a:gd name="connsiteY4127" fmla="*/ 391912 w 1717675"/>
              <a:gd name="connsiteX4128" fmla="*/ 391912 w 1717675"/>
              <a:gd name="connsiteY4128" fmla="*/ 391912 w 1717675"/>
              <a:gd name="connsiteX4129" fmla="*/ 391912 w 1717675"/>
              <a:gd name="connsiteY4129" fmla="*/ 391912 w 1717675"/>
              <a:gd name="connsiteX4130" fmla="*/ 391912 w 1717675"/>
              <a:gd name="connsiteY4130" fmla="*/ 391912 w 1717675"/>
              <a:gd name="connsiteX4131" fmla="*/ 391912 w 1717675"/>
              <a:gd name="connsiteY4131" fmla="*/ 391912 w 1717675"/>
              <a:gd name="connsiteX4132" fmla="*/ 391912 w 1717675"/>
              <a:gd name="connsiteY4132" fmla="*/ 391912 w 1717675"/>
              <a:gd name="connsiteX4133" fmla="*/ 391912 w 1717675"/>
              <a:gd name="connsiteY4133" fmla="*/ 391912 w 1717675"/>
              <a:gd name="connsiteX4134" fmla="*/ 391912 w 1717675"/>
              <a:gd name="connsiteY4134" fmla="*/ 391912 w 1717675"/>
              <a:gd name="connsiteX4135" fmla="*/ 391912 w 1717675"/>
              <a:gd name="connsiteY4135" fmla="*/ 391912 w 1717675"/>
              <a:gd name="connsiteX4136" fmla="*/ 391912 w 1717675"/>
              <a:gd name="connsiteY4136" fmla="*/ 391912 w 1717675"/>
              <a:gd name="connsiteX4137" fmla="*/ 391912 w 1717675"/>
              <a:gd name="connsiteY4137" fmla="*/ 391912 w 1717675"/>
              <a:gd name="connsiteX4138" fmla="*/ 391912 w 1717675"/>
              <a:gd name="connsiteY4138" fmla="*/ 391912 w 1717675"/>
              <a:gd name="connsiteX4139" fmla="*/ 391912 w 1717675"/>
              <a:gd name="connsiteY4139" fmla="*/ 391912 w 1717675"/>
              <a:gd name="connsiteX4140" fmla="*/ 391912 w 1717675"/>
              <a:gd name="connsiteY4140" fmla="*/ 391912 w 1717675"/>
              <a:gd name="connsiteX4141" fmla="*/ 391912 w 1717675"/>
              <a:gd name="connsiteY4141" fmla="*/ 391912 w 1717675"/>
              <a:gd name="connsiteX4142" fmla="*/ 391912 w 1717675"/>
              <a:gd name="connsiteY4142" fmla="*/ 391912 w 1717675"/>
              <a:gd name="connsiteX4143" fmla="*/ 391912 w 1717675"/>
              <a:gd name="connsiteY4143" fmla="*/ 391912 w 1717675"/>
              <a:gd name="connsiteX4144" fmla="*/ 391912 w 1717675"/>
              <a:gd name="connsiteY4144" fmla="*/ 391912 w 1717675"/>
              <a:gd name="connsiteX4145" fmla="*/ 391912 w 1717675"/>
              <a:gd name="connsiteY4145" fmla="*/ 391912 w 1717675"/>
              <a:gd name="connsiteX4146" fmla="*/ 391912 w 1717675"/>
              <a:gd name="connsiteY4146" fmla="*/ 391912 w 1717675"/>
              <a:gd name="connsiteX4147" fmla="*/ 391912 w 1717675"/>
              <a:gd name="connsiteY4147" fmla="*/ 391912 w 1717675"/>
              <a:gd name="connsiteX4148" fmla="*/ 391912 w 1717675"/>
              <a:gd name="connsiteY4148" fmla="*/ 391912 w 1717675"/>
              <a:gd name="connsiteX4149" fmla="*/ 391912 w 1717675"/>
              <a:gd name="connsiteY4149" fmla="*/ 391912 w 1717675"/>
              <a:gd name="connsiteX4150" fmla="*/ 391912 w 1717675"/>
              <a:gd name="connsiteY4150" fmla="*/ 391912 w 1717675"/>
              <a:gd name="connsiteX4151" fmla="*/ 391912 w 1717675"/>
              <a:gd name="connsiteY4151" fmla="*/ 391912 w 1717675"/>
              <a:gd name="connsiteX4152" fmla="*/ 391912 w 1717675"/>
              <a:gd name="connsiteY4152" fmla="*/ 391912 w 1717675"/>
              <a:gd name="connsiteX4153" fmla="*/ 391912 w 1717675"/>
              <a:gd name="connsiteY4153" fmla="*/ 391912 w 1717675"/>
              <a:gd name="connsiteX4154" fmla="*/ 391912 w 1717675"/>
              <a:gd name="connsiteY4154" fmla="*/ 391912 w 1717675"/>
              <a:gd name="connsiteX4155" fmla="*/ 391912 w 1717675"/>
              <a:gd name="connsiteY4155" fmla="*/ 391912 w 1717675"/>
              <a:gd name="connsiteX4156" fmla="*/ 391912 w 1717675"/>
              <a:gd name="connsiteY4156" fmla="*/ 391912 w 1717675"/>
              <a:gd name="connsiteX4157" fmla="*/ 391912 w 1717675"/>
              <a:gd name="connsiteY4157" fmla="*/ 391912 w 1717675"/>
              <a:gd name="connsiteX4158" fmla="*/ 391912 w 1717675"/>
              <a:gd name="connsiteY4158" fmla="*/ 391912 w 1717675"/>
              <a:gd name="connsiteX4159" fmla="*/ 391912 w 1717675"/>
              <a:gd name="connsiteY4159" fmla="*/ 391912 w 1717675"/>
              <a:gd name="connsiteX4160" fmla="*/ 391912 w 1717675"/>
              <a:gd name="connsiteY4160" fmla="*/ 391912 w 1717675"/>
              <a:gd name="connsiteX4161" fmla="*/ 391912 w 1717675"/>
              <a:gd name="connsiteY4161" fmla="*/ 391912 w 1717675"/>
              <a:gd name="connsiteX4162" fmla="*/ 391912 w 1717675"/>
              <a:gd name="connsiteY4162" fmla="*/ 391912 w 1717675"/>
              <a:gd name="connsiteX4163" fmla="*/ 391912 w 1717675"/>
              <a:gd name="connsiteY4163" fmla="*/ 391912 w 1717675"/>
              <a:gd name="connsiteX4164" fmla="*/ 391912 w 1717675"/>
              <a:gd name="connsiteY4164" fmla="*/ 391912 w 1717675"/>
              <a:gd name="connsiteX4165" fmla="*/ 391912 w 1717675"/>
              <a:gd name="connsiteY4165" fmla="*/ 391912 w 1717675"/>
              <a:gd name="connsiteX4166" fmla="*/ 391912 w 1717675"/>
              <a:gd name="connsiteY4166" fmla="*/ 391912 w 1717675"/>
              <a:gd name="connsiteX4167" fmla="*/ 391912 w 1717675"/>
              <a:gd name="connsiteY4167" fmla="*/ 391912 w 1717675"/>
              <a:gd name="connsiteX4168" fmla="*/ 391912 w 1717675"/>
              <a:gd name="connsiteY4168" fmla="*/ 391912 w 1717675"/>
              <a:gd name="connsiteX4169" fmla="*/ 391912 w 1717675"/>
              <a:gd name="connsiteY4169" fmla="*/ 391912 w 1717675"/>
              <a:gd name="connsiteX4170" fmla="*/ 391912 w 1717675"/>
              <a:gd name="connsiteY4170" fmla="*/ 391912 w 1717675"/>
              <a:gd name="connsiteX4171" fmla="*/ 391912 w 1717675"/>
              <a:gd name="connsiteY4171" fmla="*/ 391912 w 1717675"/>
              <a:gd name="connsiteX4172" fmla="*/ 391912 w 1717675"/>
              <a:gd name="connsiteY4172" fmla="*/ 391912 w 1717675"/>
              <a:gd name="connsiteX4173" fmla="*/ 391912 w 1717675"/>
              <a:gd name="connsiteY4173" fmla="*/ 391912 w 1717675"/>
              <a:gd name="connsiteX4174" fmla="*/ 391912 w 1717675"/>
              <a:gd name="connsiteY4174" fmla="*/ 391912 w 1717675"/>
              <a:gd name="connsiteX4175" fmla="*/ 391912 w 1717675"/>
              <a:gd name="connsiteY4175" fmla="*/ 391912 w 1717675"/>
              <a:gd name="connsiteX4176" fmla="*/ 391912 w 1717675"/>
              <a:gd name="connsiteY4176" fmla="*/ 391912 w 1717675"/>
              <a:gd name="connsiteX4177" fmla="*/ 391912 w 1717675"/>
              <a:gd name="connsiteY4177" fmla="*/ 391912 w 1717675"/>
              <a:gd name="connsiteX4178" fmla="*/ 391912 w 1717675"/>
              <a:gd name="connsiteY4178" fmla="*/ 391912 w 1717675"/>
              <a:gd name="connsiteX4179" fmla="*/ 391912 w 1717675"/>
              <a:gd name="connsiteY4179" fmla="*/ 391912 w 1717675"/>
              <a:gd name="connsiteX4180" fmla="*/ 391912 w 1717675"/>
              <a:gd name="connsiteY4180" fmla="*/ 391912 w 1717675"/>
              <a:gd name="connsiteX4181" fmla="*/ 391912 w 1717675"/>
              <a:gd name="connsiteY4181" fmla="*/ 391912 w 1717675"/>
              <a:gd name="connsiteX4182" fmla="*/ 391912 w 1717675"/>
              <a:gd name="connsiteY4182" fmla="*/ 391912 w 1717675"/>
              <a:gd name="connsiteX4183" fmla="*/ 391912 w 1717675"/>
              <a:gd name="connsiteY4183" fmla="*/ 391912 w 1717675"/>
              <a:gd name="connsiteX4184" fmla="*/ 391912 w 1717675"/>
              <a:gd name="connsiteY4184" fmla="*/ 391912 w 1717675"/>
              <a:gd name="connsiteX4185" fmla="*/ 391912 w 1717675"/>
              <a:gd name="connsiteY4185" fmla="*/ 391912 w 1717675"/>
              <a:gd name="connsiteX4186" fmla="*/ 391912 w 1717675"/>
              <a:gd name="connsiteY4186" fmla="*/ 391912 w 1717675"/>
              <a:gd name="connsiteX4187" fmla="*/ 391912 w 1717675"/>
              <a:gd name="connsiteY4187" fmla="*/ 391912 w 1717675"/>
              <a:gd name="connsiteX4188" fmla="*/ 391912 w 1717675"/>
              <a:gd name="connsiteY4188" fmla="*/ 391912 w 1717675"/>
              <a:gd name="connsiteX4189" fmla="*/ 391912 w 1717675"/>
              <a:gd name="connsiteY4189" fmla="*/ 391912 w 1717675"/>
              <a:gd name="connsiteX4190" fmla="*/ 391912 w 1717675"/>
              <a:gd name="connsiteY4190" fmla="*/ 391912 w 1717675"/>
              <a:gd name="connsiteX4191" fmla="*/ 391912 w 1717675"/>
              <a:gd name="connsiteY4191" fmla="*/ 391912 w 1717675"/>
              <a:gd name="connsiteX4192" fmla="*/ 391912 w 1717675"/>
              <a:gd name="connsiteY4192" fmla="*/ 391912 w 1717675"/>
              <a:gd name="connsiteX4193" fmla="*/ 391912 w 1717675"/>
              <a:gd name="connsiteY4193" fmla="*/ 391912 w 1717675"/>
              <a:gd name="connsiteX4194" fmla="*/ 391912 w 1717675"/>
              <a:gd name="connsiteY4194" fmla="*/ 391912 w 1717675"/>
              <a:gd name="connsiteX4195" fmla="*/ 391912 w 1717675"/>
              <a:gd name="connsiteY4195" fmla="*/ 391912 w 1717675"/>
              <a:gd name="connsiteX4196" fmla="*/ 391912 w 1717675"/>
              <a:gd name="connsiteY4196" fmla="*/ 391912 w 1717675"/>
              <a:gd name="connsiteX4197" fmla="*/ 391912 w 1717675"/>
              <a:gd name="connsiteY4197" fmla="*/ 391912 w 1717675"/>
              <a:gd name="connsiteX4198" fmla="*/ 391912 w 1717675"/>
              <a:gd name="connsiteY4198" fmla="*/ 391912 w 1717675"/>
              <a:gd name="connsiteX4199" fmla="*/ 391912 w 1717675"/>
              <a:gd name="connsiteY4199" fmla="*/ 391912 w 1717675"/>
              <a:gd name="connsiteX4200" fmla="*/ 391912 w 1717675"/>
              <a:gd name="connsiteY4200" fmla="*/ 391912 w 1717675"/>
              <a:gd name="connsiteX4201" fmla="*/ 391912 w 1717675"/>
              <a:gd name="connsiteY4201" fmla="*/ 391912 w 1717675"/>
              <a:gd name="connsiteX4202" fmla="*/ 391912 w 1717675"/>
              <a:gd name="connsiteY4202" fmla="*/ 391912 w 1717675"/>
              <a:gd name="connsiteX4203" fmla="*/ 391912 w 1717675"/>
              <a:gd name="connsiteY4203" fmla="*/ 391912 w 1717675"/>
              <a:gd name="connsiteX4204" fmla="*/ 391912 w 1717675"/>
              <a:gd name="connsiteY4204" fmla="*/ 391912 w 1717675"/>
              <a:gd name="connsiteX4205" fmla="*/ 391912 w 1717675"/>
              <a:gd name="connsiteY4205" fmla="*/ 391912 w 1717675"/>
              <a:gd name="connsiteX4206" fmla="*/ 391912 w 1717675"/>
              <a:gd name="connsiteY4206" fmla="*/ 391912 w 1717675"/>
              <a:gd name="connsiteX4207" fmla="*/ 391912 w 1717675"/>
              <a:gd name="connsiteY4207" fmla="*/ 391912 w 1717675"/>
              <a:gd name="connsiteX4208" fmla="*/ 391912 w 1717675"/>
              <a:gd name="connsiteY4208" fmla="*/ 391912 w 1717675"/>
              <a:gd name="connsiteX4209" fmla="*/ 391912 w 1717675"/>
              <a:gd name="connsiteY4209" fmla="*/ 391912 w 1717675"/>
              <a:gd name="connsiteX4210" fmla="*/ 391912 w 1717675"/>
              <a:gd name="connsiteY4210" fmla="*/ 391912 w 1717675"/>
              <a:gd name="connsiteX4211" fmla="*/ 391912 w 1717675"/>
              <a:gd name="connsiteY4211" fmla="*/ 391912 w 1717675"/>
              <a:gd name="connsiteX4212" fmla="*/ 391912 w 1717675"/>
              <a:gd name="connsiteY4212" fmla="*/ 391912 w 1717675"/>
              <a:gd name="connsiteX4213" fmla="*/ 391912 w 1717675"/>
              <a:gd name="connsiteY4213" fmla="*/ 391912 w 1717675"/>
              <a:gd name="connsiteX4214" fmla="*/ 391912 w 1717675"/>
              <a:gd name="connsiteY4214" fmla="*/ 391912 w 1717675"/>
              <a:gd name="connsiteX4215" fmla="*/ 391912 w 1717675"/>
              <a:gd name="connsiteY4215" fmla="*/ 391912 w 1717675"/>
              <a:gd name="connsiteX4216" fmla="*/ 391912 w 1717675"/>
              <a:gd name="connsiteY4216" fmla="*/ 391912 w 1717675"/>
              <a:gd name="connsiteX4217" fmla="*/ 391912 w 1717675"/>
              <a:gd name="connsiteY4217" fmla="*/ 391912 w 1717675"/>
              <a:gd name="connsiteX4218" fmla="*/ 391912 w 1717675"/>
              <a:gd name="connsiteY4218" fmla="*/ 391912 w 1717675"/>
              <a:gd name="connsiteX4219" fmla="*/ 391912 w 1717675"/>
              <a:gd name="connsiteY4219" fmla="*/ 391912 w 1717675"/>
              <a:gd name="connsiteX4220" fmla="*/ 391912 w 1717675"/>
              <a:gd name="connsiteY4220" fmla="*/ 391912 w 1717675"/>
              <a:gd name="connsiteX4221" fmla="*/ 391912 w 1717675"/>
              <a:gd name="connsiteY4221" fmla="*/ 391912 w 1717675"/>
              <a:gd name="connsiteX4222" fmla="*/ 391912 w 1717675"/>
              <a:gd name="connsiteY4222" fmla="*/ 391912 w 1717675"/>
              <a:gd name="connsiteX4223" fmla="*/ 391912 w 1717675"/>
              <a:gd name="connsiteY4223" fmla="*/ 391912 w 1717675"/>
              <a:gd name="connsiteX4224" fmla="*/ 391912 w 1717675"/>
              <a:gd name="connsiteY4224" fmla="*/ 391912 w 1717675"/>
              <a:gd name="connsiteX4225" fmla="*/ 391912 w 1717675"/>
              <a:gd name="connsiteY4225" fmla="*/ 391912 w 1717675"/>
              <a:gd name="connsiteX4226" fmla="*/ 391912 w 1717675"/>
              <a:gd name="connsiteY4226" fmla="*/ 391912 w 1717675"/>
              <a:gd name="connsiteX4227" fmla="*/ 391912 w 1717675"/>
              <a:gd name="connsiteY4227" fmla="*/ 391912 w 1717675"/>
              <a:gd name="connsiteX4228" fmla="*/ 391912 w 1717675"/>
              <a:gd name="connsiteY4228" fmla="*/ 391912 w 1717675"/>
              <a:gd name="connsiteX4229" fmla="*/ 391912 w 1717675"/>
              <a:gd name="connsiteY4229" fmla="*/ 391912 w 1717675"/>
              <a:gd name="connsiteX4230" fmla="*/ 391912 w 1717675"/>
              <a:gd name="connsiteY4230" fmla="*/ 391912 w 1717675"/>
              <a:gd name="connsiteX4231" fmla="*/ 391912 w 1717675"/>
              <a:gd name="connsiteY4231" fmla="*/ 391912 w 1717675"/>
              <a:gd name="connsiteX4232" fmla="*/ 391912 w 1717675"/>
              <a:gd name="connsiteY4232" fmla="*/ 391912 w 1717675"/>
              <a:gd name="connsiteX4233" fmla="*/ 391912 w 1717675"/>
              <a:gd name="connsiteY4233" fmla="*/ 391912 w 1717675"/>
              <a:gd name="connsiteX4234" fmla="*/ 391912 w 1717675"/>
              <a:gd name="connsiteY4234" fmla="*/ 391912 w 1717675"/>
              <a:gd name="connsiteX4235" fmla="*/ 391912 w 1717675"/>
              <a:gd name="connsiteY4235" fmla="*/ 391912 w 1717675"/>
              <a:gd name="connsiteX4236" fmla="*/ 391912 w 1717675"/>
              <a:gd name="connsiteY4236" fmla="*/ 391912 w 1717675"/>
              <a:gd name="connsiteX4237" fmla="*/ 391912 w 1717675"/>
              <a:gd name="connsiteY4237" fmla="*/ 391912 w 1717675"/>
              <a:gd name="connsiteX4238" fmla="*/ 391912 w 1717675"/>
              <a:gd name="connsiteY4238" fmla="*/ 391912 w 1717675"/>
              <a:gd name="connsiteX4239" fmla="*/ 391912 w 1717675"/>
              <a:gd name="connsiteY4239" fmla="*/ 391912 w 1717675"/>
              <a:gd name="connsiteX4240" fmla="*/ 391912 w 1717675"/>
              <a:gd name="connsiteY4240" fmla="*/ 391912 w 1717675"/>
              <a:gd name="connsiteX4241" fmla="*/ 391912 w 1717675"/>
              <a:gd name="connsiteY4241" fmla="*/ 391912 w 1717675"/>
              <a:gd name="connsiteX4242" fmla="*/ 391912 w 1717675"/>
              <a:gd name="connsiteY4242" fmla="*/ 391912 w 1717675"/>
              <a:gd name="connsiteX4243" fmla="*/ 391912 w 1717675"/>
              <a:gd name="connsiteY4243" fmla="*/ 391912 w 1717675"/>
              <a:gd name="connsiteX4244" fmla="*/ 391912 w 1717675"/>
              <a:gd name="connsiteY4244" fmla="*/ 391912 w 1717675"/>
              <a:gd name="connsiteX4245" fmla="*/ 391912 w 1717675"/>
              <a:gd name="connsiteY4245" fmla="*/ 391912 w 1717675"/>
              <a:gd name="connsiteX4246" fmla="*/ 391912 w 1717675"/>
              <a:gd name="connsiteY4246" fmla="*/ 391912 w 1717675"/>
              <a:gd name="connsiteX4247" fmla="*/ 391912 w 1717675"/>
              <a:gd name="connsiteY4247" fmla="*/ 391912 w 1717675"/>
              <a:gd name="connsiteX4248" fmla="*/ 391912 w 1717675"/>
              <a:gd name="connsiteY4248" fmla="*/ 391912 w 1717675"/>
              <a:gd name="connsiteX4249" fmla="*/ 391912 w 1717675"/>
              <a:gd name="connsiteY4249" fmla="*/ 391912 w 1717675"/>
              <a:gd name="connsiteX4250" fmla="*/ 391912 w 1717675"/>
              <a:gd name="connsiteY4250" fmla="*/ 391912 w 1717675"/>
              <a:gd name="connsiteX4251" fmla="*/ 391912 w 1717675"/>
              <a:gd name="connsiteY4251" fmla="*/ 391912 w 1717675"/>
              <a:gd name="connsiteX4252" fmla="*/ 391912 w 1717675"/>
              <a:gd name="connsiteY4252" fmla="*/ 391912 w 1717675"/>
              <a:gd name="connsiteX4253" fmla="*/ 391912 w 1717675"/>
              <a:gd name="connsiteY4253" fmla="*/ 391912 w 1717675"/>
              <a:gd name="connsiteX4254" fmla="*/ 391912 w 1717675"/>
              <a:gd name="connsiteY4254" fmla="*/ 391912 w 1717675"/>
              <a:gd name="connsiteX4255" fmla="*/ 391912 w 1717675"/>
              <a:gd name="connsiteY4255" fmla="*/ 391912 w 1717675"/>
              <a:gd name="connsiteX4256" fmla="*/ 391912 w 1717675"/>
              <a:gd name="connsiteY4256" fmla="*/ 391912 w 1717675"/>
              <a:gd name="connsiteX4257" fmla="*/ 391912 w 1717675"/>
              <a:gd name="connsiteY4257" fmla="*/ 391912 w 1717675"/>
              <a:gd name="connsiteX4258" fmla="*/ 391912 w 1717675"/>
              <a:gd name="connsiteY4258" fmla="*/ 391912 w 1717675"/>
              <a:gd name="connsiteX4259" fmla="*/ 391912 w 1717675"/>
              <a:gd name="connsiteY4259" fmla="*/ 391912 w 1717675"/>
              <a:gd name="connsiteX4260" fmla="*/ 391912 w 1717675"/>
              <a:gd name="connsiteY4260" fmla="*/ 391912 w 1717675"/>
              <a:gd name="connsiteX4261" fmla="*/ 391912 w 1717675"/>
              <a:gd name="connsiteY4261" fmla="*/ 391912 w 1717675"/>
              <a:gd name="connsiteX4262" fmla="*/ 391912 w 1717675"/>
              <a:gd name="connsiteY4262" fmla="*/ 391912 w 1717675"/>
              <a:gd name="connsiteX4263" fmla="*/ 391912 w 1717675"/>
              <a:gd name="connsiteY4263" fmla="*/ 391912 w 1717675"/>
              <a:gd name="connsiteX4264" fmla="*/ 391912 w 1717675"/>
              <a:gd name="connsiteY4264" fmla="*/ 391912 w 1717675"/>
              <a:gd name="connsiteX4265" fmla="*/ 391912 w 1717675"/>
              <a:gd name="connsiteY4265" fmla="*/ 391912 w 1717675"/>
              <a:gd name="connsiteX4266" fmla="*/ 391912 w 1717675"/>
              <a:gd name="connsiteY4266" fmla="*/ 391912 w 1717675"/>
              <a:gd name="connsiteX4267" fmla="*/ 391912 w 1717675"/>
              <a:gd name="connsiteY4267" fmla="*/ 391912 w 1717675"/>
              <a:gd name="connsiteX4268" fmla="*/ 391912 w 1717675"/>
              <a:gd name="connsiteY4268" fmla="*/ 391912 w 1717675"/>
              <a:gd name="connsiteX4269" fmla="*/ 391912 w 1717675"/>
              <a:gd name="connsiteY4269" fmla="*/ 391912 w 1717675"/>
              <a:gd name="connsiteX4270" fmla="*/ 391912 w 1717675"/>
              <a:gd name="connsiteY4270" fmla="*/ 391912 w 1717675"/>
              <a:gd name="connsiteX4271" fmla="*/ 391912 w 1717675"/>
              <a:gd name="connsiteY4271" fmla="*/ 391912 w 1717675"/>
              <a:gd name="connsiteX4272" fmla="*/ 391912 w 1717675"/>
              <a:gd name="connsiteY4272" fmla="*/ 391912 w 1717675"/>
              <a:gd name="connsiteX4273" fmla="*/ 391912 w 1717675"/>
              <a:gd name="connsiteY4273" fmla="*/ 391912 w 1717675"/>
              <a:gd name="connsiteX4274" fmla="*/ 391912 w 1717675"/>
              <a:gd name="connsiteY4274" fmla="*/ 391912 w 1717675"/>
              <a:gd name="connsiteX4275" fmla="*/ 391912 w 1717675"/>
              <a:gd name="connsiteY4275" fmla="*/ 391912 w 1717675"/>
              <a:gd name="connsiteX4276" fmla="*/ 391912 w 1717675"/>
              <a:gd name="connsiteY4276" fmla="*/ 391912 w 1717675"/>
              <a:gd name="connsiteX4277" fmla="*/ 391912 w 1717675"/>
              <a:gd name="connsiteY4277" fmla="*/ 391912 w 1717675"/>
              <a:gd name="connsiteX4278" fmla="*/ 391912 w 1717675"/>
              <a:gd name="connsiteY4278" fmla="*/ 391912 w 1717675"/>
              <a:gd name="connsiteX4279" fmla="*/ 391912 w 1717675"/>
              <a:gd name="connsiteY4279" fmla="*/ 391912 w 1717675"/>
              <a:gd name="connsiteX4280" fmla="*/ 391912 w 1717675"/>
              <a:gd name="connsiteY4280" fmla="*/ 391912 w 1717675"/>
              <a:gd name="connsiteX4281" fmla="*/ 391912 w 1717675"/>
              <a:gd name="connsiteY4281" fmla="*/ 391912 w 1717675"/>
              <a:gd name="connsiteX4282" fmla="*/ 391912 w 1717675"/>
              <a:gd name="connsiteY4282" fmla="*/ 391912 w 1717675"/>
              <a:gd name="connsiteX4283" fmla="*/ 391912 w 1717675"/>
              <a:gd name="connsiteY4283" fmla="*/ 391912 w 1717675"/>
              <a:gd name="connsiteX4284" fmla="*/ 391912 w 1717675"/>
              <a:gd name="connsiteY4284" fmla="*/ 391912 w 1717675"/>
              <a:gd name="connsiteX4285" fmla="*/ 391912 w 1717675"/>
              <a:gd name="connsiteY4285" fmla="*/ 391912 w 1717675"/>
              <a:gd name="connsiteX4286" fmla="*/ 391912 w 1717675"/>
              <a:gd name="connsiteY4286" fmla="*/ 391912 w 1717675"/>
              <a:gd name="connsiteX4287" fmla="*/ 391912 w 1717675"/>
              <a:gd name="connsiteY4287" fmla="*/ 391912 w 1717675"/>
              <a:gd name="connsiteX4288" fmla="*/ 391912 w 1717675"/>
              <a:gd name="connsiteY4288" fmla="*/ 391912 w 1717675"/>
              <a:gd name="connsiteX4289" fmla="*/ 391912 w 1717675"/>
              <a:gd name="connsiteY4289" fmla="*/ 391912 w 1717675"/>
              <a:gd name="connsiteX4290" fmla="*/ 391912 w 1717675"/>
              <a:gd name="connsiteY4290" fmla="*/ 391912 w 1717675"/>
              <a:gd name="connsiteX4291" fmla="*/ 391912 w 1717675"/>
              <a:gd name="connsiteY4291" fmla="*/ 391912 w 1717675"/>
              <a:gd name="connsiteX4292" fmla="*/ 391912 w 1717675"/>
              <a:gd name="connsiteY4292" fmla="*/ 391912 w 1717675"/>
              <a:gd name="connsiteX4293" fmla="*/ 391912 w 1717675"/>
              <a:gd name="connsiteY4293" fmla="*/ 391912 w 1717675"/>
              <a:gd name="connsiteX4294" fmla="*/ 391912 w 1717675"/>
              <a:gd name="connsiteY4294" fmla="*/ 391912 w 1717675"/>
              <a:gd name="connsiteX4295" fmla="*/ 391912 w 1717675"/>
              <a:gd name="connsiteY4295" fmla="*/ 391912 w 1717675"/>
              <a:gd name="connsiteX4296" fmla="*/ 391912 w 1717675"/>
              <a:gd name="connsiteY4296" fmla="*/ 391912 w 1717675"/>
              <a:gd name="connsiteX4297" fmla="*/ 391912 w 1717675"/>
              <a:gd name="connsiteY4297" fmla="*/ 391912 w 1717675"/>
              <a:gd name="connsiteX4298" fmla="*/ 391912 w 1717675"/>
              <a:gd name="connsiteY4298" fmla="*/ 391912 w 1717675"/>
              <a:gd name="connsiteX4299" fmla="*/ 391912 w 1717675"/>
              <a:gd name="connsiteY4299" fmla="*/ 391912 w 1717675"/>
              <a:gd name="connsiteX4300" fmla="*/ 391912 w 1717675"/>
              <a:gd name="connsiteY4300" fmla="*/ 391912 w 1717675"/>
              <a:gd name="connsiteX4301" fmla="*/ 391912 w 1717675"/>
              <a:gd name="connsiteY4301" fmla="*/ 391912 w 1717675"/>
              <a:gd name="connsiteX4302" fmla="*/ 391912 w 1717675"/>
              <a:gd name="connsiteY4302" fmla="*/ 391912 w 1717675"/>
              <a:gd name="connsiteX4303" fmla="*/ 391912 w 1717675"/>
              <a:gd name="connsiteY4303" fmla="*/ 391912 w 1717675"/>
              <a:gd name="connsiteX4304" fmla="*/ 391912 w 1717675"/>
              <a:gd name="connsiteY4304" fmla="*/ 391912 w 1717675"/>
              <a:gd name="connsiteX4305" fmla="*/ 391912 w 1717675"/>
              <a:gd name="connsiteY4305" fmla="*/ 391912 w 1717675"/>
              <a:gd name="connsiteX4306" fmla="*/ 391912 w 1717675"/>
              <a:gd name="connsiteY4306" fmla="*/ 391912 w 1717675"/>
              <a:gd name="connsiteX4307" fmla="*/ 391912 w 1717675"/>
              <a:gd name="connsiteY4307" fmla="*/ 391912 w 1717675"/>
              <a:gd name="connsiteX4308" fmla="*/ 391912 w 1717675"/>
              <a:gd name="connsiteY4308" fmla="*/ 391912 w 1717675"/>
              <a:gd name="connsiteX4309" fmla="*/ 391912 w 1717675"/>
              <a:gd name="connsiteY4309" fmla="*/ 391912 w 1717675"/>
              <a:gd name="connsiteX4310" fmla="*/ 391912 w 1717675"/>
              <a:gd name="connsiteY4310" fmla="*/ 391912 w 1717675"/>
              <a:gd name="connsiteX4311" fmla="*/ 391912 w 1717675"/>
              <a:gd name="connsiteY4311" fmla="*/ 391912 w 1717675"/>
              <a:gd name="connsiteX4312" fmla="*/ 391912 w 1717675"/>
              <a:gd name="connsiteY4312" fmla="*/ 391912 w 1717675"/>
              <a:gd name="connsiteX4313" fmla="*/ 391912 w 1717675"/>
              <a:gd name="connsiteY4313" fmla="*/ 391912 w 1717675"/>
              <a:gd name="connsiteX4314" fmla="*/ 391912 w 1717675"/>
              <a:gd name="connsiteY4314" fmla="*/ 391912 w 1717675"/>
              <a:gd name="connsiteX4315" fmla="*/ 391912 w 1717675"/>
              <a:gd name="connsiteY4315" fmla="*/ 391912 w 1717675"/>
              <a:gd name="connsiteX4316" fmla="*/ 391912 w 1717675"/>
              <a:gd name="connsiteY4316" fmla="*/ 391912 w 1717675"/>
              <a:gd name="connsiteX4317" fmla="*/ 391912 w 1717675"/>
              <a:gd name="connsiteY4317" fmla="*/ 391912 w 1717675"/>
              <a:gd name="connsiteX4318" fmla="*/ 391912 w 1717675"/>
              <a:gd name="connsiteY4318" fmla="*/ 391912 w 1717675"/>
              <a:gd name="connsiteX4319" fmla="*/ 391912 w 1717675"/>
              <a:gd name="connsiteY4319" fmla="*/ 391912 w 1717675"/>
              <a:gd name="connsiteX4320" fmla="*/ 391912 w 1717675"/>
              <a:gd name="connsiteY4320" fmla="*/ 391912 w 1717675"/>
              <a:gd name="connsiteX4321" fmla="*/ 391912 w 1717675"/>
              <a:gd name="connsiteY4321" fmla="*/ 391912 w 1717675"/>
              <a:gd name="connsiteX4322" fmla="*/ 391912 w 1717675"/>
              <a:gd name="connsiteY4322" fmla="*/ 391912 w 1717675"/>
              <a:gd name="connsiteX4323" fmla="*/ 391912 w 1717675"/>
              <a:gd name="connsiteY4323" fmla="*/ 391912 w 1717675"/>
              <a:gd name="connsiteX4324" fmla="*/ 391912 w 1717675"/>
              <a:gd name="connsiteY4324" fmla="*/ 391912 w 1717675"/>
              <a:gd name="connsiteX4325" fmla="*/ 391912 w 1717675"/>
              <a:gd name="connsiteY4325" fmla="*/ 391912 w 1717675"/>
              <a:gd name="connsiteX4326" fmla="*/ 391912 w 1717675"/>
              <a:gd name="connsiteY4326" fmla="*/ 391912 w 1717675"/>
              <a:gd name="connsiteX4327" fmla="*/ 391912 w 1717675"/>
              <a:gd name="connsiteY4327" fmla="*/ 391912 w 1717675"/>
              <a:gd name="connsiteX4328" fmla="*/ 391912 w 1717675"/>
              <a:gd name="connsiteY4328" fmla="*/ 391912 w 1717675"/>
              <a:gd name="connsiteX4329" fmla="*/ 391912 w 1717675"/>
              <a:gd name="connsiteY4329" fmla="*/ 391912 w 1717675"/>
              <a:gd name="connsiteX4330" fmla="*/ 391912 w 1717675"/>
              <a:gd name="connsiteY4330" fmla="*/ 391912 w 1717675"/>
              <a:gd name="connsiteX4331" fmla="*/ 391912 w 1717675"/>
              <a:gd name="connsiteY4331" fmla="*/ 391912 w 1717675"/>
              <a:gd name="connsiteX4332" fmla="*/ 391912 w 1717675"/>
              <a:gd name="connsiteY4332" fmla="*/ 391912 w 1717675"/>
              <a:gd name="connsiteX4333" fmla="*/ 391912 w 1717675"/>
              <a:gd name="connsiteY4333" fmla="*/ 391912 w 1717675"/>
              <a:gd name="connsiteX4334" fmla="*/ 391912 w 1717675"/>
              <a:gd name="connsiteY4334" fmla="*/ 391912 w 1717675"/>
              <a:gd name="connsiteX4335" fmla="*/ 391912 w 1717675"/>
              <a:gd name="connsiteY4335" fmla="*/ 391912 w 1717675"/>
              <a:gd name="connsiteX4336" fmla="*/ 391912 w 1717675"/>
              <a:gd name="connsiteY4336" fmla="*/ 391912 w 1717675"/>
              <a:gd name="connsiteX4337" fmla="*/ 391912 w 1717675"/>
              <a:gd name="connsiteY4337" fmla="*/ 391912 w 1717675"/>
              <a:gd name="connsiteX4338" fmla="*/ 391912 w 1717675"/>
              <a:gd name="connsiteY4338" fmla="*/ 391912 w 1717675"/>
              <a:gd name="connsiteX4339" fmla="*/ 391912 w 1717675"/>
              <a:gd name="connsiteY4339" fmla="*/ 391912 w 1717675"/>
              <a:gd name="connsiteX4340" fmla="*/ 391912 w 1717675"/>
              <a:gd name="connsiteY4340" fmla="*/ 391912 w 1717675"/>
              <a:gd name="connsiteX4341" fmla="*/ 391912 w 1717675"/>
              <a:gd name="connsiteY4341" fmla="*/ 391912 w 1717675"/>
              <a:gd name="connsiteX4342" fmla="*/ 391912 w 1717675"/>
              <a:gd name="connsiteY4342" fmla="*/ 391912 w 1717675"/>
              <a:gd name="connsiteX4343" fmla="*/ 391912 w 1717675"/>
              <a:gd name="connsiteY4343" fmla="*/ 391912 w 1717675"/>
              <a:gd name="connsiteX4344" fmla="*/ 391912 w 1717675"/>
              <a:gd name="connsiteY4344" fmla="*/ 391912 w 1717675"/>
              <a:gd name="connsiteX4345" fmla="*/ 391912 w 1717675"/>
              <a:gd name="connsiteY4345" fmla="*/ 391912 w 1717675"/>
              <a:gd name="connsiteX4346" fmla="*/ 391912 w 1717675"/>
              <a:gd name="connsiteY4346" fmla="*/ 391912 w 1717675"/>
              <a:gd name="connsiteX4347" fmla="*/ 391912 w 1717675"/>
              <a:gd name="connsiteY4347" fmla="*/ 391912 w 1717675"/>
              <a:gd name="connsiteX4348" fmla="*/ 391912 w 1717675"/>
              <a:gd name="connsiteY4348" fmla="*/ 391912 w 1717675"/>
              <a:gd name="connsiteX4349" fmla="*/ 391912 w 1717675"/>
              <a:gd name="connsiteY4349" fmla="*/ 391912 w 1717675"/>
              <a:gd name="connsiteX4350" fmla="*/ 391912 w 1717675"/>
              <a:gd name="connsiteY4350" fmla="*/ 391912 w 1717675"/>
              <a:gd name="connsiteX4351" fmla="*/ 391912 w 1717675"/>
              <a:gd name="connsiteY4351" fmla="*/ 391912 w 1717675"/>
              <a:gd name="connsiteX4352" fmla="*/ 391912 w 1717675"/>
              <a:gd name="connsiteY4352" fmla="*/ 391912 w 1717675"/>
              <a:gd name="connsiteX4353" fmla="*/ 391912 w 1717675"/>
              <a:gd name="connsiteY4353" fmla="*/ 391912 w 1717675"/>
              <a:gd name="connsiteX4354" fmla="*/ 391912 w 1717675"/>
              <a:gd name="connsiteY4354" fmla="*/ 391912 w 1717675"/>
              <a:gd name="connsiteX4355" fmla="*/ 391912 w 1717675"/>
              <a:gd name="connsiteY4355" fmla="*/ 391912 w 1717675"/>
              <a:gd name="connsiteX4356" fmla="*/ 391912 w 1717675"/>
              <a:gd name="connsiteY4356" fmla="*/ 391912 w 1717675"/>
              <a:gd name="connsiteX4357" fmla="*/ 391912 w 1717675"/>
              <a:gd name="connsiteY4357" fmla="*/ 391912 w 1717675"/>
              <a:gd name="connsiteX4358" fmla="*/ 391912 w 1717675"/>
              <a:gd name="connsiteY4358" fmla="*/ 391912 w 1717675"/>
              <a:gd name="connsiteX4359" fmla="*/ 391912 w 1717675"/>
              <a:gd name="connsiteY4359" fmla="*/ 391912 w 1717675"/>
              <a:gd name="connsiteX4360" fmla="*/ 391912 w 1717675"/>
              <a:gd name="connsiteY4360" fmla="*/ 391912 w 1717675"/>
              <a:gd name="connsiteX4361" fmla="*/ 391912 w 1717675"/>
              <a:gd name="connsiteY4361" fmla="*/ 391912 w 1717675"/>
              <a:gd name="connsiteX4362" fmla="*/ 391912 w 1717675"/>
              <a:gd name="connsiteY4362" fmla="*/ 391912 w 1717675"/>
              <a:gd name="connsiteX4363" fmla="*/ 391912 w 1717675"/>
              <a:gd name="connsiteY4363" fmla="*/ 391912 w 1717675"/>
              <a:gd name="connsiteX4364" fmla="*/ 391912 w 1717675"/>
              <a:gd name="connsiteY4364" fmla="*/ 391912 w 1717675"/>
              <a:gd name="connsiteX4365" fmla="*/ 391912 w 1717675"/>
              <a:gd name="connsiteY4365" fmla="*/ 391912 w 1717675"/>
              <a:gd name="connsiteX4366" fmla="*/ 391912 w 1717675"/>
              <a:gd name="connsiteY4366" fmla="*/ 391912 w 1717675"/>
              <a:gd name="connsiteX4367" fmla="*/ 391912 w 1717675"/>
              <a:gd name="connsiteY4367" fmla="*/ 391912 w 1717675"/>
              <a:gd name="connsiteX4368" fmla="*/ 391912 w 1717675"/>
              <a:gd name="connsiteY4368" fmla="*/ 391912 w 1717675"/>
              <a:gd name="connsiteX4369" fmla="*/ 391912 w 1717675"/>
              <a:gd name="connsiteY4369" fmla="*/ 391912 w 1717675"/>
              <a:gd name="connsiteX4370" fmla="*/ 391912 w 1717675"/>
              <a:gd name="connsiteY4370" fmla="*/ 391912 w 1717675"/>
              <a:gd name="connsiteX4371" fmla="*/ 391912 w 1717675"/>
              <a:gd name="connsiteY4371" fmla="*/ 391912 w 1717675"/>
              <a:gd name="connsiteX4372" fmla="*/ 391912 w 1717675"/>
              <a:gd name="connsiteY4372" fmla="*/ 391912 w 1717675"/>
              <a:gd name="connsiteX4373" fmla="*/ 391912 w 1717675"/>
              <a:gd name="connsiteY4373" fmla="*/ 391912 w 1717675"/>
              <a:gd name="connsiteX4374" fmla="*/ 391912 w 1717675"/>
              <a:gd name="connsiteY4374" fmla="*/ 391912 w 1717675"/>
              <a:gd name="connsiteX4375" fmla="*/ 391912 w 1717675"/>
              <a:gd name="connsiteY4375" fmla="*/ 391912 w 1717675"/>
              <a:gd name="connsiteX4376" fmla="*/ 391912 w 1717675"/>
              <a:gd name="connsiteY4376" fmla="*/ 391912 w 1717675"/>
              <a:gd name="connsiteX4377" fmla="*/ 391912 w 1717675"/>
              <a:gd name="connsiteY4377" fmla="*/ 391912 w 1717675"/>
              <a:gd name="connsiteX4378" fmla="*/ 391912 w 1717675"/>
              <a:gd name="connsiteY4378" fmla="*/ 391912 w 1717675"/>
              <a:gd name="connsiteX4379" fmla="*/ 391912 w 1717675"/>
              <a:gd name="connsiteY4379" fmla="*/ 391912 w 1717675"/>
              <a:gd name="connsiteX4380" fmla="*/ 391912 w 1717675"/>
              <a:gd name="connsiteY4380" fmla="*/ 391912 w 1717675"/>
              <a:gd name="connsiteX4381" fmla="*/ 391912 w 1717675"/>
              <a:gd name="connsiteY4381" fmla="*/ 391912 w 1717675"/>
              <a:gd name="connsiteX4382" fmla="*/ 391912 w 1717675"/>
              <a:gd name="connsiteY4382" fmla="*/ 391912 w 1717675"/>
              <a:gd name="connsiteX4383" fmla="*/ 391912 w 1717675"/>
              <a:gd name="connsiteY4383" fmla="*/ 391912 w 1717675"/>
              <a:gd name="connsiteX4384" fmla="*/ 391912 w 1717675"/>
              <a:gd name="connsiteY4384" fmla="*/ 391912 w 1717675"/>
              <a:gd name="connsiteX4385" fmla="*/ 391912 w 1717675"/>
              <a:gd name="connsiteY4385" fmla="*/ 391912 w 1717675"/>
              <a:gd name="connsiteX4386" fmla="*/ 391912 w 1717675"/>
              <a:gd name="connsiteY4386" fmla="*/ 391912 w 1717675"/>
              <a:gd name="connsiteX4387" fmla="*/ 391912 w 1717675"/>
              <a:gd name="connsiteY4387" fmla="*/ 391912 w 1717675"/>
              <a:gd name="connsiteX4388" fmla="*/ 391912 w 1717675"/>
              <a:gd name="connsiteY4388" fmla="*/ 391912 w 1717675"/>
              <a:gd name="connsiteX4389" fmla="*/ 391912 w 1717675"/>
              <a:gd name="connsiteY4389" fmla="*/ 391912 w 1717675"/>
              <a:gd name="connsiteX4390" fmla="*/ 391912 w 1717675"/>
              <a:gd name="connsiteY4390" fmla="*/ 391912 w 1717675"/>
              <a:gd name="connsiteX4391" fmla="*/ 391912 w 1717675"/>
              <a:gd name="connsiteY4391" fmla="*/ 391912 w 1717675"/>
              <a:gd name="connsiteX4392" fmla="*/ 391912 w 1717675"/>
              <a:gd name="connsiteY4392" fmla="*/ 391912 w 1717675"/>
              <a:gd name="connsiteX4393" fmla="*/ 391912 w 1717675"/>
              <a:gd name="connsiteY4393" fmla="*/ 391912 w 1717675"/>
              <a:gd name="connsiteX4394" fmla="*/ 391912 w 1717675"/>
              <a:gd name="connsiteY4394" fmla="*/ 391912 w 1717675"/>
              <a:gd name="connsiteX4395" fmla="*/ 391912 w 1717675"/>
              <a:gd name="connsiteY4395" fmla="*/ 391912 w 1717675"/>
              <a:gd name="connsiteX4396" fmla="*/ 391912 w 1717675"/>
              <a:gd name="connsiteY4396" fmla="*/ 391912 w 1717675"/>
              <a:gd name="connsiteX4397" fmla="*/ 391912 w 1717675"/>
              <a:gd name="connsiteY4397" fmla="*/ 391912 w 1717675"/>
              <a:gd name="connsiteX4398" fmla="*/ 391912 w 1717675"/>
              <a:gd name="connsiteY4398" fmla="*/ 391912 w 1717675"/>
              <a:gd name="connsiteX4399" fmla="*/ 391912 w 1717675"/>
              <a:gd name="connsiteY4399" fmla="*/ 391912 w 1717675"/>
              <a:gd name="connsiteX4400" fmla="*/ 391912 w 1717675"/>
              <a:gd name="connsiteY4400" fmla="*/ 391912 w 1717675"/>
              <a:gd name="connsiteX4401" fmla="*/ 391912 w 1717675"/>
              <a:gd name="connsiteY4401" fmla="*/ 391912 w 1717675"/>
              <a:gd name="connsiteX4402" fmla="*/ 391912 w 1717675"/>
              <a:gd name="connsiteY4402" fmla="*/ 391912 w 1717675"/>
              <a:gd name="connsiteX4403" fmla="*/ 391912 w 1717675"/>
              <a:gd name="connsiteY4403" fmla="*/ 391912 w 1717675"/>
              <a:gd name="connsiteX4404" fmla="*/ 391912 w 1717675"/>
              <a:gd name="connsiteY4404" fmla="*/ 391912 w 1717675"/>
              <a:gd name="connsiteX4405" fmla="*/ 391912 w 1717675"/>
              <a:gd name="connsiteY4405" fmla="*/ 391912 w 1717675"/>
              <a:gd name="connsiteX4406" fmla="*/ 391912 w 1717675"/>
              <a:gd name="connsiteY4406" fmla="*/ 391912 w 1717675"/>
              <a:gd name="connsiteX4407" fmla="*/ 391912 w 1717675"/>
              <a:gd name="connsiteY4407" fmla="*/ 391912 w 1717675"/>
              <a:gd name="connsiteX4408" fmla="*/ 391912 w 1717675"/>
              <a:gd name="connsiteY4408" fmla="*/ 391912 w 1717675"/>
              <a:gd name="connsiteX4409" fmla="*/ 391912 w 1717675"/>
              <a:gd name="connsiteY4409" fmla="*/ 391912 w 1717675"/>
              <a:gd name="connsiteX4410" fmla="*/ 391912 w 1717675"/>
              <a:gd name="connsiteY4410" fmla="*/ 391912 w 1717675"/>
              <a:gd name="connsiteX4411" fmla="*/ 391912 w 1717675"/>
              <a:gd name="connsiteY4411" fmla="*/ 391912 w 1717675"/>
              <a:gd name="connsiteX4412" fmla="*/ 391912 w 1717675"/>
              <a:gd name="connsiteY4412" fmla="*/ 391912 w 1717675"/>
              <a:gd name="connsiteX4413" fmla="*/ 391912 w 1717675"/>
              <a:gd name="connsiteY4413" fmla="*/ 391912 w 1717675"/>
              <a:gd name="connsiteX4414" fmla="*/ 391912 w 1717675"/>
              <a:gd name="connsiteY4414" fmla="*/ 391912 w 1717675"/>
              <a:gd name="connsiteX4415" fmla="*/ 391912 w 1717675"/>
              <a:gd name="connsiteY4415" fmla="*/ 391912 w 1717675"/>
              <a:gd name="connsiteX4416" fmla="*/ 391912 w 1717675"/>
              <a:gd name="connsiteY4416" fmla="*/ 391912 w 1717675"/>
              <a:gd name="connsiteX4417" fmla="*/ 391912 w 1717675"/>
              <a:gd name="connsiteY4417" fmla="*/ 391912 w 1717675"/>
              <a:gd name="connsiteX4418" fmla="*/ 391912 w 1717675"/>
              <a:gd name="connsiteY4418" fmla="*/ 391912 w 1717675"/>
              <a:gd name="connsiteX4419" fmla="*/ 391912 w 1717675"/>
              <a:gd name="connsiteY4419" fmla="*/ 391912 w 1717675"/>
              <a:gd name="connsiteX4420" fmla="*/ 391912 w 1717675"/>
              <a:gd name="connsiteY4420" fmla="*/ 391912 w 1717675"/>
              <a:gd name="connsiteX4421" fmla="*/ 391912 w 1717675"/>
              <a:gd name="connsiteY4421" fmla="*/ 391912 w 1717675"/>
              <a:gd name="connsiteX4422" fmla="*/ 391912 w 1717675"/>
              <a:gd name="connsiteY4422" fmla="*/ 391912 w 1717675"/>
              <a:gd name="connsiteX4423" fmla="*/ 391912 w 1717675"/>
              <a:gd name="connsiteY4423" fmla="*/ 391912 w 1717675"/>
              <a:gd name="connsiteX4424" fmla="*/ 391912 w 1717675"/>
              <a:gd name="connsiteY4424" fmla="*/ 391912 w 1717675"/>
              <a:gd name="connsiteX4425" fmla="*/ 391912 w 1717675"/>
              <a:gd name="connsiteY4425" fmla="*/ 391912 w 1717675"/>
              <a:gd name="connsiteX4426" fmla="*/ 391912 w 1717675"/>
              <a:gd name="connsiteY4426" fmla="*/ 391912 w 1717675"/>
              <a:gd name="connsiteX4427" fmla="*/ 391912 w 1717675"/>
              <a:gd name="connsiteY4427" fmla="*/ 391912 w 1717675"/>
              <a:gd name="connsiteX4428" fmla="*/ 391912 w 1717675"/>
              <a:gd name="connsiteY4428" fmla="*/ 391912 w 1717675"/>
              <a:gd name="connsiteX4429" fmla="*/ 391912 w 1717675"/>
              <a:gd name="connsiteY4429" fmla="*/ 391912 w 1717675"/>
              <a:gd name="connsiteX4430" fmla="*/ 391912 w 1717675"/>
              <a:gd name="connsiteY4430" fmla="*/ 391912 w 1717675"/>
              <a:gd name="connsiteX4431" fmla="*/ 391912 w 1717675"/>
              <a:gd name="connsiteY4431" fmla="*/ 391912 w 1717675"/>
              <a:gd name="connsiteX4432" fmla="*/ 391912 w 1717675"/>
              <a:gd name="connsiteY4432" fmla="*/ 391912 w 1717675"/>
              <a:gd name="connsiteX4433" fmla="*/ 391912 w 1717675"/>
              <a:gd name="connsiteY4433" fmla="*/ 391912 w 1717675"/>
              <a:gd name="connsiteX4434" fmla="*/ 391912 w 1717675"/>
              <a:gd name="connsiteY4434" fmla="*/ 391912 w 1717675"/>
              <a:gd name="connsiteX4435" fmla="*/ 391912 w 1717675"/>
              <a:gd name="connsiteY4435" fmla="*/ 391912 w 1717675"/>
              <a:gd name="connsiteX4436" fmla="*/ 391912 w 1717675"/>
              <a:gd name="connsiteY4436" fmla="*/ 391912 w 1717675"/>
              <a:gd name="connsiteX4437" fmla="*/ 391912 w 1717675"/>
              <a:gd name="connsiteY4437" fmla="*/ 391912 w 1717675"/>
              <a:gd name="connsiteX4438" fmla="*/ 391912 w 1717675"/>
              <a:gd name="connsiteY4438" fmla="*/ 391912 w 1717675"/>
              <a:gd name="connsiteX4439" fmla="*/ 391912 w 1717675"/>
              <a:gd name="connsiteY4439" fmla="*/ 391912 w 1717675"/>
              <a:gd name="connsiteX4440" fmla="*/ 391912 w 1717675"/>
              <a:gd name="connsiteY4440" fmla="*/ 391912 w 1717675"/>
              <a:gd name="connsiteX4441" fmla="*/ 391912 w 1717675"/>
              <a:gd name="connsiteY4441" fmla="*/ 391912 w 1717675"/>
              <a:gd name="connsiteX4442" fmla="*/ 391912 w 1717675"/>
              <a:gd name="connsiteY4442" fmla="*/ 391912 w 1717675"/>
              <a:gd name="connsiteX4443" fmla="*/ 391912 w 1717675"/>
              <a:gd name="connsiteY4443" fmla="*/ 391912 w 1717675"/>
              <a:gd name="connsiteX4444" fmla="*/ 391912 w 1717675"/>
              <a:gd name="connsiteY4444" fmla="*/ 391912 w 1717675"/>
              <a:gd name="connsiteX4445" fmla="*/ 391912 w 1717675"/>
              <a:gd name="connsiteY4445" fmla="*/ 391912 w 1717675"/>
              <a:gd name="connsiteX4446" fmla="*/ 391912 w 1717675"/>
              <a:gd name="connsiteY4446" fmla="*/ 391912 w 1717675"/>
              <a:gd name="connsiteX4447" fmla="*/ 391912 w 1717675"/>
              <a:gd name="connsiteY4447" fmla="*/ 391912 w 1717675"/>
              <a:gd name="connsiteX4448" fmla="*/ 391912 w 1717675"/>
              <a:gd name="connsiteY4448" fmla="*/ 391912 w 1717675"/>
              <a:gd name="connsiteX4449" fmla="*/ 391912 w 1717675"/>
              <a:gd name="connsiteY4449" fmla="*/ 391912 w 1717675"/>
              <a:gd name="connsiteX4450" fmla="*/ 391912 w 1717675"/>
              <a:gd name="connsiteY4450" fmla="*/ 391912 w 1717675"/>
              <a:gd name="connsiteX4451" fmla="*/ 391912 w 1717675"/>
              <a:gd name="connsiteY4451" fmla="*/ 391912 w 1717675"/>
              <a:gd name="connsiteX4452" fmla="*/ 391912 w 1717675"/>
              <a:gd name="connsiteY4452" fmla="*/ 391912 w 1717675"/>
              <a:gd name="connsiteX4453" fmla="*/ 391912 w 1717675"/>
              <a:gd name="connsiteY4453" fmla="*/ 391912 w 1717675"/>
              <a:gd name="connsiteX4454" fmla="*/ 391912 w 1717675"/>
              <a:gd name="connsiteY4454" fmla="*/ 391912 w 1717675"/>
              <a:gd name="connsiteX4455" fmla="*/ 391912 w 1717675"/>
              <a:gd name="connsiteY4455" fmla="*/ 391912 w 1717675"/>
              <a:gd name="connsiteX4456" fmla="*/ 391912 w 1717675"/>
              <a:gd name="connsiteY4456" fmla="*/ 391912 w 1717675"/>
              <a:gd name="connsiteX4457" fmla="*/ 391912 w 1717675"/>
              <a:gd name="connsiteY4457" fmla="*/ 391912 w 1717675"/>
              <a:gd name="connsiteX4458" fmla="*/ 391912 w 1717675"/>
              <a:gd name="connsiteY4458" fmla="*/ 391912 w 1717675"/>
              <a:gd name="connsiteX4459" fmla="*/ 391912 w 1717675"/>
              <a:gd name="connsiteY4459" fmla="*/ 391912 w 1717675"/>
              <a:gd name="connsiteX4460" fmla="*/ 391912 w 1717675"/>
              <a:gd name="connsiteY4460" fmla="*/ 391912 w 1717675"/>
              <a:gd name="connsiteX4461" fmla="*/ 391912 w 1717675"/>
              <a:gd name="connsiteY4461" fmla="*/ 391912 w 1717675"/>
              <a:gd name="connsiteX4462" fmla="*/ 391912 w 1717675"/>
              <a:gd name="connsiteY4462" fmla="*/ 391912 w 1717675"/>
              <a:gd name="connsiteX4463" fmla="*/ 391912 w 1717675"/>
              <a:gd name="connsiteY4463" fmla="*/ 391912 w 1717675"/>
              <a:gd name="connsiteX4464" fmla="*/ 391912 w 1717675"/>
              <a:gd name="connsiteY4464" fmla="*/ 391912 w 1717675"/>
              <a:gd name="connsiteX4465" fmla="*/ 391912 w 1717675"/>
              <a:gd name="connsiteY4465" fmla="*/ 391912 w 1717675"/>
              <a:gd name="connsiteX4466" fmla="*/ 391912 w 1717675"/>
              <a:gd name="connsiteY4466" fmla="*/ 391912 w 1717675"/>
              <a:gd name="connsiteX4467" fmla="*/ 391912 w 1717675"/>
              <a:gd name="connsiteY4467" fmla="*/ 391912 w 1717675"/>
              <a:gd name="connsiteX4468" fmla="*/ 391912 w 1717675"/>
              <a:gd name="connsiteY4468" fmla="*/ 391912 w 1717675"/>
              <a:gd name="connsiteX4469" fmla="*/ 391912 w 1717675"/>
              <a:gd name="connsiteY4469" fmla="*/ 391912 w 1717675"/>
              <a:gd name="connsiteX4470" fmla="*/ 391912 w 1717675"/>
              <a:gd name="connsiteY4470" fmla="*/ 391912 w 1717675"/>
              <a:gd name="connsiteX4471" fmla="*/ 391912 w 1717675"/>
              <a:gd name="connsiteY4471" fmla="*/ 391912 w 1717675"/>
              <a:gd name="connsiteX4472" fmla="*/ 391912 w 1717675"/>
              <a:gd name="connsiteY4472" fmla="*/ 391912 w 1717675"/>
              <a:gd name="connsiteX4473" fmla="*/ 391912 w 1717675"/>
              <a:gd name="connsiteY4473" fmla="*/ 391912 w 1717675"/>
              <a:gd name="connsiteX4474" fmla="*/ 391912 w 1717675"/>
              <a:gd name="connsiteY4474" fmla="*/ 391912 w 1717675"/>
              <a:gd name="connsiteX4475" fmla="*/ 391912 w 1717675"/>
              <a:gd name="connsiteY4475" fmla="*/ 391912 w 1717675"/>
              <a:gd name="connsiteX4476" fmla="*/ 391912 w 1717675"/>
              <a:gd name="connsiteY4476" fmla="*/ 391912 w 1717675"/>
              <a:gd name="connsiteX4477" fmla="*/ 391912 w 1717675"/>
              <a:gd name="connsiteY4477" fmla="*/ 391912 w 1717675"/>
              <a:gd name="connsiteX4478" fmla="*/ 391912 w 1717675"/>
              <a:gd name="connsiteY4478" fmla="*/ 391912 w 1717675"/>
              <a:gd name="connsiteX4479" fmla="*/ 391912 w 1717675"/>
              <a:gd name="connsiteY4479" fmla="*/ 391912 w 1717675"/>
              <a:gd name="connsiteX4480" fmla="*/ 391912 w 1717675"/>
              <a:gd name="connsiteY4480" fmla="*/ 391912 w 1717675"/>
              <a:gd name="connsiteX4481" fmla="*/ 391912 w 1717675"/>
              <a:gd name="connsiteY4481" fmla="*/ 391912 w 1717675"/>
              <a:gd name="connsiteX4482" fmla="*/ 391912 w 1717675"/>
              <a:gd name="connsiteY4482" fmla="*/ 391912 w 1717675"/>
              <a:gd name="connsiteX4483" fmla="*/ 391912 w 1717675"/>
              <a:gd name="connsiteY4483" fmla="*/ 391912 w 1717675"/>
              <a:gd name="connsiteX4484" fmla="*/ 391912 w 1717675"/>
              <a:gd name="connsiteY4484" fmla="*/ 391912 w 1717675"/>
              <a:gd name="connsiteX4485" fmla="*/ 391912 w 1717675"/>
              <a:gd name="connsiteY4485" fmla="*/ 391912 w 1717675"/>
              <a:gd name="connsiteX4486" fmla="*/ 391912 w 1717675"/>
              <a:gd name="connsiteY4486" fmla="*/ 391912 w 1717675"/>
              <a:gd name="connsiteX4487" fmla="*/ 391912 w 1717675"/>
              <a:gd name="connsiteY4487" fmla="*/ 391912 w 1717675"/>
              <a:gd name="connsiteX4488" fmla="*/ 391912 w 1717675"/>
              <a:gd name="connsiteY4488" fmla="*/ 391912 w 1717675"/>
              <a:gd name="connsiteX4489" fmla="*/ 391912 w 1717675"/>
              <a:gd name="connsiteY4489" fmla="*/ 391912 w 1717675"/>
              <a:gd name="connsiteX4490" fmla="*/ 391912 w 1717675"/>
              <a:gd name="connsiteY4490" fmla="*/ 391912 w 1717675"/>
              <a:gd name="connsiteX4491" fmla="*/ 391912 w 1717675"/>
              <a:gd name="connsiteY4491" fmla="*/ 391912 w 1717675"/>
              <a:gd name="connsiteX4492" fmla="*/ 391912 w 1717675"/>
              <a:gd name="connsiteY4492" fmla="*/ 391912 w 1717675"/>
              <a:gd name="connsiteX4493" fmla="*/ 391912 w 1717675"/>
              <a:gd name="connsiteY4493" fmla="*/ 391912 w 1717675"/>
              <a:gd name="connsiteX4494" fmla="*/ 391912 w 1717675"/>
              <a:gd name="connsiteY4494" fmla="*/ 391912 w 1717675"/>
              <a:gd name="connsiteX4495" fmla="*/ 391912 w 1717675"/>
              <a:gd name="connsiteY4495" fmla="*/ 391912 w 1717675"/>
              <a:gd name="connsiteX4496" fmla="*/ 391912 w 1717675"/>
              <a:gd name="connsiteY4496" fmla="*/ 391912 w 1717675"/>
              <a:gd name="connsiteX4497" fmla="*/ 391912 w 1717675"/>
              <a:gd name="connsiteY4497" fmla="*/ 391912 w 1717675"/>
              <a:gd name="connsiteX4498" fmla="*/ 391912 w 1717675"/>
              <a:gd name="connsiteY4498" fmla="*/ 391912 w 1717675"/>
              <a:gd name="connsiteX4499" fmla="*/ 391912 w 1717675"/>
              <a:gd name="connsiteY4499" fmla="*/ 391912 w 1717675"/>
              <a:gd name="connsiteX4500" fmla="*/ 391912 w 1717675"/>
              <a:gd name="connsiteY4500" fmla="*/ 391912 w 1717675"/>
              <a:gd name="connsiteX4501" fmla="*/ 391912 w 1717675"/>
              <a:gd name="connsiteY4501" fmla="*/ 391912 w 1717675"/>
              <a:gd name="connsiteX4502" fmla="*/ 391912 w 1717675"/>
              <a:gd name="connsiteY4502" fmla="*/ 391912 w 1717675"/>
              <a:gd name="connsiteX4503" fmla="*/ 391912 w 1717675"/>
              <a:gd name="connsiteY4503" fmla="*/ 391912 w 1717675"/>
              <a:gd name="connsiteX4504" fmla="*/ 391912 w 1717675"/>
              <a:gd name="connsiteY4504" fmla="*/ 391912 w 1717675"/>
              <a:gd name="connsiteX4505" fmla="*/ 391912 w 1717675"/>
              <a:gd name="connsiteY4505" fmla="*/ 391912 w 1717675"/>
              <a:gd name="connsiteX4506" fmla="*/ 391912 w 1717675"/>
              <a:gd name="connsiteY4506" fmla="*/ 391912 w 1717675"/>
              <a:gd name="connsiteX4507" fmla="*/ 391912 w 1717675"/>
              <a:gd name="connsiteY4507" fmla="*/ 391912 w 1717675"/>
              <a:gd name="connsiteX4508" fmla="*/ 391912 w 1717675"/>
              <a:gd name="connsiteY4508" fmla="*/ 391912 w 1717675"/>
              <a:gd name="connsiteX4509" fmla="*/ 391912 w 1717675"/>
              <a:gd name="connsiteY4509" fmla="*/ 391912 w 1717675"/>
              <a:gd name="connsiteX4510" fmla="*/ 391912 w 1717675"/>
              <a:gd name="connsiteY4510" fmla="*/ 391912 w 1717675"/>
              <a:gd name="connsiteX4511" fmla="*/ 391912 w 1717675"/>
              <a:gd name="connsiteY4511" fmla="*/ 391912 w 1717675"/>
              <a:gd name="connsiteX4512" fmla="*/ 391912 w 1717675"/>
              <a:gd name="connsiteY4512" fmla="*/ 391912 w 1717675"/>
              <a:gd name="connsiteX4513" fmla="*/ 391912 w 1717675"/>
              <a:gd name="connsiteY4513" fmla="*/ 391912 w 1717675"/>
              <a:gd name="connsiteX4514" fmla="*/ 391912 w 1717675"/>
              <a:gd name="connsiteY4514" fmla="*/ 391912 w 1717675"/>
              <a:gd name="connsiteX4515" fmla="*/ 391912 w 1717675"/>
              <a:gd name="connsiteY4515" fmla="*/ 391912 w 1717675"/>
              <a:gd name="connsiteX4516" fmla="*/ 391912 w 1717675"/>
              <a:gd name="connsiteY4516" fmla="*/ 391912 w 1717675"/>
              <a:gd name="connsiteX4517" fmla="*/ 391912 w 1717675"/>
              <a:gd name="connsiteY4517" fmla="*/ 391912 w 1717675"/>
              <a:gd name="connsiteX4518" fmla="*/ 391912 w 1717675"/>
              <a:gd name="connsiteY4518" fmla="*/ 391912 w 1717675"/>
              <a:gd name="connsiteX4519" fmla="*/ 391912 w 1717675"/>
              <a:gd name="connsiteY4519" fmla="*/ 391912 w 1717675"/>
              <a:gd name="connsiteX4520" fmla="*/ 391912 w 1717675"/>
              <a:gd name="connsiteY4520" fmla="*/ 391912 w 1717675"/>
              <a:gd name="connsiteX4521" fmla="*/ 391912 w 1717675"/>
              <a:gd name="connsiteY4521" fmla="*/ 391912 w 1717675"/>
              <a:gd name="connsiteX4522" fmla="*/ 391912 w 1717675"/>
              <a:gd name="connsiteY4522" fmla="*/ 391912 w 1717675"/>
              <a:gd name="connsiteX4523" fmla="*/ 391912 w 1717675"/>
              <a:gd name="connsiteY4523" fmla="*/ 391912 w 1717675"/>
              <a:gd name="connsiteX4524" fmla="*/ 391912 w 1717675"/>
              <a:gd name="connsiteY4524" fmla="*/ 391912 w 1717675"/>
              <a:gd name="connsiteX4525" fmla="*/ 391912 w 1717675"/>
              <a:gd name="connsiteY4525" fmla="*/ 391912 w 1717675"/>
              <a:gd name="connsiteX4526" fmla="*/ 391912 w 1717675"/>
              <a:gd name="connsiteY4526" fmla="*/ 391912 w 1717675"/>
              <a:gd name="connsiteX4527" fmla="*/ 391912 w 1717675"/>
              <a:gd name="connsiteY4527" fmla="*/ 391912 w 1717675"/>
              <a:gd name="connsiteX4528" fmla="*/ 391912 w 1717675"/>
              <a:gd name="connsiteY4528" fmla="*/ 391912 w 1717675"/>
              <a:gd name="connsiteX4529" fmla="*/ 391912 w 1717675"/>
              <a:gd name="connsiteY4529" fmla="*/ 391912 w 1717675"/>
              <a:gd name="connsiteX4530" fmla="*/ 391912 w 1717675"/>
              <a:gd name="connsiteY4530" fmla="*/ 391912 w 1717675"/>
              <a:gd name="connsiteX4531" fmla="*/ 391912 w 1717675"/>
              <a:gd name="connsiteY4531" fmla="*/ 391912 w 1717675"/>
              <a:gd name="connsiteX4532" fmla="*/ 391912 w 1717675"/>
              <a:gd name="connsiteY4532" fmla="*/ 391912 w 1717675"/>
              <a:gd name="connsiteX4533" fmla="*/ 391912 w 1717675"/>
              <a:gd name="connsiteY4533" fmla="*/ 391912 w 1717675"/>
              <a:gd name="connsiteX4534" fmla="*/ 391912 w 1717675"/>
              <a:gd name="connsiteY4534" fmla="*/ 391912 w 1717675"/>
              <a:gd name="connsiteX4535" fmla="*/ 391912 w 1717675"/>
              <a:gd name="connsiteY4535" fmla="*/ 391912 w 1717675"/>
              <a:gd name="connsiteX4536" fmla="*/ 391912 w 1717675"/>
              <a:gd name="connsiteY4536" fmla="*/ 391912 w 1717675"/>
              <a:gd name="connsiteX4537" fmla="*/ 391912 w 1717675"/>
              <a:gd name="connsiteY4537" fmla="*/ 391912 w 1717675"/>
              <a:gd name="connsiteX4538" fmla="*/ 391912 w 1717675"/>
              <a:gd name="connsiteY4538" fmla="*/ 391912 w 1717675"/>
              <a:gd name="connsiteX4539" fmla="*/ 391912 w 1717675"/>
              <a:gd name="connsiteY4539" fmla="*/ 391912 w 1717675"/>
              <a:gd name="connsiteX4540" fmla="*/ 391912 w 1717675"/>
              <a:gd name="connsiteY4540" fmla="*/ 391912 w 1717675"/>
              <a:gd name="connsiteX4541" fmla="*/ 391912 w 1717675"/>
              <a:gd name="connsiteY4541" fmla="*/ 391912 w 1717675"/>
              <a:gd name="connsiteX4542" fmla="*/ 391912 w 1717675"/>
              <a:gd name="connsiteY4542" fmla="*/ 391912 w 1717675"/>
              <a:gd name="connsiteX4543" fmla="*/ 391912 w 1717675"/>
              <a:gd name="connsiteY4543" fmla="*/ 391912 w 1717675"/>
              <a:gd name="connsiteX4544" fmla="*/ 391912 w 1717675"/>
              <a:gd name="connsiteY4544" fmla="*/ 391912 w 1717675"/>
              <a:gd name="connsiteX4545" fmla="*/ 391912 w 1717675"/>
              <a:gd name="connsiteY4545" fmla="*/ 391912 w 1717675"/>
              <a:gd name="connsiteX4546" fmla="*/ 391912 w 1717675"/>
              <a:gd name="connsiteY4546" fmla="*/ 391912 w 1717675"/>
              <a:gd name="connsiteX4547" fmla="*/ 391912 w 1717675"/>
              <a:gd name="connsiteY4547" fmla="*/ 391912 w 1717675"/>
              <a:gd name="connsiteX4548" fmla="*/ 391912 w 1717675"/>
              <a:gd name="connsiteY4548" fmla="*/ 391912 w 1717675"/>
              <a:gd name="connsiteX4549" fmla="*/ 391912 w 1717675"/>
              <a:gd name="connsiteY4549" fmla="*/ 391912 w 1717675"/>
              <a:gd name="connsiteX4550" fmla="*/ 391912 w 1717675"/>
              <a:gd name="connsiteY4550" fmla="*/ 391912 w 1717675"/>
              <a:gd name="connsiteX4551" fmla="*/ 391912 w 1717675"/>
              <a:gd name="connsiteY4551" fmla="*/ 391912 w 1717675"/>
              <a:gd name="connsiteX4552" fmla="*/ 391912 w 1717675"/>
              <a:gd name="connsiteY4552" fmla="*/ 391912 w 1717675"/>
              <a:gd name="connsiteX4553" fmla="*/ 391912 w 1717675"/>
              <a:gd name="connsiteY4553" fmla="*/ 391912 w 1717675"/>
              <a:gd name="connsiteX4554" fmla="*/ 391912 w 1717675"/>
              <a:gd name="connsiteY4554" fmla="*/ 391912 w 1717675"/>
              <a:gd name="connsiteX4555" fmla="*/ 391912 w 1717675"/>
              <a:gd name="connsiteY4555" fmla="*/ 391912 w 1717675"/>
              <a:gd name="connsiteX4556" fmla="*/ 391912 w 1717675"/>
              <a:gd name="connsiteY4556" fmla="*/ 391912 w 1717675"/>
              <a:gd name="connsiteX4557" fmla="*/ 391912 w 1717675"/>
              <a:gd name="connsiteY4557" fmla="*/ 391912 w 1717675"/>
              <a:gd name="connsiteX4558" fmla="*/ 391912 w 1717675"/>
              <a:gd name="connsiteY4558" fmla="*/ 391912 w 1717675"/>
              <a:gd name="connsiteX4559" fmla="*/ 391912 w 1717675"/>
              <a:gd name="connsiteY4559" fmla="*/ 391912 w 1717675"/>
              <a:gd name="connsiteX4560" fmla="*/ 391912 w 1717675"/>
              <a:gd name="connsiteY4560" fmla="*/ 391912 w 1717675"/>
              <a:gd name="connsiteX4561" fmla="*/ 391912 w 1717675"/>
              <a:gd name="connsiteY4561" fmla="*/ 391912 w 1717675"/>
              <a:gd name="connsiteX4562" fmla="*/ 391912 w 1717675"/>
              <a:gd name="connsiteY4562" fmla="*/ 391912 w 1717675"/>
              <a:gd name="connsiteX4563" fmla="*/ 391912 w 1717675"/>
              <a:gd name="connsiteY4563" fmla="*/ 391912 w 1717675"/>
              <a:gd name="connsiteX4564" fmla="*/ 391912 w 1717675"/>
              <a:gd name="connsiteY4564" fmla="*/ 391912 w 1717675"/>
              <a:gd name="connsiteX4565" fmla="*/ 391912 w 1717675"/>
              <a:gd name="connsiteY4565" fmla="*/ 391912 w 1717675"/>
              <a:gd name="connsiteX4566" fmla="*/ 391912 w 1717675"/>
              <a:gd name="connsiteY4566" fmla="*/ 391912 w 1717675"/>
              <a:gd name="connsiteX4567" fmla="*/ 391912 w 1717675"/>
              <a:gd name="connsiteY4567" fmla="*/ 391912 w 1717675"/>
              <a:gd name="connsiteX4568" fmla="*/ 391912 w 1717675"/>
              <a:gd name="connsiteY4568" fmla="*/ 391912 w 1717675"/>
              <a:gd name="connsiteX4569" fmla="*/ 391912 w 1717675"/>
              <a:gd name="connsiteY4569" fmla="*/ 391912 w 1717675"/>
              <a:gd name="connsiteX4570" fmla="*/ 391912 w 1717675"/>
              <a:gd name="connsiteY4570" fmla="*/ 391912 w 1717675"/>
              <a:gd name="connsiteX4571" fmla="*/ 391912 w 1717675"/>
              <a:gd name="connsiteY4571" fmla="*/ 391912 w 1717675"/>
              <a:gd name="connsiteX4572" fmla="*/ 391912 w 1717675"/>
              <a:gd name="connsiteY4572" fmla="*/ 391912 w 1717675"/>
              <a:gd name="connsiteX4573" fmla="*/ 391912 w 1717675"/>
              <a:gd name="connsiteY4573" fmla="*/ 391912 w 1717675"/>
              <a:gd name="connsiteX4574" fmla="*/ 391912 w 1717675"/>
              <a:gd name="connsiteY4574" fmla="*/ 391912 w 1717675"/>
              <a:gd name="connsiteX4575" fmla="*/ 391912 w 1717675"/>
              <a:gd name="connsiteY4575" fmla="*/ 391912 w 1717675"/>
              <a:gd name="connsiteX4576" fmla="*/ 391912 w 1717675"/>
              <a:gd name="connsiteY4576" fmla="*/ 391912 w 1717675"/>
              <a:gd name="connsiteX4577" fmla="*/ 391912 w 1717675"/>
              <a:gd name="connsiteY4577" fmla="*/ 391912 w 1717675"/>
              <a:gd name="connsiteX4578" fmla="*/ 391912 w 1717675"/>
              <a:gd name="connsiteY4578" fmla="*/ 391912 w 1717675"/>
              <a:gd name="connsiteX4579" fmla="*/ 391912 w 1717675"/>
              <a:gd name="connsiteY4579" fmla="*/ 391912 w 1717675"/>
              <a:gd name="connsiteX4580" fmla="*/ 391912 w 1717675"/>
              <a:gd name="connsiteY4580" fmla="*/ 391912 w 1717675"/>
              <a:gd name="connsiteX4581" fmla="*/ 391912 w 1717675"/>
              <a:gd name="connsiteY4581" fmla="*/ 391912 w 1717675"/>
              <a:gd name="connsiteX4582" fmla="*/ 391912 w 1717675"/>
              <a:gd name="connsiteY4582" fmla="*/ 391912 w 1717675"/>
              <a:gd name="connsiteX4583" fmla="*/ 391912 w 1717675"/>
              <a:gd name="connsiteY4583" fmla="*/ 391912 w 1717675"/>
              <a:gd name="connsiteX4584" fmla="*/ 391912 w 1717675"/>
              <a:gd name="connsiteY4584" fmla="*/ 391912 w 1717675"/>
              <a:gd name="connsiteX4585" fmla="*/ 391912 w 1717675"/>
              <a:gd name="connsiteY4585" fmla="*/ 391912 w 1717675"/>
              <a:gd name="connsiteX4586" fmla="*/ 391912 w 1717675"/>
              <a:gd name="connsiteY4586" fmla="*/ 391912 w 1717675"/>
              <a:gd name="connsiteX4587" fmla="*/ 391912 w 1717675"/>
              <a:gd name="connsiteY4587" fmla="*/ 391912 w 1717675"/>
              <a:gd name="connsiteX4588" fmla="*/ 391912 w 1717675"/>
              <a:gd name="connsiteY4588" fmla="*/ 391912 w 1717675"/>
              <a:gd name="connsiteX4589" fmla="*/ 391912 w 1717675"/>
              <a:gd name="connsiteY4589" fmla="*/ 391912 w 1717675"/>
              <a:gd name="connsiteX4590" fmla="*/ 391912 w 1717675"/>
              <a:gd name="connsiteY4590" fmla="*/ 391912 w 1717675"/>
              <a:gd name="connsiteX4591" fmla="*/ 391912 w 1717675"/>
              <a:gd name="connsiteY4591" fmla="*/ 391912 w 1717675"/>
              <a:gd name="connsiteX4592" fmla="*/ 391912 w 1717675"/>
              <a:gd name="connsiteY4592" fmla="*/ 391912 w 1717675"/>
              <a:gd name="connsiteX4593" fmla="*/ 391912 w 1717675"/>
              <a:gd name="connsiteY4593" fmla="*/ 391912 w 1717675"/>
              <a:gd name="connsiteX4594" fmla="*/ 391912 w 1717675"/>
              <a:gd name="connsiteY4594" fmla="*/ 391912 w 1717675"/>
              <a:gd name="connsiteX4595" fmla="*/ 391912 w 1717675"/>
              <a:gd name="connsiteY4595" fmla="*/ 391912 w 1717675"/>
              <a:gd name="connsiteX4596" fmla="*/ 391912 w 1717675"/>
              <a:gd name="connsiteY4596" fmla="*/ 391912 w 1717675"/>
              <a:gd name="connsiteX4597" fmla="*/ 391912 w 1717675"/>
              <a:gd name="connsiteY4597" fmla="*/ 391912 w 1717675"/>
              <a:gd name="connsiteX4598" fmla="*/ 391912 w 1717675"/>
              <a:gd name="connsiteY4598" fmla="*/ 391912 w 1717675"/>
              <a:gd name="connsiteX4599" fmla="*/ 391912 w 1717675"/>
              <a:gd name="connsiteY4599" fmla="*/ 391912 w 1717675"/>
              <a:gd name="connsiteX4600" fmla="*/ 391912 w 1717675"/>
              <a:gd name="connsiteY4600" fmla="*/ 391912 w 1717675"/>
              <a:gd name="connsiteX4601" fmla="*/ 391912 w 1717675"/>
              <a:gd name="connsiteY4601" fmla="*/ 391912 w 1717675"/>
              <a:gd name="connsiteX4602" fmla="*/ 391912 w 1717675"/>
              <a:gd name="connsiteY4602" fmla="*/ 391912 w 1717675"/>
              <a:gd name="connsiteX4603" fmla="*/ 391912 w 1717675"/>
              <a:gd name="connsiteY4603" fmla="*/ 391912 w 1717675"/>
              <a:gd name="connsiteX4604" fmla="*/ 391912 w 1717675"/>
              <a:gd name="connsiteY4604" fmla="*/ 391912 w 1717675"/>
              <a:gd name="connsiteX4605" fmla="*/ 391912 w 1717675"/>
              <a:gd name="connsiteY4605" fmla="*/ 391912 w 1717675"/>
              <a:gd name="connsiteX4606" fmla="*/ 391912 w 1717675"/>
              <a:gd name="connsiteY4606" fmla="*/ 391912 w 1717675"/>
              <a:gd name="connsiteX4607" fmla="*/ 391912 w 1717675"/>
              <a:gd name="connsiteY4607" fmla="*/ 391912 w 1717675"/>
              <a:gd name="connsiteX4608" fmla="*/ 391912 w 1717675"/>
              <a:gd name="connsiteY4608" fmla="*/ 391912 w 1717675"/>
              <a:gd name="connsiteX4609" fmla="*/ 391912 w 1717675"/>
              <a:gd name="connsiteY4609" fmla="*/ 391912 w 1717675"/>
              <a:gd name="connsiteX4610" fmla="*/ 391912 w 1717675"/>
              <a:gd name="connsiteY4610" fmla="*/ 391912 w 1717675"/>
              <a:gd name="connsiteX4611" fmla="*/ 391912 w 1717675"/>
              <a:gd name="connsiteY4611" fmla="*/ 391912 w 1717675"/>
              <a:gd name="connsiteX4612" fmla="*/ 391912 w 1717675"/>
              <a:gd name="connsiteY4612" fmla="*/ 391912 w 1717675"/>
              <a:gd name="connsiteX4613" fmla="*/ 391912 w 1717675"/>
              <a:gd name="connsiteY4613" fmla="*/ 391912 w 1717675"/>
              <a:gd name="connsiteX4614" fmla="*/ 391912 w 1717675"/>
              <a:gd name="connsiteY4614" fmla="*/ 391912 w 1717675"/>
              <a:gd name="connsiteX4615" fmla="*/ 391912 w 1717675"/>
              <a:gd name="connsiteY4615" fmla="*/ 391912 w 1717675"/>
              <a:gd name="connsiteX4616" fmla="*/ 391912 w 1717675"/>
              <a:gd name="connsiteY4616" fmla="*/ 391912 w 1717675"/>
              <a:gd name="connsiteX4617" fmla="*/ 391912 w 1717675"/>
              <a:gd name="connsiteY4617" fmla="*/ 391912 w 1717675"/>
              <a:gd name="connsiteX4618" fmla="*/ 391912 w 1717675"/>
              <a:gd name="connsiteY4618" fmla="*/ 391912 w 1717675"/>
              <a:gd name="connsiteX4619" fmla="*/ 391912 w 1717675"/>
              <a:gd name="connsiteY4619" fmla="*/ 391912 w 1717675"/>
              <a:gd name="connsiteX4620" fmla="*/ 391912 w 1717675"/>
              <a:gd name="connsiteY4620" fmla="*/ 391912 w 1717675"/>
              <a:gd name="connsiteX4621" fmla="*/ 391912 w 1717675"/>
              <a:gd name="connsiteY4621" fmla="*/ 391912 w 1717675"/>
              <a:gd name="connsiteX4622" fmla="*/ 391912 w 1717675"/>
              <a:gd name="connsiteY4622" fmla="*/ 391912 w 1717675"/>
              <a:gd name="connsiteX4623" fmla="*/ 391912 w 1717675"/>
              <a:gd name="connsiteY4623" fmla="*/ 391912 w 1717675"/>
              <a:gd name="connsiteX4624" fmla="*/ 391912 w 1717675"/>
              <a:gd name="connsiteY4624" fmla="*/ 391912 w 1717675"/>
              <a:gd name="connsiteX4625" fmla="*/ 391912 w 1717675"/>
              <a:gd name="connsiteY4625" fmla="*/ 391912 w 1717675"/>
              <a:gd name="connsiteX4626" fmla="*/ 391912 w 1717675"/>
              <a:gd name="connsiteY4626" fmla="*/ 391912 w 1717675"/>
              <a:gd name="connsiteX4627" fmla="*/ 391912 w 1717675"/>
              <a:gd name="connsiteY4627" fmla="*/ 391912 w 1717675"/>
              <a:gd name="connsiteX4628" fmla="*/ 391912 w 1717675"/>
              <a:gd name="connsiteY4628" fmla="*/ 391912 w 171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</a:cxnLst>
            <a:rect l="l" t="t" r="r" b="b"/>
            <a:pathLst>
              <a:path w="2554184" h="2293936">
                <a:moveTo>
                  <a:pt x="633021" y="22555"/>
                </a:moveTo>
                <a:cubicBezTo>
                  <a:pt x="629177" y="24075"/>
                  <a:pt x="629177" y="24075"/>
                  <a:pt x="627857" y="22858"/>
                </a:cubicBezTo>
                <a:cubicBezTo>
                  <a:pt x="626538" y="21641"/>
                  <a:pt x="625218" y="20424"/>
                  <a:pt x="627743" y="17687"/>
                </a:cubicBezTo>
                <a:cubicBezTo>
                  <a:pt x="627743" y="17687"/>
                  <a:pt x="630325" y="17536"/>
                  <a:pt x="631644" y="18753"/>
                </a:cubicBezTo>
                <a:cubicBezTo>
                  <a:pt x="632964" y="19970"/>
                  <a:pt x="631701" y="21339"/>
                  <a:pt x="633021" y="22555"/>
                </a:cubicBezTo>
                <a:close/>
                <a:moveTo>
                  <a:pt x="669001" y="81216"/>
                </a:moveTo>
                <a:cubicBezTo>
                  <a:pt x="665065" y="82795"/>
                  <a:pt x="662426" y="82966"/>
                  <a:pt x="659745" y="80493"/>
                </a:cubicBezTo>
                <a:cubicBezTo>
                  <a:pt x="658405" y="79256"/>
                  <a:pt x="658362" y="76612"/>
                  <a:pt x="658320" y="73969"/>
                </a:cubicBezTo>
                <a:cubicBezTo>
                  <a:pt x="660917" y="71154"/>
                  <a:pt x="664896" y="72219"/>
                  <a:pt x="666236" y="73455"/>
                </a:cubicBezTo>
                <a:cubicBezTo>
                  <a:pt x="668917" y="75928"/>
                  <a:pt x="668959" y="78572"/>
                  <a:pt x="669001" y="81216"/>
                </a:cubicBezTo>
                <a:close/>
                <a:moveTo>
                  <a:pt x="605590" y="136548"/>
                </a:moveTo>
                <a:cubicBezTo>
                  <a:pt x="605590" y="136548"/>
                  <a:pt x="605590" y="136548"/>
                  <a:pt x="604183" y="135250"/>
                </a:cubicBezTo>
                <a:cubicBezTo>
                  <a:pt x="604183" y="135250"/>
                  <a:pt x="604183" y="135250"/>
                  <a:pt x="601513" y="135320"/>
                </a:cubicBezTo>
                <a:cubicBezTo>
                  <a:pt x="601223" y="129987"/>
                  <a:pt x="601223" y="129987"/>
                  <a:pt x="601223" y="129987"/>
                </a:cubicBezTo>
                <a:cubicBezTo>
                  <a:pt x="605300" y="131215"/>
                  <a:pt x="605300" y="131215"/>
                  <a:pt x="605300" y="131215"/>
                </a:cubicBezTo>
                <a:cubicBezTo>
                  <a:pt x="605300" y="131215"/>
                  <a:pt x="605300" y="131215"/>
                  <a:pt x="606707" y="132513"/>
                </a:cubicBezTo>
                <a:cubicBezTo>
                  <a:pt x="608115" y="133811"/>
                  <a:pt x="608260" y="136478"/>
                  <a:pt x="605590" y="136548"/>
                </a:cubicBezTo>
                <a:close/>
                <a:moveTo>
                  <a:pt x="279566" y="436990"/>
                </a:moveTo>
                <a:cubicBezTo>
                  <a:pt x="276524" y="439788"/>
                  <a:pt x="276524" y="439788"/>
                  <a:pt x="274856" y="439126"/>
                </a:cubicBezTo>
                <a:cubicBezTo>
                  <a:pt x="273188" y="438464"/>
                  <a:pt x="271519" y="437802"/>
                  <a:pt x="272893" y="434341"/>
                </a:cubicBezTo>
                <a:cubicBezTo>
                  <a:pt x="272893" y="434341"/>
                  <a:pt x="275248" y="433273"/>
                  <a:pt x="276916" y="433935"/>
                </a:cubicBezTo>
                <a:cubicBezTo>
                  <a:pt x="278585" y="434597"/>
                  <a:pt x="277898" y="436327"/>
                  <a:pt x="279566" y="436990"/>
                </a:cubicBezTo>
                <a:close/>
                <a:moveTo>
                  <a:pt x="880712" y="188571"/>
                </a:moveTo>
                <a:cubicBezTo>
                  <a:pt x="878111" y="185393"/>
                  <a:pt x="880318" y="179831"/>
                  <a:pt x="883655" y="181155"/>
                </a:cubicBezTo>
                <a:cubicBezTo>
                  <a:pt x="883655" y="181155"/>
                  <a:pt x="885323" y="181817"/>
                  <a:pt x="885323" y="181817"/>
                </a:cubicBezTo>
                <a:cubicBezTo>
                  <a:pt x="886256" y="184334"/>
                  <a:pt x="884784" y="188041"/>
                  <a:pt x="880712" y="188571"/>
                </a:cubicBezTo>
                <a:close/>
                <a:moveTo>
                  <a:pt x="1283277" y="6563"/>
                </a:moveTo>
                <a:cubicBezTo>
                  <a:pt x="1281990" y="2663"/>
                  <a:pt x="1286047" y="-1736"/>
                  <a:pt x="1288686" y="699"/>
                </a:cubicBezTo>
                <a:cubicBezTo>
                  <a:pt x="1288686" y="699"/>
                  <a:pt x="1290005" y="1916"/>
                  <a:pt x="1290005" y="1916"/>
                </a:cubicBezTo>
                <a:cubicBezTo>
                  <a:pt x="1289972" y="4599"/>
                  <a:pt x="1287268" y="7531"/>
                  <a:pt x="1283277" y="6563"/>
                </a:cubicBezTo>
                <a:close/>
                <a:moveTo>
                  <a:pt x="334211" y="478816"/>
                </a:moveTo>
                <a:cubicBezTo>
                  <a:pt x="331104" y="481703"/>
                  <a:pt x="328702" y="482811"/>
                  <a:pt x="325312" y="481465"/>
                </a:cubicBezTo>
                <a:cubicBezTo>
                  <a:pt x="323617" y="480792"/>
                  <a:pt x="322629" y="478340"/>
                  <a:pt x="321640" y="475888"/>
                </a:cubicBezTo>
                <a:cubicBezTo>
                  <a:pt x="323053" y="472328"/>
                  <a:pt x="327149" y="471894"/>
                  <a:pt x="328844" y="472566"/>
                </a:cubicBezTo>
                <a:cubicBezTo>
                  <a:pt x="332234" y="473912"/>
                  <a:pt x="333222" y="476364"/>
                  <a:pt x="334211" y="478816"/>
                </a:cubicBezTo>
                <a:close/>
                <a:moveTo>
                  <a:pt x="797321" y="277074"/>
                </a:moveTo>
                <a:cubicBezTo>
                  <a:pt x="794654" y="277220"/>
                  <a:pt x="790619" y="276103"/>
                  <a:pt x="789251" y="274841"/>
                </a:cubicBezTo>
                <a:cubicBezTo>
                  <a:pt x="786514" y="272317"/>
                  <a:pt x="785146" y="271054"/>
                  <a:pt x="786374" y="266977"/>
                </a:cubicBezTo>
                <a:cubicBezTo>
                  <a:pt x="792935" y="262610"/>
                  <a:pt x="795532" y="259795"/>
                  <a:pt x="803602" y="262028"/>
                </a:cubicBezTo>
                <a:cubicBezTo>
                  <a:pt x="805180" y="271299"/>
                  <a:pt x="798479" y="270328"/>
                  <a:pt x="797321" y="277074"/>
                </a:cubicBezTo>
                <a:close/>
                <a:moveTo>
                  <a:pt x="114921" y="609204"/>
                </a:moveTo>
                <a:cubicBezTo>
                  <a:pt x="113602" y="607987"/>
                  <a:pt x="112340" y="609355"/>
                  <a:pt x="111020" y="608138"/>
                </a:cubicBezTo>
                <a:cubicBezTo>
                  <a:pt x="109701" y="606921"/>
                  <a:pt x="109644" y="604336"/>
                  <a:pt x="109644" y="604336"/>
                </a:cubicBezTo>
                <a:cubicBezTo>
                  <a:pt x="112168" y="601599"/>
                  <a:pt x="113487" y="602816"/>
                  <a:pt x="114807" y="604033"/>
                </a:cubicBezTo>
                <a:cubicBezTo>
                  <a:pt x="116126" y="605250"/>
                  <a:pt x="116126" y="605250"/>
                  <a:pt x="114921" y="609204"/>
                </a:cubicBezTo>
                <a:close/>
                <a:moveTo>
                  <a:pt x="979519" y="211472"/>
                </a:moveTo>
                <a:cubicBezTo>
                  <a:pt x="974179" y="209353"/>
                  <a:pt x="976298" y="204014"/>
                  <a:pt x="979491" y="201160"/>
                </a:cubicBezTo>
                <a:cubicBezTo>
                  <a:pt x="983050" y="202573"/>
                  <a:pt x="984491" y="209325"/>
                  <a:pt x="979519" y="211472"/>
                </a:cubicBezTo>
                <a:close/>
                <a:moveTo>
                  <a:pt x="226331" y="572675"/>
                </a:moveTo>
                <a:cubicBezTo>
                  <a:pt x="226477" y="575341"/>
                  <a:pt x="223807" y="575412"/>
                  <a:pt x="222399" y="574113"/>
                </a:cubicBezTo>
                <a:cubicBezTo>
                  <a:pt x="220992" y="572815"/>
                  <a:pt x="220992" y="572815"/>
                  <a:pt x="220992" y="572815"/>
                </a:cubicBezTo>
                <a:cubicBezTo>
                  <a:pt x="220992" y="572815"/>
                  <a:pt x="220992" y="572815"/>
                  <a:pt x="219439" y="568850"/>
                </a:cubicBezTo>
                <a:cubicBezTo>
                  <a:pt x="219439" y="568850"/>
                  <a:pt x="219439" y="568850"/>
                  <a:pt x="224779" y="568710"/>
                </a:cubicBezTo>
                <a:cubicBezTo>
                  <a:pt x="224924" y="571376"/>
                  <a:pt x="224924" y="571376"/>
                  <a:pt x="224924" y="571376"/>
                </a:cubicBezTo>
                <a:cubicBezTo>
                  <a:pt x="226331" y="572675"/>
                  <a:pt x="226331" y="572675"/>
                  <a:pt x="226331" y="572675"/>
                </a:cubicBezTo>
                <a:close/>
                <a:moveTo>
                  <a:pt x="294898" y="553228"/>
                </a:moveTo>
                <a:cubicBezTo>
                  <a:pt x="294898" y="553228"/>
                  <a:pt x="294898" y="553228"/>
                  <a:pt x="293118" y="552522"/>
                </a:cubicBezTo>
                <a:cubicBezTo>
                  <a:pt x="293118" y="552522"/>
                  <a:pt x="293118" y="552522"/>
                  <a:pt x="290651" y="553546"/>
                </a:cubicBezTo>
                <a:cubicBezTo>
                  <a:pt x="288465" y="548673"/>
                  <a:pt x="288465" y="548673"/>
                  <a:pt x="288465" y="548673"/>
                </a:cubicBezTo>
                <a:cubicBezTo>
                  <a:pt x="292712" y="548355"/>
                  <a:pt x="292712" y="548355"/>
                  <a:pt x="292712" y="548355"/>
                </a:cubicBezTo>
                <a:cubicBezTo>
                  <a:pt x="292712" y="548355"/>
                  <a:pt x="292712" y="548355"/>
                  <a:pt x="294491" y="549061"/>
                </a:cubicBezTo>
                <a:cubicBezTo>
                  <a:pt x="296271" y="549767"/>
                  <a:pt x="297364" y="552204"/>
                  <a:pt x="294898" y="553228"/>
                </a:cubicBezTo>
                <a:close/>
                <a:moveTo>
                  <a:pt x="1367270" y="63416"/>
                </a:moveTo>
                <a:cubicBezTo>
                  <a:pt x="1363047" y="59521"/>
                  <a:pt x="1366942" y="55299"/>
                  <a:pt x="1370946" y="53782"/>
                </a:cubicBezTo>
                <a:cubicBezTo>
                  <a:pt x="1373761" y="56379"/>
                  <a:pt x="1372681" y="63197"/>
                  <a:pt x="1367270" y="63416"/>
                </a:cubicBezTo>
                <a:close/>
                <a:moveTo>
                  <a:pt x="707290" y="379778"/>
                </a:moveTo>
                <a:cubicBezTo>
                  <a:pt x="704765" y="382516"/>
                  <a:pt x="704708" y="379930"/>
                  <a:pt x="702126" y="380082"/>
                </a:cubicBezTo>
                <a:cubicBezTo>
                  <a:pt x="700750" y="376279"/>
                  <a:pt x="704594" y="374759"/>
                  <a:pt x="707233" y="377193"/>
                </a:cubicBezTo>
                <a:cubicBezTo>
                  <a:pt x="707233" y="377193"/>
                  <a:pt x="708552" y="378410"/>
                  <a:pt x="707290" y="379778"/>
                </a:cubicBezTo>
                <a:close/>
                <a:moveTo>
                  <a:pt x="799558" y="336230"/>
                </a:moveTo>
                <a:cubicBezTo>
                  <a:pt x="796962" y="339045"/>
                  <a:pt x="794198" y="339100"/>
                  <a:pt x="791265" y="336395"/>
                </a:cubicBezTo>
                <a:cubicBezTo>
                  <a:pt x="789799" y="335043"/>
                  <a:pt x="788333" y="333691"/>
                  <a:pt x="788166" y="330931"/>
                </a:cubicBezTo>
                <a:cubicBezTo>
                  <a:pt x="790762" y="328116"/>
                  <a:pt x="794824" y="326653"/>
                  <a:pt x="797757" y="329358"/>
                </a:cubicBezTo>
                <a:cubicBezTo>
                  <a:pt x="799223" y="330710"/>
                  <a:pt x="800689" y="332062"/>
                  <a:pt x="799558" y="336230"/>
                </a:cubicBezTo>
                <a:close/>
                <a:moveTo>
                  <a:pt x="176291" y="640339"/>
                </a:moveTo>
                <a:cubicBezTo>
                  <a:pt x="173652" y="640511"/>
                  <a:pt x="171014" y="640682"/>
                  <a:pt x="168333" y="638209"/>
                </a:cubicBezTo>
                <a:cubicBezTo>
                  <a:pt x="166992" y="636972"/>
                  <a:pt x="165610" y="633093"/>
                  <a:pt x="168206" y="630277"/>
                </a:cubicBezTo>
                <a:cubicBezTo>
                  <a:pt x="170845" y="630106"/>
                  <a:pt x="173484" y="629935"/>
                  <a:pt x="174824" y="631171"/>
                </a:cubicBezTo>
                <a:cubicBezTo>
                  <a:pt x="177505" y="633645"/>
                  <a:pt x="177547" y="636288"/>
                  <a:pt x="176291" y="640339"/>
                </a:cubicBezTo>
                <a:close/>
                <a:moveTo>
                  <a:pt x="616450" y="455904"/>
                </a:moveTo>
                <a:cubicBezTo>
                  <a:pt x="613868" y="456055"/>
                  <a:pt x="612548" y="454839"/>
                  <a:pt x="612548" y="454839"/>
                </a:cubicBezTo>
                <a:cubicBezTo>
                  <a:pt x="611229" y="453621"/>
                  <a:pt x="609910" y="452404"/>
                  <a:pt x="611172" y="451036"/>
                </a:cubicBezTo>
                <a:cubicBezTo>
                  <a:pt x="613754" y="450885"/>
                  <a:pt x="615016" y="449516"/>
                  <a:pt x="616335" y="450733"/>
                </a:cubicBezTo>
                <a:cubicBezTo>
                  <a:pt x="617655" y="451950"/>
                  <a:pt x="616392" y="453319"/>
                  <a:pt x="616450" y="455904"/>
                </a:cubicBezTo>
                <a:close/>
                <a:moveTo>
                  <a:pt x="1152929" y="208479"/>
                </a:moveTo>
                <a:cubicBezTo>
                  <a:pt x="1150332" y="211294"/>
                  <a:pt x="1146453" y="210321"/>
                  <a:pt x="1145163" y="209131"/>
                </a:cubicBezTo>
                <a:cubicBezTo>
                  <a:pt x="1143881" y="205343"/>
                  <a:pt x="1146478" y="202528"/>
                  <a:pt x="1151654" y="202094"/>
                </a:cubicBezTo>
                <a:cubicBezTo>
                  <a:pt x="1150348" y="206098"/>
                  <a:pt x="1152936" y="205881"/>
                  <a:pt x="1152929" y="208479"/>
                </a:cubicBezTo>
                <a:close/>
                <a:moveTo>
                  <a:pt x="1085220" y="254104"/>
                </a:moveTo>
                <a:cubicBezTo>
                  <a:pt x="1084015" y="255171"/>
                  <a:pt x="1081861" y="255346"/>
                  <a:pt x="1079707" y="255522"/>
                </a:cubicBezTo>
                <a:cubicBezTo>
                  <a:pt x="1075716" y="249818"/>
                  <a:pt x="1081437" y="245908"/>
                  <a:pt x="1085039" y="247337"/>
                </a:cubicBezTo>
                <a:cubicBezTo>
                  <a:pt x="1086681" y="251079"/>
                  <a:pt x="1086425" y="253037"/>
                  <a:pt x="1085220" y="254104"/>
                </a:cubicBezTo>
                <a:close/>
                <a:moveTo>
                  <a:pt x="1336352" y="141347"/>
                </a:moveTo>
                <a:cubicBezTo>
                  <a:pt x="1335568" y="143324"/>
                  <a:pt x="1333714" y="142589"/>
                  <a:pt x="1333714" y="142589"/>
                </a:cubicBezTo>
                <a:cubicBezTo>
                  <a:pt x="1333714" y="142589"/>
                  <a:pt x="1331860" y="141853"/>
                  <a:pt x="1331860" y="141853"/>
                </a:cubicBezTo>
                <a:cubicBezTo>
                  <a:pt x="1331860" y="141853"/>
                  <a:pt x="1330006" y="141117"/>
                  <a:pt x="1330006" y="141117"/>
                </a:cubicBezTo>
                <a:cubicBezTo>
                  <a:pt x="1326298" y="139646"/>
                  <a:pt x="1328937" y="138404"/>
                  <a:pt x="1329722" y="136427"/>
                </a:cubicBezTo>
                <a:cubicBezTo>
                  <a:pt x="1331576" y="137162"/>
                  <a:pt x="1334214" y="135920"/>
                  <a:pt x="1336068" y="136656"/>
                </a:cubicBezTo>
                <a:cubicBezTo>
                  <a:pt x="1337922" y="137392"/>
                  <a:pt x="1339776" y="138127"/>
                  <a:pt x="1336352" y="141347"/>
                </a:cubicBezTo>
                <a:close/>
                <a:moveTo>
                  <a:pt x="682699" y="465275"/>
                </a:moveTo>
                <a:cubicBezTo>
                  <a:pt x="678610" y="464217"/>
                  <a:pt x="675890" y="464421"/>
                  <a:pt x="674521" y="463158"/>
                </a:cubicBezTo>
                <a:cubicBezTo>
                  <a:pt x="673137" y="459168"/>
                  <a:pt x="679930" y="457294"/>
                  <a:pt x="681299" y="458556"/>
                </a:cubicBezTo>
                <a:cubicBezTo>
                  <a:pt x="682667" y="459819"/>
                  <a:pt x="682683" y="462547"/>
                  <a:pt x="682699" y="465275"/>
                </a:cubicBezTo>
                <a:close/>
                <a:moveTo>
                  <a:pt x="1194397" y="231507"/>
                </a:moveTo>
                <a:cubicBezTo>
                  <a:pt x="1190837" y="230094"/>
                  <a:pt x="1192956" y="224755"/>
                  <a:pt x="1196148" y="221902"/>
                </a:cubicBezTo>
                <a:cubicBezTo>
                  <a:pt x="1197928" y="222608"/>
                  <a:pt x="1201149" y="230066"/>
                  <a:pt x="1194397" y="231507"/>
                </a:cubicBezTo>
                <a:close/>
                <a:moveTo>
                  <a:pt x="625461" y="504738"/>
                </a:moveTo>
                <a:cubicBezTo>
                  <a:pt x="621590" y="501167"/>
                  <a:pt x="623951" y="496019"/>
                  <a:pt x="629039" y="498270"/>
                </a:cubicBezTo>
                <a:cubicBezTo>
                  <a:pt x="629185" y="503289"/>
                  <a:pt x="627968" y="504608"/>
                  <a:pt x="625461" y="504738"/>
                </a:cubicBezTo>
                <a:close/>
                <a:moveTo>
                  <a:pt x="545523" y="557756"/>
                </a:moveTo>
                <a:cubicBezTo>
                  <a:pt x="542942" y="557907"/>
                  <a:pt x="541680" y="559276"/>
                  <a:pt x="540360" y="558059"/>
                </a:cubicBezTo>
                <a:cubicBezTo>
                  <a:pt x="539041" y="556842"/>
                  <a:pt x="540303" y="555473"/>
                  <a:pt x="540246" y="552888"/>
                </a:cubicBezTo>
                <a:cubicBezTo>
                  <a:pt x="541508" y="551519"/>
                  <a:pt x="542827" y="552737"/>
                  <a:pt x="544147" y="553953"/>
                </a:cubicBezTo>
                <a:cubicBezTo>
                  <a:pt x="544147" y="553953"/>
                  <a:pt x="545466" y="555171"/>
                  <a:pt x="545523" y="557756"/>
                </a:cubicBezTo>
                <a:close/>
                <a:moveTo>
                  <a:pt x="824548" y="427222"/>
                </a:moveTo>
                <a:cubicBezTo>
                  <a:pt x="821992" y="424147"/>
                  <a:pt x="823404" y="420588"/>
                  <a:pt x="828080" y="418323"/>
                </a:cubicBezTo>
                <a:cubicBezTo>
                  <a:pt x="828298" y="422530"/>
                  <a:pt x="830636" y="421398"/>
                  <a:pt x="831561" y="423825"/>
                </a:cubicBezTo>
                <a:cubicBezTo>
                  <a:pt x="830149" y="427385"/>
                  <a:pt x="826180" y="427869"/>
                  <a:pt x="824548" y="427222"/>
                </a:cubicBezTo>
                <a:close/>
                <a:moveTo>
                  <a:pt x="1450614" y="141160"/>
                </a:moveTo>
                <a:cubicBezTo>
                  <a:pt x="1449106" y="141723"/>
                  <a:pt x="1447033" y="141113"/>
                  <a:pt x="1444959" y="140503"/>
                </a:cubicBezTo>
                <a:cubicBezTo>
                  <a:pt x="1443283" y="133747"/>
                  <a:pt x="1450026" y="132152"/>
                  <a:pt x="1452875" y="134779"/>
                </a:cubicBezTo>
                <a:cubicBezTo>
                  <a:pt x="1453064" y="138861"/>
                  <a:pt x="1452122" y="140597"/>
                  <a:pt x="1450614" y="141160"/>
                </a:cubicBezTo>
                <a:close/>
                <a:moveTo>
                  <a:pt x="588766" y="566889"/>
                </a:moveTo>
                <a:cubicBezTo>
                  <a:pt x="586112" y="561999"/>
                  <a:pt x="591053" y="559231"/>
                  <a:pt x="594924" y="562801"/>
                </a:cubicBezTo>
                <a:cubicBezTo>
                  <a:pt x="594997" y="565310"/>
                  <a:pt x="593780" y="566630"/>
                  <a:pt x="588766" y="566889"/>
                </a:cubicBezTo>
                <a:close/>
                <a:moveTo>
                  <a:pt x="1234149" y="265162"/>
                </a:moveTo>
                <a:cubicBezTo>
                  <a:pt x="1228864" y="265713"/>
                  <a:pt x="1228864" y="265713"/>
                  <a:pt x="1228864" y="265713"/>
                </a:cubicBezTo>
                <a:cubicBezTo>
                  <a:pt x="1227636" y="261868"/>
                  <a:pt x="1229051" y="257745"/>
                  <a:pt x="1232983" y="258660"/>
                </a:cubicBezTo>
                <a:cubicBezTo>
                  <a:pt x="1234149" y="265162"/>
                  <a:pt x="1234149" y="265162"/>
                  <a:pt x="1234149" y="265162"/>
                </a:cubicBezTo>
                <a:close/>
                <a:moveTo>
                  <a:pt x="676050" y="534199"/>
                </a:moveTo>
                <a:cubicBezTo>
                  <a:pt x="673614" y="534339"/>
                  <a:pt x="670941" y="533665"/>
                  <a:pt x="669517" y="532351"/>
                </a:cubicBezTo>
                <a:cubicBezTo>
                  <a:pt x="670239" y="525853"/>
                  <a:pt x="670239" y="525853"/>
                  <a:pt x="670239" y="525853"/>
                </a:cubicBezTo>
                <a:cubicBezTo>
                  <a:pt x="671429" y="524563"/>
                  <a:pt x="675467" y="525900"/>
                  <a:pt x="678316" y="528527"/>
                </a:cubicBezTo>
                <a:cubicBezTo>
                  <a:pt x="678316" y="528527"/>
                  <a:pt x="679740" y="529841"/>
                  <a:pt x="681164" y="531155"/>
                </a:cubicBezTo>
                <a:cubicBezTo>
                  <a:pt x="680686" y="533102"/>
                  <a:pt x="678487" y="534058"/>
                  <a:pt x="676050" y="534199"/>
                </a:cubicBezTo>
                <a:close/>
                <a:moveTo>
                  <a:pt x="697368" y="532920"/>
                </a:moveTo>
                <a:cubicBezTo>
                  <a:pt x="692058" y="535930"/>
                  <a:pt x="686694" y="536254"/>
                  <a:pt x="683958" y="533730"/>
                </a:cubicBezTo>
                <a:cubicBezTo>
                  <a:pt x="681221" y="531206"/>
                  <a:pt x="681166" y="528519"/>
                  <a:pt x="682425" y="524409"/>
                </a:cubicBezTo>
                <a:cubicBezTo>
                  <a:pt x="685053" y="521561"/>
                  <a:pt x="690417" y="521236"/>
                  <a:pt x="693154" y="523761"/>
                </a:cubicBezTo>
                <a:cubicBezTo>
                  <a:pt x="695890" y="526285"/>
                  <a:pt x="695945" y="528971"/>
                  <a:pt x="697368" y="532920"/>
                </a:cubicBezTo>
                <a:close/>
                <a:moveTo>
                  <a:pt x="524301" y="615537"/>
                </a:moveTo>
                <a:cubicBezTo>
                  <a:pt x="521864" y="616630"/>
                  <a:pt x="517697" y="617036"/>
                  <a:pt x="515967" y="616350"/>
                </a:cubicBezTo>
                <a:cubicBezTo>
                  <a:pt x="512507" y="614977"/>
                  <a:pt x="510776" y="614290"/>
                  <a:pt x="510458" y="610044"/>
                </a:cubicBezTo>
                <a:cubicBezTo>
                  <a:pt x="515014" y="603611"/>
                  <a:pt x="516426" y="600052"/>
                  <a:pt x="524760" y="599239"/>
                </a:cubicBezTo>
                <a:cubicBezTo>
                  <a:pt x="529562" y="607324"/>
                  <a:pt x="522959" y="608824"/>
                  <a:pt x="524301" y="615537"/>
                </a:cubicBezTo>
                <a:close/>
                <a:moveTo>
                  <a:pt x="1132038" y="328096"/>
                </a:moveTo>
                <a:cubicBezTo>
                  <a:pt x="1130190" y="329448"/>
                  <a:pt x="1127567" y="329449"/>
                  <a:pt x="1125754" y="328729"/>
                </a:cubicBezTo>
                <a:cubicBezTo>
                  <a:pt x="1122129" y="327291"/>
                  <a:pt x="1119218" y="324051"/>
                  <a:pt x="1123175" y="319367"/>
                </a:cubicBezTo>
                <a:cubicBezTo>
                  <a:pt x="1126417" y="316485"/>
                  <a:pt x="1128944" y="315403"/>
                  <a:pt x="1130757" y="316123"/>
                </a:cubicBezTo>
                <a:cubicBezTo>
                  <a:pt x="1132570" y="316842"/>
                  <a:pt x="1133668" y="319362"/>
                  <a:pt x="1133668" y="319362"/>
                </a:cubicBezTo>
                <a:cubicBezTo>
                  <a:pt x="1134957" y="324043"/>
                  <a:pt x="1133886" y="326745"/>
                  <a:pt x="1132038" y="328096"/>
                </a:cubicBezTo>
                <a:close/>
                <a:moveTo>
                  <a:pt x="476969" y="654437"/>
                </a:moveTo>
                <a:cubicBezTo>
                  <a:pt x="475707" y="655805"/>
                  <a:pt x="474387" y="654587"/>
                  <a:pt x="474387" y="654587"/>
                </a:cubicBezTo>
                <a:cubicBezTo>
                  <a:pt x="471748" y="652153"/>
                  <a:pt x="472953" y="648200"/>
                  <a:pt x="476854" y="649265"/>
                </a:cubicBezTo>
                <a:cubicBezTo>
                  <a:pt x="476911" y="651851"/>
                  <a:pt x="479493" y="651700"/>
                  <a:pt x="476969" y="654437"/>
                </a:cubicBezTo>
                <a:close/>
                <a:moveTo>
                  <a:pt x="922984" y="449975"/>
                </a:moveTo>
                <a:cubicBezTo>
                  <a:pt x="920457" y="446827"/>
                  <a:pt x="920297" y="442472"/>
                  <a:pt x="924295" y="441913"/>
                </a:cubicBezTo>
                <a:cubicBezTo>
                  <a:pt x="927718" y="447563"/>
                  <a:pt x="927718" y="447563"/>
                  <a:pt x="927718" y="447563"/>
                </a:cubicBezTo>
                <a:cubicBezTo>
                  <a:pt x="922984" y="449975"/>
                  <a:pt x="922984" y="449975"/>
                  <a:pt x="922984" y="449975"/>
                </a:cubicBezTo>
                <a:close/>
                <a:moveTo>
                  <a:pt x="560204" y="623035"/>
                </a:moveTo>
                <a:cubicBezTo>
                  <a:pt x="557484" y="623239"/>
                  <a:pt x="554763" y="623443"/>
                  <a:pt x="553394" y="622181"/>
                </a:cubicBezTo>
                <a:cubicBezTo>
                  <a:pt x="552026" y="620918"/>
                  <a:pt x="553346" y="613995"/>
                  <a:pt x="557435" y="615054"/>
                </a:cubicBezTo>
                <a:cubicBezTo>
                  <a:pt x="558803" y="616316"/>
                  <a:pt x="558820" y="619044"/>
                  <a:pt x="560204" y="623035"/>
                </a:cubicBezTo>
                <a:close/>
                <a:moveTo>
                  <a:pt x="798389" y="515184"/>
                </a:moveTo>
                <a:cubicBezTo>
                  <a:pt x="795807" y="515335"/>
                  <a:pt x="795807" y="515335"/>
                  <a:pt x="795807" y="515335"/>
                </a:cubicBezTo>
                <a:cubicBezTo>
                  <a:pt x="794488" y="514118"/>
                  <a:pt x="794488" y="514118"/>
                  <a:pt x="794488" y="514118"/>
                </a:cubicBezTo>
                <a:cubicBezTo>
                  <a:pt x="794488" y="514118"/>
                  <a:pt x="794488" y="514118"/>
                  <a:pt x="793168" y="512901"/>
                </a:cubicBezTo>
                <a:cubicBezTo>
                  <a:pt x="793111" y="510316"/>
                  <a:pt x="793111" y="510316"/>
                  <a:pt x="793111" y="510316"/>
                </a:cubicBezTo>
                <a:cubicBezTo>
                  <a:pt x="794431" y="511532"/>
                  <a:pt x="794431" y="511532"/>
                  <a:pt x="794373" y="508947"/>
                </a:cubicBezTo>
                <a:cubicBezTo>
                  <a:pt x="796955" y="508796"/>
                  <a:pt x="796955" y="508796"/>
                  <a:pt x="796955" y="508796"/>
                </a:cubicBezTo>
                <a:cubicBezTo>
                  <a:pt x="798275" y="510013"/>
                  <a:pt x="798275" y="510013"/>
                  <a:pt x="798275" y="510013"/>
                </a:cubicBezTo>
                <a:cubicBezTo>
                  <a:pt x="798275" y="510013"/>
                  <a:pt x="798275" y="510013"/>
                  <a:pt x="799594" y="511230"/>
                </a:cubicBezTo>
                <a:cubicBezTo>
                  <a:pt x="799651" y="513815"/>
                  <a:pt x="799651" y="513815"/>
                  <a:pt x="799651" y="513815"/>
                </a:cubicBezTo>
                <a:cubicBezTo>
                  <a:pt x="797069" y="513966"/>
                  <a:pt x="797069" y="513966"/>
                  <a:pt x="798389" y="515184"/>
                </a:cubicBezTo>
                <a:close/>
                <a:moveTo>
                  <a:pt x="732580" y="552651"/>
                </a:moveTo>
                <a:cubicBezTo>
                  <a:pt x="731240" y="551415"/>
                  <a:pt x="731240" y="551415"/>
                  <a:pt x="729899" y="550179"/>
                </a:cubicBezTo>
                <a:cubicBezTo>
                  <a:pt x="727297" y="550311"/>
                  <a:pt x="727297" y="550311"/>
                  <a:pt x="725956" y="549075"/>
                </a:cubicBezTo>
                <a:cubicBezTo>
                  <a:pt x="725956" y="549075"/>
                  <a:pt x="725956" y="549075"/>
                  <a:pt x="724616" y="547838"/>
                </a:cubicBezTo>
                <a:cubicBezTo>
                  <a:pt x="725721" y="541260"/>
                  <a:pt x="730927" y="540996"/>
                  <a:pt x="734870" y="542100"/>
                </a:cubicBezTo>
                <a:cubicBezTo>
                  <a:pt x="735026" y="547310"/>
                  <a:pt x="735104" y="549915"/>
                  <a:pt x="732580" y="552651"/>
                </a:cubicBezTo>
                <a:close/>
                <a:moveTo>
                  <a:pt x="1560623" y="159272"/>
                </a:moveTo>
                <a:cubicBezTo>
                  <a:pt x="1557808" y="156676"/>
                  <a:pt x="1561703" y="152454"/>
                  <a:pt x="1565707" y="150937"/>
                </a:cubicBezTo>
                <a:cubicBezTo>
                  <a:pt x="1567114" y="152235"/>
                  <a:pt x="1567442" y="160352"/>
                  <a:pt x="1560623" y="159272"/>
                </a:cubicBezTo>
                <a:close/>
                <a:moveTo>
                  <a:pt x="986627" y="433486"/>
                </a:moveTo>
                <a:cubicBezTo>
                  <a:pt x="981372" y="439183"/>
                  <a:pt x="973350" y="437055"/>
                  <a:pt x="970652" y="434567"/>
                </a:cubicBezTo>
                <a:cubicBezTo>
                  <a:pt x="967955" y="432078"/>
                  <a:pt x="966571" y="428166"/>
                  <a:pt x="971861" y="425137"/>
                </a:cubicBezTo>
                <a:cubicBezTo>
                  <a:pt x="975837" y="423533"/>
                  <a:pt x="979848" y="424597"/>
                  <a:pt x="982546" y="427085"/>
                </a:cubicBezTo>
                <a:cubicBezTo>
                  <a:pt x="983894" y="428330"/>
                  <a:pt x="985243" y="429574"/>
                  <a:pt x="986627" y="433486"/>
                </a:cubicBezTo>
                <a:close/>
                <a:moveTo>
                  <a:pt x="1045928" y="413913"/>
                </a:moveTo>
                <a:cubicBezTo>
                  <a:pt x="1041855" y="415583"/>
                  <a:pt x="1041855" y="415583"/>
                  <a:pt x="1041855" y="415583"/>
                </a:cubicBezTo>
                <a:cubicBezTo>
                  <a:pt x="1043207" y="414117"/>
                  <a:pt x="1043207" y="414117"/>
                  <a:pt x="1041839" y="412855"/>
                </a:cubicBezTo>
                <a:cubicBezTo>
                  <a:pt x="1041839" y="412855"/>
                  <a:pt x="1041839" y="412855"/>
                  <a:pt x="1040487" y="414320"/>
                </a:cubicBezTo>
                <a:cubicBezTo>
                  <a:pt x="1041823" y="410126"/>
                  <a:pt x="1041823" y="410126"/>
                  <a:pt x="1041823" y="410126"/>
                </a:cubicBezTo>
                <a:cubicBezTo>
                  <a:pt x="1041823" y="410126"/>
                  <a:pt x="1041823" y="410126"/>
                  <a:pt x="1043175" y="408660"/>
                </a:cubicBezTo>
                <a:cubicBezTo>
                  <a:pt x="1045896" y="408456"/>
                  <a:pt x="1045896" y="408456"/>
                  <a:pt x="1045896" y="408456"/>
                </a:cubicBezTo>
                <a:cubicBezTo>
                  <a:pt x="1045896" y="408456"/>
                  <a:pt x="1045896" y="408456"/>
                  <a:pt x="1047264" y="409718"/>
                </a:cubicBezTo>
                <a:cubicBezTo>
                  <a:pt x="1047280" y="412447"/>
                  <a:pt x="1047280" y="412447"/>
                  <a:pt x="1047280" y="412447"/>
                </a:cubicBezTo>
                <a:cubicBezTo>
                  <a:pt x="1045928" y="413913"/>
                  <a:pt x="1045928" y="413913"/>
                  <a:pt x="1045928" y="413913"/>
                </a:cubicBezTo>
                <a:close/>
                <a:moveTo>
                  <a:pt x="625745" y="616194"/>
                </a:moveTo>
                <a:cubicBezTo>
                  <a:pt x="624321" y="614880"/>
                  <a:pt x="622897" y="613567"/>
                  <a:pt x="622897" y="613567"/>
                </a:cubicBezTo>
                <a:cubicBezTo>
                  <a:pt x="620049" y="610940"/>
                  <a:pt x="618390" y="607022"/>
                  <a:pt x="619580" y="605732"/>
                </a:cubicBezTo>
                <a:cubicBezTo>
                  <a:pt x="619580" y="605732"/>
                  <a:pt x="619580" y="605732"/>
                  <a:pt x="625999" y="604489"/>
                </a:cubicBezTo>
                <a:cubicBezTo>
                  <a:pt x="628847" y="607116"/>
                  <a:pt x="629550" y="614927"/>
                  <a:pt x="625745" y="616194"/>
                </a:cubicBezTo>
                <a:close/>
                <a:moveTo>
                  <a:pt x="1467740" y="227028"/>
                </a:moveTo>
                <a:cubicBezTo>
                  <a:pt x="1465530" y="227626"/>
                  <a:pt x="1463082" y="226685"/>
                  <a:pt x="1461648" y="225363"/>
                </a:cubicBezTo>
                <a:cubicBezTo>
                  <a:pt x="1458781" y="222718"/>
                  <a:pt x="1457228" y="218649"/>
                  <a:pt x="1462603" y="215699"/>
                </a:cubicBezTo>
                <a:cubicBezTo>
                  <a:pt x="1466663" y="214173"/>
                  <a:pt x="1469411" y="214071"/>
                  <a:pt x="1470844" y="215393"/>
                </a:cubicBezTo>
                <a:cubicBezTo>
                  <a:pt x="1472278" y="216715"/>
                  <a:pt x="1472397" y="219462"/>
                  <a:pt x="1472397" y="219462"/>
                </a:cubicBezTo>
                <a:cubicBezTo>
                  <a:pt x="1471920" y="224294"/>
                  <a:pt x="1469950" y="226430"/>
                  <a:pt x="1467740" y="227028"/>
                </a:cubicBezTo>
                <a:close/>
                <a:moveTo>
                  <a:pt x="786567" y="555654"/>
                </a:moveTo>
                <a:cubicBezTo>
                  <a:pt x="786464" y="553117"/>
                  <a:pt x="783928" y="553220"/>
                  <a:pt x="786362" y="550581"/>
                </a:cubicBezTo>
                <a:cubicBezTo>
                  <a:pt x="787681" y="551798"/>
                  <a:pt x="790115" y="549159"/>
                  <a:pt x="790115" y="549159"/>
                </a:cubicBezTo>
                <a:cubicBezTo>
                  <a:pt x="790115" y="549159"/>
                  <a:pt x="791435" y="550376"/>
                  <a:pt x="791435" y="550376"/>
                </a:cubicBezTo>
                <a:cubicBezTo>
                  <a:pt x="788898" y="550479"/>
                  <a:pt x="790423" y="556769"/>
                  <a:pt x="786567" y="555654"/>
                </a:cubicBezTo>
                <a:close/>
                <a:moveTo>
                  <a:pt x="547631" y="669944"/>
                </a:moveTo>
                <a:cubicBezTo>
                  <a:pt x="546219" y="673504"/>
                  <a:pt x="543658" y="674548"/>
                  <a:pt x="539951" y="673077"/>
                </a:cubicBezTo>
                <a:cubicBezTo>
                  <a:pt x="538097" y="672341"/>
                  <a:pt x="536243" y="671605"/>
                  <a:pt x="535095" y="669090"/>
                </a:cubicBezTo>
                <a:cubicBezTo>
                  <a:pt x="536508" y="665530"/>
                  <a:pt x="539774" y="662706"/>
                  <a:pt x="543482" y="664177"/>
                </a:cubicBezTo>
                <a:cubicBezTo>
                  <a:pt x="545336" y="664913"/>
                  <a:pt x="547190" y="665649"/>
                  <a:pt x="547631" y="669944"/>
                </a:cubicBezTo>
                <a:close/>
                <a:moveTo>
                  <a:pt x="628811" y="632202"/>
                </a:moveTo>
                <a:cubicBezTo>
                  <a:pt x="624761" y="631102"/>
                  <a:pt x="622079" y="631264"/>
                  <a:pt x="619342" y="628740"/>
                </a:cubicBezTo>
                <a:cubicBezTo>
                  <a:pt x="616605" y="626216"/>
                  <a:pt x="616496" y="620843"/>
                  <a:pt x="619123" y="617994"/>
                </a:cubicBezTo>
                <a:cubicBezTo>
                  <a:pt x="623119" y="616408"/>
                  <a:pt x="625801" y="616246"/>
                  <a:pt x="628538" y="618770"/>
                </a:cubicBezTo>
                <a:cubicBezTo>
                  <a:pt x="631274" y="621295"/>
                  <a:pt x="631384" y="626668"/>
                  <a:pt x="628811" y="632202"/>
                </a:cubicBezTo>
                <a:close/>
                <a:moveTo>
                  <a:pt x="375636" y="757137"/>
                </a:moveTo>
                <a:cubicBezTo>
                  <a:pt x="374013" y="758896"/>
                  <a:pt x="372048" y="760340"/>
                  <a:pt x="367364" y="759927"/>
                </a:cubicBezTo>
                <a:cubicBezTo>
                  <a:pt x="364487" y="752064"/>
                  <a:pt x="367084" y="749248"/>
                  <a:pt x="370908" y="742357"/>
                </a:cubicBezTo>
                <a:cubicBezTo>
                  <a:pt x="374873" y="740804"/>
                  <a:pt x="376241" y="742066"/>
                  <a:pt x="378978" y="744590"/>
                </a:cubicBezTo>
                <a:cubicBezTo>
                  <a:pt x="380347" y="745852"/>
                  <a:pt x="381785" y="749784"/>
                  <a:pt x="381855" y="752454"/>
                </a:cubicBezTo>
                <a:cubicBezTo>
                  <a:pt x="378539" y="753303"/>
                  <a:pt x="377259" y="755378"/>
                  <a:pt x="375636" y="757137"/>
                </a:cubicBezTo>
                <a:close/>
                <a:moveTo>
                  <a:pt x="626440" y="642763"/>
                </a:moveTo>
                <a:cubicBezTo>
                  <a:pt x="623915" y="645500"/>
                  <a:pt x="621313" y="645632"/>
                  <a:pt x="616107" y="645896"/>
                </a:cubicBezTo>
                <a:cubicBezTo>
                  <a:pt x="614689" y="642055"/>
                  <a:pt x="614532" y="636845"/>
                  <a:pt x="621000" y="635212"/>
                </a:cubicBezTo>
                <a:cubicBezTo>
                  <a:pt x="622340" y="636449"/>
                  <a:pt x="622340" y="636449"/>
                  <a:pt x="622340" y="636449"/>
                </a:cubicBezTo>
                <a:cubicBezTo>
                  <a:pt x="623680" y="637685"/>
                  <a:pt x="623680" y="637685"/>
                  <a:pt x="623759" y="640290"/>
                </a:cubicBezTo>
                <a:cubicBezTo>
                  <a:pt x="625099" y="641527"/>
                  <a:pt x="625099" y="641527"/>
                  <a:pt x="626440" y="642763"/>
                </a:cubicBezTo>
                <a:close/>
                <a:moveTo>
                  <a:pt x="1338128" y="306584"/>
                </a:moveTo>
                <a:cubicBezTo>
                  <a:pt x="1335423" y="306694"/>
                  <a:pt x="1335532" y="309399"/>
                  <a:pt x="1331419" y="308210"/>
                </a:cubicBezTo>
                <a:cubicBezTo>
                  <a:pt x="1331200" y="302799"/>
                  <a:pt x="1331091" y="300093"/>
                  <a:pt x="1335095" y="298577"/>
                </a:cubicBezTo>
                <a:cubicBezTo>
                  <a:pt x="1335204" y="301282"/>
                  <a:pt x="1335204" y="301282"/>
                  <a:pt x="1335204" y="301282"/>
                </a:cubicBezTo>
                <a:cubicBezTo>
                  <a:pt x="1335204" y="301282"/>
                  <a:pt x="1336612" y="302581"/>
                  <a:pt x="1336612" y="302581"/>
                </a:cubicBezTo>
                <a:cubicBezTo>
                  <a:pt x="1338019" y="303879"/>
                  <a:pt x="1338019" y="303879"/>
                  <a:pt x="1338128" y="306584"/>
                </a:cubicBezTo>
                <a:close/>
                <a:moveTo>
                  <a:pt x="916177" y="507511"/>
                </a:moveTo>
                <a:cubicBezTo>
                  <a:pt x="907898" y="508015"/>
                  <a:pt x="907898" y="508015"/>
                  <a:pt x="907898" y="508015"/>
                </a:cubicBezTo>
                <a:cubicBezTo>
                  <a:pt x="909195" y="503784"/>
                  <a:pt x="909139" y="501020"/>
                  <a:pt x="913307" y="502150"/>
                </a:cubicBezTo>
                <a:cubicBezTo>
                  <a:pt x="914714" y="503449"/>
                  <a:pt x="916122" y="504747"/>
                  <a:pt x="916177" y="507511"/>
                </a:cubicBezTo>
                <a:close/>
                <a:moveTo>
                  <a:pt x="1033959" y="452813"/>
                </a:moveTo>
                <a:cubicBezTo>
                  <a:pt x="1031812" y="447841"/>
                  <a:pt x="1030738" y="445355"/>
                  <a:pt x="1033931" y="442501"/>
                </a:cubicBezTo>
                <a:cubicBezTo>
                  <a:pt x="1035004" y="444987"/>
                  <a:pt x="1035004" y="444987"/>
                  <a:pt x="1035004" y="444987"/>
                </a:cubicBezTo>
                <a:cubicBezTo>
                  <a:pt x="1035004" y="444987"/>
                  <a:pt x="1036784" y="445693"/>
                  <a:pt x="1036784" y="445693"/>
                </a:cubicBezTo>
                <a:cubicBezTo>
                  <a:pt x="1038564" y="446400"/>
                  <a:pt x="1038564" y="446400"/>
                  <a:pt x="1039637" y="448886"/>
                </a:cubicBezTo>
                <a:cubicBezTo>
                  <a:pt x="1037151" y="449960"/>
                  <a:pt x="1038225" y="452446"/>
                  <a:pt x="1033959" y="452813"/>
                </a:cubicBezTo>
                <a:close/>
                <a:moveTo>
                  <a:pt x="1725485" y="126099"/>
                </a:moveTo>
                <a:cubicBezTo>
                  <a:pt x="1724043" y="127663"/>
                  <a:pt x="1722577" y="126311"/>
                  <a:pt x="1722577" y="126311"/>
                </a:cubicBezTo>
                <a:cubicBezTo>
                  <a:pt x="1722577" y="126311"/>
                  <a:pt x="1721110" y="124958"/>
                  <a:pt x="1721110" y="124958"/>
                </a:cubicBezTo>
                <a:cubicBezTo>
                  <a:pt x="1721110" y="124958"/>
                  <a:pt x="1719644" y="123606"/>
                  <a:pt x="1719644" y="123606"/>
                </a:cubicBezTo>
                <a:cubicBezTo>
                  <a:pt x="1716712" y="120902"/>
                  <a:pt x="1719621" y="120690"/>
                  <a:pt x="1721064" y="119126"/>
                </a:cubicBezTo>
                <a:cubicBezTo>
                  <a:pt x="1722530" y="120478"/>
                  <a:pt x="1725438" y="120267"/>
                  <a:pt x="1726904" y="121619"/>
                </a:cubicBezTo>
                <a:cubicBezTo>
                  <a:pt x="1728370" y="122971"/>
                  <a:pt x="1729836" y="124324"/>
                  <a:pt x="1725485" y="126099"/>
                </a:cubicBezTo>
                <a:close/>
                <a:moveTo>
                  <a:pt x="440999" y="749916"/>
                </a:moveTo>
                <a:cubicBezTo>
                  <a:pt x="436937" y="751379"/>
                  <a:pt x="435470" y="750026"/>
                  <a:pt x="434004" y="748674"/>
                </a:cubicBezTo>
                <a:cubicBezTo>
                  <a:pt x="431072" y="745969"/>
                  <a:pt x="432203" y="741802"/>
                  <a:pt x="434799" y="738987"/>
                </a:cubicBezTo>
                <a:cubicBezTo>
                  <a:pt x="437564" y="738932"/>
                  <a:pt x="439030" y="740284"/>
                  <a:pt x="440496" y="741637"/>
                </a:cubicBezTo>
                <a:cubicBezTo>
                  <a:pt x="443428" y="744341"/>
                  <a:pt x="443596" y="747101"/>
                  <a:pt x="440999" y="749916"/>
                </a:cubicBezTo>
                <a:close/>
                <a:moveTo>
                  <a:pt x="475166" y="745685"/>
                </a:moveTo>
                <a:cubicBezTo>
                  <a:pt x="474455" y="745653"/>
                  <a:pt x="473620" y="745322"/>
                  <a:pt x="472443" y="745856"/>
                </a:cubicBezTo>
                <a:cubicBezTo>
                  <a:pt x="469793" y="742802"/>
                  <a:pt x="472835" y="740003"/>
                  <a:pt x="476171" y="741327"/>
                </a:cubicBezTo>
                <a:cubicBezTo>
                  <a:pt x="476171" y="741327"/>
                  <a:pt x="477840" y="741989"/>
                  <a:pt x="477153" y="743719"/>
                </a:cubicBezTo>
                <a:cubicBezTo>
                  <a:pt x="476466" y="745449"/>
                  <a:pt x="475878" y="745717"/>
                  <a:pt x="475166" y="745685"/>
                </a:cubicBezTo>
                <a:close/>
                <a:moveTo>
                  <a:pt x="771094" y="605965"/>
                </a:moveTo>
                <a:cubicBezTo>
                  <a:pt x="768373" y="606169"/>
                  <a:pt x="768389" y="608897"/>
                  <a:pt x="764300" y="607839"/>
                </a:cubicBezTo>
                <a:cubicBezTo>
                  <a:pt x="761563" y="605314"/>
                  <a:pt x="761531" y="599858"/>
                  <a:pt x="765620" y="600916"/>
                </a:cubicBezTo>
                <a:cubicBezTo>
                  <a:pt x="766989" y="602179"/>
                  <a:pt x="766989" y="602179"/>
                  <a:pt x="766989" y="602179"/>
                </a:cubicBezTo>
                <a:cubicBezTo>
                  <a:pt x="769709" y="601975"/>
                  <a:pt x="769709" y="601975"/>
                  <a:pt x="769709" y="601975"/>
                </a:cubicBezTo>
                <a:cubicBezTo>
                  <a:pt x="771078" y="603237"/>
                  <a:pt x="771078" y="603237"/>
                  <a:pt x="771094" y="605965"/>
                </a:cubicBezTo>
                <a:close/>
                <a:moveTo>
                  <a:pt x="1217696" y="393566"/>
                </a:moveTo>
                <a:cubicBezTo>
                  <a:pt x="1214477" y="397215"/>
                  <a:pt x="1209300" y="398791"/>
                  <a:pt x="1205804" y="397404"/>
                </a:cubicBezTo>
                <a:cubicBezTo>
                  <a:pt x="1202307" y="396016"/>
                  <a:pt x="1197775" y="392143"/>
                  <a:pt x="1201331" y="383183"/>
                </a:cubicBezTo>
                <a:cubicBezTo>
                  <a:pt x="1204501" y="380292"/>
                  <a:pt x="1212590" y="375204"/>
                  <a:pt x="1216086" y="376592"/>
                </a:cubicBezTo>
                <a:cubicBezTo>
                  <a:pt x="1216086" y="376592"/>
                  <a:pt x="1217834" y="377285"/>
                  <a:pt x="1217834" y="377285"/>
                </a:cubicBezTo>
                <a:cubicBezTo>
                  <a:pt x="1222173" y="384193"/>
                  <a:pt x="1220914" y="389916"/>
                  <a:pt x="1217696" y="393566"/>
                </a:cubicBezTo>
                <a:close/>
                <a:moveTo>
                  <a:pt x="1376477" y="321787"/>
                </a:moveTo>
                <a:cubicBezTo>
                  <a:pt x="1374747" y="321101"/>
                  <a:pt x="1373016" y="320414"/>
                  <a:pt x="1373016" y="320414"/>
                </a:cubicBezTo>
                <a:cubicBezTo>
                  <a:pt x="1371286" y="319728"/>
                  <a:pt x="1369556" y="319041"/>
                  <a:pt x="1370203" y="317409"/>
                </a:cubicBezTo>
                <a:cubicBezTo>
                  <a:pt x="1369120" y="315091"/>
                  <a:pt x="1370415" y="311828"/>
                  <a:pt x="1372793" y="310884"/>
                </a:cubicBezTo>
                <a:cubicBezTo>
                  <a:pt x="1374523" y="311570"/>
                  <a:pt x="1376254" y="312257"/>
                  <a:pt x="1376254" y="312257"/>
                </a:cubicBezTo>
                <a:cubicBezTo>
                  <a:pt x="1377984" y="312943"/>
                  <a:pt x="1379714" y="313630"/>
                  <a:pt x="1379067" y="315262"/>
                </a:cubicBezTo>
                <a:cubicBezTo>
                  <a:pt x="1380150" y="317580"/>
                  <a:pt x="1379503" y="319211"/>
                  <a:pt x="1376477" y="321787"/>
                </a:cubicBezTo>
                <a:close/>
                <a:moveTo>
                  <a:pt x="756684" y="630119"/>
                </a:moveTo>
                <a:cubicBezTo>
                  <a:pt x="755013" y="630532"/>
                  <a:pt x="752647" y="630303"/>
                  <a:pt x="750652" y="631068"/>
                </a:cubicBezTo>
                <a:cubicBezTo>
                  <a:pt x="747678" y="623114"/>
                  <a:pt x="755751" y="622746"/>
                  <a:pt x="758536" y="625316"/>
                </a:cubicBezTo>
                <a:cubicBezTo>
                  <a:pt x="759328" y="628650"/>
                  <a:pt x="758354" y="629706"/>
                  <a:pt x="756684" y="630119"/>
                </a:cubicBezTo>
                <a:close/>
                <a:moveTo>
                  <a:pt x="1340970" y="358810"/>
                </a:moveTo>
                <a:cubicBezTo>
                  <a:pt x="1335799" y="358924"/>
                  <a:pt x="1335799" y="358924"/>
                  <a:pt x="1335799" y="358924"/>
                </a:cubicBezTo>
                <a:cubicBezTo>
                  <a:pt x="1330326" y="353875"/>
                  <a:pt x="1336562" y="349859"/>
                  <a:pt x="1339299" y="352384"/>
                </a:cubicBezTo>
                <a:cubicBezTo>
                  <a:pt x="1340668" y="353646"/>
                  <a:pt x="1340819" y="356228"/>
                  <a:pt x="1340970" y="358810"/>
                </a:cubicBezTo>
                <a:close/>
                <a:moveTo>
                  <a:pt x="1061043" y="496607"/>
                </a:moveTo>
                <a:cubicBezTo>
                  <a:pt x="1056258" y="498571"/>
                  <a:pt x="1056258" y="498571"/>
                  <a:pt x="1056258" y="498571"/>
                </a:cubicBezTo>
                <a:cubicBezTo>
                  <a:pt x="1049336" y="495824"/>
                  <a:pt x="1053715" y="489837"/>
                  <a:pt x="1057176" y="491211"/>
                </a:cubicBezTo>
                <a:cubicBezTo>
                  <a:pt x="1058906" y="491897"/>
                  <a:pt x="1059974" y="494252"/>
                  <a:pt x="1061043" y="496607"/>
                </a:cubicBezTo>
                <a:close/>
                <a:moveTo>
                  <a:pt x="832287" y="623876"/>
                </a:moveTo>
                <a:cubicBezTo>
                  <a:pt x="831737" y="625178"/>
                  <a:pt x="830303" y="626026"/>
                  <a:pt x="828174" y="625510"/>
                </a:cubicBezTo>
                <a:cubicBezTo>
                  <a:pt x="826767" y="624212"/>
                  <a:pt x="825360" y="622914"/>
                  <a:pt x="826837" y="618488"/>
                </a:cubicBezTo>
                <a:cubicBezTo>
                  <a:pt x="829687" y="618222"/>
                  <a:pt x="831095" y="619520"/>
                  <a:pt x="831095" y="619520"/>
                </a:cubicBezTo>
                <a:cubicBezTo>
                  <a:pt x="832502" y="620819"/>
                  <a:pt x="832836" y="622574"/>
                  <a:pt x="832287" y="623876"/>
                </a:cubicBezTo>
                <a:close/>
                <a:moveTo>
                  <a:pt x="916522" y="588331"/>
                </a:moveTo>
                <a:cubicBezTo>
                  <a:pt x="911342" y="591152"/>
                  <a:pt x="912605" y="589783"/>
                  <a:pt x="905902" y="588666"/>
                </a:cubicBezTo>
                <a:cubicBezTo>
                  <a:pt x="902855" y="580790"/>
                  <a:pt x="912082" y="579170"/>
                  <a:pt x="914868" y="581740"/>
                </a:cubicBezTo>
                <a:cubicBezTo>
                  <a:pt x="916522" y="588331"/>
                  <a:pt x="916522" y="588331"/>
                  <a:pt x="916522" y="588331"/>
                </a:cubicBezTo>
                <a:close/>
                <a:moveTo>
                  <a:pt x="618013" y="735693"/>
                </a:moveTo>
                <a:cubicBezTo>
                  <a:pt x="618013" y="735693"/>
                  <a:pt x="618013" y="735693"/>
                  <a:pt x="615432" y="735844"/>
                </a:cubicBezTo>
                <a:cubicBezTo>
                  <a:pt x="614112" y="734628"/>
                  <a:pt x="614112" y="734628"/>
                  <a:pt x="614112" y="734628"/>
                </a:cubicBezTo>
                <a:cubicBezTo>
                  <a:pt x="614112" y="734628"/>
                  <a:pt x="614112" y="734628"/>
                  <a:pt x="612793" y="733410"/>
                </a:cubicBezTo>
                <a:cubicBezTo>
                  <a:pt x="612793" y="733410"/>
                  <a:pt x="612793" y="733410"/>
                  <a:pt x="612736" y="730825"/>
                </a:cubicBezTo>
                <a:cubicBezTo>
                  <a:pt x="615317" y="730674"/>
                  <a:pt x="615317" y="730674"/>
                  <a:pt x="613998" y="729457"/>
                </a:cubicBezTo>
                <a:cubicBezTo>
                  <a:pt x="613998" y="729457"/>
                  <a:pt x="613998" y="729457"/>
                  <a:pt x="616580" y="729306"/>
                </a:cubicBezTo>
                <a:cubicBezTo>
                  <a:pt x="617899" y="730522"/>
                  <a:pt x="617899" y="730522"/>
                  <a:pt x="617899" y="730522"/>
                </a:cubicBezTo>
                <a:cubicBezTo>
                  <a:pt x="617899" y="730522"/>
                  <a:pt x="617899" y="730522"/>
                  <a:pt x="619218" y="731740"/>
                </a:cubicBezTo>
                <a:cubicBezTo>
                  <a:pt x="619218" y="731740"/>
                  <a:pt x="619218" y="731740"/>
                  <a:pt x="619276" y="734325"/>
                </a:cubicBezTo>
                <a:cubicBezTo>
                  <a:pt x="617956" y="733108"/>
                  <a:pt x="617956" y="733108"/>
                  <a:pt x="618013" y="735693"/>
                </a:cubicBezTo>
                <a:close/>
                <a:moveTo>
                  <a:pt x="725836" y="685725"/>
                </a:moveTo>
                <a:cubicBezTo>
                  <a:pt x="723050" y="683155"/>
                  <a:pt x="722767" y="675079"/>
                  <a:pt x="730934" y="677403"/>
                </a:cubicBezTo>
                <a:cubicBezTo>
                  <a:pt x="729731" y="681503"/>
                  <a:pt x="732611" y="686764"/>
                  <a:pt x="725836" y="685725"/>
                </a:cubicBezTo>
                <a:close/>
                <a:moveTo>
                  <a:pt x="1211382" y="456269"/>
                </a:moveTo>
                <a:cubicBezTo>
                  <a:pt x="1212044" y="454601"/>
                  <a:pt x="1212044" y="454601"/>
                  <a:pt x="1212044" y="454601"/>
                </a:cubicBezTo>
                <a:cubicBezTo>
                  <a:pt x="1210190" y="453865"/>
                  <a:pt x="1209528" y="455533"/>
                  <a:pt x="1209528" y="455533"/>
                </a:cubicBezTo>
                <a:cubicBezTo>
                  <a:pt x="1208336" y="453129"/>
                  <a:pt x="1207145" y="450725"/>
                  <a:pt x="1207807" y="449057"/>
                </a:cubicBezTo>
                <a:cubicBezTo>
                  <a:pt x="1210323" y="448124"/>
                  <a:pt x="1210323" y="448124"/>
                  <a:pt x="1212177" y="448860"/>
                </a:cubicBezTo>
                <a:cubicBezTo>
                  <a:pt x="1214030" y="449595"/>
                  <a:pt x="1214030" y="449595"/>
                  <a:pt x="1215222" y="451999"/>
                </a:cubicBezTo>
                <a:cubicBezTo>
                  <a:pt x="1212706" y="452932"/>
                  <a:pt x="1213898" y="455336"/>
                  <a:pt x="1211382" y="456269"/>
                </a:cubicBezTo>
                <a:close/>
                <a:moveTo>
                  <a:pt x="653794" y="724556"/>
                </a:moveTo>
                <a:cubicBezTo>
                  <a:pt x="653794" y="724556"/>
                  <a:pt x="652474" y="723339"/>
                  <a:pt x="652474" y="723339"/>
                </a:cubicBezTo>
                <a:cubicBezTo>
                  <a:pt x="652474" y="723339"/>
                  <a:pt x="654909" y="720700"/>
                  <a:pt x="653589" y="719483"/>
                </a:cubicBezTo>
                <a:cubicBezTo>
                  <a:pt x="656023" y="716844"/>
                  <a:pt x="656126" y="719381"/>
                  <a:pt x="658662" y="719278"/>
                </a:cubicBezTo>
                <a:cubicBezTo>
                  <a:pt x="660084" y="723031"/>
                  <a:pt x="653691" y="722019"/>
                  <a:pt x="653794" y="724556"/>
                </a:cubicBezTo>
                <a:close/>
                <a:moveTo>
                  <a:pt x="707561" y="699802"/>
                </a:moveTo>
                <a:cubicBezTo>
                  <a:pt x="704841" y="700005"/>
                  <a:pt x="704841" y="700005"/>
                  <a:pt x="703472" y="698743"/>
                </a:cubicBezTo>
                <a:cubicBezTo>
                  <a:pt x="703472" y="698743"/>
                  <a:pt x="703472" y="698743"/>
                  <a:pt x="703456" y="696015"/>
                </a:cubicBezTo>
                <a:cubicBezTo>
                  <a:pt x="703456" y="696015"/>
                  <a:pt x="703456" y="696015"/>
                  <a:pt x="702088" y="694753"/>
                </a:cubicBezTo>
                <a:cubicBezTo>
                  <a:pt x="700703" y="690762"/>
                  <a:pt x="706144" y="690354"/>
                  <a:pt x="708881" y="692879"/>
                </a:cubicBezTo>
                <a:cubicBezTo>
                  <a:pt x="710266" y="696869"/>
                  <a:pt x="707545" y="697073"/>
                  <a:pt x="707561" y="699802"/>
                </a:cubicBezTo>
                <a:close/>
                <a:moveTo>
                  <a:pt x="802262" y="657000"/>
                </a:moveTo>
                <a:cubicBezTo>
                  <a:pt x="802997" y="655146"/>
                  <a:pt x="802997" y="655146"/>
                  <a:pt x="801267" y="654459"/>
                </a:cubicBezTo>
                <a:cubicBezTo>
                  <a:pt x="801267" y="654459"/>
                  <a:pt x="801267" y="654459"/>
                  <a:pt x="800531" y="656313"/>
                </a:cubicBezTo>
                <a:cubicBezTo>
                  <a:pt x="800272" y="651919"/>
                  <a:pt x="800272" y="651919"/>
                  <a:pt x="800272" y="651919"/>
                </a:cubicBezTo>
                <a:cubicBezTo>
                  <a:pt x="800272" y="651919"/>
                  <a:pt x="800272" y="651919"/>
                  <a:pt x="801008" y="650065"/>
                </a:cubicBezTo>
                <a:cubicBezTo>
                  <a:pt x="803474" y="648898"/>
                  <a:pt x="803474" y="648898"/>
                  <a:pt x="803474" y="648898"/>
                </a:cubicBezTo>
                <a:cubicBezTo>
                  <a:pt x="803474" y="648898"/>
                  <a:pt x="803474" y="648898"/>
                  <a:pt x="805204" y="649585"/>
                </a:cubicBezTo>
                <a:cubicBezTo>
                  <a:pt x="806199" y="652125"/>
                  <a:pt x="806199" y="652125"/>
                  <a:pt x="806199" y="652125"/>
                </a:cubicBezTo>
                <a:cubicBezTo>
                  <a:pt x="805463" y="653979"/>
                  <a:pt x="805463" y="653979"/>
                  <a:pt x="805463" y="653979"/>
                </a:cubicBezTo>
                <a:cubicBezTo>
                  <a:pt x="802262" y="657000"/>
                  <a:pt x="802262" y="657000"/>
                  <a:pt x="802262" y="657000"/>
                </a:cubicBezTo>
                <a:close/>
                <a:moveTo>
                  <a:pt x="1524175" y="318890"/>
                </a:moveTo>
                <a:cubicBezTo>
                  <a:pt x="1519861" y="321140"/>
                  <a:pt x="1514463" y="320751"/>
                  <a:pt x="1511699" y="318201"/>
                </a:cubicBezTo>
                <a:cubicBezTo>
                  <a:pt x="1508934" y="315651"/>
                  <a:pt x="1506094" y="310409"/>
                  <a:pt x="1512631" y="303323"/>
                </a:cubicBezTo>
                <a:cubicBezTo>
                  <a:pt x="1516627" y="301763"/>
                  <a:pt x="1526003" y="299919"/>
                  <a:pt x="1528768" y="302469"/>
                </a:cubicBezTo>
                <a:cubicBezTo>
                  <a:pt x="1528768" y="302469"/>
                  <a:pt x="1530150" y="303744"/>
                  <a:pt x="1530150" y="303744"/>
                </a:cubicBezTo>
                <a:cubicBezTo>
                  <a:pt x="1531720" y="311750"/>
                  <a:pt x="1528490" y="316640"/>
                  <a:pt x="1524175" y="318890"/>
                </a:cubicBezTo>
                <a:close/>
                <a:moveTo>
                  <a:pt x="419706" y="847386"/>
                </a:moveTo>
                <a:cubicBezTo>
                  <a:pt x="417351" y="848455"/>
                  <a:pt x="415683" y="847792"/>
                  <a:pt x="415683" y="847792"/>
                </a:cubicBezTo>
                <a:cubicBezTo>
                  <a:pt x="414014" y="847130"/>
                  <a:pt x="412346" y="846468"/>
                  <a:pt x="413033" y="844738"/>
                </a:cubicBezTo>
                <a:cubicBezTo>
                  <a:pt x="415387" y="843670"/>
                  <a:pt x="416074" y="841939"/>
                  <a:pt x="417743" y="842601"/>
                </a:cubicBezTo>
                <a:cubicBezTo>
                  <a:pt x="419411" y="843264"/>
                  <a:pt x="418724" y="844994"/>
                  <a:pt x="419706" y="847386"/>
                </a:cubicBezTo>
                <a:close/>
                <a:moveTo>
                  <a:pt x="750093" y="700122"/>
                </a:moveTo>
                <a:cubicBezTo>
                  <a:pt x="747247" y="701077"/>
                  <a:pt x="744331" y="700962"/>
                  <a:pt x="742625" y="700285"/>
                </a:cubicBezTo>
                <a:cubicBezTo>
                  <a:pt x="739214" y="698932"/>
                  <a:pt x="736517" y="695777"/>
                  <a:pt x="740367" y="691051"/>
                </a:cubicBezTo>
                <a:cubicBezTo>
                  <a:pt x="743502" y="688126"/>
                  <a:pt x="747628" y="687679"/>
                  <a:pt x="751039" y="689033"/>
                </a:cubicBezTo>
                <a:cubicBezTo>
                  <a:pt x="752744" y="689709"/>
                  <a:pt x="754450" y="690386"/>
                  <a:pt x="757147" y="693541"/>
                </a:cubicBezTo>
                <a:cubicBezTo>
                  <a:pt x="755717" y="697142"/>
                  <a:pt x="752940" y="699167"/>
                  <a:pt x="750093" y="700122"/>
                </a:cubicBezTo>
                <a:close/>
                <a:moveTo>
                  <a:pt x="484902" y="832344"/>
                </a:moveTo>
                <a:cubicBezTo>
                  <a:pt x="480706" y="832825"/>
                  <a:pt x="478240" y="833992"/>
                  <a:pt x="476509" y="833305"/>
                </a:cubicBezTo>
                <a:cubicBezTo>
                  <a:pt x="473784" y="830078"/>
                  <a:pt x="479452" y="825890"/>
                  <a:pt x="481183" y="826576"/>
                </a:cubicBezTo>
                <a:cubicBezTo>
                  <a:pt x="482913" y="827263"/>
                  <a:pt x="483908" y="829804"/>
                  <a:pt x="484902" y="832344"/>
                </a:cubicBezTo>
                <a:close/>
                <a:moveTo>
                  <a:pt x="768381" y="706575"/>
                </a:moveTo>
                <a:cubicBezTo>
                  <a:pt x="767164" y="707894"/>
                  <a:pt x="764578" y="707951"/>
                  <a:pt x="763210" y="706689"/>
                </a:cubicBezTo>
                <a:cubicBezTo>
                  <a:pt x="763210" y="706689"/>
                  <a:pt x="763058" y="704108"/>
                  <a:pt x="763058" y="704108"/>
                </a:cubicBezTo>
                <a:cubicBezTo>
                  <a:pt x="764275" y="702788"/>
                  <a:pt x="765492" y="701469"/>
                  <a:pt x="769446" y="702673"/>
                </a:cubicBezTo>
                <a:cubicBezTo>
                  <a:pt x="768381" y="706575"/>
                  <a:pt x="768381" y="706575"/>
                  <a:pt x="768381" y="706575"/>
                </a:cubicBezTo>
                <a:close/>
                <a:moveTo>
                  <a:pt x="807625" y="688987"/>
                </a:moveTo>
                <a:cubicBezTo>
                  <a:pt x="807625" y="688987"/>
                  <a:pt x="807625" y="688987"/>
                  <a:pt x="803822" y="690363"/>
                </a:cubicBezTo>
                <a:cubicBezTo>
                  <a:pt x="802302" y="686519"/>
                  <a:pt x="803519" y="685200"/>
                  <a:pt x="804736" y="683881"/>
                </a:cubicBezTo>
                <a:cubicBezTo>
                  <a:pt x="804736" y="683881"/>
                  <a:pt x="807322" y="683823"/>
                  <a:pt x="807322" y="683823"/>
                </a:cubicBezTo>
                <a:cubicBezTo>
                  <a:pt x="808690" y="685085"/>
                  <a:pt x="808842" y="687667"/>
                  <a:pt x="807625" y="688987"/>
                </a:cubicBezTo>
                <a:close/>
                <a:moveTo>
                  <a:pt x="1153273" y="536914"/>
                </a:moveTo>
                <a:cubicBezTo>
                  <a:pt x="1151132" y="537219"/>
                  <a:pt x="1148483" y="536729"/>
                  <a:pt x="1147142" y="535492"/>
                </a:cubicBezTo>
                <a:cubicBezTo>
                  <a:pt x="1147100" y="532848"/>
                  <a:pt x="1148398" y="531441"/>
                  <a:pt x="1148356" y="528797"/>
                </a:cubicBezTo>
                <a:cubicBezTo>
                  <a:pt x="1150995" y="528626"/>
                  <a:pt x="1153633" y="528455"/>
                  <a:pt x="1154974" y="529691"/>
                </a:cubicBezTo>
                <a:cubicBezTo>
                  <a:pt x="1156314" y="530928"/>
                  <a:pt x="1156314" y="530928"/>
                  <a:pt x="1156356" y="533571"/>
                </a:cubicBezTo>
                <a:cubicBezTo>
                  <a:pt x="1157048" y="535511"/>
                  <a:pt x="1155414" y="536610"/>
                  <a:pt x="1153273" y="536914"/>
                </a:cubicBezTo>
                <a:close/>
                <a:moveTo>
                  <a:pt x="1495769" y="375144"/>
                </a:moveTo>
                <a:cubicBezTo>
                  <a:pt x="1496986" y="373824"/>
                  <a:pt x="1496986" y="373824"/>
                  <a:pt x="1496986" y="373824"/>
                </a:cubicBezTo>
                <a:cubicBezTo>
                  <a:pt x="1495520" y="372472"/>
                  <a:pt x="1494303" y="373791"/>
                  <a:pt x="1494303" y="373791"/>
                </a:cubicBezTo>
                <a:cubicBezTo>
                  <a:pt x="1494053" y="371120"/>
                  <a:pt x="1493804" y="368448"/>
                  <a:pt x="1495022" y="367129"/>
                </a:cubicBezTo>
                <a:cubicBezTo>
                  <a:pt x="1497705" y="367161"/>
                  <a:pt x="1497705" y="367161"/>
                  <a:pt x="1499171" y="368514"/>
                </a:cubicBezTo>
                <a:cubicBezTo>
                  <a:pt x="1500637" y="369866"/>
                  <a:pt x="1500637" y="369866"/>
                  <a:pt x="1500886" y="372538"/>
                </a:cubicBezTo>
                <a:cubicBezTo>
                  <a:pt x="1498203" y="372505"/>
                  <a:pt x="1498452" y="375176"/>
                  <a:pt x="1495769" y="375144"/>
                </a:cubicBezTo>
                <a:close/>
                <a:moveTo>
                  <a:pt x="885936" y="665765"/>
                </a:moveTo>
                <a:cubicBezTo>
                  <a:pt x="883503" y="666001"/>
                  <a:pt x="880865" y="665428"/>
                  <a:pt x="879496" y="664166"/>
                </a:cubicBezTo>
                <a:cubicBezTo>
                  <a:pt x="878128" y="662904"/>
                  <a:pt x="875391" y="660380"/>
                  <a:pt x="877864" y="657699"/>
                </a:cubicBezTo>
                <a:cubicBezTo>
                  <a:pt x="878968" y="653756"/>
                  <a:pt x="885414" y="652259"/>
                  <a:pt x="889519" y="656045"/>
                </a:cubicBezTo>
                <a:cubicBezTo>
                  <a:pt x="890888" y="657308"/>
                  <a:pt x="892256" y="658570"/>
                  <a:pt x="891152" y="662513"/>
                </a:cubicBezTo>
                <a:cubicBezTo>
                  <a:pt x="890599" y="664484"/>
                  <a:pt x="888370" y="665529"/>
                  <a:pt x="885936" y="665765"/>
                </a:cubicBezTo>
                <a:close/>
                <a:moveTo>
                  <a:pt x="445650" y="889728"/>
                </a:moveTo>
                <a:cubicBezTo>
                  <a:pt x="440756" y="887785"/>
                  <a:pt x="441111" y="882133"/>
                  <a:pt x="446667" y="882407"/>
                </a:cubicBezTo>
                <a:cubicBezTo>
                  <a:pt x="448606" y="887039"/>
                  <a:pt x="447944" y="888707"/>
                  <a:pt x="445650" y="889728"/>
                </a:cubicBezTo>
                <a:close/>
                <a:moveTo>
                  <a:pt x="725909" y="758514"/>
                </a:moveTo>
                <a:cubicBezTo>
                  <a:pt x="725909" y="758514"/>
                  <a:pt x="724502" y="757216"/>
                  <a:pt x="724537" y="754354"/>
                </a:cubicBezTo>
                <a:cubicBezTo>
                  <a:pt x="728830" y="752524"/>
                  <a:pt x="730237" y="753823"/>
                  <a:pt x="731645" y="755121"/>
                </a:cubicBezTo>
                <a:cubicBezTo>
                  <a:pt x="733017" y="759281"/>
                  <a:pt x="728724" y="761111"/>
                  <a:pt x="725909" y="758514"/>
                </a:cubicBezTo>
                <a:close/>
                <a:moveTo>
                  <a:pt x="1698142" y="308914"/>
                </a:moveTo>
                <a:cubicBezTo>
                  <a:pt x="1696774" y="307652"/>
                  <a:pt x="1695406" y="306390"/>
                  <a:pt x="1695406" y="306390"/>
                </a:cubicBezTo>
                <a:cubicBezTo>
                  <a:pt x="1694037" y="305128"/>
                  <a:pt x="1692669" y="303865"/>
                  <a:pt x="1693859" y="302575"/>
                </a:cubicBezTo>
                <a:cubicBezTo>
                  <a:pt x="1693680" y="300023"/>
                  <a:pt x="1696060" y="297442"/>
                  <a:pt x="1698619" y="297415"/>
                </a:cubicBezTo>
                <a:cubicBezTo>
                  <a:pt x="1699987" y="298677"/>
                  <a:pt x="1701356" y="299939"/>
                  <a:pt x="1701356" y="299939"/>
                </a:cubicBezTo>
                <a:cubicBezTo>
                  <a:pt x="1702724" y="301201"/>
                  <a:pt x="1704093" y="302464"/>
                  <a:pt x="1702902" y="303753"/>
                </a:cubicBezTo>
                <a:cubicBezTo>
                  <a:pt x="1703081" y="306306"/>
                  <a:pt x="1701891" y="307596"/>
                  <a:pt x="1698142" y="308914"/>
                </a:cubicBezTo>
                <a:close/>
                <a:moveTo>
                  <a:pt x="999252" y="651615"/>
                </a:moveTo>
                <a:cubicBezTo>
                  <a:pt x="996524" y="651631"/>
                  <a:pt x="996524" y="651631"/>
                  <a:pt x="996524" y="651631"/>
                </a:cubicBezTo>
                <a:cubicBezTo>
                  <a:pt x="996524" y="651631"/>
                  <a:pt x="995058" y="650279"/>
                  <a:pt x="995058" y="650279"/>
                </a:cubicBezTo>
                <a:cubicBezTo>
                  <a:pt x="993388" y="646206"/>
                  <a:pt x="993388" y="646206"/>
                  <a:pt x="993388" y="646206"/>
                </a:cubicBezTo>
                <a:cubicBezTo>
                  <a:pt x="994854" y="647558"/>
                  <a:pt x="996116" y="646190"/>
                  <a:pt x="994650" y="644837"/>
                </a:cubicBezTo>
                <a:cubicBezTo>
                  <a:pt x="998844" y="646173"/>
                  <a:pt x="998844" y="646173"/>
                  <a:pt x="998844" y="646173"/>
                </a:cubicBezTo>
                <a:cubicBezTo>
                  <a:pt x="998844" y="646173"/>
                  <a:pt x="1000310" y="647526"/>
                  <a:pt x="1000310" y="647526"/>
                </a:cubicBezTo>
                <a:cubicBezTo>
                  <a:pt x="1000514" y="650247"/>
                  <a:pt x="1000514" y="650247"/>
                  <a:pt x="1000514" y="650247"/>
                </a:cubicBezTo>
                <a:cubicBezTo>
                  <a:pt x="1000514" y="650247"/>
                  <a:pt x="997786" y="650262"/>
                  <a:pt x="999252" y="651615"/>
                </a:cubicBezTo>
                <a:close/>
                <a:moveTo>
                  <a:pt x="610797" y="837382"/>
                </a:moveTo>
                <a:cubicBezTo>
                  <a:pt x="608442" y="838450"/>
                  <a:pt x="608442" y="838450"/>
                  <a:pt x="608442" y="838450"/>
                </a:cubicBezTo>
                <a:cubicBezTo>
                  <a:pt x="606774" y="837788"/>
                  <a:pt x="606774" y="837788"/>
                  <a:pt x="606774" y="837788"/>
                </a:cubicBezTo>
                <a:cubicBezTo>
                  <a:pt x="606774" y="837788"/>
                  <a:pt x="606774" y="837788"/>
                  <a:pt x="605105" y="837126"/>
                </a:cubicBezTo>
                <a:cubicBezTo>
                  <a:pt x="604124" y="834734"/>
                  <a:pt x="604124" y="834734"/>
                  <a:pt x="604124" y="834734"/>
                </a:cubicBezTo>
                <a:cubicBezTo>
                  <a:pt x="605792" y="835396"/>
                  <a:pt x="605792" y="835396"/>
                  <a:pt x="604810" y="833003"/>
                </a:cubicBezTo>
                <a:cubicBezTo>
                  <a:pt x="607166" y="831935"/>
                  <a:pt x="607166" y="831935"/>
                  <a:pt x="607166" y="831935"/>
                </a:cubicBezTo>
                <a:cubicBezTo>
                  <a:pt x="608834" y="832597"/>
                  <a:pt x="608834" y="832597"/>
                  <a:pt x="608834" y="832597"/>
                </a:cubicBezTo>
                <a:cubicBezTo>
                  <a:pt x="608834" y="832597"/>
                  <a:pt x="608834" y="832597"/>
                  <a:pt x="610502" y="833259"/>
                </a:cubicBezTo>
                <a:cubicBezTo>
                  <a:pt x="611484" y="835652"/>
                  <a:pt x="611484" y="835652"/>
                  <a:pt x="611484" y="835652"/>
                </a:cubicBezTo>
                <a:cubicBezTo>
                  <a:pt x="609129" y="836720"/>
                  <a:pt x="609129" y="836720"/>
                  <a:pt x="610797" y="837382"/>
                </a:cubicBezTo>
                <a:close/>
                <a:moveTo>
                  <a:pt x="717975" y="787928"/>
                </a:moveTo>
                <a:cubicBezTo>
                  <a:pt x="710429" y="791371"/>
                  <a:pt x="710429" y="791371"/>
                  <a:pt x="710429" y="791371"/>
                </a:cubicBezTo>
                <a:cubicBezTo>
                  <a:pt x="710120" y="786956"/>
                  <a:pt x="709076" y="784396"/>
                  <a:pt x="713371" y="783955"/>
                </a:cubicBezTo>
                <a:cubicBezTo>
                  <a:pt x="715151" y="784661"/>
                  <a:pt x="716931" y="785367"/>
                  <a:pt x="717975" y="787928"/>
                </a:cubicBezTo>
                <a:close/>
                <a:moveTo>
                  <a:pt x="503445" y="899058"/>
                </a:moveTo>
                <a:cubicBezTo>
                  <a:pt x="501222" y="900064"/>
                  <a:pt x="498485" y="900394"/>
                  <a:pt x="496685" y="899679"/>
                </a:cubicBezTo>
                <a:cubicBezTo>
                  <a:pt x="495025" y="893355"/>
                  <a:pt x="495025" y="893355"/>
                  <a:pt x="495025" y="893355"/>
                </a:cubicBezTo>
                <a:cubicBezTo>
                  <a:pt x="495672" y="891724"/>
                  <a:pt x="499922" y="891522"/>
                  <a:pt x="503524" y="892952"/>
                </a:cubicBezTo>
                <a:cubicBezTo>
                  <a:pt x="503524" y="892952"/>
                  <a:pt x="505325" y="893666"/>
                  <a:pt x="507125" y="894381"/>
                </a:cubicBezTo>
                <a:cubicBezTo>
                  <a:pt x="507378" y="896369"/>
                  <a:pt x="505669" y="898052"/>
                  <a:pt x="503445" y="899058"/>
                </a:cubicBezTo>
                <a:close/>
                <a:moveTo>
                  <a:pt x="522882" y="890210"/>
                </a:moveTo>
                <a:cubicBezTo>
                  <a:pt x="519008" y="894926"/>
                  <a:pt x="514118" y="897155"/>
                  <a:pt x="510657" y="895782"/>
                </a:cubicBezTo>
                <a:cubicBezTo>
                  <a:pt x="507197" y="894408"/>
                  <a:pt x="506181" y="891920"/>
                  <a:pt x="505880" y="887632"/>
                </a:cubicBezTo>
                <a:cubicBezTo>
                  <a:pt x="507309" y="884031"/>
                  <a:pt x="512199" y="881802"/>
                  <a:pt x="515660" y="883175"/>
                </a:cubicBezTo>
                <a:cubicBezTo>
                  <a:pt x="519120" y="884548"/>
                  <a:pt x="520136" y="887036"/>
                  <a:pt x="522882" y="890210"/>
                </a:cubicBezTo>
                <a:close/>
                <a:moveTo>
                  <a:pt x="94383" y="1099206"/>
                </a:moveTo>
                <a:cubicBezTo>
                  <a:pt x="92603" y="1098500"/>
                  <a:pt x="92603" y="1098500"/>
                  <a:pt x="92603" y="1098500"/>
                </a:cubicBezTo>
                <a:cubicBezTo>
                  <a:pt x="92603" y="1098500"/>
                  <a:pt x="92603" y="1098500"/>
                  <a:pt x="89730" y="1095357"/>
                </a:cubicBezTo>
                <a:cubicBezTo>
                  <a:pt x="89730" y="1095357"/>
                  <a:pt x="89730" y="1095357"/>
                  <a:pt x="94663" y="1093309"/>
                </a:cubicBezTo>
                <a:cubicBezTo>
                  <a:pt x="95756" y="1095745"/>
                  <a:pt x="95756" y="1095745"/>
                  <a:pt x="95756" y="1095745"/>
                </a:cubicBezTo>
                <a:cubicBezTo>
                  <a:pt x="97536" y="1096451"/>
                  <a:pt x="97536" y="1096451"/>
                  <a:pt x="97536" y="1096451"/>
                </a:cubicBezTo>
                <a:cubicBezTo>
                  <a:pt x="98629" y="1098888"/>
                  <a:pt x="96163" y="1099912"/>
                  <a:pt x="94383" y="1099206"/>
                </a:cubicBezTo>
                <a:close/>
                <a:moveTo>
                  <a:pt x="827778" y="751088"/>
                </a:moveTo>
                <a:cubicBezTo>
                  <a:pt x="821554" y="753966"/>
                  <a:pt x="813496" y="753557"/>
                  <a:pt x="808588" y="749029"/>
                </a:cubicBezTo>
                <a:cubicBezTo>
                  <a:pt x="807186" y="747736"/>
                  <a:pt x="807056" y="745062"/>
                  <a:pt x="807056" y="745062"/>
                </a:cubicBezTo>
                <a:cubicBezTo>
                  <a:pt x="805524" y="741095"/>
                  <a:pt x="805592" y="737328"/>
                  <a:pt x="806733" y="734070"/>
                </a:cubicBezTo>
                <a:lnTo>
                  <a:pt x="810708" y="728900"/>
                </a:lnTo>
                <a:lnTo>
                  <a:pt x="808071" y="727446"/>
                </a:lnTo>
                <a:cubicBezTo>
                  <a:pt x="796851" y="717098"/>
                  <a:pt x="807918" y="696659"/>
                  <a:pt x="824228" y="701488"/>
                </a:cubicBezTo>
                <a:cubicBezTo>
                  <a:pt x="824228" y="701488"/>
                  <a:pt x="826903" y="701401"/>
                  <a:pt x="828306" y="702695"/>
                </a:cubicBezTo>
                <a:cubicBezTo>
                  <a:pt x="833214" y="707222"/>
                  <a:pt x="834272" y="715221"/>
                  <a:pt x="831904" y="721657"/>
                </a:cubicBezTo>
                <a:lnTo>
                  <a:pt x="827990" y="726724"/>
                </a:lnTo>
                <a:lnTo>
                  <a:pt x="831628" y="726866"/>
                </a:lnTo>
                <a:cubicBezTo>
                  <a:pt x="833030" y="728159"/>
                  <a:pt x="835835" y="730746"/>
                  <a:pt x="835965" y="733420"/>
                </a:cubicBezTo>
                <a:cubicBezTo>
                  <a:pt x="838392" y="742043"/>
                  <a:pt x="834002" y="748210"/>
                  <a:pt x="827778" y="751088"/>
                </a:cubicBezTo>
                <a:close/>
                <a:moveTo>
                  <a:pt x="621123" y="852348"/>
                </a:moveTo>
                <a:cubicBezTo>
                  <a:pt x="618363" y="852516"/>
                  <a:pt x="616956" y="851218"/>
                  <a:pt x="615548" y="849919"/>
                </a:cubicBezTo>
                <a:cubicBezTo>
                  <a:pt x="614085" y="845857"/>
                  <a:pt x="616845" y="845689"/>
                  <a:pt x="620957" y="844055"/>
                </a:cubicBezTo>
                <a:cubicBezTo>
                  <a:pt x="620957" y="844055"/>
                  <a:pt x="620957" y="844055"/>
                  <a:pt x="621123" y="852348"/>
                </a:cubicBezTo>
                <a:close/>
                <a:moveTo>
                  <a:pt x="390084" y="967913"/>
                </a:moveTo>
                <a:cubicBezTo>
                  <a:pt x="387729" y="968982"/>
                  <a:pt x="387042" y="970712"/>
                  <a:pt x="385374" y="970050"/>
                </a:cubicBezTo>
                <a:cubicBezTo>
                  <a:pt x="383706" y="969388"/>
                  <a:pt x="384392" y="967657"/>
                  <a:pt x="383411" y="965265"/>
                </a:cubicBezTo>
                <a:cubicBezTo>
                  <a:pt x="384097" y="963534"/>
                  <a:pt x="385766" y="964197"/>
                  <a:pt x="387434" y="964859"/>
                </a:cubicBezTo>
                <a:cubicBezTo>
                  <a:pt x="387434" y="964859"/>
                  <a:pt x="389103" y="965521"/>
                  <a:pt x="390084" y="967913"/>
                </a:cubicBezTo>
                <a:close/>
                <a:moveTo>
                  <a:pt x="1671671" y="365969"/>
                </a:moveTo>
                <a:cubicBezTo>
                  <a:pt x="1664861" y="367559"/>
                  <a:pt x="1664861" y="367559"/>
                  <a:pt x="1664861" y="367559"/>
                </a:cubicBezTo>
                <a:cubicBezTo>
                  <a:pt x="1663816" y="364998"/>
                  <a:pt x="1662772" y="362438"/>
                  <a:pt x="1667803" y="360143"/>
                </a:cubicBezTo>
                <a:cubicBezTo>
                  <a:pt x="1668847" y="362703"/>
                  <a:pt x="1671363" y="361555"/>
                  <a:pt x="1671671" y="365969"/>
                </a:cubicBezTo>
                <a:close/>
                <a:moveTo>
                  <a:pt x="562832" y="895982"/>
                </a:moveTo>
                <a:cubicBezTo>
                  <a:pt x="561136" y="895309"/>
                  <a:pt x="561136" y="895309"/>
                  <a:pt x="559441" y="894636"/>
                </a:cubicBezTo>
                <a:cubicBezTo>
                  <a:pt x="557060" y="895694"/>
                  <a:pt x="557060" y="895694"/>
                  <a:pt x="555365" y="895021"/>
                </a:cubicBezTo>
                <a:cubicBezTo>
                  <a:pt x="555365" y="895021"/>
                  <a:pt x="555365" y="895021"/>
                  <a:pt x="553670" y="894349"/>
                </a:cubicBezTo>
                <a:cubicBezTo>
                  <a:pt x="552340" y="887812"/>
                  <a:pt x="557103" y="885697"/>
                  <a:pt x="561180" y="885312"/>
                </a:cubicBezTo>
                <a:cubicBezTo>
                  <a:pt x="563197" y="890118"/>
                  <a:pt x="564205" y="892521"/>
                  <a:pt x="562832" y="895982"/>
                </a:cubicBezTo>
                <a:close/>
                <a:moveTo>
                  <a:pt x="433721" y="960909"/>
                </a:moveTo>
                <a:cubicBezTo>
                  <a:pt x="429489" y="957298"/>
                  <a:pt x="433107" y="952941"/>
                  <a:pt x="438001" y="954883"/>
                </a:cubicBezTo>
                <a:cubicBezTo>
                  <a:pt x="438970" y="957198"/>
                  <a:pt x="438308" y="958867"/>
                  <a:pt x="433721" y="960909"/>
                </a:cubicBezTo>
                <a:close/>
                <a:moveTo>
                  <a:pt x="1284430" y="556841"/>
                </a:moveTo>
                <a:cubicBezTo>
                  <a:pt x="1284430" y="556841"/>
                  <a:pt x="1283023" y="555543"/>
                  <a:pt x="1283023" y="555543"/>
                </a:cubicBezTo>
                <a:cubicBezTo>
                  <a:pt x="1281560" y="551480"/>
                  <a:pt x="1284320" y="551312"/>
                  <a:pt x="1288432" y="549678"/>
                </a:cubicBezTo>
                <a:cubicBezTo>
                  <a:pt x="1288542" y="555207"/>
                  <a:pt x="1288597" y="557972"/>
                  <a:pt x="1284430" y="556841"/>
                </a:cubicBezTo>
                <a:close/>
                <a:moveTo>
                  <a:pt x="614295" y="879399"/>
                </a:moveTo>
                <a:cubicBezTo>
                  <a:pt x="613289" y="877068"/>
                  <a:pt x="610959" y="878074"/>
                  <a:pt x="612283" y="874738"/>
                </a:cubicBezTo>
                <a:cubicBezTo>
                  <a:pt x="613951" y="875400"/>
                  <a:pt x="615276" y="872063"/>
                  <a:pt x="615276" y="872063"/>
                </a:cubicBezTo>
                <a:cubicBezTo>
                  <a:pt x="615276" y="872063"/>
                  <a:pt x="616944" y="872725"/>
                  <a:pt x="616944" y="872725"/>
                </a:cubicBezTo>
                <a:cubicBezTo>
                  <a:pt x="614613" y="873731"/>
                  <a:pt x="618295" y="879055"/>
                  <a:pt x="614295" y="879399"/>
                </a:cubicBezTo>
                <a:close/>
                <a:moveTo>
                  <a:pt x="6673" y="1170550"/>
                </a:moveTo>
                <a:cubicBezTo>
                  <a:pt x="5005" y="1169888"/>
                  <a:pt x="4318" y="1171618"/>
                  <a:pt x="2650" y="1170956"/>
                </a:cubicBezTo>
                <a:cubicBezTo>
                  <a:pt x="981" y="1170294"/>
                  <a:pt x="0" y="1167901"/>
                  <a:pt x="0" y="1167901"/>
                </a:cubicBezTo>
                <a:cubicBezTo>
                  <a:pt x="1373" y="1164441"/>
                  <a:pt x="3041" y="1165103"/>
                  <a:pt x="4710" y="1165765"/>
                </a:cubicBezTo>
                <a:cubicBezTo>
                  <a:pt x="6378" y="1166427"/>
                  <a:pt x="6378" y="1166427"/>
                  <a:pt x="6673" y="1170550"/>
                </a:cubicBezTo>
                <a:close/>
                <a:moveTo>
                  <a:pt x="961053" y="720339"/>
                </a:moveTo>
                <a:cubicBezTo>
                  <a:pt x="958619" y="722979"/>
                  <a:pt x="954777" y="724319"/>
                  <a:pt x="953370" y="723021"/>
                </a:cubicBezTo>
                <a:cubicBezTo>
                  <a:pt x="951962" y="721722"/>
                  <a:pt x="951772" y="719105"/>
                  <a:pt x="951581" y="716487"/>
                </a:cubicBezTo>
                <a:cubicBezTo>
                  <a:pt x="955423" y="715147"/>
                  <a:pt x="958238" y="717743"/>
                  <a:pt x="961053" y="720339"/>
                </a:cubicBezTo>
                <a:close/>
                <a:moveTo>
                  <a:pt x="1180180" y="616843"/>
                </a:moveTo>
                <a:cubicBezTo>
                  <a:pt x="1178454" y="617286"/>
                  <a:pt x="1176354" y="616705"/>
                  <a:pt x="1175641" y="616049"/>
                </a:cubicBezTo>
                <a:cubicBezTo>
                  <a:pt x="1172721" y="610641"/>
                  <a:pt x="1181050" y="610184"/>
                  <a:pt x="1182475" y="611498"/>
                </a:cubicBezTo>
                <a:cubicBezTo>
                  <a:pt x="1183259" y="614934"/>
                  <a:pt x="1181906" y="616400"/>
                  <a:pt x="1180180" y="616843"/>
                </a:cubicBezTo>
                <a:close/>
                <a:moveTo>
                  <a:pt x="1222559" y="597182"/>
                </a:moveTo>
                <a:cubicBezTo>
                  <a:pt x="1217368" y="595122"/>
                  <a:pt x="1215893" y="588743"/>
                  <a:pt x="1221746" y="589135"/>
                </a:cubicBezTo>
                <a:cubicBezTo>
                  <a:pt x="1226275" y="592863"/>
                  <a:pt x="1223221" y="595513"/>
                  <a:pt x="1222559" y="597182"/>
                </a:cubicBezTo>
                <a:close/>
                <a:moveTo>
                  <a:pt x="701707" y="846178"/>
                </a:moveTo>
                <a:cubicBezTo>
                  <a:pt x="701707" y="846178"/>
                  <a:pt x="701707" y="846178"/>
                  <a:pt x="695004" y="845061"/>
                </a:cubicBezTo>
                <a:cubicBezTo>
                  <a:pt x="692219" y="842491"/>
                  <a:pt x="693089" y="833163"/>
                  <a:pt x="701185" y="835565"/>
                </a:cubicBezTo>
                <a:cubicBezTo>
                  <a:pt x="702839" y="842156"/>
                  <a:pt x="704101" y="840788"/>
                  <a:pt x="701707" y="846178"/>
                </a:cubicBezTo>
                <a:close/>
                <a:moveTo>
                  <a:pt x="949817" y="730233"/>
                </a:moveTo>
                <a:cubicBezTo>
                  <a:pt x="947928" y="731286"/>
                  <a:pt x="945279" y="731780"/>
                  <a:pt x="943584" y="731107"/>
                </a:cubicBezTo>
                <a:cubicBezTo>
                  <a:pt x="942596" y="728655"/>
                  <a:pt x="943302" y="726875"/>
                  <a:pt x="942313" y="724422"/>
                </a:cubicBezTo>
                <a:cubicBezTo>
                  <a:pt x="944714" y="723315"/>
                  <a:pt x="947116" y="722208"/>
                  <a:pt x="948811" y="722881"/>
                </a:cubicBezTo>
                <a:cubicBezTo>
                  <a:pt x="950506" y="723553"/>
                  <a:pt x="950506" y="723553"/>
                  <a:pt x="951494" y="726006"/>
                </a:cubicBezTo>
                <a:cubicBezTo>
                  <a:pt x="952836" y="727568"/>
                  <a:pt x="951706" y="729180"/>
                  <a:pt x="949817" y="730233"/>
                </a:cubicBezTo>
                <a:close/>
                <a:moveTo>
                  <a:pt x="773602" y="814910"/>
                </a:moveTo>
                <a:cubicBezTo>
                  <a:pt x="769761" y="816329"/>
                  <a:pt x="768392" y="815067"/>
                  <a:pt x="767024" y="813804"/>
                </a:cubicBezTo>
                <a:cubicBezTo>
                  <a:pt x="762919" y="810018"/>
                  <a:pt x="763891" y="803472"/>
                  <a:pt x="767733" y="802054"/>
                </a:cubicBezTo>
                <a:cubicBezTo>
                  <a:pt x="770205" y="799373"/>
                  <a:pt x="772942" y="801897"/>
                  <a:pt x="774310" y="803159"/>
                </a:cubicBezTo>
                <a:cubicBezTo>
                  <a:pt x="777047" y="805683"/>
                  <a:pt x="777443" y="813491"/>
                  <a:pt x="773602" y="814910"/>
                </a:cubicBezTo>
                <a:close/>
                <a:moveTo>
                  <a:pt x="1361755" y="542202"/>
                </a:moveTo>
                <a:cubicBezTo>
                  <a:pt x="1357751" y="543719"/>
                  <a:pt x="1355045" y="543828"/>
                  <a:pt x="1353638" y="542529"/>
                </a:cubicBezTo>
                <a:cubicBezTo>
                  <a:pt x="1353420" y="537118"/>
                  <a:pt x="1354718" y="535711"/>
                  <a:pt x="1360129" y="535492"/>
                </a:cubicBezTo>
                <a:cubicBezTo>
                  <a:pt x="1361537" y="536791"/>
                  <a:pt x="1361646" y="539496"/>
                  <a:pt x="1361755" y="542202"/>
                </a:cubicBezTo>
                <a:close/>
                <a:moveTo>
                  <a:pt x="553018" y="928536"/>
                </a:moveTo>
                <a:cubicBezTo>
                  <a:pt x="549007" y="927472"/>
                  <a:pt x="547658" y="926228"/>
                  <a:pt x="546309" y="924984"/>
                </a:cubicBezTo>
                <a:cubicBezTo>
                  <a:pt x="543611" y="922496"/>
                  <a:pt x="542227" y="918583"/>
                  <a:pt x="543506" y="914491"/>
                </a:cubicBezTo>
                <a:cubicBezTo>
                  <a:pt x="546098" y="908974"/>
                  <a:pt x="550109" y="910038"/>
                  <a:pt x="552807" y="912526"/>
                </a:cubicBezTo>
                <a:cubicBezTo>
                  <a:pt x="555505" y="915014"/>
                  <a:pt x="558273" y="922840"/>
                  <a:pt x="553018" y="928536"/>
                </a:cubicBezTo>
                <a:close/>
                <a:moveTo>
                  <a:pt x="1455601" y="510672"/>
                </a:moveTo>
                <a:cubicBezTo>
                  <a:pt x="1451495" y="506886"/>
                  <a:pt x="1452410" y="500403"/>
                  <a:pt x="1457732" y="502870"/>
                </a:cubicBezTo>
                <a:cubicBezTo>
                  <a:pt x="1460620" y="507976"/>
                  <a:pt x="1456818" y="509353"/>
                  <a:pt x="1455601" y="510672"/>
                </a:cubicBezTo>
                <a:close/>
                <a:moveTo>
                  <a:pt x="1146294" y="660307"/>
                </a:moveTo>
                <a:cubicBezTo>
                  <a:pt x="1143101" y="663160"/>
                  <a:pt x="1140615" y="664233"/>
                  <a:pt x="1138835" y="663527"/>
                </a:cubicBezTo>
                <a:cubicBezTo>
                  <a:pt x="1136688" y="658555"/>
                  <a:pt x="1137395" y="656775"/>
                  <a:pt x="1142367" y="654628"/>
                </a:cubicBezTo>
                <a:cubicBezTo>
                  <a:pt x="1144147" y="655335"/>
                  <a:pt x="1145220" y="657821"/>
                  <a:pt x="1146294" y="660307"/>
                </a:cubicBezTo>
                <a:close/>
                <a:moveTo>
                  <a:pt x="1361829" y="563180"/>
                </a:moveTo>
                <a:cubicBezTo>
                  <a:pt x="1360049" y="562474"/>
                  <a:pt x="1358975" y="559988"/>
                  <a:pt x="1357902" y="557502"/>
                </a:cubicBezTo>
                <a:cubicBezTo>
                  <a:pt x="1360388" y="556428"/>
                  <a:pt x="1361094" y="554649"/>
                  <a:pt x="1363580" y="553575"/>
                </a:cubicBezTo>
                <a:cubicBezTo>
                  <a:pt x="1363580" y="553575"/>
                  <a:pt x="1363580" y="553575"/>
                  <a:pt x="1365360" y="554281"/>
                </a:cubicBezTo>
                <a:cubicBezTo>
                  <a:pt x="1367140" y="554987"/>
                  <a:pt x="1368213" y="557473"/>
                  <a:pt x="1367507" y="559253"/>
                </a:cubicBezTo>
                <a:cubicBezTo>
                  <a:pt x="1366095" y="562813"/>
                  <a:pt x="1363608" y="563886"/>
                  <a:pt x="1361829" y="563180"/>
                </a:cubicBezTo>
                <a:close/>
                <a:moveTo>
                  <a:pt x="75130" y="1177572"/>
                </a:moveTo>
                <a:cubicBezTo>
                  <a:pt x="72728" y="1178679"/>
                  <a:pt x="70327" y="1179786"/>
                  <a:pt x="66937" y="1178441"/>
                </a:cubicBezTo>
                <a:cubicBezTo>
                  <a:pt x="65242" y="1177768"/>
                  <a:pt x="62558" y="1174644"/>
                  <a:pt x="63971" y="1171084"/>
                </a:cubicBezTo>
                <a:cubicBezTo>
                  <a:pt x="66372" y="1169977"/>
                  <a:pt x="68774" y="1168869"/>
                  <a:pt x="70469" y="1169542"/>
                </a:cubicBezTo>
                <a:cubicBezTo>
                  <a:pt x="73858" y="1170888"/>
                  <a:pt x="74847" y="1173340"/>
                  <a:pt x="75130" y="1177572"/>
                </a:cubicBezTo>
                <a:close/>
                <a:moveTo>
                  <a:pt x="1079382" y="701736"/>
                </a:moveTo>
                <a:cubicBezTo>
                  <a:pt x="1079382" y="701736"/>
                  <a:pt x="1077603" y="701030"/>
                  <a:pt x="1077603" y="701030"/>
                </a:cubicBezTo>
                <a:cubicBezTo>
                  <a:pt x="1074779" y="697763"/>
                  <a:pt x="1077294" y="696615"/>
                  <a:pt x="1080545" y="693614"/>
                </a:cubicBezTo>
                <a:cubicBezTo>
                  <a:pt x="1082634" y="698734"/>
                  <a:pt x="1083678" y="701295"/>
                  <a:pt x="1079382" y="701736"/>
                </a:cubicBezTo>
                <a:close/>
                <a:moveTo>
                  <a:pt x="982575" y="749959"/>
                </a:moveTo>
                <a:lnTo>
                  <a:pt x="975765" y="749104"/>
                </a:lnTo>
                <a:lnTo>
                  <a:pt x="976619" y="742295"/>
                </a:lnTo>
                <a:lnTo>
                  <a:pt x="982256" y="742067"/>
                </a:lnTo>
                <a:close/>
                <a:moveTo>
                  <a:pt x="743485" y="866468"/>
                </a:moveTo>
                <a:cubicBezTo>
                  <a:pt x="742347" y="866767"/>
                  <a:pt x="740854" y="866676"/>
                  <a:pt x="737525" y="867358"/>
                </a:cubicBezTo>
                <a:cubicBezTo>
                  <a:pt x="731854" y="861101"/>
                  <a:pt x="739884" y="856276"/>
                  <a:pt x="743407" y="857674"/>
                </a:cubicBezTo>
                <a:cubicBezTo>
                  <a:pt x="747317" y="863232"/>
                  <a:pt x="747317" y="863232"/>
                  <a:pt x="747317" y="863232"/>
                </a:cubicBezTo>
                <a:cubicBezTo>
                  <a:pt x="745407" y="865478"/>
                  <a:pt x="744623" y="866169"/>
                  <a:pt x="743485" y="866468"/>
                </a:cubicBezTo>
                <a:close/>
                <a:moveTo>
                  <a:pt x="1225884" y="639273"/>
                </a:moveTo>
                <a:cubicBezTo>
                  <a:pt x="1223553" y="640280"/>
                  <a:pt x="1221222" y="641286"/>
                  <a:pt x="1219554" y="640624"/>
                </a:cubicBezTo>
                <a:cubicBezTo>
                  <a:pt x="1218548" y="638294"/>
                  <a:pt x="1219872" y="634957"/>
                  <a:pt x="1223871" y="634613"/>
                </a:cubicBezTo>
                <a:cubicBezTo>
                  <a:pt x="1225884" y="639273"/>
                  <a:pt x="1225884" y="639273"/>
                  <a:pt x="1225884" y="639273"/>
                </a:cubicBezTo>
                <a:close/>
                <a:moveTo>
                  <a:pt x="890108" y="799589"/>
                </a:moveTo>
                <a:cubicBezTo>
                  <a:pt x="887634" y="800473"/>
                  <a:pt x="884222" y="799858"/>
                  <a:pt x="882071" y="797875"/>
                </a:cubicBezTo>
                <a:cubicBezTo>
                  <a:pt x="880638" y="796552"/>
                  <a:pt x="879204" y="795230"/>
                  <a:pt x="880295" y="791171"/>
                </a:cubicBezTo>
                <a:cubicBezTo>
                  <a:pt x="885516" y="788388"/>
                  <a:pt x="888211" y="788342"/>
                  <a:pt x="892512" y="792308"/>
                </a:cubicBezTo>
                <a:cubicBezTo>
                  <a:pt x="894117" y="796322"/>
                  <a:pt x="892581" y="798705"/>
                  <a:pt x="890108" y="799589"/>
                </a:cubicBezTo>
                <a:close/>
                <a:moveTo>
                  <a:pt x="1250679" y="628941"/>
                </a:moveTo>
                <a:cubicBezTo>
                  <a:pt x="1245955" y="624982"/>
                  <a:pt x="1241563" y="614901"/>
                  <a:pt x="1246618" y="612738"/>
                </a:cubicBezTo>
                <a:cubicBezTo>
                  <a:pt x="1250243" y="614177"/>
                  <a:pt x="1253869" y="615616"/>
                  <a:pt x="1256065" y="620656"/>
                </a:cubicBezTo>
                <a:cubicBezTo>
                  <a:pt x="1254635" y="624258"/>
                  <a:pt x="1255733" y="626778"/>
                  <a:pt x="1250679" y="628941"/>
                </a:cubicBezTo>
                <a:close/>
                <a:moveTo>
                  <a:pt x="485940" y="993649"/>
                </a:moveTo>
                <a:cubicBezTo>
                  <a:pt x="484139" y="992934"/>
                  <a:pt x="482338" y="992219"/>
                  <a:pt x="482338" y="992219"/>
                </a:cubicBezTo>
                <a:cubicBezTo>
                  <a:pt x="478736" y="990790"/>
                  <a:pt x="475781" y="987729"/>
                  <a:pt x="476429" y="986098"/>
                </a:cubicBezTo>
                <a:cubicBezTo>
                  <a:pt x="476429" y="986098"/>
                  <a:pt x="476429" y="986098"/>
                  <a:pt x="481973" y="982633"/>
                </a:cubicBezTo>
                <a:cubicBezTo>
                  <a:pt x="485575" y="984062"/>
                  <a:pt x="489035" y="991101"/>
                  <a:pt x="485940" y="993649"/>
                </a:cubicBezTo>
                <a:close/>
                <a:moveTo>
                  <a:pt x="427226" y="1023567"/>
                </a:moveTo>
                <a:cubicBezTo>
                  <a:pt x="424760" y="1024734"/>
                  <a:pt x="422293" y="1025901"/>
                  <a:pt x="420563" y="1025215"/>
                </a:cubicBezTo>
                <a:cubicBezTo>
                  <a:pt x="418833" y="1024528"/>
                  <a:pt x="417579" y="1017593"/>
                  <a:pt x="421776" y="1017113"/>
                </a:cubicBezTo>
                <a:cubicBezTo>
                  <a:pt x="423506" y="1017799"/>
                  <a:pt x="424500" y="1020340"/>
                  <a:pt x="427226" y="1023567"/>
                </a:cubicBezTo>
                <a:close/>
                <a:moveTo>
                  <a:pt x="612252" y="936098"/>
                </a:moveTo>
                <a:cubicBezTo>
                  <a:pt x="608792" y="934725"/>
                  <a:pt x="606802" y="929644"/>
                  <a:pt x="610999" y="929163"/>
                </a:cubicBezTo>
                <a:cubicBezTo>
                  <a:pt x="612729" y="929850"/>
                  <a:pt x="612729" y="929850"/>
                  <a:pt x="612729" y="929850"/>
                </a:cubicBezTo>
                <a:cubicBezTo>
                  <a:pt x="615195" y="928683"/>
                  <a:pt x="615195" y="928683"/>
                  <a:pt x="615195" y="928683"/>
                </a:cubicBezTo>
                <a:cubicBezTo>
                  <a:pt x="616925" y="929369"/>
                  <a:pt x="616925" y="929369"/>
                  <a:pt x="617920" y="931910"/>
                </a:cubicBezTo>
                <a:cubicBezTo>
                  <a:pt x="615454" y="933077"/>
                  <a:pt x="616449" y="935618"/>
                  <a:pt x="612252" y="936098"/>
                </a:cubicBezTo>
                <a:close/>
                <a:moveTo>
                  <a:pt x="1299004" y="615072"/>
                </a:moveTo>
                <a:cubicBezTo>
                  <a:pt x="1296415" y="616190"/>
                  <a:pt x="1294561" y="615454"/>
                  <a:pt x="1292707" y="614719"/>
                </a:cubicBezTo>
                <a:cubicBezTo>
                  <a:pt x="1290853" y="613983"/>
                  <a:pt x="1290853" y="613983"/>
                  <a:pt x="1291589" y="612129"/>
                </a:cubicBezTo>
                <a:cubicBezTo>
                  <a:pt x="1292325" y="610275"/>
                  <a:pt x="1294179" y="611011"/>
                  <a:pt x="1294179" y="611011"/>
                </a:cubicBezTo>
                <a:cubicBezTo>
                  <a:pt x="1296032" y="611747"/>
                  <a:pt x="1297886" y="612482"/>
                  <a:pt x="1299004" y="615072"/>
                </a:cubicBezTo>
                <a:close/>
                <a:moveTo>
                  <a:pt x="910149" y="802820"/>
                </a:moveTo>
                <a:cubicBezTo>
                  <a:pt x="909467" y="805357"/>
                  <a:pt x="907215" y="807079"/>
                  <a:pt x="903086" y="805803"/>
                </a:cubicBezTo>
                <a:cubicBezTo>
                  <a:pt x="898785" y="801836"/>
                  <a:pt x="898614" y="799145"/>
                  <a:pt x="900967" y="793718"/>
                </a:cubicBezTo>
                <a:cubicBezTo>
                  <a:pt x="904925" y="792303"/>
                  <a:pt x="906359" y="793625"/>
                  <a:pt x="907792" y="794948"/>
                </a:cubicBezTo>
                <a:cubicBezTo>
                  <a:pt x="909942" y="796931"/>
                  <a:pt x="910830" y="800283"/>
                  <a:pt x="910149" y="802820"/>
                </a:cubicBezTo>
                <a:close/>
                <a:moveTo>
                  <a:pt x="1167740" y="680760"/>
                </a:moveTo>
                <a:cubicBezTo>
                  <a:pt x="1164832" y="680972"/>
                  <a:pt x="1164832" y="680972"/>
                  <a:pt x="1163366" y="679619"/>
                </a:cubicBezTo>
                <a:cubicBezTo>
                  <a:pt x="1161900" y="678267"/>
                  <a:pt x="1163319" y="673787"/>
                  <a:pt x="1164761" y="672223"/>
                </a:cubicBezTo>
                <a:cubicBezTo>
                  <a:pt x="1163342" y="676703"/>
                  <a:pt x="1169159" y="676280"/>
                  <a:pt x="1167740" y="680760"/>
                </a:cubicBezTo>
                <a:close/>
                <a:moveTo>
                  <a:pt x="1443591" y="551150"/>
                </a:moveTo>
                <a:cubicBezTo>
                  <a:pt x="1441054" y="551252"/>
                  <a:pt x="1438517" y="551355"/>
                  <a:pt x="1437198" y="550138"/>
                </a:cubicBezTo>
                <a:cubicBezTo>
                  <a:pt x="1437096" y="547601"/>
                  <a:pt x="1439530" y="544962"/>
                  <a:pt x="1443386" y="546077"/>
                </a:cubicBezTo>
                <a:cubicBezTo>
                  <a:pt x="1443591" y="551150"/>
                  <a:pt x="1443591" y="551150"/>
                  <a:pt x="1443591" y="551150"/>
                </a:cubicBezTo>
                <a:close/>
                <a:moveTo>
                  <a:pt x="494548" y="1007487"/>
                </a:moveTo>
                <a:cubicBezTo>
                  <a:pt x="490373" y="1007915"/>
                  <a:pt x="487928" y="1009030"/>
                  <a:pt x="484468" y="1007656"/>
                </a:cubicBezTo>
                <a:cubicBezTo>
                  <a:pt x="481007" y="1006283"/>
                  <a:pt x="478976" y="1001308"/>
                  <a:pt x="480405" y="997706"/>
                </a:cubicBezTo>
                <a:cubicBezTo>
                  <a:pt x="483565" y="994791"/>
                  <a:pt x="486010" y="993676"/>
                  <a:pt x="489470" y="995050"/>
                </a:cubicBezTo>
                <a:cubicBezTo>
                  <a:pt x="492931" y="996423"/>
                  <a:pt x="494962" y="1001398"/>
                  <a:pt x="494548" y="1007487"/>
                </a:cubicBezTo>
                <a:close/>
                <a:moveTo>
                  <a:pt x="811999" y="856976"/>
                </a:moveTo>
                <a:cubicBezTo>
                  <a:pt x="809184" y="854379"/>
                  <a:pt x="806369" y="851783"/>
                  <a:pt x="807395" y="847846"/>
                </a:cubicBezTo>
                <a:cubicBezTo>
                  <a:pt x="810020" y="847825"/>
                  <a:pt x="812645" y="847804"/>
                  <a:pt x="814052" y="849102"/>
                </a:cubicBezTo>
                <a:cubicBezTo>
                  <a:pt x="815460" y="850400"/>
                  <a:pt x="814433" y="854337"/>
                  <a:pt x="811999" y="856976"/>
                </a:cubicBezTo>
                <a:close/>
                <a:moveTo>
                  <a:pt x="536935" y="990689"/>
                </a:moveTo>
                <a:cubicBezTo>
                  <a:pt x="536935" y="990689"/>
                  <a:pt x="536935" y="990689"/>
                  <a:pt x="534214" y="990892"/>
                </a:cubicBezTo>
                <a:cubicBezTo>
                  <a:pt x="532846" y="989630"/>
                  <a:pt x="532846" y="989630"/>
                  <a:pt x="532846" y="989630"/>
                </a:cubicBezTo>
                <a:cubicBezTo>
                  <a:pt x="532846" y="989630"/>
                  <a:pt x="532846" y="989630"/>
                  <a:pt x="532829" y="986902"/>
                </a:cubicBezTo>
                <a:cubicBezTo>
                  <a:pt x="534182" y="985436"/>
                  <a:pt x="534182" y="985436"/>
                  <a:pt x="534182" y="985436"/>
                </a:cubicBezTo>
                <a:cubicBezTo>
                  <a:pt x="534182" y="985436"/>
                  <a:pt x="534182" y="985436"/>
                  <a:pt x="538255" y="983766"/>
                </a:cubicBezTo>
                <a:cubicBezTo>
                  <a:pt x="536902" y="985232"/>
                  <a:pt x="536902" y="985232"/>
                  <a:pt x="536902" y="985232"/>
                </a:cubicBezTo>
                <a:cubicBezTo>
                  <a:pt x="538271" y="986494"/>
                  <a:pt x="538271" y="986494"/>
                  <a:pt x="539623" y="985028"/>
                </a:cubicBezTo>
                <a:cubicBezTo>
                  <a:pt x="539623" y="985028"/>
                  <a:pt x="539623" y="985028"/>
                  <a:pt x="538287" y="989223"/>
                </a:cubicBezTo>
                <a:cubicBezTo>
                  <a:pt x="538287" y="989223"/>
                  <a:pt x="538287" y="989223"/>
                  <a:pt x="536935" y="990689"/>
                </a:cubicBezTo>
                <a:close/>
                <a:moveTo>
                  <a:pt x="1392110" y="584639"/>
                </a:moveTo>
                <a:cubicBezTo>
                  <a:pt x="1391126" y="582360"/>
                  <a:pt x="1390142" y="580081"/>
                  <a:pt x="1390789" y="578450"/>
                </a:cubicBezTo>
                <a:cubicBezTo>
                  <a:pt x="1393716" y="575834"/>
                  <a:pt x="1395347" y="576481"/>
                  <a:pt x="1395347" y="576481"/>
                </a:cubicBezTo>
                <a:cubicBezTo>
                  <a:pt x="1396979" y="577129"/>
                  <a:pt x="1397963" y="579408"/>
                  <a:pt x="1399594" y="580055"/>
                </a:cubicBezTo>
                <a:cubicBezTo>
                  <a:pt x="1398299" y="583318"/>
                  <a:pt x="1397652" y="584949"/>
                  <a:pt x="1392110" y="584639"/>
                </a:cubicBezTo>
                <a:close/>
                <a:moveTo>
                  <a:pt x="951051" y="795666"/>
                </a:moveTo>
                <a:cubicBezTo>
                  <a:pt x="949211" y="796249"/>
                  <a:pt x="947182" y="796331"/>
                  <a:pt x="946533" y="797035"/>
                </a:cubicBezTo>
                <a:cubicBezTo>
                  <a:pt x="947722" y="792922"/>
                  <a:pt x="950209" y="787401"/>
                  <a:pt x="954432" y="791296"/>
                </a:cubicBezTo>
                <a:cubicBezTo>
                  <a:pt x="954541" y="794001"/>
                  <a:pt x="952891" y="795084"/>
                  <a:pt x="951051" y="795666"/>
                </a:cubicBezTo>
                <a:close/>
                <a:moveTo>
                  <a:pt x="1261483" y="648558"/>
                </a:moveTo>
                <a:cubicBezTo>
                  <a:pt x="1258763" y="648762"/>
                  <a:pt x="1257410" y="650228"/>
                  <a:pt x="1256042" y="648965"/>
                </a:cubicBezTo>
                <a:cubicBezTo>
                  <a:pt x="1256042" y="648965"/>
                  <a:pt x="1254673" y="647703"/>
                  <a:pt x="1256026" y="646237"/>
                </a:cubicBezTo>
                <a:cubicBezTo>
                  <a:pt x="1257378" y="644771"/>
                  <a:pt x="1258730" y="643305"/>
                  <a:pt x="1261451" y="643101"/>
                </a:cubicBezTo>
                <a:cubicBezTo>
                  <a:pt x="1261483" y="648558"/>
                  <a:pt x="1261483" y="648558"/>
                  <a:pt x="1261483" y="648558"/>
                </a:cubicBezTo>
                <a:close/>
                <a:moveTo>
                  <a:pt x="981161" y="782086"/>
                </a:moveTo>
                <a:cubicBezTo>
                  <a:pt x="978470" y="782209"/>
                  <a:pt x="975684" y="779639"/>
                  <a:pt x="971695" y="781169"/>
                </a:cubicBezTo>
                <a:cubicBezTo>
                  <a:pt x="968720" y="773215"/>
                  <a:pt x="978186" y="774132"/>
                  <a:pt x="982365" y="777986"/>
                </a:cubicBezTo>
                <a:cubicBezTo>
                  <a:pt x="983758" y="779271"/>
                  <a:pt x="982459" y="780678"/>
                  <a:pt x="981161" y="782086"/>
                </a:cubicBezTo>
                <a:close/>
                <a:moveTo>
                  <a:pt x="1470442" y="550411"/>
                </a:moveTo>
                <a:cubicBezTo>
                  <a:pt x="1467455" y="545020"/>
                  <a:pt x="1466976" y="534034"/>
                  <a:pt x="1472470" y="533830"/>
                </a:cubicBezTo>
                <a:cubicBezTo>
                  <a:pt x="1475337" y="536475"/>
                  <a:pt x="1478204" y="539119"/>
                  <a:pt x="1478444" y="544612"/>
                </a:cubicBezTo>
                <a:cubicBezTo>
                  <a:pt x="1475816" y="547460"/>
                  <a:pt x="1475936" y="550207"/>
                  <a:pt x="1470442" y="550411"/>
                </a:cubicBezTo>
                <a:close/>
                <a:moveTo>
                  <a:pt x="607856" y="962679"/>
                </a:moveTo>
                <a:cubicBezTo>
                  <a:pt x="602224" y="956324"/>
                  <a:pt x="609626" y="953081"/>
                  <a:pt x="613149" y="954479"/>
                </a:cubicBezTo>
                <a:cubicBezTo>
                  <a:pt x="617020" y="960135"/>
                  <a:pt x="611030" y="959818"/>
                  <a:pt x="607856" y="962679"/>
                </a:cubicBezTo>
                <a:close/>
                <a:moveTo>
                  <a:pt x="678213" y="929656"/>
                </a:moveTo>
                <a:cubicBezTo>
                  <a:pt x="676433" y="928950"/>
                  <a:pt x="674653" y="928244"/>
                  <a:pt x="674443" y="923582"/>
                </a:cubicBezTo>
                <a:cubicBezTo>
                  <a:pt x="677007" y="922311"/>
                  <a:pt x="678787" y="923017"/>
                  <a:pt x="678787" y="923017"/>
                </a:cubicBezTo>
                <a:cubicBezTo>
                  <a:pt x="682347" y="924430"/>
                  <a:pt x="682557" y="929091"/>
                  <a:pt x="678213" y="929656"/>
                </a:cubicBezTo>
                <a:close/>
                <a:moveTo>
                  <a:pt x="360817" y="1082763"/>
                </a:moveTo>
                <a:cubicBezTo>
                  <a:pt x="360130" y="1084493"/>
                  <a:pt x="358462" y="1083831"/>
                  <a:pt x="358462" y="1083831"/>
                </a:cubicBezTo>
                <a:cubicBezTo>
                  <a:pt x="355125" y="1082507"/>
                  <a:pt x="354830" y="1078384"/>
                  <a:pt x="358853" y="1077978"/>
                </a:cubicBezTo>
                <a:cubicBezTo>
                  <a:pt x="359835" y="1080370"/>
                  <a:pt x="362190" y="1079302"/>
                  <a:pt x="360817" y="1082763"/>
                </a:cubicBezTo>
                <a:close/>
                <a:moveTo>
                  <a:pt x="1011818" y="774297"/>
                </a:moveTo>
                <a:cubicBezTo>
                  <a:pt x="1010425" y="773012"/>
                  <a:pt x="1007718" y="773152"/>
                  <a:pt x="1007718" y="773152"/>
                </a:cubicBezTo>
                <a:cubicBezTo>
                  <a:pt x="1004933" y="770583"/>
                  <a:pt x="1004774" y="765165"/>
                  <a:pt x="1007323" y="759607"/>
                </a:cubicBezTo>
                <a:cubicBezTo>
                  <a:pt x="1008637" y="758183"/>
                  <a:pt x="1011343" y="758044"/>
                  <a:pt x="1012736" y="759328"/>
                </a:cubicBezTo>
                <a:cubicBezTo>
                  <a:pt x="1016914" y="763182"/>
                  <a:pt x="1015838" y="772733"/>
                  <a:pt x="1011818" y="774297"/>
                </a:cubicBezTo>
                <a:close/>
                <a:moveTo>
                  <a:pt x="487609" y="1024830"/>
                </a:moveTo>
                <a:cubicBezTo>
                  <a:pt x="484905" y="1021754"/>
                  <a:pt x="482889" y="1016948"/>
                  <a:pt x="488338" y="1013102"/>
                </a:cubicBezTo>
                <a:cubicBezTo>
                  <a:pt x="490033" y="1013775"/>
                  <a:pt x="490033" y="1013775"/>
                  <a:pt x="490033" y="1013775"/>
                </a:cubicBezTo>
                <a:cubicBezTo>
                  <a:pt x="491728" y="1014448"/>
                  <a:pt x="491728" y="1014448"/>
                  <a:pt x="492737" y="1016851"/>
                </a:cubicBezTo>
                <a:cubicBezTo>
                  <a:pt x="494432" y="1017523"/>
                  <a:pt x="494432" y="1017523"/>
                  <a:pt x="496127" y="1018196"/>
                </a:cubicBezTo>
                <a:cubicBezTo>
                  <a:pt x="494753" y="1021657"/>
                  <a:pt x="492372" y="1022715"/>
                  <a:pt x="487609" y="1024830"/>
                </a:cubicBezTo>
                <a:close/>
                <a:moveTo>
                  <a:pt x="918940" y="822113"/>
                </a:moveTo>
                <a:cubicBezTo>
                  <a:pt x="918102" y="823375"/>
                  <a:pt x="916736" y="824150"/>
                  <a:pt x="914652" y="823585"/>
                </a:cubicBezTo>
                <a:cubicBezTo>
                  <a:pt x="911782" y="818224"/>
                  <a:pt x="914486" y="815292"/>
                  <a:pt x="920061" y="817720"/>
                </a:cubicBezTo>
                <a:cubicBezTo>
                  <a:pt x="920088" y="819102"/>
                  <a:pt x="919778" y="820851"/>
                  <a:pt x="918940" y="822113"/>
                </a:cubicBezTo>
                <a:close/>
                <a:moveTo>
                  <a:pt x="882190" y="844657"/>
                </a:moveTo>
                <a:cubicBezTo>
                  <a:pt x="877968" y="840762"/>
                  <a:pt x="883270" y="837838"/>
                  <a:pt x="887274" y="836321"/>
                </a:cubicBezTo>
                <a:cubicBezTo>
                  <a:pt x="885976" y="837729"/>
                  <a:pt x="887602" y="844438"/>
                  <a:pt x="882190" y="844657"/>
                </a:cubicBezTo>
                <a:close/>
                <a:moveTo>
                  <a:pt x="1018618" y="780310"/>
                </a:moveTo>
                <a:cubicBezTo>
                  <a:pt x="1018618" y="780310"/>
                  <a:pt x="1018618" y="780310"/>
                  <a:pt x="1011871" y="779152"/>
                </a:cubicBezTo>
                <a:cubicBezTo>
                  <a:pt x="1010318" y="775187"/>
                  <a:pt x="1014250" y="773749"/>
                  <a:pt x="1017065" y="776345"/>
                </a:cubicBezTo>
                <a:cubicBezTo>
                  <a:pt x="1017065" y="776345"/>
                  <a:pt x="1018472" y="777644"/>
                  <a:pt x="1018618" y="780310"/>
                </a:cubicBezTo>
                <a:close/>
                <a:moveTo>
                  <a:pt x="1004383" y="790698"/>
                </a:moveTo>
                <a:cubicBezTo>
                  <a:pt x="1002959" y="789385"/>
                  <a:pt x="999985" y="784036"/>
                  <a:pt x="1002581" y="781221"/>
                </a:cubicBezTo>
                <a:cubicBezTo>
                  <a:pt x="1003879" y="779814"/>
                  <a:pt x="1006602" y="779720"/>
                  <a:pt x="1008026" y="781034"/>
                </a:cubicBezTo>
                <a:cubicBezTo>
                  <a:pt x="1012299" y="784975"/>
                  <a:pt x="1011252" y="791825"/>
                  <a:pt x="1004383" y="790698"/>
                </a:cubicBezTo>
                <a:close/>
                <a:moveTo>
                  <a:pt x="968366" y="809130"/>
                </a:moveTo>
                <a:cubicBezTo>
                  <a:pt x="967456" y="811915"/>
                  <a:pt x="965127" y="813721"/>
                  <a:pt x="960947" y="812500"/>
                </a:cubicBezTo>
                <a:cubicBezTo>
                  <a:pt x="960827" y="809754"/>
                  <a:pt x="957960" y="807109"/>
                  <a:pt x="959034" y="800192"/>
                </a:cubicBezTo>
                <a:cubicBezTo>
                  <a:pt x="959034" y="800192"/>
                  <a:pt x="959034" y="800192"/>
                  <a:pt x="967275" y="799886"/>
                </a:cubicBezTo>
                <a:cubicBezTo>
                  <a:pt x="968769" y="802581"/>
                  <a:pt x="969277" y="806345"/>
                  <a:pt x="968366" y="809130"/>
                </a:cubicBezTo>
                <a:close/>
                <a:moveTo>
                  <a:pt x="1003630" y="795170"/>
                </a:moveTo>
                <a:cubicBezTo>
                  <a:pt x="1002178" y="796203"/>
                  <a:pt x="1000009" y="796415"/>
                  <a:pt x="999108" y="796058"/>
                </a:cubicBezTo>
                <a:cubicBezTo>
                  <a:pt x="994441" y="792060"/>
                  <a:pt x="1002051" y="788642"/>
                  <a:pt x="1003852" y="789357"/>
                </a:cubicBezTo>
                <a:cubicBezTo>
                  <a:pt x="1005818" y="792283"/>
                  <a:pt x="1005082" y="794137"/>
                  <a:pt x="1003630" y="795170"/>
                </a:cubicBezTo>
                <a:close/>
                <a:moveTo>
                  <a:pt x="1391313" y="611017"/>
                </a:moveTo>
                <a:cubicBezTo>
                  <a:pt x="1384092" y="614074"/>
                  <a:pt x="1384092" y="614074"/>
                  <a:pt x="1384092" y="614074"/>
                </a:cubicBezTo>
                <a:cubicBezTo>
                  <a:pt x="1382661" y="607584"/>
                  <a:pt x="1388829" y="602135"/>
                  <a:pt x="1392590" y="597705"/>
                </a:cubicBezTo>
                <a:cubicBezTo>
                  <a:pt x="1394697" y="602489"/>
                  <a:pt x="1395751" y="604882"/>
                  <a:pt x="1395074" y="606587"/>
                </a:cubicBezTo>
                <a:cubicBezTo>
                  <a:pt x="1388529" y="607938"/>
                  <a:pt x="1390937" y="606920"/>
                  <a:pt x="1391313" y="611017"/>
                </a:cubicBezTo>
                <a:close/>
                <a:moveTo>
                  <a:pt x="930636" y="831214"/>
                </a:moveTo>
                <a:cubicBezTo>
                  <a:pt x="927766" y="825853"/>
                  <a:pt x="930470" y="822921"/>
                  <a:pt x="936045" y="825350"/>
                </a:cubicBezTo>
                <a:cubicBezTo>
                  <a:pt x="937508" y="829412"/>
                  <a:pt x="933396" y="831046"/>
                  <a:pt x="930636" y="831214"/>
                </a:cubicBezTo>
                <a:close/>
                <a:moveTo>
                  <a:pt x="1240869" y="683702"/>
                </a:moveTo>
                <a:cubicBezTo>
                  <a:pt x="1237827" y="686501"/>
                  <a:pt x="1236159" y="685839"/>
                  <a:pt x="1236159" y="685839"/>
                </a:cubicBezTo>
                <a:cubicBezTo>
                  <a:pt x="1234490" y="685177"/>
                  <a:pt x="1232822" y="684515"/>
                  <a:pt x="1232822" y="684515"/>
                </a:cubicBezTo>
                <a:cubicBezTo>
                  <a:pt x="1233509" y="682785"/>
                  <a:pt x="1234195" y="681054"/>
                  <a:pt x="1236550" y="679986"/>
                </a:cubicBezTo>
                <a:cubicBezTo>
                  <a:pt x="1237532" y="682378"/>
                  <a:pt x="1239200" y="683040"/>
                  <a:pt x="1240869" y="683702"/>
                </a:cubicBezTo>
                <a:close/>
                <a:moveTo>
                  <a:pt x="342147" y="1112433"/>
                </a:moveTo>
                <a:cubicBezTo>
                  <a:pt x="339559" y="1112651"/>
                  <a:pt x="339567" y="1110053"/>
                  <a:pt x="335680" y="1111678"/>
                </a:cubicBezTo>
                <a:cubicBezTo>
                  <a:pt x="335696" y="1106483"/>
                  <a:pt x="338293" y="1103668"/>
                  <a:pt x="342171" y="1104641"/>
                </a:cubicBezTo>
                <a:cubicBezTo>
                  <a:pt x="343461" y="1105831"/>
                  <a:pt x="344743" y="1109618"/>
                  <a:pt x="342147" y="1112433"/>
                </a:cubicBezTo>
                <a:close/>
                <a:moveTo>
                  <a:pt x="1104723" y="751433"/>
                </a:moveTo>
                <a:cubicBezTo>
                  <a:pt x="1099379" y="751932"/>
                  <a:pt x="1099379" y="751932"/>
                  <a:pt x="1099379" y="751932"/>
                </a:cubicBezTo>
                <a:cubicBezTo>
                  <a:pt x="1099412" y="749249"/>
                  <a:pt x="1099445" y="746565"/>
                  <a:pt x="1103469" y="744850"/>
                </a:cubicBezTo>
                <a:cubicBezTo>
                  <a:pt x="1103436" y="747533"/>
                  <a:pt x="1104755" y="748750"/>
                  <a:pt x="1104723" y="751433"/>
                </a:cubicBezTo>
                <a:close/>
                <a:moveTo>
                  <a:pt x="843257" y="876040"/>
                </a:moveTo>
                <a:lnTo>
                  <a:pt x="835365" y="876358"/>
                </a:lnTo>
                <a:lnTo>
                  <a:pt x="835137" y="870721"/>
                </a:lnTo>
                <a:lnTo>
                  <a:pt x="841856" y="869321"/>
                </a:lnTo>
                <a:close/>
                <a:moveTo>
                  <a:pt x="1520525" y="554819"/>
                </a:moveTo>
                <a:cubicBezTo>
                  <a:pt x="1517706" y="554933"/>
                  <a:pt x="1516240" y="553581"/>
                  <a:pt x="1514774" y="552229"/>
                </a:cubicBezTo>
                <a:cubicBezTo>
                  <a:pt x="1513308" y="550876"/>
                  <a:pt x="1513308" y="550876"/>
                  <a:pt x="1514660" y="549410"/>
                </a:cubicBezTo>
                <a:cubicBezTo>
                  <a:pt x="1516012" y="547944"/>
                  <a:pt x="1517479" y="549296"/>
                  <a:pt x="1517479" y="549296"/>
                </a:cubicBezTo>
                <a:cubicBezTo>
                  <a:pt x="1518945" y="550649"/>
                  <a:pt x="1520411" y="552001"/>
                  <a:pt x="1520525" y="554819"/>
                </a:cubicBezTo>
                <a:close/>
                <a:moveTo>
                  <a:pt x="1051249" y="778811"/>
                </a:moveTo>
                <a:cubicBezTo>
                  <a:pt x="1048618" y="778918"/>
                  <a:pt x="1048618" y="778918"/>
                  <a:pt x="1048618" y="778918"/>
                </a:cubicBezTo>
                <a:cubicBezTo>
                  <a:pt x="1047143" y="775025"/>
                  <a:pt x="1048406" y="773657"/>
                  <a:pt x="1051036" y="773550"/>
                </a:cubicBezTo>
                <a:cubicBezTo>
                  <a:pt x="1052405" y="774813"/>
                  <a:pt x="1052405" y="774813"/>
                  <a:pt x="1051249" y="778811"/>
                </a:cubicBezTo>
                <a:close/>
                <a:moveTo>
                  <a:pt x="1441623" y="597998"/>
                </a:moveTo>
                <a:cubicBezTo>
                  <a:pt x="1437779" y="599517"/>
                  <a:pt x="1436459" y="598301"/>
                  <a:pt x="1436459" y="598301"/>
                </a:cubicBezTo>
                <a:cubicBezTo>
                  <a:pt x="1435140" y="597083"/>
                  <a:pt x="1433821" y="595867"/>
                  <a:pt x="1433821" y="595867"/>
                </a:cubicBezTo>
                <a:cubicBezTo>
                  <a:pt x="1435083" y="594498"/>
                  <a:pt x="1436345" y="593130"/>
                  <a:pt x="1438927" y="592979"/>
                </a:cubicBezTo>
                <a:cubicBezTo>
                  <a:pt x="1438984" y="595564"/>
                  <a:pt x="1440303" y="596781"/>
                  <a:pt x="1441623" y="597998"/>
                </a:cubicBezTo>
                <a:close/>
                <a:moveTo>
                  <a:pt x="901089" y="857109"/>
                </a:moveTo>
                <a:cubicBezTo>
                  <a:pt x="898387" y="858240"/>
                  <a:pt x="894595" y="858037"/>
                  <a:pt x="891788" y="856766"/>
                </a:cubicBezTo>
                <a:cubicBezTo>
                  <a:pt x="891428" y="848527"/>
                  <a:pt x="891428" y="848527"/>
                  <a:pt x="891428" y="848527"/>
                </a:cubicBezTo>
                <a:cubicBezTo>
                  <a:pt x="898236" y="846898"/>
                  <a:pt x="901103" y="849543"/>
                  <a:pt x="903851" y="849441"/>
                </a:cubicBezTo>
                <a:cubicBezTo>
                  <a:pt x="905404" y="853510"/>
                  <a:pt x="903792" y="855977"/>
                  <a:pt x="901089" y="857109"/>
                </a:cubicBezTo>
                <a:close/>
                <a:moveTo>
                  <a:pt x="875165" y="872042"/>
                </a:moveTo>
                <a:cubicBezTo>
                  <a:pt x="873867" y="873450"/>
                  <a:pt x="872568" y="874857"/>
                  <a:pt x="871176" y="873572"/>
                </a:cubicBezTo>
                <a:cubicBezTo>
                  <a:pt x="866997" y="869718"/>
                  <a:pt x="865320" y="860357"/>
                  <a:pt x="873488" y="862681"/>
                </a:cubicBezTo>
                <a:cubicBezTo>
                  <a:pt x="872285" y="866780"/>
                  <a:pt x="875070" y="869350"/>
                  <a:pt x="875165" y="872042"/>
                </a:cubicBezTo>
                <a:close/>
                <a:moveTo>
                  <a:pt x="1311614" y="666577"/>
                </a:moveTo>
                <a:cubicBezTo>
                  <a:pt x="1310148" y="665224"/>
                  <a:pt x="1308682" y="663872"/>
                  <a:pt x="1308478" y="661151"/>
                </a:cubicBezTo>
                <a:cubicBezTo>
                  <a:pt x="1313935" y="661119"/>
                  <a:pt x="1313935" y="661119"/>
                  <a:pt x="1313935" y="661119"/>
                </a:cubicBezTo>
                <a:cubicBezTo>
                  <a:pt x="1314139" y="663840"/>
                  <a:pt x="1314343" y="666560"/>
                  <a:pt x="1311614" y="666577"/>
                </a:cubicBezTo>
                <a:close/>
                <a:moveTo>
                  <a:pt x="1604502" y="527321"/>
                </a:moveTo>
                <a:cubicBezTo>
                  <a:pt x="1601905" y="530136"/>
                  <a:pt x="1599200" y="530245"/>
                  <a:pt x="1597792" y="528947"/>
                </a:cubicBezTo>
                <a:cubicBezTo>
                  <a:pt x="1596385" y="527648"/>
                  <a:pt x="1596276" y="524943"/>
                  <a:pt x="1596166" y="522237"/>
                </a:cubicBezTo>
                <a:cubicBezTo>
                  <a:pt x="1598872" y="522128"/>
                  <a:pt x="1600170" y="520720"/>
                  <a:pt x="1602876" y="520611"/>
                </a:cubicBezTo>
                <a:cubicBezTo>
                  <a:pt x="1602876" y="520611"/>
                  <a:pt x="1602876" y="520611"/>
                  <a:pt x="1604283" y="521910"/>
                </a:cubicBezTo>
                <a:cubicBezTo>
                  <a:pt x="1605691" y="523208"/>
                  <a:pt x="1605800" y="525913"/>
                  <a:pt x="1604502" y="527321"/>
                </a:cubicBezTo>
                <a:close/>
                <a:moveTo>
                  <a:pt x="1298219" y="673215"/>
                </a:moveTo>
                <a:cubicBezTo>
                  <a:pt x="1296605" y="674259"/>
                  <a:pt x="1294566" y="673645"/>
                  <a:pt x="1293158" y="672347"/>
                </a:cubicBezTo>
                <a:cubicBezTo>
                  <a:pt x="1288936" y="668452"/>
                  <a:pt x="1288500" y="660452"/>
                  <a:pt x="1300732" y="664136"/>
                </a:cubicBezTo>
                <a:cubicBezTo>
                  <a:pt x="1301022" y="669469"/>
                  <a:pt x="1299833" y="672171"/>
                  <a:pt x="1298219" y="673215"/>
                </a:cubicBezTo>
                <a:close/>
                <a:moveTo>
                  <a:pt x="770192" y="924904"/>
                </a:moveTo>
                <a:cubicBezTo>
                  <a:pt x="770192" y="924904"/>
                  <a:pt x="770192" y="924904"/>
                  <a:pt x="767464" y="924921"/>
                </a:cubicBezTo>
                <a:cubicBezTo>
                  <a:pt x="767464" y="924921"/>
                  <a:pt x="765998" y="923568"/>
                  <a:pt x="765998" y="923568"/>
                </a:cubicBezTo>
                <a:cubicBezTo>
                  <a:pt x="765998" y="923568"/>
                  <a:pt x="765998" y="923568"/>
                  <a:pt x="764328" y="919495"/>
                </a:cubicBezTo>
                <a:cubicBezTo>
                  <a:pt x="765794" y="920848"/>
                  <a:pt x="767056" y="919479"/>
                  <a:pt x="765590" y="918127"/>
                </a:cubicBezTo>
                <a:cubicBezTo>
                  <a:pt x="765590" y="918127"/>
                  <a:pt x="765590" y="918127"/>
                  <a:pt x="769785" y="919463"/>
                </a:cubicBezTo>
                <a:cubicBezTo>
                  <a:pt x="769785" y="919463"/>
                  <a:pt x="771251" y="920816"/>
                  <a:pt x="771251" y="920816"/>
                </a:cubicBezTo>
                <a:cubicBezTo>
                  <a:pt x="771251" y="920816"/>
                  <a:pt x="771251" y="920816"/>
                  <a:pt x="771454" y="923536"/>
                </a:cubicBezTo>
                <a:cubicBezTo>
                  <a:pt x="769988" y="922184"/>
                  <a:pt x="770192" y="924904"/>
                  <a:pt x="770192" y="924904"/>
                </a:cubicBezTo>
                <a:close/>
                <a:moveTo>
                  <a:pt x="847253" y="892589"/>
                </a:moveTo>
                <a:cubicBezTo>
                  <a:pt x="844712" y="893584"/>
                  <a:pt x="844712" y="893584"/>
                  <a:pt x="844712" y="893584"/>
                </a:cubicBezTo>
                <a:cubicBezTo>
                  <a:pt x="844712" y="893584"/>
                  <a:pt x="842858" y="892848"/>
                  <a:pt x="842858" y="892848"/>
                </a:cubicBezTo>
                <a:cubicBezTo>
                  <a:pt x="839837" y="889646"/>
                  <a:pt x="839837" y="889646"/>
                  <a:pt x="839837" y="889646"/>
                </a:cubicBezTo>
                <a:cubicBezTo>
                  <a:pt x="841691" y="890382"/>
                  <a:pt x="842378" y="888652"/>
                  <a:pt x="840524" y="887916"/>
                </a:cubicBezTo>
                <a:cubicBezTo>
                  <a:pt x="844918" y="887657"/>
                  <a:pt x="844918" y="887657"/>
                  <a:pt x="844918" y="887657"/>
                </a:cubicBezTo>
                <a:cubicBezTo>
                  <a:pt x="844918" y="887657"/>
                  <a:pt x="846772" y="888393"/>
                  <a:pt x="846772" y="888393"/>
                </a:cubicBezTo>
                <a:cubicBezTo>
                  <a:pt x="847939" y="890859"/>
                  <a:pt x="847939" y="890859"/>
                  <a:pt x="847939" y="890859"/>
                </a:cubicBezTo>
                <a:cubicBezTo>
                  <a:pt x="847939" y="890859"/>
                  <a:pt x="845399" y="891854"/>
                  <a:pt x="847253" y="892589"/>
                </a:cubicBezTo>
                <a:close/>
                <a:moveTo>
                  <a:pt x="953004" y="845068"/>
                </a:moveTo>
                <a:cubicBezTo>
                  <a:pt x="951877" y="846633"/>
                  <a:pt x="949228" y="847446"/>
                  <a:pt x="945193" y="846329"/>
                </a:cubicBezTo>
                <a:cubicBezTo>
                  <a:pt x="943755" y="842397"/>
                  <a:pt x="946351" y="839582"/>
                  <a:pt x="951685" y="839292"/>
                </a:cubicBezTo>
                <a:cubicBezTo>
                  <a:pt x="953737" y="841185"/>
                  <a:pt x="954132" y="843503"/>
                  <a:pt x="953004" y="845068"/>
                </a:cubicBezTo>
                <a:close/>
                <a:moveTo>
                  <a:pt x="746577" y="946484"/>
                </a:moveTo>
                <a:cubicBezTo>
                  <a:pt x="744390" y="947578"/>
                  <a:pt x="741723" y="947991"/>
                  <a:pt x="739992" y="947305"/>
                </a:cubicBezTo>
                <a:cubicBezTo>
                  <a:pt x="738262" y="946618"/>
                  <a:pt x="734802" y="945245"/>
                  <a:pt x="736147" y="941855"/>
                </a:cubicBezTo>
                <a:cubicBezTo>
                  <a:pt x="735762" y="937778"/>
                  <a:pt x="741240" y="934066"/>
                  <a:pt x="746431" y="936127"/>
                </a:cubicBezTo>
                <a:cubicBezTo>
                  <a:pt x="748161" y="936813"/>
                  <a:pt x="749892" y="937500"/>
                  <a:pt x="750277" y="941576"/>
                </a:cubicBezTo>
                <a:cubicBezTo>
                  <a:pt x="750469" y="943615"/>
                  <a:pt x="748763" y="945390"/>
                  <a:pt x="746577" y="946484"/>
                </a:cubicBezTo>
                <a:close/>
                <a:moveTo>
                  <a:pt x="1246716" y="708811"/>
                </a:moveTo>
                <a:cubicBezTo>
                  <a:pt x="1245884" y="710418"/>
                  <a:pt x="1244180" y="711560"/>
                  <a:pt x="1242097" y="710995"/>
                </a:cubicBezTo>
                <a:cubicBezTo>
                  <a:pt x="1242041" y="708230"/>
                  <a:pt x="1239227" y="705634"/>
                  <a:pt x="1241931" y="702702"/>
                </a:cubicBezTo>
                <a:cubicBezTo>
                  <a:pt x="1243339" y="704000"/>
                  <a:pt x="1244691" y="702534"/>
                  <a:pt x="1246098" y="703832"/>
                </a:cubicBezTo>
                <a:cubicBezTo>
                  <a:pt x="1247506" y="705130"/>
                  <a:pt x="1247547" y="707204"/>
                  <a:pt x="1246716" y="708811"/>
                </a:cubicBezTo>
                <a:close/>
                <a:moveTo>
                  <a:pt x="999154" y="829653"/>
                </a:moveTo>
                <a:cubicBezTo>
                  <a:pt x="988483" y="827408"/>
                  <a:pt x="979074" y="823795"/>
                  <a:pt x="972190" y="817444"/>
                </a:cubicBezTo>
                <a:cubicBezTo>
                  <a:pt x="970813" y="816175"/>
                  <a:pt x="969436" y="814904"/>
                  <a:pt x="968059" y="813635"/>
                </a:cubicBezTo>
                <a:cubicBezTo>
                  <a:pt x="971387" y="798975"/>
                  <a:pt x="980107" y="786759"/>
                  <a:pt x="988139" y="789102"/>
                </a:cubicBezTo>
                <a:cubicBezTo>
                  <a:pt x="992155" y="790273"/>
                  <a:pt x="993532" y="791544"/>
                  <a:pt x="994909" y="792814"/>
                </a:cubicBezTo>
                <a:cubicBezTo>
                  <a:pt x="1004547" y="801704"/>
                  <a:pt x="1000072" y="820369"/>
                  <a:pt x="999154" y="829653"/>
                </a:cubicBezTo>
                <a:close/>
                <a:moveTo>
                  <a:pt x="604321" y="1022601"/>
                </a:moveTo>
                <a:cubicBezTo>
                  <a:pt x="600799" y="1021203"/>
                  <a:pt x="597634" y="1013767"/>
                  <a:pt x="606091" y="1013003"/>
                </a:cubicBezTo>
                <a:cubicBezTo>
                  <a:pt x="606440" y="1017262"/>
                  <a:pt x="611018" y="1021139"/>
                  <a:pt x="604321" y="1022601"/>
                </a:cubicBezTo>
                <a:close/>
                <a:moveTo>
                  <a:pt x="1241586" y="720727"/>
                </a:moveTo>
                <a:cubicBezTo>
                  <a:pt x="1238990" y="723542"/>
                  <a:pt x="1233461" y="723652"/>
                  <a:pt x="1230529" y="720948"/>
                </a:cubicBezTo>
                <a:cubicBezTo>
                  <a:pt x="1230529" y="720948"/>
                  <a:pt x="1230361" y="718188"/>
                  <a:pt x="1230194" y="715428"/>
                </a:cubicBezTo>
                <a:cubicBezTo>
                  <a:pt x="1232790" y="712613"/>
                  <a:pt x="1237021" y="713910"/>
                  <a:pt x="1238487" y="715263"/>
                </a:cubicBezTo>
                <a:cubicBezTo>
                  <a:pt x="1239953" y="716615"/>
                  <a:pt x="1241419" y="717967"/>
                  <a:pt x="1241586" y="720727"/>
                </a:cubicBezTo>
                <a:close/>
                <a:moveTo>
                  <a:pt x="1047898" y="815640"/>
                </a:moveTo>
                <a:cubicBezTo>
                  <a:pt x="1046681" y="816959"/>
                  <a:pt x="1044247" y="819598"/>
                  <a:pt x="1040293" y="818393"/>
                </a:cubicBezTo>
                <a:cubicBezTo>
                  <a:pt x="1040141" y="815811"/>
                  <a:pt x="1041358" y="814492"/>
                  <a:pt x="1042576" y="813173"/>
                </a:cubicBezTo>
                <a:cubicBezTo>
                  <a:pt x="1043793" y="811853"/>
                  <a:pt x="1043793" y="811853"/>
                  <a:pt x="1043793" y="811853"/>
                </a:cubicBezTo>
                <a:cubicBezTo>
                  <a:pt x="1045161" y="813115"/>
                  <a:pt x="1045161" y="813115"/>
                  <a:pt x="1045161" y="813115"/>
                </a:cubicBezTo>
                <a:cubicBezTo>
                  <a:pt x="1046529" y="814377"/>
                  <a:pt x="1046529" y="814377"/>
                  <a:pt x="1047898" y="815640"/>
                </a:cubicBezTo>
                <a:close/>
                <a:moveTo>
                  <a:pt x="1083617" y="799261"/>
                </a:moveTo>
                <a:cubicBezTo>
                  <a:pt x="1084916" y="797853"/>
                  <a:pt x="1084834" y="795824"/>
                  <a:pt x="1085103" y="794119"/>
                </a:cubicBezTo>
                <a:lnTo>
                  <a:pt x="1088202" y="791369"/>
                </a:lnTo>
                <a:lnTo>
                  <a:pt x="1088909" y="790493"/>
                </a:lnTo>
                <a:cubicBezTo>
                  <a:pt x="1090898" y="795574"/>
                  <a:pt x="1090898" y="795574"/>
                  <a:pt x="1090898" y="795574"/>
                </a:cubicBezTo>
                <a:cubicBezTo>
                  <a:pt x="1088432" y="796741"/>
                  <a:pt x="1087697" y="798595"/>
                  <a:pt x="1085966" y="797908"/>
                </a:cubicBezTo>
                <a:lnTo>
                  <a:pt x="1085962" y="797896"/>
                </a:lnTo>
                <a:close/>
                <a:moveTo>
                  <a:pt x="1065781" y="807773"/>
                </a:moveTo>
                <a:cubicBezTo>
                  <a:pt x="1062974" y="802579"/>
                  <a:pt x="1065570" y="799764"/>
                  <a:pt x="1070904" y="799474"/>
                </a:cubicBezTo>
                <a:cubicBezTo>
                  <a:pt x="1072272" y="800736"/>
                  <a:pt x="1072272" y="800736"/>
                  <a:pt x="1073641" y="801998"/>
                </a:cubicBezTo>
                <a:cubicBezTo>
                  <a:pt x="1073781" y="807337"/>
                  <a:pt x="1069816" y="808890"/>
                  <a:pt x="1065781" y="807773"/>
                </a:cubicBezTo>
                <a:close/>
                <a:moveTo>
                  <a:pt x="1382583" y="659316"/>
                </a:moveTo>
                <a:cubicBezTo>
                  <a:pt x="1383443" y="652667"/>
                  <a:pt x="1383068" y="647359"/>
                  <a:pt x="1388389" y="647305"/>
                </a:cubicBezTo>
                <a:cubicBezTo>
                  <a:pt x="1392662" y="651246"/>
                  <a:pt x="1390565" y="659235"/>
                  <a:pt x="1382583" y="659316"/>
                </a:cubicBezTo>
                <a:close/>
                <a:moveTo>
                  <a:pt x="863553" y="907283"/>
                </a:moveTo>
                <a:cubicBezTo>
                  <a:pt x="860518" y="907778"/>
                  <a:pt x="857115" y="907275"/>
                  <a:pt x="855026" y="905348"/>
                </a:cubicBezTo>
                <a:cubicBezTo>
                  <a:pt x="853633" y="904064"/>
                  <a:pt x="853554" y="901355"/>
                  <a:pt x="854867" y="899930"/>
                </a:cubicBezTo>
                <a:cubicBezTo>
                  <a:pt x="860201" y="896943"/>
                  <a:pt x="865615" y="896664"/>
                  <a:pt x="868400" y="899233"/>
                </a:cubicBezTo>
                <a:cubicBezTo>
                  <a:pt x="868400" y="899233"/>
                  <a:pt x="868479" y="901942"/>
                  <a:pt x="869872" y="903227"/>
                </a:cubicBezTo>
                <a:cubicBezTo>
                  <a:pt x="869255" y="905294"/>
                  <a:pt x="866588" y="906787"/>
                  <a:pt x="863553" y="907283"/>
                </a:cubicBezTo>
                <a:close/>
                <a:moveTo>
                  <a:pt x="960550" y="861846"/>
                </a:moveTo>
                <a:cubicBezTo>
                  <a:pt x="959080" y="863096"/>
                  <a:pt x="956738" y="862889"/>
                  <a:pt x="954685" y="860996"/>
                </a:cubicBezTo>
                <a:cubicBezTo>
                  <a:pt x="954545" y="855657"/>
                  <a:pt x="957142" y="852842"/>
                  <a:pt x="961177" y="853959"/>
                </a:cubicBezTo>
                <a:cubicBezTo>
                  <a:pt x="962616" y="857890"/>
                  <a:pt x="962019" y="860596"/>
                  <a:pt x="960550" y="861846"/>
                </a:cubicBezTo>
                <a:close/>
                <a:moveTo>
                  <a:pt x="883182" y="900711"/>
                </a:moveTo>
                <a:cubicBezTo>
                  <a:pt x="881172" y="901461"/>
                  <a:pt x="878418" y="900875"/>
                  <a:pt x="876282" y="898904"/>
                </a:cubicBezTo>
                <a:cubicBezTo>
                  <a:pt x="874857" y="897591"/>
                  <a:pt x="874731" y="894870"/>
                  <a:pt x="876030" y="893462"/>
                </a:cubicBezTo>
                <a:cubicBezTo>
                  <a:pt x="878626" y="890647"/>
                  <a:pt x="884197" y="893181"/>
                  <a:pt x="885621" y="894495"/>
                </a:cubicBezTo>
                <a:cubicBezTo>
                  <a:pt x="886459" y="897873"/>
                  <a:pt x="885193" y="899961"/>
                  <a:pt x="883182" y="900711"/>
                </a:cubicBezTo>
                <a:close/>
                <a:moveTo>
                  <a:pt x="678772" y="998927"/>
                </a:moveTo>
                <a:cubicBezTo>
                  <a:pt x="675974" y="995885"/>
                  <a:pt x="676636" y="994217"/>
                  <a:pt x="677298" y="992548"/>
                </a:cubicBezTo>
                <a:cubicBezTo>
                  <a:pt x="677298" y="992548"/>
                  <a:pt x="679690" y="991566"/>
                  <a:pt x="679690" y="991566"/>
                </a:cubicBezTo>
                <a:cubicBezTo>
                  <a:pt x="681420" y="992253"/>
                  <a:pt x="682489" y="994608"/>
                  <a:pt x="681827" y="996277"/>
                </a:cubicBezTo>
                <a:cubicBezTo>
                  <a:pt x="681827" y="996277"/>
                  <a:pt x="681827" y="996277"/>
                  <a:pt x="678772" y="998927"/>
                </a:cubicBezTo>
                <a:close/>
                <a:moveTo>
                  <a:pt x="592320" y="1042301"/>
                </a:moveTo>
                <a:cubicBezTo>
                  <a:pt x="589853" y="1043469"/>
                  <a:pt x="589853" y="1043469"/>
                  <a:pt x="588123" y="1042782"/>
                </a:cubicBezTo>
                <a:cubicBezTo>
                  <a:pt x="588123" y="1042782"/>
                  <a:pt x="588123" y="1042782"/>
                  <a:pt x="587128" y="1040241"/>
                </a:cubicBezTo>
                <a:cubicBezTo>
                  <a:pt x="587128" y="1040241"/>
                  <a:pt x="587128" y="1040241"/>
                  <a:pt x="585398" y="1039555"/>
                </a:cubicBezTo>
                <a:cubicBezTo>
                  <a:pt x="582673" y="1036327"/>
                  <a:pt x="587605" y="1033993"/>
                  <a:pt x="591066" y="1035367"/>
                </a:cubicBezTo>
                <a:cubicBezTo>
                  <a:pt x="593791" y="1038594"/>
                  <a:pt x="591325" y="1039761"/>
                  <a:pt x="592320" y="1042301"/>
                </a:cubicBezTo>
                <a:close/>
                <a:moveTo>
                  <a:pt x="924027" y="886142"/>
                </a:moveTo>
                <a:cubicBezTo>
                  <a:pt x="914847" y="887805"/>
                  <a:pt x="896603" y="893770"/>
                  <a:pt x="886965" y="884880"/>
                </a:cubicBezTo>
                <a:cubicBezTo>
                  <a:pt x="885588" y="883610"/>
                  <a:pt x="884211" y="882340"/>
                  <a:pt x="882720" y="878432"/>
                </a:cubicBezTo>
                <a:cubicBezTo>
                  <a:pt x="879737" y="870615"/>
                  <a:pt x="891211" y="860938"/>
                  <a:pt x="905554" y="856439"/>
                </a:cubicBezTo>
                <a:cubicBezTo>
                  <a:pt x="906931" y="857709"/>
                  <a:pt x="908308" y="858979"/>
                  <a:pt x="909685" y="860249"/>
                </a:cubicBezTo>
                <a:cubicBezTo>
                  <a:pt x="916569" y="866599"/>
                  <a:pt x="920929" y="875686"/>
                  <a:pt x="924027" y="886142"/>
                </a:cubicBezTo>
                <a:close/>
                <a:moveTo>
                  <a:pt x="876415" y="909519"/>
                </a:moveTo>
                <a:cubicBezTo>
                  <a:pt x="873745" y="909589"/>
                  <a:pt x="872338" y="908291"/>
                  <a:pt x="872338" y="908291"/>
                </a:cubicBezTo>
                <a:cubicBezTo>
                  <a:pt x="869523" y="905694"/>
                  <a:pt x="870640" y="901660"/>
                  <a:pt x="874717" y="902887"/>
                </a:cubicBezTo>
                <a:cubicBezTo>
                  <a:pt x="876415" y="909519"/>
                  <a:pt x="876415" y="909519"/>
                  <a:pt x="876415" y="909519"/>
                </a:cubicBezTo>
                <a:close/>
                <a:moveTo>
                  <a:pt x="1296603" y="711971"/>
                </a:moveTo>
                <a:cubicBezTo>
                  <a:pt x="1294273" y="712978"/>
                  <a:pt x="1291942" y="713984"/>
                  <a:pt x="1290274" y="713322"/>
                </a:cubicBezTo>
                <a:cubicBezTo>
                  <a:pt x="1290274" y="713322"/>
                  <a:pt x="1290274" y="713322"/>
                  <a:pt x="1289267" y="710991"/>
                </a:cubicBezTo>
                <a:cubicBezTo>
                  <a:pt x="1291598" y="709985"/>
                  <a:pt x="1290591" y="707654"/>
                  <a:pt x="1294591" y="707310"/>
                </a:cubicBezTo>
                <a:cubicBezTo>
                  <a:pt x="1296603" y="711971"/>
                  <a:pt x="1296603" y="711971"/>
                  <a:pt x="1296603" y="711971"/>
                </a:cubicBezTo>
                <a:close/>
                <a:moveTo>
                  <a:pt x="999929" y="853523"/>
                </a:moveTo>
                <a:cubicBezTo>
                  <a:pt x="998667" y="854892"/>
                  <a:pt x="997348" y="853674"/>
                  <a:pt x="997348" y="853674"/>
                </a:cubicBezTo>
                <a:cubicBezTo>
                  <a:pt x="996028" y="852458"/>
                  <a:pt x="994709" y="851240"/>
                  <a:pt x="994652" y="848655"/>
                </a:cubicBezTo>
                <a:cubicBezTo>
                  <a:pt x="998496" y="847136"/>
                  <a:pt x="998553" y="849721"/>
                  <a:pt x="1001135" y="849570"/>
                </a:cubicBezTo>
                <a:cubicBezTo>
                  <a:pt x="1001192" y="852155"/>
                  <a:pt x="998610" y="852306"/>
                  <a:pt x="999929" y="853523"/>
                </a:cubicBezTo>
                <a:close/>
                <a:moveTo>
                  <a:pt x="1012726" y="847887"/>
                </a:moveTo>
                <a:cubicBezTo>
                  <a:pt x="1010138" y="848105"/>
                  <a:pt x="1010138" y="848105"/>
                  <a:pt x="1008847" y="846915"/>
                </a:cubicBezTo>
                <a:cubicBezTo>
                  <a:pt x="1007557" y="845724"/>
                  <a:pt x="1006267" y="844535"/>
                  <a:pt x="1006275" y="841937"/>
                </a:cubicBezTo>
                <a:cubicBezTo>
                  <a:pt x="1006275" y="841937"/>
                  <a:pt x="1006275" y="841937"/>
                  <a:pt x="1016629" y="841067"/>
                </a:cubicBezTo>
                <a:cubicBezTo>
                  <a:pt x="1016621" y="843665"/>
                  <a:pt x="1011444" y="844100"/>
                  <a:pt x="1012726" y="847887"/>
                </a:cubicBezTo>
                <a:close/>
                <a:moveTo>
                  <a:pt x="1626980" y="558257"/>
                </a:moveTo>
                <a:cubicBezTo>
                  <a:pt x="1624600" y="560837"/>
                  <a:pt x="1623410" y="562127"/>
                  <a:pt x="1618349" y="559847"/>
                </a:cubicBezTo>
                <a:cubicBezTo>
                  <a:pt x="1618249" y="557367"/>
                  <a:pt x="1618149" y="554887"/>
                  <a:pt x="1619339" y="553597"/>
                </a:cubicBezTo>
                <a:cubicBezTo>
                  <a:pt x="1623009" y="552207"/>
                  <a:pt x="1624299" y="553396"/>
                  <a:pt x="1624299" y="553396"/>
                </a:cubicBezTo>
                <a:cubicBezTo>
                  <a:pt x="1625589" y="554587"/>
                  <a:pt x="1625690" y="557066"/>
                  <a:pt x="1626980" y="558257"/>
                </a:cubicBezTo>
                <a:close/>
                <a:moveTo>
                  <a:pt x="1342110" y="694706"/>
                </a:moveTo>
                <a:cubicBezTo>
                  <a:pt x="1342142" y="692023"/>
                  <a:pt x="1342142" y="692023"/>
                  <a:pt x="1340823" y="690806"/>
                </a:cubicBezTo>
                <a:cubicBezTo>
                  <a:pt x="1343495" y="690557"/>
                  <a:pt x="1343527" y="687874"/>
                  <a:pt x="1347518" y="688842"/>
                </a:cubicBezTo>
                <a:cubicBezTo>
                  <a:pt x="1346133" y="692991"/>
                  <a:pt x="1346100" y="695674"/>
                  <a:pt x="1342110" y="694706"/>
                </a:cubicBezTo>
                <a:close/>
                <a:moveTo>
                  <a:pt x="147306" y="1265714"/>
                </a:moveTo>
                <a:cubicBezTo>
                  <a:pt x="147306" y="1265714"/>
                  <a:pt x="145987" y="1264497"/>
                  <a:pt x="145987" y="1264497"/>
                </a:cubicBezTo>
                <a:cubicBezTo>
                  <a:pt x="143348" y="1262063"/>
                  <a:pt x="147405" y="1257665"/>
                  <a:pt x="151396" y="1258633"/>
                </a:cubicBezTo>
                <a:cubicBezTo>
                  <a:pt x="152683" y="1262533"/>
                  <a:pt x="149978" y="1265465"/>
                  <a:pt x="147306" y="1265714"/>
                </a:cubicBezTo>
                <a:close/>
                <a:moveTo>
                  <a:pt x="947883" y="884989"/>
                </a:moveTo>
                <a:cubicBezTo>
                  <a:pt x="946563" y="883773"/>
                  <a:pt x="946621" y="886358"/>
                  <a:pt x="944039" y="886509"/>
                </a:cubicBezTo>
                <a:cubicBezTo>
                  <a:pt x="943982" y="883924"/>
                  <a:pt x="941400" y="884075"/>
                  <a:pt x="942605" y="880121"/>
                </a:cubicBezTo>
                <a:cubicBezTo>
                  <a:pt x="945187" y="879970"/>
                  <a:pt x="946506" y="881187"/>
                  <a:pt x="947826" y="882404"/>
                </a:cubicBezTo>
                <a:cubicBezTo>
                  <a:pt x="947826" y="882404"/>
                  <a:pt x="949145" y="883621"/>
                  <a:pt x="947883" y="884989"/>
                </a:cubicBezTo>
                <a:close/>
                <a:moveTo>
                  <a:pt x="1207785" y="762131"/>
                </a:moveTo>
                <a:cubicBezTo>
                  <a:pt x="1206201" y="755617"/>
                  <a:pt x="1203944" y="750797"/>
                  <a:pt x="1208891" y="748837"/>
                </a:cubicBezTo>
                <a:cubicBezTo>
                  <a:pt x="1214294" y="750981"/>
                  <a:pt x="1215206" y="759190"/>
                  <a:pt x="1207785" y="762131"/>
                </a:cubicBezTo>
                <a:close/>
                <a:moveTo>
                  <a:pt x="651515" y="1026785"/>
                </a:moveTo>
                <a:cubicBezTo>
                  <a:pt x="650853" y="1028454"/>
                  <a:pt x="648460" y="1029435"/>
                  <a:pt x="646730" y="1028748"/>
                </a:cubicBezTo>
                <a:cubicBezTo>
                  <a:pt x="646730" y="1028748"/>
                  <a:pt x="645662" y="1026393"/>
                  <a:pt x="645662" y="1026393"/>
                </a:cubicBezTo>
                <a:cubicBezTo>
                  <a:pt x="646324" y="1024725"/>
                  <a:pt x="646986" y="1023056"/>
                  <a:pt x="651108" y="1022761"/>
                </a:cubicBezTo>
                <a:cubicBezTo>
                  <a:pt x="651515" y="1026785"/>
                  <a:pt x="651515" y="1026785"/>
                  <a:pt x="651515" y="1026785"/>
                </a:cubicBezTo>
                <a:close/>
                <a:moveTo>
                  <a:pt x="1144156" y="794391"/>
                </a:moveTo>
                <a:cubicBezTo>
                  <a:pt x="1142302" y="793655"/>
                  <a:pt x="1140448" y="792920"/>
                  <a:pt x="1139281" y="790453"/>
                </a:cubicBezTo>
                <a:cubicBezTo>
                  <a:pt x="1144362" y="788464"/>
                  <a:pt x="1144362" y="788464"/>
                  <a:pt x="1144362" y="788464"/>
                </a:cubicBezTo>
                <a:cubicBezTo>
                  <a:pt x="1145529" y="790930"/>
                  <a:pt x="1146696" y="793396"/>
                  <a:pt x="1144156" y="794391"/>
                </a:cubicBezTo>
                <a:close/>
                <a:moveTo>
                  <a:pt x="1388305" y="680513"/>
                </a:moveTo>
                <a:cubicBezTo>
                  <a:pt x="1385568" y="677989"/>
                  <a:pt x="1382937" y="678095"/>
                  <a:pt x="1381675" y="679463"/>
                </a:cubicBezTo>
                <a:cubicBezTo>
                  <a:pt x="1379044" y="679570"/>
                  <a:pt x="1377782" y="680938"/>
                  <a:pt x="1376414" y="679676"/>
                </a:cubicBezTo>
                <a:cubicBezTo>
                  <a:pt x="1376414" y="679676"/>
                  <a:pt x="1376308" y="677045"/>
                  <a:pt x="1376308" y="677045"/>
                </a:cubicBezTo>
                <a:cubicBezTo>
                  <a:pt x="1381675" y="679463"/>
                  <a:pt x="1381463" y="674202"/>
                  <a:pt x="1384200" y="676727"/>
                </a:cubicBezTo>
                <a:cubicBezTo>
                  <a:pt x="1384200" y="676727"/>
                  <a:pt x="1384200" y="676727"/>
                  <a:pt x="1385568" y="677989"/>
                </a:cubicBezTo>
                <a:cubicBezTo>
                  <a:pt x="1385462" y="675358"/>
                  <a:pt x="1385462" y="675358"/>
                  <a:pt x="1388092" y="675252"/>
                </a:cubicBezTo>
                <a:cubicBezTo>
                  <a:pt x="1388305" y="680513"/>
                  <a:pt x="1388305" y="680513"/>
                  <a:pt x="1388305" y="680513"/>
                </a:cubicBezTo>
                <a:close/>
                <a:moveTo>
                  <a:pt x="1014971" y="859290"/>
                </a:moveTo>
                <a:cubicBezTo>
                  <a:pt x="1012332" y="860532"/>
                  <a:pt x="1012332" y="860532"/>
                  <a:pt x="1010478" y="859797"/>
                </a:cubicBezTo>
                <a:cubicBezTo>
                  <a:pt x="1008624" y="859061"/>
                  <a:pt x="1008340" y="854370"/>
                  <a:pt x="1009125" y="852392"/>
                </a:cubicBezTo>
                <a:cubicBezTo>
                  <a:pt x="1009409" y="857083"/>
                  <a:pt x="1014687" y="854600"/>
                  <a:pt x="1014971" y="859290"/>
                </a:cubicBezTo>
                <a:close/>
                <a:moveTo>
                  <a:pt x="1361564" y="696978"/>
                </a:moveTo>
                <a:cubicBezTo>
                  <a:pt x="1360582" y="694585"/>
                  <a:pt x="1358227" y="695653"/>
                  <a:pt x="1357932" y="691531"/>
                </a:cubicBezTo>
                <a:cubicBezTo>
                  <a:pt x="1360287" y="690462"/>
                  <a:pt x="1360287" y="690462"/>
                  <a:pt x="1361956" y="691125"/>
                </a:cubicBezTo>
                <a:cubicBezTo>
                  <a:pt x="1363624" y="691787"/>
                  <a:pt x="1363624" y="691787"/>
                  <a:pt x="1364606" y="694179"/>
                </a:cubicBezTo>
                <a:cubicBezTo>
                  <a:pt x="1362937" y="693517"/>
                  <a:pt x="1363919" y="695910"/>
                  <a:pt x="1361564" y="696978"/>
                </a:cubicBezTo>
                <a:close/>
                <a:moveTo>
                  <a:pt x="1134038" y="805397"/>
                </a:moveTo>
                <a:cubicBezTo>
                  <a:pt x="1132906" y="806951"/>
                  <a:pt x="1130783" y="807110"/>
                  <a:pt x="1129003" y="806403"/>
                </a:cubicBezTo>
                <a:cubicBezTo>
                  <a:pt x="1123664" y="804285"/>
                  <a:pt x="1120385" y="796975"/>
                  <a:pt x="1133123" y="796021"/>
                </a:cubicBezTo>
                <a:cubicBezTo>
                  <a:pt x="1135309" y="800894"/>
                  <a:pt x="1135169" y="803843"/>
                  <a:pt x="1134038" y="805397"/>
                </a:cubicBezTo>
                <a:close/>
                <a:moveTo>
                  <a:pt x="551027" y="1084712"/>
                </a:moveTo>
                <a:cubicBezTo>
                  <a:pt x="551027" y="1084712"/>
                  <a:pt x="549358" y="1084050"/>
                  <a:pt x="549358" y="1084050"/>
                </a:cubicBezTo>
                <a:cubicBezTo>
                  <a:pt x="549358" y="1084050"/>
                  <a:pt x="550683" y="1080713"/>
                  <a:pt x="549014" y="1080051"/>
                </a:cubicBezTo>
                <a:cubicBezTo>
                  <a:pt x="550338" y="1076714"/>
                  <a:pt x="551345" y="1079045"/>
                  <a:pt x="553675" y="1078039"/>
                </a:cubicBezTo>
                <a:cubicBezTo>
                  <a:pt x="556350" y="1081031"/>
                  <a:pt x="550020" y="1082382"/>
                  <a:pt x="551027" y="1084712"/>
                </a:cubicBezTo>
                <a:close/>
                <a:moveTo>
                  <a:pt x="936814" y="902639"/>
                </a:moveTo>
                <a:cubicBezTo>
                  <a:pt x="936846" y="892249"/>
                  <a:pt x="936846" y="892249"/>
                  <a:pt x="936846" y="892249"/>
                </a:cubicBezTo>
                <a:cubicBezTo>
                  <a:pt x="939434" y="892032"/>
                  <a:pt x="940725" y="893222"/>
                  <a:pt x="942015" y="894412"/>
                </a:cubicBezTo>
                <a:cubicBezTo>
                  <a:pt x="943305" y="895602"/>
                  <a:pt x="943305" y="895602"/>
                  <a:pt x="943297" y="898200"/>
                </a:cubicBezTo>
                <a:cubicBezTo>
                  <a:pt x="939418" y="897227"/>
                  <a:pt x="939402" y="902422"/>
                  <a:pt x="936814" y="902639"/>
                </a:cubicBezTo>
                <a:close/>
                <a:moveTo>
                  <a:pt x="1065044" y="841767"/>
                </a:moveTo>
                <a:cubicBezTo>
                  <a:pt x="1063724" y="840550"/>
                  <a:pt x="1062372" y="842016"/>
                  <a:pt x="1061053" y="840799"/>
                </a:cubicBezTo>
                <a:cubicBezTo>
                  <a:pt x="1059733" y="839582"/>
                  <a:pt x="1061085" y="838116"/>
                  <a:pt x="1061118" y="835433"/>
                </a:cubicBezTo>
                <a:cubicBezTo>
                  <a:pt x="1063790" y="835184"/>
                  <a:pt x="1065110" y="836401"/>
                  <a:pt x="1067781" y="836152"/>
                </a:cubicBezTo>
                <a:cubicBezTo>
                  <a:pt x="1066429" y="837618"/>
                  <a:pt x="1065076" y="839084"/>
                  <a:pt x="1065044" y="841767"/>
                </a:cubicBezTo>
                <a:close/>
                <a:moveTo>
                  <a:pt x="1608133" y="584181"/>
                </a:moveTo>
                <a:cubicBezTo>
                  <a:pt x="1600295" y="584441"/>
                  <a:pt x="1600295" y="584441"/>
                  <a:pt x="1600295" y="584441"/>
                </a:cubicBezTo>
                <a:cubicBezTo>
                  <a:pt x="1601291" y="577870"/>
                  <a:pt x="1609004" y="574999"/>
                  <a:pt x="1614105" y="572215"/>
                </a:cubicBezTo>
                <a:cubicBezTo>
                  <a:pt x="1614353" y="577437"/>
                  <a:pt x="1614478" y="580048"/>
                  <a:pt x="1613234" y="581397"/>
                </a:cubicBezTo>
                <a:cubicBezTo>
                  <a:pt x="1606640" y="580308"/>
                  <a:pt x="1609253" y="580221"/>
                  <a:pt x="1608133" y="584181"/>
                </a:cubicBezTo>
                <a:close/>
                <a:moveTo>
                  <a:pt x="1483489" y="644394"/>
                </a:moveTo>
                <a:cubicBezTo>
                  <a:pt x="1480953" y="644496"/>
                  <a:pt x="1478416" y="644599"/>
                  <a:pt x="1477097" y="643382"/>
                </a:cubicBezTo>
                <a:cubicBezTo>
                  <a:pt x="1477097" y="643382"/>
                  <a:pt x="1477097" y="643382"/>
                  <a:pt x="1476994" y="640845"/>
                </a:cubicBezTo>
                <a:cubicBezTo>
                  <a:pt x="1479531" y="640743"/>
                  <a:pt x="1479428" y="638206"/>
                  <a:pt x="1483284" y="639321"/>
                </a:cubicBezTo>
                <a:cubicBezTo>
                  <a:pt x="1483489" y="644394"/>
                  <a:pt x="1483489" y="644394"/>
                  <a:pt x="1483489" y="644394"/>
                </a:cubicBezTo>
                <a:close/>
                <a:moveTo>
                  <a:pt x="1044675" y="855600"/>
                </a:moveTo>
                <a:cubicBezTo>
                  <a:pt x="1043268" y="854302"/>
                  <a:pt x="1043077" y="851685"/>
                  <a:pt x="1042887" y="849067"/>
                </a:cubicBezTo>
                <a:cubicBezTo>
                  <a:pt x="1046728" y="847726"/>
                  <a:pt x="1046919" y="850344"/>
                  <a:pt x="1049544" y="850323"/>
                </a:cubicBezTo>
                <a:cubicBezTo>
                  <a:pt x="1051141" y="854239"/>
                  <a:pt x="1047300" y="855579"/>
                  <a:pt x="1044675" y="855600"/>
                </a:cubicBezTo>
                <a:close/>
                <a:moveTo>
                  <a:pt x="521633" y="1107954"/>
                </a:moveTo>
                <a:cubicBezTo>
                  <a:pt x="521633" y="1107954"/>
                  <a:pt x="521633" y="1107954"/>
                  <a:pt x="519277" y="1109022"/>
                </a:cubicBezTo>
                <a:cubicBezTo>
                  <a:pt x="517609" y="1108360"/>
                  <a:pt x="517609" y="1108360"/>
                  <a:pt x="517609" y="1108360"/>
                </a:cubicBezTo>
                <a:cubicBezTo>
                  <a:pt x="517609" y="1108360"/>
                  <a:pt x="517609" y="1108360"/>
                  <a:pt x="515941" y="1107697"/>
                </a:cubicBezTo>
                <a:cubicBezTo>
                  <a:pt x="515941" y="1107697"/>
                  <a:pt x="515941" y="1107697"/>
                  <a:pt x="514959" y="1105305"/>
                </a:cubicBezTo>
                <a:cubicBezTo>
                  <a:pt x="517314" y="1104237"/>
                  <a:pt x="517314" y="1104237"/>
                  <a:pt x="515645" y="1103575"/>
                </a:cubicBezTo>
                <a:cubicBezTo>
                  <a:pt x="515645" y="1103575"/>
                  <a:pt x="515645" y="1103575"/>
                  <a:pt x="518001" y="1102506"/>
                </a:cubicBezTo>
                <a:cubicBezTo>
                  <a:pt x="519669" y="1103169"/>
                  <a:pt x="519669" y="1103169"/>
                  <a:pt x="519669" y="1103169"/>
                </a:cubicBezTo>
                <a:cubicBezTo>
                  <a:pt x="519669" y="1103169"/>
                  <a:pt x="519669" y="1103169"/>
                  <a:pt x="521337" y="1103831"/>
                </a:cubicBezTo>
                <a:cubicBezTo>
                  <a:pt x="521337" y="1103831"/>
                  <a:pt x="521337" y="1103831"/>
                  <a:pt x="522319" y="1106223"/>
                </a:cubicBezTo>
                <a:cubicBezTo>
                  <a:pt x="520651" y="1105561"/>
                  <a:pt x="520651" y="1105561"/>
                  <a:pt x="521633" y="1107954"/>
                </a:cubicBezTo>
                <a:close/>
                <a:moveTo>
                  <a:pt x="361530" y="1184789"/>
                </a:moveTo>
                <a:cubicBezTo>
                  <a:pt x="358264" y="1187613"/>
                  <a:pt x="356410" y="1186878"/>
                  <a:pt x="354556" y="1186142"/>
                </a:cubicBezTo>
                <a:cubicBezTo>
                  <a:pt x="350848" y="1184671"/>
                  <a:pt x="350407" y="1180375"/>
                  <a:pt x="351820" y="1176816"/>
                </a:cubicBezTo>
                <a:cubicBezTo>
                  <a:pt x="354380" y="1175772"/>
                  <a:pt x="356234" y="1176507"/>
                  <a:pt x="358087" y="1177243"/>
                </a:cubicBezTo>
                <a:cubicBezTo>
                  <a:pt x="361795" y="1178715"/>
                  <a:pt x="362943" y="1181230"/>
                  <a:pt x="361530" y="1184789"/>
                </a:cubicBezTo>
                <a:close/>
                <a:moveTo>
                  <a:pt x="1359107" y="710742"/>
                </a:moveTo>
                <a:cubicBezTo>
                  <a:pt x="1357118" y="713266"/>
                  <a:pt x="1353686" y="714452"/>
                  <a:pt x="1351128" y="713437"/>
                </a:cubicBezTo>
                <a:cubicBezTo>
                  <a:pt x="1349423" y="712760"/>
                  <a:pt x="1348416" y="710322"/>
                  <a:pt x="1347409" y="707884"/>
                </a:cubicBezTo>
                <a:cubicBezTo>
                  <a:pt x="1347101" y="703685"/>
                  <a:pt x="1353308" y="697993"/>
                  <a:pt x="1358425" y="700024"/>
                </a:cubicBezTo>
                <a:cubicBezTo>
                  <a:pt x="1361641" y="704358"/>
                  <a:pt x="1361096" y="708218"/>
                  <a:pt x="1359107" y="710742"/>
                </a:cubicBezTo>
                <a:close/>
                <a:moveTo>
                  <a:pt x="1377400" y="704102"/>
                </a:moveTo>
                <a:cubicBezTo>
                  <a:pt x="1376078" y="705536"/>
                  <a:pt x="1374755" y="706970"/>
                  <a:pt x="1370668" y="705853"/>
                </a:cubicBezTo>
                <a:cubicBezTo>
                  <a:pt x="1371871" y="699002"/>
                  <a:pt x="1356725" y="687685"/>
                  <a:pt x="1370128" y="681476"/>
                </a:cubicBezTo>
                <a:cubicBezTo>
                  <a:pt x="1377039" y="687851"/>
                  <a:pt x="1371871" y="699002"/>
                  <a:pt x="1377400" y="704102"/>
                </a:cubicBezTo>
                <a:close/>
                <a:moveTo>
                  <a:pt x="1220736" y="779860"/>
                </a:moveTo>
                <a:cubicBezTo>
                  <a:pt x="1217275" y="778486"/>
                  <a:pt x="1214858" y="779530"/>
                  <a:pt x="1214172" y="781260"/>
                </a:cubicBezTo>
                <a:cubicBezTo>
                  <a:pt x="1211754" y="782304"/>
                  <a:pt x="1211068" y="784035"/>
                  <a:pt x="1209337" y="783348"/>
                </a:cubicBezTo>
                <a:cubicBezTo>
                  <a:pt x="1209337" y="783348"/>
                  <a:pt x="1208294" y="780931"/>
                  <a:pt x="1208294" y="780931"/>
                </a:cubicBezTo>
                <a:cubicBezTo>
                  <a:pt x="1214172" y="781260"/>
                  <a:pt x="1212084" y="776426"/>
                  <a:pt x="1215545" y="777800"/>
                </a:cubicBezTo>
                <a:cubicBezTo>
                  <a:pt x="1215545" y="777800"/>
                  <a:pt x="1215545" y="777800"/>
                  <a:pt x="1217275" y="778486"/>
                </a:cubicBezTo>
                <a:cubicBezTo>
                  <a:pt x="1216232" y="776069"/>
                  <a:pt x="1216232" y="776069"/>
                  <a:pt x="1218649" y="775026"/>
                </a:cubicBezTo>
                <a:cubicBezTo>
                  <a:pt x="1220736" y="779860"/>
                  <a:pt x="1220736" y="779860"/>
                  <a:pt x="1220736" y="779860"/>
                </a:cubicBezTo>
                <a:close/>
                <a:moveTo>
                  <a:pt x="1090690" y="841777"/>
                </a:moveTo>
                <a:cubicBezTo>
                  <a:pt x="1087990" y="841922"/>
                  <a:pt x="1087990" y="841922"/>
                  <a:pt x="1086604" y="840644"/>
                </a:cubicBezTo>
                <a:cubicBezTo>
                  <a:pt x="1086604" y="840644"/>
                  <a:pt x="1085218" y="839365"/>
                  <a:pt x="1085218" y="839365"/>
                </a:cubicBezTo>
                <a:cubicBezTo>
                  <a:pt x="1083832" y="838087"/>
                  <a:pt x="1083832" y="838087"/>
                  <a:pt x="1082445" y="836808"/>
                </a:cubicBezTo>
                <a:cubicBezTo>
                  <a:pt x="1081059" y="835529"/>
                  <a:pt x="1079673" y="834251"/>
                  <a:pt x="1075659" y="835820"/>
                </a:cubicBezTo>
                <a:cubicBezTo>
                  <a:pt x="1075659" y="835820"/>
                  <a:pt x="1075659" y="835820"/>
                  <a:pt x="1075515" y="830415"/>
                </a:cubicBezTo>
                <a:cubicBezTo>
                  <a:pt x="1084928" y="828554"/>
                  <a:pt x="1087773" y="833814"/>
                  <a:pt x="1093172" y="833523"/>
                </a:cubicBezTo>
                <a:cubicBezTo>
                  <a:pt x="1096017" y="838783"/>
                  <a:pt x="1090617" y="839074"/>
                  <a:pt x="1090690" y="841777"/>
                </a:cubicBezTo>
                <a:close/>
                <a:moveTo>
                  <a:pt x="1184860" y="797317"/>
                </a:moveTo>
                <a:cubicBezTo>
                  <a:pt x="1181761" y="798648"/>
                  <a:pt x="1178131" y="798522"/>
                  <a:pt x="1176108" y="796656"/>
                </a:cubicBezTo>
                <a:cubicBezTo>
                  <a:pt x="1174759" y="795412"/>
                  <a:pt x="1173411" y="794168"/>
                  <a:pt x="1174631" y="790138"/>
                </a:cubicBezTo>
                <a:cubicBezTo>
                  <a:pt x="1177137" y="784715"/>
                  <a:pt x="1183752" y="785662"/>
                  <a:pt x="1190433" y="789246"/>
                </a:cubicBezTo>
                <a:cubicBezTo>
                  <a:pt x="1190529" y="793201"/>
                  <a:pt x="1187959" y="795987"/>
                  <a:pt x="1184860" y="797317"/>
                </a:cubicBezTo>
                <a:close/>
                <a:moveTo>
                  <a:pt x="296401" y="1220573"/>
                </a:moveTo>
                <a:cubicBezTo>
                  <a:pt x="290893" y="1214268"/>
                  <a:pt x="292305" y="1210708"/>
                  <a:pt x="293400" y="1202902"/>
                </a:cubicBezTo>
                <a:cubicBezTo>
                  <a:pt x="296543" y="1200029"/>
                  <a:pt x="298273" y="1200716"/>
                  <a:pt x="301734" y="1202089"/>
                </a:cubicBezTo>
                <a:cubicBezTo>
                  <a:pt x="303464" y="1202776"/>
                  <a:pt x="306218" y="1205929"/>
                  <a:pt x="307242" y="1208395"/>
                </a:cubicBezTo>
                <a:cubicBezTo>
                  <a:pt x="301663" y="1212361"/>
                  <a:pt x="305441" y="1217981"/>
                  <a:pt x="296401" y="1220573"/>
                </a:cubicBezTo>
                <a:close/>
                <a:moveTo>
                  <a:pt x="1430924" y="681025"/>
                </a:moveTo>
                <a:cubicBezTo>
                  <a:pt x="1428357" y="683455"/>
                  <a:pt x="1425422" y="685224"/>
                  <a:pt x="1420695" y="684702"/>
                </a:cubicBezTo>
                <a:cubicBezTo>
                  <a:pt x="1412118" y="674232"/>
                  <a:pt x="1417963" y="656598"/>
                  <a:pt x="1432915" y="660156"/>
                </a:cubicBezTo>
                <a:cubicBezTo>
                  <a:pt x="1434455" y="664135"/>
                  <a:pt x="1435995" y="668114"/>
                  <a:pt x="1438943" y="673391"/>
                </a:cubicBezTo>
                <a:cubicBezTo>
                  <a:pt x="1435689" y="675506"/>
                  <a:pt x="1433491" y="678595"/>
                  <a:pt x="1430924" y="681025"/>
                </a:cubicBezTo>
                <a:close/>
                <a:moveTo>
                  <a:pt x="1293914" y="749959"/>
                </a:moveTo>
                <a:cubicBezTo>
                  <a:pt x="1290524" y="748614"/>
                  <a:pt x="1285439" y="746596"/>
                  <a:pt x="1292584" y="743422"/>
                </a:cubicBezTo>
                <a:cubicBezTo>
                  <a:pt x="1291897" y="745153"/>
                  <a:pt x="1297991" y="749574"/>
                  <a:pt x="1293914" y="749959"/>
                </a:cubicBezTo>
                <a:close/>
                <a:moveTo>
                  <a:pt x="1096790" y="843974"/>
                </a:moveTo>
                <a:cubicBezTo>
                  <a:pt x="1093696" y="836344"/>
                  <a:pt x="1101728" y="841365"/>
                  <a:pt x="1104108" y="838786"/>
                </a:cubicBezTo>
                <a:cubicBezTo>
                  <a:pt x="1103097" y="842628"/>
                  <a:pt x="1101907" y="843918"/>
                  <a:pt x="1096790" y="843974"/>
                </a:cubicBezTo>
                <a:close/>
                <a:moveTo>
                  <a:pt x="1154442" y="817556"/>
                </a:moveTo>
                <a:cubicBezTo>
                  <a:pt x="1151812" y="817663"/>
                  <a:pt x="1151812" y="817663"/>
                  <a:pt x="1151812" y="817663"/>
                </a:cubicBezTo>
                <a:cubicBezTo>
                  <a:pt x="1151812" y="817663"/>
                  <a:pt x="1151812" y="817663"/>
                  <a:pt x="1150443" y="816400"/>
                </a:cubicBezTo>
                <a:cubicBezTo>
                  <a:pt x="1150337" y="813770"/>
                  <a:pt x="1150337" y="813770"/>
                  <a:pt x="1150337" y="813770"/>
                </a:cubicBezTo>
                <a:cubicBezTo>
                  <a:pt x="1150337" y="813770"/>
                  <a:pt x="1151599" y="812402"/>
                  <a:pt x="1151599" y="812402"/>
                </a:cubicBezTo>
                <a:cubicBezTo>
                  <a:pt x="1154230" y="812295"/>
                  <a:pt x="1154230" y="812295"/>
                  <a:pt x="1154230" y="812295"/>
                </a:cubicBezTo>
                <a:cubicBezTo>
                  <a:pt x="1154230" y="812295"/>
                  <a:pt x="1154230" y="812295"/>
                  <a:pt x="1155599" y="813558"/>
                </a:cubicBezTo>
                <a:cubicBezTo>
                  <a:pt x="1155705" y="816188"/>
                  <a:pt x="1155705" y="816188"/>
                  <a:pt x="1155705" y="816188"/>
                </a:cubicBezTo>
                <a:cubicBezTo>
                  <a:pt x="1155705" y="816188"/>
                  <a:pt x="1154442" y="817556"/>
                  <a:pt x="1154442" y="817556"/>
                </a:cubicBezTo>
                <a:close/>
                <a:moveTo>
                  <a:pt x="1252470" y="772139"/>
                </a:moveTo>
                <a:cubicBezTo>
                  <a:pt x="1243646" y="767120"/>
                  <a:pt x="1240948" y="755427"/>
                  <a:pt x="1246576" y="749030"/>
                </a:cubicBezTo>
                <a:lnTo>
                  <a:pt x="1253108" y="745806"/>
                </a:lnTo>
                <a:lnTo>
                  <a:pt x="1243775" y="748361"/>
                </a:lnTo>
                <a:cubicBezTo>
                  <a:pt x="1242141" y="744249"/>
                  <a:pt x="1243440" y="742841"/>
                  <a:pt x="1244570" y="738674"/>
                </a:cubicBezTo>
                <a:cubicBezTo>
                  <a:pt x="1248801" y="739971"/>
                  <a:pt x="1250266" y="741323"/>
                  <a:pt x="1251733" y="742676"/>
                </a:cubicBezTo>
                <a:lnTo>
                  <a:pt x="1254423" y="745157"/>
                </a:lnTo>
                <a:lnTo>
                  <a:pt x="1255062" y="744842"/>
                </a:lnTo>
                <a:cubicBezTo>
                  <a:pt x="1257928" y="748002"/>
                  <a:pt x="1260794" y="751163"/>
                  <a:pt x="1265440" y="755030"/>
                </a:cubicBezTo>
                <a:cubicBezTo>
                  <a:pt x="1260885" y="761316"/>
                  <a:pt x="1261670" y="769720"/>
                  <a:pt x="1252470" y="772139"/>
                </a:cubicBezTo>
                <a:close/>
                <a:moveTo>
                  <a:pt x="830072" y="975708"/>
                </a:moveTo>
                <a:cubicBezTo>
                  <a:pt x="828292" y="975001"/>
                  <a:pt x="827174" y="972627"/>
                  <a:pt x="826057" y="970252"/>
                </a:cubicBezTo>
                <a:cubicBezTo>
                  <a:pt x="829161" y="967621"/>
                  <a:pt x="832720" y="969034"/>
                  <a:pt x="836280" y="970446"/>
                </a:cubicBezTo>
                <a:cubicBezTo>
                  <a:pt x="834956" y="973783"/>
                  <a:pt x="831852" y="976414"/>
                  <a:pt x="830072" y="975708"/>
                </a:cubicBezTo>
                <a:close/>
                <a:moveTo>
                  <a:pt x="913990" y="935856"/>
                </a:moveTo>
                <a:cubicBezTo>
                  <a:pt x="912621" y="934594"/>
                  <a:pt x="912621" y="934594"/>
                  <a:pt x="911253" y="933332"/>
                </a:cubicBezTo>
                <a:cubicBezTo>
                  <a:pt x="911253" y="933332"/>
                  <a:pt x="911253" y="933332"/>
                  <a:pt x="909884" y="932069"/>
                </a:cubicBezTo>
                <a:cubicBezTo>
                  <a:pt x="909884" y="932069"/>
                  <a:pt x="909884" y="932069"/>
                  <a:pt x="911101" y="930750"/>
                </a:cubicBezTo>
                <a:cubicBezTo>
                  <a:pt x="912318" y="929431"/>
                  <a:pt x="913536" y="928112"/>
                  <a:pt x="916121" y="928054"/>
                </a:cubicBezTo>
                <a:cubicBezTo>
                  <a:pt x="917641" y="931898"/>
                  <a:pt x="915207" y="934537"/>
                  <a:pt x="913990" y="935856"/>
                </a:cubicBezTo>
                <a:close/>
                <a:moveTo>
                  <a:pt x="1182719" y="809693"/>
                </a:moveTo>
                <a:cubicBezTo>
                  <a:pt x="1181786" y="807177"/>
                  <a:pt x="1181786" y="807177"/>
                  <a:pt x="1180118" y="806515"/>
                </a:cubicBezTo>
                <a:cubicBezTo>
                  <a:pt x="1182522" y="805323"/>
                  <a:pt x="1181589" y="802808"/>
                  <a:pt x="1185661" y="802278"/>
                </a:cubicBezTo>
                <a:cubicBezTo>
                  <a:pt x="1185858" y="806648"/>
                  <a:pt x="1186791" y="809163"/>
                  <a:pt x="1182719" y="809693"/>
                </a:cubicBezTo>
                <a:close/>
                <a:moveTo>
                  <a:pt x="1361538" y="727868"/>
                </a:moveTo>
                <a:cubicBezTo>
                  <a:pt x="1358566" y="724543"/>
                  <a:pt x="1359302" y="722689"/>
                  <a:pt x="1362627" y="719717"/>
                </a:cubicBezTo>
                <a:cubicBezTo>
                  <a:pt x="1363745" y="722307"/>
                  <a:pt x="1365599" y="723042"/>
                  <a:pt x="1367453" y="723778"/>
                </a:cubicBezTo>
                <a:cubicBezTo>
                  <a:pt x="1364864" y="724896"/>
                  <a:pt x="1364128" y="726750"/>
                  <a:pt x="1361538" y="727868"/>
                </a:cubicBezTo>
                <a:close/>
                <a:moveTo>
                  <a:pt x="1467338" y="678882"/>
                </a:moveTo>
                <a:cubicBezTo>
                  <a:pt x="1464657" y="676409"/>
                  <a:pt x="1460636" y="672700"/>
                  <a:pt x="1468444" y="672304"/>
                </a:cubicBezTo>
                <a:cubicBezTo>
                  <a:pt x="1467181" y="673672"/>
                  <a:pt x="1471281" y="679986"/>
                  <a:pt x="1467338" y="678882"/>
                </a:cubicBezTo>
                <a:close/>
                <a:moveTo>
                  <a:pt x="1088500" y="860581"/>
                </a:moveTo>
                <a:cubicBezTo>
                  <a:pt x="1087716" y="862137"/>
                  <a:pt x="1086390" y="862868"/>
                  <a:pt x="1084334" y="862274"/>
                </a:cubicBezTo>
                <a:cubicBezTo>
                  <a:pt x="1084225" y="859568"/>
                  <a:pt x="1084006" y="854157"/>
                  <a:pt x="1089418" y="853938"/>
                </a:cubicBezTo>
                <a:cubicBezTo>
                  <a:pt x="1089527" y="856644"/>
                  <a:pt x="1089284" y="859025"/>
                  <a:pt x="1088500" y="860581"/>
                </a:cubicBezTo>
                <a:close/>
                <a:moveTo>
                  <a:pt x="1258601" y="779946"/>
                </a:moveTo>
                <a:cubicBezTo>
                  <a:pt x="1254528" y="781616"/>
                  <a:pt x="1253143" y="777625"/>
                  <a:pt x="1249070" y="779295"/>
                </a:cubicBezTo>
                <a:cubicBezTo>
                  <a:pt x="1249038" y="773838"/>
                  <a:pt x="1255848" y="774693"/>
                  <a:pt x="1257216" y="775955"/>
                </a:cubicBezTo>
                <a:cubicBezTo>
                  <a:pt x="1258585" y="777218"/>
                  <a:pt x="1259953" y="778480"/>
                  <a:pt x="1258601" y="779946"/>
                </a:cubicBezTo>
                <a:close/>
                <a:moveTo>
                  <a:pt x="1018705" y="894357"/>
                </a:moveTo>
                <a:cubicBezTo>
                  <a:pt x="1018705" y="894357"/>
                  <a:pt x="1018705" y="894357"/>
                  <a:pt x="1013499" y="894621"/>
                </a:cubicBezTo>
                <a:cubicBezTo>
                  <a:pt x="1008060" y="887071"/>
                  <a:pt x="1015711" y="881465"/>
                  <a:pt x="1021073" y="886411"/>
                </a:cubicBezTo>
                <a:cubicBezTo>
                  <a:pt x="1021073" y="886411"/>
                  <a:pt x="1021073" y="886411"/>
                  <a:pt x="1022413" y="887647"/>
                </a:cubicBezTo>
                <a:cubicBezTo>
                  <a:pt x="1021151" y="889016"/>
                  <a:pt x="1021229" y="891620"/>
                  <a:pt x="1018705" y="894357"/>
                </a:cubicBezTo>
                <a:close/>
                <a:moveTo>
                  <a:pt x="1294209" y="763404"/>
                </a:moveTo>
                <a:cubicBezTo>
                  <a:pt x="1293899" y="758053"/>
                  <a:pt x="1287764" y="744797"/>
                  <a:pt x="1299899" y="745860"/>
                </a:cubicBezTo>
                <a:cubicBezTo>
                  <a:pt x="1305568" y="751089"/>
                  <a:pt x="1302247" y="763221"/>
                  <a:pt x="1294209" y="763404"/>
                </a:cubicBezTo>
                <a:close/>
                <a:moveTo>
                  <a:pt x="1147008" y="833853"/>
                </a:moveTo>
                <a:cubicBezTo>
                  <a:pt x="1141664" y="834351"/>
                  <a:pt x="1141664" y="834351"/>
                  <a:pt x="1141664" y="834351"/>
                </a:cubicBezTo>
                <a:cubicBezTo>
                  <a:pt x="1140378" y="830451"/>
                  <a:pt x="1144402" y="828736"/>
                  <a:pt x="1145754" y="827270"/>
                </a:cubicBezTo>
                <a:cubicBezTo>
                  <a:pt x="1145721" y="829953"/>
                  <a:pt x="1148393" y="829704"/>
                  <a:pt x="1147008" y="833853"/>
                </a:cubicBezTo>
                <a:close/>
                <a:moveTo>
                  <a:pt x="1359038" y="734601"/>
                </a:moveTo>
                <a:cubicBezTo>
                  <a:pt x="1353699" y="732482"/>
                  <a:pt x="1358127" y="726515"/>
                  <a:pt x="1361686" y="727927"/>
                </a:cubicBezTo>
                <a:cubicBezTo>
                  <a:pt x="1361686" y="727927"/>
                  <a:pt x="1363466" y="728633"/>
                  <a:pt x="1364584" y="731008"/>
                </a:cubicBezTo>
                <a:cubicBezTo>
                  <a:pt x="1360362" y="731264"/>
                  <a:pt x="1363260" y="734345"/>
                  <a:pt x="1359038" y="734601"/>
                </a:cubicBezTo>
                <a:close/>
                <a:moveTo>
                  <a:pt x="405192" y="1188821"/>
                </a:moveTo>
                <a:cubicBezTo>
                  <a:pt x="405192" y="1188821"/>
                  <a:pt x="405192" y="1188821"/>
                  <a:pt x="398617" y="1188183"/>
                </a:cubicBezTo>
                <a:cubicBezTo>
                  <a:pt x="397389" y="1184337"/>
                  <a:pt x="401384" y="1182595"/>
                  <a:pt x="405316" y="1183509"/>
                </a:cubicBezTo>
                <a:cubicBezTo>
                  <a:pt x="405316" y="1183509"/>
                  <a:pt x="405316" y="1183509"/>
                  <a:pt x="405192" y="1188821"/>
                </a:cubicBezTo>
                <a:close/>
                <a:moveTo>
                  <a:pt x="1095225" y="860809"/>
                </a:moveTo>
                <a:cubicBezTo>
                  <a:pt x="1094181" y="858249"/>
                  <a:pt x="1090621" y="856836"/>
                  <a:pt x="1092092" y="853128"/>
                </a:cubicBezTo>
                <a:cubicBezTo>
                  <a:pt x="1093872" y="853835"/>
                  <a:pt x="1094608" y="851981"/>
                  <a:pt x="1096388" y="852687"/>
                </a:cubicBezTo>
                <a:cubicBezTo>
                  <a:pt x="1099947" y="854100"/>
                  <a:pt x="1099520" y="860368"/>
                  <a:pt x="1095225" y="860809"/>
                </a:cubicBezTo>
                <a:close/>
                <a:moveTo>
                  <a:pt x="1073625" y="874825"/>
                </a:moveTo>
                <a:cubicBezTo>
                  <a:pt x="1070896" y="874841"/>
                  <a:pt x="1069430" y="873489"/>
                  <a:pt x="1067964" y="872137"/>
                </a:cubicBezTo>
                <a:cubicBezTo>
                  <a:pt x="1066498" y="870784"/>
                  <a:pt x="1066294" y="868064"/>
                  <a:pt x="1066090" y="865343"/>
                </a:cubicBezTo>
                <a:cubicBezTo>
                  <a:pt x="1068819" y="865327"/>
                  <a:pt x="1070285" y="866679"/>
                  <a:pt x="1071751" y="868032"/>
                </a:cubicBezTo>
                <a:cubicBezTo>
                  <a:pt x="1073217" y="869384"/>
                  <a:pt x="1074683" y="870736"/>
                  <a:pt x="1073625" y="874825"/>
                </a:cubicBezTo>
                <a:close/>
                <a:moveTo>
                  <a:pt x="992962" y="914029"/>
                </a:moveTo>
                <a:cubicBezTo>
                  <a:pt x="990316" y="914121"/>
                  <a:pt x="986286" y="912936"/>
                  <a:pt x="983518" y="910383"/>
                </a:cubicBezTo>
                <a:cubicBezTo>
                  <a:pt x="982133" y="909106"/>
                  <a:pt x="980628" y="905185"/>
                  <a:pt x="980506" y="902540"/>
                </a:cubicBezTo>
                <a:cubicBezTo>
                  <a:pt x="979122" y="901263"/>
                  <a:pt x="976354" y="898710"/>
                  <a:pt x="974970" y="897433"/>
                </a:cubicBezTo>
                <a:cubicBezTo>
                  <a:pt x="970125" y="892965"/>
                  <a:pt x="969129" y="885714"/>
                  <a:pt x="971674" y="879831"/>
                </a:cubicBezTo>
                <a:lnTo>
                  <a:pt x="972236" y="879196"/>
                </a:lnTo>
                <a:lnTo>
                  <a:pt x="970705" y="877098"/>
                </a:lnTo>
                <a:cubicBezTo>
                  <a:pt x="969321" y="875822"/>
                  <a:pt x="967937" y="874545"/>
                  <a:pt x="963907" y="873360"/>
                </a:cubicBezTo>
                <a:cubicBezTo>
                  <a:pt x="960408" y="854937"/>
                  <a:pt x="979950" y="847636"/>
                  <a:pt x="989638" y="856573"/>
                </a:cubicBezTo>
                <a:cubicBezTo>
                  <a:pt x="991022" y="857849"/>
                  <a:pt x="993790" y="860403"/>
                  <a:pt x="995174" y="861679"/>
                </a:cubicBezTo>
                <a:cubicBezTo>
                  <a:pt x="997820" y="861587"/>
                  <a:pt x="1001850" y="862772"/>
                  <a:pt x="1003234" y="864049"/>
                </a:cubicBezTo>
                <a:cubicBezTo>
                  <a:pt x="1006002" y="866602"/>
                  <a:pt x="1007508" y="870524"/>
                  <a:pt x="1007630" y="873169"/>
                </a:cubicBezTo>
                <a:cubicBezTo>
                  <a:pt x="1005106" y="875905"/>
                  <a:pt x="1002671" y="876984"/>
                  <a:pt x="1000278" y="877191"/>
                </a:cubicBezTo>
                <a:lnTo>
                  <a:pt x="993310" y="876009"/>
                </a:lnTo>
                <a:lnTo>
                  <a:pt x="993903" y="876908"/>
                </a:lnTo>
                <a:cubicBezTo>
                  <a:pt x="995287" y="878184"/>
                  <a:pt x="997933" y="878092"/>
                  <a:pt x="1002085" y="881922"/>
                </a:cubicBezTo>
                <a:cubicBezTo>
                  <a:pt x="999561" y="884659"/>
                  <a:pt x="997036" y="887395"/>
                  <a:pt x="994268" y="884842"/>
                </a:cubicBezTo>
                <a:cubicBezTo>
                  <a:pt x="986817" y="895698"/>
                  <a:pt x="1003059" y="903082"/>
                  <a:pt x="992962" y="914029"/>
                </a:cubicBezTo>
                <a:close/>
                <a:moveTo>
                  <a:pt x="1598899" y="626356"/>
                </a:moveTo>
                <a:cubicBezTo>
                  <a:pt x="1597268" y="625708"/>
                  <a:pt x="1596343" y="623281"/>
                  <a:pt x="1596124" y="619074"/>
                </a:cubicBezTo>
                <a:cubicBezTo>
                  <a:pt x="1598461" y="617942"/>
                  <a:pt x="1597536" y="615515"/>
                  <a:pt x="1599168" y="616162"/>
                </a:cubicBezTo>
                <a:cubicBezTo>
                  <a:pt x="1600799" y="616809"/>
                  <a:pt x="1600799" y="616809"/>
                  <a:pt x="1600799" y="616809"/>
                </a:cubicBezTo>
                <a:cubicBezTo>
                  <a:pt x="1602431" y="617457"/>
                  <a:pt x="1602431" y="617457"/>
                  <a:pt x="1604062" y="618104"/>
                </a:cubicBezTo>
                <a:cubicBezTo>
                  <a:pt x="1604987" y="620531"/>
                  <a:pt x="1603575" y="624091"/>
                  <a:pt x="1598899" y="626356"/>
                </a:cubicBezTo>
                <a:close/>
                <a:moveTo>
                  <a:pt x="1213376" y="809842"/>
                </a:moveTo>
                <a:cubicBezTo>
                  <a:pt x="1212038" y="803017"/>
                  <a:pt x="1193839" y="797893"/>
                  <a:pt x="1204118" y="787285"/>
                </a:cubicBezTo>
                <a:cubicBezTo>
                  <a:pt x="1212858" y="790753"/>
                  <a:pt x="1212038" y="803017"/>
                  <a:pt x="1219030" y="805791"/>
                </a:cubicBezTo>
                <a:cubicBezTo>
                  <a:pt x="1218310" y="807604"/>
                  <a:pt x="1217591" y="809417"/>
                  <a:pt x="1213376" y="809842"/>
                </a:cubicBezTo>
                <a:close/>
                <a:moveTo>
                  <a:pt x="1957784" y="456146"/>
                </a:moveTo>
                <a:cubicBezTo>
                  <a:pt x="1950857" y="455184"/>
                  <a:pt x="1950857" y="455184"/>
                  <a:pt x="1950857" y="455184"/>
                </a:cubicBezTo>
                <a:cubicBezTo>
                  <a:pt x="1950801" y="452419"/>
                  <a:pt x="1950746" y="449655"/>
                  <a:pt x="1956266" y="449319"/>
                </a:cubicBezTo>
                <a:cubicBezTo>
                  <a:pt x="1956321" y="452084"/>
                  <a:pt x="1959081" y="451916"/>
                  <a:pt x="1957784" y="456146"/>
                </a:cubicBezTo>
                <a:close/>
                <a:moveTo>
                  <a:pt x="1057628" y="886285"/>
                </a:moveTo>
                <a:cubicBezTo>
                  <a:pt x="1052385" y="889145"/>
                  <a:pt x="1047141" y="892006"/>
                  <a:pt x="1041511" y="886812"/>
                </a:cubicBezTo>
                <a:cubicBezTo>
                  <a:pt x="1040996" y="876075"/>
                  <a:pt x="1044832" y="871916"/>
                  <a:pt x="1055576" y="871564"/>
                </a:cubicBezTo>
                <a:cubicBezTo>
                  <a:pt x="1055576" y="871564"/>
                  <a:pt x="1056984" y="872863"/>
                  <a:pt x="1056984" y="872863"/>
                </a:cubicBezTo>
                <a:cubicBezTo>
                  <a:pt x="1061206" y="876757"/>
                  <a:pt x="1060185" y="883513"/>
                  <a:pt x="1057628" y="886285"/>
                </a:cubicBezTo>
                <a:close/>
                <a:moveTo>
                  <a:pt x="722935" y="1047000"/>
                </a:moveTo>
                <a:cubicBezTo>
                  <a:pt x="718160" y="1051922"/>
                  <a:pt x="710492" y="1054433"/>
                  <a:pt x="704285" y="1051970"/>
                </a:cubicBezTo>
                <a:cubicBezTo>
                  <a:pt x="702512" y="1051266"/>
                  <a:pt x="701431" y="1048818"/>
                  <a:pt x="701431" y="1048818"/>
                </a:cubicBezTo>
                <a:lnTo>
                  <a:pt x="700279" y="1032593"/>
                </a:lnTo>
                <a:lnTo>
                  <a:pt x="696051" y="1032012"/>
                </a:lnTo>
                <a:cubicBezTo>
                  <a:pt x="681865" y="1026382"/>
                  <a:pt x="684854" y="1003333"/>
                  <a:pt x="701810" y="1001983"/>
                </a:cubicBezTo>
                <a:cubicBezTo>
                  <a:pt x="701810" y="1001983"/>
                  <a:pt x="704276" y="1000942"/>
                  <a:pt x="706049" y="1001646"/>
                </a:cubicBezTo>
                <a:cubicBezTo>
                  <a:pt x="712256" y="1004109"/>
                  <a:pt x="716115" y="1011194"/>
                  <a:pt x="716217" y="1018050"/>
                </a:cubicBezTo>
                <a:lnTo>
                  <a:pt x="714744" y="1022976"/>
                </a:lnTo>
                <a:lnTo>
                  <a:pt x="717830" y="1023011"/>
                </a:lnTo>
                <a:cubicBezTo>
                  <a:pt x="719603" y="1023714"/>
                  <a:pt x="723150" y="1025122"/>
                  <a:pt x="724231" y="1027571"/>
                </a:cubicBezTo>
                <a:cubicBezTo>
                  <a:pt x="729593" y="1034748"/>
                  <a:pt x="727710" y="1042079"/>
                  <a:pt x="722935" y="1047000"/>
                </a:cubicBezTo>
                <a:close/>
                <a:moveTo>
                  <a:pt x="634969" y="1089697"/>
                </a:moveTo>
                <a:cubicBezTo>
                  <a:pt x="634033" y="1090756"/>
                  <a:pt x="632306" y="1091215"/>
                  <a:pt x="630526" y="1090509"/>
                </a:cubicBezTo>
                <a:cubicBezTo>
                  <a:pt x="630526" y="1090509"/>
                  <a:pt x="628747" y="1089803"/>
                  <a:pt x="627752" y="1087119"/>
                </a:cubicBezTo>
                <a:cubicBezTo>
                  <a:pt x="631101" y="1083870"/>
                  <a:pt x="632881" y="1084576"/>
                  <a:pt x="634661" y="1085283"/>
                </a:cubicBezTo>
                <a:cubicBezTo>
                  <a:pt x="636048" y="1086978"/>
                  <a:pt x="635904" y="1088637"/>
                  <a:pt x="634969" y="1089697"/>
                </a:cubicBezTo>
                <a:close/>
                <a:moveTo>
                  <a:pt x="1413715" y="719676"/>
                </a:moveTo>
                <a:cubicBezTo>
                  <a:pt x="1410611" y="722450"/>
                  <a:pt x="1408881" y="721764"/>
                  <a:pt x="1407150" y="721077"/>
                </a:cubicBezTo>
                <a:cubicBezTo>
                  <a:pt x="1402646" y="717287"/>
                  <a:pt x="1408524" y="717616"/>
                  <a:pt x="1410941" y="716572"/>
                </a:cubicBezTo>
                <a:cubicBezTo>
                  <a:pt x="1413715" y="719676"/>
                  <a:pt x="1413715" y="719676"/>
                  <a:pt x="1413715" y="719676"/>
                </a:cubicBezTo>
                <a:close/>
                <a:moveTo>
                  <a:pt x="1098243" y="870075"/>
                </a:moveTo>
                <a:cubicBezTo>
                  <a:pt x="1096830" y="873634"/>
                  <a:pt x="1091710" y="875723"/>
                  <a:pt x="1088002" y="874251"/>
                </a:cubicBezTo>
                <a:cubicBezTo>
                  <a:pt x="1088002" y="874251"/>
                  <a:pt x="1086855" y="871736"/>
                  <a:pt x="1085707" y="869221"/>
                </a:cubicBezTo>
                <a:cubicBezTo>
                  <a:pt x="1087120" y="865661"/>
                  <a:pt x="1091534" y="865353"/>
                  <a:pt x="1093387" y="866088"/>
                </a:cubicBezTo>
                <a:cubicBezTo>
                  <a:pt x="1095241" y="866824"/>
                  <a:pt x="1097095" y="867560"/>
                  <a:pt x="1098243" y="870075"/>
                </a:cubicBezTo>
                <a:close/>
                <a:moveTo>
                  <a:pt x="1325922" y="762265"/>
                </a:moveTo>
                <a:cubicBezTo>
                  <a:pt x="1320579" y="762764"/>
                  <a:pt x="1320579" y="762764"/>
                  <a:pt x="1320579" y="762764"/>
                </a:cubicBezTo>
                <a:cubicBezTo>
                  <a:pt x="1320612" y="760080"/>
                  <a:pt x="1321997" y="755931"/>
                  <a:pt x="1324669" y="755682"/>
                </a:cubicBezTo>
                <a:cubicBezTo>
                  <a:pt x="1324636" y="758365"/>
                  <a:pt x="1327307" y="758116"/>
                  <a:pt x="1325922" y="762265"/>
                </a:cubicBezTo>
                <a:close/>
                <a:moveTo>
                  <a:pt x="1139098" y="852262"/>
                </a:moveTo>
                <a:cubicBezTo>
                  <a:pt x="1136431" y="853010"/>
                  <a:pt x="1133372" y="852754"/>
                  <a:pt x="1131236" y="850783"/>
                </a:cubicBezTo>
                <a:cubicBezTo>
                  <a:pt x="1131236" y="850783"/>
                  <a:pt x="1129812" y="849470"/>
                  <a:pt x="1129666" y="846770"/>
                </a:cubicBezTo>
                <a:cubicBezTo>
                  <a:pt x="1133502" y="842611"/>
                  <a:pt x="1140186" y="841080"/>
                  <a:pt x="1145301" y="835535"/>
                </a:cubicBezTo>
                <a:cubicBezTo>
                  <a:pt x="1149719" y="842176"/>
                  <a:pt x="1140332" y="843780"/>
                  <a:pt x="1144605" y="847721"/>
                </a:cubicBezTo>
                <a:cubicBezTo>
                  <a:pt x="1144038" y="849764"/>
                  <a:pt x="1141764" y="851515"/>
                  <a:pt x="1139098" y="852262"/>
                </a:cubicBezTo>
                <a:close/>
                <a:moveTo>
                  <a:pt x="902428" y="965112"/>
                </a:moveTo>
                <a:cubicBezTo>
                  <a:pt x="898536" y="966586"/>
                  <a:pt x="898536" y="966586"/>
                  <a:pt x="897167" y="965324"/>
                </a:cubicBezTo>
                <a:cubicBezTo>
                  <a:pt x="897061" y="962693"/>
                  <a:pt x="898323" y="961325"/>
                  <a:pt x="902322" y="962481"/>
                </a:cubicBezTo>
                <a:cubicBezTo>
                  <a:pt x="902322" y="962481"/>
                  <a:pt x="902322" y="962481"/>
                  <a:pt x="902428" y="965112"/>
                </a:cubicBezTo>
                <a:close/>
                <a:moveTo>
                  <a:pt x="1554770" y="655882"/>
                </a:moveTo>
                <a:cubicBezTo>
                  <a:pt x="1552938" y="657215"/>
                  <a:pt x="1550157" y="657656"/>
                  <a:pt x="1548356" y="656942"/>
                </a:cubicBezTo>
                <a:lnTo>
                  <a:pt x="1549227" y="653107"/>
                </a:lnTo>
                <a:lnTo>
                  <a:pt x="1548312" y="651045"/>
                </a:lnTo>
                <a:cubicBezTo>
                  <a:pt x="1547810" y="650266"/>
                  <a:pt x="1547466" y="649315"/>
                  <a:pt x="1548068" y="647338"/>
                </a:cubicBezTo>
                <a:cubicBezTo>
                  <a:pt x="1550650" y="647187"/>
                  <a:pt x="1550650" y="647187"/>
                  <a:pt x="1551969" y="648404"/>
                </a:cubicBezTo>
                <a:lnTo>
                  <a:pt x="1552598" y="650141"/>
                </a:lnTo>
                <a:lnTo>
                  <a:pt x="1555489" y="649472"/>
                </a:lnTo>
                <a:cubicBezTo>
                  <a:pt x="1557484" y="652324"/>
                  <a:pt x="1556602" y="654548"/>
                  <a:pt x="1554770" y="655882"/>
                </a:cubicBezTo>
                <a:close/>
                <a:moveTo>
                  <a:pt x="1447928" y="709166"/>
                </a:moveTo>
                <a:cubicBezTo>
                  <a:pt x="1443041" y="711285"/>
                  <a:pt x="1441293" y="710591"/>
                  <a:pt x="1437797" y="709204"/>
                </a:cubicBezTo>
                <a:cubicBezTo>
                  <a:pt x="1429057" y="705735"/>
                  <a:pt x="1428325" y="687185"/>
                  <a:pt x="1445448" y="689923"/>
                </a:cubicBezTo>
                <a:cubicBezTo>
                  <a:pt x="1451049" y="696203"/>
                  <a:pt x="1450710" y="702155"/>
                  <a:pt x="1447928" y="709166"/>
                </a:cubicBezTo>
                <a:close/>
                <a:moveTo>
                  <a:pt x="1357680" y="752732"/>
                </a:moveTo>
                <a:cubicBezTo>
                  <a:pt x="1357018" y="754400"/>
                  <a:pt x="1355288" y="753714"/>
                  <a:pt x="1353557" y="753027"/>
                </a:cubicBezTo>
                <a:cubicBezTo>
                  <a:pt x="1350097" y="751654"/>
                  <a:pt x="1349690" y="747630"/>
                  <a:pt x="1349284" y="743607"/>
                </a:cubicBezTo>
                <a:cubicBezTo>
                  <a:pt x="1351014" y="744293"/>
                  <a:pt x="1351014" y="744293"/>
                  <a:pt x="1352745" y="744980"/>
                </a:cubicBezTo>
                <a:cubicBezTo>
                  <a:pt x="1356206" y="746353"/>
                  <a:pt x="1359004" y="749395"/>
                  <a:pt x="1357680" y="752732"/>
                </a:cubicBezTo>
                <a:close/>
                <a:moveTo>
                  <a:pt x="1542266" y="665690"/>
                </a:moveTo>
                <a:cubicBezTo>
                  <a:pt x="1539504" y="667332"/>
                  <a:pt x="1535874" y="667206"/>
                  <a:pt x="1533851" y="665340"/>
                </a:cubicBezTo>
                <a:cubicBezTo>
                  <a:pt x="1532502" y="664096"/>
                  <a:pt x="1532438" y="661459"/>
                  <a:pt x="1532374" y="658822"/>
                </a:cubicBezTo>
                <a:cubicBezTo>
                  <a:pt x="1533595" y="654792"/>
                  <a:pt x="1541431" y="651709"/>
                  <a:pt x="1545478" y="655442"/>
                </a:cubicBezTo>
                <a:cubicBezTo>
                  <a:pt x="1546923" y="660642"/>
                  <a:pt x="1545028" y="664049"/>
                  <a:pt x="1542266" y="665690"/>
                </a:cubicBezTo>
                <a:close/>
                <a:moveTo>
                  <a:pt x="936036" y="954022"/>
                </a:moveTo>
                <a:cubicBezTo>
                  <a:pt x="936069" y="951339"/>
                  <a:pt x="934750" y="950122"/>
                  <a:pt x="934783" y="947439"/>
                </a:cubicBezTo>
                <a:cubicBezTo>
                  <a:pt x="937454" y="947190"/>
                  <a:pt x="938807" y="945724"/>
                  <a:pt x="940126" y="946941"/>
                </a:cubicBezTo>
                <a:cubicBezTo>
                  <a:pt x="941446" y="948158"/>
                  <a:pt x="940093" y="949624"/>
                  <a:pt x="941413" y="950841"/>
                </a:cubicBezTo>
                <a:cubicBezTo>
                  <a:pt x="938741" y="951090"/>
                  <a:pt x="937389" y="952556"/>
                  <a:pt x="936036" y="954022"/>
                </a:cubicBezTo>
                <a:close/>
                <a:moveTo>
                  <a:pt x="1379602" y="745569"/>
                </a:moveTo>
                <a:cubicBezTo>
                  <a:pt x="1378094" y="746132"/>
                  <a:pt x="1375696" y="745874"/>
                  <a:pt x="1372262" y="745311"/>
                </a:cubicBezTo>
                <a:cubicBezTo>
                  <a:pt x="1370586" y="738555"/>
                  <a:pt x="1377329" y="736960"/>
                  <a:pt x="1380178" y="739587"/>
                </a:cubicBezTo>
                <a:cubicBezTo>
                  <a:pt x="1381602" y="740901"/>
                  <a:pt x="1381602" y="740901"/>
                  <a:pt x="1381602" y="740901"/>
                </a:cubicBezTo>
                <a:cubicBezTo>
                  <a:pt x="1381728" y="743622"/>
                  <a:pt x="1381110" y="745006"/>
                  <a:pt x="1379602" y="745569"/>
                </a:cubicBezTo>
                <a:close/>
                <a:moveTo>
                  <a:pt x="867003" y="990363"/>
                </a:moveTo>
                <a:lnTo>
                  <a:pt x="860341" y="992011"/>
                </a:lnTo>
                <a:lnTo>
                  <a:pt x="858693" y="985349"/>
                </a:lnTo>
                <a:lnTo>
                  <a:pt x="863872" y="983112"/>
                </a:lnTo>
                <a:close/>
                <a:moveTo>
                  <a:pt x="1029822" y="913536"/>
                </a:moveTo>
                <a:cubicBezTo>
                  <a:pt x="1028400" y="909783"/>
                  <a:pt x="1027183" y="911102"/>
                  <a:pt x="1029515" y="905927"/>
                </a:cubicBezTo>
                <a:cubicBezTo>
                  <a:pt x="1030834" y="907144"/>
                  <a:pt x="1032051" y="905824"/>
                  <a:pt x="1033371" y="907042"/>
                </a:cubicBezTo>
                <a:cubicBezTo>
                  <a:pt x="1036009" y="909476"/>
                  <a:pt x="1033576" y="912114"/>
                  <a:pt x="1029822" y="913536"/>
                </a:cubicBezTo>
                <a:close/>
                <a:moveTo>
                  <a:pt x="1118927" y="872534"/>
                </a:moveTo>
                <a:cubicBezTo>
                  <a:pt x="1116303" y="872555"/>
                  <a:pt x="1113678" y="872576"/>
                  <a:pt x="1113678" y="872576"/>
                </a:cubicBezTo>
                <a:cubicBezTo>
                  <a:pt x="1110673" y="867362"/>
                  <a:pt x="1117329" y="868618"/>
                  <a:pt x="1119954" y="868597"/>
                </a:cubicBezTo>
                <a:cubicBezTo>
                  <a:pt x="1118927" y="872534"/>
                  <a:pt x="1118927" y="872534"/>
                  <a:pt x="1118927" y="872534"/>
                </a:cubicBezTo>
                <a:close/>
                <a:moveTo>
                  <a:pt x="666459" y="1089646"/>
                </a:moveTo>
                <a:cubicBezTo>
                  <a:pt x="663821" y="1089817"/>
                  <a:pt x="663821" y="1089817"/>
                  <a:pt x="662480" y="1088581"/>
                </a:cubicBezTo>
                <a:cubicBezTo>
                  <a:pt x="661140" y="1087344"/>
                  <a:pt x="661098" y="1084701"/>
                  <a:pt x="661056" y="1082057"/>
                </a:cubicBezTo>
                <a:cubicBezTo>
                  <a:pt x="663694" y="1081885"/>
                  <a:pt x="664992" y="1080478"/>
                  <a:pt x="667631" y="1080307"/>
                </a:cubicBezTo>
                <a:cubicBezTo>
                  <a:pt x="670312" y="1082780"/>
                  <a:pt x="670438" y="1090711"/>
                  <a:pt x="666459" y="1089646"/>
                </a:cubicBezTo>
                <a:close/>
                <a:moveTo>
                  <a:pt x="985189" y="939860"/>
                </a:moveTo>
                <a:cubicBezTo>
                  <a:pt x="982631" y="942632"/>
                  <a:pt x="975981" y="944195"/>
                  <a:pt x="971758" y="940300"/>
                </a:cubicBezTo>
                <a:cubicBezTo>
                  <a:pt x="971758" y="940300"/>
                  <a:pt x="970351" y="939002"/>
                  <a:pt x="970351" y="939002"/>
                </a:cubicBezTo>
                <a:cubicBezTo>
                  <a:pt x="969835" y="928264"/>
                  <a:pt x="973671" y="924106"/>
                  <a:pt x="984415" y="923754"/>
                </a:cubicBezTo>
                <a:cubicBezTo>
                  <a:pt x="990045" y="928947"/>
                  <a:pt x="987617" y="934404"/>
                  <a:pt x="985189" y="939860"/>
                </a:cubicBezTo>
                <a:close/>
                <a:moveTo>
                  <a:pt x="1259672" y="811732"/>
                </a:moveTo>
                <a:cubicBezTo>
                  <a:pt x="1254282" y="809337"/>
                  <a:pt x="1256935" y="809207"/>
                  <a:pt x="1251713" y="812123"/>
                </a:cubicBezTo>
                <a:cubicBezTo>
                  <a:pt x="1252830" y="805420"/>
                  <a:pt x="1254031" y="801372"/>
                  <a:pt x="1260622" y="799719"/>
                </a:cubicBezTo>
                <a:cubicBezTo>
                  <a:pt x="1263359" y="802243"/>
                  <a:pt x="1260873" y="807683"/>
                  <a:pt x="1259672" y="811732"/>
                </a:cubicBezTo>
                <a:close/>
                <a:moveTo>
                  <a:pt x="1169167" y="856899"/>
                </a:moveTo>
                <a:cubicBezTo>
                  <a:pt x="1166501" y="857044"/>
                  <a:pt x="1161237" y="860004"/>
                  <a:pt x="1158501" y="857480"/>
                </a:cubicBezTo>
                <a:cubicBezTo>
                  <a:pt x="1158360" y="852140"/>
                  <a:pt x="1158360" y="852140"/>
                  <a:pt x="1158360" y="852140"/>
                </a:cubicBezTo>
                <a:cubicBezTo>
                  <a:pt x="1160957" y="849325"/>
                  <a:pt x="1164992" y="850442"/>
                  <a:pt x="1166360" y="851705"/>
                </a:cubicBezTo>
                <a:cubicBezTo>
                  <a:pt x="1167729" y="852967"/>
                  <a:pt x="1169097" y="854229"/>
                  <a:pt x="1169167" y="856899"/>
                </a:cubicBezTo>
                <a:close/>
                <a:moveTo>
                  <a:pt x="976724" y="950263"/>
                </a:moveTo>
                <a:cubicBezTo>
                  <a:pt x="975792" y="947746"/>
                  <a:pt x="974859" y="945231"/>
                  <a:pt x="977999" y="942185"/>
                </a:cubicBezTo>
                <a:cubicBezTo>
                  <a:pt x="978932" y="944701"/>
                  <a:pt x="980600" y="945363"/>
                  <a:pt x="981533" y="947879"/>
                </a:cubicBezTo>
                <a:cubicBezTo>
                  <a:pt x="976724" y="950263"/>
                  <a:pt x="976724" y="950263"/>
                  <a:pt x="976724" y="950263"/>
                </a:cubicBezTo>
                <a:close/>
                <a:moveTo>
                  <a:pt x="1841225" y="539153"/>
                </a:moveTo>
                <a:cubicBezTo>
                  <a:pt x="1840350" y="540058"/>
                  <a:pt x="1838672" y="540394"/>
                  <a:pt x="1836892" y="539687"/>
                </a:cubicBezTo>
                <a:cubicBezTo>
                  <a:pt x="1836892" y="539687"/>
                  <a:pt x="1835113" y="538981"/>
                  <a:pt x="1834020" y="536545"/>
                </a:cubicBezTo>
                <a:cubicBezTo>
                  <a:pt x="1840732" y="535202"/>
                  <a:pt x="1840732" y="535202"/>
                  <a:pt x="1840732" y="535202"/>
                </a:cubicBezTo>
                <a:cubicBezTo>
                  <a:pt x="1842169" y="536774"/>
                  <a:pt x="1842099" y="538248"/>
                  <a:pt x="1841225" y="539153"/>
                </a:cubicBezTo>
                <a:close/>
                <a:moveTo>
                  <a:pt x="1545374" y="680854"/>
                </a:moveTo>
                <a:cubicBezTo>
                  <a:pt x="1542556" y="680968"/>
                  <a:pt x="1541203" y="682434"/>
                  <a:pt x="1538385" y="682548"/>
                </a:cubicBezTo>
                <a:cubicBezTo>
                  <a:pt x="1536805" y="678377"/>
                  <a:pt x="1538157" y="676910"/>
                  <a:pt x="1542328" y="675331"/>
                </a:cubicBezTo>
                <a:cubicBezTo>
                  <a:pt x="1542442" y="678149"/>
                  <a:pt x="1543908" y="679501"/>
                  <a:pt x="1545374" y="680854"/>
                </a:cubicBezTo>
                <a:close/>
                <a:moveTo>
                  <a:pt x="1540100" y="686572"/>
                </a:moveTo>
                <a:cubicBezTo>
                  <a:pt x="1536068" y="685295"/>
                  <a:pt x="1537666" y="689211"/>
                  <a:pt x="1533634" y="687934"/>
                </a:cubicBezTo>
                <a:cubicBezTo>
                  <a:pt x="1529411" y="684039"/>
                  <a:pt x="1535687" y="680060"/>
                  <a:pt x="1538502" y="682656"/>
                </a:cubicBezTo>
                <a:cubicBezTo>
                  <a:pt x="1538502" y="682656"/>
                  <a:pt x="1539909" y="683955"/>
                  <a:pt x="1540100" y="686572"/>
                </a:cubicBezTo>
                <a:close/>
                <a:moveTo>
                  <a:pt x="1039113" y="925254"/>
                </a:moveTo>
                <a:cubicBezTo>
                  <a:pt x="1037474" y="926673"/>
                  <a:pt x="1035108" y="927095"/>
                  <a:pt x="1033684" y="925782"/>
                </a:cubicBezTo>
                <a:cubicBezTo>
                  <a:pt x="1037705" y="924281"/>
                  <a:pt x="1030583" y="917712"/>
                  <a:pt x="1035902" y="914803"/>
                </a:cubicBezTo>
                <a:cubicBezTo>
                  <a:pt x="1037327" y="916117"/>
                  <a:pt x="1036028" y="917524"/>
                  <a:pt x="1037453" y="918838"/>
                </a:cubicBezTo>
                <a:cubicBezTo>
                  <a:pt x="1037453" y="918838"/>
                  <a:pt x="1038877" y="920152"/>
                  <a:pt x="1040175" y="918745"/>
                </a:cubicBezTo>
                <a:cubicBezTo>
                  <a:pt x="1041662" y="921419"/>
                  <a:pt x="1040751" y="923835"/>
                  <a:pt x="1039113" y="925254"/>
                </a:cubicBezTo>
                <a:close/>
                <a:moveTo>
                  <a:pt x="977586" y="956469"/>
                </a:moveTo>
                <a:cubicBezTo>
                  <a:pt x="976849" y="957621"/>
                  <a:pt x="975585" y="958286"/>
                  <a:pt x="973569" y="957647"/>
                </a:cubicBezTo>
                <a:lnTo>
                  <a:pt x="973221" y="956378"/>
                </a:lnTo>
                <a:lnTo>
                  <a:pt x="968134" y="955408"/>
                </a:lnTo>
                <a:cubicBezTo>
                  <a:pt x="966668" y="954056"/>
                  <a:pt x="965202" y="952704"/>
                  <a:pt x="964998" y="949983"/>
                </a:cubicBezTo>
                <a:lnTo>
                  <a:pt x="971827" y="951285"/>
                </a:lnTo>
                <a:lnTo>
                  <a:pt x="971780" y="951114"/>
                </a:lnTo>
                <a:cubicBezTo>
                  <a:pt x="974405" y="951093"/>
                  <a:pt x="977029" y="951071"/>
                  <a:pt x="978437" y="952370"/>
                </a:cubicBezTo>
                <a:cubicBezTo>
                  <a:pt x="978532" y="953679"/>
                  <a:pt x="978323" y="955317"/>
                  <a:pt x="977586" y="956469"/>
                </a:cubicBezTo>
                <a:close/>
                <a:moveTo>
                  <a:pt x="1067866" y="914017"/>
                </a:moveTo>
                <a:cubicBezTo>
                  <a:pt x="1063814" y="915586"/>
                  <a:pt x="1062407" y="914287"/>
                  <a:pt x="1059592" y="911691"/>
                </a:cubicBezTo>
                <a:cubicBezTo>
                  <a:pt x="1059592" y="911691"/>
                  <a:pt x="1059592" y="911691"/>
                  <a:pt x="1058185" y="910393"/>
                </a:cubicBezTo>
                <a:cubicBezTo>
                  <a:pt x="1058185" y="910393"/>
                  <a:pt x="1058185" y="910393"/>
                  <a:pt x="1056777" y="909095"/>
                </a:cubicBezTo>
                <a:cubicBezTo>
                  <a:pt x="1056777" y="909095"/>
                  <a:pt x="1055370" y="907796"/>
                  <a:pt x="1054047" y="909230"/>
                </a:cubicBezTo>
                <a:cubicBezTo>
                  <a:pt x="1052555" y="905200"/>
                  <a:pt x="1057759" y="896734"/>
                  <a:pt x="1067355" y="897626"/>
                </a:cubicBezTo>
                <a:cubicBezTo>
                  <a:pt x="1071578" y="901521"/>
                  <a:pt x="1071833" y="909716"/>
                  <a:pt x="1067866" y="914017"/>
                </a:cubicBezTo>
                <a:close/>
                <a:moveTo>
                  <a:pt x="1116840" y="892562"/>
                </a:moveTo>
                <a:cubicBezTo>
                  <a:pt x="1115615" y="893622"/>
                  <a:pt x="1113695" y="894405"/>
                  <a:pt x="1110208" y="895081"/>
                </a:cubicBezTo>
                <a:cubicBezTo>
                  <a:pt x="1107207" y="891830"/>
                  <a:pt x="1107913" y="890050"/>
                  <a:pt x="1107472" y="885755"/>
                </a:cubicBezTo>
                <a:cubicBezTo>
                  <a:pt x="1111886" y="885446"/>
                  <a:pt x="1113739" y="886182"/>
                  <a:pt x="1115593" y="886918"/>
                </a:cubicBezTo>
                <a:cubicBezTo>
                  <a:pt x="1117447" y="887653"/>
                  <a:pt x="1119301" y="888389"/>
                  <a:pt x="1119301" y="888389"/>
                </a:cubicBezTo>
                <a:cubicBezTo>
                  <a:pt x="1118595" y="890169"/>
                  <a:pt x="1118065" y="891504"/>
                  <a:pt x="1116840" y="892562"/>
                </a:cubicBezTo>
                <a:close/>
                <a:moveTo>
                  <a:pt x="1420635" y="748745"/>
                </a:moveTo>
                <a:cubicBezTo>
                  <a:pt x="1419443" y="746341"/>
                  <a:pt x="1416927" y="747273"/>
                  <a:pt x="1416397" y="743201"/>
                </a:cubicBezTo>
                <a:cubicBezTo>
                  <a:pt x="1418913" y="742268"/>
                  <a:pt x="1419575" y="740599"/>
                  <a:pt x="1421429" y="741335"/>
                </a:cubicBezTo>
                <a:cubicBezTo>
                  <a:pt x="1423283" y="742071"/>
                  <a:pt x="1422621" y="743740"/>
                  <a:pt x="1424475" y="744475"/>
                </a:cubicBezTo>
                <a:cubicBezTo>
                  <a:pt x="1421959" y="745408"/>
                  <a:pt x="1423151" y="747812"/>
                  <a:pt x="1420635" y="748745"/>
                </a:cubicBezTo>
                <a:close/>
                <a:moveTo>
                  <a:pt x="1248131" y="832480"/>
                </a:moveTo>
                <a:cubicBezTo>
                  <a:pt x="1244152" y="831415"/>
                  <a:pt x="1244194" y="834059"/>
                  <a:pt x="1241555" y="834230"/>
                </a:cubicBezTo>
                <a:cubicBezTo>
                  <a:pt x="1241555" y="834230"/>
                  <a:pt x="1240215" y="832994"/>
                  <a:pt x="1240215" y="832994"/>
                </a:cubicBezTo>
                <a:cubicBezTo>
                  <a:pt x="1237534" y="830521"/>
                  <a:pt x="1238748" y="823826"/>
                  <a:pt x="1245365" y="824720"/>
                </a:cubicBezTo>
                <a:cubicBezTo>
                  <a:pt x="1246706" y="825956"/>
                  <a:pt x="1249387" y="828429"/>
                  <a:pt x="1248131" y="832480"/>
                </a:cubicBezTo>
                <a:close/>
                <a:moveTo>
                  <a:pt x="940516" y="978932"/>
                </a:moveTo>
                <a:cubicBezTo>
                  <a:pt x="939530" y="980000"/>
                  <a:pt x="938199" y="980749"/>
                  <a:pt x="935462" y="979543"/>
                </a:cubicBezTo>
                <a:cubicBezTo>
                  <a:pt x="935317" y="974137"/>
                  <a:pt x="929845" y="971726"/>
                  <a:pt x="930941" y="962193"/>
                </a:cubicBezTo>
                <a:cubicBezTo>
                  <a:pt x="936341" y="961901"/>
                  <a:pt x="936341" y="961901"/>
                  <a:pt x="936341" y="961901"/>
                </a:cubicBezTo>
                <a:cubicBezTo>
                  <a:pt x="935100" y="966029"/>
                  <a:pt x="936486" y="967307"/>
                  <a:pt x="937872" y="968586"/>
                </a:cubicBezTo>
                <a:cubicBezTo>
                  <a:pt x="939258" y="969864"/>
                  <a:pt x="939258" y="969864"/>
                  <a:pt x="940644" y="971143"/>
                </a:cubicBezTo>
                <a:cubicBezTo>
                  <a:pt x="940644" y="971143"/>
                  <a:pt x="942031" y="972421"/>
                  <a:pt x="942031" y="972421"/>
                </a:cubicBezTo>
                <a:cubicBezTo>
                  <a:pt x="943417" y="973700"/>
                  <a:pt x="943417" y="973700"/>
                  <a:pt x="943489" y="976403"/>
                </a:cubicBezTo>
                <a:cubicBezTo>
                  <a:pt x="942139" y="976476"/>
                  <a:pt x="941501" y="977864"/>
                  <a:pt x="940516" y="978932"/>
                </a:cubicBezTo>
                <a:close/>
                <a:moveTo>
                  <a:pt x="1028799" y="936955"/>
                </a:moveTo>
                <a:cubicBezTo>
                  <a:pt x="1027480" y="935738"/>
                  <a:pt x="1028697" y="934418"/>
                  <a:pt x="1027377" y="933201"/>
                </a:cubicBezTo>
                <a:cubicBezTo>
                  <a:pt x="1032348" y="930460"/>
                  <a:pt x="1031131" y="931779"/>
                  <a:pt x="1034987" y="932894"/>
                </a:cubicBezTo>
                <a:cubicBezTo>
                  <a:pt x="1033872" y="936750"/>
                  <a:pt x="1031438" y="939389"/>
                  <a:pt x="1028799" y="936955"/>
                </a:cubicBezTo>
                <a:close/>
                <a:moveTo>
                  <a:pt x="927343" y="985561"/>
                </a:moveTo>
                <a:cubicBezTo>
                  <a:pt x="925975" y="984299"/>
                  <a:pt x="925975" y="984299"/>
                  <a:pt x="924606" y="983037"/>
                </a:cubicBezTo>
                <a:cubicBezTo>
                  <a:pt x="924466" y="977697"/>
                  <a:pt x="927063" y="974882"/>
                  <a:pt x="932466" y="977262"/>
                </a:cubicBezTo>
                <a:cubicBezTo>
                  <a:pt x="933905" y="981193"/>
                  <a:pt x="932676" y="985271"/>
                  <a:pt x="927343" y="985561"/>
                </a:cubicBezTo>
                <a:close/>
                <a:moveTo>
                  <a:pt x="1099769" y="904730"/>
                </a:moveTo>
                <a:cubicBezTo>
                  <a:pt x="1099835" y="899364"/>
                  <a:pt x="1105178" y="898866"/>
                  <a:pt x="1106497" y="900083"/>
                </a:cubicBezTo>
                <a:cubicBezTo>
                  <a:pt x="1105112" y="904232"/>
                  <a:pt x="1102408" y="907165"/>
                  <a:pt x="1099769" y="904730"/>
                </a:cubicBezTo>
                <a:close/>
                <a:moveTo>
                  <a:pt x="955510" y="974155"/>
                </a:moveTo>
                <a:cubicBezTo>
                  <a:pt x="955292" y="968743"/>
                  <a:pt x="960703" y="968525"/>
                  <a:pt x="963409" y="968416"/>
                </a:cubicBezTo>
                <a:cubicBezTo>
                  <a:pt x="964925" y="972420"/>
                  <a:pt x="960921" y="973936"/>
                  <a:pt x="955510" y="974155"/>
                </a:cubicBezTo>
                <a:close/>
                <a:moveTo>
                  <a:pt x="1013656" y="947830"/>
                </a:moveTo>
                <a:cubicBezTo>
                  <a:pt x="1009689" y="952130"/>
                  <a:pt x="1001500" y="952537"/>
                  <a:pt x="997277" y="948642"/>
                </a:cubicBezTo>
                <a:cubicBezTo>
                  <a:pt x="995614" y="939148"/>
                  <a:pt x="1003633" y="933279"/>
                  <a:pt x="1007770" y="934441"/>
                </a:cubicBezTo>
                <a:cubicBezTo>
                  <a:pt x="1006448" y="935875"/>
                  <a:pt x="1007855" y="937174"/>
                  <a:pt x="1007855" y="937174"/>
                </a:cubicBezTo>
                <a:cubicBezTo>
                  <a:pt x="1009263" y="938471"/>
                  <a:pt x="1009263" y="938471"/>
                  <a:pt x="1009263" y="938471"/>
                </a:cubicBezTo>
                <a:cubicBezTo>
                  <a:pt x="1010670" y="939770"/>
                  <a:pt x="1010670" y="939770"/>
                  <a:pt x="1010670" y="939770"/>
                </a:cubicBezTo>
                <a:cubicBezTo>
                  <a:pt x="1013485" y="942366"/>
                  <a:pt x="1014893" y="943665"/>
                  <a:pt x="1013656" y="947830"/>
                </a:cubicBezTo>
                <a:close/>
                <a:moveTo>
                  <a:pt x="1525856" y="704368"/>
                </a:moveTo>
                <a:cubicBezTo>
                  <a:pt x="1524639" y="705687"/>
                  <a:pt x="1523271" y="704425"/>
                  <a:pt x="1521902" y="703163"/>
                </a:cubicBezTo>
                <a:cubicBezTo>
                  <a:pt x="1519165" y="700638"/>
                  <a:pt x="1520231" y="696737"/>
                  <a:pt x="1521297" y="692836"/>
                </a:cubicBezTo>
                <a:cubicBezTo>
                  <a:pt x="1522665" y="694098"/>
                  <a:pt x="1522665" y="694098"/>
                  <a:pt x="1524034" y="695361"/>
                </a:cubicBezTo>
                <a:cubicBezTo>
                  <a:pt x="1526771" y="697885"/>
                  <a:pt x="1528290" y="701729"/>
                  <a:pt x="1525856" y="704368"/>
                </a:cubicBezTo>
                <a:close/>
                <a:moveTo>
                  <a:pt x="1235974" y="843703"/>
                </a:moveTo>
                <a:cubicBezTo>
                  <a:pt x="1234769" y="844770"/>
                  <a:pt x="1232439" y="845390"/>
                  <a:pt x="1229031" y="846098"/>
                </a:cubicBezTo>
                <a:cubicBezTo>
                  <a:pt x="1225041" y="840395"/>
                  <a:pt x="1230762" y="836484"/>
                  <a:pt x="1234363" y="837914"/>
                </a:cubicBezTo>
                <a:cubicBezTo>
                  <a:pt x="1236164" y="838628"/>
                  <a:pt x="1236164" y="838628"/>
                  <a:pt x="1236164" y="838628"/>
                </a:cubicBezTo>
                <a:cubicBezTo>
                  <a:pt x="1237259" y="841123"/>
                  <a:pt x="1237179" y="842636"/>
                  <a:pt x="1235974" y="843703"/>
                </a:cubicBezTo>
                <a:close/>
                <a:moveTo>
                  <a:pt x="903034" y="1002578"/>
                </a:moveTo>
                <a:cubicBezTo>
                  <a:pt x="901273" y="1001879"/>
                  <a:pt x="898797" y="1002981"/>
                  <a:pt x="898797" y="1002981"/>
                </a:cubicBezTo>
                <a:cubicBezTo>
                  <a:pt x="895275" y="1001583"/>
                  <a:pt x="893181" y="996583"/>
                  <a:pt x="893564" y="990482"/>
                </a:cubicBezTo>
                <a:cubicBezTo>
                  <a:pt x="894279" y="988681"/>
                  <a:pt x="896755" y="987579"/>
                  <a:pt x="898516" y="988277"/>
                </a:cubicBezTo>
                <a:cubicBezTo>
                  <a:pt x="903800" y="990374"/>
                  <a:pt x="906225" y="999675"/>
                  <a:pt x="903034" y="1002578"/>
                </a:cubicBezTo>
                <a:close/>
                <a:moveTo>
                  <a:pt x="1126788" y="897694"/>
                </a:moveTo>
                <a:cubicBezTo>
                  <a:pt x="1121217" y="892555"/>
                  <a:pt x="1126032" y="878951"/>
                  <a:pt x="1134281" y="883982"/>
                </a:cubicBezTo>
                <a:cubicBezTo>
                  <a:pt x="1134605" y="892014"/>
                  <a:pt x="1130643" y="893516"/>
                  <a:pt x="1126788" y="897694"/>
                </a:cubicBezTo>
                <a:close/>
                <a:moveTo>
                  <a:pt x="917521" y="1001465"/>
                </a:moveTo>
                <a:cubicBezTo>
                  <a:pt x="917303" y="996054"/>
                  <a:pt x="922824" y="998541"/>
                  <a:pt x="925420" y="995726"/>
                </a:cubicBezTo>
                <a:cubicBezTo>
                  <a:pt x="925639" y="1001137"/>
                  <a:pt x="920337" y="1004062"/>
                  <a:pt x="917521" y="1001465"/>
                </a:cubicBezTo>
                <a:close/>
                <a:moveTo>
                  <a:pt x="879450" y="1020618"/>
                </a:moveTo>
                <a:lnTo>
                  <a:pt x="877180" y="1020373"/>
                </a:lnTo>
                <a:lnTo>
                  <a:pt x="877220" y="1020855"/>
                </a:lnTo>
                <a:cubicBezTo>
                  <a:pt x="874752" y="1021936"/>
                  <a:pt x="871230" y="1020537"/>
                  <a:pt x="868056" y="1023398"/>
                </a:cubicBezTo>
                <a:cubicBezTo>
                  <a:pt x="862423" y="1017043"/>
                  <a:pt x="871587" y="1014499"/>
                  <a:pt x="876871" y="1016596"/>
                </a:cubicBezTo>
                <a:lnTo>
                  <a:pt x="876908" y="1017052"/>
                </a:lnTo>
                <a:lnTo>
                  <a:pt x="879515" y="1015251"/>
                </a:lnTo>
                <a:cubicBezTo>
                  <a:pt x="879515" y="1015251"/>
                  <a:pt x="879515" y="1015251"/>
                  <a:pt x="879450" y="1020618"/>
                </a:cubicBezTo>
                <a:close/>
                <a:moveTo>
                  <a:pt x="911540" y="1005748"/>
                </a:moveTo>
                <a:cubicBezTo>
                  <a:pt x="911540" y="1005748"/>
                  <a:pt x="911540" y="1005748"/>
                  <a:pt x="904827" y="1007090"/>
                </a:cubicBezTo>
                <a:cubicBezTo>
                  <a:pt x="901954" y="1003948"/>
                  <a:pt x="905107" y="1001193"/>
                  <a:pt x="908667" y="1002605"/>
                </a:cubicBezTo>
                <a:cubicBezTo>
                  <a:pt x="908667" y="1002605"/>
                  <a:pt x="910446" y="1003312"/>
                  <a:pt x="911540" y="1005748"/>
                </a:cubicBezTo>
                <a:close/>
                <a:moveTo>
                  <a:pt x="1047416" y="941211"/>
                </a:moveTo>
                <a:cubicBezTo>
                  <a:pt x="1046133" y="942958"/>
                  <a:pt x="1043798" y="944061"/>
                  <a:pt x="1041013" y="942794"/>
                </a:cubicBezTo>
                <a:cubicBezTo>
                  <a:pt x="1042311" y="941386"/>
                  <a:pt x="1040887" y="940073"/>
                  <a:pt x="1040887" y="940073"/>
                </a:cubicBezTo>
                <a:cubicBezTo>
                  <a:pt x="1039463" y="938759"/>
                  <a:pt x="1038164" y="940167"/>
                  <a:pt x="1036740" y="938853"/>
                </a:cubicBezTo>
                <a:cubicBezTo>
                  <a:pt x="1039211" y="933317"/>
                  <a:pt x="1046332" y="939885"/>
                  <a:pt x="1047504" y="935757"/>
                </a:cubicBezTo>
                <a:cubicBezTo>
                  <a:pt x="1048928" y="937070"/>
                  <a:pt x="1048698" y="939463"/>
                  <a:pt x="1047416" y="941211"/>
                </a:cubicBezTo>
                <a:close/>
                <a:moveTo>
                  <a:pt x="941456" y="992632"/>
                </a:moveTo>
                <a:cubicBezTo>
                  <a:pt x="939039" y="993676"/>
                  <a:pt x="939039" y="993676"/>
                  <a:pt x="939039" y="993676"/>
                </a:cubicBezTo>
                <a:cubicBezTo>
                  <a:pt x="936265" y="990572"/>
                  <a:pt x="936952" y="988842"/>
                  <a:pt x="939369" y="987798"/>
                </a:cubicBezTo>
                <a:cubicBezTo>
                  <a:pt x="941099" y="988485"/>
                  <a:pt x="941099" y="988485"/>
                  <a:pt x="941456" y="992632"/>
                </a:cubicBezTo>
                <a:close/>
                <a:moveTo>
                  <a:pt x="1212747" y="866134"/>
                </a:moveTo>
                <a:cubicBezTo>
                  <a:pt x="1208595" y="864883"/>
                  <a:pt x="1204592" y="866346"/>
                  <a:pt x="1201725" y="863701"/>
                </a:cubicBezTo>
                <a:cubicBezTo>
                  <a:pt x="1202712" y="856878"/>
                  <a:pt x="1202712" y="856878"/>
                  <a:pt x="1202712" y="856878"/>
                </a:cubicBezTo>
                <a:cubicBezTo>
                  <a:pt x="1209434" y="855345"/>
                  <a:pt x="1211705" y="847129"/>
                  <a:pt x="1212693" y="840306"/>
                </a:cubicBezTo>
                <a:cubicBezTo>
                  <a:pt x="1216695" y="838843"/>
                  <a:pt x="1219414" y="838772"/>
                  <a:pt x="1222281" y="841417"/>
                </a:cubicBezTo>
                <a:cubicBezTo>
                  <a:pt x="1222727" y="849562"/>
                  <a:pt x="1217291" y="849703"/>
                  <a:pt x="1212003" y="852559"/>
                </a:cubicBezTo>
                <a:cubicBezTo>
                  <a:pt x="1216304" y="856526"/>
                  <a:pt x="1215168" y="860634"/>
                  <a:pt x="1212747" y="866134"/>
                </a:cubicBezTo>
                <a:close/>
                <a:moveTo>
                  <a:pt x="211318" y="1342994"/>
                </a:moveTo>
                <a:cubicBezTo>
                  <a:pt x="209316" y="1343752"/>
                  <a:pt x="206935" y="1343509"/>
                  <a:pt x="205528" y="1342211"/>
                </a:cubicBezTo>
                <a:cubicBezTo>
                  <a:pt x="206717" y="1338098"/>
                  <a:pt x="210612" y="1333876"/>
                  <a:pt x="214834" y="1337771"/>
                </a:cubicBezTo>
                <a:cubicBezTo>
                  <a:pt x="214943" y="1340477"/>
                  <a:pt x="213320" y="1342236"/>
                  <a:pt x="211318" y="1342994"/>
                </a:cubicBezTo>
                <a:close/>
                <a:moveTo>
                  <a:pt x="1288608" y="830960"/>
                </a:moveTo>
                <a:cubicBezTo>
                  <a:pt x="1285790" y="831073"/>
                  <a:pt x="1284324" y="829721"/>
                  <a:pt x="1281505" y="829835"/>
                </a:cubicBezTo>
                <a:cubicBezTo>
                  <a:pt x="1281392" y="827017"/>
                  <a:pt x="1282744" y="825550"/>
                  <a:pt x="1284096" y="824084"/>
                </a:cubicBezTo>
                <a:cubicBezTo>
                  <a:pt x="1285449" y="822618"/>
                  <a:pt x="1286915" y="823971"/>
                  <a:pt x="1286915" y="823971"/>
                </a:cubicBezTo>
                <a:cubicBezTo>
                  <a:pt x="1288381" y="825323"/>
                  <a:pt x="1288494" y="828141"/>
                  <a:pt x="1288608" y="830960"/>
                </a:cubicBezTo>
                <a:close/>
                <a:moveTo>
                  <a:pt x="1162680" y="891011"/>
                </a:moveTo>
                <a:cubicBezTo>
                  <a:pt x="1160469" y="886128"/>
                  <a:pt x="1149984" y="875959"/>
                  <a:pt x="1161691" y="872594"/>
                </a:cubicBezTo>
                <a:cubicBezTo>
                  <a:pt x="1168860" y="875439"/>
                  <a:pt x="1170117" y="887954"/>
                  <a:pt x="1162680" y="891011"/>
                </a:cubicBezTo>
                <a:close/>
                <a:moveTo>
                  <a:pt x="1187062" y="880944"/>
                </a:moveTo>
                <a:cubicBezTo>
                  <a:pt x="1186129" y="878427"/>
                  <a:pt x="1185932" y="874058"/>
                  <a:pt x="1188336" y="872866"/>
                </a:cubicBezTo>
                <a:cubicBezTo>
                  <a:pt x="1189269" y="875382"/>
                  <a:pt x="1191673" y="874190"/>
                  <a:pt x="1191870" y="878560"/>
                </a:cubicBezTo>
                <a:cubicBezTo>
                  <a:pt x="1187062" y="880944"/>
                  <a:pt x="1187062" y="880944"/>
                  <a:pt x="1187062" y="880944"/>
                </a:cubicBezTo>
                <a:close/>
                <a:moveTo>
                  <a:pt x="1133108" y="906829"/>
                </a:moveTo>
                <a:cubicBezTo>
                  <a:pt x="1131740" y="905567"/>
                  <a:pt x="1130550" y="906857"/>
                  <a:pt x="1130550" y="906857"/>
                </a:cubicBezTo>
                <a:cubicBezTo>
                  <a:pt x="1129360" y="908147"/>
                  <a:pt x="1127991" y="906885"/>
                  <a:pt x="1127991" y="906885"/>
                </a:cubicBezTo>
                <a:cubicBezTo>
                  <a:pt x="1125255" y="904361"/>
                  <a:pt x="1127278" y="896675"/>
                  <a:pt x="1132573" y="899172"/>
                </a:cubicBezTo>
                <a:cubicBezTo>
                  <a:pt x="1132573" y="899172"/>
                  <a:pt x="1132573" y="899172"/>
                  <a:pt x="1133108" y="906829"/>
                </a:cubicBezTo>
                <a:close/>
                <a:moveTo>
                  <a:pt x="901986" y="1020554"/>
                </a:moveTo>
                <a:cubicBezTo>
                  <a:pt x="900185" y="1019839"/>
                  <a:pt x="895488" y="1015915"/>
                  <a:pt x="896901" y="1012356"/>
                </a:cubicBezTo>
                <a:cubicBezTo>
                  <a:pt x="897607" y="1010576"/>
                  <a:pt x="900114" y="1009511"/>
                  <a:pt x="901915" y="1010226"/>
                </a:cubicBezTo>
                <a:cubicBezTo>
                  <a:pt x="907318" y="1012370"/>
                  <a:pt x="908801" y="1019138"/>
                  <a:pt x="901986" y="1020554"/>
                </a:cubicBezTo>
                <a:close/>
                <a:moveTo>
                  <a:pt x="798523" y="1069886"/>
                </a:moveTo>
                <a:cubicBezTo>
                  <a:pt x="796531" y="1071599"/>
                  <a:pt x="793126" y="1072251"/>
                  <a:pt x="790407" y="1071171"/>
                </a:cubicBezTo>
                <a:cubicBezTo>
                  <a:pt x="788594" y="1070452"/>
                  <a:pt x="786781" y="1069733"/>
                  <a:pt x="786342" y="1065553"/>
                </a:cubicBezTo>
                <a:cubicBezTo>
                  <a:pt x="790215" y="1061081"/>
                  <a:pt x="792714" y="1060070"/>
                  <a:pt x="798152" y="1062228"/>
                </a:cubicBezTo>
                <a:cubicBezTo>
                  <a:pt x="801091" y="1065397"/>
                  <a:pt x="800514" y="1068172"/>
                  <a:pt x="798523" y="1069886"/>
                </a:cubicBezTo>
                <a:close/>
                <a:moveTo>
                  <a:pt x="1590024" y="693637"/>
                </a:moveTo>
                <a:cubicBezTo>
                  <a:pt x="1586131" y="695111"/>
                  <a:pt x="1584762" y="693849"/>
                  <a:pt x="1583394" y="692587"/>
                </a:cubicBezTo>
                <a:cubicBezTo>
                  <a:pt x="1580551" y="687432"/>
                  <a:pt x="1585918" y="689850"/>
                  <a:pt x="1588549" y="689744"/>
                </a:cubicBezTo>
                <a:cubicBezTo>
                  <a:pt x="1590024" y="693637"/>
                  <a:pt x="1590024" y="693637"/>
                  <a:pt x="1590024" y="693637"/>
                </a:cubicBezTo>
                <a:close/>
                <a:moveTo>
                  <a:pt x="1111493" y="922660"/>
                </a:moveTo>
                <a:cubicBezTo>
                  <a:pt x="1110922" y="923942"/>
                  <a:pt x="1109510" y="924811"/>
                  <a:pt x="1107469" y="924376"/>
                </a:cubicBezTo>
                <a:cubicBezTo>
                  <a:pt x="1107715" y="918814"/>
                  <a:pt x="1107715" y="918814"/>
                  <a:pt x="1107715" y="918814"/>
                </a:cubicBezTo>
                <a:cubicBezTo>
                  <a:pt x="1109158" y="917250"/>
                  <a:pt x="1110477" y="918467"/>
                  <a:pt x="1110477" y="918467"/>
                </a:cubicBezTo>
                <a:cubicBezTo>
                  <a:pt x="1111797" y="919684"/>
                  <a:pt x="1112065" y="921379"/>
                  <a:pt x="1111493" y="922660"/>
                </a:cubicBezTo>
                <a:close/>
                <a:moveTo>
                  <a:pt x="850268" y="1047240"/>
                </a:moveTo>
                <a:cubicBezTo>
                  <a:pt x="849901" y="1042974"/>
                  <a:pt x="850240" y="1036928"/>
                  <a:pt x="855579" y="1039047"/>
                </a:cubicBezTo>
                <a:cubicBezTo>
                  <a:pt x="857726" y="1044019"/>
                  <a:pt x="850975" y="1045460"/>
                  <a:pt x="850268" y="1047240"/>
                </a:cubicBezTo>
                <a:close/>
                <a:moveTo>
                  <a:pt x="1314456" y="827870"/>
                </a:moveTo>
                <a:cubicBezTo>
                  <a:pt x="1313360" y="828690"/>
                  <a:pt x="1311652" y="828336"/>
                  <a:pt x="1310186" y="826983"/>
                </a:cubicBezTo>
                <a:cubicBezTo>
                  <a:pt x="1308720" y="825631"/>
                  <a:pt x="1307254" y="824279"/>
                  <a:pt x="1307005" y="821607"/>
                </a:cubicBezTo>
                <a:cubicBezTo>
                  <a:pt x="1315054" y="821706"/>
                  <a:pt x="1315054" y="821706"/>
                  <a:pt x="1315054" y="821706"/>
                </a:cubicBezTo>
                <a:cubicBezTo>
                  <a:pt x="1316036" y="825054"/>
                  <a:pt x="1315552" y="827049"/>
                  <a:pt x="1314456" y="827870"/>
                </a:cubicBezTo>
                <a:close/>
                <a:moveTo>
                  <a:pt x="1049453" y="955548"/>
                </a:moveTo>
                <a:lnTo>
                  <a:pt x="1044736" y="954816"/>
                </a:lnTo>
                <a:cubicBezTo>
                  <a:pt x="1042913" y="955111"/>
                  <a:pt x="1041257" y="955561"/>
                  <a:pt x="1040587" y="954943"/>
                </a:cubicBezTo>
                <a:cubicBezTo>
                  <a:pt x="1040534" y="949622"/>
                  <a:pt x="1043134" y="944113"/>
                  <a:pt x="1051123" y="946210"/>
                </a:cubicBezTo>
                <a:cubicBezTo>
                  <a:pt x="1052464" y="947447"/>
                  <a:pt x="1052484" y="949442"/>
                  <a:pt x="1051840" y="951484"/>
                </a:cubicBezTo>
                <a:close/>
                <a:moveTo>
                  <a:pt x="1048576" y="957040"/>
                </a:moveTo>
                <a:lnTo>
                  <a:pt x="1049453" y="955548"/>
                </a:lnTo>
                <a:lnTo>
                  <a:pt x="1049890" y="955616"/>
                </a:lnTo>
                <a:cubicBezTo>
                  <a:pt x="1049890" y="955616"/>
                  <a:pt x="1049890" y="955616"/>
                  <a:pt x="1048576" y="957040"/>
                </a:cubicBezTo>
                <a:close/>
                <a:moveTo>
                  <a:pt x="695290" y="1126019"/>
                </a:moveTo>
                <a:cubicBezTo>
                  <a:pt x="692214" y="1128723"/>
                  <a:pt x="690484" y="1128036"/>
                  <a:pt x="688753" y="1127349"/>
                </a:cubicBezTo>
                <a:cubicBezTo>
                  <a:pt x="683562" y="1125289"/>
                  <a:pt x="682120" y="1118831"/>
                  <a:pt x="685195" y="1116128"/>
                </a:cubicBezTo>
                <a:cubicBezTo>
                  <a:pt x="686541" y="1112738"/>
                  <a:pt x="690001" y="1114111"/>
                  <a:pt x="691732" y="1114798"/>
                </a:cubicBezTo>
                <a:cubicBezTo>
                  <a:pt x="695192" y="1116171"/>
                  <a:pt x="698365" y="1123316"/>
                  <a:pt x="695290" y="1126019"/>
                </a:cubicBezTo>
                <a:close/>
                <a:moveTo>
                  <a:pt x="1124387" y="922167"/>
                </a:moveTo>
                <a:cubicBezTo>
                  <a:pt x="1120337" y="921067"/>
                  <a:pt x="1116287" y="919967"/>
                  <a:pt x="1113550" y="917443"/>
                </a:cubicBezTo>
                <a:cubicBezTo>
                  <a:pt x="1109445" y="913656"/>
                  <a:pt x="1109335" y="908283"/>
                  <a:pt x="1111908" y="902749"/>
                </a:cubicBezTo>
                <a:cubicBezTo>
                  <a:pt x="1117272" y="902424"/>
                  <a:pt x="1118640" y="903687"/>
                  <a:pt x="1121377" y="906211"/>
                </a:cubicBezTo>
                <a:cubicBezTo>
                  <a:pt x="1125483" y="909998"/>
                  <a:pt x="1126905" y="913946"/>
                  <a:pt x="1124387" y="922167"/>
                </a:cubicBezTo>
                <a:close/>
                <a:moveTo>
                  <a:pt x="812867" y="1071024"/>
                </a:moveTo>
                <a:cubicBezTo>
                  <a:pt x="807429" y="1068866"/>
                  <a:pt x="806303" y="1066416"/>
                  <a:pt x="806550" y="1060505"/>
                </a:cubicBezTo>
                <a:cubicBezTo>
                  <a:pt x="809737" y="1057764"/>
                  <a:pt x="811549" y="1058483"/>
                  <a:pt x="813362" y="1059202"/>
                </a:cubicBezTo>
                <a:cubicBezTo>
                  <a:pt x="818800" y="1061360"/>
                  <a:pt x="821492" y="1070440"/>
                  <a:pt x="812867" y="1071024"/>
                </a:cubicBezTo>
                <a:close/>
                <a:moveTo>
                  <a:pt x="1599137" y="697693"/>
                </a:moveTo>
                <a:cubicBezTo>
                  <a:pt x="1588649" y="693531"/>
                  <a:pt x="1591413" y="676368"/>
                  <a:pt x="1605040" y="677719"/>
                </a:cubicBezTo>
                <a:cubicBezTo>
                  <a:pt x="1612389" y="684692"/>
                  <a:pt x="1612407" y="694844"/>
                  <a:pt x="1599137" y="697693"/>
                </a:cubicBezTo>
                <a:close/>
                <a:moveTo>
                  <a:pt x="1239884" y="868779"/>
                </a:moveTo>
                <a:lnTo>
                  <a:pt x="1237970" y="868913"/>
                </a:lnTo>
                <a:cubicBezTo>
                  <a:pt x="1236680" y="867723"/>
                  <a:pt x="1236680" y="867723"/>
                  <a:pt x="1236680" y="867723"/>
                </a:cubicBezTo>
                <a:cubicBezTo>
                  <a:pt x="1235390" y="866533"/>
                  <a:pt x="1235390" y="866533"/>
                  <a:pt x="1235362" y="863975"/>
                </a:cubicBezTo>
                <a:cubicBezTo>
                  <a:pt x="1237886" y="861238"/>
                  <a:pt x="1237914" y="863796"/>
                  <a:pt x="1241757" y="864808"/>
                </a:cubicBezTo>
                <a:close/>
                <a:moveTo>
                  <a:pt x="1185242" y="895170"/>
                </a:moveTo>
                <a:cubicBezTo>
                  <a:pt x="1184912" y="896901"/>
                  <a:pt x="1183897" y="898001"/>
                  <a:pt x="1181169" y="896841"/>
                </a:cubicBezTo>
                <a:cubicBezTo>
                  <a:pt x="1182521" y="895374"/>
                  <a:pt x="1182505" y="892646"/>
                  <a:pt x="1182505" y="892646"/>
                </a:cubicBezTo>
                <a:cubicBezTo>
                  <a:pt x="1181136" y="891384"/>
                  <a:pt x="1179784" y="892850"/>
                  <a:pt x="1179784" y="892850"/>
                </a:cubicBezTo>
                <a:cubicBezTo>
                  <a:pt x="1179784" y="892850"/>
                  <a:pt x="1178416" y="891588"/>
                  <a:pt x="1178416" y="891588"/>
                </a:cubicBezTo>
                <a:cubicBezTo>
                  <a:pt x="1185209" y="889714"/>
                  <a:pt x="1185209" y="889714"/>
                  <a:pt x="1185209" y="889714"/>
                </a:cubicBezTo>
                <a:cubicBezTo>
                  <a:pt x="1185217" y="891078"/>
                  <a:pt x="1185572" y="893440"/>
                  <a:pt x="1185242" y="895170"/>
                </a:cubicBezTo>
                <a:close/>
                <a:moveTo>
                  <a:pt x="1135387" y="919235"/>
                </a:moveTo>
                <a:cubicBezTo>
                  <a:pt x="1132185" y="922256"/>
                  <a:pt x="1129460" y="919029"/>
                  <a:pt x="1126258" y="922050"/>
                </a:cubicBezTo>
                <a:cubicBezTo>
                  <a:pt x="1124269" y="916969"/>
                  <a:pt x="1130931" y="915321"/>
                  <a:pt x="1132662" y="916008"/>
                </a:cubicBezTo>
                <a:cubicBezTo>
                  <a:pt x="1134392" y="916694"/>
                  <a:pt x="1136122" y="917381"/>
                  <a:pt x="1135387" y="919235"/>
                </a:cubicBezTo>
                <a:close/>
                <a:moveTo>
                  <a:pt x="1320153" y="831615"/>
                </a:moveTo>
                <a:cubicBezTo>
                  <a:pt x="1316816" y="830291"/>
                  <a:pt x="1315884" y="827774"/>
                  <a:pt x="1316619" y="825921"/>
                </a:cubicBezTo>
                <a:cubicBezTo>
                  <a:pt x="1317355" y="824067"/>
                  <a:pt x="1319759" y="822875"/>
                  <a:pt x="1319759" y="822875"/>
                </a:cubicBezTo>
                <a:cubicBezTo>
                  <a:pt x="1323096" y="824199"/>
                  <a:pt x="1322557" y="830423"/>
                  <a:pt x="1320153" y="831615"/>
                </a:cubicBezTo>
                <a:close/>
                <a:moveTo>
                  <a:pt x="1462507" y="764515"/>
                </a:moveTo>
                <a:cubicBezTo>
                  <a:pt x="1459869" y="762081"/>
                  <a:pt x="1459901" y="759397"/>
                  <a:pt x="1461254" y="757931"/>
                </a:cubicBezTo>
                <a:cubicBezTo>
                  <a:pt x="1462606" y="756465"/>
                  <a:pt x="1465278" y="756216"/>
                  <a:pt x="1465278" y="756216"/>
                </a:cubicBezTo>
                <a:cubicBezTo>
                  <a:pt x="1467917" y="758650"/>
                  <a:pt x="1465179" y="764265"/>
                  <a:pt x="1462507" y="764515"/>
                </a:cubicBezTo>
                <a:close/>
                <a:moveTo>
                  <a:pt x="1078326" y="948575"/>
                </a:moveTo>
                <a:lnTo>
                  <a:pt x="1069272" y="951493"/>
                </a:lnTo>
                <a:cubicBezTo>
                  <a:pt x="1066538" y="943699"/>
                  <a:pt x="1071819" y="940662"/>
                  <a:pt x="1077127" y="940287"/>
                </a:cubicBezTo>
                <a:cubicBezTo>
                  <a:pt x="1077798" y="940905"/>
                  <a:pt x="1077483" y="942591"/>
                  <a:pt x="1077335" y="944432"/>
                </a:cubicBezTo>
                <a:close/>
                <a:moveTo>
                  <a:pt x="1078548" y="949505"/>
                </a:moveTo>
                <a:lnTo>
                  <a:pt x="1078326" y="948575"/>
                </a:lnTo>
                <a:lnTo>
                  <a:pt x="1079862" y="948081"/>
                </a:lnTo>
                <a:cubicBezTo>
                  <a:pt x="1078548" y="949505"/>
                  <a:pt x="1078548" y="949505"/>
                  <a:pt x="1078548" y="949505"/>
                </a:cubicBezTo>
                <a:close/>
                <a:moveTo>
                  <a:pt x="746237" y="1109397"/>
                </a:moveTo>
                <a:cubicBezTo>
                  <a:pt x="744813" y="1108084"/>
                  <a:pt x="744597" y="1099744"/>
                  <a:pt x="750222" y="1102219"/>
                </a:cubicBezTo>
                <a:cubicBezTo>
                  <a:pt x="751646" y="1103533"/>
                  <a:pt x="753214" y="1110406"/>
                  <a:pt x="746237" y="1109397"/>
                </a:cubicBezTo>
                <a:close/>
                <a:moveTo>
                  <a:pt x="1002882" y="987458"/>
                </a:moveTo>
                <a:cubicBezTo>
                  <a:pt x="1001562" y="986241"/>
                  <a:pt x="1001628" y="980875"/>
                  <a:pt x="1006971" y="980377"/>
                </a:cubicBezTo>
                <a:cubicBezTo>
                  <a:pt x="1009610" y="982811"/>
                  <a:pt x="1006906" y="985743"/>
                  <a:pt x="1002882" y="987458"/>
                </a:cubicBezTo>
                <a:close/>
                <a:moveTo>
                  <a:pt x="1417733" y="790511"/>
                </a:moveTo>
                <a:cubicBezTo>
                  <a:pt x="1416700" y="788170"/>
                  <a:pt x="1409920" y="785480"/>
                  <a:pt x="1412939" y="782815"/>
                </a:cubicBezTo>
                <a:cubicBezTo>
                  <a:pt x="1414634" y="783488"/>
                  <a:pt x="1418686" y="783165"/>
                  <a:pt x="1422076" y="784510"/>
                </a:cubicBezTo>
                <a:cubicBezTo>
                  <a:pt x="1422076" y="784510"/>
                  <a:pt x="1423771" y="785183"/>
                  <a:pt x="1423109" y="786851"/>
                </a:cubicBezTo>
                <a:cubicBezTo>
                  <a:pt x="1421414" y="786178"/>
                  <a:pt x="1421414" y="786178"/>
                  <a:pt x="1421414" y="786178"/>
                </a:cubicBezTo>
                <a:cubicBezTo>
                  <a:pt x="1419719" y="785506"/>
                  <a:pt x="1421785" y="790188"/>
                  <a:pt x="1417733" y="790511"/>
                </a:cubicBezTo>
                <a:close/>
                <a:moveTo>
                  <a:pt x="979009" y="1000095"/>
                </a:moveTo>
                <a:cubicBezTo>
                  <a:pt x="980421" y="996536"/>
                  <a:pt x="975788" y="992637"/>
                  <a:pt x="980760" y="990490"/>
                </a:cubicBezTo>
                <a:cubicBezTo>
                  <a:pt x="984320" y="991903"/>
                  <a:pt x="983981" y="997948"/>
                  <a:pt x="979009" y="1000095"/>
                </a:cubicBezTo>
                <a:close/>
                <a:moveTo>
                  <a:pt x="1211966" y="889339"/>
                </a:moveTo>
                <a:cubicBezTo>
                  <a:pt x="1210033" y="890089"/>
                  <a:pt x="1207411" y="889570"/>
                  <a:pt x="1205401" y="887716"/>
                </a:cubicBezTo>
                <a:cubicBezTo>
                  <a:pt x="1205401" y="887716"/>
                  <a:pt x="1204060" y="886479"/>
                  <a:pt x="1203982" y="883874"/>
                </a:cubicBezTo>
                <a:cubicBezTo>
                  <a:pt x="1205244" y="882506"/>
                  <a:pt x="1207769" y="879769"/>
                  <a:pt x="1210293" y="877032"/>
                </a:cubicBezTo>
                <a:cubicBezTo>
                  <a:pt x="1209031" y="878401"/>
                  <a:pt x="1209031" y="878401"/>
                  <a:pt x="1210371" y="879637"/>
                </a:cubicBezTo>
                <a:cubicBezTo>
                  <a:pt x="1210371" y="879637"/>
                  <a:pt x="1210371" y="879637"/>
                  <a:pt x="1211712" y="880874"/>
                </a:cubicBezTo>
                <a:cubicBezTo>
                  <a:pt x="1212974" y="879505"/>
                  <a:pt x="1214314" y="880742"/>
                  <a:pt x="1214314" y="880742"/>
                </a:cubicBezTo>
                <a:cubicBezTo>
                  <a:pt x="1214314" y="880742"/>
                  <a:pt x="1215655" y="881978"/>
                  <a:pt x="1214393" y="883346"/>
                </a:cubicBezTo>
                <a:cubicBezTo>
                  <a:pt x="1215141" y="886569"/>
                  <a:pt x="1213898" y="888589"/>
                  <a:pt x="1211966" y="889339"/>
                </a:cubicBezTo>
                <a:close/>
                <a:moveTo>
                  <a:pt x="1592210" y="708965"/>
                </a:moveTo>
                <a:cubicBezTo>
                  <a:pt x="1591524" y="710696"/>
                  <a:pt x="1587376" y="711053"/>
                  <a:pt x="1585646" y="710366"/>
                </a:cubicBezTo>
                <a:cubicBezTo>
                  <a:pt x="1583916" y="709680"/>
                  <a:pt x="1581828" y="704846"/>
                  <a:pt x="1583201" y="701385"/>
                </a:cubicBezTo>
                <a:cubicBezTo>
                  <a:pt x="1588036" y="699297"/>
                  <a:pt x="1588036" y="699297"/>
                  <a:pt x="1588036" y="699297"/>
                </a:cubicBezTo>
                <a:cubicBezTo>
                  <a:pt x="1591496" y="700670"/>
                  <a:pt x="1593584" y="705504"/>
                  <a:pt x="1592210" y="708965"/>
                </a:cubicBezTo>
                <a:close/>
                <a:moveTo>
                  <a:pt x="1355231" y="822947"/>
                </a:moveTo>
                <a:cubicBezTo>
                  <a:pt x="1352243" y="817613"/>
                  <a:pt x="1354813" y="814828"/>
                  <a:pt x="1351825" y="809494"/>
                </a:cubicBezTo>
                <a:cubicBezTo>
                  <a:pt x="1354394" y="806709"/>
                  <a:pt x="1359812" y="806550"/>
                  <a:pt x="1361237" y="807864"/>
                </a:cubicBezTo>
                <a:cubicBezTo>
                  <a:pt x="1358807" y="813356"/>
                  <a:pt x="1360510" y="820082"/>
                  <a:pt x="1355231" y="822947"/>
                </a:cubicBezTo>
                <a:close/>
                <a:moveTo>
                  <a:pt x="1625728" y="696114"/>
                </a:moveTo>
                <a:cubicBezTo>
                  <a:pt x="1620407" y="696336"/>
                  <a:pt x="1619024" y="695060"/>
                  <a:pt x="1616260" y="692511"/>
                </a:cubicBezTo>
                <a:cubicBezTo>
                  <a:pt x="1609348" y="686135"/>
                  <a:pt x="1615326" y="668559"/>
                  <a:pt x="1630324" y="677262"/>
                </a:cubicBezTo>
                <a:cubicBezTo>
                  <a:pt x="1633296" y="685135"/>
                  <a:pt x="1630843" y="690569"/>
                  <a:pt x="1625728" y="696114"/>
                </a:cubicBezTo>
                <a:close/>
                <a:moveTo>
                  <a:pt x="869274" y="1056499"/>
                </a:moveTo>
                <a:cubicBezTo>
                  <a:pt x="868176" y="1053979"/>
                  <a:pt x="864550" y="1052540"/>
                  <a:pt x="863069" y="1045699"/>
                </a:cubicBezTo>
                <a:cubicBezTo>
                  <a:pt x="863069" y="1045699"/>
                  <a:pt x="863069" y="1045699"/>
                  <a:pt x="870651" y="1042454"/>
                </a:cubicBezTo>
                <a:cubicBezTo>
                  <a:pt x="875374" y="1046413"/>
                  <a:pt x="877954" y="1055775"/>
                  <a:pt x="869274" y="1056499"/>
                </a:cubicBezTo>
                <a:close/>
                <a:moveTo>
                  <a:pt x="1343754" y="832363"/>
                </a:moveTo>
                <a:cubicBezTo>
                  <a:pt x="1342386" y="831101"/>
                  <a:pt x="1342517" y="833704"/>
                  <a:pt x="1339913" y="833782"/>
                </a:cubicBezTo>
                <a:cubicBezTo>
                  <a:pt x="1335807" y="829995"/>
                  <a:pt x="1340885" y="827236"/>
                  <a:pt x="1339253" y="820769"/>
                </a:cubicBezTo>
                <a:cubicBezTo>
                  <a:pt x="1344462" y="820613"/>
                  <a:pt x="1344462" y="820613"/>
                  <a:pt x="1344462" y="820613"/>
                </a:cubicBezTo>
                <a:cubicBezTo>
                  <a:pt x="1344858" y="828420"/>
                  <a:pt x="1340753" y="824634"/>
                  <a:pt x="1343754" y="832363"/>
                </a:cubicBezTo>
                <a:close/>
                <a:moveTo>
                  <a:pt x="1296103" y="855783"/>
                </a:moveTo>
                <a:cubicBezTo>
                  <a:pt x="1294751" y="857249"/>
                  <a:pt x="1289309" y="857657"/>
                  <a:pt x="1286573" y="855133"/>
                </a:cubicBezTo>
                <a:cubicBezTo>
                  <a:pt x="1287909" y="850938"/>
                  <a:pt x="1289245" y="846744"/>
                  <a:pt x="1294686" y="846336"/>
                </a:cubicBezTo>
                <a:cubicBezTo>
                  <a:pt x="1293350" y="850531"/>
                  <a:pt x="1297423" y="848861"/>
                  <a:pt x="1296103" y="855783"/>
                </a:cubicBezTo>
                <a:close/>
                <a:moveTo>
                  <a:pt x="1090051" y="954438"/>
                </a:moveTo>
                <a:cubicBezTo>
                  <a:pt x="1087232" y="954552"/>
                  <a:pt x="1087232" y="954552"/>
                  <a:pt x="1087232" y="954552"/>
                </a:cubicBezTo>
                <a:cubicBezTo>
                  <a:pt x="1087118" y="951734"/>
                  <a:pt x="1087118" y="951734"/>
                  <a:pt x="1087118" y="951734"/>
                </a:cubicBezTo>
                <a:cubicBezTo>
                  <a:pt x="1087118" y="951734"/>
                  <a:pt x="1087118" y="951734"/>
                  <a:pt x="1084300" y="951848"/>
                </a:cubicBezTo>
                <a:cubicBezTo>
                  <a:pt x="1084186" y="949029"/>
                  <a:pt x="1084186" y="949029"/>
                  <a:pt x="1084186" y="949029"/>
                </a:cubicBezTo>
                <a:cubicBezTo>
                  <a:pt x="1087005" y="948915"/>
                  <a:pt x="1087005" y="948915"/>
                  <a:pt x="1086891" y="946097"/>
                </a:cubicBezTo>
                <a:cubicBezTo>
                  <a:pt x="1089709" y="945983"/>
                  <a:pt x="1089709" y="945983"/>
                  <a:pt x="1089709" y="945983"/>
                </a:cubicBezTo>
                <a:cubicBezTo>
                  <a:pt x="1091175" y="947335"/>
                  <a:pt x="1089823" y="948802"/>
                  <a:pt x="1089823" y="948802"/>
                </a:cubicBezTo>
                <a:cubicBezTo>
                  <a:pt x="1089823" y="948802"/>
                  <a:pt x="1091175" y="947335"/>
                  <a:pt x="1092641" y="948688"/>
                </a:cubicBezTo>
                <a:cubicBezTo>
                  <a:pt x="1092755" y="951506"/>
                  <a:pt x="1092755" y="951506"/>
                  <a:pt x="1092755" y="951506"/>
                </a:cubicBezTo>
                <a:cubicBezTo>
                  <a:pt x="1089937" y="951620"/>
                  <a:pt x="1089937" y="951620"/>
                  <a:pt x="1090051" y="954438"/>
                </a:cubicBezTo>
                <a:close/>
                <a:moveTo>
                  <a:pt x="965418" y="1014444"/>
                </a:moveTo>
                <a:cubicBezTo>
                  <a:pt x="960933" y="1010604"/>
                  <a:pt x="962346" y="1007045"/>
                  <a:pt x="967219" y="1004859"/>
                </a:cubicBezTo>
                <a:lnTo>
                  <a:pt x="969721" y="1005851"/>
                </a:lnTo>
                <a:lnTo>
                  <a:pt x="971049" y="1005251"/>
                </a:lnTo>
                <a:lnTo>
                  <a:pt x="970507" y="1006164"/>
                </a:lnTo>
                <a:lnTo>
                  <a:pt x="970680" y="1006232"/>
                </a:lnTo>
                <a:lnTo>
                  <a:pt x="967749" y="1010807"/>
                </a:lnTo>
                <a:lnTo>
                  <a:pt x="966467" y="1012964"/>
                </a:lnTo>
                <a:lnTo>
                  <a:pt x="966474" y="1012797"/>
                </a:lnTo>
                <a:close/>
                <a:moveTo>
                  <a:pt x="1402681" y="807017"/>
                </a:moveTo>
                <a:cubicBezTo>
                  <a:pt x="1402579" y="804481"/>
                  <a:pt x="1401260" y="803264"/>
                  <a:pt x="1401157" y="800727"/>
                </a:cubicBezTo>
                <a:cubicBezTo>
                  <a:pt x="1406230" y="800523"/>
                  <a:pt x="1406230" y="800523"/>
                  <a:pt x="1406230" y="800523"/>
                </a:cubicBezTo>
                <a:cubicBezTo>
                  <a:pt x="1407652" y="804276"/>
                  <a:pt x="1406435" y="805595"/>
                  <a:pt x="1402681" y="807017"/>
                </a:cubicBezTo>
                <a:close/>
                <a:moveTo>
                  <a:pt x="1181625" y="912818"/>
                </a:moveTo>
                <a:cubicBezTo>
                  <a:pt x="1176462" y="913121"/>
                  <a:pt x="1176462" y="913121"/>
                  <a:pt x="1176462" y="913121"/>
                </a:cubicBezTo>
                <a:cubicBezTo>
                  <a:pt x="1175085" y="909318"/>
                  <a:pt x="1178929" y="907799"/>
                  <a:pt x="1180249" y="909015"/>
                </a:cubicBezTo>
                <a:cubicBezTo>
                  <a:pt x="1181568" y="910233"/>
                  <a:pt x="1182887" y="911449"/>
                  <a:pt x="1181625" y="912818"/>
                </a:cubicBezTo>
                <a:close/>
                <a:moveTo>
                  <a:pt x="1382223" y="818899"/>
                </a:moveTo>
                <a:cubicBezTo>
                  <a:pt x="1376883" y="819040"/>
                  <a:pt x="1376883" y="819040"/>
                  <a:pt x="1376883" y="819040"/>
                </a:cubicBezTo>
                <a:cubicBezTo>
                  <a:pt x="1373923" y="813777"/>
                  <a:pt x="1379263" y="813636"/>
                  <a:pt x="1382078" y="816233"/>
                </a:cubicBezTo>
                <a:cubicBezTo>
                  <a:pt x="1382078" y="816233"/>
                  <a:pt x="1383485" y="817531"/>
                  <a:pt x="1382223" y="818899"/>
                </a:cubicBezTo>
                <a:close/>
                <a:moveTo>
                  <a:pt x="814086" y="1089128"/>
                </a:moveTo>
                <a:cubicBezTo>
                  <a:pt x="809735" y="1090903"/>
                  <a:pt x="809687" y="1085071"/>
                  <a:pt x="805336" y="1086847"/>
                </a:cubicBezTo>
                <a:cubicBezTo>
                  <a:pt x="806779" y="1085282"/>
                  <a:pt x="811130" y="1083507"/>
                  <a:pt x="812596" y="1084859"/>
                </a:cubicBezTo>
                <a:cubicBezTo>
                  <a:pt x="814062" y="1086211"/>
                  <a:pt x="814062" y="1086211"/>
                  <a:pt x="814086" y="1089128"/>
                </a:cubicBezTo>
                <a:close/>
                <a:moveTo>
                  <a:pt x="1586044" y="723251"/>
                </a:moveTo>
                <a:cubicBezTo>
                  <a:pt x="1585795" y="720580"/>
                  <a:pt x="1583112" y="720547"/>
                  <a:pt x="1584080" y="716555"/>
                </a:cubicBezTo>
                <a:cubicBezTo>
                  <a:pt x="1586763" y="716589"/>
                  <a:pt x="1587980" y="715269"/>
                  <a:pt x="1589446" y="716622"/>
                </a:cubicBezTo>
                <a:cubicBezTo>
                  <a:pt x="1590913" y="717974"/>
                  <a:pt x="1589695" y="719293"/>
                  <a:pt x="1591161" y="720645"/>
                </a:cubicBezTo>
                <a:cubicBezTo>
                  <a:pt x="1588479" y="720613"/>
                  <a:pt x="1588727" y="723284"/>
                  <a:pt x="1586044" y="723251"/>
                </a:cubicBezTo>
                <a:close/>
                <a:moveTo>
                  <a:pt x="830047" y="1083469"/>
                </a:moveTo>
                <a:cubicBezTo>
                  <a:pt x="825443" y="1079496"/>
                  <a:pt x="826914" y="1075788"/>
                  <a:pt x="832989" y="1076053"/>
                </a:cubicBezTo>
                <a:cubicBezTo>
                  <a:pt x="834033" y="1078613"/>
                  <a:pt x="834342" y="1083028"/>
                  <a:pt x="830047" y="1083469"/>
                </a:cubicBezTo>
                <a:close/>
                <a:moveTo>
                  <a:pt x="1359461" y="835196"/>
                </a:moveTo>
                <a:cubicBezTo>
                  <a:pt x="1358388" y="832710"/>
                  <a:pt x="1355901" y="833784"/>
                  <a:pt x="1355534" y="829518"/>
                </a:cubicBezTo>
                <a:cubicBezTo>
                  <a:pt x="1356240" y="827738"/>
                  <a:pt x="1358727" y="826665"/>
                  <a:pt x="1362992" y="826298"/>
                </a:cubicBezTo>
                <a:cubicBezTo>
                  <a:pt x="1364066" y="828783"/>
                  <a:pt x="1364433" y="833049"/>
                  <a:pt x="1359461" y="835196"/>
                </a:cubicBezTo>
                <a:close/>
                <a:moveTo>
                  <a:pt x="1081037" y="968918"/>
                </a:moveTo>
                <a:cubicBezTo>
                  <a:pt x="1067688" y="966916"/>
                  <a:pt x="1066487" y="970964"/>
                  <a:pt x="1057411" y="978058"/>
                </a:cubicBezTo>
                <a:cubicBezTo>
                  <a:pt x="1059896" y="972617"/>
                  <a:pt x="1059980" y="975273"/>
                  <a:pt x="1057160" y="970093"/>
                </a:cubicBezTo>
                <a:cubicBezTo>
                  <a:pt x="1063150" y="970463"/>
                  <a:pt x="1066041" y="967329"/>
                  <a:pt x="1068760" y="964038"/>
                </a:cubicBezTo>
                <a:lnTo>
                  <a:pt x="1071237" y="962397"/>
                </a:lnTo>
                <a:lnTo>
                  <a:pt x="1064396" y="964453"/>
                </a:lnTo>
                <a:cubicBezTo>
                  <a:pt x="1062691" y="963776"/>
                  <a:pt x="1060985" y="963099"/>
                  <a:pt x="1060678" y="958899"/>
                </a:cubicBezTo>
                <a:cubicBezTo>
                  <a:pt x="1061069" y="952939"/>
                  <a:pt x="1067583" y="951447"/>
                  <a:pt x="1075105" y="952393"/>
                </a:cubicBezTo>
                <a:lnTo>
                  <a:pt x="1072965" y="961253"/>
                </a:lnTo>
                <a:lnTo>
                  <a:pt x="1079334" y="957035"/>
                </a:lnTo>
                <a:cubicBezTo>
                  <a:pt x="1082071" y="959560"/>
                  <a:pt x="1082322" y="967525"/>
                  <a:pt x="1081037" y="968918"/>
                </a:cubicBezTo>
                <a:close/>
                <a:moveTo>
                  <a:pt x="945444" y="1033508"/>
                </a:moveTo>
                <a:cubicBezTo>
                  <a:pt x="944376" y="1031153"/>
                  <a:pt x="945038" y="1029485"/>
                  <a:pt x="945700" y="1027816"/>
                </a:cubicBezTo>
                <a:cubicBezTo>
                  <a:pt x="946362" y="1026148"/>
                  <a:pt x="946362" y="1026148"/>
                  <a:pt x="946362" y="1026148"/>
                </a:cubicBezTo>
                <a:cubicBezTo>
                  <a:pt x="948093" y="1026834"/>
                  <a:pt x="948093" y="1026834"/>
                  <a:pt x="948093" y="1026834"/>
                </a:cubicBezTo>
                <a:cubicBezTo>
                  <a:pt x="949823" y="1027521"/>
                  <a:pt x="949823" y="1027521"/>
                  <a:pt x="951553" y="1028208"/>
                </a:cubicBezTo>
                <a:cubicBezTo>
                  <a:pt x="950891" y="1029876"/>
                  <a:pt x="949567" y="1033213"/>
                  <a:pt x="945444" y="1033508"/>
                </a:cubicBezTo>
                <a:close/>
                <a:moveTo>
                  <a:pt x="1394502" y="819978"/>
                </a:moveTo>
                <a:cubicBezTo>
                  <a:pt x="1392884" y="821037"/>
                  <a:pt x="1390919" y="821778"/>
                  <a:pt x="1387571" y="821241"/>
                </a:cubicBezTo>
                <a:cubicBezTo>
                  <a:pt x="1387458" y="818585"/>
                  <a:pt x="1384688" y="816030"/>
                  <a:pt x="1383304" y="814753"/>
                </a:cubicBezTo>
                <a:cubicBezTo>
                  <a:pt x="1379150" y="810921"/>
                  <a:pt x="1375109" y="809746"/>
                  <a:pt x="1368523" y="811329"/>
                </a:cubicBezTo>
                <a:cubicBezTo>
                  <a:pt x="1365190" y="795494"/>
                  <a:pt x="1347528" y="786859"/>
                  <a:pt x="1350780" y="769441"/>
                </a:cubicBezTo>
                <a:cubicBezTo>
                  <a:pt x="1361068" y="761065"/>
                  <a:pt x="1368104" y="770108"/>
                  <a:pt x="1376187" y="772459"/>
                </a:cubicBezTo>
                <a:cubicBezTo>
                  <a:pt x="1385316" y="768118"/>
                  <a:pt x="1387522" y="757392"/>
                  <a:pt x="1396538" y="750395"/>
                </a:cubicBezTo>
                <a:cubicBezTo>
                  <a:pt x="1403236" y="751469"/>
                  <a:pt x="1407390" y="755301"/>
                  <a:pt x="1412815" y="757753"/>
                </a:cubicBezTo>
                <a:cubicBezTo>
                  <a:pt x="1413041" y="763066"/>
                  <a:pt x="1417420" y="772209"/>
                  <a:pt x="1414876" y="774967"/>
                </a:cubicBezTo>
                <a:cubicBezTo>
                  <a:pt x="1409901" y="783139"/>
                  <a:pt x="1387941" y="798613"/>
                  <a:pt x="1399356" y="816799"/>
                </a:cubicBezTo>
                <a:cubicBezTo>
                  <a:pt x="1397392" y="817540"/>
                  <a:pt x="1396120" y="818918"/>
                  <a:pt x="1394502" y="819978"/>
                </a:cubicBezTo>
                <a:close/>
                <a:moveTo>
                  <a:pt x="566423" y="1215712"/>
                </a:moveTo>
                <a:cubicBezTo>
                  <a:pt x="563907" y="1216859"/>
                  <a:pt x="562127" y="1216153"/>
                  <a:pt x="560348" y="1215447"/>
                </a:cubicBezTo>
                <a:cubicBezTo>
                  <a:pt x="557523" y="1212181"/>
                  <a:pt x="560039" y="1211033"/>
                  <a:pt x="563290" y="1208032"/>
                </a:cubicBezTo>
                <a:cubicBezTo>
                  <a:pt x="563290" y="1208032"/>
                  <a:pt x="563290" y="1208032"/>
                  <a:pt x="566423" y="1215712"/>
                </a:cubicBezTo>
                <a:close/>
                <a:moveTo>
                  <a:pt x="639417" y="1181017"/>
                </a:moveTo>
                <a:cubicBezTo>
                  <a:pt x="639417" y="1181017"/>
                  <a:pt x="639417" y="1181017"/>
                  <a:pt x="632760" y="1182380"/>
                </a:cubicBezTo>
                <a:cubicBezTo>
                  <a:pt x="629237" y="1180982"/>
                  <a:pt x="626700" y="1171964"/>
                  <a:pt x="635119" y="1171299"/>
                </a:cubicBezTo>
                <a:cubicBezTo>
                  <a:pt x="639029" y="1176856"/>
                  <a:pt x="639716" y="1175126"/>
                  <a:pt x="639417" y="1181017"/>
                </a:cubicBezTo>
                <a:close/>
                <a:moveTo>
                  <a:pt x="847705" y="1084848"/>
                </a:moveTo>
                <a:cubicBezTo>
                  <a:pt x="843101" y="1080875"/>
                  <a:pt x="844572" y="1077168"/>
                  <a:pt x="850647" y="1077433"/>
                </a:cubicBezTo>
                <a:cubicBezTo>
                  <a:pt x="853471" y="1080699"/>
                  <a:pt x="850220" y="1083701"/>
                  <a:pt x="847705" y="1084848"/>
                </a:cubicBezTo>
                <a:close/>
                <a:moveTo>
                  <a:pt x="1404366" y="821958"/>
                </a:moveTo>
                <a:cubicBezTo>
                  <a:pt x="1401696" y="822028"/>
                  <a:pt x="1399027" y="822099"/>
                  <a:pt x="1397619" y="820801"/>
                </a:cubicBezTo>
                <a:cubicBezTo>
                  <a:pt x="1396066" y="816836"/>
                  <a:pt x="1401551" y="819362"/>
                  <a:pt x="1404221" y="819292"/>
                </a:cubicBezTo>
                <a:cubicBezTo>
                  <a:pt x="1404366" y="821958"/>
                  <a:pt x="1404366" y="821958"/>
                  <a:pt x="1404366" y="821958"/>
                </a:cubicBezTo>
                <a:close/>
                <a:moveTo>
                  <a:pt x="1026336" y="1003510"/>
                </a:moveTo>
                <a:cubicBezTo>
                  <a:pt x="1018344" y="1006683"/>
                  <a:pt x="1014294" y="1005583"/>
                  <a:pt x="1010189" y="1001796"/>
                </a:cubicBezTo>
                <a:cubicBezTo>
                  <a:pt x="1007452" y="999272"/>
                  <a:pt x="1006084" y="998010"/>
                  <a:pt x="1005974" y="992637"/>
                </a:cubicBezTo>
                <a:cubicBezTo>
                  <a:pt x="1011284" y="989626"/>
                  <a:pt x="1016648" y="989302"/>
                  <a:pt x="1020753" y="993089"/>
                </a:cubicBezTo>
                <a:cubicBezTo>
                  <a:pt x="1023490" y="995613"/>
                  <a:pt x="1024913" y="999562"/>
                  <a:pt x="1026336" y="1003510"/>
                </a:cubicBezTo>
                <a:close/>
                <a:moveTo>
                  <a:pt x="1051681" y="991738"/>
                </a:moveTo>
                <a:cubicBezTo>
                  <a:pt x="1049264" y="992782"/>
                  <a:pt x="1049264" y="992782"/>
                  <a:pt x="1049264" y="992782"/>
                </a:cubicBezTo>
                <a:cubicBezTo>
                  <a:pt x="1049264" y="992782"/>
                  <a:pt x="1049264" y="992782"/>
                  <a:pt x="1047533" y="992095"/>
                </a:cubicBezTo>
                <a:cubicBezTo>
                  <a:pt x="1046489" y="989678"/>
                  <a:pt x="1046489" y="989678"/>
                  <a:pt x="1046489" y="989678"/>
                </a:cubicBezTo>
                <a:cubicBezTo>
                  <a:pt x="1046489" y="989678"/>
                  <a:pt x="1047176" y="987948"/>
                  <a:pt x="1047176" y="987948"/>
                </a:cubicBezTo>
                <a:cubicBezTo>
                  <a:pt x="1049593" y="986904"/>
                  <a:pt x="1049593" y="986904"/>
                  <a:pt x="1049593" y="986904"/>
                </a:cubicBezTo>
                <a:cubicBezTo>
                  <a:pt x="1049593" y="986904"/>
                  <a:pt x="1049593" y="986904"/>
                  <a:pt x="1051323" y="987591"/>
                </a:cubicBezTo>
                <a:cubicBezTo>
                  <a:pt x="1052367" y="990008"/>
                  <a:pt x="1052367" y="990008"/>
                  <a:pt x="1052367" y="990008"/>
                </a:cubicBezTo>
                <a:cubicBezTo>
                  <a:pt x="1052367" y="990008"/>
                  <a:pt x="1051681" y="991738"/>
                  <a:pt x="1051681" y="991738"/>
                </a:cubicBezTo>
                <a:close/>
                <a:moveTo>
                  <a:pt x="911092" y="1058788"/>
                </a:moveTo>
                <a:cubicBezTo>
                  <a:pt x="900327" y="1060525"/>
                  <a:pt x="890248" y="1060531"/>
                  <a:pt x="881542" y="1057076"/>
                </a:cubicBezTo>
                <a:cubicBezTo>
                  <a:pt x="879801" y="1056385"/>
                  <a:pt x="878060" y="1055694"/>
                  <a:pt x="876319" y="1055003"/>
                </a:cubicBezTo>
                <a:cubicBezTo>
                  <a:pt x="874161" y="1040127"/>
                  <a:pt x="877913" y="1025593"/>
                  <a:pt x="886251" y="1024897"/>
                </a:cubicBezTo>
                <a:cubicBezTo>
                  <a:pt x="890420" y="1024548"/>
                  <a:pt x="892161" y="1025239"/>
                  <a:pt x="893902" y="1025930"/>
                </a:cubicBezTo>
                <a:cubicBezTo>
                  <a:pt x="906090" y="1030767"/>
                  <a:pt x="908616" y="1049794"/>
                  <a:pt x="911092" y="1058788"/>
                </a:cubicBezTo>
                <a:close/>
                <a:moveTo>
                  <a:pt x="1168466" y="936499"/>
                </a:moveTo>
                <a:cubicBezTo>
                  <a:pt x="1161719" y="935341"/>
                  <a:pt x="1161719" y="935341"/>
                  <a:pt x="1161719" y="935341"/>
                </a:cubicBezTo>
                <a:cubicBezTo>
                  <a:pt x="1161574" y="932675"/>
                  <a:pt x="1161429" y="930008"/>
                  <a:pt x="1164098" y="929938"/>
                </a:cubicBezTo>
                <a:cubicBezTo>
                  <a:pt x="1165506" y="931236"/>
                  <a:pt x="1166913" y="932534"/>
                  <a:pt x="1168466" y="936499"/>
                </a:cubicBezTo>
                <a:close/>
                <a:moveTo>
                  <a:pt x="1227393" y="908651"/>
                </a:moveTo>
                <a:cubicBezTo>
                  <a:pt x="1226000" y="907366"/>
                  <a:pt x="1226000" y="907366"/>
                  <a:pt x="1223309" y="907489"/>
                </a:cubicBezTo>
                <a:cubicBezTo>
                  <a:pt x="1221916" y="906204"/>
                  <a:pt x="1217643" y="899658"/>
                  <a:pt x="1221727" y="900820"/>
                </a:cubicBezTo>
                <a:cubicBezTo>
                  <a:pt x="1223120" y="902105"/>
                  <a:pt x="1224323" y="898005"/>
                  <a:pt x="1228407" y="899167"/>
                </a:cubicBezTo>
                <a:cubicBezTo>
                  <a:pt x="1229800" y="900452"/>
                  <a:pt x="1231382" y="907121"/>
                  <a:pt x="1227393" y="908651"/>
                </a:cubicBezTo>
                <a:close/>
                <a:moveTo>
                  <a:pt x="1113831" y="964374"/>
                </a:moveTo>
                <a:lnTo>
                  <a:pt x="1112568" y="961087"/>
                </a:lnTo>
                <a:lnTo>
                  <a:pt x="1109680" y="961251"/>
                </a:lnTo>
                <a:cubicBezTo>
                  <a:pt x="1108678" y="961308"/>
                  <a:pt x="1108678" y="961308"/>
                  <a:pt x="1108678" y="961308"/>
                </a:cubicBezTo>
                <a:cubicBezTo>
                  <a:pt x="1107182" y="954693"/>
                  <a:pt x="1111160" y="953126"/>
                  <a:pt x="1112401" y="949035"/>
                </a:cubicBezTo>
                <a:cubicBezTo>
                  <a:pt x="1109728" y="949188"/>
                  <a:pt x="1107055" y="949340"/>
                  <a:pt x="1105686" y="948078"/>
                </a:cubicBezTo>
                <a:cubicBezTo>
                  <a:pt x="1104190" y="941463"/>
                  <a:pt x="1107142" y="938949"/>
                  <a:pt x="1110940" y="936890"/>
                </a:cubicBezTo>
                <a:lnTo>
                  <a:pt x="1115950" y="932790"/>
                </a:lnTo>
                <a:lnTo>
                  <a:pt x="1116320" y="929963"/>
                </a:lnTo>
                <a:cubicBezTo>
                  <a:pt x="1117538" y="927239"/>
                  <a:pt x="1119456" y="925160"/>
                  <a:pt x="1122013" y="922388"/>
                </a:cubicBezTo>
                <a:lnTo>
                  <a:pt x="1121054" y="928612"/>
                </a:lnTo>
                <a:lnTo>
                  <a:pt x="1121278" y="928429"/>
                </a:lnTo>
                <a:lnTo>
                  <a:pt x="1121294" y="929128"/>
                </a:lnTo>
                <a:lnTo>
                  <a:pt x="1128686" y="929184"/>
                </a:lnTo>
                <a:cubicBezTo>
                  <a:pt x="1130724" y="929780"/>
                  <a:pt x="1132442" y="930724"/>
                  <a:pt x="1134480" y="931321"/>
                </a:cubicBezTo>
                <a:cubicBezTo>
                  <a:pt x="1135878" y="932611"/>
                  <a:pt x="1134840" y="939349"/>
                  <a:pt x="1136238" y="940639"/>
                </a:cubicBezTo>
                <a:cubicBezTo>
                  <a:pt x="1137636" y="941929"/>
                  <a:pt x="1137636" y="941929"/>
                  <a:pt x="1137636" y="941929"/>
                </a:cubicBezTo>
                <a:cubicBezTo>
                  <a:pt x="1136997" y="942622"/>
                  <a:pt x="1133041" y="944105"/>
                  <a:pt x="1128372" y="944608"/>
                </a:cubicBezTo>
                <a:lnTo>
                  <a:pt x="1119700" y="942561"/>
                </a:lnTo>
                <a:lnTo>
                  <a:pt x="1113769" y="950298"/>
                </a:lnTo>
                <a:cubicBezTo>
                  <a:pt x="1116442" y="950146"/>
                  <a:pt x="1115138" y="951560"/>
                  <a:pt x="1117810" y="951408"/>
                </a:cubicBezTo>
                <a:lnTo>
                  <a:pt x="1117297" y="955761"/>
                </a:lnTo>
                <a:lnTo>
                  <a:pt x="1118898" y="956024"/>
                </a:lnTo>
                <a:lnTo>
                  <a:pt x="1116873" y="959362"/>
                </a:lnTo>
                <a:lnTo>
                  <a:pt x="1116697" y="960852"/>
                </a:lnTo>
                <a:lnTo>
                  <a:pt x="1115942" y="960895"/>
                </a:lnTo>
                <a:close/>
                <a:moveTo>
                  <a:pt x="1497907" y="781972"/>
                </a:moveTo>
                <a:cubicBezTo>
                  <a:pt x="1497798" y="779266"/>
                  <a:pt x="1495092" y="779375"/>
                  <a:pt x="1496281" y="775262"/>
                </a:cubicBezTo>
                <a:cubicBezTo>
                  <a:pt x="1497579" y="773855"/>
                  <a:pt x="1500285" y="773745"/>
                  <a:pt x="1504398" y="774935"/>
                </a:cubicBezTo>
                <a:cubicBezTo>
                  <a:pt x="1504507" y="777640"/>
                  <a:pt x="1503319" y="781753"/>
                  <a:pt x="1497907" y="781972"/>
                </a:cubicBezTo>
                <a:close/>
                <a:moveTo>
                  <a:pt x="1076328" y="982701"/>
                </a:moveTo>
                <a:cubicBezTo>
                  <a:pt x="1075525" y="983914"/>
                  <a:pt x="1074551" y="984970"/>
                  <a:pt x="1072534" y="984411"/>
                </a:cubicBezTo>
                <a:cubicBezTo>
                  <a:pt x="1068429" y="980625"/>
                  <a:pt x="1073692" y="977664"/>
                  <a:pt x="1072253" y="973732"/>
                </a:cubicBezTo>
                <a:cubicBezTo>
                  <a:pt x="1074920" y="973587"/>
                  <a:pt x="1074920" y="973587"/>
                  <a:pt x="1076289" y="974850"/>
                </a:cubicBezTo>
                <a:cubicBezTo>
                  <a:pt x="1077657" y="976112"/>
                  <a:pt x="1079025" y="977374"/>
                  <a:pt x="1079096" y="980044"/>
                </a:cubicBezTo>
                <a:cubicBezTo>
                  <a:pt x="1077762" y="980116"/>
                  <a:pt x="1077130" y="981488"/>
                  <a:pt x="1076328" y="982701"/>
                </a:cubicBezTo>
                <a:close/>
                <a:moveTo>
                  <a:pt x="1011750" y="1013440"/>
                </a:moveTo>
                <a:cubicBezTo>
                  <a:pt x="1004074" y="1013523"/>
                  <a:pt x="1004074" y="1013523"/>
                  <a:pt x="1004074" y="1013523"/>
                </a:cubicBezTo>
                <a:cubicBezTo>
                  <a:pt x="1001159" y="1008446"/>
                  <a:pt x="1008656" y="1005810"/>
                  <a:pt x="1011393" y="1008335"/>
                </a:cubicBezTo>
                <a:cubicBezTo>
                  <a:pt x="1011393" y="1008335"/>
                  <a:pt x="1012761" y="1009597"/>
                  <a:pt x="1011571" y="1010887"/>
                </a:cubicBezTo>
                <a:cubicBezTo>
                  <a:pt x="1011571" y="1010887"/>
                  <a:pt x="1010381" y="1012177"/>
                  <a:pt x="1011750" y="1013440"/>
                </a:cubicBezTo>
                <a:close/>
                <a:moveTo>
                  <a:pt x="1385008" y="838474"/>
                </a:moveTo>
                <a:cubicBezTo>
                  <a:pt x="1381410" y="841668"/>
                  <a:pt x="1376757" y="843888"/>
                  <a:pt x="1370697" y="844811"/>
                </a:cubicBezTo>
                <a:cubicBezTo>
                  <a:pt x="1370478" y="839399"/>
                  <a:pt x="1373074" y="836584"/>
                  <a:pt x="1372747" y="828467"/>
                </a:cubicBezTo>
                <a:cubicBezTo>
                  <a:pt x="1375234" y="822946"/>
                  <a:pt x="1386057" y="822509"/>
                  <a:pt x="1392985" y="826295"/>
                </a:cubicBezTo>
                <a:cubicBezTo>
                  <a:pt x="1391147" y="831112"/>
                  <a:pt x="1388605" y="835280"/>
                  <a:pt x="1385008" y="838474"/>
                </a:cubicBezTo>
                <a:close/>
                <a:moveTo>
                  <a:pt x="807317" y="1114791"/>
                </a:moveTo>
                <a:cubicBezTo>
                  <a:pt x="801977" y="1112672"/>
                  <a:pt x="805876" y="1108039"/>
                  <a:pt x="809068" y="1105185"/>
                </a:cubicBezTo>
                <a:cubicBezTo>
                  <a:pt x="808362" y="1106965"/>
                  <a:pt x="812289" y="1112644"/>
                  <a:pt x="807317" y="1114791"/>
                </a:cubicBezTo>
                <a:close/>
                <a:moveTo>
                  <a:pt x="1059639" y="995310"/>
                </a:moveTo>
                <a:cubicBezTo>
                  <a:pt x="1060811" y="991181"/>
                  <a:pt x="1055240" y="988647"/>
                  <a:pt x="1059261" y="987146"/>
                </a:cubicBezTo>
                <a:cubicBezTo>
                  <a:pt x="1059261" y="987146"/>
                  <a:pt x="1059261" y="987146"/>
                  <a:pt x="1060685" y="988460"/>
                </a:cubicBezTo>
                <a:cubicBezTo>
                  <a:pt x="1060685" y="988460"/>
                  <a:pt x="1062109" y="989773"/>
                  <a:pt x="1063408" y="988366"/>
                </a:cubicBezTo>
                <a:cubicBezTo>
                  <a:pt x="1064832" y="989680"/>
                  <a:pt x="1066130" y="988272"/>
                  <a:pt x="1067554" y="989586"/>
                </a:cubicBezTo>
                <a:cubicBezTo>
                  <a:pt x="1067806" y="995028"/>
                  <a:pt x="1063786" y="996530"/>
                  <a:pt x="1059639" y="995310"/>
                </a:cubicBezTo>
                <a:close/>
                <a:moveTo>
                  <a:pt x="1094316" y="979479"/>
                </a:moveTo>
                <a:cubicBezTo>
                  <a:pt x="1093032" y="980872"/>
                  <a:pt x="1085073" y="981264"/>
                  <a:pt x="1082336" y="978739"/>
                </a:cubicBezTo>
                <a:cubicBezTo>
                  <a:pt x="1082001" y="968119"/>
                  <a:pt x="1095267" y="967466"/>
                  <a:pt x="1093563" y="955584"/>
                </a:cubicBezTo>
                <a:cubicBezTo>
                  <a:pt x="1098953" y="957978"/>
                  <a:pt x="1096300" y="958108"/>
                  <a:pt x="1101523" y="955192"/>
                </a:cubicBezTo>
                <a:cubicBezTo>
                  <a:pt x="1095183" y="964811"/>
                  <a:pt x="1091245" y="966335"/>
                  <a:pt x="1094316" y="979479"/>
                </a:cubicBezTo>
                <a:close/>
                <a:moveTo>
                  <a:pt x="1001301" y="1025015"/>
                </a:moveTo>
                <a:cubicBezTo>
                  <a:pt x="1001301" y="1025015"/>
                  <a:pt x="1001301" y="1025015"/>
                  <a:pt x="997459" y="1026355"/>
                </a:cubicBezTo>
                <a:cubicBezTo>
                  <a:pt x="997269" y="1023738"/>
                  <a:pt x="995480" y="1017204"/>
                  <a:pt x="1000920" y="1019780"/>
                </a:cubicBezTo>
                <a:cubicBezTo>
                  <a:pt x="1000920" y="1019780"/>
                  <a:pt x="1001110" y="1022397"/>
                  <a:pt x="1001301" y="1025015"/>
                </a:cubicBezTo>
                <a:close/>
                <a:moveTo>
                  <a:pt x="1105250" y="976647"/>
                </a:moveTo>
                <a:lnTo>
                  <a:pt x="1102752" y="975547"/>
                </a:lnTo>
                <a:lnTo>
                  <a:pt x="1096463" y="980434"/>
                </a:lnTo>
                <a:cubicBezTo>
                  <a:pt x="1095673" y="977172"/>
                  <a:pt x="1096935" y="975804"/>
                  <a:pt x="1098881" y="975067"/>
                </a:cubicBezTo>
                <a:lnTo>
                  <a:pt x="1100674" y="974632"/>
                </a:lnTo>
                <a:lnTo>
                  <a:pt x="1099847" y="974268"/>
                </a:lnTo>
                <a:cubicBezTo>
                  <a:pt x="1098478" y="973006"/>
                  <a:pt x="1098478" y="973006"/>
                  <a:pt x="1098408" y="970336"/>
                </a:cubicBezTo>
                <a:cubicBezTo>
                  <a:pt x="1102443" y="971453"/>
                  <a:pt x="1104970" y="965968"/>
                  <a:pt x="1109075" y="969755"/>
                </a:cubicBezTo>
                <a:cubicBezTo>
                  <a:pt x="1110513" y="973687"/>
                  <a:pt x="1105180" y="973978"/>
                  <a:pt x="1105250" y="976647"/>
                </a:cubicBezTo>
                <a:close/>
                <a:moveTo>
                  <a:pt x="1287494" y="891025"/>
                </a:moveTo>
                <a:lnTo>
                  <a:pt x="1279639" y="892313"/>
                </a:lnTo>
                <a:lnTo>
                  <a:pt x="1279578" y="892765"/>
                </a:lnTo>
                <a:lnTo>
                  <a:pt x="1279304" y="892369"/>
                </a:lnTo>
                <a:lnTo>
                  <a:pt x="1277789" y="892617"/>
                </a:lnTo>
                <a:lnTo>
                  <a:pt x="1278875" y="891748"/>
                </a:lnTo>
                <a:lnTo>
                  <a:pt x="1275897" y="887442"/>
                </a:lnTo>
                <a:cubicBezTo>
                  <a:pt x="1280559" y="885430"/>
                  <a:pt x="1280559" y="885430"/>
                  <a:pt x="1280559" y="885430"/>
                </a:cubicBezTo>
                <a:lnTo>
                  <a:pt x="1279815" y="890995"/>
                </a:lnTo>
                <a:lnTo>
                  <a:pt x="1287868" y="884548"/>
                </a:lnTo>
                <a:cubicBezTo>
                  <a:pt x="1291428" y="887832"/>
                  <a:pt x="1290239" y="889836"/>
                  <a:pt x="1287494" y="891025"/>
                </a:cubicBezTo>
                <a:close/>
                <a:moveTo>
                  <a:pt x="1323934" y="873857"/>
                </a:moveTo>
                <a:cubicBezTo>
                  <a:pt x="1321251" y="873823"/>
                  <a:pt x="1320034" y="875143"/>
                  <a:pt x="1318567" y="873791"/>
                </a:cubicBezTo>
                <a:cubicBezTo>
                  <a:pt x="1317101" y="872438"/>
                  <a:pt x="1316852" y="869767"/>
                  <a:pt x="1318069" y="868447"/>
                </a:cubicBezTo>
                <a:cubicBezTo>
                  <a:pt x="1323436" y="868513"/>
                  <a:pt x="1323436" y="868513"/>
                  <a:pt x="1323436" y="868513"/>
                </a:cubicBezTo>
                <a:cubicBezTo>
                  <a:pt x="1323934" y="873857"/>
                  <a:pt x="1323934" y="873857"/>
                  <a:pt x="1323934" y="873857"/>
                </a:cubicBezTo>
                <a:close/>
                <a:moveTo>
                  <a:pt x="1077907" y="992563"/>
                </a:moveTo>
                <a:cubicBezTo>
                  <a:pt x="1077907" y="992563"/>
                  <a:pt x="1077907" y="992563"/>
                  <a:pt x="1075088" y="992676"/>
                </a:cubicBezTo>
                <a:cubicBezTo>
                  <a:pt x="1073623" y="991324"/>
                  <a:pt x="1074975" y="989858"/>
                  <a:pt x="1074975" y="989858"/>
                </a:cubicBezTo>
                <a:cubicBezTo>
                  <a:pt x="1074975" y="989858"/>
                  <a:pt x="1073623" y="991324"/>
                  <a:pt x="1072156" y="989972"/>
                </a:cubicBezTo>
                <a:cubicBezTo>
                  <a:pt x="1072156" y="989972"/>
                  <a:pt x="1072156" y="989972"/>
                  <a:pt x="1072043" y="987153"/>
                </a:cubicBezTo>
                <a:cubicBezTo>
                  <a:pt x="1074861" y="987040"/>
                  <a:pt x="1074861" y="987040"/>
                  <a:pt x="1074747" y="984221"/>
                </a:cubicBezTo>
                <a:cubicBezTo>
                  <a:pt x="1074747" y="984221"/>
                  <a:pt x="1074747" y="984221"/>
                  <a:pt x="1077565" y="984108"/>
                </a:cubicBezTo>
                <a:cubicBezTo>
                  <a:pt x="1077679" y="986926"/>
                  <a:pt x="1077679" y="986926"/>
                  <a:pt x="1077679" y="986926"/>
                </a:cubicBezTo>
                <a:cubicBezTo>
                  <a:pt x="1077679" y="986926"/>
                  <a:pt x="1077679" y="986926"/>
                  <a:pt x="1080498" y="986812"/>
                </a:cubicBezTo>
                <a:cubicBezTo>
                  <a:pt x="1080498" y="986812"/>
                  <a:pt x="1080498" y="986812"/>
                  <a:pt x="1080611" y="989630"/>
                </a:cubicBezTo>
                <a:cubicBezTo>
                  <a:pt x="1077793" y="989744"/>
                  <a:pt x="1077793" y="989744"/>
                  <a:pt x="1077907" y="992563"/>
                </a:cubicBezTo>
                <a:close/>
                <a:moveTo>
                  <a:pt x="454862" y="1289123"/>
                </a:moveTo>
                <a:cubicBezTo>
                  <a:pt x="452156" y="1289233"/>
                  <a:pt x="452156" y="1289233"/>
                  <a:pt x="450748" y="1287934"/>
                </a:cubicBezTo>
                <a:cubicBezTo>
                  <a:pt x="450748" y="1287934"/>
                  <a:pt x="449341" y="1286636"/>
                  <a:pt x="449341" y="1286636"/>
                </a:cubicBezTo>
                <a:cubicBezTo>
                  <a:pt x="449341" y="1286636"/>
                  <a:pt x="449341" y="1286636"/>
                  <a:pt x="446635" y="1286745"/>
                </a:cubicBezTo>
                <a:cubicBezTo>
                  <a:pt x="447824" y="1282632"/>
                  <a:pt x="450530" y="1282523"/>
                  <a:pt x="455942" y="1282305"/>
                </a:cubicBezTo>
                <a:cubicBezTo>
                  <a:pt x="457458" y="1286308"/>
                  <a:pt x="454753" y="1286418"/>
                  <a:pt x="454862" y="1289123"/>
                </a:cubicBezTo>
                <a:close/>
                <a:moveTo>
                  <a:pt x="866718" y="1093729"/>
                </a:moveTo>
                <a:cubicBezTo>
                  <a:pt x="863963" y="1090576"/>
                  <a:pt x="865376" y="1087016"/>
                  <a:pt x="870249" y="1084830"/>
                </a:cubicBezTo>
                <a:cubicBezTo>
                  <a:pt x="875440" y="1086890"/>
                  <a:pt x="875052" y="1092916"/>
                  <a:pt x="866718" y="1093729"/>
                </a:cubicBezTo>
                <a:close/>
                <a:moveTo>
                  <a:pt x="746229" y="1151493"/>
                </a:moveTo>
                <a:cubicBezTo>
                  <a:pt x="742670" y="1150080"/>
                  <a:pt x="739110" y="1148668"/>
                  <a:pt x="738654" y="1144624"/>
                </a:cubicBezTo>
                <a:cubicBezTo>
                  <a:pt x="741096" y="1143663"/>
                  <a:pt x="743538" y="1142700"/>
                  <a:pt x="745318" y="1143406"/>
                </a:cubicBezTo>
                <a:cubicBezTo>
                  <a:pt x="747098" y="1144112"/>
                  <a:pt x="747553" y="1148156"/>
                  <a:pt x="746229" y="1151493"/>
                </a:cubicBezTo>
                <a:close/>
                <a:moveTo>
                  <a:pt x="1574670" y="759705"/>
                </a:moveTo>
                <a:cubicBezTo>
                  <a:pt x="1573330" y="758468"/>
                  <a:pt x="1573330" y="758468"/>
                  <a:pt x="1573330" y="758468"/>
                </a:cubicBezTo>
                <a:cubicBezTo>
                  <a:pt x="1571989" y="757232"/>
                  <a:pt x="1572236" y="762343"/>
                  <a:pt x="1568338" y="761190"/>
                </a:cubicBezTo>
                <a:cubicBezTo>
                  <a:pt x="1568215" y="758634"/>
                  <a:pt x="1562853" y="753689"/>
                  <a:pt x="1566628" y="752286"/>
                </a:cubicBezTo>
                <a:cubicBezTo>
                  <a:pt x="1567968" y="753523"/>
                  <a:pt x="1571866" y="754676"/>
                  <a:pt x="1574547" y="757149"/>
                </a:cubicBezTo>
                <a:cubicBezTo>
                  <a:pt x="1574547" y="757149"/>
                  <a:pt x="1575887" y="758385"/>
                  <a:pt x="1574670" y="759705"/>
                </a:cubicBezTo>
                <a:close/>
                <a:moveTo>
                  <a:pt x="1141945" y="969076"/>
                </a:moveTo>
                <a:lnTo>
                  <a:pt x="1142092" y="969002"/>
                </a:lnTo>
                <a:lnTo>
                  <a:pt x="1141854" y="968969"/>
                </a:lnTo>
                <a:close/>
                <a:moveTo>
                  <a:pt x="1264752" y="911201"/>
                </a:moveTo>
                <a:cubicBezTo>
                  <a:pt x="1259819" y="913250"/>
                  <a:pt x="1259819" y="913250"/>
                  <a:pt x="1259819" y="913250"/>
                </a:cubicBezTo>
                <a:cubicBezTo>
                  <a:pt x="1255166" y="909401"/>
                  <a:pt x="1260099" y="907352"/>
                  <a:pt x="1263658" y="908765"/>
                </a:cubicBezTo>
                <a:cubicBezTo>
                  <a:pt x="1263658" y="908765"/>
                  <a:pt x="1265438" y="909471"/>
                  <a:pt x="1264752" y="911201"/>
                </a:cubicBezTo>
                <a:close/>
                <a:moveTo>
                  <a:pt x="1047101" y="1015123"/>
                </a:moveTo>
                <a:cubicBezTo>
                  <a:pt x="1047101" y="1015123"/>
                  <a:pt x="1047101" y="1015123"/>
                  <a:pt x="1045703" y="1013833"/>
                </a:cubicBezTo>
                <a:cubicBezTo>
                  <a:pt x="1044304" y="1012543"/>
                  <a:pt x="1037672" y="1014122"/>
                  <a:pt x="1036273" y="1012832"/>
                </a:cubicBezTo>
                <a:cubicBezTo>
                  <a:pt x="1034755" y="1008866"/>
                  <a:pt x="1031958" y="1006286"/>
                  <a:pt x="1032997" y="999548"/>
                </a:cubicBezTo>
                <a:cubicBezTo>
                  <a:pt x="1030320" y="999644"/>
                  <a:pt x="1030440" y="1002320"/>
                  <a:pt x="1026364" y="1001126"/>
                </a:cubicBezTo>
                <a:cubicBezTo>
                  <a:pt x="1031478" y="995582"/>
                  <a:pt x="1034036" y="992809"/>
                  <a:pt x="1044744" y="992424"/>
                </a:cubicBezTo>
                <a:cubicBezTo>
                  <a:pt x="1048240" y="995649"/>
                  <a:pt x="1049149" y="1000977"/>
                  <a:pt x="1049024" y="1005672"/>
                </a:cubicBezTo>
                <a:lnTo>
                  <a:pt x="1048807" y="1006739"/>
                </a:lnTo>
                <a:lnTo>
                  <a:pt x="1050582" y="1009599"/>
                </a:lnTo>
                <a:lnTo>
                  <a:pt x="1052051" y="1009415"/>
                </a:lnTo>
                <a:lnTo>
                  <a:pt x="1047721" y="1012079"/>
                </a:lnTo>
                <a:close/>
                <a:moveTo>
                  <a:pt x="1000877" y="1037235"/>
                </a:moveTo>
                <a:cubicBezTo>
                  <a:pt x="998409" y="1038340"/>
                  <a:pt x="998409" y="1038340"/>
                  <a:pt x="996656" y="1037645"/>
                </a:cubicBezTo>
                <a:cubicBezTo>
                  <a:pt x="996656" y="1037645"/>
                  <a:pt x="994904" y="1036949"/>
                  <a:pt x="994904" y="1036949"/>
                </a:cubicBezTo>
                <a:cubicBezTo>
                  <a:pt x="993151" y="1036253"/>
                  <a:pt x="993151" y="1036253"/>
                  <a:pt x="991398" y="1035558"/>
                </a:cubicBezTo>
                <a:cubicBezTo>
                  <a:pt x="989645" y="1034862"/>
                  <a:pt x="987892" y="1034167"/>
                  <a:pt x="984710" y="1037073"/>
                </a:cubicBezTo>
                <a:cubicBezTo>
                  <a:pt x="984710" y="1037073"/>
                  <a:pt x="984710" y="1037073"/>
                  <a:pt x="982634" y="1032080"/>
                </a:cubicBezTo>
                <a:cubicBezTo>
                  <a:pt x="990751" y="1026963"/>
                  <a:pt x="995295" y="1030851"/>
                  <a:pt x="1000230" y="1028640"/>
                </a:cubicBezTo>
                <a:cubicBezTo>
                  <a:pt x="1004774" y="1032528"/>
                  <a:pt x="999839" y="1034739"/>
                  <a:pt x="1000877" y="1037235"/>
                </a:cubicBezTo>
                <a:close/>
                <a:moveTo>
                  <a:pt x="930306" y="1070934"/>
                </a:moveTo>
                <a:cubicBezTo>
                  <a:pt x="927969" y="1072066"/>
                  <a:pt x="927969" y="1072066"/>
                  <a:pt x="926337" y="1071419"/>
                </a:cubicBezTo>
                <a:cubicBezTo>
                  <a:pt x="924706" y="1070771"/>
                  <a:pt x="923074" y="1070124"/>
                  <a:pt x="922149" y="1067697"/>
                </a:cubicBezTo>
                <a:cubicBezTo>
                  <a:pt x="922149" y="1067697"/>
                  <a:pt x="922149" y="1067697"/>
                  <a:pt x="931500" y="1063167"/>
                </a:cubicBezTo>
                <a:cubicBezTo>
                  <a:pt x="932425" y="1065595"/>
                  <a:pt x="927750" y="1067859"/>
                  <a:pt x="930306" y="1070934"/>
                </a:cubicBezTo>
                <a:close/>
                <a:moveTo>
                  <a:pt x="829426" y="1119626"/>
                </a:moveTo>
                <a:cubicBezTo>
                  <a:pt x="827311" y="1121653"/>
                  <a:pt x="823698" y="1122825"/>
                  <a:pt x="820622" y="1122647"/>
                </a:cubicBezTo>
                <a:cubicBezTo>
                  <a:pt x="817328" y="1115086"/>
                  <a:pt x="817328" y="1115086"/>
                  <a:pt x="817328" y="1115086"/>
                </a:cubicBezTo>
                <a:cubicBezTo>
                  <a:pt x="823097" y="1111122"/>
                  <a:pt x="826723" y="1112561"/>
                  <a:pt x="829250" y="1111479"/>
                </a:cubicBezTo>
                <a:cubicBezTo>
                  <a:pt x="832161" y="1114719"/>
                  <a:pt x="831542" y="1117600"/>
                  <a:pt x="829426" y="1119626"/>
                </a:cubicBezTo>
                <a:close/>
                <a:moveTo>
                  <a:pt x="1744579" y="684748"/>
                </a:moveTo>
                <a:cubicBezTo>
                  <a:pt x="1742390" y="685334"/>
                  <a:pt x="1739636" y="684747"/>
                  <a:pt x="1738212" y="683434"/>
                </a:cubicBezTo>
                <a:cubicBezTo>
                  <a:pt x="1737960" y="677991"/>
                  <a:pt x="1744704" y="676397"/>
                  <a:pt x="1747552" y="679024"/>
                </a:cubicBezTo>
                <a:cubicBezTo>
                  <a:pt x="1748390" y="682402"/>
                  <a:pt x="1746767" y="684161"/>
                  <a:pt x="1744579" y="684748"/>
                </a:cubicBezTo>
                <a:close/>
                <a:moveTo>
                  <a:pt x="965010" y="1056122"/>
                </a:moveTo>
                <a:cubicBezTo>
                  <a:pt x="960985" y="1057838"/>
                  <a:pt x="961018" y="1055154"/>
                  <a:pt x="958347" y="1055403"/>
                </a:cubicBezTo>
                <a:cubicBezTo>
                  <a:pt x="959699" y="1053938"/>
                  <a:pt x="961084" y="1049788"/>
                  <a:pt x="965075" y="1050756"/>
                </a:cubicBezTo>
                <a:cubicBezTo>
                  <a:pt x="965075" y="1050756"/>
                  <a:pt x="965075" y="1050756"/>
                  <a:pt x="965010" y="1056122"/>
                </a:cubicBezTo>
                <a:close/>
                <a:moveTo>
                  <a:pt x="1270584" y="911466"/>
                </a:moveTo>
                <a:cubicBezTo>
                  <a:pt x="1269525" y="909028"/>
                  <a:pt x="1266023" y="907638"/>
                  <a:pt x="1264272" y="906943"/>
                </a:cubicBezTo>
                <a:cubicBezTo>
                  <a:pt x="1259019" y="904859"/>
                  <a:pt x="1254825" y="905213"/>
                  <a:pt x="1249248" y="909054"/>
                </a:cubicBezTo>
                <a:lnTo>
                  <a:pt x="1244864" y="905399"/>
                </a:lnTo>
                <a:lnTo>
                  <a:pt x="1244982" y="906497"/>
                </a:lnTo>
                <a:cubicBezTo>
                  <a:pt x="1242156" y="906423"/>
                  <a:pt x="1242156" y="906423"/>
                  <a:pt x="1240592" y="904981"/>
                </a:cubicBezTo>
                <a:cubicBezTo>
                  <a:pt x="1239028" y="903538"/>
                  <a:pt x="1239028" y="903538"/>
                  <a:pt x="1239028" y="903538"/>
                </a:cubicBezTo>
                <a:lnTo>
                  <a:pt x="1241286" y="902415"/>
                </a:lnTo>
                <a:lnTo>
                  <a:pt x="1231355" y="894133"/>
                </a:lnTo>
                <a:cubicBezTo>
                  <a:pt x="1224957" y="889828"/>
                  <a:pt x="1219256" y="885043"/>
                  <a:pt x="1217647" y="876331"/>
                </a:cubicBezTo>
                <a:cubicBezTo>
                  <a:pt x="1220944" y="870576"/>
                  <a:pt x="1225046" y="869176"/>
                  <a:pt x="1229372" y="869127"/>
                </a:cubicBezTo>
                <a:lnTo>
                  <a:pt x="1239396" y="869816"/>
                </a:lnTo>
                <a:lnTo>
                  <a:pt x="1239884" y="868779"/>
                </a:lnTo>
                <a:lnTo>
                  <a:pt x="1240523" y="868735"/>
                </a:lnTo>
                <a:lnTo>
                  <a:pt x="1239518" y="869824"/>
                </a:lnTo>
                <a:lnTo>
                  <a:pt x="1242443" y="870025"/>
                </a:lnTo>
                <a:cubicBezTo>
                  <a:pt x="1249404" y="862696"/>
                  <a:pt x="1247611" y="851893"/>
                  <a:pt x="1253514" y="842125"/>
                </a:cubicBezTo>
                <a:cubicBezTo>
                  <a:pt x="1260150" y="840722"/>
                  <a:pt x="1265403" y="842807"/>
                  <a:pt x="1271348" y="843148"/>
                </a:cubicBezTo>
                <a:cubicBezTo>
                  <a:pt x="1273466" y="848025"/>
                  <a:pt x="1280837" y="854986"/>
                  <a:pt x="1279453" y="858474"/>
                </a:cubicBezTo>
                <a:cubicBezTo>
                  <a:pt x="1277744" y="867887"/>
                  <a:pt x="1262804" y="890214"/>
                  <a:pt x="1279988" y="903088"/>
                </a:cubicBezTo>
                <a:cubicBezTo>
                  <a:pt x="1276853" y="905881"/>
                  <a:pt x="1277220" y="910063"/>
                  <a:pt x="1270584" y="911466"/>
                </a:cubicBezTo>
                <a:close/>
                <a:moveTo>
                  <a:pt x="1007358" y="1037095"/>
                </a:moveTo>
                <a:cubicBezTo>
                  <a:pt x="1001731" y="1031086"/>
                  <a:pt x="1011031" y="1032888"/>
                  <a:pt x="1012325" y="1029625"/>
                </a:cubicBezTo>
                <a:cubicBezTo>
                  <a:pt x="1012761" y="1033574"/>
                  <a:pt x="1012114" y="1035206"/>
                  <a:pt x="1007358" y="1037095"/>
                </a:cubicBezTo>
                <a:close/>
                <a:moveTo>
                  <a:pt x="948102" y="1066215"/>
                </a:moveTo>
                <a:cubicBezTo>
                  <a:pt x="948102" y="1066215"/>
                  <a:pt x="948102" y="1066215"/>
                  <a:pt x="945471" y="1066321"/>
                </a:cubicBezTo>
                <a:cubicBezTo>
                  <a:pt x="944103" y="1065059"/>
                  <a:pt x="944103" y="1065059"/>
                  <a:pt x="944103" y="1065059"/>
                </a:cubicBezTo>
                <a:cubicBezTo>
                  <a:pt x="944103" y="1065059"/>
                  <a:pt x="944103" y="1065059"/>
                  <a:pt x="943997" y="1062428"/>
                </a:cubicBezTo>
                <a:cubicBezTo>
                  <a:pt x="943997" y="1062428"/>
                  <a:pt x="945259" y="1061060"/>
                  <a:pt x="945259" y="1061060"/>
                </a:cubicBezTo>
                <a:cubicBezTo>
                  <a:pt x="945259" y="1061060"/>
                  <a:pt x="945259" y="1061060"/>
                  <a:pt x="947889" y="1060953"/>
                </a:cubicBezTo>
                <a:cubicBezTo>
                  <a:pt x="949258" y="1062216"/>
                  <a:pt x="949258" y="1062216"/>
                  <a:pt x="949258" y="1062216"/>
                </a:cubicBezTo>
                <a:cubicBezTo>
                  <a:pt x="949258" y="1062216"/>
                  <a:pt x="949258" y="1062216"/>
                  <a:pt x="949364" y="1064846"/>
                </a:cubicBezTo>
                <a:cubicBezTo>
                  <a:pt x="949364" y="1064846"/>
                  <a:pt x="948102" y="1066215"/>
                  <a:pt x="948102" y="1066215"/>
                </a:cubicBezTo>
                <a:close/>
                <a:moveTo>
                  <a:pt x="1584903" y="763717"/>
                </a:moveTo>
                <a:cubicBezTo>
                  <a:pt x="1581641" y="762423"/>
                  <a:pt x="1577642" y="762982"/>
                  <a:pt x="1579849" y="757420"/>
                </a:cubicBezTo>
                <a:cubicBezTo>
                  <a:pt x="1581481" y="758068"/>
                  <a:pt x="1583848" y="756861"/>
                  <a:pt x="1583848" y="756861"/>
                </a:cubicBezTo>
                <a:cubicBezTo>
                  <a:pt x="1587110" y="758156"/>
                  <a:pt x="1587271" y="762511"/>
                  <a:pt x="1584903" y="763717"/>
                </a:cubicBezTo>
                <a:close/>
                <a:moveTo>
                  <a:pt x="978638" y="1052609"/>
                </a:moveTo>
                <a:cubicBezTo>
                  <a:pt x="974366" y="1048668"/>
                  <a:pt x="973524" y="1058154"/>
                  <a:pt x="966549" y="1054285"/>
                </a:cubicBezTo>
                <a:lnTo>
                  <a:pt x="972140" y="1045008"/>
                </a:lnTo>
                <a:lnTo>
                  <a:pt x="970999" y="1041933"/>
                </a:lnTo>
                <a:lnTo>
                  <a:pt x="974564" y="1040985"/>
                </a:lnTo>
                <a:lnTo>
                  <a:pt x="976486" y="1037796"/>
                </a:lnTo>
                <a:cubicBezTo>
                  <a:pt x="979189" y="1037724"/>
                  <a:pt x="980613" y="1039038"/>
                  <a:pt x="980613" y="1039038"/>
                </a:cubicBezTo>
                <a:cubicBezTo>
                  <a:pt x="984886" y="1042979"/>
                  <a:pt x="982620" y="1051150"/>
                  <a:pt x="978638" y="1052609"/>
                </a:cubicBezTo>
                <a:close/>
                <a:moveTo>
                  <a:pt x="920388" y="1080788"/>
                </a:moveTo>
                <a:cubicBezTo>
                  <a:pt x="919701" y="1082519"/>
                  <a:pt x="918032" y="1081857"/>
                  <a:pt x="918032" y="1081857"/>
                </a:cubicBezTo>
                <a:cubicBezTo>
                  <a:pt x="916364" y="1081194"/>
                  <a:pt x="914696" y="1080532"/>
                  <a:pt x="913714" y="1078140"/>
                </a:cubicBezTo>
                <a:cubicBezTo>
                  <a:pt x="916756" y="1075341"/>
                  <a:pt x="917737" y="1077734"/>
                  <a:pt x="920092" y="1076666"/>
                </a:cubicBezTo>
                <a:cubicBezTo>
                  <a:pt x="921074" y="1079058"/>
                  <a:pt x="918719" y="1080126"/>
                  <a:pt x="920388" y="1080788"/>
                </a:cubicBezTo>
                <a:close/>
                <a:moveTo>
                  <a:pt x="1089257" y="1002368"/>
                </a:moveTo>
                <a:cubicBezTo>
                  <a:pt x="1085258" y="1001212"/>
                  <a:pt x="1085470" y="1006473"/>
                  <a:pt x="1081471" y="1005317"/>
                </a:cubicBezTo>
                <a:cubicBezTo>
                  <a:pt x="1080103" y="1004055"/>
                  <a:pt x="1080103" y="1004055"/>
                  <a:pt x="1080103" y="1004055"/>
                </a:cubicBezTo>
                <a:cubicBezTo>
                  <a:pt x="1080103" y="1004055"/>
                  <a:pt x="1078734" y="1002792"/>
                  <a:pt x="1077472" y="1004161"/>
                </a:cubicBezTo>
                <a:cubicBezTo>
                  <a:pt x="1078628" y="1000162"/>
                  <a:pt x="1082309" y="993426"/>
                  <a:pt x="1083677" y="994688"/>
                </a:cubicBezTo>
                <a:cubicBezTo>
                  <a:pt x="1082415" y="996056"/>
                  <a:pt x="1083783" y="997319"/>
                  <a:pt x="1083783" y="997319"/>
                </a:cubicBezTo>
                <a:cubicBezTo>
                  <a:pt x="1085152" y="998581"/>
                  <a:pt x="1085152" y="998581"/>
                  <a:pt x="1086520" y="999843"/>
                </a:cubicBezTo>
                <a:cubicBezTo>
                  <a:pt x="1086520" y="999843"/>
                  <a:pt x="1087889" y="1001105"/>
                  <a:pt x="1087889" y="1001105"/>
                </a:cubicBezTo>
                <a:cubicBezTo>
                  <a:pt x="1087889" y="1001105"/>
                  <a:pt x="1089257" y="1002368"/>
                  <a:pt x="1089257" y="1002368"/>
                </a:cubicBezTo>
                <a:close/>
                <a:moveTo>
                  <a:pt x="1022048" y="1036555"/>
                </a:moveTo>
                <a:cubicBezTo>
                  <a:pt x="1020268" y="1038135"/>
                  <a:pt x="1017966" y="1039234"/>
                  <a:pt x="1013950" y="1039396"/>
                </a:cubicBezTo>
                <a:cubicBezTo>
                  <a:pt x="1008270" y="1031580"/>
                  <a:pt x="1021442" y="1025684"/>
                  <a:pt x="1027013" y="1030823"/>
                </a:cubicBezTo>
                <a:cubicBezTo>
                  <a:pt x="1025086" y="1032912"/>
                  <a:pt x="1023828" y="1034974"/>
                  <a:pt x="1022048" y="1036555"/>
                </a:cubicBezTo>
                <a:close/>
                <a:moveTo>
                  <a:pt x="1058621" y="1020804"/>
                </a:moveTo>
                <a:lnTo>
                  <a:pt x="1061116" y="1017198"/>
                </a:lnTo>
                <a:lnTo>
                  <a:pt x="1060485" y="1016615"/>
                </a:lnTo>
                <a:close/>
                <a:moveTo>
                  <a:pt x="886622" y="1102696"/>
                </a:moveTo>
                <a:cubicBezTo>
                  <a:pt x="885700" y="1104390"/>
                  <a:pt x="883440" y="1105038"/>
                  <a:pt x="880844" y="1104008"/>
                </a:cubicBezTo>
                <a:cubicBezTo>
                  <a:pt x="878796" y="1099075"/>
                  <a:pt x="880208" y="1095516"/>
                  <a:pt x="884375" y="1095109"/>
                </a:cubicBezTo>
                <a:cubicBezTo>
                  <a:pt x="887130" y="1098262"/>
                  <a:pt x="887545" y="1101002"/>
                  <a:pt x="886622" y="1102696"/>
                </a:cubicBezTo>
                <a:close/>
                <a:moveTo>
                  <a:pt x="962894" y="1066661"/>
                </a:moveTo>
                <a:cubicBezTo>
                  <a:pt x="961114" y="1065955"/>
                  <a:pt x="959996" y="1063580"/>
                  <a:pt x="958879" y="1061205"/>
                </a:cubicBezTo>
                <a:cubicBezTo>
                  <a:pt x="961983" y="1058575"/>
                  <a:pt x="963100" y="1060949"/>
                  <a:pt x="965542" y="1059987"/>
                </a:cubicBezTo>
                <a:cubicBezTo>
                  <a:pt x="968440" y="1063068"/>
                  <a:pt x="965336" y="1065698"/>
                  <a:pt x="962894" y="1066661"/>
                </a:cubicBezTo>
                <a:close/>
                <a:moveTo>
                  <a:pt x="1421660" y="848721"/>
                </a:moveTo>
                <a:cubicBezTo>
                  <a:pt x="1419833" y="849541"/>
                  <a:pt x="1417749" y="849744"/>
                  <a:pt x="1416884" y="849400"/>
                </a:cubicBezTo>
                <a:cubicBezTo>
                  <a:pt x="1414130" y="846247"/>
                  <a:pt x="1416566" y="845154"/>
                  <a:pt x="1415542" y="842688"/>
                </a:cubicBezTo>
                <a:cubicBezTo>
                  <a:pt x="1417979" y="841595"/>
                  <a:pt x="1420415" y="840502"/>
                  <a:pt x="1422146" y="841188"/>
                </a:cubicBezTo>
                <a:cubicBezTo>
                  <a:pt x="1423876" y="841875"/>
                  <a:pt x="1423876" y="841875"/>
                  <a:pt x="1424900" y="844342"/>
                </a:cubicBezTo>
                <a:cubicBezTo>
                  <a:pt x="1425059" y="846465"/>
                  <a:pt x="1423488" y="847901"/>
                  <a:pt x="1421660" y="848721"/>
                </a:cubicBezTo>
                <a:close/>
                <a:moveTo>
                  <a:pt x="1100834" y="1003399"/>
                </a:moveTo>
                <a:cubicBezTo>
                  <a:pt x="1101990" y="999400"/>
                  <a:pt x="1100409" y="992877"/>
                  <a:pt x="1107039" y="993927"/>
                </a:cubicBezTo>
                <a:cubicBezTo>
                  <a:pt x="1107251" y="999188"/>
                  <a:pt x="1106095" y="1003187"/>
                  <a:pt x="1100834" y="1003399"/>
                </a:cubicBezTo>
                <a:close/>
                <a:moveTo>
                  <a:pt x="1796366" y="673036"/>
                </a:moveTo>
                <a:cubicBezTo>
                  <a:pt x="1795076" y="671846"/>
                  <a:pt x="1795084" y="669249"/>
                  <a:pt x="1796390" y="665244"/>
                </a:cubicBezTo>
                <a:cubicBezTo>
                  <a:pt x="1798979" y="665026"/>
                  <a:pt x="1798987" y="662429"/>
                  <a:pt x="1800277" y="663619"/>
                </a:cubicBezTo>
                <a:cubicBezTo>
                  <a:pt x="1801567" y="664809"/>
                  <a:pt x="1801567" y="664809"/>
                  <a:pt x="1801567" y="664809"/>
                </a:cubicBezTo>
                <a:cubicBezTo>
                  <a:pt x="1802857" y="665999"/>
                  <a:pt x="1802857" y="665999"/>
                  <a:pt x="1804147" y="667189"/>
                </a:cubicBezTo>
                <a:cubicBezTo>
                  <a:pt x="1804140" y="669787"/>
                  <a:pt x="1801543" y="672602"/>
                  <a:pt x="1796366" y="673036"/>
                </a:cubicBezTo>
                <a:close/>
                <a:moveTo>
                  <a:pt x="1049822" y="1029640"/>
                </a:moveTo>
                <a:cubicBezTo>
                  <a:pt x="1047601" y="1031295"/>
                  <a:pt x="1044655" y="1032154"/>
                  <a:pt x="1041953" y="1031082"/>
                </a:cubicBezTo>
                <a:cubicBezTo>
                  <a:pt x="1041953" y="1031082"/>
                  <a:pt x="1040153" y="1030368"/>
                  <a:pt x="1039047" y="1027900"/>
                </a:cubicBezTo>
                <a:cubicBezTo>
                  <a:pt x="1041134" y="1022641"/>
                  <a:pt x="1046822" y="1018812"/>
                  <a:pt x="1049605" y="1011801"/>
                </a:cubicBezTo>
                <a:cubicBezTo>
                  <a:pt x="1056113" y="1016412"/>
                  <a:pt x="1047928" y="1021280"/>
                  <a:pt x="1053330" y="1023424"/>
                </a:cubicBezTo>
                <a:cubicBezTo>
                  <a:pt x="1053535" y="1025534"/>
                  <a:pt x="1052042" y="1027985"/>
                  <a:pt x="1049822" y="1029640"/>
                </a:cubicBezTo>
                <a:close/>
                <a:moveTo>
                  <a:pt x="507146" y="1287747"/>
                </a:moveTo>
                <a:cubicBezTo>
                  <a:pt x="504561" y="1287804"/>
                  <a:pt x="501975" y="1287861"/>
                  <a:pt x="500607" y="1286599"/>
                </a:cubicBezTo>
                <a:cubicBezTo>
                  <a:pt x="497870" y="1284074"/>
                  <a:pt x="501370" y="1277534"/>
                  <a:pt x="506844" y="1282583"/>
                </a:cubicBezTo>
                <a:cubicBezTo>
                  <a:pt x="506844" y="1282583"/>
                  <a:pt x="506844" y="1282583"/>
                  <a:pt x="507146" y="1287747"/>
                </a:cubicBezTo>
                <a:close/>
                <a:moveTo>
                  <a:pt x="807419" y="1145734"/>
                </a:moveTo>
                <a:cubicBezTo>
                  <a:pt x="802136" y="1143637"/>
                  <a:pt x="797209" y="1135502"/>
                  <a:pt x="805667" y="1134738"/>
                </a:cubicBezTo>
                <a:cubicBezTo>
                  <a:pt x="806015" y="1138996"/>
                  <a:pt x="809538" y="1140394"/>
                  <a:pt x="810593" y="1142873"/>
                </a:cubicBezTo>
                <a:cubicBezTo>
                  <a:pt x="809887" y="1144653"/>
                  <a:pt x="809180" y="1146433"/>
                  <a:pt x="807419" y="1145734"/>
                </a:cubicBezTo>
                <a:close/>
                <a:moveTo>
                  <a:pt x="782249" y="1158062"/>
                </a:moveTo>
                <a:lnTo>
                  <a:pt x="774998" y="1161193"/>
                </a:lnTo>
                <a:lnTo>
                  <a:pt x="772761" y="1156014"/>
                </a:lnTo>
                <a:lnTo>
                  <a:pt x="778529" y="1152294"/>
                </a:lnTo>
                <a:close/>
                <a:moveTo>
                  <a:pt x="1069169" y="1021975"/>
                </a:moveTo>
                <a:lnTo>
                  <a:pt x="1069238" y="1021879"/>
                </a:lnTo>
                <a:lnTo>
                  <a:pt x="1069096" y="1022007"/>
                </a:lnTo>
                <a:close/>
                <a:moveTo>
                  <a:pt x="1002305" y="1058647"/>
                </a:moveTo>
                <a:cubicBezTo>
                  <a:pt x="1001231" y="1056161"/>
                  <a:pt x="999084" y="1051189"/>
                  <a:pt x="1004056" y="1049042"/>
                </a:cubicBezTo>
                <a:cubicBezTo>
                  <a:pt x="1006204" y="1054014"/>
                  <a:pt x="1006571" y="1058280"/>
                  <a:pt x="1002305" y="1058647"/>
                </a:cubicBezTo>
                <a:close/>
                <a:moveTo>
                  <a:pt x="1075061" y="1026281"/>
                </a:moveTo>
                <a:cubicBezTo>
                  <a:pt x="1073361" y="1027409"/>
                  <a:pt x="1071534" y="1028229"/>
                  <a:pt x="1069803" y="1027542"/>
                </a:cubicBezTo>
                <a:lnTo>
                  <a:pt x="1069443" y="1026673"/>
                </a:lnTo>
                <a:lnTo>
                  <a:pt x="1067780" y="1028475"/>
                </a:lnTo>
                <a:lnTo>
                  <a:pt x="1068548" y="1024517"/>
                </a:lnTo>
                <a:lnTo>
                  <a:pt x="1067755" y="1022609"/>
                </a:lnTo>
                <a:lnTo>
                  <a:pt x="1068669" y="1022199"/>
                </a:lnTo>
                <a:lnTo>
                  <a:pt x="1057204" y="1022852"/>
                </a:lnTo>
                <a:lnTo>
                  <a:pt x="1057945" y="1021782"/>
                </a:lnTo>
                <a:lnTo>
                  <a:pt x="1056520" y="1018089"/>
                </a:lnTo>
                <a:cubicBezTo>
                  <a:pt x="1056520" y="1018089"/>
                  <a:pt x="1055113" y="1016791"/>
                  <a:pt x="1055113" y="1016791"/>
                </a:cubicBezTo>
                <a:cubicBezTo>
                  <a:pt x="1055113" y="1016791"/>
                  <a:pt x="1053706" y="1015493"/>
                  <a:pt x="1053577" y="1012808"/>
                </a:cubicBezTo>
                <a:cubicBezTo>
                  <a:pt x="1059013" y="1013975"/>
                  <a:pt x="1061635" y="1012544"/>
                  <a:pt x="1063905" y="1010790"/>
                </a:cubicBezTo>
                <a:lnTo>
                  <a:pt x="1066447" y="1009563"/>
                </a:lnTo>
                <a:lnTo>
                  <a:pt x="1068306" y="1006956"/>
                </a:lnTo>
                <a:cubicBezTo>
                  <a:pt x="1069930" y="1005795"/>
                  <a:pt x="1072175" y="1005249"/>
                  <a:pt x="1075532" y="1005728"/>
                </a:cubicBezTo>
                <a:cubicBezTo>
                  <a:pt x="1076901" y="1006990"/>
                  <a:pt x="1076965" y="1009666"/>
                  <a:pt x="1077028" y="1012343"/>
                </a:cubicBezTo>
                <a:cubicBezTo>
                  <a:pt x="1081006" y="1010776"/>
                  <a:pt x="1082247" y="1006685"/>
                  <a:pt x="1088961" y="1007643"/>
                </a:cubicBezTo>
                <a:cubicBezTo>
                  <a:pt x="1088961" y="1007643"/>
                  <a:pt x="1088961" y="1007643"/>
                  <a:pt x="1089153" y="1015673"/>
                </a:cubicBezTo>
                <a:cubicBezTo>
                  <a:pt x="1086480" y="1015825"/>
                  <a:pt x="1082502" y="1017391"/>
                  <a:pt x="1079829" y="1017544"/>
                </a:cubicBezTo>
                <a:cubicBezTo>
                  <a:pt x="1079765" y="1014867"/>
                  <a:pt x="1078461" y="1016281"/>
                  <a:pt x="1078397" y="1013605"/>
                </a:cubicBezTo>
                <a:lnTo>
                  <a:pt x="1074407" y="1017209"/>
                </a:lnTo>
                <a:lnTo>
                  <a:pt x="1074891" y="1019408"/>
                </a:lnTo>
                <a:lnTo>
                  <a:pt x="1075065" y="1019330"/>
                </a:lnTo>
                <a:cubicBezTo>
                  <a:pt x="1076795" y="1020017"/>
                  <a:pt x="1078526" y="1020703"/>
                  <a:pt x="1079550" y="1023170"/>
                </a:cubicBezTo>
                <a:cubicBezTo>
                  <a:pt x="1078332" y="1023716"/>
                  <a:pt x="1076760" y="1025153"/>
                  <a:pt x="1075061" y="1026281"/>
                </a:cubicBezTo>
                <a:close/>
                <a:moveTo>
                  <a:pt x="1586299" y="786590"/>
                </a:moveTo>
                <a:cubicBezTo>
                  <a:pt x="1583907" y="787572"/>
                  <a:pt x="1581514" y="788553"/>
                  <a:pt x="1579784" y="787866"/>
                </a:cubicBezTo>
                <a:cubicBezTo>
                  <a:pt x="1578054" y="787180"/>
                  <a:pt x="1576985" y="784825"/>
                  <a:pt x="1575255" y="784138"/>
                </a:cubicBezTo>
                <a:cubicBezTo>
                  <a:pt x="1578309" y="781488"/>
                  <a:pt x="1580702" y="780506"/>
                  <a:pt x="1582432" y="781193"/>
                </a:cubicBezTo>
                <a:cubicBezTo>
                  <a:pt x="1584163" y="781879"/>
                  <a:pt x="1585231" y="784235"/>
                  <a:pt x="1586299" y="786590"/>
                </a:cubicBezTo>
                <a:close/>
                <a:moveTo>
                  <a:pt x="1387442" y="882352"/>
                </a:moveTo>
                <a:cubicBezTo>
                  <a:pt x="1387442" y="882352"/>
                  <a:pt x="1387442" y="882352"/>
                  <a:pt x="1385662" y="881645"/>
                </a:cubicBezTo>
                <a:cubicBezTo>
                  <a:pt x="1383882" y="880939"/>
                  <a:pt x="1381696" y="876066"/>
                  <a:pt x="1384163" y="875042"/>
                </a:cubicBezTo>
                <a:cubicBezTo>
                  <a:pt x="1385943" y="875748"/>
                  <a:pt x="1385943" y="875748"/>
                  <a:pt x="1385943" y="875748"/>
                </a:cubicBezTo>
                <a:cubicBezTo>
                  <a:pt x="1385943" y="875748"/>
                  <a:pt x="1387722" y="876454"/>
                  <a:pt x="1387722" y="876454"/>
                </a:cubicBezTo>
                <a:cubicBezTo>
                  <a:pt x="1389502" y="877161"/>
                  <a:pt x="1389502" y="877161"/>
                  <a:pt x="1390595" y="879597"/>
                </a:cubicBezTo>
                <a:cubicBezTo>
                  <a:pt x="1388129" y="880621"/>
                  <a:pt x="1387442" y="882352"/>
                  <a:pt x="1387442" y="882352"/>
                </a:cubicBezTo>
                <a:close/>
                <a:moveTo>
                  <a:pt x="996817" y="1074209"/>
                </a:moveTo>
                <a:cubicBezTo>
                  <a:pt x="994276" y="1075204"/>
                  <a:pt x="992422" y="1074468"/>
                  <a:pt x="990568" y="1073732"/>
                </a:cubicBezTo>
                <a:lnTo>
                  <a:pt x="990252" y="1073304"/>
                </a:lnTo>
                <a:lnTo>
                  <a:pt x="989766" y="1076352"/>
                </a:lnTo>
                <a:cubicBezTo>
                  <a:pt x="987099" y="1076497"/>
                  <a:pt x="985730" y="1075235"/>
                  <a:pt x="984362" y="1073973"/>
                </a:cubicBezTo>
                <a:cubicBezTo>
                  <a:pt x="982994" y="1072711"/>
                  <a:pt x="981555" y="1068779"/>
                  <a:pt x="984152" y="1065964"/>
                </a:cubicBezTo>
                <a:cubicBezTo>
                  <a:pt x="984152" y="1065964"/>
                  <a:pt x="984152" y="1065964"/>
                  <a:pt x="989485" y="1065673"/>
                </a:cubicBezTo>
                <a:lnTo>
                  <a:pt x="990062" y="1068346"/>
                </a:lnTo>
                <a:lnTo>
                  <a:pt x="992629" y="1068541"/>
                </a:lnTo>
                <a:cubicBezTo>
                  <a:pt x="994482" y="1069277"/>
                  <a:pt x="996336" y="1070013"/>
                  <a:pt x="996817" y="1074209"/>
                </a:cubicBezTo>
                <a:close/>
                <a:moveTo>
                  <a:pt x="1038274" y="1055802"/>
                </a:moveTo>
                <a:cubicBezTo>
                  <a:pt x="1035832" y="1056764"/>
                  <a:pt x="1033390" y="1057727"/>
                  <a:pt x="1033390" y="1057727"/>
                </a:cubicBezTo>
                <a:cubicBezTo>
                  <a:pt x="1028713" y="1053940"/>
                  <a:pt x="1035377" y="1052722"/>
                  <a:pt x="1037818" y="1051759"/>
                </a:cubicBezTo>
                <a:cubicBezTo>
                  <a:pt x="1038274" y="1055802"/>
                  <a:pt x="1038274" y="1055802"/>
                  <a:pt x="1038274" y="1055802"/>
                </a:cubicBezTo>
                <a:close/>
                <a:moveTo>
                  <a:pt x="693160" y="1219994"/>
                </a:moveTo>
                <a:cubicBezTo>
                  <a:pt x="694457" y="1215763"/>
                  <a:pt x="694402" y="1212999"/>
                  <a:pt x="698569" y="1214129"/>
                </a:cubicBezTo>
                <a:cubicBezTo>
                  <a:pt x="698569" y="1214129"/>
                  <a:pt x="699976" y="1215427"/>
                  <a:pt x="699976" y="1215427"/>
                </a:cubicBezTo>
                <a:cubicBezTo>
                  <a:pt x="701439" y="1219490"/>
                  <a:pt x="698679" y="1219658"/>
                  <a:pt x="693160" y="1219994"/>
                </a:cubicBezTo>
                <a:close/>
                <a:moveTo>
                  <a:pt x="880069" y="1131645"/>
                </a:moveTo>
                <a:cubicBezTo>
                  <a:pt x="879087" y="1129253"/>
                  <a:pt x="876732" y="1130321"/>
                  <a:pt x="876437" y="1126198"/>
                </a:cubicBezTo>
                <a:cubicBezTo>
                  <a:pt x="878792" y="1125130"/>
                  <a:pt x="880460" y="1125792"/>
                  <a:pt x="882129" y="1126454"/>
                </a:cubicBezTo>
                <a:cubicBezTo>
                  <a:pt x="882129" y="1126454"/>
                  <a:pt x="883797" y="1127116"/>
                  <a:pt x="883110" y="1128846"/>
                </a:cubicBezTo>
                <a:cubicBezTo>
                  <a:pt x="881442" y="1128184"/>
                  <a:pt x="882424" y="1130577"/>
                  <a:pt x="880069" y="1131645"/>
                </a:cubicBezTo>
                <a:close/>
                <a:moveTo>
                  <a:pt x="845320" y="1148184"/>
                </a:moveTo>
                <a:cubicBezTo>
                  <a:pt x="839078" y="1151215"/>
                  <a:pt x="832310" y="1153036"/>
                  <a:pt x="826216" y="1150618"/>
                </a:cubicBezTo>
                <a:cubicBezTo>
                  <a:pt x="824476" y="1149927"/>
                  <a:pt x="822734" y="1149236"/>
                  <a:pt x="819939" y="1146124"/>
                </a:cubicBezTo>
                <a:cubicBezTo>
                  <a:pt x="814348" y="1139899"/>
                  <a:pt x="821582" y="1126748"/>
                  <a:pt x="833353" y="1117399"/>
                </a:cubicBezTo>
                <a:cubicBezTo>
                  <a:pt x="835094" y="1118090"/>
                  <a:pt x="836835" y="1118781"/>
                  <a:pt x="838576" y="1119472"/>
                </a:cubicBezTo>
                <a:cubicBezTo>
                  <a:pt x="847282" y="1122926"/>
                  <a:pt x="854614" y="1129842"/>
                  <a:pt x="861260" y="1138487"/>
                </a:cubicBezTo>
                <a:cubicBezTo>
                  <a:pt x="857275" y="1140912"/>
                  <a:pt x="851561" y="1145153"/>
                  <a:pt x="845320" y="1148184"/>
                </a:cubicBezTo>
                <a:close/>
                <a:moveTo>
                  <a:pt x="1511022" y="834591"/>
                </a:moveTo>
                <a:cubicBezTo>
                  <a:pt x="1508352" y="834661"/>
                  <a:pt x="1507090" y="836030"/>
                  <a:pt x="1507090" y="836030"/>
                </a:cubicBezTo>
                <a:cubicBezTo>
                  <a:pt x="1507090" y="836030"/>
                  <a:pt x="1507090" y="836030"/>
                  <a:pt x="1505683" y="834732"/>
                </a:cubicBezTo>
                <a:cubicBezTo>
                  <a:pt x="1504275" y="833433"/>
                  <a:pt x="1503985" y="828100"/>
                  <a:pt x="1506655" y="828030"/>
                </a:cubicBezTo>
                <a:cubicBezTo>
                  <a:pt x="1508062" y="829328"/>
                  <a:pt x="1508062" y="829328"/>
                  <a:pt x="1508062" y="829328"/>
                </a:cubicBezTo>
                <a:cubicBezTo>
                  <a:pt x="1508062" y="829328"/>
                  <a:pt x="1509470" y="830626"/>
                  <a:pt x="1509470" y="830626"/>
                </a:cubicBezTo>
                <a:cubicBezTo>
                  <a:pt x="1510877" y="831925"/>
                  <a:pt x="1510877" y="831925"/>
                  <a:pt x="1511022" y="834591"/>
                </a:cubicBezTo>
                <a:close/>
                <a:moveTo>
                  <a:pt x="1551103" y="816929"/>
                </a:moveTo>
                <a:cubicBezTo>
                  <a:pt x="1549103" y="817038"/>
                  <a:pt x="1547085" y="816480"/>
                  <a:pt x="1546401" y="815848"/>
                </a:cubicBezTo>
                <a:cubicBezTo>
                  <a:pt x="1544963" y="811916"/>
                  <a:pt x="1547629" y="811771"/>
                  <a:pt x="1547559" y="809101"/>
                </a:cubicBezTo>
                <a:cubicBezTo>
                  <a:pt x="1550226" y="808956"/>
                  <a:pt x="1552893" y="808811"/>
                  <a:pt x="1554261" y="810073"/>
                </a:cubicBezTo>
                <a:cubicBezTo>
                  <a:pt x="1555629" y="811335"/>
                  <a:pt x="1555629" y="811335"/>
                  <a:pt x="1555700" y="814005"/>
                </a:cubicBezTo>
                <a:cubicBezTo>
                  <a:pt x="1555085" y="816043"/>
                  <a:pt x="1553103" y="816820"/>
                  <a:pt x="1551103" y="816929"/>
                </a:cubicBezTo>
                <a:close/>
                <a:moveTo>
                  <a:pt x="299043" y="1414576"/>
                </a:moveTo>
                <a:cubicBezTo>
                  <a:pt x="298604" y="1416124"/>
                  <a:pt x="296949" y="1417203"/>
                  <a:pt x="292866" y="1417344"/>
                </a:cubicBezTo>
                <a:cubicBezTo>
                  <a:pt x="290017" y="1414717"/>
                  <a:pt x="291064" y="1407867"/>
                  <a:pt x="297933" y="1408993"/>
                </a:cubicBezTo>
                <a:cubicBezTo>
                  <a:pt x="298708" y="1411010"/>
                  <a:pt x="299483" y="1413028"/>
                  <a:pt x="299043" y="1414576"/>
                </a:cubicBezTo>
                <a:close/>
                <a:moveTo>
                  <a:pt x="1417804" y="882699"/>
                </a:moveTo>
                <a:lnTo>
                  <a:pt x="1414139" y="882917"/>
                </a:lnTo>
                <a:lnTo>
                  <a:pt x="1414161" y="882941"/>
                </a:lnTo>
                <a:cubicBezTo>
                  <a:pt x="1409080" y="884930"/>
                  <a:pt x="1409080" y="884930"/>
                  <a:pt x="1409080" y="884930"/>
                </a:cubicBezTo>
                <a:cubicBezTo>
                  <a:pt x="1407569" y="883329"/>
                  <a:pt x="1407621" y="881847"/>
                  <a:pt x="1408282" y="880858"/>
                </a:cubicBezTo>
                <a:lnTo>
                  <a:pt x="1410021" y="880177"/>
                </a:lnTo>
                <a:lnTo>
                  <a:pt x="1410124" y="876905"/>
                </a:lnTo>
                <a:cubicBezTo>
                  <a:pt x="1411716" y="874506"/>
                  <a:pt x="1414956" y="872339"/>
                  <a:pt x="1420206" y="872026"/>
                </a:cubicBezTo>
                <a:cubicBezTo>
                  <a:pt x="1419032" y="878677"/>
                  <a:pt x="1420373" y="879914"/>
                  <a:pt x="1417804" y="882699"/>
                </a:cubicBezTo>
                <a:close/>
                <a:moveTo>
                  <a:pt x="789544" y="1185162"/>
                </a:moveTo>
                <a:cubicBezTo>
                  <a:pt x="789544" y="1185162"/>
                  <a:pt x="789544" y="1185162"/>
                  <a:pt x="784103" y="1185570"/>
                </a:cubicBezTo>
                <a:cubicBezTo>
                  <a:pt x="784086" y="1182841"/>
                  <a:pt x="785439" y="1181375"/>
                  <a:pt x="786791" y="1179909"/>
                </a:cubicBezTo>
                <a:cubicBezTo>
                  <a:pt x="788143" y="1178443"/>
                  <a:pt x="789512" y="1179705"/>
                  <a:pt x="789512" y="1179705"/>
                </a:cubicBezTo>
                <a:cubicBezTo>
                  <a:pt x="790880" y="1180968"/>
                  <a:pt x="789528" y="1182433"/>
                  <a:pt x="789544" y="1185162"/>
                </a:cubicBezTo>
                <a:close/>
                <a:moveTo>
                  <a:pt x="828370" y="1166751"/>
                </a:moveTo>
                <a:cubicBezTo>
                  <a:pt x="826763" y="1168174"/>
                  <a:pt x="823982" y="1168615"/>
                  <a:pt x="821281" y="1167543"/>
                </a:cubicBezTo>
                <a:cubicBezTo>
                  <a:pt x="819480" y="1166828"/>
                  <a:pt x="818385" y="1164334"/>
                  <a:pt x="819092" y="1162554"/>
                </a:cubicBezTo>
                <a:cubicBezTo>
                  <a:pt x="820504" y="1158995"/>
                  <a:pt x="826613" y="1159359"/>
                  <a:pt x="828414" y="1160073"/>
                </a:cubicBezTo>
                <a:cubicBezTo>
                  <a:pt x="830409" y="1162925"/>
                  <a:pt x="829977" y="1165329"/>
                  <a:pt x="828370" y="1166751"/>
                </a:cubicBezTo>
                <a:close/>
                <a:moveTo>
                  <a:pt x="979795" y="1096554"/>
                </a:moveTo>
                <a:cubicBezTo>
                  <a:pt x="977455" y="1097908"/>
                  <a:pt x="974709" y="1098340"/>
                  <a:pt x="971149" y="1096927"/>
                </a:cubicBezTo>
                <a:cubicBezTo>
                  <a:pt x="966812" y="1087090"/>
                  <a:pt x="968899" y="1081832"/>
                  <a:pt x="978800" y="1077646"/>
                </a:cubicBezTo>
                <a:cubicBezTo>
                  <a:pt x="978800" y="1077646"/>
                  <a:pt x="980580" y="1078352"/>
                  <a:pt x="980580" y="1078352"/>
                </a:cubicBezTo>
                <a:cubicBezTo>
                  <a:pt x="985920" y="1080471"/>
                  <a:pt x="987392" y="1087142"/>
                  <a:pt x="986001" y="1090648"/>
                </a:cubicBezTo>
                <a:cubicBezTo>
                  <a:pt x="984068" y="1092924"/>
                  <a:pt x="982135" y="1095200"/>
                  <a:pt x="979795" y="1096554"/>
                </a:cubicBezTo>
                <a:close/>
                <a:moveTo>
                  <a:pt x="1618022" y="793170"/>
                </a:moveTo>
                <a:cubicBezTo>
                  <a:pt x="1615556" y="794337"/>
                  <a:pt x="1615556" y="794337"/>
                  <a:pt x="1615556" y="794337"/>
                </a:cubicBezTo>
                <a:cubicBezTo>
                  <a:pt x="1616292" y="792484"/>
                  <a:pt x="1616292" y="792484"/>
                  <a:pt x="1616292" y="792484"/>
                </a:cubicBezTo>
                <a:cubicBezTo>
                  <a:pt x="1614561" y="791797"/>
                  <a:pt x="1614561" y="791797"/>
                  <a:pt x="1613825" y="793650"/>
                </a:cubicBezTo>
                <a:cubicBezTo>
                  <a:pt x="1612831" y="791110"/>
                  <a:pt x="1612831" y="791110"/>
                  <a:pt x="1612831" y="791110"/>
                </a:cubicBezTo>
                <a:cubicBezTo>
                  <a:pt x="1613566" y="789256"/>
                  <a:pt x="1613566" y="789256"/>
                  <a:pt x="1614302" y="787402"/>
                </a:cubicBezTo>
                <a:cubicBezTo>
                  <a:pt x="1616768" y="786235"/>
                  <a:pt x="1616768" y="786235"/>
                  <a:pt x="1616768" y="786235"/>
                </a:cubicBezTo>
                <a:cubicBezTo>
                  <a:pt x="1616768" y="786235"/>
                  <a:pt x="1616768" y="786235"/>
                  <a:pt x="1618499" y="786922"/>
                </a:cubicBezTo>
                <a:cubicBezTo>
                  <a:pt x="1619493" y="789463"/>
                  <a:pt x="1619493" y="789463"/>
                  <a:pt x="1619493" y="789463"/>
                </a:cubicBezTo>
                <a:cubicBezTo>
                  <a:pt x="1618757" y="791316"/>
                  <a:pt x="1618757" y="791316"/>
                  <a:pt x="1618022" y="793170"/>
                </a:cubicBezTo>
                <a:close/>
                <a:moveTo>
                  <a:pt x="530217" y="1311275"/>
                </a:moveTo>
                <a:cubicBezTo>
                  <a:pt x="526091" y="1311722"/>
                  <a:pt x="524385" y="1311045"/>
                  <a:pt x="522680" y="1310369"/>
                </a:cubicBezTo>
                <a:cubicBezTo>
                  <a:pt x="519268" y="1309015"/>
                  <a:pt x="516572" y="1305860"/>
                  <a:pt x="516295" y="1301581"/>
                </a:cubicBezTo>
                <a:cubicBezTo>
                  <a:pt x="516734" y="1295502"/>
                  <a:pt x="520860" y="1295054"/>
                  <a:pt x="524271" y="1296408"/>
                </a:cubicBezTo>
                <a:cubicBezTo>
                  <a:pt x="527682" y="1297762"/>
                  <a:pt x="533075" y="1304071"/>
                  <a:pt x="530217" y="1311275"/>
                </a:cubicBezTo>
                <a:close/>
                <a:moveTo>
                  <a:pt x="952573" y="1112158"/>
                </a:moveTo>
                <a:cubicBezTo>
                  <a:pt x="952573" y="1112158"/>
                  <a:pt x="952573" y="1112158"/>
                  <a:pt x="947810" y="1114273"/>
                </a:cubicBezTo>
                <a:cubicBezTo>
                  <a:pt x="940021" y="1109180"/>
                  <a:pt x="945150" y="1101200"/>
                  <a:pt x="951930" y="1103891"/>
                </a:cubicBezTo>
                <a:cubicBezTo>
                  <a:pt x="951930" y="1103891"/>
                  <a:pt x="951930" y="1103891"/>
                  <a:pt x="953625" y="1104564"/>
                </a:cubicBezTo>
                <a:cubicBezTo>
                  <a:pt x="952938" y="1106294"/>
                  <a:pt x="953946" y="1108697"/>
                  <a:pt x="952573" y="1112158"/>
                </a:cubicBezTo>
                <a:close/>
                <a:moveTo>
                  <a:pt x="812410" y="1179933"/>
                </a:moveTo>
                <a:cubicBezTo>
                  <a:pt x="809755" y="1181485"/>
                  <a:pt x="806399" y="1182237"/>
                  <a:pt x="803757" y="1181189"/>
                </a:cubicBezTo>
                <a:cubicBezTo>
                  <a:pt x="801996" y="1180490"/>
                  <a:pt x="800949" y="1177990"/>
                  <a:pt x="801664" y="1176189"/>
                </a:cubicBezTo>
                <a:cubicBezTo>
                  <a:pt x="805569" y="1171485"/>
                  <a:pt x="810521" y="1169282"/>
                  <a:pt x="814043" y="1170679"/>
                </a:cubicBezTo>
                <a:cubicBezTo>
                  <a:pt x="814043" y="1170679"/>
                  <a:pt x="815090" y="1173179"/>
                  <a:pt x="816851" y="1173878"/>
                </a:cubicBezTo>
                <a:cubicBezTo>
                  <a:pt x="817017" y="1176028"/>
                  <a:pt x="815065" y="1178380"/>
                  <a:pt x="812410" y="1179933"/>
                </a:cubicBezTo>
                <a:close/>
                <a:moveTo>
                  <a:pt x="879117" y="1149293"/>
                </a:moveTo>
                <a:cubicBezTo>
                  <a:pt x="875416" y="1139584"/>
                  <a:pt x="875416" y="1139584"/>
                  <a:pt x="875416" y="1139584"/>
                </a:cubicBezTo>
                <a:cubicBezTo>
                  <a:pt x="877754" y="1138451"/>
                  <a:pt x="879386" y="1139099"/>
                  <a:pt x="881017" y="1139747"/>
                </a:cubicBezTo>
                <a:cubicBezTo>
                  <a:pt x="882648" y="1140394"/>
                  <a:pt x="882648" y="1140394"/>
                  <a:pt x="883574" y="1142821"/>
                </a:cubicBezTo>
                <a:cubicBezTo>
                  <a:pt x="879604" y="1143306"/>
                  <a:pt x="881455" y="1148161"/>
                  <a:pt x="879117" y="1149293"/>
                </a:cubicBezTo>
                <a:close/>
                <a:moveTo>
                  <a:pt x="859875" y="1159512"/>
                </a:moveTo>
                <a:cubicBezTo>
                  <a:pt x="857111" y="1159567"/>
                  <a:pt x="855645" y="1158215"/>
                  <a:pt x="854179" y="1156862"/>
                </a:cubicBezTo>
                <a:cubicBezTo>
                  <a:pt x="852712" y="1155510"/>
                  <a:pt x="851079" y="1151398"/>
                  <a:pt x="853675" y="1148583"/>
                </a:cubicBezTo>
                <a:cubicBezTo>
                  <a:pt x="856439" y="1148528"/>
                  <a:pt x="859204" y="1148473"/>
                  <a:pt x="859204" y="1148473"/>
                </a:cubicBezTo>
                <a:cubicBezTo>
                  <a:pt x="862136" y="1151177"/>
                  <a:pt x="862472" y="1156697"/>
                  <a:pt x="859875" y="1159512"/>
                </a:cubicBezTo>
                <a:close/>
                <a:moveTo>
                  <a:pt x="848412" y="1165586"/>
                </a:moveTo>
                <a:cubicBezTo>
                  <a:pt x="846877" y="1166544"/>
                  <a:pt x="844807" y="1166670"/>
                  <a:pt x="843400" y="1165372"/>
                </a:cubicBezTo>
                <a:cubicBezTo>
                  <a:pt x="841992" y="1164074"/>
                  <a:pt x="843345" y="1162608"/>
                  <a:pt x="841937" y="1161309"/>
                </a:cubicBezTo>
                <a:cubicBezTo>
                  <a:pt x="844642" y="1158377"/>
                  <a:pt x="847457" y="1160974"/>
                  <a:pt x="850217" y="1160806"/>
                </a:cubicBezTo>
                <a:cubicBezTo>
                  <a:pt x="850948" y="1162837"/>
                  <a:pt x="849948" y="1164628"/>
                  <a:pt x="848412" y="1165586"/>
                </a:cubicBezTo>
                <a:close/>
                <a:moveTo>
                  <a:pt x="825216" y="1177402"/>
                </a:moveTo>
                <a:cubicBezTo>
                  <a:pt x="822750" y="1178426"/>
                  <a:pt x="820970" y="1177720"/>
                  <a:pt x="820970" y="1177720"/>
                </a:cubicBezTo>
                <a:cubicBezTo>
                  <a:pt x="817410" y="1176308"/>
                  <a:pt x="817004" y="1172140"/>
                  <a:pt x="821250" y="1171823"/>
                </a:cubicBezTo>
                <a:cubicBezTo>
                  <a:pt x="825216" y="1177402"/>
                  <a:pt x="825216" y="1177402"/>
                  <a:pt x="825216" y="1177402"/>
                </a:cubicBezTo>
                <a:close/>
                <a:moveTo>
                  <a:pt x="1435256" y="889163"/>
                </a:moveTo>
                <a:cubicBezTo>
                  <a:pt x="1433831" y="887850"/>
                  <a:pt x="1433831" y="887850"/>
                  <a:pt x="1433831" y="887850"/>
                </a:cubicBezTo>
                <a:cubicBezTo>
                  <a:pt x="1433831" y="887850"/>
                  <a:pt x="1433831" y="887850"/>
                  <a:pt x="1432407" y="886536"/>
                </a:cubicBezTo>
                <a:cubicBezTo>
                  <a:pt x="1430983" y="885222"/>
                  <a:pt x="1429559" y="883908"/>
                  <a:pt x="1428024" y="879857"/>
                </a:cubicBezTo>
                <a:cubicBezTo>
                  <a:pt x="1433500" y="879636"/>
                  <a:pt x="1438754" y="873939"/>
                  <a:pt x="1441603" y="876566"/>
                </a:cubicBezTo>
                <a:cubicBezTo>
                  <a:pt x="1440400" y="880728"/>
                  <a:pt x="1439307" y="887628"/>
                  <a:pt x="1435256" y="889163"/>
                </a:cubicBezTo>
                <a:close/>
                <a:moveTo>
                  <a:pt x="1531816" y="846173"/>
                </a:moveTo>
                <a:cubicBezTo>
                  <a:pt x="1526359" y="846205"/>
                  <a:pt x="1526359" y="846205"/>
                  <a:pt x="1526359" y="846205"/>
                </a:cubicBezTo>
                <a:cubicBezTo>
                  <a:pt x="1524689" y="842132"/>
                  <a:pt x="1528680" y="840747"/>
                  <a:pt x="1530146" y="842099"/>
                </a:cubicBezTo>
                <a:cubicBezTo>
                  <a:pt x="1531612" y="843452"/>
                  <a:pt x="1533078" y="844804"/>
                  <a:pt x="1531816" y="846173"/>
                </a:cubicBezTo>
                <a:close/>
                <a:moveTo>
                  <a:pt x="731603" y="1229902"/>
                </a:moveTo>
                <a:cubicBezTo>
                  <a:pt x="731603" y="1229902"/>
                  <a:pt x="731603" y="1229902"/>
                  <a:pt x="729063" y="1230897"/>
                </a:cubicBezTo>
                <a:cubicBezTo>
                  <a:pt x="729063" y="1230897"/>
                  <a:pt x="727209" y="1230161"/>
                  <a:pt x="727209" y="1230161"/>
                </a:cubicBezTo>
                <a:cubicBezTo>
                  <a:pt x="727209" y="1230161"/>
                  <a:pt x="727209" y="1230161"/>
                  <a:pt x="724188" y="1226959"/>
                </a:cubicBezTo>
                <a:cubicBezTo>
                  <a:pt x="726042" y="1227695"/>
                  <a:pt x="726728" y="1225965"/>
                  <a:pt x="724874" y="1225229"/>
                </a:cubicBezTo>
                <a:cubicBezTo>
                  <a:pt x="724874" y="1225229"/>
                  <a:pt x="724874" y="1225229"/>
                  <a:pt x="729269" y="1224970"/>
                </a:cubicBezTo>
                <a:cubicBezTo>
                  <a:pt x="729269" y="1224970"/>
                  <a:pt x="731123" y="1225706"/>
                  <a:pt x="731123" y="1225706"/>
                </a:cubicBezTo>
                <a:cubicBezTo>
                  <a:pt x="731123" y="1225706"/>
                  <a:pt x="731123" y="1225706"/>
                  <a:pt x="732290" y="1228172"/>
                </a:cubicBezTo>
                <a:cubicBezTo>
                  <a:pt x="730436" y="1227436"/>
                  <a:pt x="731603" y="1229902"/>
                  <a:pt x="731603" y="1229902"/>
                </a:cubicBezTo>
                <a:close/>
                <a:moveTo>
                  <a:pt x="1029208" y="1089289"/>
                </a:moveTo>
                <a:cubicBezTo>
                  <a:pt x="1027510" y="1089757"/>
                  <a:pt x="1025127" y="1089595"/>
                  <a:pt x="1023767" y="1089697"/>
                </a:cubicBezTo>
                <a:cubicBezTo>
                  <a:pt x="1023767" y="1089697"/>
                  <a:pt x="1023767" y="1089697"/>
                  <a:pt x="1025087" y="1082774"/>
                </a:cubicBezTo>
                <a:cubicBezTo>
                  <a:pt x="1025087" y="1082774"/>
                  <a:pt x="1026455" y="1084036"/>
                  <a:pt x="1026455" y="1084036"/>
                </a:cubicBezTo>
                <a:cubicBezTo>
                  <a:pt x="1026455" y="1084036"/>
                  <a:pt x="1025103" y="1085503"/>
                  <a:pt x="1026472" y="1086765"/>
                </a:cubicBezTo>
                <a:cubicBezTo>
                  <a:pt x="1026472" y="1086765"/>
                  <a:pt x="1029193" y="1086561"/>
                  <a:pt x="1030545" y="1085094"/>
                </a:cubicBezTo>
                <a:cubicBezTo>
                  <a:pt x="1031921" y="1087721"/>
                  <a:pt x="1030907" y="1088821"/>
                  <a:pt x="1029208" y="1089289"/>
                </a:cubicBezTo>
                <a:close/>
                <a:moveTo>
                  <a:pt x="1046508" y="1084262"/>
                </a:moveTo>
                <a:cubicBezTo>
                  <a:pt x="1045246" y="1085630"/>
                  <a:pt x="1043927" y="1084413"/>
                  <a:pt x="1042607" y="1083196"/>
                </a:cubicBezTo>
                <a:cubicBezTo>
                  <a:pt x="1041288" y="1081979"/>
                  <a:pt x="1042493" y="1078025"/>
                  <a:pt x="1046394" y="1079091"/>
                </a:cubicBezTo>
                <a:cubicBezTo>
                  <a:pt x="1046394" y="1079091"/>
                  <a:pt x="1046394" y="1079091"/>
                  <a:pt x="1046508" y="1084262"/>
                </a:cubicBezTo>
                <a:close/>
                <a:moveTo>
                  <a:pt x="1783974" y="735659"/>
                </a:moveTo>
                <a:cubicBezTo>
                  <a:pt x="1781935" y="738910"/>
                  <a:pt x="1777676" y="740753"/>
                  <a:pt x="1770972" y="739701"/>
                </a:cubicBezTo>
                <a:cubicBezTo>
                  <a:pt x="1762678" y="732051"/>
                  <a:pt x="1771421" y="717025"/>
                  <a:pt x="1783654" y="723178"/>
                </a:cubicBezTo>
                <a:cubicBezTo>
                  <a:pt x="1785831" y="727752"/>
                  <a:pt x="1786013" y="732409"/>
                  <a:pt x="1783974" y="735659"/>
                </a:cubicBezTo>
                <a:close/>
                <a:moveTo>
                  <a:pt x="935611" y="1139761"/>
                </a:moveTo>
                <a:cubicBezTo>
                  <a:pt x="933175" y="1140797"/>
                  <a:pt x="928988" y="1141138"/>
                  <a:pt x="925487" y="1139749"/>
                </a:cubicBezTo>
                <a:cubicBezTo>
                  <a:pt x="923737" y="1139055"/>
                  <a:pt x="920924" y="1135935"/>
                  <a:pt x="919860" y="1133510"/>
                </a:cubicBezTo>
                <a:cubicBezTo>
                  <a:pt x="918110" y="1132816"/>
                  <a:pt x="914610" y="1131427"/>
                  <a:pt x="912860" y="1130732"/>
                </a:cubicBezTo>
                <a:cubicBezTo>
                  <a:pt x="906735" y="1128302"/>
                  <a:pt x="903201" y="1121892"/>
                  <a:pt x="903463" y="1115487"/>
                </a:cubicBezTo>
                <a:lnTo>
                  <a:pt x="903759" y="1114693"/>
                </a:lnTo>
                <a:lnTo>
                  <a:pt x="901577" y="1113285"/>
                </a:lnTo>
                <a:cubicBezTo>
                  <a:pt x="899827" y="1112591"/>
                  <a:pt x="898077" y="1111897"/>
                  <a:pt x="893890" y="1112238"/>
                </a:cubicBezTo>
                <a:cubicBezTo>
                  <a:pt x="884009" y="1096300"/>
                  <a:pt x="899626" y="1082469"/>
                  <a:pt x="911877" y="1087330"/>
                </a:cubicBezTo>
                <a:cubicBezTo>
                  <a:pt x="913627" y="1088025"/>
                  <a:pt x="917128" y="1089414"/>
                  <a:pt x="918878" y="1090108"/>
                </a:cubicBezTo>
                <a:lnTo>
                  <a:pt x="922345" y="1089826"/>
                </a:lnTo>
                <a:lnTo>
                  <a:pt x="923664" y="1087179"/>
                </a:lnTo>
                <a:cubicBezTo>
                  <a:pt x="927582" y="1085638"/>
                  <a:pt x="928931" y="1086882"/>
                  <a:pt x="930280" y="1088126"/>
                </a:cubicBezTo>
                <a:lnTo>
                  <a:pt x="931046" y="1092992"/>
                </a:lnTo>
                <a:lnTo>
                  <a:pt x="934629" y="1096359"/>
                </a:lnTo>
                <a:cubicBezTo>
                  <a:pt x="933256" y="1099820"/>
                  <a:pt x="931370" y="1101700"/>
                  <a:pt x="929212" y="1102753"/>
                </a:cubicBezTo>
                <a:lnTo>
                  <a:pt x="922284" y="1104152"/>
                </a:lnTo>
                <a:lnTo>
                  <a:pt x="923160" y="1104777"/>
                </a:lnTo>
                <a:cubicBezTo>
                  <a:pt x="924910" y="1105472"/>
                  <a:pt x="927346" y="1104436"/>
                  <a:pt x="932597" y="1106519"/>
                </a:cubicBezTo>
                <a:cubicBezTo>
                  <a:pt x="931223" y="1109980"/>
                  <a:pt x="929850" y="1113441"/>
                  <a:pt x="926350" y="1112052"/>
                </a:cubicBezTo>
                <a:cubicBezTo>
                  <a:pt x="923293" y="1124859"/>
                  <a:pt x="941104" y="1125918"/>
                  <a:pt x="935611" y="1139761"/>
                </a:cubicBezTo>
                <a:close/>
                <a:moveTo>
                  <a:pt x="1760461" y="747735"/>
                </a:moveTo>
                <a:cubicBezTo>
                  <a:pt x="1759199" y="749103"/>
                  <a:pt x="1755200" y="747947"/>
                  <a:pt x="1753832" y="746685"/>
                </a:cubicBezTo>
                <a:cubicBezTo>
                  <a:pt x="1752463" y="745423"/>
                  <a:pt x="1752251" y="740161"/>
                  <a:pt x="1754775" y="737424"/>
                </a:cubicBezTo>
                <a:cubicBezTo>
                  <a:pt x="1760036" y="737212"/>
                  <a:pt x="1760036" y="737212"/>
                  <a:pt x="1760036" y="737212"/>
                </a:cubicBezTo>
                <a:cubicBezTo>
                  <a:pt x="1762773" y="739736"/>
                  <a:pt x="1762986" y="744998"/>
                  <a:pt x="1760461" y="747735"/>
                </a:cubicBezTo>
                <a:close/>
                <a:moveTo>
                  <a:pt x="969834" y="1126065"/>
                </a:moveTo>
                <a:cubicBezTo>
                  <a:pt x="967160" y="1123073"/>
                  <a:pt x="966498" y="1124741"/>
                  <a:pt x="966815" y="1119074"/>
                </a:cubicBezTo>
                <a:cubicBezTo>
                  <a:pt x="968484" y="1119736"/>
                  <a:pt x="969146" y="1118068"/>
                  <a:pt x="970814" y="1118730"/>
                </a:cubicBezTo>
                <a:cubicBezTo>
                  <a:pt x="974151" y="1120054"/>
                  <a:pt x="972827" y="1123391"/>
                  <a:pt x="969834" y="1126065"/>
                </a:cubicBezTo>
                <a:close/>
                <a:moveTo>
                  <a:pt x="1410881" y="916545"/>
                </a:moveTo>
                <a:cubicBezTo>
                  <a:pt x="1409080" y="915830"/>
                  <a:pt x="1406907" y="910799"/>
                  <a:pt x="1405821" y="908283"/>
                </a:cubicBezTo>
                <a:cubicBezTo>
                  <a:pt x="1409766" y="903595"/>
                  <a:pt x="1411567" y="904310"/>
                  <a:pt x="1415884" y="903938"/>
                </a:cubicBezTo>
                <a:cubicBezTo>
                  <a:pt x="1419857" y="909684"/>
                  <a:pt x="1418428" y="913286"/>
                  <a:pt x="1410881" y="916545"/>
                </a:cubicBezTo>
                <a:close/>
                <a:moveTo>
                  <a:pt x="2082697" y="600321"/>
                </a:moveTo>
                <a:cubicBezTo>
                  <a:pt x="2077358" y="598202"/>
                  <a:pt x="2082977" y="594424"/>
                  <a:pt x="2084757" y="595130"/>
                </a:cubicBezTo>
                <a:cubicBezTo>
                  <a:pt x="2086537" y="595836"/>
                  <a:pt x="2086537" y="595836"/>
                  <a:pt x="2086537" y="595836"/>
                </a:cubicBezTo>
                <a:cubicBezTo>
                  <a:pt x="2087630" y="598273"/>
                  <a:pt x="2085164" y="599297"/>
                  <a:pt x="2082697" y="600321"/>
                </a:cubicBezTo>
                <a:close/>
                <a:moveTo>
                  <a:pt x="885503" y="1170560"/>
                </a:moveTo>
                <a:cubicBezTo>
                  <a:pt x="885503" y="1170560"/>
                  <a:pt x="884037" y="1169208"/>
                  <a:pt x="882570" y="1167856"/>
                </a:cubicBezTo>
                <a:cubicBezTo>
                  <a:pt x="881104" y="1166503"/>
                  <a:pt x="879638" y="1165151"/>
                  <a:pt x="878005" y="1161039"/>
                </a:cubicBezTo>
                <a:cubicBezTo>
                  <a:pt x="882067" y="1159576"/>
                  <a:pt x="883365" y="1158169"/>
                  <a:pt x="887596" y="1159466"/>
                </a:cubicBezTo>
                <a:cubicBezTo>
                  <a:pt x="889397" y="1166338"/>
                  <a:pt x="888099" y="1167745"/>
                  <a:pt x="885503" y="1170560"/>
                </a:cubicBezTo>
                <a:close/>
                <a:moveTo>
                  <a:pt x="1637886" y="815215"/>
                </a:moveTo>
                <a:cubicBezTo>
                  <a:pt x="1634425" y="813842"/>
                  <a:pt x="1632435" y="808761"/>
                  <a:pt x="1637368" y="806426"/>
                </a:cubicBezTo>
                <a:cubicBezTo>
                  <a:pt x="1636632" y="808280"/>
                  <a:pt x="1636632" y="808280"/>
                  <a:pt x="1636632" y="808280"/>
                </a:cubicBezTo>
                <a:cubicBezTo>
                  <a:pt x="1638362" y="808967"/>
                  <a:pt x="1639098" y="807113"/>
                  <a:pt x="1639098" y="807113"/>
                </a:cubicBezTo>
                <a:cubicBezTo>
                  <a:pt x="1640828" y="807800"/>
                  <a:pt x="1640828" y="807800"/>
                  <a:pt x="1640828" y="807800"/>
                </a:cubicBezTo>
                <a:cubicBezTo>
                  <a:pt x="1642559" y="808486"/>
                  <a:pt x="1642559" y="808486"/>
                  <a:pt x="1643554" y="811027"/>
                </a:cubicBezTo>
                <a:cubicBezTo>
                  <a:pt x="1641087" y="812194"/>
                  <a:pt x="1640352" y="814048"/>
                  <a:pt x="1637886" y="815215"/>
                </a:cubicBezTo>
                <a:close/>
                <a:moveTo>
                  <a:pt x="1524983" y="873796"/>
                </a:moveTo>
                <a:cubicBezTo>
                  <a:pt x="1523505" y="875398"/>
                  <a:pt x="1520794" y="876193"/>
                  <a:pt x="1516688" y="876359"/>
                </a:cubicBezTo>
                <a:cubicBezTo>
                  <a:pt x="1515263" y="875046"/>
                  <a:pt x="1515042" y="869570"/>
                  <a:pt x="1514932" y="866832"/>
                </a:cubicBezTo>
                <a:cubicBezTo>
                  <a:pt x="1520297" y="863873"/>
                  <a:pt x="1521721" y="865186"/>
                  <a:pt x="1525883" y="866389"/>
                </a:cubicBezTo>
                <a:cubicBezTo>
                  <a:pt x="1526706" y="869784"/>
                  <a:pt x="1526460" y="872194"/>
                  <a:pt x="1524983" y="873796"/>
                </a:cubicBezTo>
                <a:close/>
                <a:moveTo>
                  <a:pt x="977836" y="1136107"/>
                </a:moveTo>
                <a:cubicBezTo>
                  <a:pt x="981050" y="1133263"/>
                  <a:pt x="972045" y="1129689"/>
                  <a:pt x="975965" y="1125064"/>
                </a:cubicBezTo>
                <a:lnTo>
                  <a:pt x="977971" y="1127288"/>
                </a:lnTo>
                <a:lnTo>
                  <a:pt x="976737" y="1121072"/>
                </a:lnTo>
                <a:cubicBezTo>
                  <a:pt x="980097" y="1120305"/>
                  <a:pt x="983779" y="1119190"/>
                  <a:pt x="986744" y="1117414"/>
                </a:cubicBezTo>
                <a:lnTo>
                  <a:pt x="990827" y="1111959"/>
                </a:lnTo>
                <a:lnTo>
                  <a:pt x="990482" y="1105313"/>
                </a:lnTo>
                <a:cubicBezTo>
                  <a:pt x="991741" y="1102141"/>
                  <a:pt x="994514" y="1099045"/>
                  <a:pt x="999153" y="1097739"/>
                </a:cubicBezTo>
                <a:cubicBezTo>
                  <a:pt x="1004492" y="1099858"/>
                  <a:pt x="1007673" y="1107415"/>
                  <a:pt x="1005515" y="1112853"/>
                </a:cubicBezTo>
                <a:lnTo>
                  <a:pt x="1000722" y="1113301"/>
                </a:lnTo>
                <a:lnTo>
                  <a:pt x="1002485" y="1119045"/>
                </a:lnTo>
                <a:cubicBezTo>
                  <a:pt x="997198" y="1121901"/>
                  <a:pt x="993195" y="1123364"/>
                  <a:pt x="988894" y="1119397"/>
                </a:cubicBezTo>
                <a:cubicBezTo>
                  <a:pt x="987684" y="1122148"/>
                  <a:pt x="987153" y="1124881"/>
                  <a:pt x="985906" y="1126952"/>
                </a:cubicBezTo>
                <a:lnTo>
                  <a:pt x="981741" y="1129001"/>
                </a:lnTo>
                <a:lnTo>
                  <a:pt x="982714" y="1133665"/>
                </a:lnTo>
                <a:cubicBezTo>
                  <a:pt x="981694" y="1135578"/>
                  <a:pt x="979637" y="1136822"/>
                  <a:pt x="977836" y="1136107"/>
                </a:cubicBezTo>
                <a:close/>
                <a:moveTo>
                  <a:pt x="869742" y="1188490"/>
                </a:moveTo>
                <a:cubicBezTo>
                  <a:pt x="868012" y="1187804"/>
                  <a:pt x="868012" y="1187804"/>
                  <a:pt x="866282" y="1187117"/>
                </a:cubicBezTo>
                <a:cubicBezTo>
                  <a:pt x="866282" y="1187117"/>
                  <a:pt x="866282" y="1187117"/>
                  <a:pt x="864551" y="1186430"/>
                </a:cubicBezTo>
                <a:cubicBezTo>
                  <a:pt x="864551" y="1186430"/>
                  <a:pt x="864551" y="1186430"/>
                  <a:pt x="865214" y="1184762"/>
                </a:cubicBezTo>
                <a:cubicBezTo>
                  <a:pt x="865876" y="1183094"/>
                  <a:pt x="866538" y="1181425"/>
                  <a:pt x="868930" y="1180443"/>
                </a:cubicBezTo>
                <a:cubicBezTo>
                  <a:pt x="871729" y="1183485"/>
                  <a:pt x="870405" y="1186822"/>
                  <a:pt x="869742" y="1188490"/>
                </a:cubicBezTo>
                <a:close/>
                <a:moveTo>
                  <a:pt x="1447738" y="914862"/>
                </a:moveTo>
                <a:cubicBezTo>
                  <a:pt x="1439618" y="909637"/>
                  <a:pt x="1445112" y="895794"/>
                  <a:pt x="1450395" y="897891"/>
                </a:cubicBezTo>
                <a:cubicBezTo>
                  <a:pt x="1452156" y="898590"/>
                  <a:pt x="1454992" y="901718"/>
                  <a:pt x="1457142" y="906577"/>
                </a:cubicBezTo>
                <a:cubicBezTo>
                  <a:pt x="1454007" y="909338"/>
                  <a:pt x="1451261" y="916260"/>
                  <a:pt x="1447738" y="914862"/>
                </a:cubicBezTo>
                <a:close/>
                <a:moveTo>
                  <a:pt x="1019773" y="1119298"/>
                </a:moveTo>
                <a:cubicBezTo>
                  <a:pt x="1018511" y="1120666"/>
                  <a:pt x="1017171" y="1119430"/>
                  <a:pt x="1017171" y="1119430"/>
                </a:cubicBezTo>
                <a:cubicBezTo>
                  <a:pt x="1017171" y="1119430"/>
                  <a:pt x="1015830" y="1118194"/>
                  <a:pt x="1017092" y="1116826"/>
                </a:cubicBezTo>
                <a:cubicBezTo>
                  <a:pt x="1015752" y="1115589"/>
                  <a:pt x="1015752" y="1115589"/>
                  <a:pt x="1015752" y="1115589"/>
                </a:cubicBezTo>
                <a:cubicBezTo>
                  <a:pt x="1014412" y="1114353"/>
                  <a:pt x="1014412" y="1114353"/>
                  <a:pt x="1013149" y="1115721"/>
                </a:cubicBezTo>
                <a:cubicBezTo>
                  <a:pt x="1015674" y="1112984"/>
                  <a:pt x="1018198" y="1110247"/>
                  <a:pt x="1019460" y="1108879"/>
                </a:cubicBezTo>
                <a:cubicBezTo>
                  <a:pt x="1022063" y="1108747"/>
                  <a:pt x="1023404" y="1109983"/>
                  <a:pt x="1023404" y="1109983"/>
                </a:cubicBezTo>
                <a:cubicBezTo>
                  <a:pt x="1027425" y="1113693"/>
                  <a:pt x="1026319" y="1120271"/>
                  <a:pt x="1019773" y="1119298"/>
                </a:cubicBezTo>
                <a:close/>
                <a:moveTo>
                  <a:pt x="817083" y="1219790"/>
                </a:moveTo>
                <a:cubicBezTo>
                  <a:pt x="816173" y="1221483"/>
                  <a:pt x="813576" y="1222886"/>
                  <a:pt x="808236" y="1223026"/>
                </a:cubicBezTo>
                <a:cubicBezTo>
                  <a:pt x="803578" y="1211132"/>
                  <a:pt x="811587" y="1210921"/>
                  <a:pt x="815809" y="1214816"/>
                </a:cubicBezTo>
                <a:cubicBezTo>
                  <a:pt x="817217" y="1216114"/>
                  <a:pt x="817993" y="1218096"/>
                  <a:pt x="817083" y="1219790"/>
                </a:cubicBezTo>
                <a:close/>
                <a:moveTo>
                  <a:pt x="920272" y="1171698"/>
                </a:moveTo>
                <a:cubicBezTo>
                  <a:pt x="918920" y="1173164"/>
                  <a:pt x="917551" y="1171902"/>
                  <a:pt x="916183" y="1170639"/>
                </a:cubicBezTo>
                <a:cubicBezTo>
                  <a:pt x="914814" y="1169377"/>
                  <a:pt x="913414" y="1162658"/>
                  <a:pt x="918855" y="1162251"/>
                </a:cubicBezTo>
                <a:cubicBezTo>
                  <a:pt x="917519" y="1166445"/>
                  <a:pt x="921608" y="1167503"/>
                  <a:pt x="920272" y="1171698"/>
                </a:cubicBezTo>
                <a:close/>
                <a:moveTo>
                  <a:pt x="378847" y="1429978"/>
                </a:moveTo>
                <a:cubicBezTo>
                  <a:pt x="378847" y="1429978"/>
                  <a:pt x="376100" y="1430080"/>
                  <a:pt x="374666" y="1428758"/>
                </a:cubicBezTo>
                <a:cubicBezTo>
                  <a:pt x="373233" y="1427435"/>
                  <a:pt x="373113" y="1424689"/>
                  <a:pt x="374307" y="1420518"/>
                </a:cubicBezTo>
                <a:cubicBezTo>
                  <a:pt x="376814" y="1414923"/>
                  <a:pt x="380995" y="1416144"/>
                  <a:pt x="383862" y="1418788"/>
                </a:cubicBezTo>
                <a:cubicBezTo>
                  <a:pt x="386729" y="1421433"/>
                  <a:pt x="388402" y="1428248"/>
                  <a:pt x="378847" y="1429978"/>
                </a:cubicBezTo>
                <a:close/>
                <a:moveTo>
                  <a:pt x="980830" y="1147280"/>
                </a:moveTo>
                <a:cubicBezTo>
                  <a:pt x="980125" y="1148448"/>
                  <a:pt x="978960" y="1148952"/>
                  <a:pt x="977291" y="1148290"/>
                </a:cubicBezTo>
                <a:cubicBezTo>
                  <a:pt x="975623" y="1147627"/>
                  <a:pt x="976285" y="1145959"/>
                  <a:pt x="974616" y="1145297"/>
                </a:cubicBezTo>
                <a:cubicBezTo>
                  <a:pt x="978271" y="1140954"/>
                  <a:pt x="977609" y="1142622"/>
                  <a:pt x="981608" y="1142278"/>
                </a:cubicBezTo>
                <a:cubicBezTo>
                  <a:pt x="981780" y="1144278"/>
                  <a:pt x="981535" y="1146112"/>
                  <a:pt x="980830" y="1147280"/>
                </a:cubicBezTo>
                <a:close/>
                <a:moveTo>
                  <a:pt x="1530523" y="886407"/>
                </a:moveTo>
                <a:cubicBezTo>
                  <a:pt x="1527705" y="886521"/>
                  <a:pt x="1526353" y="887987"/>
                  <a:pt x="1523534" y="888101"/>
                </a:cubicBezTo>
                <a:cubicBezTo>
                  <a:pt x="1523307" y="882464"/>
                  <a:pt x="1523307" y="882464"/>
                  <a:pt x="1523307" y="882464"/>
                </a:cubicBezTo>
                <a:cubicBezTo>
                  <a:pt x="1526125" y="882350"/>
                  <a:pt x="1528943" y="882236"/>
                  <a:pt x="1530409" y="883588"/>
                </a:cubicBezTo>
                <a:cubicBezTo>
                  <a:pt x="1530409" y="883588"/>
                  <a:pt x="1530409" y="883588"/>
                  <a:pt x="1530523" y="886407"/>
                </a:cubicBezTo>
                <a:close/>
                <a:moveTo>
                  <a:pt x="932923" y="1171386"/>
                </a:moveTo>
                <a:cubicBezTo>
                  <a:pt x="930671" y="1172521"/>
                  <a:pt x="927924" y="1172953"/>
                  <a:pt x="925255" y="1171894"/>
                </a:cubicBezTo>
                <a:cubicBezTo>
                  <a:pt x="925255" y="1171894"/>
                  <a:pt x="923475" y="1171188"/>
                  <a:pt x="923475" y="1171188"/>
                </a:cubicBezTo>
                <a:cubicBezTo>
                  <a:pt x="919138" y="1161351"/>
                  <a:pt x="921225" y="1156092"/>
                  <a:pt x="931126" y="1151906"/>
                </a:cubicBezTo>
                <a:cubicBezTo>
                  <a:pt x="938245" y="1154731"/>
                  <a:pt x="937938" y="1160696"/>
                  <a:pt x="937631" y="1166661"/>
                </a:cubicBezTo>
                <a:cubicBezTo>
                  <a:pt x="936936" y="1168414"/>
                  <a:pt x="935176" y="1170252"/>
                  <a:pt x="932923" y="1171386"/>
                </a:cubicBezTo>
                <a:close/>
                <a:moveTo>
                  <a:pt x="971794" y="1157026"/>
                </a:moveTo>
                <a:cubicBezTo>
                  <a:pt x="967857" y="1158605"/>
                  <a:pt x="965176" y="1156133"/>
                  <a:pt x="963836" y="1154896"/>
                </a:cubicBezTo>
                <a:cubicBezTo>
                  <a:pt x="962411" y="1148372"/>
                  <a:pt x="968986" y="1146622"/>
                  <a:pt x="971667" y="1149095"/>
                </a:cubicBezTo>
                <a:cubicBezTo>
                  <a:pt x="971667" y="1149095"/>
                  <a:pt x="973008" y="1150332"/>
                  <a:pt x="973008" y="1150332"/>
                </a:cubicBezTo>
                <a:cubicBezTo>
                  <a:pt x="973050" y="1152975"/>
                  <a:pt x="970411" y="1153146"/>
                  <a:pt x="971794" y="1157026"/>
                </a:cubicBezTo>
                <a:close/>
                <a:moveTo>
                  <a:pt x="806293" y="1236429"/>
                </a:moveTo>
                <a:cubicBezTo>
                  <a:pt x="806293" y="1236429"/>
                  <a:pt x="806293" y="1236429"/>
                  <a:pt x="805886" y="1230988"/>
                </a:cubicBezTo>
                <a:cubicBezTo>
                  <a:pt x="808614" y="1230971"/>
                  <a:pt x="810080" y="1232324"/>
                  <a:pt x="811546" y="1233676"/>
                </a:cubicBezTo>
                <a:cubicBezTo>
                  <a:pt x="811750" y="1236397"/>
                  <a:pt x="809021" y="1236413"/>
                  <a:pt x="806293" y="1236429"/>
                </a:cubicBezTo>
                <a:close/>
                <a:moveTo>
                  <a:pt x="990786" y="1149353"/>
                </a:moveTo>
                <a:cubicBezTo>
                  <a:pt x="991492" y="1147573"/>
                  <a:pt x="989691" y="1146858"/>
                  <a:pt x="989691" y="1146858"/>
                </a:cubicBezTo>
                <a:cubicBezTo>
                  <a:pt x="987890" y="1146143"/>
                  <a:pt x="987183" y="1147923"/>
                  <a:pt x="985382" y="1147209"/>
                </a:cubicBezTo>
                <a:cubicBezTo>
                  <a:pt x="985700" y="1141155"/>
                  <a:pt x="994705" y="1144728"/>
                  <a:pt x="994317" y="1140454"/>
                </a:cubicBezTo>
                <a:cubicBezTo>
                  <a:pt x="997919" y="1141883"/>
                  <a:pt x="996895" y="1149717"/>
                  <a:pt x="990786" y="1149353"/>
                </a:cubicBezTo>
                <a:close/>
                <a:moveTo>
                  <a:pt x="1733981" y="796212"/>
                </a:moveTo>
                <a:cubicBezTo>
                  <a:pt x="1731401" y="793831"/>
                  <a:pt x="1727468" y="792918"/>
                  <a:pt x="1731525" y="788520"/>
                </a:cubicBezTo>
                <a:cubicBezTo>
                  <a:pt x="1732815" y="789709"/>
                  <a:pt x="1735458" y="789434"/>
                  <a:pt x="1735458" y="789434"/>
                </a:cubicBezTo>
                <a:cubicBezTo>
                  <a:pt x="1738038" y="791814"/>
                  <a:pt x="1736624" y="795936"/>
                  <a:pt x="1733981" y="796212"/>
                </a:cubicBezTo>
                <a:close/>
                <a:moveTo>
                  <a:pt x="691618" y="1293681"/>
                </a:moveTo>
                <a:cubicBezTo>
                  <a:pt x="688912" y="1293790"/>
                  <a:pt x="686206" y="1293899"/>
                  <a:pt x="684799" y="1292601"/>
                </a:cubicBezTo>
                <a:cubicBezTo>
                  <a:pt x="684580" y="1287190"/>
                  <a:pt x="685878" y="1285782"/>
                  <a:pt x="691290" y="1285564"/>
                </a:cubicBezTo>
                <a:cubicBezTo>
                  <a:pt x="692697" y="1286862"/>
                  <a:pt x="692806" y="1289567"/>
                  <a:pt x="691618" y="1293681"/>
                </a:cubicBezTo>
                <a:close/>
                <a:moveTo>
                  <a:pt x="952035" y="1170190"/>
                </a:moveTo>
                <a:lnTo>
                  <a:pt x="951353" y="1163197"/>
                </a:lnTo>
                <a:lnTo>
                  <a:pt x="949926" y="1166318"/>
                </a:lnTo>
                <a:close/>
                <a:moveTo>
                  <a:pt x="967061" y="1163878"/>
                </a:moveTo>
                <a:cubicBezTo>
                  <a:pt x="964903" y="1169316"/>
                  <a:pt x="957406" y="1172635"/>
                  <a:pt x="952067" y="1170516"/>
                </a:cubicBezTo>
                <a:lnTo>
                  <a:pt x="952036" y="1170204"/>
                </a:lnTo>
                <a:lnTo>
                  <a:pt x="940145" y="1172118"/>
                </a:lnTo>
                <a:cubicBezTo>
                  <a:pt x="940703" y="1168766"/>
                  <a:pt x="941967" y="1166710"/>
                  <a:pt x="943915" y="1165285"/>
                </a:cubicBezTo>
                <a:lnTo>
                  <a:pt x="951279" y="1162436"/>
                </a:lnTo>
                <a:lnTo>
                  <a:pt x="950949" y="1159057"/>
                </a:lnTo>
                <a:cubicBezTo>
                  <a:pt x="952208" y="1155885"/>
                  <a:pt x="954622" y="1153696"/>
                  <a:pt x="956761" y="1153496"/>
                </a:cubicBezTo>
                <a:cubicBezTo>
                  <a:pt x="956042" y="1155308"/>
                  <a:pt x="957821" y="1156015"/>
                  <a:pt x="957821" y="1156015"/>
                </a:cubicBezTo>
                <a:cubicBezTo>
                  <a:pt x="959601" y="1156721"/>
                  <a:pt x="959601" y="1156721"/>
                  <a:pt x="959601" y="1156721"/>
                </a:cubicBezTo>
                <a:cubicBezTo>
                  <a:pt x="961381" y="1157427"/>
                  <a:pt x="961381" y="1157427"/>
                  <a:pt x="961381" y="1157427"/>
                </a:cubicBezTo>
                <a:cubicBezTo>
                  <a:pt x="964940" y="1158840"/>
                  <a:pt x="966720" y="1159546"/>
                  <a:pt x="967061" y="1163878"/>
                </a:cubicBezTo>
                <a:close/>
                <a:moveTo>
                  <a:pt x="896842" y="1197528"/>
                </a:moveTo>
                <a:cubicBezTo>
                  <a:pt x="895909" y="1195011"/>
                  <a:pt x="894240" y="1194349"/>
                  <a:pt x="893308" y="1191834"/>
                </a:cubicBezTo>
                <a:cubicBezTo>
                  <a:pt x="895712" y="1190642"/>
                  <a:pt x="896447" y="1188788"/>
                  <a:pt x="898116" y="1189450"/>
                </a:cubicBezTo>
                <a:cubicBezTo>
                  <a:pt x="899784" y="1190112"/>
                  <a:pt x="899049" y="1191966"/>
                  <a:pt x="900717" y="1192628"/>
                </a:cubicBezTo>
                <a:cubicBezTo>
                  <a:pt x="898313" y="1193820"/>
                  <a:pt x="897577" y="1195674"/>
                  <a:pt x="896842" y="1197528"/>
                </a:cubicBezTo>
                <a:close/>
                <a:moveTo>
                  <a:pt x="1003502" y="1148067"/>
                </a:moveTo>
                <a:cubicBezTo>
                  <a:pt x="1002184" y="1144319"/>
                  <a:pt x="999631" y="1144497"/>
                  <a:pt x="1002156" y="1141760"/>
                </a:cubicBezTo>
                <a:cubicBezTo>
                  <a:pt x="1004708" y="1141582"/>
                  <a:pt x="1004708" y="1141582"/>
                  <a:pt x="1005998" y="1142772"/>
                </a:cubicBezTo>
                <a:cubicBezTo>
                  <a:pt x="1005998" y="1142772"/>
                  <a:pt x="1005998" y="1142772"/>
                  <a:pt x="1007289" y="1143962"/>
                </a:cubicBezTo>
                <a:lnTo>
                  <a:pt x="1007309" y="1145881"/>
                </a:lnTo>
                <a:close/>
                <a:moveTo>
                  <a:pt x="1007317" y="1146521"/>
                </a:moveTo>
                <a:lnTo>
                  <a:pt x="1007309" y="1145881"/>
                </a:lnTo>
                <a:lnTo>
                  <a:pt x="1008579" y="1145152"/>
                </a:lnTo>
                <a:cubicBezTo>
                  <a:pt x="1007317" y="1146521"/>
                  <a:pt x="1007317" y="1146521"/>
                  <a:pt x="1007317" y="1146521"/>
                </a:cubicBezTo>
                <a:close/>
                <a:moveTo>
                  <a:pt x="1520352" y="902532"/>
                </a:moveTo>
                <a:cubicBezTo>
                  <a:pt x="1518984" y="901270"/>
                  <a:pt x="1514878" y="897483"/>
                  <a:pt x="1518529" y="893525"/>
                </a:cubicBezTo>
                <a:cubicBezTo>
                  <a:pt x="1521115" y="893468"/>
                  <a:pt x="1522483" y="894730"/>
                  <a:pt x="1522483" y="894730"/>
                </a:cubicBezTo>
                <a:cubicBezTo>
                  <a:pt x="1522483" y="894730"/>
                  <a:pt x="1522483" y="894730"/>
                  <a:pt x="1523852" y="895992"/>
                </a:cubicBezTo>
                <a:cubicBezTo>
                  <a:pt x="1523852" y="895992"/>
                  <a:pt x="1525220" y="897254"/>
                  <a:pt x="1525220" y="897254"/>
                </a:cubicBezTo>
                <a:cubicBezTo>
                  <a:pt x="1526740" y="901098"/>
                  <a:pt x="1524306" y="903737"/>
                  <a:pt x="1520352" y="902532"/>
                </a:cubicBezTo>
                <a:close/>
                <a:moveTo>
                  <a:pt x="1468014" y="927629"/>
                </a:moveTo>
                <a:cubicBezTo>
                  <a:pt x="1467944" y="929104"/>
                  <a:pt x="1466983" y="930225"/>
                  <a:pt x="1464314" y="929166"/>
                </a:cubicBezTo>
                <a:cubicBezTo>
                  <a:pt x="1461441" y="926023"/>
                  <a:pt x="1461441" y="926023"/>
                  <a:pt x="1461441" y="926023"/>
                </a:cubicBezTo>
                <a:cubicBezTo>
                  <a:pt x="1462128" y="924292"/>
                  <a:pt x="1464594" y="923268"/>
                  <a:pt x="1466374" y="923975"/>
                </a:cubicBezTo>
                <a:cubicBezTo>
                  <a:pt x="1467264" y="924328"/>
                  <a:pt x="1468084" y="926155"/>
                  <a:pt x="1468014" y="927629"/>
                </a:cubicBezTo>
                <a:close/>
                <a:moveTo>
                  <a:pt x="1557142" y="887352"/>
                </a:moveTo>
                <a:cubicBezTo>
                  <a:pt x="1555043" y="888580"/>
                  <a:pt x="1553084" y="889306"/>
                  <a:pt x="1551691" y="888022"/>
                </a:cubicBezTo>
                <a:cubicBezTo>
                  <a:pt x="1545989" y="880230"/>
                  <a:pt x="1556086" y="869283"/>
                  <a:pt x="1560265" y="873137"/>
                </a:cubicBezTo>
                <a:cubicBezTo>
                  <a:pt x="1561658" y="874422"/>
                  <a:pt x="1563181" y="878360"/>
                  <a:pt x="1563443" y="883666"/>
                </a:cubicBezTo>
                <a:cubicBezTo>
                  <a:pt x="1561484" y="884392"/>
                  <a:pt x="1559243" y="886123"/>
                  <a:pt x="1557142" y="887352"/>
                </a:cubicBezTo>
                <a:close/>
                <a:moveTo>
                  <a:pt x="537524" y="1375056"/>
                </a:moveTo>
                <a:cubicBezTo>
                  <a:pt x="537524" y="1375056"/>
                  <a:pt x="537524" y="1375056"/>
                  <a:pt x="535058" y="1376223"/>
                </a:cubicBezTo>
                <a:cubicBezTo>
                  <a:pt x="533327" y="1375536"/>
                  <a:pt x="533327" y="1375536"/>
                  <a:pt x="533327" y="1375536"/>
                </a:cubicBezTo>
                <a:cubicBezTo>
                  <a:pt x="533327" y="1375536"/>
                  <a:pt x="533327" y="1375536"/>
                  <a:pt x="532332" y="1372996"/>
                </a:cubicBezTo>
                <a:cubicBezTo>
                  <a:pt x="533068" y="1371142"/>
                  <a:pt x="533068" y="1371142"/>
                  <a:pt x="533068" y="1371142"/>
                </a:cubicBezTo>
                <a:cubicBezTo>
                  <a:pt x="533068" y="1371142"/>
                  <a:pt x="533068" y="1371142"/>
                  <a:pt x="536270" y="1368121"/>
                </a:cubicBezTo>
                <a:cubicBezTo>
                  <a:pt x="535534" y="1369975"/>
                  <a:pt x="535534" y="1369975"/>
                  <a:pt x="535534" y="1369975"/>
                </a:cubicBezTo>
                <a:cubicBezTo>
                  <a:pt x="537265" y="1370662"/>
                  <a:pt x="537265" y="1370662"/>
                  <a:pt x="538000" y="1368808"/>
                </a:cubicBezTo>
                <a:cubicBezTo>
                  <a:pt x="538000" y="1368808"/>
                  <a:pt x="538000" y="1368808"/>
                  <a:pt x="538259" y="1373202"/>
                </a:cubicBezTo>
                <a:cubicBezTo>
                  <a:pt x="538259" y="1373202"/>
                  <a:pt x="538259" y="1373202"/>
                  <a:pt x="537524" y="1375056"/>
                </a:cubicBezTo>
                <a:close/>
                <a:moveTo>
                  <a:pt x="933174" y="1187434"/>
                </a:moveTo>
                <a:lnTo>
                  <a:pt x="932394" y="1186374"/>
                </a:lnTo>
                <a:lnTo>
                  <a:pt x="927297" y="1187296"/>
                </a:lnTo>
                <a:cubicBezTo>
                  <a:pt x="925443" y="1186560"/>
                  <a:pt x="923589" y="1185824"/>
                  <a:pt x="922422" y="1183358"/>
                </a:cubicBezTo>
                <a:lnTo>
                  <a:pt x="929264" y="1182121"/>
                </a:lnTo>
                <a:lnTo>
                  <a:pt x="929159" y="1181978"/>
                </a:lnTo>
                <a:cubicBezTo>
                  <a:pt x="931601" y="1181016"/>
                  <a:pt x="934042" y="1180053"/>
                  <a:pt x="935822" y="1180760"/>
                </a:cubicBezTo>
                <a:cubicBezTo>
                  <a:pt x="936940" y="1183134"/>
                  <a:pt x="937396" y="1187178"/>
                  <a:pt x="933174" y="1187434"/>
                </a:cubicBezTo>
                <a:close/>
                <a:moveTo>
                  <a:pt x="869458" y="1219944"/>
                </a:moveTo>
                <a:cubicBezTo>
                  <a:pt x="866355" y="1222719"/>
                  <a:pt x="866355" y="1222719"/>
                  <a:pt x="864624" y="1222032"/>
                </a:cubicBezTo>
                <a:cubicBezTo>
                  <a:pt x="863580" y="1219615"/>
                  <a:pt x="864267" y="1217884"/>
                  <a:pt x="868414" y="1217527"/>
                </a:cubicBezTo>
                <a:cubicBezTo>
                  <a:pt x="868414" y="1217527"/>
                  <a:pt x="868414" y="1217527"/>
                  <a:pt x="869458" y="1219944"/>
                </a:cubicBezTo>
                <a:close/>
                <a:moveTo>
                  <a:pt x="1002741" y="1158336"/>
                </a:moveTo>
                <a:lnTo>
                  <a:pt x="998577" y="1159237"/>
                </a:lnTo>
                <a:cubicBezTo>
                  <a:pt x="996982" y="1160168"/>
                  <a:pt x="995599" y="1161182"/>
                  <a:pt x="994751" y="1160846"/>
                </a:cubicBezTo>
                <a:cubicBezTo>
                  <a:pt x="992790" y="1155899"/>
                  <a:pt x="993239" y="1149823"/>
                  <a:pt x="1001448" y="1148912"/>
                </a:cubicBezTo>
                <a:close/>
                <a:moveTo>
                  <a:pt x="1002960" y="1159934"/>
                </a:moveTo>
                <a:lnTo>
                  <a:pt x="1002741" y="1158336"/>
                </a:lnTo>
                <a:lnTo>
                  <a:pt x="1003675" y="1158133"/>
                </a:lnTo>
                <a:cubicBezTo>
                  <a:pt x="1003675" y="1158133"/>
                  <a:pt x="1003675" y="1158133"/>
                  <a:pt x="1002960" y="1159934"/>
                </a:cubicBezTo>
                <a:close/>
                <a:moveTo>
                  <a:pt x="1497190" y="927839"/>
                </a:moveTo>
                <a:cubicBezTo>
                  <a:pt x="1497190" y="927839"/>
                  <a:pt x="1495723" y="926487"/>
                  <a:pt x="1496986" y="925118"/>
                </a:cubicBezTo>
                <a:cubicBezTo>
                  <a:pt x="1499510" y="922382"/>
                  <a:pt x="1496986" y="925118"/>
                  <a:pt x="1502442" y="925086"/>
                </a:cubicBezTo>
                <a:cubicBezTo>
                  <a:pt x="1504112" y="929159"/>
                  <a:pt x="1500122" y="930544"/>
                  <a:pt x="1497190" y="927839"/>
                </a:cubicBezTo>
                <a:close/>
                <a:moveTo>
                  <a:pt x="922245" y="1209325"/>
                </a:moveTo>
                <a:cubicBezTo>
                  <a:pt x="920099" y="1204353"/>
                  <a:pt x="925071" y="1202206"/>
                  <a:pt x="927557" y="1201133"/>
                </a:cubicBezTo>
                <a:cubicBezTo>
                  <a:pt x="930410" y="1204325"/>
                  <a:pt x="927218" y="1207178"/>
                  <a:pt x="922245" y="1209325"/>
                </a:cubicBezTo>
                <a:close/>
                <a:moveTo>
                  <a:pt x="1958917" y="718580"/>
                </a:moveTo>
                <a:cubicBezTo>
                  <a:pt x="1956192" y="715353"/>
                  <a:pt x="1951000" y="713293"/>
                  <a:pt x="1954202" y="710272"/>
                </a:cubicBezTo>
                <a:cubicBezTo>
                  <a:pt x="1958139" y="705397"/>
                  <a:pt x="1958399" y="709792"/>
                  <a:pt x="1962595" y="709311"/>
                </a:cubicBezTo>
                <a:cubicBezTo>
                  <a:pt x="1963590" y="711852"/>
                  <a:pt x="1962118" y="715559"/>
                  <a:pt x="1958917" y="718580"/>
                </a:cubicBezTo>
                <a:close/>
                <a:moveTo>
                  <a:pt x="1566030" y="907219"/>
                </a:moveTo>
                <a:cubicBezTo>
                  <a:pt x="1565435" y="908570"/>
                  <a:pt x="1564137" y="909272"/>
                  <a:pt x="1562025" y="907324"/>
                </a:cubicBezTo>
                <a:cubicBezTo>
                  <a:pt x="1560473" y="903359"/>
                  <a:pt x="1560473" y="903359"/>
                  <a:pt x="1560473" y="903359"/>
                </a:cubicBezTo>
                <a:cubicBezTo>
                  <a:pt x="1561735" y="901991"/>
                  <a:pt x="1564405" y="901921"/>
                  <a:pt x="1565812" y="903219"/>
                </a:cubicBezTo>
                <a:cubicBezTo>
                  <a:pt x="1566516" y="903868"/>
                  <a:pt x="1566625" y="905868"/>
                  <a:pt x="1566030" y="907219"/>
                </a:cubicBezTo>
                <a:close/>
                <a:moveTo>
                  <a:pt x="905470" y="1221553"/>
                </a:moveTo>
                <a:lnTo>
                  <a:pt x="900874" y="1216444"/>
                </a:lnTo>
                <a:lnTo>
                  <a:pt x="900441" y="1217037"/>
                </a:lnTo>
                <a:cubicBezTo>
                  <a:pt x="896835" y="1218459"/>
                  <a:pt x="892461" y="1218224"/>
                  <a:pt x="889627" y="1215609"/>
                </a:cubicBezTo>
                <a:cubicBezTo>
                  <a:pt x="888608" y="1209605"/>
                  <a:pt x="891525" y="1207864"/>
                  <a:pt x="895367" y="1207609"/>
                </a:cubicBezTo>
                <a:lnTo>
                  <a:pt x="895398" y="1207611"/>
                </a:lnTo>
                <a:lnTo>
                  <a:pt x="895021" y="1206983"/>
                </a:lnTo>
                <a:cubicBezTo>
                  <a:pt x="899956" y="1204773"/>
                  <a:pt x="899956" y="1204773"/>
                  <a:pt x="899956" y="1204773"/>
                </a:cubicBezTo>
                <a:lnTo>
                  <a:pt x="902240" y="1208166"/>
                </a:lnTo>
                <a:lnTo>
                  <a:pt x="906655" y="1208523"/>
                </a:lnTo>
                <a:lnTo>
                  <a:pt x="904914" y="1210909"/>
                </a:lnTo>
                <a:lnTo>
                  <a:pt x="907291" y="1211852"/>
                </a:lnTo>
                <a:cubicBezTo>
                  <a:pt x="907291" y="1211852"/>
                  <a:pt x="909043" y="1212548"/>
                  <a:pt x="909043" y="1212548"/>
                </a:cubicBezTo>
                <a:cubicBezTo>
                  <a:pt x="910796" y="1213244"/>
                  <a:pt x="910796" y="1213244"/>
                  <a:pt x="911834" y="1215740"/>
                </a:cubicBezTo>
                <a:cubicBezTo>
                  <a:pt x="909367" y="1216845"/>
                  <a:pt x="911443" y="1221838"/>
                  <a:pt x="905470" y="1221553"/>
                </a:cubicBezTo>
                <a:close/>
                <a:moveTo>
                  <a:pt x="2049609" y="677605"/>
                </a:moveTo>
                <a:cubicBezTo>
                  <a:pt x="2049609" y="677605"/>
                  <a:pt x="2048202" y="676307"/>
                  <a:pt x="2048056" y="673640"/>
                </a:cubicBezTo>
                <a:cubicBezTo>
                  <a:pt x="2054803" y="674798"/>
                  <a:pt x="2054803" y="674798"/>
                  <a:pt x="2054803" y="674798"/>
                </a:cubicBezTo>
                <a:cubicBezTo>
                  <a:pt x="2056356" y="678763"/>
                  <a:pt x="2052424" y="680202"/>
                  <a:pt x="2049609" y="677605"/>
                </a:cubicBezTo>
                <a:close/>
                <a:moveTo>
                  <a:pt x="1534830" y="927106"/>
                </a:moveTo>
                <a:cubicBezTo>
                  <a:pt x="1530492" y="927530"/>
                  <a:pt x="1527956" y="928670"/>
                  <a:pt x="1526155" y="927955"/>
                </a:cubicBezTo>
                <a:cubicBezTo>
                  <a:pt x="1522223" y="922103"/>
                  <a:pt x="1527297" y="919825"/>
                  <a:pt x="1530899" y="921254"/>
                </a:cubicBezTo>
                <a:cubicBezTo>
                  <a:pt x="1532699" y="921969"/>
                  <a:pt x="1534501" y="922683"/>
                  <a:pt x="1534830" y="927106"/>
                </a:cubicBezTo>
                <a:close/>
                <a:moveTo>
                  <a:pt x="900054" y="1230084"/>
                </a:moveTo>
                <a:cubicBezTo>
                  <a:pt x="898324" y="1229397"/>
                  <a:pt x="898324" y="1229397"/>
                  <a:pt x="896593" y="1228711"/>
                </a:cubicBezTo>
                <a:cubicBezTo>
                  <a:pt x="894545" y="1223778"/>
                  <a:pt x="895957" y="1220218"/>
                  <a:pt x="901855" y="1220498"/>
                </a:cubicBezTo>
                <a:cubicBezTo>
                  <a:pt x="904610" y="1223652"/>
                  <a:pt x="904927" y="1227898"/>
                  <a:pt x="900054" y="1230084"/>
                </a:cubicBezTo>
                <a:close/>
                <a:moveTo>
                  <a:pt x="1020442" y="1173560"/>
                </a:moveTo>
                <a:lnTo>
                  <a:pt x="1022438" y="1170921"/>
                </a:lnTo>
                <a:lnTo>
                  <a:pt x="1022553" y="1170040"/>
                </a:lnTo>
                <a:close/>
                <a:moveTo>
                  <a:pt x="1555700" y="922655"/>
                </a:moveTo>
                <a:cubicBezTo>
                  <a:pt x="1551897" y="924032"/>
                  <a:pt x="1551897" y="924032"/>
                  <a:pt x="1551897" y="924032"/>
                </a:cubicBezTo>
                <a:cubicBezTo>
                  <a:pt x="1553114" y="922712"/>
                  <a:pt x="1553114" y="922712"/>
                  <a:pt x="1551746" y="921450"/>
                </a:cubicBezTo>
                <a:cubicBezTo>
                  <a:pt x="1551746" y="921450"/>
                  <a:pt x="1551746" y="921450"/>
                  <a:pt x="1550529" y="922769"/>
                </a:cubicBezTo>
                <a:cubicBezTo>
                  <a:pt x="1551595" y="918868"/>
                  <a:pt x="1551595" y="918868"/>
                  <a:pt x="1551595" y="918868"/>
                </a:cubicBezTo>
                <a:cubicBezTo>
                  <a:pt x="1551595" y="918868"/>
                  <a:pt x="1551595" y="918868"/>
                  <a:pt x="1552812" y="917549"/>
                </a:cubicBezTo>
                <a:cubicBezTo>
                  <a:pt x="1555397" y="917492"/>
                  <a:pt x="1555397" y="917492"/>
                  <a:pt x="1555397" y="917492"/>
                </a:cubicBezTo>
                <a:cubicBezTo>
                  <a:pt x="1555397" y="917492"/>
                  <a:pt x="1555397" y="917492"/>
                  <a:pt x="1556765" y="918754"/>
                </a:cubicBezTo>
                <a:cubicBezTo>
                  <a:pt x="1556917" y="921335"/>
                  <a:pt x="1556917" y="921335"/>
                  <a:pt x="1556917" y="921335"/>
                </a:cubicBezTo>
                <a:cubicBezTo>
                  <a:pt x="1555700" y="922655"/>
                  <a:pt x="1555700" y="922655"/>
                  <a:pt x="1555700" y="922655"/>
                </a:cubicBezTo>
                <a:close/>
                <a:moveTo>
                  <a:pt x="836633" y="1267670"/>
                </a:moveTo>
                <a:cubicBezTo>
                  <a:pt x="835346" y="1263770"/>
                  <a:pt x="838018" y="1263521"/>
                  <a:pt x="838051" y="1260838"/>
                </a:cubicBezTo>
                <a:cubicBezTo>
                  <a:pt x="839370" y="1262055"/>
                  <a:pt x="839370" y="1262055"/>
                  <a:pt x="842042" y="1261805"/>
                </a:cubicBezTo>
                <a:cubicBezTo>
                  <a:pt x="843328" y="1265706"/>
                  <a:pt x="840657" y="1265955"/>
                  <a:pt x="836633" y="1267670"/>
                </a:cubicBezTo>
                <a:close/>
                <a:moveTo>
                  <a:pt x="971235" y="1204732"/>
                </a:moveTo>
                <a:lnTo>
                  <a:pt x="972405" y="1197315"/>
                </a:lnTo>
                <a:lnTo>
                  <a:pt x="966437" y="1196370"/>
                </a:lnTo>
                <a:cubicBezTo>
                  <a:pt x="966437" y="1196370"/>
                  <a:pt x="964971" y="1195017"/>
                  <a:pt x="966324" y="1193551"/>
                </a:cubicBezTo>
                <a:cubicBezTo>
                  <a:pt x="967676" y="1192085"/>
                  <a:pt x="969028" y="1190619"/>
                  <a:pt x="971847" y="1190506"/>
                </a:cubicBezTo>
                <a:cubicBezTo>
                  <a:pt x="971961" y="1193324"/>
                  <a:pt x="973426" y="1194676"/>
                  <a:pt x="973540" y="1197495"/>
                </a:cubicBezTo>
                <a:lnTo>
                  <a:pt x="972900" y="1197393"/>
                </a:lnTo>
                <a:lnTo>
                  <a:pt x="974301" y="1200048"/>
                </a:lnTo>
                <a:cubicBezTo>
                  <a:pt x="973958" y="1201521"/>
                  <a:pt x="972805" y="1203209"/>
                  <a:pt x="971235" y="1204732"/>
                </a:cubicBezTo>
                <a:close/>
                <a:moveTo>
                  <a:pt x="1754316" y="835591"/>
                </a:moveTo>
                <a:cubicBezTo>
                  <a:pt x="1751595" y="835795"/>
                  <a:pt x="1751595" y="835795"/>
                  <a:pt x="1751595" y="835795"/>
                </a:cubicBezTo>
                <a:cubicBezTo>
                  <a:pt x="1752947" y="834329"/>
                  <a:pt x="1752947" y="834329"/>
                  <a:pt x="1752947" y="834329"/>
                </a:cubicBezTo>
                <a:cubicBezTo>
                  <a:pt x="1751579" y="833067"/>
                  <a:pt x="1751579" y="833067"/>
                  <a:pt x="1750227" y="834533"/>
                </a:cubicBezTo>
                <a:cubicBezTo>
                  <a:pt x="1750210" y="831805"/>
                  <a:pt x="1750210" y="831805"/>
                  <a:pt x="1750210" y="831805"/>
                </a:cubicBezTo>
                <a:cubicBezTo>
                  <a:pt x="1751563" y="830339"/>
                  <a:pt x="1751563" y="830339"/>
                  <a:pt x="1752915" y="828873"/>
                </a:cubicBezTo>
                <a:cubicBezTo>
                  <a:pt x="1755636" y="828669"/>
                  <a:pt x="1755636" y="828669"/>
                  <a:pt x="1755636" y="828669"/>
                </a:cubicBezTo>
                <a:cubicBezTo>
                  <a:pt x="1755636" y="828669"/>
                  <a:pt x="1755636" y="828669"/>
                  <a:pt x="1757004" y="829931"/>
                </a:cubicBezTo>
                <a:cubicBezTo>
                  <a:pt x="1757020" y="832659"/>
                  <a:pt x="1757020" y="832659"/>
                  <a:pt x="1757020" y="832659"/>
                </a:cubicBezTo>
                <a:cubicBezTo>
                  <a:pt x="1755668" y="834125"/>
                  <a:pt x="1755668" y="834125"/>
                  <a:pt x="1754316" y="835591"/>
                </a:cubicBezTo>
                <a:close/>
                <a:moveTo>
                  <a:pt x="908077" y="1240225"/>
                </a:moveTo>
                <a:cubicBezTo>
                  <a:pt x="904053" y="1241940"/>
                  <a:pt x="904085" y="1239257"/>
                  <a:pt x="901414" y="1239506"/>
                </a:cubicBezTo>
                <a:cubicBezTo>
                  <a:pt x="901447" y="1236822"/>
                  <a:pt x="905471" y="1235107"/>
                  <a:pt x="908142" y="1234858"/>
                </a:cubicBezTo>
                <a:cubicBezTo>
                  <a:pt x="908142" y="1234858"/>
                  <a:pt x="908142" y="1234858"/>
                  <a:pt x="908077" y="1240225"/>
                </a:cubicBezTo>
                <a:close/>
                <a:moveTo>
                  <a:pt x="901394" y="1246752"/>
                </a:moveTo>
                <a:cubicBezTo>
                  <a:pt x="900243" y="1248355"/>
                  <a:pt x="898378" y="1249161"/>
                  <a:pt x="896598" y="1248454"/>
                </a:cubicBezTo>
                <a:cubicBezTo>
                  <a:pt x="894451" y="1243482"/>
                  <a:pt x="900497" y="1243821"/>
                  <a:pt x="901910" y="1240262"/>
                </a:cubicBezTo>
                <a:cubicBezTo>
                  <a:pt x="902983" y="1242748"/>
                  <a:pt x="902545" y="1245149"/>
                  <a:pt x="901394" y="1246752"/>
                </a:cubicBezTo>
                <a:close/>
                <a:moveTo>
                  <a:pt x="1723565" y="856096"/>
                </a:moveTo>
                <a:cubicBezTo>
                  <a:pt x="1716069" y="858473"/>
                  <a:pt x="1708575" y="859576"/>
                  <a:pt x="1704220" y="857848"/>
                </a:cubicBezTo>
                <a:cubicBezTo>
                  <a:pt x="1702479" y="857157"/>
                  <a:pt x="1700737" y="856465"/>
                  <a:pt x="1700737" y="856465"/>
                </a:cubicBezTo>
                <a:cubicBezTo>
                  <a:pt x="1718532" y="837025"/>
                  <a:pt x="1680921" y="809869"/>
                  <a:pt x="1711253" y="799481"/>
                </a:cubicBezTo>
                <a:cubicBezTo>
                  <a:pt x="1716135" y="797341"/>
                  <a:pt x="1721360" y="799415"/>
                  <a:pt x="1724844" y="800797"/>
                </a:cubicBezTo>
                <a:cubicBezTo>
                  <a:pt x="1744004" y="808400"/>
                  <a:pt x="1757917" y="834307"/>
                  <a:pt x="1742918" y="846702"/>
                </a:cubicBezTo>
                <a:cubicBezTo>
                  <a:pt x="1738557" y="850068"/>
                  <a:pt x="1731061" y="853719"/>
                  <a:pt x="1723565" y="856096"/>
                </a:cubicBezTo>
                <a:close/>
                <a:moveTo>
                  <a:pt x="998887" y="1202965"/>
                </a:moveTo>
                <a:cubicBezTo>
                  <a:pt x="992093" y="1204839"/>
                  <a:pt x="993429" y="1200644"/>
                  <a:pt x="989356" y="1202314"/>
                </a:cubicBezTo>
                <a:cubicBezTo>
                  <a:pt x="989324" y="1196858"/>
                  <a:pt x="993396" y="1195188"/>
                  <a:pt x="997470" y="1193518"/>
                </a:cubicBezTo>
                <a:cubicBezTo>
                  <a:pt x="1000206" y="1196042"/>
                  <a:pt x="1000239" y="1201499"/>
                  <a:pt x="998887" y="1202965"/>
                </a:cubicBezTo>
                <a:close/>
                <a:moveTo>
                  <a:pt x="323153" y="1528640"/>
                </a:moveTo>
                <a:cubicBezTo>
                  <a:pt x="321151" y="1529398"/>
                  <a:pt x="318770" y="1529155"/>
                  <a:pt x="318066" y="1528506"/>
                </a:cubicBezTo>
                <a:cubicBezTo>
                  <a:pt x="319255" y="1524393"/>
                  <a:pt x="323150" y="1520171"/>
                  <a:pt x="325965" y="1522767"/>
                </a:cubicBezTo>
                <a:cubicBezTo>
                  <a:pt x="326778" y="1526122"/>
                  <a:pt x="325155" y="1527882"/>
                  <a:pt x="323153" y="1528640"/>
                </a:cubicBezTo>
                <a:close/>
                <a:moveTo>
                  <a:pt x="972543" y="1223507"/>
                </a:moveTo>
                <a:cubicBezTo>
                  <a:pt x="971813" y="1224666"/>
                  <a:pt x="969863" y="1225309"/>
                  <a:pt x="966447" y="1224600"/>
                </a:cubicBezTo>
                <a:cubicBezTo>
                  <a:pt x="966447" y="1224600"/>
                  <a:pt x="966447" y="1224600"/>
                  <a:pt x="965700" y="1216585"/>
                </a:cubicBezTo>
                <a:cubicBezTo>
                  <a:pt x="968383" y="1216618"/>
                  <a:pt x="969849" y="1217970"/>
                  <a:pt x="971315" y="1219322"/>
                </a:cubicBezTo>
                <a:cubicBezTo>
                  <a:pt x="972782" y="1220675"/>
                  <a:pt x="973273" y="1222349"/>
                  <a:pt x="972543" y="1223507"/>
                </a:cubicBezTo>
                <a:close/>
                <a:moveTo>
                  <a:pt x="998889" y="1211292"/>
                </a:moveTo>
                <a:cubicBezTo>
                  <a:pt x="992570" y="1217122"/>
                  <a:pt x="988394" y="1217550"/>
                  <a:pt x="983203" y="1215490"/>
                </a:cubicBezTo>
                <a:cubicBezTo>
                  <a:pt x="979743" y="1214116"/>
                  <a:pt x="978012" y="1213430"/>
                  <a:pt x="975981" y="1208455"/>
                </a:cubicBezTo>
                <a:cubicBezTo>
                  <a:pt x="979855" y="1203738"/>
                  <a:pt x="984745" y="1201510"/>
                  <a:pt x="989936" y="1203570"/>
                </a:cubicBezTo>
                <a:cubicBezTo>
                  <a:pt x="993397" y="1204943"/>
                  <a:pt x="996143" y="1208117"/>
                  <a:pt x="998889" y="1211292"/>
                </a:cubicBezTo>
                <a:close/>
                <a:moveTo>
                  <a:pt x="946408" y="1241612"/>
                </a:moveTo>
                <a:cubicBezTo>
                  <a:pt x="947703" y="1238349"/>
                  <a:pt x="939699" y="1233284"/>
                  <a:pt x="947915" y="1232768"/>
                </a:cubicBezTo>
                <a:cubicBezTo>
                  <a:pt x="950081" y="1237404"/>
                  <a:pt x="949434" y="1239036"/>
                  <a:pt x="946408" y="1241612"/>
                </a:cubicBezTo>
                <a:close/>
                <a:moveTo>
                  <a:pt x="867943" y="1280000"/>
                </a:moveTo>
                <a:cubicBezTo>
                  <a:pt x="865539" y="1281192"/>
                  <a:pt x="863870" y="1280530"/>
                  <a:pt x="861466" y="1281722"/>
                </a:cubicBezTo>
                <a:cubicBezTo>
                  <a:pt x="861269" y="1277352"/>
                  <a:pt x="863673" y="1276160"/>
                  <a:pt x="866077" y="1274968"/>
                </a:cubicBezTo>
                <a:cubicBezTo>
                  <a:pt x="866077" y="1274968"/>
                  <a:pt x="866077" y="1274968"/>
                  <a:pt x="867943" y="1280000"/>
                </a:cubicBezTo>
                <a:close/>
                <a:moveTo>
                  <a:pt x="988841" y="1225796"/>
                </a:moveTo>
                <a:cubicBezTo>
                  <a:pt x="981708" y="1228630"/>
                  <a:pt x="981708" y="1228630"/>
                  <a:pt x="981708" y="1228630"/>
                </a:cubicBezTo>
                <a:cubicBezTo>
                  <a:pt x="977164" y="1224938"/>
                  <a:pt x="983215" y="1219786"/>
                  <a:pt x="986675" y="1221159"/>
                </a:cubicBezTo>
                <a:cubicBezTo>
                  <a:pt x="986675" y="1221159"/>
                  <a:pt x="988406" y="1221846"/>
                  <a:pt x="987758" y="1223478"/>
                </a:cubicBezTo>
                <a:cubicBezTo>
                  <a:pt x="987758" y="1223478"/>
                  <a:pt x="987111" y="1225109"/>
                  <a:pt x="988841" y="1225796"/>
                </a:cubicBezTo>
                <a:close/>
                <a:moveTo>
                  <a:pt x="806091" y="1312841"/>
                </a:moveTo>
                <a:cubicBezTo>
                  <a:pt x="803679" y="1314027"/>
                  <a:pt x="800662" y="1313726"/>
                  <a:pt x="798526" y="1311755"/>
                </a:cubicBezTo>
                <a:cubicBezTo>
                  <a:pt x="798150" y="1306447"/>
                  <a:pt x="803471" y="1306393"/>
                  <a:pt x="810029" y="1305000"/>
                </a:cubicBezTo>
                <a:cubicBezTo>
                  <a:pt x="810311" y="1308981"/>
                  <a:pt x="808503" y="1311655"/>
                  <a:pt x="806091" y="1312841"/>
                </a:cubicBezTo>
                <a:close/>
                <a:moveTo>
                  <a:pt x="533721" y="1446035"/>
                </a:moveTo>
                <a:cubicBezTo>
                  <a:pt x="531038" y="1446002"/>
                  <a:pt x="531038" y="1446002"/>
                  <a:pt x="529572" y="1444649"/>
                </a:cubicBezTo>
                <a:cubicBezTo>
                  <a:pt x="528106" y="1443297"/>
                  <a:pt x="528106" y="1443297"/>
                  <a:pt x="527857" y="1440625"/>
                </a:cubicBezTo>
                <a:cubicBezTo>
                  <a:pt x="529074" y="1439306"/>
                  <a:pt x="531757" y="1439339"/>
                  <a:pt x="534441" y="1439372"/>
                </a:cubicBezTo>
                <a:cubicBezTo>
                  <a:pt x="534441" y="1439372"/>
                  <a:pt x="533223" y="1440691"/>
                  <a:pt x="534690" y="1442043"/>
                </a:cubicBezTo>
                <a:cubicBezTo>
                  <a:pt x="534690" y="1442043"/>
                  <a:pt x="534690" y="1442043"/>
                  <a:pt x="535907" y="1440724"/>
                </a:cubicBezTo>
                <a:cubicBezTo>
                  <a:pt x="536156" y="1443396"/>
                  <a:pt x="533473" y="1443363"/>
                  <a:pt x="533721" y="1446035"/>
                </a:cubicBezTo>
                <a:close/>
                <a:moveTo>
                  <a:pt x="1022439" y="1214672"/>
                </a:moveTo>
                <a:cubicBezTo>
                  <a:pt x="1022439" y="1214672"/>
                  <a:pt x="1022439" y="1214672"/>
                  <a:pt x="1020671" y="1213971"/>
                </a:cubicBezTo>
                <a:cubicBezTo>
                  <a:pt x="1018902" y="1213269"/>
                  <a:pt x="1013279" y="1217124"/>
                  <a:pt x="1011510" y="1216422"/>
                </a:cubicBezTo>
                <a:cubicBezTo>
                  <a:pt x="1008669" y="1213266"/>
                  <a:pt x="1005132" y="1211862"/>
                  <a:pt x="1003682" y="1205200"/>
                </a:cubicBezTo>
                <a:cubicBezTo>
                  <a:pt x="1001218" y="1206251"/>
                  <a:pt x="1002291" y="1208706"/>
                  <a:pt x="998059" y="1209055"/>
                </a:cubicBezTo>
                <a:cubicBezTo>
                  <a:pt x="1000841" y="1202044"/>
                  <a:pt x="1002232" y="1198538"/>
                  <a:pt x="1012088" y="1194334"/>
                </a:cubicBezTo>
                <a:cubicBezTo>
                  <a:pt x="1016509" y="1196088"/>
                  <a:pt x="1019271" y="1200734"/>
                  <a:pt x="1020840" y="1205162"/>
                </a:cubicBezTo>
                <a:lnTo>
                  <a:pt x="1021556" y="1209420"/>
                </a:lnTo>
                <a:lnTo>
                  <a:pt x="1025010" y="1207568"/>
                </a:lnTo>
                <a:cubicBezTo>
                  <a:pt x="1026286" y="1209219"/>
                  <a:pt x="1026114" y="1210868"/>
                  <a:pt x="1025207" y="1211938"/>
                </a:cubicBezTo>
                <a:lnTo>
                  <a:pt x="1022091" y="1212604"/>
                </a:lnTo>
                <a:close/>
                <a:moveTo>
                  <a:pt x="854253" y="1296224"/>
                </a:moveTo>
                <a:cubicBezTo>
                  <a:pt x="848723" y="1291123"/>
                  <a:pt x="838025" y="1297174"/>
                  <a:pt x="831114" y="1290799"/>
                </a:cubicBezTo>
                <a:cubicBezTo>
                  <a:pt x="836223" y="1276940"/>
                  <a:pt x="848723" y="1291123"/>
                  <a:pt x="855455" y="1289373"/>
                </a:cubicBezTo>
                <a:cubicBezTo>
                  <a:pt x="856898" y="1293357"/>
                  <a:pt x="855575" y="1294790"/>
                  <a:pt x="854253" y="1296224"/>
                </a:cubicBezTo>
                <a:close/>
                <a:moveTo>
                  <a:pt x="1536583" y="972437"/>
                </a:moveTo>
                <a:cubicBezTo>
                  <a:pt x="1534117" y="973604"/>
                  <a:pt x="1531651" y="974771"/>
                  <a:pt x="1529921" y="974084"/>
                </a:cubicBezTo>
                <a:cubicBezTo>
                  <a:pt x="1526460" y="972711"/>
                  <a:pt x="1525465" y="970170"/>
                  <a:pt x="1526937" y="966463"/>
                </a:cubicBezTo>
                <a:cubicBezTo>
                  <a:pt x="1528667" y="967149"/>
                  <a:pt x="1531133" y="965982"/>
                  <a:pt x="1532863" y="966669"/>
                </a:cubicBezTo>
                <a:lnTo>
                  <a:pt x="1533459" y="967591"/>
                </a:lnTo>
                <a:lnTo>
                  <a:pt x="1537745" y="967418"/>
                </a:lnTo>
                <a:lnTo>
                  <a:pt x="1534655" y="969447"/>
                </a:lnTo>
                <a:close/>
                <a:moveTo>
                  <a:pt x="1714236" y="888145"/>
                </a:moveTo>
                <a:cubicBezTo>
                  <a:pt x="1711881" y="889213"/>
                  <a:pt x="1710213" y="888551"/>
                  <a:pt x="1708544" y="887888"/>
                </a:cubicBezTo>
                <a:cubicBezTo>
                  <a:pt x="1708544" y="887888"/>
                  <a:pt x="1708544" y="887888"/>
                  <a:pt x="1706876" y="887226"/>
                </a:cubicBezTo>
                <a:cubicBezTo>
                  <a:pt x="1709231" y="886158"/>
                  <a:pt x="1708249" y="883766"/>
                  <a:pt x="1712273" y="883360"/>
                </a:cubicBezTo>
                <a:cubicBezTo>
                  <a:pt x="1714236" y="888145"/>
                  <a:pt x="1714236" y="888145"/>
                  <a:pt x="1714236" y="888145"/>
                </a:cubicBezTo>
                <a:close/>
                <a:moveTo>
                  <a:pt x="1771732" y="861425"/>
                </a:moveTo>
                <a:cubicBezTo>
                  <a:pt x="1769011" y="861629"/>
                  <a:pt x="1767659" y="863095"/>
                  <a:pt x="1764939" y="863299"/>
                </a:cubicBezTo>
                <a:cubicBezTo>
                  <a:pt x="1762202" y="860774"/>
                  <a:pt x="1762169" y="855318"/>
                  <a:pt x="1767611" y="854910"/>
                </a:cubicBezTo>
                <a:cubicBezTo>
                  <a:pt x="1766259" y="856376"/>
                  <a:pt x="1766259" y="856376"/>
                  <a:pt x="1766259" y="856376"/>
                </a:cubicBezTo>
                <a:cubicBezTo>
                  <a:pt x="1767627" y="857639"/>
                  <a:pt x="1768979" y="856172"/>
                  <a:pt x="1768979" y="856172"/>
                </a:cubicBezTo>
                <a:cubicBezTo>
                  <a:pt x="1770348" y="857435"/>
                  <a:pt x="1770348" y="857435"/>
                  <a:pt x="1770348" y="857435"/>
                </a:cubicBezTo>
                <a:cubicBezTo>
                  <a:pt x="1771716" y="858697"/>
                  <a:pt x="1771716" y="858697"/>
                  <a:pt x="1771732" y="861425"/>
                </a:cubicBezTo>
                <a:close/>
                <a:moveTo>
                  <a:pt x="831618" y="1308994"/>
                </a:moveTo>
                <a:cubicBezTo>
                  <a:pt x="831618" y="1308994"/>
                  <a:pt x="831618" y="1308994"/>
                  <a:pt x="826357" y="1309207"/>
                </a:cubicBezTo>
                <a:cubicBezTo>
                  <a:pt x="826251" y="1306576"/>
                  <a:pt x="826251" y="1306576"/>
                  <a:pt x="828882" y="1306470"/>
                </a:cubicBezTo>
                <a:cubicBezTo>
                  <a:pt x="827513" y="1305207"/>
                  <a:pt x="827513" y="1305207"/>
                  <a:pt x="827513" y="1305207"/>
                </a:cubicBezTo>
                <a:cubicBezTo>
                  <a:pt x="824776" y="1302683"/>
                  <a:pt x="830038" y="1302471"/>
                  <a:pt x="827195" y="1297316"/>
                </a:cubicBezTo>
                <a:cubicBezTo>
                  <a:pt x="827195" y="1297316"/>
                  <a:pt x="829825" y="1297210"/>
                  <a:pt x="829825" y="1297210"/>
                </a:cubicBezTo>
                <a:cubicBezTo>
                  <a:pt x="831194" y="1298472"/>
                  <a:pt x="829931" y="1299840"/>
                  <a:pt x="830038" y="1302471"/>
                </a:cubicBezTo>
                <a:cubicBezTo>
                  <a:pt x="828776" y="1303839"/>
                  <a:pt x="828882" y="1306470"/>
                  <a:pt x="831618" y="1308994"/>
                </a:cubicBezTo>
                <a:close/>
                <a:moveTo>
                  <a:pt x="1628578" y="930723"/>
                </a:moveTo>
                <a:cubicBezTo>
                  <a:pt x="1624377" y="929561"/>
                  <a:pt x="1621601" y="929714"/>
                  <a:pt x="1620176" y="928400"/>
                </a:cubicBezTo>
                <a:cubicBezTo>
                  <a:pt x="1618608" y="921527"/>
                  <a:pt x="1624161" y="921222"/>
                  <a:pt x="1627009" y="923849"/>
                </a:cubicBezTo>
                <a:cubicBezTo>
                  <a:pt x="1628434" y="925163"/>
                  <a:pt x="1629858" y="926477"/>
                  <a:pt x="1628578" y="930723"/>
                </a:cubicBezTo>
                <a:close/>
                <a:moveTo>
                  <a:pt x="477146" y="1479186"/>
                </a:moveTo>
                <a:cubicBezTo>
                  <a:pt x="474743" y="1480535"/>
                  <a:pt x="471563" y="1481209"/>
                  <a:pt x="467510" y="1480749"/>
                </a:cubicBezTo>
                <a:cubicBezTo>
                  <a:pt x="467510" y="1480749"/>
                  <a:pt x="466128" y="1479474"/>
                  <a:pt x="466128" y="1479474"/>
                </a:cubicBezTo>
                <a:cubicBezTo>
                  <a:pt x="463363" y="1476924"/>
                  <a:pt x="464445" y="1467430"/>
                  <a:pt x="465677" y="1463320"/>
                </a:cubicBezTo>
                <a:cubicBezTo>
                  <a:pt x="472214" y="1456234"/>
                  <a:pt x="477668" y="1458642"/>
                  <a:pt x="480433" y="1461192"/>
                </a:cubicBezTo>
                <a:cubicBezTo>
                  <a:pt x="484580" y="1465017"/>
                  <a:pt x="484357" y="1475139"/>
                  <a:pt x="477146" y="1479186"/>
                </a:cubicBezTo>
                <a:close/>
                <a:moveTo>
                  <a:pt x="665492" y="1392558"/>
                </a:moveTo>
                <a:cubicBezTo>
                  <a:pt x="664408" y="1393390"/>
                  <a:pt x="662811" y="1393748"/>
                  <a:pt x="660150" y="1392515"/>
                </a:cubicBezTo>
                <a:cubicBezTo>
                  <a:pt x="657262" y="1387409"/>
                  <a:pt x="663650" y="1385975"/>
                  <a:pt x="667755" y="1389762"/>
                </a:cubicBezTo>
                <a:cubicBezTo>
                  <a:pt x="667146" y="1390421"/>
                  <a:pt x="666576" y="1391727"/>
                  <a:pt x="665492" y="1392558"/>
                </a:cubicBezTo>
                <a:close/>
                <a:moveTo>
                  <a:pt x="980142" y="1242981"/>
                </a:moveTo>
                <a:cubicBezTo>
                  <a:pt x="979025" y="1240606"/>
                  <a:pt x="975009" y="1235151"/>
                  <a:pt x="981011" y="1235601"/>
                </a:cubicBezTo>
                <a:cubicBezTo>
                  <a:pt x="981011" y="1235601"/>
                  <a:pt x="982129" y="1237976"/>
                  <a:pt x="983246" y="1240351"/>
                </a:cubicBezTo>
                <a:cubicBezTo>
                  <a:pt x="983246" y="1240351"/>
                  <a:pt x="983246" y="1240351"/>
                  <a:pt x="980142" y="1242981"/>
                </a:cubicBezTo>
                <a:close/>
                <a:moveTo>
                  <a:pt x="707133" y="1374527"/>
                </a:moveTo>
                <a:cubicBezTo>
                  <a:pt x="707133" y="1374527"/>
                  <a:pt x="707133" y="1374527"/>
                  <a:pt x="702060" y="1374732"/>
                </a:cubicBezTo>
                <a:cubicBezTo>
                  <a:pt x="700639" y="1370978"/>
                  <a:pt x="703072" y="1368339"/>
                  <a:pt x="705609" y="1368237"/>
                </a:cubicBezTo>
                <a:cubicBezTo>
                  <a:pt x="706929" y="1369454"/>
                  <a:pt x="707031" y="1371991"/>
                  <a:pt x="707133" y="1374527"/>
                </a:cubicBezTo>
                <a:close/>
                <a:moveTo>
                  <a:pt x="1019144" y="1229248"/>
                </a:moveTo>
                <a:cubicBezTo>
                  <a:pt x="1019144" y="1229248"/>
                  <a:pt x="1019144" y="1229248"/>
                  <a:pt x="1013777" y="1229182"/>
                </a:cubicBezTo>
                <a:cubicBezTo>
                  <a:pt x="1013777" y="1229182"/>
                  <a:pt x="1013777" y="1229182"/>
                  <a:pt x="1013279" y="1223838"/>
                </a:cubicBezTo>
                <a:cubicBezTo>
                  <a:pt x="1014497" y="1222519"/>
                  <a:pt x="1017179" y="1222552"/>
                  <a:pt x="1018646" y="1223904"/>
                </a:cubicBezTo>
                <a:cubicBezTo>
                  <a:pt x="1020112" y="1225257"/>
                  <a:pt x="1018895" y="1226576"/>
                  <a:pt x="1019144" y="1229248"/>
                </a:cubicBezTo>
                <a:close/>
                <a:moveTo>
                  <a:pt x="979384" y="1252349"/>
                </a:moveTo>
                <a:cubicBezTo>
                  <a:pt x="971437" y="1249981"/>
                  <a:pt x="975543" y="1253768"/>
                  <a:pt x="967728" y="1254002"/>
                </a:cubicBezTo>
                <a:cubicBezTo>
                  <a:pt x="967728" y="1254002"/>
                  <a:pt x="967728" y="1254002"/>
                  <a:pt x="967464" y="1248797"/>
                </a:cubicBezTo>
                <a:cubicBezTo>
                  <a:pt x="974042" y="1249903"/>
                  <a:pt x="976383" y="1244620"/>
                  <a:pt x="980488" y="1248406"/>
                </a:cubicBezTo>
                <a:cubicBezTo>
                  <a:pt x="980620" y="1251009"/>
                  <a:pt x="978015" y="1251087"/>
                  <a:pt x="979384" y="1252349"/>
                </a:cubicBezTo>
                <a:close/>
                <a:moveTo>
                  <a:pt x="891270" y="1297445"/>
                </a:moveTo>
                <a:cubicBezTo>
                  <a:pt x="891270" y="1297445"/>
                  <a:pt x="891270" y="1297445"/>
                  <a:pt x="889846" y="1296131"/>
                </a:cubicBezTo>
                <a:cubicBezTo>
                  <a:pt x="886997" y="1293504"/>
                  <a:pt x="888044" y="1286654"/>
                  <a:pt x="894913" y="1287780"/>
                </a:cubicBezTo>
                <a:cubicBezTo>
                  <a:pt x="896589" y="1294536"/>
                  <a:pt x="896715" y="1297257"/>
                  <a:pt x="891270" y="1297445"/>
                </a:cubicBezTo>
                <a:close/>
                <a:moveTo>
                  <a:pt x="1000216" y="1249231"/>
                </a:moveTo>
                <a:cubicBezTo>
                  <a:pt x="992108" y="1243975"/>
                  <a:pt x="1002285" y="1233743"/>
                  <a:pt x="1009330" y="1236539"/>
                </a:cubicBezTo>
                <a:cubicBezTo>
                  <a:pt x="1007233" y="1241822"/>
                  <a:pt x="1007596" y="1246044"/>
                  <a:pt x="1000216" y="1249231"/>
                </a:cubicBezTo>
                <a:close/>
                <a:moveTo>
                  <a:pt x="753671" y="1368791"/>
                </a:moveTo>
                <a:cubicBezTo>
                  <a:pt x="752351" y="1367573"/>
                  <a:pt x="751032" y="1366356"/>
                  <a:pt x="748450" y="1366508"/>
                </a:cubicBezTo>
                <a:cubicBezTo>
                  <a:pt x="748393" y="1363922"/>
                  <a:pt x="749655" y="1362554"/>
                  <a:pt x="750917" y="1361185"/>
                </a:cubicBezTo>
                <a:cubicBezTo>
                  <a:pt x="750917" y="1361185"/>
                  <a:pt x="752237" y="1362403"/>
                  <a:pt x="753556" y="1363619"/>
                </a:cubicBezTo>
                <a:cubicBezTo>
                  <a:pt x="753556" y="1363619"/>
                  <a:pt x="754876" y="1364837"/>
                  <a:pt x="753671" y="1368791"/>
                </a:cubicBezTo>
                <a:close/>
                <a:moveTo>
                  <a:pt x="1770133" y="885720"/>
                </a:moveTo>
                <a:cubicBezTo>
                  <a:pt x="1769065" y="883365"/>
                  <a:pt x="1769065" y="883365"/>
                  <a:pt x="1767334" y="882678"/>
                </a:cubicBezTo>
                <a:cubicBezTo>
                  <a:pt x="1765604" y="881992"/>
                  <a:pt x="1765604" y="881992"/>
                  <a:pt x="1765604" y="881992"/>
                </a:cubicBezTo>
                <a:cubicBezTo>
                  <a:pt x="1766266" y="880323"/>
                  <a:pt x="1766928" y="878655"/>
                  <a:pt x="1769321" y="877673"/>
                </a:cubicBezTo>
                <a:cubicBezTo>
                  <a:pt x="1772119" y="880715"/>
                  <a:pt x="1770795" y="884052"/>
                  <a:pt x="1770133" y="885720"/>
                </a:cubicBezTo>
                <a:close/>
                <a:moveTo>
                  <a:pt x="1619882" y="958283"/>
                </a:moveTo>
                <a:cubicBezTo>
                  <a:pt x="1618027" y="957547"/>
                  <a:pt x="1616174" y="956811"/>
                  <a:pt x="1614982" y="954407"/>
                </a:cubicBezTo>
                <a:cubicBezTo>
                  <a:pt x="1620676" y="950873"/>
                  <a:pt x="1620676" y="950873"/>
                  <a:pt x="1620676" y="950873"/>
                </a:cubicBezTo>
                <a:cubicBezTo>
                  <a:pt x="1623059" y="955681"/>
                  <a:pt x="1622397" y="957350"/>
                  <a:pt x="1619882" y="958283"/>
                </a:cubicBezTo>
                <a:close/>
                <a:moveTo>
                  <a:pt x="961322" y="1280148"/>
                </a:moveTo>
                <a:lnTo>
                  <a:pt x="963186" y="1269612"/>
                </a:lnTo>
                <a:lnTo>
                  <a:pt x="956373" y="1271748"/>
                </a:lnTo>
                <a:cubicBezTo>
                  <a:pt x="954949" y="1270434"/>
                  <a:pt x="954669" y="1265022"/>
                  <a:pt x="957239" y="1262236"/>
                </a:cubicBezTo>
                <a:cubicBezTo>
                  <a:pt x="960018" y="1263510"/>
                  <a:pt x="962049" y="1263451"/>
                  <a:pt x="964081" y="1263391"/>
                </a:cubicBezTo>
                <a:lnTo>
                  <a:pt x="964281" y="1263425"/>
                </a:lnTo>
                <a:lnTo>
                  <a:pt x="964676" y="1261190"/>
                </a:lnTo>
                <a:cubicBezTo>
                  <a:pt x="967172" y="1260152"/>
                  <a:pt x="968973" y="1260866"/>
                  <a:pt x="968973" y="1260866"/>
                </a:cubicBezTo>
                <a:cubicBezTo>
                  <a:pt x="974376" y="1263011"/>
                  <a:pt x="975196" y="1271451"/>
                  <a:pt x="972004" y="1274242"/>
                </a:cubicBezTo>
                <a:cubicBezTo>
                  <a:pt x="966601" y="1272098"/>
                  <a:pt x="969221" y="1281254"/>
                  <a:pt x="961322" y="1280148"/>
                </a:cubicBezTo>
                <a:close/>
                <a:moveTo>
                  <a:pt x="1613938" y="973660"/>
                </a:moveTo>
                <a:cubicBezTo>
                  <a:pt x="1611217" y="973863"/>
                  <a:pt x="1608496" y="974067"/>
                  <a:pt x="1607128" y="972805"/>
                </a:cubicBezTo>
                <a:cubicBezTo>
                  <a:pt x="1604391" y="970280"/>
                  <a:pt x="1604375" y="967552"/>
                  <a:pt x="1607079" y="964620"/>
                </a:cubicBezTo>
                <a:cubicBezTo>
                  <a:pt x="1608447" y="965882"/>
                  <a:pt x="1611168" y="965678"/>
                  <a:pt x="1612537" y="966940"/>
                </a:cubicBezTo>
                <a:cubicBezTo>
                  <a:pt x="1613905" y="968203"/>
                  <a:pt x="1613921" y="970931"/>
                  <a:pt x="1613938" y="973660"/>
                </a:cubicBezTo>
                <a:close/>
                <a:moveTo>
                  <a:pt x="1594596" y="984038"/>
                </a:moveTo>
                <a:cubicBezTo>
                  <a:pt x="1594347" y="981367"/>
                  <a:pt x="1592880" y="980015"/>
                  <a:pt x="1592880" y="980015"/>
                </a:cubicBezTo>
                <a:cubicBezTo>
                  <a:pt x="1592880" y="980015"/>
                  <a:pt x="1592880" y="980015"/>
                  <a:pt x="1591414" y="978662"/>
                </a:cubicBezTo>
                <a:cubicBezTo>
                  <a:pt x="1591414" y="978662"/>
                  <a:pt x="1591165" y="975991"/>
                  <a:pt x="1592382" y="974671"/>
                </a:cubicBezTo>
                <a:cubicBezTo>
                  <a:pt x="1593599" y="973351"/>
                  <a:pt x="1595065" y="974704"/>
                  <a:pt x="1596531" y="976056"/>
                </a:cubicBezTo>
                <a:cubicBezTo>
                  <a:pt x="1597998" y="977409"/>
                  <a:pt x="1599962" y="984104"/>
                  <a:pt x="1594596" y="984038"/>
                </a:cubicBezTo>
                <a:close/>
                <a:moveTo>
                  <a:pt x="703426" y="1409795"/>
                </a:moveTo>
                <a:cubicBezTo>
                  <a:pt x="697932" y="1409999"/>
                  <a:pt x="695065" y="1407354"/>
                  <a:pt x="692198" y="1404710"/>
                </a:cubicBezTo>
                <a:cubicBezTo>
                  <a:pt x="691958" y="1399217"/>
                  <a:pt x="702947" y="1398809"/>
                  <a:pt x="708561" y="1401351"/>
                </a:cubicBezTo>
                <a:cubicBezTo>
                  <a:pt x="708801" y="1406844"/>
                  <a:pt x="706054" y="1406947"/>
                  <a:pt x="703426" y="1409795"/>
                </a:cubicBezTo>
                <a:close/>
                <a:moveTo>
                  <a:pt x="399443" y="1558626"/>
                </a:moveTo>
                <a:cubicBezTo>
                  <a:pt x="397105" y="1559758"/>
                  <a:pt x="396180" y="1557331"/>
                  <a:pt x="393136" y="1560243"/>
                </a:cubicBezTo>
                <a:cubicBezTo>
                  <a:pt x="391285" y="1555389"/>
                  <a:pt x="392698" y="1551829"/>
                  <a:pt x="396667" y="1551344"/>
                </a:cubicBezTo>
                <a:cubicBezTo>
                  <a:pt x="398299" y="1551992"/>
                  <a:pt x="400855" y="1555066"/>
                  <a:pt x="399443" y="1558626"/>
                </a:cubicBezTo>
                <a:close/>
                <a:moveTo>
                  <a:pt x="693943" y="1420905"/>
                </a:moveTo>
                <a:cubicBezTo>
                  <a:pt x="691542" y="1422012"/>
                  <a:pt x="691542" y="1422012"/>
                  <a:pt x="689847" y="1421339"/>
                </a:cubicBezTo>
                <a:cubicBezTo>
                  <a:pt x="688152" y="1420667"/>
                  <a:pt x="687164" y="1418215"/>
                  <a:pt x="686175" y="1415762"/>
                </a:cubicBezTo>
                <a:cubicBezTo>
                  <a:pt x="688576" y="1414655"/>
                  <a:pt x="689282" y="1412875"/>
                  <a:pt x="691684" y="1411768"/>
                </a:cubicBezTo>
                <a:cubicBezTo>
                  <a:pt x="695074" y="1413113"/>
                  <a:pt x="698040" y="1420471"/>
                  <a:pt x="693943" y="1420905"/>
                </a:cubicBezTo>
                <a:close/>
                <a:moveTo>
                  <a:pt x="969065" y="1291777"/>
                </a:moveTo>
                <a:cubicBezTo>
                  <a:pt x="967803" y="1293146"/>
                  <a:pt x="966396" y="1291848"/>
                  <a:pt x="966396" y="1291848"/>
                </a:cubicBezTo>
                <a:cubicBezTo>
                  <a:pt x="963581" y="1289251"/>
                  <a:pt x="963290" y="1283918"/>
                  <a:pt x="968775" y="1286444"/>
                </a:cubicBezTo>
                <a:cubicBezTo>
                  <a:pt x="968775" y="1286444"/>
                  <a:pt x="968775" y="1286444"/>
                  <a:pt x="969065" y="1291777"/>
                </a:cubicBezTo>
                <a:close/>
                <a:moveTo>
                  <a:pt x="828601" y="1360042"/>
                </a:moveTo>
                <a:cubicBezTo>
                  <a:pt x="823104" y="1357529"/>
                  <a:pt x="819014" y="1356315"/>
                  <a:pt x="814924" y="1355101"/>
                </a:cubicBezTo>
                <a:cubicBezTo>
                  <a:pt x="810172" y="1340484"/>
                  <a:pt x="827277" y="1333236"/>
                  <a:pt x="838405" y="1340941"/>
                </a:cubicBezTo>
                <a:cubicBezTo>
                  <a:pt x="840209" y="1350281"/>
                  <a:pt x="832294" y="1353214"/>
                  <a:pt x="828601" y="1360042"/>
                </a:cubicBezTo>
                <a:close/>
                <a:moveTo>
                  <a:pt x="1787777" y="909031"/>
                </a:moveTo>
                <a:cubicBezTo>
                  <a:pt x="1783273" y="905241"/>
                  <a:pt x="1785003" y="905927"/>
                  <a:pt x="1783603" y="899363"/>
                </a:cubicBezTo>
                <a:cubicBezTo>
                  <a:pt x="1786020" y="898319"/>
                  <a:pt x="1788437" y="897276"/>
                  <a:pt x="1790167" y="897962"/>
                </a:cubicBezTo>
                <a:cubicBezTo>
                  <a:pt x="1791897" y="898649"/>
                  <a:pt x="1793985" y="903483"/>
                  <a:pt x="1793298" y="905214"/>
                </a:cubicBezTo>
                <a:cubicBezTo>
                  <a:pt x="1787777" y="909031"/>
                  <a:pt x="1787777" y="909031"/>
                  <a:pt x="1787777" y="909031"/>
                </a:cubicBezTo>
                <a:close/>
                <a:moveTo>
                  <a:pt x="831538" y="1367412"/>
                </a:moveTo>
                <a:cubicBezTo>
                  <a:pt x="828115" y="1370632"/>
                  <a:pt x="825977" y="1365205"/>
                  <a:pt x="822553" y="1368425"/>
                </a:cubicBezTo>
                <a:cubicBezTo>
                  <a:pt x="823338" y="1366447"/>
                  <a:pt x="826761" y="1363227"/>
                  <a:pt x="828615" y="1363963"/>
                </a:cubicBezTo>
                <a:cubicBezTo>
                  <a:pt x="830469" y="1364699"/>
                  <a:pt x="830469" y="1364699"/>
                  <a:pt x="831538" y="1367412"/>
                </a:cubicBezTo>
                <a:close/>
                <a:moveTo>
                  <a:pt x="977304" y="1301908"/>
                </a:moveTo>
                <a:cubicBezTo>
                  <a:pt x="972972" y="1295307"/>
                  <a:pt x="972535" y="1284484"/>
                  <a:pt x="977837" y="1281560"/>
                </a:cubicBezTo>
                <a:cubicBezTo>
                  <a:pt x="985955" y="1281233"/>
                  <a:pt x="988551" y="1278418"/>
                  <a:pt x="993962" y="1278199"/>
                </a:cubicBezTo>
                <a:lnTo>
                  <a:pt x="990190" y="1288995"/>
                </a:lnTo>
                <a:lnTo>
                  <a:pt x="990915" y="1292406"/>
                </a:lnTo>
                <a:lnTo>
                  <a:pt x="989030" y="1292317"/>
                </a:lnTo>
                <a:lnTo>
                  <a:pt x="988800" y="1292975"/>
                </a:lnTo>
                <a:cubicBezTo>
                  <a:pt x="985906" y="1296818"/>
                  <a:pt x="981957" y="1299687"/>
                  <a:pt x="977304" y="1301908"/>
                </a:cubicBezTo>
                <a:close/>
                <a:moveTo>
                  <a:pt x="968353" y="1309024"/>
                </a:moveTo>
                <a:cubicBezTo>
                  <a:pt x="949306" y="1299111"/>
                  <a:pt x="935653" y="1322248"/>
                  <a:pt x="927908" y="1327865"/>
                </a:cubicBezTo>
                <a:cubicBezTo>
                  <a:pt x="925364" y="1330623"/>
                  <a:pt x="915897" y="1326995"/>
                  <a:pt x="910584" y="1327199"/>
                </a:cubicBezTo>
                <a:cubicBezTo>
                  <a:pt x="907702" y="1321988"/>
                  <a:pt x="903548" y="1318157"/>
                  <a:pt x="901938" y="1311567"/>
                </a:cubicBezTo>
                <a:cubicBezTo>
                  <a:pt x="908185" y="1302016"/>
                  <a:pt x="918698" y="1298953"/>
                  <a:pt x="922289" y="1289504"/>
                </a:cubicBezTo>
                <a:cubicBezTo>
                  <a:pt x="919294" y="1281637"/>
                  <a:pt x="909714" y="1275353"/>
                  <a:pt x="917233" y="1264423"/>
                </a:cubicBezTo>
                <a:cubicBezTo>
                  <a:pt x="925782" y="1262100"/>
                  <a:pt x="932565" y="1265166"/>
                  <a:pt x="939216" y="1269069"/>
                </a:cubicBezTo>
                <a:lnTo>
                  <a:pt x="958389" y="1277809"/>
                </a:lnTo>
                <a:lnTo>
                  <a:pt x="958680" y="1277382"/>
                </a:lnTo>
                <a:lnTo>
                  <a:pt x="958930" y="1278055"/>
                </a:lnTo>
                <a:lnTo>
                  <a:pt x="960415" y="1278732"/>
                </a:lnTo>
                <a:cubicBezTo>
                  <a:pt x="959368" y="1285424"/>
                  <a:pt x="960866" y="1289357"/>
                  <a:pt x="965020" y="1293189"/>
                </a:cubicBezTo>
                <a:cubicBezTo>
                  <a:pt x="966404" y="1294466"/>
                  <a:pt x="969174" y="1297020"/>
                  <a:pt x="971830" y="1296918"/>
                </a:cubicBezTo>
                <a:cubicBezTo>
                  <a:pt x="973440" y="1303508"/>
                  <a:pt x="969512" y="1304988"/>
                  <a:pt x="968353" y="1309024"/>
                </a:cubicBezTo>
                <a:close/>
                <a:moveTo>
                  <a:pt x="952683" y="1317188"/>
                </a:moveTo>
                <a:cubicBezTo>
                  <a:pt x="952683" y="1317188"/>
                  <a:pt x="952683" y="1317188"/>
                  <a:pt x="952478" y="1312115"/>
                </a:cubicBezTo>
                <a:cubicBezTo>
                  <a:pt x="955015" y="1312012"/>
                  <a:pt x="956334" y="1313229"/>
                  <a:pt x="958870" y="1313127"/>
                </a:cubicBezTo>
                <a:cubicBezTo>
                  <a:pt x="957756" y="1316983"/>
                  <a:pt x="956539" y="1318302"/>
                  <a:pt x="952683" y="1317188"/>
                </a:cubicBezTo>
                <a:close/>
                <a:moveTo>
                  <a:pt x="973899" y="1313602"/>
                </a:moveTo>
                <a:cubicBezTo>
                  <a:pt x="973899" y="1313602"/>
                  <a:pt x="973899" y="1313602"/>
                  <a:pt x="971229" y="1313672"/>
                </a:cubicBezTo>
                <a:cubicBezTo>
                  <a:pt x="971084" y="1311005"/>
                  <a:pt x="968123" y="1305742"/>
                  <a:pt x="972201" y="1306970"/>
                </a:cubicBezTo>
                <a:cubicBezTo>
                  <a:pt x="973608" y="1308269"/>
                  <a:pt x="973753" y="1310935"/>
                  <a:pt x="973899" y="1313602"/>
                </a:cubicBezTo>
                <a:close/>
                <a:moveTo>
                  <a:pt x="775493" y="1410692"/>
                </a:moveTo>
                <a:cubicBezTo>
                  <a:pt x="773692" y="1409978"/>
                  <a:pt x="770496" y="1402272"/>
                  <a:pt x="776635" y="1402562"/>
                </a:cubicBezTo>
                <a:cubicBezTo>
                  <a:pt x="778436" y="1403277"/>
                  <a:pt x="782367" y="1409129"/>
                  <a:pt x="775493" y="1410692"/>
                </a:cubicBezTo>
                <a:close/>
                <a:moveTo>
                  <a:pt x="1032372" y="1290317"/>
                </a:moveTo>
                <a:cubicBezTo>
                  <a:pt x="1030955" y="1291364"/>
                  <a:pt x="1028673" y="1292068"/>
                  <a:pt x="1027440" y="1292652"/>
                </a:cubicBezTo>
                <a:cubicBezTo>
                  <a:pt x="1027440" y="1292652"/>
                  <a:pt x="1027440" y="1292652"/>
                  <a:pt x="1026186" y="1285717"/>
                </a:cubicBezTo>
                <a:cubicBezTo>
                  <a:pt x="1026186" y="1285717"/>
                  <a:pt x="1027916" y="1286404"/>
                  <a:pt x="1027916" y="1286404"/>
                </a:cubicBezTo>
                <a:cubicBezTo>
                  <a:pt x="1027916" y="1286404"/>
                  <a:pt x="1027181" y="1288257"/>
                  <a:pt x="1028911" y="1288944"/>
                </a:cubicBezTo>
                <a:cubicBezTo>
                  <a:pt x="1028911" y="1288944"/>
                  <a:pt x="1031377" y="1287777"/>
                  <a:pt x="1032113" y="1285923"/>
                </a:cubicBezTo>
                <a:cubicBezTo>
                  <a:pt x="1034340" y="1287880"/>
                  <a:pt x="1033789" y="1289270"/>
                  <a:pt x="1032372" y="1290317"/>
                </a:cubicBezTo>
                <a:close/>
                <a:moveTo>
                  <a:pt x="834135" y="1389645"/>
                </a:moveTo>
                <a:cubicBezTo>
                  <a:pt x="832499" y="1389402"/>
                  <a:pt x="830527" y="1388850"/>
                  <a:pt x="829896" y="1389534"/>
                </a:cubicBezTo>
                <a:cubicBezTo>
                  <a:pt x="829662" y="1381720"/>
                  <a:pt x="833683" y="1385429"/>
                  <a:pt x="836364" y="1387902"/>
                </a:cubicBezTo>
                <a:cubicBezTo>
                  <a:pt x="837073" y="1389822"/>
                  <a:pt x="835772" y="1389888"/>
                  <a:pt x="834135" y="1389645"/>
                </a:cubicBezTo>
                <a:close/>
                <a:moveTo>
                  <a:pt x="939148" y="1340875"/>
                </a:moveTo>
                <a:cubicBezTo>
                  <a:pt x="933025" y="1336406"/>
                  <a:pt x="929306" y="1330853"/>
                  <a:pt x="933108" y="1326246"/>
                </a:cubicBezTo>
                <a:cubicBezTo>
                  <a:pt x="936212" y="1323400"/>
                  <a:pt x="937918" y="1324077"/>
                  <a:pt x="939623" y="1324754"/>
                </a:cubicBezTo>
                <a:cubicBezTo>
                  <a:pt x="944740" y="1326784"/>
                  <a:pt x="946362" y="1337621"/>
                  <a:pt x="939148" y="1340875"/>
                </a:cubicBezTo>
                <a:close/>
                <a:moveTo>
                  <a:pt x="803290" y="1406780"/>
                </a:moveTo>
                <a:cubicBezTo>
                  <a:pt x="803290" y="1406780"/>
                  <a:pt x="803290" y="1406780"/>
                  <a:pt x="798217" y="1406985"/>
                </a:cubicBezTo>
                <a:cubicBezTo>
                  <a:pt x="796795" y="1403231"/>
                  <a:pt x="799332" y="1403129"/>
                  <a:pt x="799229" y="1400593"/>
                </a:cubicBezTo>
                <a:cubicBezTo>
                  <a:pt x="801766" y="1400490"/>
                  <a:pt x="801766" y="1400490"/>
                  <a:pt x="801766" y="1400490"/>
                </a:cubicBezTo>
                <a:cubicBezTo>
                  <a:pt x="803085" y="1401707"/>
                  <a:pt x="803187" y="1404244"/>
                  <a:pt x="803290" y="1406780"/>
                </a:cubicBezTo>
                <a:close/>
                <a:moveTo>
                  <a:pt x="716993" y="1450916"/>
                </a:moveTo>
                <a:cubicBezTo>
                  <a:pt x="714174" y="1451029"/>
                  <a:pt x="712708" y="1449677"/>
                  <a:pt x="711242" y="1448325"/>
                </a:cubicBezTo>
                <a:cubicBezTo>
                  <a:pt x="711242" y="1448325"/>
                  <a:pt x="709776" y="1446973"/>
                  <a:pt x="711128" y="1445507"/>
                </a:cubicBezTo>
                <a:cubicBezTo>
                  <a:pt x="712481" y="1444040"/>
                  <a:pt x="712481" y="1444040"/>
                  <a:pt x="713947" y="1445393"/>
                </a:cubicBezTo>
                <a:cubicBezTo>
                  <a:pt x="715413" y="1446745"/>
                  <a:pt x="716879" y="1448097"/>
                  <a:pt x="716993" y="1450916"/>
                </a:cubicBezTo>
                <a:close/>
                <a:moveTo>
                  <a:pt x="1620517" y="1023008"/>
                </a:moveTo>
                <a:cubicBezTo>
                  <a:pt x="1615133" y="1023197"/>
                  <a:pt x="1611033" y="1021994"/>
                  <a:pt x="1609626" y="1020695"/>
                </a:cubicBezTo>
                <a:cubicBezTo>
                  <a:pt x="1608218" y="1019397"/>
                  <a:pt x="1606688" y="1015408"/>
                  <a:pt x="1606443" y="1010026"/>
                </a:cubicBezTo>
                <a:cubicBezTo>
                  <a:pt x="1606443" y="1010026"/>
                  <a:pt x="1607727" y="1008633"/>
                  <a:pt x="1609012" y="1007240"/>
                </a:cubicBezTo>
                <a:cubicBezTo>
                  <a:pt x="1612989" y="1005753"/>
                  <a:pt x="1617089" y="1006956"/>
                  <a:pt x="1619904" y="1009553"/>
                </a:cubicBezTo>
                <a:cubicBezTo>
                  <a:pt x="1622719" y="1012149"/>
                  <a:pt x="1622964" y="1017531"/>
                  <a:pt x="1620517" y="1023008"/>
                </a:cubicBezTo>
                <a:close/>
                <a:moveTo>
                  <a:pt x="1696763" y="990359"/>
                </a:moveTo>
                <a:cubicBezTo>
                  <a:pt x="1695297" y="989007"/>
                  <a:pt x="1693831" y="987655"/>
                  <a:pt x="1693582" y="984983"/>
                </a:cubicBezTo>
                <a:cubicBezTo>
                  <a:pt x="1700165" y="983729"/>
                  <a:pt x="1700165" y="983729"/>
                  <a:pt x="1700165" y="983729"/>
                </a:cubicBezTo>
                <a:cubicBezTo>
                  <a:pt x="1700663" y="989073"/>
                  <a:pt x="1699446" y="990392"/>
                  <a:pt x="1696763" y="990359"/>
                </a:cubicBezTo>
                <a:close/>
                <a:moveTo>
                  <a:pt x="1776194" y="953361"/>
                </a:moveTo>
                <a:cubicBezTo>
                  <a:pt x="1773563" y="948454"/>
                  <a:pt x="1773563" y="948454"/>
                  <a:pt x="1773563" y="948454"/>
                </a:cubicBezTo>
                <a:cubicBezTo>
                  <a:pt x="1776203" y="947570"/>
                  <a:pt x="1778842" y="946687"/>
                  <a:pt x="1778842" y="946687"/>
                </a:cubicBezTo>
                <a:cubicBezTo>
                  <a:pt x="1780820" y="947472"/>
                  <a:pt x="1780158" y="949140"/>
                  <a:pt x="1780158" y="949140"/>
                </a:cubicBezTo>
                <a:cubicBezTo>
                  <a:pt x="1779496" y="950809"/>
                  <a:pt x="1778834" y="952477"/>
                  <a:pt x="1776194" y="953361"/>
                </a:cubicBezTo>
                <a:close/>
                <a:moveTo>
                  <a:pt x="1792542" y="953839"/>
                </a:moveTo>
                <a:cubicBezTo>
                  <a:pt x="1792542" y="953839"/>
                  <a:pt x="1790762" y="953133"/>
                  <a:pt x="1790762" y="953133"/>
                </a:cubicBezTo>
                <a:cubicBezTo>
                  <a:pt x="1790762" y="953133"/>
                  <a:pt x="1790762" y="953133"/>
                  <a:pt x="1788983" y="952427"/>
                </a:cubicBezTo>
                <a:cubicBezTo>
                  <a:pt x="1787203" y="951721"/>
                  <a:pt x="1787203" y="951721"/>
                  <a:pt x="1786159" y="949160"/>
                </a:cubicBezTo>
                <a:cubicBezTo>
                  <a:pt x="1788674" y="948013"/>
                  <a:pt x="1789410" y="946159"/>
                  <a:pt x="1791925" y="945011"/>
                </a:cubicBezTo>
                <a:cubicBezTo>
                  <a:pt x="1794013" y="950132"/>
                  <a:pt x="1795058" y="952692"/>
                  <a:pt x="1792542" y="953839"/>
                </a:cubicBezTo>
                <a:close/>
                <a:moveTo>
                  <a:pt x="1851659" y="930401"/>
                </a:moveTo>
                <a:cubicBezTo>
                  <a:pt x="1841103" y="933553"/>
                  <a:pt x="1818428" y="933260"/>
                  <a:pt x="1811541" y="926907"/>
                </a:cubicBezTo>
                <a:cubicBezTo>
                  <a:pt x="1810163" y="925637"/>
                  <a:pt x="1808786" y="924366"/>
                  <a:pt x="1808786" y="924366"/>
                </a:cubicBezTo>
                <a:cubicBezTo>
                  <a:pt x="1832375" y="912613"/>
                  <a:pt x="1807023" y="873762"/>
                  <a:pt x="1839063" y="874959"/>
                </a:cubicBezTo>
                <a:cubicBezTo>
                  <a:pt x="1844387" y="874714"/>
                  <a:pt x="1848519" y="878526"/>
                  <a:pt x="1851274" y="881067"/>
                </a:cubicBezTo>
                <a:cubicBezTo>
                  <a:pt x="1866427" y="895043"/>
                  <a:pt x="1870109" y="924218"/>
                  <a:pt x="1851659" y="930401"/>
                </a:cubicBezTo>
                <a:close/>
                <a:moveTo>
                  <a:pt x="918282" y="1379819"/>
                </a:moveTo>
                <a:cubicBezTo>
                  <a:pt x="916604" y="1380645"/>
                  <a:pt x="914600" y="1380832"/>
                  <a:pt x="913281" y="1379615"/>
                </a:cubicBezTo>
                <a:cubicBezTo>
                  <a:pt x="913281" y="1379615"/>
                  <a:pt x="913314" y="1376932"/>
                  <a:pt x="914666" y="1375466"/>
                </a:cubicBezTo>
                <a:cubicBezTo>
                  <a:pt x="916018" y="1374000"/>
                  <a:pt x="918690" y="1373751"/>
                  <a:pt x="921329" y="1376185"/>
                </a:cubicBezTo>
                <a:cubicBezTo>
                  <a:pt x="921312" y="1377526"/>
                  <a:pt x="919960" y="1378992"/>
                  <a:pt x="918282" y="1379819"/>
                </a:cubicBezTo>
                <a:close/>
                <a:moveTo>
                  <a:pt x="1810010" y="958780"/>
                </a:moveTo>
                <a:cubicBezTo>
                  <a:pt x="1807428" y="958932"/>
                  <a:pt x="1806109" y="957715"/>
                  <a:pt x="1804789" y="956498"/>
                </a:cubicBezTo>
                <a:cubicBezTo>
                  <a:pt x="1804789" y="956498"/>
                  <a:pt x="1804789" y="956498"/>
                  <a:pt x="1803470" y="955281"/>
                </a:cubicBezTo>
                <a:cubicBezTo>
                  <a:pt x="1806051" y="955129"/>
                  <a:pt x="1805994" y="952544"/>
                  <a:pt x="1809895" y="953609"/>
                </a:cubicBezTo>
                <a:cubicBezTo>
                  <a:pt x="1810010" y="958780"/>
                  <a:pt x="1810010" y="958780"/>
                  <a:pt x="1810010" y="958780"/>
                </a:cubicBezTo>
                <a:close/>
                <a:moveTo>
                  <a:pt x="306189" y="1689768"/>
                </a:moveTo>
                <a:cubicBezTo>
                  <a:pt x="304770" y="1694248"/>
                  <a:pt x="303304" y="1692896"/>
                  <a:pt x="301838" y="1691543"/>
                </a:cubicBezTo>
                <a:cubicBezTo>
                  <a:pt x="300372" y="1690191"/>
                  <a:pt x="300348" y="1687275"/>
                  <a:pt x="298882" y="1685922"/>
                </a:cubicBezTo>
                <a:cubicBezTo>
                  <a:pt x="300325" y="1684359"/>
                  <a:pt x="300301" y="1681442"/>
                  <a:pt x="303233" y="1684147"/>
                </a:cubicBezTo>
                <a:cubicBezTo>
                  <a:pt x="303233" y="1684147"/>
                  <a:pt x="304699" y="1685499"/>
                  <a:pt x="304699" y="1685499"/>
                </a:cubicBezTo>
                <a:cubicBezTo>
                  <a:pt x="304699" y="1685499"/>
                  <a:pt x="306165" y="1686852"/>
                  <a:pt x="306165" y="1686852"/>
                </a:cubicBezTo>
                <a:cubicBezTo>
                  <a:pt x="306165" y="1686852"/>
                  <a:pt x="307631" y="1688204"/>
                  <a:pt x="306189" y="1689768"/>
                </a:cubicBezTo>
                <a:close/>
                <a:moveTo>
                  <a:pt x="1929156" y="919213"/>
                </a:moveTo>
                <a:cubicBezTo>
                  <a:pt x="1927604" y="920600"/>
                  <a:pt x="1925098" y="920607"/>
                  <a:pt x="1923368" y="919920"/>
                </a:cubicBezTo>
                <a:cubicBezTo>
                  <a:pt x="1919907" y="918547"/>
                  <a:pt x="1917133" y="915443"/>
                  <a:pt x="1923340" y="909895"/>
                </a:cubicBezTo>
                <a:cubicBezTo>
                  <a:pt x="1925757" y="908851"/>
                  <a:pt x="1926801" y="911268"/>
                  <a:pt x="1929218" y="910224"/>
                </a:cubicBezTo>
                <a:cubicBezTo>
                  <a:pt x="1931305" y="915059"/>
                  <a:pt x="1930708" y="917826"/>
                  <a:pt x="1929156" y="919213"/>
                </a:cubicBezTo>
                <a:close/>
                <a:moveTo>
                  <a:pt x="485712" y="1607281"/>
                </a:moveTo>
                <a:cubicBezTo>
                  <a:pt x="485712" y="1607281"/>
                  <a:pt x="485712" y="1607281"/>
                  <a:pt x="479347" y="1609046"/>
                </a:cubicBezTo>
                <a:cubicBezTo>
                  <a:pt x="476819" y="1605897"/>
                  <a:pt x="479922" y="1602837"/>
                  <a:pt x="483921" y="1602278"/>
                </a:cubicBezTo>
                <a:cubicBezTo>
                  <a:pt x="483921" y="1602278"/>
                  <a:pt x="483921" y="1602278"/>
                  <a:pt x="485712" y="1607281"/>
                </a:cubicBezTo>
                <a:close/>
                <a:moveTo>
                  <a:pt x="899548" y="1416659"/>
                </a:moveTo>
                <a:cubicBezTo>
                  <a:pt x="896987" y="1417703"/>
                  <a:pt x="895133" y="1416968"/>
                  <a:pt x="893280" y="1416232"/>
                </a:cubicBezTo>
                <a:cubicBezTo>
                  <a:pt x="891426" y="1415496"/>
                  <a:pt x="888424" y="1412245"/>
                  <a:pt x="889837" y="1408686"/>
                </a:cubicBezTo>
                <a:cubicBezTo>
                  <a:pt x="892397" y="1407642"/>
                  <a:pt x="894957" y="1406597"/>
                  <a:pt x="894957" y="1406597"/>
                </a:cubicBezTo>
                <a:cubicBezTo>
                  <a:pt x="898665" y="1408069"/>
                  <a:pt x="900960" y="1413100"/>
                  <a:pt x="899548" y="1416659"/>
                </a:cubicBezTo>
                <a:close/>
                <a:moveTo>
                  <a:pt x="1769622" y="1005973"/>
                </a:moveTo>
                <a:cubicBezTo>
                  <a:pt x="1766448" y="1008719"/>
                  <a:pt x="1762846" y="1007290"/>
                  <a:pt x="1761045" y="1006575"/>
                </a:cubicBezTo>
                <a:cubicBezTo>
                  <a:pt x="1757443" y="1005146"/>
                  <a:pt x="1756329" y="1002701"/>
                  <a:pt x="1757702" y="999240"/>
                </a:cubicBezTo>
                <a:cubicBezTo>
                  <a:pt x="1760877" y="996494"/>
                  <a:pt x="1763364" y="995478"/>
                  <a:pt x="1766966" y="996908"/>
                </a:cubicBezTo>
                <a:cubicBezTo>
                  <a:pt x="1766966" y="996908"/>
                  <a:pt x="1768081" y="999353"/>
                  <a:pt x="1769195" y="1001798"/>
                </a:cubicBezTo>
                <a:cubicBezTo>
                  <a:pt x="1768508" y="1003528"/>
                  <a:pt x="1768508" y="1003528"/>
                  <a:pt x="1769622" y="1005973"/>
                </a:cubicBezTo>
                <a:close/>
                <a:moveTo>
                  <a:pt x="1659000" y="1058951"/>
                </a:moveTo>
                <a:cubicBezTo>
                  <a:pt x="1656372" y="1061799"/>
                  <a:pt x="1650959" y="1062079"/>
                  <a:pt x="1648174" y="1059509"/>
                </a:cubicBezTo>
                <a:cubicBezTo>
                  <a:pt x="1645388" y="1056940"/>
                  <a:pt x="1643995" y="1055655"/>
                  <a:pt x="1645230" y="1051522"/>
                </a:cubicBezTo>
                <a:cubicBezTo>
                  <a:pt x="1646543" y="1050097"/>
                  <a:pt x="1647857" y="1048673"/>
                  <a:pt x="1647857" y="1048673"/>
                </a:cubicBezTo>
                <a:cubicBezTo>
                  <a:pt x="1654584" y="1046970"/>
                  <a:pt x="1655977" y="1048255"/>
                  <a:pt x="1658762" y="1050824"/>
                </a:cubicBezTo>
                <a:cubicBezTo>
                  <a:pt x="1659000" y="1058951"/>
                  <a:pt x="1659000" y="1058951"/>
                  <a:pt x="1659000" y="1058951"/>
                </a:cubicBezTo>
                <a:close/>
                <a:moveTo>
                  <a:pt x="891029" y="1426445"/>
                </a:moveTo>
                <a:cubicBezTo>
                  <a:pt x="889940" y="1427890"/>
                  <a:pt x="888054" y="1428751"/>
                  <a:pt x="886274" y="1428045"/>
                </a:cubicBezTo>
                <a:cubicBezTo>
                  <a:pt x="884494" y="1427338"/>
                  <a:pt x="885230" y="1425484"/>
                  <a:pt x="883450" y="1424778"/>
                </a:cubicBezTo>
                <a:cubicBezTo>
                  <a:pt x="884921" y="1421070"/>
                  <a:pt x="888481" y="1422483"/>
                  <a:pt x="890997" y="1421335"/>
                </a:cubicBezTo>
                <a:cubicBezTo>
                  <a:pt x="892408" y="1422969"/>
                  <a:pt x="892118" y="1424999"/>
                  <a:pt x="891029" y="1426445"/>
                </a:cubicBezTo>
                <a:close/>
                <a:moveTo>
                  <a:pt x="866483" y="1444176"/>
                </a:moveTo>
                <a:cubicBezTo>
                  <a:pt x="864049" y="1446815"/>
                  <a:pt x="860095" y="1445610"/>
                  <a:pt x="857358" y="1443086"/>
                </a:cubicBezTo>
                <a:cubicBezTo>
                  <a:pt x="855990" y="1441823"/>
                  <a:pt x="855990" y="1441823"/>
                  <a:pt x="854621" y="1440561"/>
                </a:cubicBezTo>
                <a:cubicBezTo>
                  <a:pt x="858424" y="1439184"/>
                  <a:pt x="862226" y="1437808"/>
                  <a:pt x="864963" y="1440332"/>
                </a:cubicBezTo>
                <a:cubicBezTo>
                  <a:pt x="866331" y="1441594"/>
                  <a:pt x="867700" y="1442857"/>
                  <a:pt x="866483" y="1444176"/>
                </a:cubicBezTo>
                <a:close/>
                <a:moveTo>
                  <a:pt x="829254" y="1463649"/>
                </a:moveTo>
                <a:cubicBezTo>
                  <a:pt x="827841" y="1466534"/>
                  <a:pt x="824597" y="1468698"/>
                  <a:pt x="819298" y="1467676"/>
                </a:cubicBezTo>
                <a:cubicBezTo>
                  <a:pt x="815252" y="1463944"/>
                  <a:pt x="817693" y="1455885"/>
                  <a:pt x="821611" y="1454343"/>
                </a:cubicBezTo>
                <a:cubicBezTo>
                  <a:pt x="824245" y="1454194"/>
                  <a:pt x="826878" y="1454046"/>
                  <a:pt x="828227" y="1455290"/>
                </a:cubicBezTo>
                <a:cubicBezTo>
                  <a:pt x="830251" y="1457156"/>
                  <a:pt x="830668" y="1460763"/>
                  <a:pt x="829254" y="1463649"/>
                </a:cubicBezTo>
                <a:close/>
                <a:moveTo>
                  <a:pt x="927433" y="1417769"/>
                </a:moveTo>
                <a:cubicBezTo>
                  <a:pt x="927433" y="1417769"/>
                  <a:pt x="925579" y="1417033"/>
                  <a:pt x="923725" y="1416298"/>
                </a:cubicBezTo>
                <a:cubicBezTo>
                  <a:pt x="921871" y="1415562"/>
                  <a:pt x="920018" y="1414826"/>
                  <a:pt x="917016" y="1411575"/>
                </a:cubicBezTo>
                <a:cubicBezTo>
                  <a:pt x="920282" y="1408751"/>
                  <a:pt x="920989" y="1406972"/>
                  <a:pt x="925403" y="1406663"/>
                </a:cubicBezTo>
                <a:cubicBezTo>
                  <a:pt x="929552" y="1412430"/>
                  <a:pt x="928846" y="1414209"/>
                  <a:pt x="927433" y="1417769"/>
                </a:cubicBezTo>
                <a:close/>
                <a:moveTo>
                  <a:pt x="935091" y="1417100"/>
                </a:moveTo>
                <a:cubicBezTo>
                  <a:pt x="933574" y="1413096"/>
                  <a:pt x="933465" y="1410390"/>
                  <a:pt x="934763" y="1408983"/>
                </a:cubicBezTo>
                <a:cubicBezTo>
                  <a:pt x="938767" y="1407466"/>
                  <a:pt x="938876" y="1410171"/>
                  <a:pt x="941582" y="1410062"/>
                </a:cubicBezTo>
                <a:cubicBezTo>
                  <a:pt x="941800" y="1415474"/>
                  <a:pt x="937796" y="1416990"/>
                  <a:pt x="935091" y="1417100"/>
                </a:cubicBezTo>
                <a:close/>
                <a:moveTo>
                  <a:pt x="1863049" y="976588"/>
                </a:moveTo>
                <a:cubicBezTo>
                  <a:pt x="1862898" y="974006"/>
                  <a:pt x="1862898" y="974006"/>
                  <a:pt x="1861529" y="972744"/>
                </a:cubicBezTo>
                <a:cubicBezTo>
                  <a:pt x="1860161" y="971482"/>
                  <a:pt x="1860161" y="971482"/>
                  <a:pt x="1860161" y="971482"/>
                </a:cubicBezTo>
                <a:cubicBezTo>
                  <a:pt x="1861378" y="970163"/>
                  <a:pt x="1862595" y="968843"/>
                  <a:pt x="1865180" y="968786"/>
                </a:cubicBezTo>
                <a:cubicBezTo>
                  <a:pt x="1866700" y="972630"/>
                  <a:pt x="1864266" y="975269"/>
                  <a:pt x="1863049" y="976588"/>
                </a:cubicBezTo>
                <a:close/>
                <a:moveTo>
                  <a:pt x="960292" y="1406345"/>
                </a:moveTo>
                <a:cubicBezTo>
                  <a:pt x="959556" y="1408199"/>
                  <a:pt x="957826" y="1407513"/>
                  <a:pt x="956095" y="1406826"/>
                </a:cubicBezTo>
                <a:cubicBezTo>
                  <a:pt x="954365" y="1406139"/>
                  <a:pt x="950645" y="1400372"/>
                  <a:pt x="955577" y="1398037"/>
                </a:cubicBezTo>
                <a:cubicBezTo>
                  <a:pt x="955836" y="1402432"/>
                  <a:pt x="960033" y="1401951"/>
                  <a:pt x="960292" y="1406345"/>
                </a:cubicBezTo>
                <a:close/>
                <a:moveTo>
                  <a:pt x="849894" y="1459807"/>
                </a:moveTo>
                <a:cubicBezTo>
                  <a:pt x="847269" y="1459829"/>
                  <a:pt x="845862" y="1458530"/>
                  <a:pt x="845862" y="1458530"/>
                </a:cubicBezTo>
                <a:cubicBezTo>
                  <a:pt x="843047" y="1455934"/>
                  <a:pt x="846507" y="1449358"/>
                  <a:pt x="850730" y="1453253"/>
                </a:cubicBezTo>
                <a:cubicBezTo>
                  <a:pt x="852328" y="1457169"/>
                  <a:pt x="848296" y="1455892"/>
                  <a:pt x="849894" y="1459807"/>
                </a:cubicBezTo>
                <a:close/>
                <a:moveTo>
                  <a:pt x="816709" y="1475779"/>
                </a:moveTo>
                <a:cubicBezTo>
                  <a:pt x="814127" y="1475931"/>
                  <a:pt x="814127" y="1475931"/>
                  <a:pt x="812808" y="1474714"/>
                </a:cubicBezTo>
                <a:cubicBezTo>
                  <a:pt x="811488" y="1473497"/>
                  <a:pt x="811488" y="1473497"/>
                  <a:pt x="811431" y="1470911"/>
                </a:cubicBezTo>
                <a:cubicBezTo>
                  <a:pt x="815275" y="1469391"/>
                  <a:pt x="815332" y="1471977"/>
                  <a:pt x="817914" y="1471825"/>
                </a:cubicBezTo>
                <a:cubicBezTo>
                  <a:pt x="817971" y="1474411"/>
                  <a:pt x="815389" y="1474562"/>
                  <a:pt x="816709" y="1475779"/>
                </a:cubicBezTo>
                <a:close/>
                <a:moveTo>
                  <a:pt x="1794033" y="1011511"/>
                </a:moveTo>
                <a:cubicBezTo>
                  <a:pt x="1792709" y="1014848"/>
                  <a:pt x="1790929" y="1014142"/>
                  <a:pt x="1789149" y="1013436"/>
                </a:cubicBezTo>
                <a:cubicBezTo>
                  <a:pt x="1785589" y="1012023"/>
                  <a:pt x="1783810" y="1011317"/>
                  <a:pt x="1785134" y="1007980"/>
                </a:cubicBezTo>
                <a:cubicBezTo>
                  <a:pt x="1790018" y="1006056"/>
                  <a:pt x="1790018" y="1006056"/>
                  <a:pt x="1790018" y="1006056"/>
                </a:cubicBezTo>
                <a:cubicBezTo>
                  <a:pt x="1791797" y="1006762"/>
                  <a:pt x="1793577" y="1007468"/>
                  <a:pt x="1794033" y="1011511"/>
                </a:cubicBezTo>
                <a:close/>
                <a:moveTo>
                  <a:pt x="1850243" y="986669"/>
                </a:moveTo>
                <a:cubicBezTo>
                  <a:pt x="1844701" y="990540"/>
                  <a:pt x="1840547" y="990914"/>
                  <a:pt x="1837086" y="989541"/>
                </a:cubicBezTo>
                <a:cubicBezTo>
                  <a:pt x="1831895" y="987481"/>
                  <a:pt x="1829129" y="984360"/>
                  <a:pt x="1829479" y="978429"/>
                </a:cubicBezTo>
                <a:cubicBezTo>
                  <a:pt x="1831560" y="973185"/>
                  <a:pt x="1842986" y="969627"/>
                  <a:pt x="1850258" y="966443"/>
                </a:cubicBezTo>
                <a:cubicBezTo>
                  <a:pt x="1853368" y="973746"/>
                  <a:pt x="1848863" y="980052"/>
                  <a:pt x="1850243" y="986669"/>
                </a:cubicBezTo>
                <a:close/>
                <a:moveTo>
                  <a:pt x="844620" y="1465525"/>
                </a:moveTo>
                <a:lnTo>
                  <a:pt x="842639" y="1464632"/>
                </a:lnTo>
                <a:lnTo>
                  <a:pt x="843117" y="1465853"/>
                </a:lnTo>
                <a:cubicBezTo>
                  <a:pt x="843117" y="1465853"/>
                  <a:pt x="843117" y="1465853"/>
                  <a:pt x="838185" y="1468188"/>
                </a:cubicBezTo>
                <a:cubicBezTo>
                  <a:pt x="837190" y="1465647"/>
                  <a:pt x="837926" y="1463793"/>
                  <a:pt x="838661" y="1461939"/>
                </a:cubicBezTo>
                <a:cubicBezTo>
                  <a:pt x="839397" y="1460086"/>
                  <a:pt x="841127" y="1460772"/>
                  <a:pt x="841127" y="1460772"/>
                </a:cubicBezTo>
                <a:lnTo>
                  <a:pt x="841339" y="1461313"/>
                </a:lnTo>
                <a:lnTo>
                  <a:pt x="845744" y="1458422"/>
                </a:lnTo>
                <a:cubicBezTo>
                  <a:pt x="845858" y="1461240"/>
                  <a:pt x="844506" y="1462706"/>
                  <a:pt x="844620" y="1465525"/>
                </a:cubicBezTo>
                <a:close/>
                <a:moveTo>
                  <a:pt x="696352" y="1536836"/>
                </a:moveTo>
                <a:cubicBezTo>
                  <a:pt x="695054" y="1538243"/>
                  <a:pt x="692349" y="1538353"/>
                  <a:pt x="690941" y="1537054"/>
                </a:cubicBezTo>
                <a:cubicBezTo>
                  <a:pt x="689534" y="1535756"/>
                  <a:pt x="689534" y="1535756"/>
                  <a:pt x="689534" y="1535756"/>
                </a:cubicBezTo>
                <a:cubicBezTo>
                  <a:pt x="689424" y="1533050"/>
                  <a:pt x="690722" y="1531643"/>
                  <a:pt x="690613" y="1528937"/>
                </a:cubicBezTo>
                <a:cubicBezTo>
                  <a:pt x="693319" y="1528828"/>
                  <a:pt x="696025" y="1528719"/>
                  <a:pt x="697432" y="1530017"/>
                </a:cubicBezTo>
                <a:cubicBezTo>
                  <a:pt x="698840" y="1531315"/>
                  <a:pt x="698949" y="1534021"/>
                  <a:pt x="696352" y="1536836"/>
                </a:cubicBezTo>
                <a:close/>
                <a:moveTo>
                  <a:pt x="1642280" y="1098042"/>
                </a:moveTo>
                <a:cubicBezTo>
                  <a:pt x="1639892" y="1099643"/>
                  <a:pt x="1636598" y="1100374"/>
                  <a:pt x="1632788" y="1099881"/>
                </a:cubicBezTo>
                <a:cubicBezTo>
                  <a:pt x="1629694" y="1092538"/>
                  <a:pt x="1631092" y="1089015"/>
                  <a:pt x="1634919" y="1084418"/>
                </a:cubicBezTo>
                <a:cubicBezTo>
                  <a:pt x="1638379" y="1085791"/>
                  <a:pt x="1640110" y="1086478"/>
                  <a:pt x="1641840" y="1087165"/>
                </a:cubicBezTo>
                <a:cubicBezTo>
                  <a:pt x="1643570" y="1087851"/>
                  <a:pt x="1645301" y="1088538"/>
                  <a:pt x="1646332" y="1090986"/>
                </a:cubicBezTo>
                <a:cubicBezTo>
                  <a:pt x="1646149" y="1093971"/>
                  <a:pt x="1644668" y="1096441"/>
                  <a:pt x="1642280" y="1098042"/>
                </a:cubicBezTo>
                <a:close/>
                <a:moveTo>
                  <a:pt x="1658729" y="1092193"/>
                </a:moveTo>
                <a:cubicBezTo>
                  <a:pt x="1653471" y="1092305"/>
                  <a:pt x="1650841" y="1092360"/>
                  <a:pt x="1649448" y="1091076"/>
                </a:cubicBezTo>
                <a:cubicBezTo>
                  <a:pt x="1646663" y="1088506"/>
                  <a:pt x="1646506" y="1085881"/>
                  <a:pt x="1647586" y="1081915"/>
                </a:cubicBezTo>
                <a:cubicBezTo>
                  <a:pt x="1652845" y="1081804"/>
                  <a:pt x="1651296" y="1077894"/>
                  <a:pt x="1655317" y="1079123"/>
                </a:cubicBezTo>
                <a:cubicBezTo>
                  <a:pt x="1659496" y="1082977"/>
                  <a:pt x="1662438" y="1088172"/>
                  <a:pt x="1658729" y="1092193"/>
                </a:cubicBezTo>
                <a:close/>
                <a:moveTo>
                  <a:pt x="481444" y="1652938"/>
                </a:moveTo>
                <a:cubicBezTo>
                  <a:pt x="480254" y="1654229"/>
                  <a:pt x="478885" y="1652966"/>
                  <a:pt x="477517" y="1651704"/>
                </a:cubicBezTo>
                <a:cubicBezTo>
                  <a:pt x="477517" y="1651704"/>
                  <a:pt x="476148" y="1650442"/>
                  <a:pt x="474780" y="1649180"/>
                </a:cubicBezTo>
                <a:cubicBezTo>
                  <a:pt x="474601" y="1646627"/>
                  <a:pt x="476982" y="1644047"/>
                  <a:pt x="479540" y="1644019"/>
                </a:cubicBezTo>
                <a:cubicBezTo>
                  <a:pt x="480730" y="1642729"/>
                  <a:pt x="482099" y="1643991"/>
                  <a:pt x="483467" y="1645253"/>
                </a:cubicBezTo>
                <a:cubicBezTo>
                  <a:pt x="483467" y="1645253"/>
                  <a:pt x="484835" y="1646516"/>
                  <a:pt x="486204" y="1647778"/>
                </a:cubicBezTo>
                <a:cubicBezTo>
                  <a:pt x="485192" y="1651620"/>
                  <a:pt x="484002" y="1652910"/>
                  <a:pt x="481444" y="1652938"/>
                </a:cubicBezTo>
                <a:close/>
                <a:moveTo>
                  <a:pt x="2099259" y="888385"/>
                </a:moveTo>
                <a:cubicBezTo>
                  <a:pt x="2097875" y="884394"/>
                  <a:pt x="2093769" y="880607"/>
                  <a:pt x="2097842" y="878937"/>
                </a:cubicBezTo>
                <a:cubicBezTo>
                  <a:pt x="2103268" y="875801"/>
                  <a:pt x="2101931" y="879996"/>
                  <a:pt x="2106021" y="881054"/>
                </a:cubicBezTo>
                <a:cubicBezTo>
                  <a:pt x="2106037" y="883782"/>
                  <a:pt x="2103332" y="886715"/>
                  <a:pt x="2099259" y="888385"/>
                </a:cubicBezTo>
                <a:close/>
                <a:moveTo>
                  <a:pt x="995088" y="1418892"/>
                </a:moveTo>
                <a:cubicBezTo>
                  <a:pt x="992418" y="1418962"/>
                  <a:pt x="992418" y="1418962"/>
                  <a:pt x="991010" y="1417664"/>
                </a:cubicBezTo>
                <a:cubicBezTo>
                  <a:pt x="991010" y="1417664"/>
                  <a:pt x="989603" y="1416366"/>
                  <a:pt x="989603" y="1416366"/>
                </a:cubicBezTo>
                <a:cubicBezTo>
                  <a:pt x="989603" y="1416366"/>
                  <a:pt x="989603" y="1416366"/>
                  <a:pt x="988196" y="1415068"/>
                </a:cubicBezTo>
                <a:cubicBezTo>
                  <a:pt x="988050" y="1412401"/>
                  <a:pt x="993390" y="1412261"/>
                  <a:pt x="994797" y="1413559"/>
                </a:cubicBezTo>
                <a:cubicBezTo>
                  <a:pt x="996205" y="1414857"/>
                  <a:pt x="996205" y="1414857"/>
                  <a:pt x="996205" y="1414857"/>
                </a:cubicBezTo>
                <a:cubicBezTo>
                  <a:pt x="996205" y="1414857"/>
                  <a:pt x="994942" y="1416226"/>
                  <a:pt x="995088" y="1418892"/>
                </a:cubicBezTo>
                <a:close/>
                <a:moveTo>
                  <a:pt x="2257248" y="822458"/>
                </a:moveTo>
                <a:cubicBezTo>
                  <a:pt x="2253026" y="818564"/>
                  <a:pt x="2259627" y="817055"/>
                  <a:pt x="2261035" y="818353"/>
                </a:cubicBezTo>
                <a:cubicBezTo>
                  <a:pt x="2262442" y="819651"/>
                  <a:pt x="2262442" y="819651"/>
                  <a:pt x="2262442" y="819651"/>
                </a:cubicBezTo>
                <a:cubicBezTo>
                  <a:pt x="2262587" y="822318"/>
                  <a:pt x="2259918" y="822388"/>
                  <a:pt x="2257248" y="822458"/>
                </a:cubicBezTo>
                <a:close/>
                <a:moveTo>
                  <a:pt x="1019270" y="1411295"/>
                </a:moveTo>
                <a:cubicBezTo>
                  <a:pt x="1016681" y="1412413"/>
                  <a:pt x="1014091" y="1413532"/>
                  <a:pt x="1012237" y="1412796"/>
                </a:cubicBezTo>
                <a:cubicBezTo>
                  <a:pt x="1012237" y="1412796"/>
                  <a:pt x="1010384" y="1412060"/>
                  <a:pt x="1011119" y="1410206"/>
                </a:cubicBezTo>
                <a:cubicBezTo>
                  <a:pt x="1011855" y="1408352"/>
                  <a:pt x="1012590" y="1406498"/>
                  <a:pt x="1015180" y="1405380"/>
                </a:cubicBezTo>
                <a:cubicBezTo>
                  <a:pt x="1016298" y="1407970"/>
                  <a:pt x="1018152" y="1408706"/>
                  <a:pt x="1019270" y="1411295"/>
                </a:cubicBezTo>
                <a:close/>
                <a:moveTo>
                  <a:pt x="1877669" y="1003099"/>
                </a:moveTo>
                <a:cubicBezTo>
                  <a:pt x="1871146" y="1004680"/>
                  <a:pt x="1871146" y="1004680"/>
                  <a:pt x="1871146" y="1004680"/>
                </a:cubicBezTo>
                <a:cubicBezTo>
                  <a:pt x="1868303" y="999525"/>
                  <a:pt x="1869671" y="1000787"/>
                  <a:pt x="1870721" y="994158"/>
                </a:cubicBezTo>
                <a:cubicBezTo>
                  <a:pt x="1873351" y="994052"/>
                  <a:pt x="1875982" y="993945"/>
                  <a:pt x="1877351" y="995207"/>
                </a:cubicBezTo>
                <a:cubicBezTo>
                  <a:pt x="1878719" y="996470"/>
                  <a:pt x="1878931" y="1001731"/>
                  <a:pt x="1877669" y="1003099"/>
                </a:cubicBezTo>
                <a:close/>
                <a:moveTo>
                  <a:pt x="765668" y="1532971"/>
                </a:moveTo>
                <a:cubicBezTo>
                  <a:pt x="765360" y="1528558"/>
                  <a:pt x="764316" y="1525997"/>
                  <a:pt x="768611" y="1525556"/>
                </a:cubicBezTo>
                <a:cubicBezTo>
                  <a:pt x="768611" y="1525556"/>
                  <a:pt x="770391" y="1526262"/>
                  <a:pt x="770391" y="1526262"/>
                </a:cubicBezTo>
                <a:cubicBezTo>
                  <a:pt x="773215" y="1529529"/>
                  <a:pt x="770699" y="1530676"/>
                  <a:pt x="765668" y="1532971"/>
                </a:cubicBezTo>
                <a:close/>
                <a:moveTo>
                  <a:pt x="750956" y="1541182"/>
                </a:moveTo>
                <a:cubicBezTo>
                  <a:pt x="749712" y="1542530"/>
                  <a:pt x="747099" y="1542617"/>
                  <a:pt x="741874" y="1542790"/>
                </a:cubicBezTo>
                <a:cubicBezTo>
                  <a:pt x="744238" y="1537481"/>
                  <a:pt x="746478" y="1529562"/>
                  <a:pt x="752947" y="1528040"/>
                </a:cubicBezTo>
                <a:cubicBezTo>
                  <a:pt x="752947" y="1528040"/>
                  <a:pt x="752947" y="1528040"/>
                  <a:pt x="753320" y="1535873"/>
                </a:cubicBezTo>
                <a:cubicBezTo>
                  <a:pt x="749463" y="1537308"/>
                  <a:pt x="749339" y="1534697"/>
                  <a:pt x="750956" y="1541182"/>
                </a:cubicBezTo>
                <a:close/>
                <a:moveTo>
                  <a:pt x="272636" y="1771647"/>
                </a:moveTo>
                <a:cubicBezTo>
                  <a:pt x="272636" y="1771647"/>
                  <a:pt x="270967" y="1770985"/>
                  <a:pt x="270967" y="1770985"/>
                </a:cubicBezTo>
                <a:cubicBezTo>
                  <a:pt x="267630" y="1769660"/>
                  <a:pt x="269837" y="1764099"/>
                  <a:pt x="273910" y="1763569"/>
                </a:cubicBezTo>
                <a:cubicBezTo>
                  <a:pt x="276511" y="1766747"/>
                  <a:pt x="275039" y="1770455"/>
                  <a:pt x="272636" y="1771647"/>
                </a:cubicBezTo>
                <a:close/>
                <a:moveTo>
                  <a:pt x="729000" y="1556748"/>
                </a:moveTo>
                <a:cubicBezTo>
                  <a:pt x="727710" y="1555558"/>
                  <a:pt x="725229" y="1555658"/>
                  <a:pt x="723939" y="1554468"/>
                </a:cubicBezTo>
                <a:cubicBezTo>
                  <a:pt x="723939" y="1554468"/>
                  <a:pt x="722649" y="1553278"/>
                  <a:pt x="723739" y="1549508"/>
                </a:cubicBezTo>
                <a:cubicBezTo>
                  <a:pt x="724929" y="1548217"/>
                  <a:pt x="727409" y="1548117"/>
                  <a:pt x="729890" y="1548017"/>
                </a:cubicBezTo>
                <a:cubicBezTo>
                  <a:pt x="732570" y="1552877"/>
                  <a:pt x="731380" y="1554168"/>
                  <a:pt x="729000" y="1556748"/>
                </a:cubicBezTo>
                <a:close/>
                <a:moveTo>
                  <a:pt x="1044891" y="1407300"/>
                </a:moveTo>
                <a:cubicBezTo>
                  <a:pt x="1039223" y="1411488"/>
                  <a:pt x="1038964" y="1407094"/>
                  <a:pt x="1035762" y="1410115"/>
                </a:cubicBezTo>
                <a:cubicBezTo>
                  <a:pt x="1033773" y="1405034"/>
                  <a:pt x="1036974" y="1402013"/>
                  <a:pt x="1040176" y="1398992"/>
                </a:cubicBezTo>
                <a:cubicBezTo>
                  <a:pt x="1043637" y="1400365"/>
                  <a:pt x="1045626" y="1405446"/>
                  <a:pt x="1044891" y="1407300"/>
                </a:cubicBezTo>
                <a:close/>
                <a:moveTo>
                  <a:pt x="874159" y="1494481"/>
                </a:moveTo>
                <a:cubicBezTo>
                  <a:pt x="865540" y="1485052"/>
                  <a:pt x="872940" y="1481980"/>
                  <a:pt x="878279" y="1484098"/>
                </a:cubicBezTo>
                <a:cubicBezTo>
                  <a:pt x="881839" y="1485511"/>
                  <a:pt x="884025" y="1490384"/>
                  <a:pt x="874159" y="1494481"/>
                </a:cubicBezTo>
                <a:close/>
                <a:moveTo>
                  <a:pt x="958065" y="1455782"/>
                </a:moveTo>
                <a:cubicBezTo>
                  <a:pt x="955209" y="1458404"/>
                  <a:pt x="951043" y="1459755"/>
                  <a:pt x="947459" y="1458333"/>
                </a:cubicBezTo>
                <a:cubicBezTo>
                  <a:pt x="941244" y="1447856"/>
                  <a:pt x="955849" y="1447643"/>
                  <a:pt x="960807" y="1445605"/>
                </a:cubicBezTo>
                <a:cubicBezTo>
                  <a:pt x="962465" y="1449267"/>
                  <a:pt x="960920" y="1453160"/>
                  <a:pt x="958065" y="1455782"/>
                </a:cubicBezTo>
                <a:close/>
                <a:moveTo>
                  <a:pt x="1905681" y="1009841"/>
                </a:moveTo>
                <a:cubicBezTo>
                  <a:pt x="1904999" y="1010912"/>
                  <a:pt x="1903296" y="1011309"/>
                  <a:pt x="1901149" y="1011530"/>
                </a:cubicBezTo>
                <a:cubicBezTo>
                  <a:pt x="1898325" y="1008263"/>
                  <a:pt x="1899796" y="1004556"/>
                  <a:pt x="1904091" y="1004114"/>
                </a:cubicBezTo>
                <a:cubicBezTo>
                  <a:pt x="1906025" y="1007027"/>
                  <a:pt x="1906364" y="1008771"/>
                  <a:pt x="1905681" y="1009841"/>
                </a:cubicBezTo>
                <a:close/>
                <a:moveTo>
                  <a:pt x="1008307" y="1438684"/>
                </a:moveTo>
                <a:cubicBezTo>
                  <a:pt x="1007045" y="1440053"/>
                  <a:pt x="1005579" y="1438700"/>
                  <a:pt x="1004113" y="1437348"/>
                </a:cubicBezTo>
                <a:cubicBezTo>
                  <a:pt x="1002647" y="1435996"/>
                  <a:pt x="1003705" y="1431907"/>
                  <a:pt x="1007900" y="1433243"/>
                </a:cubicBezTo>
                <a:cubicBezTo>
                  <a:pt x="1007900" y="1433243"/>
                  <a:pt x="1007900" y="1433243"/>
                  <a:pt x="1008307" y="1438684"/>
                </a:cubicBezTo>
                <a:close/>
                <a:moveTo>
                  <a:pt x="860960" y="1509000"/>
                </a:moveTo>
                <a:cubicBezTo>
                  <a:pt x="860960" y="1509000"/>
                  <a:pt x="860960" y="1509000"/>
                  <a:pt x="856961" y="1507844"/>
                </a:cubicBezTo>
                <a:cubicBezTo>
                  <a:pt x="856855" y="1505213"/>
                  <a:pt x="854011" y="1500058"/>
                  <a:pt x="859379" y="1502476"/>
                </a:cubicBezTo>
                <a:cubicBezTo>
                  <a:pt x="860747" y="1503739"/>
                  <a:pt x="862116" y="1505001"/>
                  <a:pt x="860960" y="1509000"/>
                </a:cubicBezTo>
                <a:close/>
                <a:moveTo>
                  <a:pt x="1844418" y="1041894"/>
                </a:moveTo>
                <a:cubicBezTo>
                  <a:pt x="1843724" y="1036370"/>
                  <a:pt x="1843724" y="1036370"/>
                  <a:pt x="1843724" y="1036370"/>
                </a:cubicBezTo>
                <a:cubicBezTo>
                  <a:pt x="1846505" y="1036494"/>
                  <a:pt x="1849286" y="1036617"/>
                  <a:pt x="1849286" y="1036617"/>
                </a:cubicBezTo>
                <a:cubicBezTo>
                  <a:pt x="1850850" y="1038059"/>
                  <a:pt x="1849633" y="1039379"/>
                  <a:pt x="1849633" y="1039379"/>
                </a:cubicBezTo>
                <a:cubicBezTo>
                  <a:pt x="1848416" y="1040698"/>
                  <a:pt x="1847199" y="1042018"/>
                  <a:pt x="1844418" y="1041894"/>
                </a:cubicBezTo>
                <a:close/>
                <a:moveTo>
                  <a:pt x="1673798" y="1123710"/>
                </a:moveTo>
                <a:cubicBezTo>
                  <a:pt x="1671312" y="1129151"/>
                  <a:pt x="1664721" y="1130805"/>
                  <a:pt x="1657962" y="1127149"/>
                </a:cubicBezTo>
                <a:cubicBezTo>
                  <a:pt x="1657712" y="1119184"/>
                  <a:pt x="1660281" y="1116399"/>
                  <a:pt x="1665504" y="1113482"/>
                </a:cubicBezTo>
                <a:cubicBezTo>
                  <a:pt x="1668240" y="1116007"/>
                  <a:pt x="1669609" y="1117269"/>
                  <a:pt x="1670977" y="1118531"/>
                </a:cubicBezTo>
                <a:cubicBezTo>
                  <a:pt x="1672346" y="1119793"/>
                  <a:pt x="1673714" y="1121055"/>
                  <a:pt x="1673798" y="1123710"/>
                </a:cubicBezTo>
                <a:close/>
                <a:moveTo>
                  <a:pt x="1035289" y="1429647"/>
                </a:moveTo>
                <a:cubicBezTo>
                  <a:pt x="1033812" y="1431250"/>
                  <a:pt x="1031430" y="1431688"/>
                  <a:pt x="1027980" y="1431142"/>
                </a:cubicBezTo>
                <a:cubicBezTo>
                  <a:pt x="1026445" y="1427091"/>
                  <a:pt x="1025021" y="1425777"/>
                  <a:pt x="1027538" y="1420191"/>
                </a:cubicBezTo>
                <a:cubicBezTo>
                  <a:pt x="1030276" y="1420080"/>
                  <a:pt x="1035751" y="1419859"/>
                  <a:pt x="1037176" y="1421173"/>
                </a:cubicBezTo>
                <a:cubicBezTo>
                  <a:pt x="1037341" y="1425280"/>
                  <a:pt x="1036768" y="1428045"/>
                  <a:pt x="1035289" y="1429647"/>
                </a:cubicBezTo>
                <a:close/>
                <a:moveTo>
                  <a:pt x="877158" y="1507688"/>
                </a:moveTo>
                <a:cubicBezTo>
                  <a:pt x="877158" y="1507688"/>
                  <a:pt x="877158" y="1507688"/>
                  <a:pt x="874824" y="1502756"/>
                </a:cubicBezTo>
                <a:cubicBezTo>
                  <a:pt x="877364" y="1501761"/>
                  <a:pt x="879218" y="1502497"/>
                  <a:pt x="881072" y="1503232"/>
                </a:cubicBezTo>
                <a:cubicBezTo>
                  <a:pt x="882239" y="1505698"/>
                  <a:pt x="879699" y="1506693"/>
                  <a:pt x="877158" y="1507688"/>
                </a:cubicBezTo>
                <a:close/>
                <a:moveTo>
                  <a:pt x="1022384" y="1439139"/>
                </a:moveTo>
                <a:cubicBezTo>
                  <a:pt x="1022384" y="1439139"/>
                  <a:pt x="1022384" y="1439139"/>
                  <a:pt x="1018809" y="1431927"/>
                </a:cubicBezTo>
                <a:cubicBezTo>
                  <a:pt x="1021325" y="1430994"/>
                  <a:pt x="1023179" y="1431730"/>
                  <a:pt x="1025033" y="1432465"/>
                </a:cubicBezTo>
                <a:cubicBezTo>
                  <a:pt x="1028740" y="1433937"/>
                  <a:pt x="1029270" y="1438009"/>
                  <a:pt x="1022384" y="1439139"/>
                </a:cubicBezTo>
                <a:close/>
                <a:moveTo>
                  <a:pt x="925575" y="1488371"/>
                </a:moveTo>
                <a:cubicBezTo>
                  <a:pt x="924358" y="1489690"/>
                  <a:pt x="923018" y="1488453"/>
                  <a:pt x="923018" y="1488453"/>
                </a:cubicBezTo>
                <a:cubicBezTo>
                  <a:pt x="920337" y="1485981"/>
                  <a:pt x="918873" y="1482189"/>
                  <a:pt x="917533" y="1480952"/>
                </a:cubicBezTo>
                <a:cubicBezTo>
                  <a:pt x="918627" y="1477077"/>
                  <a:pt x="923988" y="1482022"/>
                  <a:pt x="926546" y="1481939"/>
                </a:cubicBezTo>
                <a:cubicBezTo>
                  <a:pt x="928009" y="1485732"/>
                  <a:pt x="922895" y="1485898"/>
                  <a:pt x="924235" y="1487134"/>
                </a:cubicBezTo>
                <a:cubicBezTo>
                  <a:pt x="924235" y="1487134"/>
                  <a:pt x="924235" y="1487134"/>
                  <a:pt x="925575" y="1488371"/>
                </a:cubicBezTo>
                <a:close/>
                <a:moveTo>
                  <a:pt x="887972" y="1507955"/>
                </a:moveTo>
                <a:cubicBezTo>
                  <a:pt x="886506" y="1506603"/>
                  <a:pt x="885289" y="1507923"/>
                  <a:pt x="883823" y="1506570"/>
                </a:cubicBezTo>
                <a:cubicBezTo>
                  <a:pt x="882357" y="1505218"/>
                  <a:pt x="883574" y="1503899"/>
                  <a:pt x="883325" y="1501227"/>
                </a:cubicBezTo>
                <a:cubicBezTo>
                  <a:pt x="887225" y="1499940"/>
                  <a:pt x="887474" y="1502612"/>
                  <a:pt x="890157" y="1502645"/>
                </a:cubicBezTo>
                <a:cubicBezTo>
                  <a:pt x="890406" y="1505317"/>
                  <a:pt x="887723" y="1505284"/>
                  <a:pt x="887972" y="1507955"/>
                </a:cubicBezTo>
                <a:close/>
                <a:moveTo>
                  <a:pt x="978169" y="1465084"/>
                </a:moveTo>
                <a:cubicBezTo>
                  <a:pt x="975502" y="1465229"/>
                  <a:pt x="975502" y="1465229"/>
                  <a:pt x="974134" y="1463967"/>
                </a:cubicBezTo>
                <a:cubicBezTo>
                  <a:pt x="972766" y="1462705"/>
                  <a:pt x="972695" y="1460035"/>
                  <a:pt x="972625" y="1457366"/>
                </a:cubicBezTo>
                <a:cubicBezTo>
                  <a:pt x="975292" y="1457220"/>
                  <a:pt x="975222" y="1454550"/>
                  <a:pt x="979257" y="1455667"/>
                </a:cubicBezTo>
                <a:cubicBezTo>
                  <a:pt x="980625" y="1456930"/>
                  <a:pt x="982134" y="1463531"/>
                  <a:pt x="978169" y="1465084"/>
                </a:cubicBezTo>
                <a:close/>
                <a:moveTo>
                  <a:pt x="1859503" y="1048211"/>
                </a:moveTo>
                <a:cubicBezTo>
                  <a:pt x="1859503" y="1048211"/>
                  <a:pt x="1858096" y="1046913"/>
                  <a:pt x="1858096" y="1046913"/>
                </a:cubicBezTo>
                <a:cubicBezTo>
                  <a:pt x="1858096" y="1046913"/>
                  <a:pt x="1858096" y="1046913"/>
                  <a:pt x="1856688" y="1045615"/>
                </a:cubicBezTo>
                <a:cubicBezTo>
                  <a:pt x="1855281" y="1044317"/>
                  <a:pt x="1855281" y="1044317"/>
                  <a:pt x="1855226" y="1041552"/>
                </a:cubicBezTo>
                <a:cubicBezTo>
                  <a:pt x="1857985" y="1041384"/>
                  <a:pt x="1859338" y="1039918"/>
                  <a:pt x="1862097" y="1039751"/>
                </a:cubicBezTo>
                <a:cubicBezTo>
                  <a:pt x="1862208" y="1045279"/>
                  <a:pt x="1862263" y="1048044"/>
                  <a:pt x="1859503" y="1048211"/>
                </a:cubicBezTo>
                <a:close/>
                <a:moveTo>
                  <a:pt x="1048307" y="1434153"/>
                </a:moveTo>
                <a:cubicBezTo>
                  <a:pt x="1045488" y="1434267"/>
                  <a:pt x="1045488" y="1434267"/>
                  <a:pt x="1045488" y="1434267"/>
                </a:cubicBezTo>
                <a:cubicBezTo>
                  <a:pt x="1044022" y="1432915"/>
                  <a:pt x="1043908" y="1430097"/>
                  <a:pt x="1043795" y="1427278"/>
                </a:cubicBezTo>
                <a:cubicBezTo>
                  <a:pt x="1043795" y="1427278"/>
                  <a:pt x="1043795" y="1427278"/>
                  <a:pt x="1049431" y="1427051"/>
                </a:cubicBezTo>
                <a:cubicBezTo>
                  <a:pt x="1049545" y="1429869"/>
                  <a:pt x="1048193" y="1431335"/>
                  <a:pt x="1048307" y="1434153"/>
                </a:cubicBezTo>
                <a:close/>
                <a:moveTo>
                  <a:pt x="973516" y="1474681"/>
                </a:moveTo>
                <a:cubicBezTo>
                  <a:pt x="970376" y="1477727"/>
                  <a:pt x="969444" y="1475211"/>
                  <a:pt x="967039" y="1476403"/>
                </a:cubicBezTo>
                <a:cubicBezTo>
                  <a:pt x="966107" y="1473887"/>
                  <a:pt x="969246" y="1470841"/>
                  <a:pt x="971650" y="1469649"/>
                </a:cubicBezTo>
                <a:cubicBezTo>
                  <a:pt x="971650" y="1469649"/>
                  <a:pt x="971650" y="1469649"/>
                  <a:pt x="973516" y="1474681"/>
                </a:cubicBezTo>
                <a:close/>
                <a:moveTo>
                  <a:pt x="568086" y="1683057"/>
                </a:moveTo>
                <a:cubicBezTo>
                  <a:pt x="565600" y="1684131"/>
                  <a:pt x="565600" y="1684131"/>
                  <a:pt x="563820" y="1683425"/>
                </a:cubicBezTo>
                <a:cubicBezTo>
                  <a:pt x="563820" y="1683425"/>
                  <a:pt x="562040" y="1682718"/>
                  <a:pt x="562040" y="1682718"/>
                </a:cubicBezTo>
                <a:cubicBezTo>
                  <a:pt x="562040" y="1682718"/>
                  <a:pt x="562040" y="1682718"/>
                  <a:pt x="559554" y="1683792"/>
                </a:cubicBezTo>
                <a:cubicBezTo>
                  <a:pt x="559187" y="1679526"/>
                  <a:pt x="561673" y="1678453"/>
                  <a:pt x="566645" y="1676306"/>
                </a:cubicBezTo>
                <a:cubicBezTo>
                  <a:pt x="569498" y="1679498"/>
                  <a:pt x="567012" y="1680571"/>
                  <a:pt x="568086" y="1683057"/>
                </a:cubicBezTo>
                <a:close/>
                <a:moveTo>
                  <a:pt x="1819392" y="1088638"/>
                </a:moveTo>
                <a:cubicBezTo>
                  <a:pt x="1815443" y="1090061"/>
                  <a:pt x="1812595" y="1087434"/>
                  <a:pt x="1811170" y="1086120"/>
                </a:cubicBezTo>
                <a:cubicBezTo>
                  <a:pt x="1808322" y="1083493"/>
                  <a:pt x="1808160" y="1080811"/>
                  <a:pt x="1810684" y="1078074"/>
                </a:cubicBezTo>
                <a:cubicBezTo>
                  <a:pt x="1814633" y="1076651"/>
                  <a:pt x="1817320" y="1076596"/>
                  <a:pt x="1820168" y="1079223"/>
                </a:cubicBezTo>
                <a:cubicBezTo>
                  <a:pt x="1820168" y="1079223"/>
                  <a:pt x="1820330" y="1081905"/>
                  <a:pt x="1820492" y="1084588"/>
                </a:cubicBezTo>
                <a:cubicBezTo>
                  <a:pt x="1819230" y="1085956"/>
                  <a:pt x="1819230" y="1085956"/>
                  <a:pt x="1819392" y="1088638"/>
                </a:cubicBezTo>
                <a:close/>
                <a:moveTo>
                  <a:pt x="616389" y="1663000"/>
                </a:moveTo>
                <a:cubicBezTo>
                  <a:pt x="613996" y="1663981"/>
                  <a:pt x="611604" y="1664963"/>
                  <a:pt x="609873" y="1664276"/>
                </a:cubicBezTo>
                <a:cubicBezTo>
                  <a:pt x="606412" y="1662903"/>
                  <a:pt x="607330" y="1655543"/>
                  <a:pt x="614252" y="1658289"/>
                </a:cubicBezTo>
                <a:cubicBezTo>
                  <a:pt x="614252" y="1658289"/>
                  <a:pt x="614252" y="1658289"/>
                  <a:pt x="616389" y="1663000"/>
                </a:cubicBezTo>
                <a:close/>
                <a:moveTo>
                  <a:pt x="1916058" y="1045772"/>
                </a:moveTo>
                <a:cubicBezTo>
                  <a:pt x="1913542" y="1046919"/>
                  <a:pt x="1911027" y="1048067"/>
                  <a:pt x="1909247" y="1047361"/>
                </a:cubicBezTo>
                <a:cubicBezTo>
                  <a:pt x="1909247" y="1047361"/>
                  <a:pt x="1908203" y="1044800"/>
                  <a:pt x="1907159" y="1042240"/>
                </a:cubicBezTo>
                <a:cubicBezTo>
                  <a:pt x="1909674" y="1041093"/>
                  <a:pt x="1912190" y="1039945"/>
                  <a:pt x="1912190" y="1039945"/>
                </a:cubicBezTo>
                <a:cubicBezTo>
                  <a:pt x="1913970" y="1040651"/>
                  <a:pt x="1915014" y="1043212"/>
                  <a:pt x="1916058" y="1045772"/>
                </a:cubicBezTo>
                <a:close/>
                <a:moveTo>
                  <a:pt x="858212" y="1550390"/>
                </a:moveTo>
                <a:cubicBezTo>
                  <a:pt x="855257" y="1551513"/>
                  <a:pt x="851931" y="1551652"/>
                  <a:pt x="847888" y="1550488"/>
                </a:cubicBezTo>
                <a:cubicBezTo>
                  <a:pt x="838004" y="1536240"/>
                  <a:pt x="855041" y="1528865"/>
                  <a:pt x="861952" y="1535240"/>
                </a:cubicBezTo>
                <a:cubicBezTo>
                  <a:pt x="864717" y="1537790"/>
                  <a:pt x="866099" y="1539065"/>
                  <a:pt x="866307" y="1544387"/>
                </a:cubicBezTo>
                <a:cubicBezTo>
                  <a:pt x="863749" y="1547160"/>
                  <a:pt x="861166" y="1549267"/>
                  <a:pt x="858212" y="1550390"/>
                </a:cubicBezTo>
                <a:close/>
                <a:moveTo>
                  <a:pt x="916692" y="1525951"/>
                </a:moveTo>
                <a:cubicBezTo>
                  <a:pt x="914091" y="1522772"/>
                  <a:pt x="916495" y="1521581"/>
                  <a:pt x="915562" y="1519065"/>
                </a:cubicBezTo>
                <a:cubicBezTo>
                  <a:pt x="917230" y="1519727"/>
                  <a:pt x="917230" y="1519727"/>
                  <a:pt x="919635" y="1518535"/>
                </a:cubicBezTo>
                <a:cubicBezTo>
                  <a:pt x="922236" y="1521713"/>
                  <a:pt x="919832" y="1522905"/>
                  <a:pt x="916692" y="1525951"/>
                </a:cubicBezTo>
                <a:close/>
                <a:moveTo>
                  <a:pt x="1709436" y="1149933"/>
                </a:moveTo>
                <a:cubicBezTo>
                  <a:pt x="1708492" y="1152313"/>
                  <a:pt x="1705872" y="1153777"/>
                  <a:pt x="1703230" y="1152728"/>
                </a:cubicBezTo>
                <a:cubicBezTo>
                  <a:pt x="1701469" y="1152029"/>
                  <a:pt x="1699708" y="1151330"/>
                  <a:pt x="1698633" y="1148901"/>
                </a:cubicBezTo>
                <a:cubicBezTo>
                  <a:pt x="1699320" y="1147171"/>
                  <a:pt x="1699320" y="1147171"/>
                  <a:pt x="1698245" y="1144741"/>
                </a:cubicBezTo>
                <a:cubicBezTo>
                  <a:pt x="1703141" y="1142678"/>
                  <a:pt x="1704216" y="1145108"/>
                  <a:pt x="1705589" y="1141647"/>
                </a:cubicBezTo>
                <a:cubicBezTo>
                  <a:pt x="1709649" y="1144260"/>
                  <a:pt x="1710380" y="1147554"/>
                  <a:pt x="1709436" y="1149933"/>
                </a:cubicBezTo>
                <a:close/>
                <a:moveTo>
                  <a:pt x="1048228" y="1467186"/>
                </a:moveTo>
                <a:cubicBezTo>
                  <a:pt x="1042918" y="1467353"/>
                  <a:pt x="1038871" y="1466152"/>
                  <a:pt x="1037478" y="1464867"/>
                </a:cubicBezTo>
                <a:lnTo>
                  <a:pt x="1038012" y="1463053"/>
                </a:lnTo>
                <a:lnTo>
                  <a:pt x="1034137" y="1466122"/>
                </a:lnTo>
                <a:cubicBezTo>
                  <a:pt x="1034137" y="1466122"/>
                  <a:pt x="1034137" y="1466122"/>
                  <a:pt x="1032022" y="1461358"/>
                </a:cubicBezTo>
                <a:cubicBezTo>
                  <a:pt x="1035290" y="1460693"/>
                  <a:pt x="1036996" y="1458918"/>
                  <a:pt x="1038534" y="1457566"/>
                </a:cubicBezTo>
                <a:lnTo>
                  <a:pt x="1039708" y="1457299"/>
                </a:lnTo>
                <a:lnTo>
                  <a:pt x="1039898" y="1456654"/>
                </a:lnTo>
                <a:cubicBezTo>
                  <a:pt x="1042929" y="1454067"/>
                  <a:pt x="1047510" y="1452594"/>
                  <a:pt x="1051623" y="1455122"/>
                </a:cubicBezTo>
                <a:cubicBezTo>
                  <a:pt x="1054409" y="1457691"/>
                  <a:pt x="1049360" y="1463165"/>
                  <a:pt x="1048228" y="1467186"/>
                </a:cubicBezTo>
                <a:close/>
                <a:moveTo>
                  <a:pt x="1085044" y="1452481"/>
                </a:moveTo>
                <a:lnTo>
                  <a:pt x="1084993" y="1452432"/>
                </a:lnTo>
                <a:lnTo>
                  <a:pt x="1084946" y="1452483"/>
                </a:lnTo>
                <a:close/>
                <a:moveTo>
                  <a:pt x="1690017" y="1169801"/>
                </a:moveTo>
                <a:cubicBezTo>
                  <a:pt x="1686914" y="1172575"/>
                  <a:pt x="1682766" y="1172933"/>
                  <a:pt x="1681036" y="1172246"/>
                </a:cubicBezTo>
                <a:cubicBezTo>
                  <a:pt x="1677576" y="1170873"/>
                  <a:pt x="1675846" y="1170186"/>
                  <a:pt x="1673758" y="1165352"/>
                </a:cubicBezTo>
                <a:cubicBezTo>
                  <a:pt x="1675488" y="1166039"/>
                  <a:pt x="1676175" y="1164308"/>
                  <a:pt x="1675131" y="1161891"/>
                </a:cubicBezTo>
                <a:cubicBezTo>
                  <a:pt x="1678235" y="1159117"/>
                  <a:pt x="1681696" y="1160490"/>
                  <a:pt x="1683426" y="1161177"/>
                </a:cubicBezTo>
                <a:cubicBezTo>
                  <a:pt x="1685156" y="1161864"/>
                  <a:pt x="1687930" y="1164967"/>
                  <a:pt x="1690017" y="1169801"/>
                </a:cubicBezTo>
                <a:close/>
                <a:moveTo>
                  <a:pt x="1029911" y="1486761"/>
                </a:moveTo>
                <a:cubicBezTo>
                  <a:pt x="1028110" y="1486046"/>
                  <a:pt x="1025906" y="1481095"/>
                  <a:pt x="1027304" y="1477572"/>
                </a:cubicBezTo>
                <a:cubicBezTo>
                  <a:pt x="1033406" y="1477955"/>
                  <a:pt x="1034804" y="1474432"/>
                  <a:pt x="1040905" y="1474815"/>
                </a:cubicBezTo>
                <a:cubicBezTo>
                  <a:pt x="1040610" y="1480813"/>
                  <a:pt x="1033809" y="1482192"/>
                  <a:pt x="1029911" y="1486761"/>
                </a:cubicBezTo>
                <a:close/>
                <a:moveTo>
                  <a:pt x="1071913" y="1467867"/>
                </a:moveTo>
                <a:cubicBezTo>
                  <a:pt x="1070614" y="1468569"/>
                  <a:pt x="1068612" y="1468621"/>
                  <a:pt x="1067908" y="1467972"/>
                </a:cubicBezTo>
                <a:cubicBezTo>
                  <a:pt x="1066501" y="1466674"/>
                  <a:pt x="1066355" y="1464007"/>
                  <a:pt x="1067618" y="1462639"/>
                </a:cubicBezTo>
                <a:cubicBezTo>
                  <a:pt x="1067618" y="1462639"/>
                  <a:pt x="1067618" y="1462639"/>
                  <a:pt x="1071695" y="1463867"/>
                </a:cubicBezTo>
                <a:cubicBezTo>
                  <a:pt x="1073806" y="1465814"/>
                  <a:pt x="1073211" y="1467165"/>
                  <a:pt x="1071913" y="1467867"/>
                </a:cubicBezTo>
                <a:close/>
                <a:moveTo>
                  <a:pt x="1840186" y="1102573"/>
                </a:moveTo>
                <a:cubicBezTo>
                  <a:pt x="1837752" y="1105212"/>
                  <a:pt x="1836345" y="1103914"/>
                  <a:pt x="1834937" y="1102615"/>
                </a:cubicBezTo>
                <a:cubicBezTo>
                  <a:pt x="1832122" y="1100019"/>
                  <a:pt x="1830715" y="1098721"/>
                  <a:pt x="1833149" y="1096082"/>
                </a:cubicBezTo>
                <a:cubicBezTo>
                  <a:pt x="1838398" y="1096040"/>
                  <a:pt x="1838398" y="1096040"/>
                  <a:pt x="1838398" y="1096040"/>
                </a:cubicBezTo>
                <a:cubicBezTo>
                  <a:pt x="1839805" y="1097338"/>
                  <a:pt x="1841213" y="1098636"/>
                  <a:pt x="1840186" y="1102573"/>
                </a:cubicBezTo>
                <a:close/>
                <a:moveTo>
                  <a:pt x="790688" y="1602298"/>
                </a:moveTo>
                <a:cubicBezTo>
                  <a:pt x="788202" y="1603371"/>
                  <a:pt x="785716" y="1604445"/>
                  <a:pt x="783936" y="1603739"/>
                </a:cubicBezTo>
                <a:cubicBezTo>
                  <a:pt x="781789" y="1598766"/>
                  <a:pt x="782495" y="1596987"/>
                  <a:pt x="787467" y="1594840"/>
                </a:cubicBezTo>
                <a:cubicBezTo>
                  <a:pt x="789247" y="1595546"/>
                  <a:pt x="790321" y="1598032"/>
                  <a:pt x="790688" y="1602298"/>
                </a:cubicBezTo>
                <a:close/>
                <a:moveTo>
                  <a:pt x="1661459" y="1192786"/>
                </a:moveTo>
                <a:cubicBezTo>
                  <a:pt x="1657370" y="1191727"/>
                  <a:pt x="1657386" y="1194456"/>
                  <a:pt x="1654666" y="1194659"/>
                </a:cubicBezTo>
                <a:cubicBezTo>
                  <a:pt x="1653281" y="1190669"/>
                  <a:pt x="1650560" y="1190873"/>
                  <a:pt x="1651897" y="1186678"/>
                </a:cubicBezTo>
                <a:cubicBezTo>
                  <a:pt x="1653249" y="1185212"/>
                  <a:pt x="1654601" y="1183746"/>
                  <a:pt x="1658674" y="1182076"/>
                </a:cubicBezTo>
                <a:cubicBezTo>
                  <a:pt x="1658690" y="1184805"/>
                  <a:pt x="1662779" y="1185863"/>
                  <a:pt x="1661459" y="1192786"/>
                </a:cubicBezTo>
                <a:close/>
                <a:moveTo>
                  <a:pt x="360129" y="1820787"/>
                </a:moveTo>
                <a:cubicBezTo>
                  <a:pt x="358533" y="1822213"/>
                  <a:pt x="356224" y="1822842"/>
                  <a:pt x="354444" y="1822136"/>
                </a:cubicBezTo>
                <a:cubicBezTo>
                  <a:pt x="354076" y="1817870"/>
                  <a:pt x="356195" y="1812530"/>
                  <a:pt x="361535" y="1814649"/>
                </a:cubicBezTo>
                <a:cubicBezTo>
                  <a:pt x="362608" y="1817135"/>
                  <a:pt x="361725" y="1819360"/>
                  <a:pt x="360129" y="1820787"/>
                </a:cubicBezTo>
                <a:close/>
                <a:moveTo>
                  <a:pt x="943390" y="1546273"/>
                </a:moveTo>
                <a:cubicBezTo>
                  <a:pt x="936398" y="1543499"/>
                  <a:pt x="928586" y="1552987"/>
                  <a:pt x="919846" y="1549519"/>
                </a:cubicBezTo>
                <a:cubicBezTo>
                  <a:pt x="919638" y="1534749"/>
                  <a:pt x="936398" y="1543499"/>
                  <a:pt x="942052" y="1539448"/>
                </a:cubicBezTo>
                <a:cubicBezTo>
                  <a:pt x="944829" y="1542648"/>
                  <a:pt x="944110" y="1544460"/>
                  <a:pt x="943390" y="1546273"/>
                </a:cubicBezTo>
                <a:close/>
                <a:moveTo>
                  <a:pt x="978377" y="1534120"/>
                </a:moveTo>
                <a:cubicBezTo>
                  <a:pt x="978377" y="1534120"/>
                  <a:pt x="978377" y="1534120"/>
                  <a:pt x="976577" y="1533406"/>
                </a:cubicBezTo>
                <a:cubicBezTo>
                  <a:pt x="972975" y="1531976"/>
                  <a:pt x="971491" y="1525207"/>
                  <a:pt x="978307" y="1523792"/>
                </a:cubicBezTo>
                <a:cubicBezTo>
                  <a:pt x="982297" y="1529495"/>
                  <a:pt x="983392" y="1531990"/>
                  <a:pt x="978377" y="1534120"/>
                </a:cubicBezTo>
                <a:close/>
                <a:moveTo>
                  <a:pt x="1048949" y="1500896"/>
                </a:moveTo>
                <a:cubicBezTo>
                  <a:pt x="1048262" y="1502627"/>
                  <a:pt x="1046482" y="1501920"/>
                  <a:pt x="1046482" y="1501920"/>
                </a:cubicBezTo>
                <a:cubicBezTo>
                  <a:pt x="1042922" y="1500508"/>
                  <a:pt x="1040736" y="1495635"/>
                  <a:pt x="1046762" y="1496023"/>
                </a:cubicBezTo>
                <a:cubicBezTo>
                  <a:pt x="1046762" y="1496023"/>
                  <a:pt x="1046762" y="1496023"/>
                  <a:pt x="1048949" y="1500896"/>
                </a:cubicBezTo>
                <a:close/>
                <a:moveTo>
                  <a:pt x="1901567" y="1099570"/>
                </a:moveTo>
                <a:cubicBezTo>
                  <a:pt x="1895006" y="1101192"/>
                  <a:pt x="1890994" y="1100050"/>
                  <a:pt x="1888257" y="1097526"/>
                </a:cubicBezTo>
                <a:cubicBezTo>
                  <a:pt x="1884152" y="1093740"/>
                  <a:pt x="1882690" y="1089833"/>
                  <a:pt x="1885147" y="1084424"/>
                </a:cubicBezTo>
                <a:cubicBezTo>
                  <a:pt x="1888972" y="1080277"/>
                  <a:pt x="1900914" y="1081058"/>
                  <a:pt x="1908844" y="1080698"/>
                </a:cubicBezTo>
                <a:cubicBezTo>
                  <a:pt x="1909124" y="1088632"/>
                  <a:pt x="1902656" y="1092899"/>
                  <a:pt x="1901567" y="1099570"/>
                </a:cubicBezTo>
                <a:close/>
                <a:moveTo>
                  <a:pt x="926851" y="1566319"/>
                </a:moveTo>
                <a:cubicBezTo>
                  <a:pt x="926851" y="1566319"/>
                  <a:pt x="926851" y="1566319"/>
                  <a:pt x="922017" y="1568407"/>
                </a:cubicBezTo>
                <a:cubicBezTo>
                  <a:pt x="920973" y="1565990"/>
                  <a:pt x="920973" y="1565990"/>
                  <a:pt x="923390" y="1564946"/>
                </a:cubicBezTo>
                <a:cubicBezTo>
                  <a:pt x="921660" y="1564259"/>
                  <a:pt x="921660" y="1564259"/>
                  <a:pt x="921660" y="1564259"/>
                </a:cubicBezTo>
                <a:cubicBezTo>
                  <a:pt x="918199" y="1562886"/>
                  <a:pt x="923033" y="1560799"/>
                  <a:pt x="918529" y="1557008"/>
                </a:cubicBezTo>
                <a:cubicBezTo>
                  <a:pt x="918529" y="1557008"/>
                  <a:pt x="920946" y="1555965"/>
                  <a:pt x="920946" y="1555965"/>
                </a:cubicBezTo>
                <a:cubicBezTo>
                  <a:pt x="922676" y="1556651"/>
                  <a:pt x="921990" y="1558382"/>
                  <a:pt x="923033" y="1560799"/>
                </a:cubicBezTo>
                <a:cubicBezTo>
                  <a:pt x="922347" y="1562529"/>
                  <a:pt x="923390" y="1564946"/>
                  <a:pt x="926851" y="1566319"/>
                </a:cubicBezTo>
                <a:close/>
                <a:moveTo>
                  <a:pt x="904408" y="1579076"/>
                </a:moveTo>
                <a:cubicBezTo>
                  <a:pt x="902583" y="1581050"/>
                  <a:pt x="899659" y="1581851"/>
                  <a:pt x="896958" y="1580779"/>
                </a:cubicBezTo>
                <a:cubicBezTo>
                  <a:pt x="894701" y="1575960"/>
                  <a:pt x="899648" y="1573999"/>
                  <a:pt x="905268" y="1570344"/>
                </a:cubicBezTo>
                <a:cubicBezTo>
                  <a:pt x="906960" y="1573958"/>
                  <a:pt x="906233" y="1577103"/>
                  <a:pt x="904408" y="1579076"/>
                </a:cubicBezTo>
                <a:close/>
                <a:moveTo>
                  <a:pt x="1060275" y="1507394"/>
                </a:moveTo>
                <a:cubicBezTo>
                  <a:pt x="1053862" y="1502790"/>
                  <a:pt x="1049568" y="1492845"/>
                  <a:pt x="1053467" y="1488212"/>
                </a:cubicBezTo>
                <a:cubicBezTo>
                  <a:pt x="1060925" y="1484992"/>
                  <a:pt x="1062338" y="1481432"/>
                  <a:pt x="1067310" y="1479285"/>
                </a:cubicBezTo>
                <a:cubicBezTo>
                  <a:pt x="1070898" y="1491009"/>
                  <a:pt x="1067366" y="1499908"/>
                  <a:pt x="1060275" y="1507394"/>
                </a:cubicBezTo>
                <a:close/>
                <a:moveTo>
                  <a:pt x="1686270" y="1212956"/>
                </a:moveTo>
                <a:cubicBezTo>
                  <a:pt x="1682377" y="1214431"/>
                  <a:pt x="1678378" y="1213275"/>
                  <a:pt x="1677010" y="1212013"/>
                </a:cubicBezTo>
                <a:cubicBezTo>
                  <a:pt x="1674273" y="1209489"/>
                  <a:pt x="1672905" y="1208226"/>
                  <a:pt x="1672693" y="1202965"/>
                </a:cubicBezTo>
                <a:cubicBezTo>
                  <a:pt x="1674061" y="1204227"/>
                  <a:pt x="1675323" y="1202859"/>
                  <a:pt x="1675217" y="1200228"/>
                </a:cubicBezTo>
                <a:cubicBezTo>
                  <a:pt x="1679110" y="1198754"/>
                  <a:pt x="1681847" y="1201278"/>
                  <a:pt x="1683215" y="1202540"/>
                </a:cubicBezTo>
                <a:cubicBezTo>
                  <a:pt x="1684583" y="1203802"/>
                  <a:pt x="1686058" y="1207695"/>
                  <a:pt x="1686270" y="1212956"/>
                </a:cubicBezTo>
                <a:close/>
                <a:moveTo>
                  <a:pt x="1711527" y="1201386"/>
                </a:moveTo>
                <a:cubicBezTo>
                  <a:pt x="1709792" y="1203268"/>
                  <a:pt x="1706821" y="1203693"/>
                  <a:pt x="1704732" y="1201766"/>
                </a:cubicBezTo>
                <a:cubicBezTo>
                  <a:pt x="1703339" y="1200482"/>
                  <a:pt x="1701946" y="1199197"/>
                  <a:pt x="1701816" y="1196544"/>
                </a:cubicBezTo>
                <a:cubicBezTo>
                  <a:pt x="1703078" y="1195175"/>
                  <a:pt x="1703078" y="1195175"/>
                  <a:pt x="1702947" y="1192522"/>
                </a:cubicBezTo>
                <a:cubicBezTo>
                  <a:pt x="1708257" y="1192355"/>
                  <a:pt x="1708388" y="1195008"/>
                  <a:pt x="1710912" y="1192271"/>
                </a:cubicBezTo>
                <a:cubicBezTo>
                  <a:pt x="1713763" y="1196167"/>
                  <a:pt x="1713263" y="1199505"/>
                  <a:pt x="1711527" y="1201386"/>
                </a:cubicBezTo>
                <a:close/>
                <a:moveTo>
                  <a:pt x="1999440" y="1064949"/>
                </a:moveTo>
                <a:cubicBezTo>
                  <a:pt x="1997494" y="1065686"/>
                  <a:pt x="1995152" y="1064793"/>
                  <a:pt x="1993784" y="1063530"/>
                </a:cubicBezTo>
                <a:cubicBezTo>
                  <a:pt x="1991047" y="1061006"/>
                  <a:pt x="1989573" y="1057113"/>
                  <a:pt x="1997358" y="1054164"/>
                </a:cubicBezTo>
                <a:cubicBezTo>
                  <a:pt x="1999989" y="1054058"/>
                  <a:pt x="2000095" y="1056688"/>
                  <a:pt x="2002726" y="1056582"/>
                </a:cubicBezTo>
                <a:cubicBezTo>
                  <a:pt x="2002938" y="1061843"/>
                  <a:pt x="2001387" y="1064211"/>
                  <a:pt x="1999440" y="1064949"/>
                </a:cubicBezTo>
                <a:close/>
                <a:moveTo>
                  <a:pt x="1061297" y="1519530"/>
                </a:moveTo>
                <a:cubicBezTo>
                  <a:pt x="1061297" y="1519530"/>
                  <a:pt x="1061297" y="1519530"/>
                  <a:pt x="1058830" y="1520554"/>
                </a:cubicBezTo>
                <a:cubicBezTo>
                  <a:pt x="1057737" y="1518118"/>
                  <a:pt x="1053084" y="1514268"/>
                  <a:pt x="1057331" y="1513950"/>
                </a:cubicBezTo>
                <a:cubicBezTo>
                  <a:pt x="1059110" y="1514657"/>
                  <a:pt x="1060203" y="1517093"/>
                  <a:pt x="1061297" y="1519530"/>
                </a:cubicBezTo>
                <a:close/>
                <a:moveTo>
                  <a:pt x="1042783" y="1530494"/>
                </a:moveTo>
                <a:cubicBezTo>
                  <a:pt x="1042783" y="1530494"/>
                  <a:pt x="1042783" y="1530494"/>
                  <a:pt x="1040770" y="1525833"/>
                </a:cubicBezTo>
                <a:cubicBezTo>
                  <a:pt x="1043101" y="1524827"/>
                  <a:pt x="1044769" y="1525489"/>
                  <a:pt x="1047100" y="1524482"/>
                </a:cubicBezTo>
                <a:cubicBezTo>
                  <a:pt x="1047444" y="1528481"/>
                  <a:pt x="1046782" y="1530150"/>
                  <a:pt x="1042783" y="1530494"/>
                </a:cubicBezTo>
                <a:close/>
                <a:moveTo>
                  <a:pt x="1016604" y="1552677"/>
                </a:moveTo>
                <a:cubicBezTo>
                  <a:pt x="1013285" y="1553378"/>
                  <a:pt x="1009530" y="1553906"/>
                  <a:pt x="1007087" y="1554955"/>
                </a:cubicBezTo>
                <a:cubicBezTo>
                  <a:pt x="1002526" y="1551127"/>
                  <a:pt x="997273" y="1549042"/>
                  <a:pt x="993404" y="1543470"/>
                </a:cubicBezTo>
                <a:cubicBezTo>
                  <a:pt x="995805" y="1532314"/>
                  <a:pt x="1004517" y="1525680"/>
                  <a:pt x="1004475" y="1515571"/>
                </a:cubicBezTo>
                <a:cubicBezTo>
                  <a:pt x="998856" y="1509305"/>
                  <a:pt x="987658" y="1506880"/>
                  <a:pt x="990751" y="1493979"/>
                </a:cubicBezTo>
                <a:cubicBezTo>
                  <a:pt x="1005041" y="1483503"/>
                  <a:pt x="1020475" y="1495683"/>
                  <a:pt x="1036191" y="1491828"/>
                </a:cubicBezTo>
                <a:cubicBezTo>
                  <a:pt x="1037617" y="1498449"/>
                  <a:pt x="1040427" y="1501582"/>
                  <a:pt x="1045679" y="1503667"/>
                </a:cubicBezTo>
                <a:cubicBezTo>
                  <a:pt x="1047430" y="1504361"/>
                  <a:pt x="1050932" y="1505751"/>
                  <a:pt x="1053375" y="1504702"/>
                </a:cubicBezTo>
                <a:cubicBezTo>
                  <a:pt x="1057244" y="1510274"/>
                  <a:pt x="1054109" y="1513066"/>
                  <a:pt x="1054476" y="1517249"/>
                </a:cubicBezTo>
                <a:cubicBezTo>
                  <a:pt x="1033140" y="1514837"/>
                  <a:pt x="1028705" y="1541333"/>
                  <a:pt x="1023495" y="1549357"/>
                </a:cubicBezTo>
                <a:cubicBezTo>
                  <a:pt x="1022803" y="1551100"/>
                  <a:pt x="1019922" y="1551975"/>
                  <a:pt x="1016604" y="1552677"/>
                </a:cubicBezTo>
                <a:close/>
                <a:moveTo>
                  <a:pt x="1147621" y="1493945"/>
                </a:moveTo>
                <a:cubicBezTo>
                  <a:pt x="1145792" y="1494089"/>
                  <a:pt x="1143718" y="1493396"/>
                  <a:pt x="1142985" y="1492720"/>
                </a:cubicBezTo>
                <a:cubicBezTo>
                  <a:pt x="1141519" y="1491368"/>
                  <a:pt x="1140053" y="1490016"/>
                  <a:pt x="1141270" y="1488696"/>
                </a:cubicBezTo>
                <a:cubicBezTo>
                  <a:pt x="1142487" y="1487377"/>
                  <a:pt x="1145170" y="1487410"/>
                  <a:pt x="1145170" y="1487410"/>
                </a:cubicBezTo>
                <a:cubicBezTo>
                  <a:pt x="1146636" y="1488762"/>
                  <a:pt x="1146636" y="1488762"/>
                  <a:pt x="1146636" y="1488762"/>
                </a:cubicBezTo>
                <a:cubicBezTo>
                  <a:pt x="1146636" y="1488762"/>
                  <a:pt x="1148102" y="1490114"/>
                  <a:pt x="1150785" y="1490147"/>
                </a:cubicBezTo>
                <a:cubicBezTo>
                  <a:pt x="1151034" y="1492819"/>
                  <a:pt x="1149450" y="1493800"/>
                  <a:pt x="1147621" y="1493945"/>
                </a:cubicBezTo>
                <a:close/>
                <a:moveTo>
                  <a:pt x="1113285" y="1512122"/>
                </a:moveTo>
                <a:cubicBezTo>
                  <a:pt x="1109301" y="1502386"/>
                  <a:pt x="1115486" y="1496686"/>
                  <a:pt x="1118876" y="1498032"/>
                </a:cubicBezTo>
                <a:cubicBezTo>
                  <a:pt x="1122266" y="1499377"/>
                  <a:pt x="1123262" y="1501811"/>
                  <a:pt x="1121864" y="1505333"/>
                </a:cubicBezTo>
                <a:cubicBezTo>
                  <a:pt x="1120467" y="1508856"/>
                  <a:pt x="1118772" y="1508183"/>
                  <a:pt x="1113285" y="1512122"/>
                </a:cubicBezTo>
                <a:close/>
                <a:moveTo>
                  <a:pt x="1747563" y="1219462"/>
                </a:moveTo>
                <a:cubicBezTo>
                  <a:pt x="1746239" y="1222799"/>
                  <a:pt x="1742018" y="1223054"/>
                  <a:pt x="1740238" y="1222348"/>
                </a:cubicBezTo>
                <a:cubicBezTo>
                  <a:pt x="1737340" y="1219267"/>
                  <a:pt x="1740444" y="1216637"/>
                  <a:pt x="1742886" y="1215675"/>
                </a:cubicBezTo>
                <a:cubicBezTo>
                  <a:pt x="1744004" y="1218049"/>
                  <a:pt x="1745784" y="1218755"/>
                  <a:pt x="1747563" y="1219462"/>
                </a:cubicBezTo>
                <a:close/>
                <a:moveTo>
                  <a:pt x="1100382" y="1528317"/>
                </a:moveTo>
                <a:cubicBezTo>
                  <a:pt x="1096253" y="1529935"/>
                  <a:pt x="1094829" y="1528621"/>
                  <a:pt x="1093405" y="1527308"/>
                </a:cubicBezTo>
                <a:cubicBezTo>
                  <a:pt x="1090557" y="1524680"/>
                  <a:pt x="1090413" y="1519121"/>
                  <a:pt x="1097390" y="1520130"/>
                </a:cubicBezTo>
                <a:cubicBezTo>
                  <a:pt x="1098814" y="1521444"/>
                  <a:pt x="1098886" y="1524223"/>
                  <a:pt x="1100382" y="1528317"/>
                </a:cubicBezTo>
                <a:close/>
                <a:moveTo>
                  <a:pt x="1141999" y="1510263"/>
                </a:moveTo>
                <a:cubicBezTo>
                  <a:pt x="1139278" y="1510467"/>
                  <a:pt x="1136558" y="1510671"/>
                  <a:pt x="1135189" y="1509408"/>
                </a:cubicBezTo>
                <a:cubicBezTo>
                  <a:pt x="1133821" y="1508146"/>
                  <a:pt x="1133805" y="1505418"/>
                  <a:pt x="1132436" y="1504156"/>
                </a:cubicBezTo>
                <a:cubicBezTo>
                  <a:pt x="1135141" y="1501224"/>
                  <a:pt x="1137861" y="1501020"/>
                  <a:pt x="1140598" y="1503544"/>
                </a:cubicBezTo>
                <a:cubicBezTo>
                  <a:pt x="1141967" y="1504806"/>
                  <a:pt x="1141983" y="1507535"/>
                  <a:pt x="1141999" y="1510263"/>
                </a:cubicBezTo>
                <a:close/>
                <a:moveTo>
                  <a:pt x="942365" y="1615046"/>
                </a:moveTo>
                <a:cubicBezTo>
                  <a:pt x="936332" y="1614675"/>
                  <a:pt x="932079" y="1615010"/>
                  <a:pt x="927826" y="1615346"/>
                </a:cubicBezTo>
                <a:cubicBezTo>
                  <a:pt x="918141" y="1603410"/>
                  <a:pt x="931503" y="1590503"/>
                  <a:pt x="944656" y="1593699"/>
                </a:cubicBezTo>
                <a:cubicBezTo>
                  <a:pt x="949694" y="1601768"/>
                  <a:pt x="943360" y="1607348"/>
                  <a:pt x="942365" y="1615046"/>
                </a:cubicBezTo>
                <a:close/>
                <a:moveTo>
                  <a:pt x="1126645" y="1529440"/>
                </a:moveTo>
                <a:cubicBezTo>
                  <a:pt x="1123044" y="1528011"/>
                  <a:pt x="1125902" y="1520807"/>
                  <a:pt x="1123730" y="1515776"/>
                </a:cubicBezTo>
                <a:cubicBezTo>
                  <a:pt x="1128046" y="1515404"/>
                  <a:pt x="1129847" y="1516119"/>
                  <a:pt x="1131648" y="1516834"/>
                </a:cubicBezTo>
                <a:cubicBezTo>
                  <a:pt x="1133449" y="1517548"/>
                  <a:pt x="1133449" y="1517548"/>
                  <a:pt x="1133449" y="1517548"/>
                </a:cubicBezTo>
                <a:cubicBezTo>
                  <a:pt x="1133449" y="1517548"/>
                  <a:pt x="1133449" y="1517548"/>
                  <a:pt x="1135250" y="1518263"/>
                </a:cubicBezTo>
                <a:cubicBezTo>
                  <a:pt x="1135622" y="1522580"/>
                  <a:pt x="1129876" y="1526553"/>
                  <a:pt x="1126645" y="1529440"/>
                </a:cubicBezTo>
                <a:close/>
                <a:moveTo>
                  <a:pt x="1171798" y="1508475"/>
                </a:moveTo>
                <a:cubicBezTo>
                  <a:pt x="1170036" y="1507776"/>
                  <a:pt x="1167598" y="1508782"/>
                  <a:pt x="1165837" y="1508083"/>
                </a:cubicBezTo>
                <a:cubicBezTo>
                  <a:pt x="1164076" y="1507384"/>
                  <a:pt x="1162991" y="1504980"/>
                  <a:pt x="1162584" y="1500870"/>
                </a:cubicBezTo>
                <a:cubicBezTo>
                  <a:pt x="1165022" y="1499863"/>
                  <a:pt x="1167052" y="1494746"/>
                  <a:pt x="1165291" y="1494047"/>
                </a:cubicBezTo>
                <a:cubicBezTo>
                  <a:pt x="1165291" y="1494047"/>
                  <a:pt x="1163530" y="1493348"/>
                  <a:pt x="1162853" y="1495054"/>
                </a:cubicBezTo>
                <a:cubicBezTo>
                  <a:pt x="1164207" y="1491643"/>
                  <a:pt x="1167322" y="1488930"/>
                  <a:pt x="1170844" y="1490328"/>
                </a:cubicBezTo>
                <a:cubicBezTo>
                  <a:pt x="1169898" y="1497850"/>
                  <a:pt x="1176943" y="1500645"/>
                  <a:pt x="1171798" y="1508475"/>
                </a:cubicBezTo>
                <a:close/>
                <a:moveTo>
                  <a:pt x="1944988" y="1141105"/>
                </a:moveTo>
                <a:cubicBezTo>
                  <a:pt x="1943966" y="1141859"/>
                  <a:pt x="1942235" y="1141618"/>
                  <a:pt x="1940151" y="1141053"/>
                </a:cubicBezTo>
                <a:cubicBezTo>
                  <a:pt x="1938688" y="1136990"/>
                  <a:pt x="1941393" y="1134058"/>
                  <a:pt x="1945560" y="1135189"/>
                </a:cubicBezTo>
                <a:cubicBezTo>
                  <a:pt x="1946319" y="1138602"/>
                  <a:pt x="1946009" y="1140351"/>
                  <a:pt x="1944988" y="1141105"/>
                </a:cubicBezTo>
                <a:close/>
                <a:moveTo>
                  <a:pt x="875573" y="1650117"/>
                </a:moveTo>
                <a:cubicBezTo>
                  <a:pt x="873904" y="1649455"/>
                  <a:pt x="872236" y="1648793"/>
                  <a:pt x="869881" y="1649861"/>
                </a:cubicBezTo>
                <a:cubicBezTo>
                  <a:pt x="868899" y="1647468"/>
                  <a:pt x="869586" y="1645738"/>
                  <a:pt x="870272" y="1644008"/>
                </a:cubicBezTo>
                <a:cubicBezTo>
                  <a:pt x="870272" y="1644008"/>
                  <a:pt x="871941" y="1644670"/>
                  <a:pt x="873609" y="1645332"/>
                </a:cubicBezTo>
                <a:cubicBezTo>
                  <a:pt x="873609" y="1645332"/>
                  <a:pt x="875278" y="1645994"/>
                  <a:pt x="875573" y="1650117"/>
                </a:cubicBezTo>
                <a:close/>
                <a:moveTo>
                  <a:pt x="834200" y="1672181"/>
                </a:moveTo>
                <a:cubicBezTo>
                  <a:pt x="834200" y="1672181"/>
                  <a:pt x="834200" y="1672181"/>
                  <a:pt x="829538" y="1674194"/>
                </a:cubicBezTo>
                <a:cubicBezTo>
                  <a:pt x="826864" y="1671201"/>
                  <a:pt x="828188" y="1667864"/>
                  <a:pt x="830518" y="1666858"/>
                </a:cubicBezTo>
                <a:cubicBezTo>
                  <a:pt x="832187" y="1667520"/>
                  <a:pt x="833193" y="1669851"/>
                  <a:pt x="834200" y="1672181"/>
                </a:cubicBezTo>
                <a:close/>
                <a:moveTo>
                  <a:pt x="859093" y="1667193"/>
                </a:moveTo>
                <a:cubicBezTo>
                  <a:pt x="856244" y="1664565"/>
                  <a:pt x="857290" y="1657715"/>
                  <a:pt x="862735" y="1657528"/>
                </a:cubicBezTo>
                <a:cubicBezTo>
                  <a:pt x="865584" y="1660155"/>
                  <a:pt x="865962" y="1668319"/>
                  <a:pt x="859093" y="1667193"/>
                </a:cubicBezTo>
                <a:close/>
                <a:moveTo>
                  <a:pt x="1191718" y="1512843"/>
                </a:moveTo>
                <a:lnTo>
                  <a:pt x="1183814" y="1513121"/>
                </a:lnTo>
                <a:lnTo>
                  <a:pt x="1183852" y="1513515"/>
                </a:lnTo>
                <a:cubicBezTo>
                  <a:pt x="1182479" y="1516976"/>
                  <a:pt x="1175360" y="1514151"/>
                  <a:pt x="1176453" y="1516587"/>
                </a:cubicBezTo>
                <a:cubicBezTo>
                  <a:pt x="1175563" y="1516234"/>
                  <a:pt x="1175360" y="1514151"/>
                  <a:pt x="1175996" y="1511899"/>
                </a:cubicBezTo>
                <a:lnTo>
                  <a:pt x="1177337" y="1510231"/>
                </a:lnTo>
                <a:lnTo>
                  <a:pt x="1175074" y="1502646"/>
                </a:lnTo>
                <a:cubicBezTo>
                  <a:pt x="1176359" y="1501253"/>
                  <a:pt x="1177643" y="1499860"/>
                  <a:pt x="1177643" y="1499860"/>
                </a:cubicBezTo>
                <a:cubicBezTo>
                  <a:pt x="1183028" y="1499671"/>
                  <a:pt x="1187128" y="1500875"/>
                  <a:pt x="1188535" y="1502173"/>
                </a:cubicBezTo>
                <a:cubicBezTo>
                  <a:pt x="1189943" y="1503471"/>
                  <a:pt x="1191473" y="1507461"/>
                  <a:pt x="1191718" y="1512843"/>
                </a:cubicBezTo>
                <a:close/>
                <a:moveTo>
                  <a:pt x="462934" y="1860897"/>
                </a:moveTo>
                <a:cubicBezTo>
                  <a:pt x="459332" y="1859468"/>
                  <a:pt x="457849" y="1852699"/>
                  <a:pt x="464664" y="1851284"/>
                </a:cubicBezTo>
                <a:cubicBezTo>
                  <a:pt x="467560" y="1854493"/>
                  <a:pt x="470456" y="1857702"/>
                  <a:pt x="462934" y="1860897"/>
                </a:cubicBezTo>
                <a:close/>
                <a:moveTo>
                  <a:pt x="801810" y="1703963"/>
                </a:moveTo>
                <a:cubicBezTo>
                  <a:pt x="801097" y="1705129"/>
                  <a:pt x="799735" y="1706037"/>
                  <a:pt x="796808" y="1705841"/>
                </a:cubicBezTo>
                <a:cubicBezTo>
                  <a:pt x="792279" y="1702113"/>
                  <a:pt x="797726" y="1698481"/>
                  <a:pt x="802917" y="1700541"/>
                </a:cubicBezTo>
                <a:cubicBezTo>
                  <a:pt x="802586" y="1701375"/>
                  <a:pt x="802522" y="1702798"/>
                  <a:pt x="801810" y="1703963"/>
                </a:cubicBezTo>
                <a:close/>
                <a:moveTo>
                  <a:pt x="1033166" y="1601302"/>
                </a:moveTo>
                <a:cubicBezTo>
                  <a:pt x="1031897" y="1602676"/>
                  <a:pt x="1030093" y="1603569"/>
                  <a:pt x="1028425" y="1602907"/>
                </a:cubicBezTo>
                <a:cubicBezTo>
                  <a:pt x="1028425" y="1602907"/>
                  <a:pt x="1027492" y="1600391"/>
                  <a:pt x="1028228" y="1598537"/>
                </a:cubicBezTo>
                <a:cubicBezTo>
                  <a:pt x="1028964" y="1596683"/>
                  <a:pt x="1031368" y="1595492"/>
                  <a:pt x="1034705" y="1596816"/>
                </a:cubicBezTo>
                <a:cubicBezTo>
                  <a:pt x="1035171" y="1598074"/>
                  <a:pt x="1034435" y="1599928"/>
                  <a:pt x="1033166" y="1601302"/>
                </a:cubicBezTo>
                <a:close/>
                <a:moveTo>
                  <a:pt x="958160" y="1640688"/>
                </a:moveTo>
                <a:cubicBezTo>
                  <a:pt x="956546" y="1641049"/>
                  <a:pt x="954507" y="1641241"/>
                  <a:pt x="954164" y="1642107"/>
                </a:cubicBezTo>
                <a:cubicBezTo>
                  <a:pt x="951139" y="1634898"/>
                  <a:pt x="956224" y="1636915"/>
                  <a:pt x="959614" y="1638261"/>
                </a:cubicBezTo>
                <a:cubicBezTo>
                  <a:pt x="960966" y="1639798"/>
                  <a:pt x="959775" y="1640327"/>
                  <a:pt x="958160" y="1640688"/>
                </a:cubicBezTo>
                <a:close/>
                <a:moveTo>
                  <a:pt x="1722146" y="1279968"/>
                </a:moveTo>
                <a:cubicBezTo>
                  <a:pt x="1719712" y="1282607"/>
                  <a:pt x="1715680" y="1281330"/>
                  <a:pt x="1714273" y="1280031"/>
                </a:cubicBezTo>
                <a:cubicBezTo>
                  <a:pt x="1712674" y="1276115"/>
                  <a:pt x="1716516" y="1274775"/>
                  <a:pt x="1719141" y="1274754"/>
                </a:cubicBezTo>
                <a:cubicBezTo>
                  <a:pt x="1719331" y="1277371"/>
                  <a:pt x="1720739" y="1278669"/>
                  <a:pt x="1722146" y="1279968"/>
                </a:cubicBezTo>
                <a:close/>
                <a:moveTo>
                  <a:pt x="1941770" y="1178364"/>
                </a:moveTo>
                <a:cubicBezTo>
                  <a:pt x="1939011" y="1178532"/>
                  <a:pt x="1936251" y="1178700"/>
                  <a:pt x="1934843" y="1177402"/>
                </a:cubicBezTo>
                <a:cubicBezTo>
                  <a:pt x="1934843" y="1177402"/>
                  <a:pt x="1934788" y="1174637"/>
                  <a:pt x="1934733" y="1171873"/>
                </a:cubicBezTo>
                <a:cubicBezTo>
                  <a:pt x="1937493" y="1171705"/>
                  <a:pt x="1940253" y="1171538"/>
                  <a:pt x="1940253" y="1171538"/>
                </a:cubicBezTo>
                <a:cubicBezTo>
                  <a:pt x="1941660" y="1172836"/>
                  <a:pt x="1941715" y="1175600"/>
                  <a:pt x="1941770" y="1178364"/>
                </a:cubicBezTo>
                <a:close/>
                <a:moveTo>
                  <a:pt x="547718" y="1841814"/>
                </a:moveTo>
                <a:cubicBezTo>
                  <a:pt x="547718" y="1841814"/>
                  <a:pt x="545191" y="1842895"/>
                  <a:pt x="543378" y="1842176"/>
                </a:cubicBezTo>
                <a:cubicBezTo>
                  <a:pt x="541565" y="1841457"/>
                  <a:pt x="540468" y="1838936"/>
                  <a:pt x="540084" y="1834615"/>
                </a:cubicBezTo>
                <a:cubicBezTo>
                  <a:pt x="540415" y="1828493"/>
                  <a:pt x="544755" y="1828131"/>
                  <a:pt x="548381" y="1829569"/>
                </a:cubicBezTo>
                <a:cubicBezTo>
                  <a:pt x="552006" y="1831008"/>
                  <a:pt x="556015" y="1836768"/>
                  <a:pt x="547718" y="1841814"/>
                </a:cubicBezTo>
                <a:close/>
                <a:moveTo>
                  <a:pt x="843404" y="1706428"/>
                </a:moveTo>
                <a:cubicBezTo>
                  <a:pt x="838349" y="1708591"/>
                  <a:pt x="834723" y="1707152"/>
                  <a:pt x="831098" y="1705713"/>
                </a:cubicBezTo>
                <a:cubicBezTo>
                  <a:pt x="828902" y="1700673"/>
                  <a:pt x="839012" y="1696346"/>
                  <a:pt x="845164" y="1696704"/>
                </a:cubicBezTo>
                <a:cubicBezTo>
                  <a:pt x="847360" y="1701744"/>
                  <a:pt x="844833" y="1702826"/>
                  <a:pt x="843404" y="1706428"/>
                </a:cubicBezTo>
                <a:close/>
                <a:moveTo>
                  <a:pt x="974805" y="1644219"/>
                </a:moveTo>
                <a:cubicBezTo>
                  <a:pt x="974743" y="1646876"/>
                  <a:pt x="970749" y="1648618"/>
                  <a:pt x="968168" y="1646238"/>
                </a:cubicBezTo>
                <a:cubicBezTo>
                  <a:pt x="968168" y="1646238"/>
                  <a:pt x="968231" y="1643582"/>
                  <a:pt x="966940" y="1642391"/>
                </a:cubicBezTo>
                <a:cubicBezTo>
                  <a:pt x="970997" y="1637993"/>
                  <a:pt x="972225" y="1641839"/>
                  <a:pt x="974805" y="1644219"/>
                </a:cubicBezTo>
                <a:close/>
                <a:moveTo>
                  <a:pt x="996024" y="1635572"/>
                </a:moveTo>
                <a:cubicBezTo>
                  <a:pt x="993439" y="1635629"/>
                  <a:pt x="990853" y="1635686"/>
                  <a:pt x="989485" y="1634424"/>
                </a:cubicBezTo>
                <a:cubicBezTo>
                  <a:pt x="988116" y="1633162"/>
                  <a:pt x="987965" y="1630580"/>
                  <a:pt x="989031" y="1626679"/>
                </a:cubicBezTo>
                <a:cubicBezTo>
                  <a:pt x="990399" y="1627941"/>
                  <a:pt x="992984" y="1627884"/>
                  <a:pt x="994353" y="1629146"/>
                </a:cubicBezTo>
                <a:cubicBezTo>
                  <a:pt x="995721" y="1630408"/>
                  <a:pt x="995873" y="1632990"/>
                  <a:pt x="996024" y="1635572"/>
                </a:cubicBezTo>
                <a:close/>
                <a:moveTo>
                  <a:pt x="935525" y="1667756"/>
                </a:moveTo>
                <a:cubicBezTo>
                  <a:pt x="935525" y="1667756"/>
                  <a:pt x="935525" y="1667756"/>
                  <a:pt x="930864" y="1669769"/>
                </a:cubicBezTo>
                <a:cubicBezTo>
                  <a:pt x="928189" y="1666776"/>
                  <a:pt x="930519" y="1665770"/>
                  <a:pt x="929513" y="1663439"/>
                </a:cubicBezTo>
                <a:cubicBezTo>
                  <a:pt x="931844" y="1662433"/>
                  <a:pt x="931844" y="1662433"/>
                  <a:pt x="931844" y="1662433"/>
                </a:cubicBezTo>
                <a:cubicBezTo>
                  <a:pt x="933512" y="1663095"/>
                  <a:pt x="934518" y="1665426"/>
                  <a:pt x="935525" y="1667756"/>
                </a:cubicBezTo>
                <a:close/>
                <a:moveTo>
                  <a:pt x="928620" y="1674522"/>
                </a:moveTo>
                <a:cubicBezTo>
                  <a:pt x="926096" y="1677258"/>
                  <a:pt x="920834" y="1677471"/>
                  <a:pt x="918097" y="1674946"/>
                </a:cubicBezTo>
                <a:cubicBezTo>
                  <a:pt x="918097" y="1674946"/>
                  <a:pt x="918097" y="1674946"/>
                  <a:pt x="917885" y="1669685"/>
                </a:cubicBezTo>
                <a:cubicBezTo>
                  <a:pt x="920410" y="1666948"/>
                  <a:pt x="925671" y="1666736"/>
                  <a:pt x="927039" y="1667998"/>
                </a:cubicBezTo>
                <a:cubicBezTo>
                  <a:pt x="928408" y="1669260"/>
                  <a:pt x="929882" y="1673153"/>
                  <a:pt x="928620" y="1674522"/>
                </a:cubicBezTo>
                <a:close/>
                <a:moveTo>
                  <a:pt x="1699269" y="1320251"/>
                </a:moveTo>
                <a:cubicBezTo>
                  <a:pt x="1697539" y="1319564"/>
                  <a:pt x="1695808" y="1318878"/>
                  <a:pt x="1694078" y="1318191"/>
                </a:cubicBezTo>
                <a:cubicBezTo>
                  <a:pt x="1692348" y="1317504"/>
                  <a:pt x="1690618" y="1316818"/>
                  <a:pt x="1690260" y="1312671"/>
                </a:cubicBezTo>
                <a:cubicBezTo>
                  <a:pt x="1692677" y="1311627"/>
                  <a:pt x="1689904" y="1308523"/>
                  <a:pt x="1694051" y="1308166"/>
                </a:cubicBezTo>
                <a:cubicBezTo>
                  <a:pt x="1695781" y="1308853"/>
                  <a:pt x="1696468" y="1307122"/>
                  <a:pt x="1698198" y="1307809"/>
                </a:cubicBezTo>
                <a:cubicBezTo>
                  <a:pt x="1699928" y="1308496"/>
                  <a:pt x="1700972" y="1310913"/>
                  <a:pt x="1703746" y="1314016"/>
                </a:cubicBezTo>
                <a:cubicBezTo>
                  <a:pt x="1700642" y="1316790"/>
                  <a:pt x="1703416" y="1319894"/>
                  <a:pt x="1699269" y="1320251"/>
                </a:cubicBezTo>
                <a:close/>
                <a:moveTo>
                  <a:pt x="851858" y="1724558"/>
                </a:moveTo>
                <a:cubicBezTo>
                  <a:pt x="850568" y="1723368"/>
                  <a:pt x="850568" y="1723368"/>
                  <a:pt x="849278" y="1722178"/>
                </a:cubicBezTo>
                <a:cubicBezTo>
                  <a:pt x="849278" y="1722178"/>
                  <a:pt x="849278" y="1722178"/>
                  <a:pt x="847988" y="1720988"/>
                </a:cubicBezTo>
                <a:cubicBezTo>
                  <a:pt x="846698" y="1719798"/>
                  <a:pt x="849286" y="1719581"/>
                  <a:pt x="849294" y="1716983"/>
                </a:cubicBezTo>
                <a:cubicBezTo>
                  <a:pt x="853181" y="1715358"/>
                  <a:pt x="855769" y="1715141"/>
                  <a:pt x="857059" y="1716331"/>
                </a:cubicBezTo>
                <a:cubicBezTo>
                  <a:pt x="857043" y="1721526"/>
                  <a:pt x="854447" y="1724341"/>
                  <a:pt x="851858" y="1724558"/>
                </a:cubicBezTo>
                <a:close/>
                <a:moveTo>
                  <a:pt x="1246886" y="1538529"/>
                </a:moveTo>
                <a:cubicBezTo>
                  <a:pt x="1244504" y="1539587"/>
                  <a:pt x="1239741" y="1541703"/>
                  <a:pt x="1238046" y="1541030"/>
                </a:cubicBezTo>
                <a:cubicBezTo>
                  <a:pt x="1236030" y="1536224"/>
                  <a:pt x="1240793" y="1534108"/>
                  <a:pt x="1235708" y="1532090"/>
                </a:cubicBezTo>
                <a:cubicBezTo>
                  <a:pt x="1236394" y="1530360"/>
                  <a:pt x="1240471" y="1529975"/>
                  <a:pt x="1243861" y="1531320"/>
                </a:cubicBezTo>
                <a:cubicBezTo>
                  <a:pt x="1245556" y="1531993"/>
                  <a:pt x="1247251" y="1532665"/>
                  <a:pt x="1246565" y="1534396"/>
                </a:cubicBezTo>
                <a:cubicBezTo>
                  <a:pt x="1245878" y="1536126"/>
                  <a:pt x="1247573" y="1536799"/>
                  <a:pt x="1246886" y="1538529"/>
                </a:cubicBezTo>
                <a:close/>
                <a:moveTo>
                  <a:pt x="1196730" y="1563261"/>
                </a:moveTo>
                <a:cubicBezTo>
                  <a:pt x="1194395" y="1558329"/>
                  <a:pt x="1193022" y="1561789"/>
                  <a:pt x="1194395" y="1558329"/>
                </a:cubicBezTo>
                <a:cubicBezTo>
                  <a:pt x="1195082" y="1556598"/>
                  <a:pt x="1196936" y="1557334"/>
                  <a:pt x="1196936" y="1557334"/>
                </a:cubicBezTo>
                <a:cubicBezTo>
                  <a:pt x="1200644" y="1558805"/>
                  <a:pt x="1201124" y="1563002"/>
                  <a:pt x="1196730" y="1563261"/>
                </a:cubicBezTo>
                <a:close/>
                <a:moveTo>
                  <a:pt x="698029" y="1801188"/>
                </a:moveTo>
                <a:cubicBezTo>
                  <a:pt x="695513" y="1802121"/>
                  <a:pt x="695513" y="1802121"/>
                  <a:pt x="693659" y="1801385"/>
                </a:cubicBezTo>
                <a:cubicBezTo>
                  <a:pt x="691805" y="1800649"/>
                  <a:pt x="691805" y="1800649"/>
                  <a:pt x="690613" y="1798245"/>
                </a:cubicBezTo>
                <a:cubicBezTo>
                  <a:pt x="691275" y="1796577"/>
                  <a:pt x="693791" y="1795644"/>
                  <a:pt x="696307" y="1794711"/>
                </a:cubicBezTo>
                <a:cubicBezTo>
                  <a:pt x="696307" y="1794711"/>
                  <a:pt x="695645" y="1796380"/>
                  <a:pt x="697499" y="1797115"/>
                </a:cubicBezTo>
                <a:cubicBezTo>
                  <a:pt x="697499" y="1797115"/>
                  <a:pt x="697499" y="1797115"/>
                  <a:pt x="698161" y="1795447"/>
                </a:cubicBezTo>
                <a:cubicBezTo>
                  <a:pt x="699353" y="1797851"/>
                  <a:pt x="696837" y="1798784"/>
                  <a:pt x="698029" y="1801188"/>
                </a:cubicBezTo>
                <a:close/>
                <a:moveTo>
                  <a:pt x="1230646" y="1548304"/>
                </a:moveTo>
                <a:cubicBezTo>
                  <a:pt x="1230646" y="1548304"/>
                  <a:pt x="1230646" y="1548304"/>
                  <a:pt x="1222526" y="1548723"/>
                </a:cubicBezTo>
                <a:cubicBezTo>
                  <a:pt x="1219741" y="1546153"/>
                  <a:pt x="1218348" y="1544868"/>
                  <a:pt x="1219503" y="1538026"/>
                </a:cubicBezTo>
                <a:cubicBezTo>
                  <a:pt x="1219503" y="1538026"/>
                  <a:pt x="1220817" y="1536602"/>
                  <a:pt x="1222131" y="1535178"/>
                </a:cubicBezTo>
                <a:cubicBezTo>
                  <a:pt x="1226151" y="1533614"/>
                  <a:pt x="1227544" y="1534899"/>
                  <a:pt x="1230329" y="1537468"/>
                </a:cubicBezTo>
                <a:cubicBezTo>
                  <a:pt x="1233115" y="1540038"/>
                  <a:pt x="1233273" y="1545455"/>
                  <a:pt x="1230646" y="1548304"/>
                </a:cubicBezTo>
                <a:close/>
                <a:moveTo>
                  <a:pt x="1062241" y="1630059"/>
                </a:moveTo>
                <a:cubicBezTo>
                  <a:pt x="1059387" y="1626867"/>
                  <a:pt x="1058314" y="1624381"/>
                  <a:pt x="1059020" y="1622601"/>
                </a:cubicBezTo>
                <a:cubicBezTo>
                  <a:pt x="1062212" y="1619748"/>
                  <a:pt x="1063286" y="1622234"/>
                  <a:pt x="1065772" y="1621160"/>
                </a:cubicBezTo>
                <a:cubicBezTo>
                  <a:pt x="1067919" y="1626133"/>
                  <a:pt x="1064727" y="1628986"/>
                  <a:pt x="1062241" y="1630059"/>
                </a:cubicBezTo>
                <a:close/>
                <a:moveTo>
                  <a:pt x="918481" y="1698931"/>
                </a:moveTo>
                <a:cubicBezTo>
                  <a:pt x="915405" y="1701225"/>
                  <a:pt x="910748" y="1701419"/>
                  <a:pt x="906014" y="1699618"/>
                </a:cubicBezTo>
                <a:cubicBezTo>
                  <a:pt x="898895" y="1687920"/>
                  <a:pt x="913167" y="1677995"/>
                  <a:pt x="921461" y="1685645"/>
                </a:cubicBezTo>
                <a:cubicBezTo>
                  <a:pt x="923050" y="1692242"/>
                  <a:pt x="921556" y="1696636"/>
                  <a:pt x="918481" y="1698931"/>
                </a:cubicBezTo>
                <a:close/>
                <a:moveTo>
                  <a:pt x="1644129" y="1355574"/>
                </a:moveTo>
                <a:cubicBezTo>
                  <a:pt x="1643511" y="1356588"/>
                  <a:pt x="1642880" y="1357272"/>
                  <a:pt x="1640880" y="1356694"/>
                </a:cubicBezTo>
                <a:cubicBezTo>
                  <a:pt x="1639512" y="1355432"/>
                  <a:pt x="1638144" y="1354170"/>
                  <a:pt x="1636775" y="1352908"/>
                </a:cubicBezTo>
                <a:cubicBezTo>
                  <a:pt x="1635407" y="1351645"/>
                  <a:pt x="1634039" y="1350383"/>
                  <a:pt x="1635195" y="1346384"/>
                </a:cubicBezTo>
                <a:cubicBezTo>
                  <a:pt x="1637825" y="1346278"/>
                  <a:pt x="1636351" y="1342385"/>
                  <a:pt x="1640350" y="1343541"/>
                </a:cubicBezTo>
                <a:cubicBezTo>
                  <a:pt x="1641718" y="1344803"/>
                  <a:pt x="1642980" y="1343435"/>
                  <a:pt x="1644349" y="1344697"/>
                </a:cubicBezTo>
                <a:cubicBezTo>
                  <a:pt x="1645717" y="1345959"/>
                  <a:pt x="1645823" y="1348590"/>
                  <a:pt x="1647298" y="1352482"/>
                </a:cubicBezTo>
                <a:cubicBezTo>
                  <a:pt x="1645351" y="1353220"/>
                  <a:pt x="1644747" y="1354562"/>
                  <a:pt x="1644129" y="1355574"/>
                </a:cubicBezTo>
                <a:close/>
                <a:moveTo>
                  <a:pt x="1787381" y="1287837"/>
                </a:moveTo>
                <a:cubicBezTo>
                  <a:pt x="1785051" y="1288843"/>
                  <a:pt x="1784389" y="1290511"/>
                  <a:pt x="1782720" y="1289849"/>
                </a:cubicBezTo>
                <a:cubicBezTo>
                  <a:pt x="1780045" y="1286857"/>
                  <a:pt x="1780708" y="1285188"/>
                  <a:pt x="1785369" y="1283175"/>
                </a:cubicBezTo>
                <a:cubicBezTo>
                  <a:pt x="1787381" y="1287837"/>
                  <a:pt x="1787381" y="1287837"/>
                  <a:pt x="1787381" y="1287837"/>
                </a:cubicBezTo>
                <a:close/>
                <a:moveTo>
                  <a:pt x="1118880" y="1610191"/>
                </a:moveTo>
                <a:cubicBezTo>
                  <a:pt x="1116414" y="1611215"/>
                  <a:pt x="1116414" y="1611215"/>
                  <a:pt x="1114634" y="1610509"/>
                </a:cubicBezTo>
                <a:cubicBezTo>
                  <a:pt x="1114634" y="1610509"/>
                  <a:pt x="1112854" y="1609803"/>
                  <a:pt x="1112854" y="1609803"/>
                </a:cubicBezTo>
                <a:cubicBezTo>
                  <a:pt x="1112854" y="1609803"/>
                  <a:pt x="1112854" y="1609803"/>
                  <a:pt x="1111074" y="1609096"/>
                </a:cubicBezTo>
                <a:cubicBezTo>
                  <a:pt x="1109981" y="1606660"/>
                  <a:pt x="1114914" y="1604611"/>
                  <a:pt x="1116694" y="1605318"/>
                </a:cubicBezTo>
                <a:cubicBezTo>
                  <a:pt x="1118474" y="1606024"/>
                  <a:pt x="1118474" y="1606024"/>
                  <a:pt x="1118474" y="1606024"/>
                </a:cubicBezTo>
                <a:cubicBezTo>
                  <a:pt x="1118474" y="1606024"/>
                  <a:pt x="1117787" y="1607754"/>
                  <a:pt x="1118880" y="1610191"/>
                </a:cubicBezTo>
                <a:close/>
                <a:moveTo>
                  <a:pt x="1012990" y="1664246"/>
                </a:moveTo>
                <a:cubicBezTo>
                  <a:pt x="1012990" y="1664246"/>
                  <a:pt x="1012990" y="1664246"/>
                  <a:pt x="1010270" y="1664450"/>
                </a:cubicBezTo>
                <a:cubicBezTo>
                  <a:pt x="1008901" y="1663187"/>
                  <a:pt x="1008901" y="1663187"/>
                  <a:pt x="1008901" y="1663187"/>
                </a:cubicBezTo>
                <a:cubicBezTo>
                  <a:pt x="1008901" y="1663187"/>
                  <a:pt x="1008901" y="1663187"/>
                  <a:pt x="1008885" y="1660459"/>
                </a:cubicBezTo>
                <a:cubicBezTo>
                  <a:pt x="1010237" y="1658993"/>
                  <a:pt x="1010237" y="1658993"/>
                  <a:pt x="1011590" y="1657527"/>
                </a:cubicBezTo>
                <a:cubicBezTo>
                  <a:pt x="1011590" y="1657527"/>
                  <a:pt x="1011590" y="1657527"/>
                  <a:pt x="1014311" y="1657323"/>
                </a:cubicBezTo>
                <a:cubicBezTo>
                  <a:pt x="1012958" y="1658789"/>
                  <a:pt x="1012958" y="1658789"/>
                  <a:pt x="1014327" y="1660052"/>
                </a:cubicBezTo>
                <a:cubicBezTo>
                  <a:pt x="1014327" y="1660052"/>
                  <a:pt x="1014327" y="1660052"/>
                  <a:pt x="1015679" y="1658585"/>
                </a:cubicBezTo>
                <a:cubicBezTo>
                  <a:pt x="1015679" y="1658585"/>
                  <a:pt x="1015679" y="1658585"/>
                  <a:pt x="1015695" y="1661314"/>
                </a:cubicBezTo>
                <a:cubicBezTo>
                  <a:pt x="1014343" y="1662780"/>
                  <a:pt x="1014343" y="1662780"/>
                  <a:pt x="1012990" y="1664246"/>
                </a:cubicBezTo>
                <a:close/>
                <a:moveTo>
                  <a:pt x="1263758" y="1545355"/>
                </a:moveTo>
                <a:cubicBezTo>
                  <a:pt x="1260049" y="1549376"/>
                  <a:pt x="1254634" y="1546862"/>
                  <a:pt x="1250455" y="1543008"/>
                </a:cubicBezTo>
                <a:cubicBezTo>
                  <a:pt x="1248906" y="1539098"/>
                  <a:pt x="1252928" y="1540327"/>
                  <a:pt x="1252615" y="1535077"/>
                </a:cubicBezTo>
                <a:cubicBezTo>
                  <a:pt x="1256481" y="1533681"/>
                  <a:pt x="1259110" y="1533625"/>
                  <a:pt x="1261896" y="1536195"/>
                </a:cubicBezTo>
                <a:cubicBezTo>
                  <a:pt x="1263289" y="1537479"/>
                  <a:pt x="1263445" y="1540104"/>
                  <a:pt x="1263758" y="1545355"/>
                </a:cubicBezTo>
                <a:close/>
                <a:moveTo>
                  <a:pt x="1158987" y="1595398"/>
                </a:moveTo>
                <a:cubicBezTo>
                  <a:pt x="1158987" y="1595398"/>
                  <a:pt x="1158987" y="1595398"/>
                  <a:pt x="1159706" y="1588735"/>
                </a:cubicBezTo>
                <a:cubicBezTo>
                  <a:pt x="1162389" y="1588768"/>
                  <a:pt x="1163855" y="1590120"/>
                  <a:pt x="1165321" y="1591473"/>
                </a:cubicBezTo>
                <a:cubicBezTo>
                  <a:pt x="1165570" y="1594144"/>
                  <a:pt x="1164353" y="1595464"/>
                  <a:pt x="1158987" y="1595398"/>
                </a:cubicBezTo>
                <a:close/>
                <a:moveTo>
                  <a:pt x="870830" y="1739935"/>
                </a:moveTo>
                <a:cubicBezTo>
                  <a:pt x="868241" y="1741054"/>
                  <a:pt x="866387" y="1740318"/>
                  <a:pt x="864533" y="1739582"/>
                </a:cubicBezTo>
                <a:cubicBezTo>
                  <a:pt x="864533" y="1739582"/>
                  <a:pt x="862679" y="1738847"/>
                  <a:pt x="863415" y="1736993"/>
                </a:cubicBezTo>
                <a:cubicBezTo>
                  <a:pt x="864151" y="1735139"/>
                  <a:pt x="864151" y="1735139"/>
                  <a:pt x="866005" y="1735874"/>
                </a:cubicBezTo>
                <a:cubicBezTo>
                  <a:pt x="867858" y="1736610"/>
                  <a:pt x="869712" y="1737346"/>
                  <a:pt x="870830" y="1739935"/>
                </a:cubicBezTo>
                <a:close/>
                <a:moveTo>
                  <a:pt x="1683561" y="1354789"/>
                </a:moveTo>
                <a:cubicBezTo>
                  <a:pt x="1681119" y="1355751"/>
                  <a:pt x="1678677" y="1356713"/>
                  <a:pt x="1676897" y="1356007"/>
                </a:cubicBezTo>
                <a:cubicBezTo>
                  <a:pt x="1675780" y="1353632"/>
                  <a:pt x="1676442" y="1351964"/>
                  <a:pt x="1675324" y="1349589"/>
                </a:cubicBezTo>
                <a:cubicBezTo>
                  <a:pt x="1677104" y="1350295"/>
                  <a:pt x="1679546" y="1349333"/>
                  <a:pt x="1679546" y="1349333"/>
                </a:cubicBezTo>
                <a:cubicBezTo>
                  <a:pt x="1681326" y="1350039"/>
                  <a:pt x="1682443" y="1352414"/>
                  <a:pt x="1683561" y="1354789"/>
                </a:cubicBezTo>
                <a:close/>
                <a:moveTo>
                  <a:pt x="1660912" y="1366354"/>
                </a:moveTo>
                <a:cubicBezTo>
                  <a:pt x="1659244" y="1365692"/>
                  <a:pt x="1657576" y="1365030"/>
                  <a:pt x="1656569" y="1362699"/>
                </a:cubicBezTo>
                <a:cubicBezTo>
                  <a:pt x="1657893" y="1359363"/>
                  <a:pt x="1660568" y="1362355"/>
                  <a:pt x="1663560" y="1359680"/>
                </a:cubicBezTo>
                <a:cubicBezTo>
                  <a:pt x="1664567" y="1362011"/>
                  <a:pt x="1663243" y="1365348"/>
                  <a:pt x="1660912" y="1366354"/>
                </a:cubicBezTo>
                <a:close/>
                <a:moveTo>
                  <a:pt x="1740258" y="1329172"/>
                </a:moveTo>
                <a:cubicBezTo>
                  <a:pt x="1734775" y="1333005"/>
                  <a:pt x="1723134" y="1332391"/>
                  <a:pt x="1713542" y="1336595"/>
                </a:cubicBezTo>
                <a:lnTo>
                  <a:pt x="1716976" y="1333283"/>
                </a:lnTo>
                <a:lnTo>
                  <a:pt x="1712480" y="1329500"/>
                </a:lnTo>
                <a:cubicBezTo>
                  <a:pt x="1714897" y="1328456"/>
                  <a:pt x="1717314" y="1327412"/>
                  <a:pt x="1719044" y="1328099"/>
                </a:cubicBezTo>
                <a:lnTo>
                  <a:pt x="1719929" y="1329333"/>
                </a:lnTo>
                <a:lnTo>
                  <a:pt x="1721085" y="1327572"/>
                </a:lnTo>
                <a:cubicBezTo>
                  <a:pt x="1721085" y="1327572"/>
                  <a:pt x="1721085" y="1327572"/>
                  <a:pt x="1722796" y="1328251"/>
                </a:cubicBezTo>
                <a:cubicBezTo>
                  <a:pt x="1727930" y="1330288"/>
                  <a:pt x="1735124" y="1327135"/>
                  <a:pt x="1740258" y="1329172"/>
                </a:cubicBezTo>
                <a:close/>
                <a:moveTo>
                  <a:pt x="1181510" y="1595846"/>
                </a:moveTo>
                <a:cubicBezTo>
                  <a:pt x="1181510" y="1595846"/>
                  <a:pt x="1179779" y="1595160"/>
                  <a:pt x="1179779" y="1595160"/>
                </a:cubicBezTo>
                <a:cubicBezTo>
                  <a:pt x="1178049" y="1594473"/>
                  <a:pt x="1178049" y="1594473"/>
                  <a:pt x="1178049" y="1594473"/>
                </a:cubicBezTo>
                <a:cubicBezTo>
                  <a:pt x="1178049" y="1594473"/>
                  <a:pt x="1176318" y="1593786"/>
                  <a:pt x="1175250" y="1591431"/>
                </a:cubicBezTo>
                <a:cubicBezTo>
                  <a:pt x="1177236" y="1586426"/>
                  <a:pt x="1182427" y="1588486"/>
                  <a:pt x="1184158" y="1589173"/>
                </a:cubicBezTo>
                <a:cubicBezTo>
                  <a:pt x="1186957" y="1592214"/>
                  <a:pt x="1185632" y="1595551"/>
                  <a:pt x="1181510" y="1595846"/>
                </a:cubicBezTo>
                <a:close/>
                <a:moveTo>
                  <a:pt x="1153977" y="1609813"/>
                </a:moveTo>
                <a:cubicBezTo>
                  <a:pt x="1151090" y="1606583"/>
                  <a:pt x="1149289" y="1605868"/>
                  <a:pt x="1149632" y="1599751"/>
                </a:cubicBezTo>
                <a:cubicBezTo>
                  <a:pt x="1152147" y="1598664"/>
                  <a:pt x="1157179" y="1596492"/>
                  <a:pt x="1158980" y="1597207"/>
                </a:cubicBezTo>
                <a:cubicBezTo>
                  <a:pt x="1162238" y="1604754"/>
                  <a:pt x="1160809" y="1608355"/>
                  <a:pt x="1153977" y="1609813"/>
                </a:cubicBezTo>
                <a:close/>
                <a:moveTo>
                  <a:pt x="1007930" y="1679966"/>
                </a:moveTo>
                <a:cubicBezTo>
                  <a:pt x="1006606" y="1683303"/>
                  <a:pt x="1002483" y="1683598"/>
                  <a:pt x="999022" y="1682224"/>
                </a:cubicBezTo>
                <a:cubicBezTo>
                  <a:pt x="997292" y="1681538"/>
                  <a:pt x="997292" y="1681538"/>
                  <a:pt x="995562" y="1680851"/>
                </a:cubicBezTo>
                <a:cubicBezTo>
                  <a:pt x="998616" y="1678201"/>
                  <a:pt x="1001671" y="1675551"/>
                  <a:pt x="1005132" y="1676924"/>
                </a:cubicBezTo>
                <a:cubicBezTo>
                  <a:pt x="1006862" y="1677611"/>
                  <a:pt x="1008592" y="1678297"/>
                  <a:pt x="1007930" y="1679966"/>
                </a:cubicBezTo>
                <a:close/>
                <a:moveTo>
                  <a:pt x="1174029" y="1605324"/>
                </a:moveTo>
                <a:cubicBezTo>
                  <a:pt x="1171440" y="1606442"/>
                  <a:pt x="1171440" y="1606442"/>
                  <a:pt x="1171440" y="1606442"/>
                </a:cubicBezTo>
                <a:cubicBezTo>
                  <a:pt x="1169586" y="1605707"/>
                  <a:pt x="1168468" y="1603117"/>
                  <a:pt x="1167349" y="1600528"/>
                </a:cubicBezTo>
                <a:cubicBezTo>
                  <a:pt x="1167349" y="1600528"/>
                  <a:pt x="1167349" y="1600528"/>
                  <a:pt x="1172529" y="1598291"/>
                </a:cubicBezTo>
                <a:cubicBezTo>
                  <a:pt x="1173647" y="1600881"/>
                  <a:pt x="1172911" y="1602734"/>
                  <a:pt x="1174029" y="1605324"/>
                </a:cubicBezTo>
                <a:close/>
                <a:moveTo>
                  <a:pt x="1138326" y="1623916"/>
                </a:moveTo>
                <a:cubicBezTo>
                  <a:pt x="1137639" y="1625647"/>
                  <a:pt x="1135785" y="1624911"/>
                  <a:pt x="1133931" y="1624175"/>
                </a:cubicBezTo>
                <a:cubicBezTo>
                  <a:pt x="1132077" y="1623440"/>
                  <a:pt x="1131597" y="1619243"/>
                  <a:pt x="1135991" y="1618984"/>
                </a:cubicBezTo>
                <a:cubicBezTo>
                  <a:pt x="1135991" y="1618984"/>
                  <a:pt x="1135991" y="1618984"/>
                  <a:pt x="1138326" y="1623916"/>
                </a:cubicBezTo>
                <a:close/>
                <a:moveTo>
                  <a:pt x="648699" y="1857363"/>
                </a:moveTo>
                <a:cubicBezTo>
                  <a:pt x="648699" y="1857363"/>
                  <a:pt x="646952" y="1856669"/>
                  <a:pt x="646952" y="1856669"/>
                </a:cubicBezTo>
                <a:cubicBezTo>
                  <a:pt x="643456" y="1855282"/>
                  <a:pt x="641056" y="1846032"/>
                  <a:pt x="640731" y="1841754"/>
                </a:cubicBezTo>
                <a:cubicBezTo>
                  <a:pt x="644286" y="1832794"/>
                  <a:pt x="650242" y="1833082"/>
                  <a:pt x="653737" y="1834470"/>
                </a:cubicBezTo>
                <a:cubicBezTo>
                  <a:pt x="660729" y="1837244"/>
                  <a:pt x="664491" y="1853257"/>
                  <a:pt x="648699" y="1857363"/>
                </a:cubicBezTo>
                <a:close/>
                <a:moveTo>
                  <a:pt x="1250177" y="1576744"/>
                </a:moveTo>
                <a:cubicBezTo>
                  <a:pt x="1246469" y="1575273"/>
                  <a:pt x="1245351" y="1572683"/>
                  <a:pt x="1246822" y="1568975"/>
                </a:cubicBezTo>
                <a:cubicBezTo>
                  <a:pt x="1248676" y="1569711"/>
                  <a:pt x="1248676" y="1569711"/>
                  <a:pt x="1251265" y="1568593"/>
                </a:cubicBezTo>
                <a:cubicBezTo>
                  <a:pt x="1254237" y="1571918"/>
                  <a:pt x="1252766" y="1575626"/>
                  <a:pt x="1250177" y="1576744"/>
                </a:cubicBezTo>
                <a:close/>
                <a:moveTo>
                  <a:pt x="1703137" y="1362129"/>
                </a:moveTo>
                <a:cubicBezTo>
                  <a:pt x="1700872" y="1357454"/>
                  <a:pt x="1700387" y="1353484"/>
                  <a:pt x="1706374" y="1353972"/>
                </a:cubicBezTo>
                <a:cubicBezTo>
                  <a:pt x="1709286" y="1357016"/>
                  <a:pt x="1706211" y="1359573"/>
                  <a:pt x="1703137" y="1362129"/>
                </a:cubicBezTo>
                <a:close/>
                <a:moveTo>
                  <a:pt x="1911172" y="1263571"/>
                </a:moveTo>
                <a:cubicBezTo>
                  <a:pt x="1908656" y="1264719"/>
                  <a:pt x="1906141" y="1265866"/>
                  <a:pt x="1904361" y="1265160"/>
                </a:cubicBezTo>
                <a:cubicBezTo>
                  <a:pt x="1902273" y="1260040"/>
                  <a:pt x="1902273" y="1260040"/>
                  <a:pt x="1902273" y="1260040"/>
                </a:cubicBezTo>
                <a:cubicBezTo>
                  <a:pt x="1904788" y="1258892"/>
                  <a:pt x="1907304" y="1257745"/>
                  <a:pt x="1909084" y="1258451"/>
                </a:cubicBezTo>
                <a:cubicBezTo>
                  <a:pt x="1910863" y="1259157"/>
                  <a:pt x="1912643" y="1259863"/>
                  <a:pt x="1911172" y="1263571"/>
                </a:cubicBezTo>
                <a:close/>
                <a:moveTo>
                  <a:pt x="1042849" y="1676592"/>
                </a:moveTo>
                <a:cubicBezTo>
                  <a:pt x="1040128" y="1676795"/>
                  <a:pt x="1040128" y="1676795"/>
                  <a:pt x="1038760" y="1675533"/>
                </a:cubicBezTo>
                <a:cubicBezTo>
                  <a:pt x="1038760" y="1675533"/>
                  <a:pt x="1038760" y="1675533"/>
                  <a:pt x="1037392" y="1674271"/>
                </a:cubicBezTo>
                <a:cubicBezTo>
                  <a:pt x="1037392" y="1674271"/>
                  <a:pt x="1038744" y="1672805"/>
                  <a:pt x="1037376" y="1671543"/>
                </a:cubicBezTo>
                <a:cubicBezTo>
                  <a:pt x="1037376" y="1671543"/>
                  <a:pt x="1037376" y="1671543"/>
                  <a:pt x="1036023" y="1673009"/>
                </a:cubicBezTo>
                <a:cubicBezTo>
                  <a:pt x="1035991" y="1667552"/>
                  <a:pt x="1041432" y="1667144"/>
                  <a:pt x="1044169" y="1669669"/>
                </a:cubicBezTo>
                <a:cubicBezTo>
                  <a:pt x="1044185" y="1672397"/>
                  <a:pt x="1042833" y="1673863"/>
                  <a:pt x="1042849" y="1676592"/>
                </a:cubicBezTo>
                <a:close/>
                <a:moveTo>
                  <a:pt x="1735177" y="1349093"/>
                </a:moveTo>
                <a:cubicBezTo>
                  <a:pt x="1735177" y="1349093"/>
                  <a:pt x="1734108" y="1346379"/>
                  <a:pt x="1734108" y="1346379"/>
                </a:cubicBezTo>
                <a:cubicBezTo>
                  <a:pt x="1734108" y="1346379"/>
                  <a:pt x="1732254" y="1345643"/>
                  <a:pt x="1732254" y="1345643"/>
                </a:cubicBezTo>
                <a:cubicBezTo>
                  <a:pt x="1732254" y="1345643"/>
                  <a:pt x="1732254" y="1345643"/>
                  <a:pt x="1730400" y="1344908"/>
                </a:cubicBezTo>
                <a:cubicBezTo>
                  <a:pt x="1731185" y="1342930"/>
                  <a:pt x="1733823" y="1341688"/>
                  <a:pt x="1735677" y="1342424"/>
                </a:cubicBezTo>
                <a:cubicBezTo>
                  <a:pt x="1737531" y="1343160"/>
                  <a:pt x="1738600" y="1345873"/>
                  <a:pt x="1735177" y="1349093"/>
                </a:cubicBezTo>
                <a:close/>
                <a:moveTo>
                  <a:pt x="1296387" y="1557833"/>
                </a:moveTo>
                <a:cubicBezTo>
                  <a:pt x="1293734" y="1557964"/>
                  <a:pt x="1292365" y="1556701"/>
                  <a:pt x="1290997" y="1555439"/>
                </a:cubicBezTo>
                <a:cubicBezTo>
                  <a:pt x="1289629" y="1554177"/>
                  <a:pt x="1288260" y="1552915"/>
                  <a:pt x="1285524" y="1550390"/>
                </a:cubicBezTo>
                <a:cubicBezTo>
                  <a:pt x="1288009" y="1544950"/>
                  <a:pt x="1290579" y="1542164"/>
                  <a:pt x="1298538" y="1541772"/>
                </a:cubicBezTo>
                <a:cubicBezTo>
                  <a:pt x="1302727" y="1548214"/>
                  <a:pt x="1301609" y="1554916"/>
                  <a:pt x="1296387" y="1557833"/>
                </a:cubicBezTo>
                <a:close/>
                <a:moveTo>
                  <a:pt x="998061" y="1700512"/>
                </a:moveTo>
                <a:cubicBezTo>
                  <a:pt x="995619" y="1701474"/>
                  <a:pt x="993839" y="1700768"/>
                  <a:pt x="993839" y="1700768"/>
                </a:cubicBezTo>
                <a:cubicBezTo>
                  <a:pt x="990279" y="1699355"/>
                  <a:pt x="991148" y="1691975"/>
                  <a:pt x="996487" y="1694094"/>
                </a:cubicBezTo>
                <a:cubicBezTo>
                  <a:pt x="999385" y="1697175"/>
                  <a:pt x="995163" y="1697431"/>
                  <a:pt x="998061" y="1700512"/>
                </a:cubicBezTo>
                <a:close/>
                <a:moveTo>
                  <a:pt x="1675931" y="1379739"/>
                </a:moveTo>
                <a:cubicBezTo>
                  <a:pt x="1669438" y="1381348"/>
                  <a:pt x="1658794" y="1376594"/>
                  <a:pt x="1648332" y="1377074"/>
                </a:cubicBezTo>
                <a:lnTo>
                  <a:pt x="1652727" y="1375215"/>
                </a:lnTo>
                <a:lnTo>
                  <a:pt x="1649889" y="1370069"/>
                </a:lnTo>
                <a:cubicBezTo>
                  <a:pt x="1652520" y="1369963"/>
                  <a:pt x="1655150" y="1369857"/>
                  <a:pt x="1656519" y="1371119"/>
                </a:cubicBezTo>
                <a:lnTo>
                  <a:pt x="1656901" y="1372589"/>
                </a:lnTo>
                <a:lnTo>
                  <a:pt x="1658611" y="1371361"/>
                </a:lnTo>
                <a:cubicBezTo>
                  <a:pt x="1658611" y="1371361"/>
                  <a:pt x="1658611" y="1371361"/>
                  <a:pt x="1659965" y="1372610"/>
                </a:cubicBezTo>
                <a:cubicBezTo>
                  <a:pt x="1664024" y="1376354"/>
                  <a:pt x="1671871" y="1375994"/>
                  <a:pt x="1675931" y="1379739"/>
                </a:cubicBezTo>
                <a:close/>
                <a:moveTo>
                  <a:pt x="995192" y="1707743"/>
                </a:moveTo>
                <a:cubicBezTo>
                  <a:pt x="993338" y="1707007"/>
                  <a:pt x="991484" y="1706271"/>
                  <a:pt x="988894" y="1707389"/>
                </a:cubicBezTo>
                <a:cubicBezTo>
                  <a:pt x="988512" y="1702946"/>
                  <a:pt x="989247" y="1701092"/>
                  <a:pt x="993691" y="1700709"/>
                </a:cubicBezTo>
                <a:cubicBezTo>
                  <a:pt x="994809" y="1703299"/>
                  <a:pt x="994073" y="1705153"/>
                  <a:pt x="995192" y="1707743"/>
                </a:cubicBezTo>
                <a:close/>
                <a:moveTo>
                  <a:pt x="972332" y="1718842"/>
                </a:moveTo>
                <a:cubicBezTo>
                  <a:pt x="967215" y="1716812"/>
                  <a:pt x="966599" y="1708413"/>
                  <a:pt x="969703" y="1705567"/>
                </a:cubicBezTo>
                <a:cubicBezTo>
                  <a:pt x="972107" y="1704483"/>
                  <a:pt x="974512" y="1703398"/>
                  <a:pt x="976218" y="1704075"/>
                </a:cubicBezTo>
                <a:cubicBezTo>
                  <a:pt x="981334" y="1706106"/>
                  <a:pt x="982957" y="1716943"/>
                  <a:pt x="972332" y="1718842"/>
                </a:cubicBezTo>
                <a:close/>
                <a:moveTo>
                  <a:pt x="1734756" y="1358081"/>
                </a:moveTo>
                <a:cubicBezTo>
                  <a:pt x="1732219" y="1358183"/>
                  <a:pt x="1731002" y="1359503"/>
                  <a:pt x="1729683" y="1358285"/>
                </a:cubicBezTo>
                <a:cubicBezTo>
                  <a:pt x="1728261" y="1354532"/>
                  <a:pt x="1729478" y="1353213"/>
                  <a:pt x="1734551" y="1353008"/>
                </a:cubicBezTo>
                <a:cubicBezTo>
                  <a:pt x="1734756" y="1358081"/>
                  <a:pt x="1734756" y="1358081"/>
                  <a:pt x="1734756" y="1358081"/>
                </a:cubicBezTo>
                <a:close/>
                <a:moveTo>
                  <a:pt x="1664037" y="1396505"/>
                </a:moveTo>
                <a:cubicBezTo>
                  <a:pt x="1664037" y="1396505"/>
                  <a:pt x="1664014" y="1393589"/>
                  <a:pt x="1664014" y="1393589"/>
                </a:cubicBezTo>
                <a:cubicBezTo>
                  <a:pt x="1664014" y="1393589"/>
                  <a:pt x="1662547" y="1392236"/>
                  <a:pt x="1662547" y="1392236"/>
                </a:cubicBezTo>
                <a:cubicBezTo>
                  <a:pt x="1662547" y="1392236"/>
                  <a:pt x="1662547" y="1392236"/>
                  <a:pt x="1661081" y="1390884"/>
                </a:cubicBezTo>
                <a:cubicBezTo>
                  <a:pt x="1662524" y="1389320"/>
                  <a:pt x="1665433" y="1389109"/>
                  <a:pt x="1666899" y="1390461"/>
                </a:cubicBezTo>
                <a:cubicBezTo>
                  <a:pt x="1668365" y="1391813"/>
                  <a:pt x="1668388" y="1394729"/>
                  <a:pt x="1664037" y="1396505"/>
                </a:cubicBezTo>
                <a:close/>
                <a:moveTo>
                  <a:pt x="1364243" y="1539967"/>
                </a:moveTo>
                <a:cubicBezTo>
                  <a:pt x="1357449" y="1541841"/>
                  <a:pt x="1356064" y="1537851"/>
                  <a:pt x="1353344" y="1538054"/>
                </a:cubicBezTo>
                <a:cubicBezTo>
                  <a:pt x="1354680" y="1533860"/>
                  <a:pt x="1356032" y="1532394"/>
                  <a:pt x="1357384" y="1530928"/>
                </a:cubicBezTo>
                <a:cubicBezTo>
                  <a:pt x="1361457" y="1529258"/>
                  <a:pt x="1361473" y="1531986"/>
                  <a:pt x="1365563" y="1533045"/>
                </a:cubicBezTo>
                <a:cubicBezTo>
                  <a:pt x="1365579" y="1535773"/>
                  <a:pt x="1362858" y="1535977"/>
                  <a:pt x="1364243" y="1539967"/>
                </a:cubicBezTo>
                <a:close/>
                <a:moveTo>
                  <a:pt x="972825" y="1727335"/>
                </a:moveTo>
                <a:cubicBezTo>
                  <a:pt x="970470" y="1728403"/>
                  <a:pt x="970470" y="1728403"/>
                  <a:pt x="968801" y="1727741"/>
                </a:cubicBezTo>
                <a:cubicBezTo>
                  <a:pt x="967133" y="1727079"/>
                  <a:pt x="967133" y="1727079"/>
                  <a:pt x="966151" y="1724687"/>
                </a:cubicBezTo>
                <a:cubicBezTo>
                  <a:pt x="969193" y="1721888"/>
                  <a:pt x="970175" y="1724281"/>
                  <a:pt x="972530" y="1723212"/>
                </a:cubicBezTo>
                <a:cubicBezTo>
                  <a:pt x="973511" y="1725605"/>
                  <a:pt x="971156" y="1726673"/>
                  <a:pt x="972825" y="1727335"/>
                </a:cubicBezTo>
                <a:close/>
                <a:moveTo>
                  <a:pt x="1635478" y="1412939"/>
                </a:moveTo>
                <a:cubicBezTo>
                  <a:pt x="1633193" y="1413561"/>
                  <a:pt x="1630642" y="1413568"/>
                  <a:pt x="1629761" y="1413218"/>
                </a:cubicBezTo>
                <a:cubicBezTo>
                  <a:pt x="1629761" y="1413218"/>
                  <a:pt x="1629761" y="1413218"/>
                  <a:pt x="1625875" y="1407599"/>
                </a:cubicBezTo>
                <a:cubicBezTo>
                  <a:pt x="1630795" y="1405474"/>
                  <a:pt x="1632193" y="1401952"/>
                  <a:pt x="1630069" y="1397031"/>
                </a:cubicBezTo>
                <a:cubicBezTo>
                  <a:pt x="1631830" y="1397730"/>
                  <a:pt x="1633591" y="1398429"/>
                  <a:pt x="1633591" y="1398429"/>
                </a:cubicBezTo>
                <a:cubicBezTo>
                  <a:pt x="1633591" y="1398429"/>
                  <a:pt x="1635353" y="1399128"/>
                  <a:pt x="1635353" y="1399128"/>
                </a:cubicBezTo>
                <a:lnTo>
                  <a:pt x="1636724" y="1402303"/>
                </a:lnTo>
                <a:lnTo>
                  <a:pt x="1638974" y="1397931"/>
                </a:lnTo>
                <a:lnTo>
                  <a:pt x="1637349" y="1395533"/>
                </a:lnTo>
                <a:cubicBezTo>
                  <a:pt x="1639731" y="1394476"/>
                  <a:pt x="1643486" y="1389957"/>
                  <a:pt x="1645181" y="1390630"/>
                </a:cubicBezTo>
                <a:cubicBezTo>
                  <a:pt x="1642799" y="1391687"/>
                  <a:pt x="1650587" y="1396781"/>
                  <a:pt x="1649214" y="1400242"/>
                </a:cubicBezTo>
                <a:lnTo>
                  <a:pt x="1644725" y="1400666"/>
                </a:lnTo>
                <a:lnTo>
                  <a:pt x="1644550" y="1402564"/>
                </a:lnTo>
                <a:lnTo>
                  <a:pt x="1637249" y="1403521"/>
                </a:lnTo>
                <a:lnTo>
                  <a:pt x="1639602" y="1408969"/>
                </a:lnTo>
                <a:cubicBezTo>
                  <a:pt x="1639784" y="1411079"/>
                  <a:pt x="1637764" y="1412317"/>
                  <a:pt x="1635478" y="1412939"/>
                </a:cubicBezTo>
                <a:close/>
                <a:moveTo>
                  <a:pt x="1119676" y="1659375"/>
                </a:moveTo>
                <a:cubicBezTo>
                  <a:pt x="1117239" y="1660468"/>
                  <a:pt x="1117239" y="1660468"/>
                  <a:pt x="1115509" y="1659782"/>
                </a:cubicBezTo>
                <a:cubicBezTo>
                  <a:pt x="1113779" y="1659095"/>
                  <a:pt x="1112754" y="1656629"/>
                  <a:pt x="1111730" y="1654162"/>
                </a:cubicBezTo>
                <a:cubicBezTo>
                  <a:pt x="1114167" y="1653069"/>
                  <a:pt x="1113143" y="1650603"/>
                  <a:pt x="1117310" y="1650196"/>
                </a:cubicBezTo>
                <a:cubicBezTo>
                  <a:pt x="1119040" y="1650883"/>
                  <a:pt x="1122819" y="1656502"/>
                  <a:pt x="1119676" y="1659375"/>
                </a:cubicBezTo>
                <a:close/>
                <a:moveTo>
                  <a:pt x="1216944" y="1613985"/>
                </a:moveTo>
                <a:cubicBezTo>
                  <a:pt x="1216944" y="1613985"/>
                  <a:pt x="1216944" y="1613985"/>
                  <a:pt x="1214551" y="1614967"/>
                </a:cubicBezTo>
                <a:cubicBezTo>
                  <a:pt x="1212821" y="1614280"/>
                  <a:pt x="1212821" y="1614280"/>
                  <a:pt x="1212821" y="1614280"/>
                </a:cubicBezTo>
                <a:cubicBezTo>
                  <a:pt x="1212821" y="1614280"/>
                  <a:pt x="1212821" y="1614280"/>
                  <a:pt x="1211753" y="1611925"/>
                </a:cubicBezTo>
                <a:cubicBezTo>
                  <a:pt x="1212415" y="1610256"/>
                  <a:pt x="1212415" y="1610256"/>
                  <a:pt x="1212415" y="1610256"/>
                </a:cubicBezTo>
                <a:cubicBezTo>
                  <a:pt x="1212415" y="1610256"/>
                  <a:pt x="1212415" y="1610256"/>
                  <a:pt x="1215469" y="1607606"/>
                </a:cubicBezTo>
                <a:cubicBezTo>
                  <a:pt x="1214807" y="1609275"/>
                  <a:pt x="1214807" y="1609275"/>
                  <a:pt x="1214807" y="1609275"/>
                </a:cubicBezTo>
                <a:cubicBezTo>
                  <a:pt x="1216537" y="1609961"/>
                  <a:pt x="1216537" y="1609961"/>
                  <a:pt x="1217199" y="1608293"/>
                </a:cubicBezTo>
                <a:cubicBezTo>
                  <a:pt x="1217199" y="1608293"/>
                  <a:pt x="1217199" y="1608293"/>
                  <a:pt x="1217606" y="1612317"/>
                </a:cubicBezTo>
                <a:cubicBezTo>
                  <a:pt x="1217606" y="1612317"/>
                  <a:pt x="1217606" y="1612317"/>
                  <a:pt x="1216944" y="1613985"/>
                </a:cubicBezTo>
                <a:close/>
                <a:moveTo>
                  <a:pt x="1185817" y="1636182"/>
                </a:moveTo>
                <a:cubicBezTo>
                  <a:pt x="1180922" y="1638244"/>
                  <a:pt x="1176713" y="1638577"/>
                  <a:pt x="1174951" y="1637878"/>
                </a:cubicBezTo>
                <a:cubicBezTo>
                  <a:pt x="1169668" y="1635781"/>
                  <a:pt x="1175161" y="1621939"/>
                  <a:pt x="1184654" y="1623703"/>
                </a:cubicBezTo>
                <a:cubicBezTo>
                  <a:pt x="1188176" y="1625101"/>
                  <a:pt x="1185430" y="1632022"/>
                  <a:pt x="1185817" y="1636182"/>
                </a:cubicBezTo>
                <a:close/>
                <a:moveTo>
                  <a:pt x="1583027" y="1449607"/>
                </a:moveTo>
                <a:cubicBezTo>
                  <a:pt x="1581014" y="1444946"/>
                  <a:pt x="1584006" y="1442271"/>
                  <a:pt x="1585675" y="1442934"/>
                </a:cubicBezTo>
                <a:cubicBezTo>
                  <a:pt x="1587343" y="1443596"/>
                  <a:pt x="1586681" y="1445264"/>
                  <a:pt x="1588350" y="1445926"/>
                </a:cubicBezTo>
                <a:cubicBezTo>
                  <a:pt x="1588350" y="1445926"/>
                  <a:pt x="1588350" y="1445926"/>
                  <a:pt x="1583027" y="1449607"/>
                </a:cubicBezTo>
                <a:close/>
                <a:moveTo>
                  <a:pt x="1208167" y="1628313"/>
                </a:moveTo>
                <a:cubicBezTo>
                  <a:pt x="1207207" y="1629434"/>
                  <a:pt x="1205357" y="1630202"/>
                  <a:pt x="1204467" y="1629849"/>
                </a:cubicBezTo>
                <a:cubicBezTo>
                  <a:pt x="1202688" y="1629143"/>
                  <a:pt x="1201594" y="1626706"/>
                  <a:pt x="1202281" y="1624976"/>
                </a:cubicBezTo>
                <a:cubicBezTo>
                  <a:pt x="1202281" y="1624976"/>
                  <a:pt x="1202281" y="1624976"/>
                  <a:pt x="1206527" y="1624658"/>
                </a:cubicBezTo>
                <a:cubicBezTo>
                  <a:pt x="1209197" y="1625717"/>
                  <a:pt x="1209127" y="1627192"/>
                  <a:pt x="1208167" y="1628313"/>
                </a:cubicBezTo>
                <a:close/>
                <a:moveTo>
                  <a:pt x="1615298" y="1435424"/>
                </a:moveTo>
                <a:cubicBezTo>
                  <a:pt x="1614954" y="1431424"/>
                  <a:pt x="1610955" y="1431769"/>
                  <a:pt x="1612279" y="1428432"/>
                </a:cubicBezTo>
                <a:cubicBezTo>
                  <a:pt x="1614610" y="1427425"/>
                  <a:pt x="1616278" y="1428088"/>
                  <a:pt x="1617946" y="1428750"/>
                </a:cubicBezTo>
                <a:cubicBezTo>
                  <a:pt x="1618953" y="1431080"/>
                  <a:pt x="1617629" y="1434417"/>
                  <a:pt x="1615298" y="1435424"/>
                </a:cubicBezTo>
                <a:close/>
                <a:moveTo>
                  <a:pt x="653887" y="1894706"/>
                </a:moveTo>
                <a:cubicBezTo>
                  <a:pt x="649775" y="1896340"/>
                  <a:pt x="649719" y="1893576"/>
                  <a:pt x="646960" y="1893744"/>
                </a:cubicBezTo>
                <a:cubicBezTo>
                  <a:pt x="646849" y="1888215"/>
                  <a:pt x="649609" y="1888047"/>
                  <a:pt x="652369" y="1887880"/>
                </a:cubicBezTo>
                <a:cubicBezTo>
                  <a:pt x="652369" y="1887880"/>
                  <a:pt x="652369" y="1887880"/>
                  <a:pt x="653887" y="1894706"/>
                </a:cubicBezTo>
                <a:close/>
                <a:moveTo>
                  <a:pt x="531166" y="1953895"/>
                </a:moveTo>
                <a:cubicBezTo>
                  <a:pt x="529570" y="1955322"/>
                  <a:pt x="527260" y="1955950"/>
                  <a:pt x="526371" y="1955597"/>
                </a:cubicBezTo>
                <a:cubicBezTo>
                  <a:pt x="526003" y="1951331"/>
                  <a:pt x="528122" y="1945992"/>
                  <a:pt x="531682" y="1947404"/>
                </a:cubicBezTo>
                <a:cubicBezTo>
                  <a:pt x="533645" y="1950243"/>
                  <a:pt x="532762" y="1952468"/>
                  <a:pt x="531166" y="1953895"/>
                </a:cubicBezTo>
                <a:close/>
                <a:moveTo>
                  <a:pt x="1750292" y="1377407"/>
                </a:moveTo>
                <a:cubicBezTo>
                  <a:pt x="1749248" y="1374847"/>
                  <a:pt x="1746732" y="1375995"/>
                  <a:pt x="1746424" y="1371581"/>
                </a:cubicBezTo>
                <a:cubicBezTo>
                  <a:pt x="1749675" y="1368579"/>
                  <a:pt x="1749675" y="1368579"/>
                  <a:pt x="1749675" y="1368579"/>
                </a:cubicBezTo>
                <a:cubicBezTo>
                  <a:pt x="1749983" y="1372993"/>
                  <a:pt x="1754587" y="1376966"/>
                  <a:pt x="1750292" y="1377407"/>
                </a:cubicBezTo>
                <a:close/>
                <a:moveTo>
                  <a:pt x="1669606" y="1416632"/>
                </a:moveTo>
                <a:lnTo>
                  <a:pt x="1661553" y="1409686"/>
                </a:lnTo>
                <a:lnTo>
                  <a:pt x="1658469" y="1411056"/>
                </a:lnTo>
                <a:cubicBezTo>
                  <a:pt x="1656133" y="1411380"/>
                  <a:pt x="1654095" y="1411573"/>
                  <a:pt x="1654599" y="1412774"/>
                </a:cubicBezTo>
                <a:cubicBezTo>
                  <a:pt x="1652904" y="1412102"/>
                  <a:pt x="1653269" y="1406238"/>
                  <a:pt x="1652261" y="1403835"/>
                </a:cubicBezTo>
                <a:cubicBezTo>
                  <a:pt x="1654643" y="1402777"/>
                  <a:pt x="1657024" y="1401720"/>
                  <a:pt x="1658719" y="1402392"/>
                </a:cubicBezTo>
                <a:lnTo>
                  <a:pt x="1662051" y="1406183"/>
                </a:lnTo>
                <a:lnTo>
                  <a:pt x="1662873" y="1404580"/>
                </a:lnTo>
                <a:cubicBezTo>
                  <a:pt x="1663409" y="1403229"/>
                  <a:pt x="1664377" y="1402050"/>
                  <a:pt x="1667688" y="1401279"/>
                </a:cubicBezTo>
                <a:cubicBezTo>
                  <a:pt x="1674609" y="1404025"/>
                  <a:pt x="1675211" y="1412602"/>
                  <a:pt x="1669606" y="1416632"/>
                </a:cubicBezTo>
                <a:close/>
                <a:moveTo>
                  <a:pt x="1078951" y="1699995"/>
                </a:moveTo>
                <a:cubicBezTo>
                  <a:pt x="1078289" y="1701663"/>
                  <a:pt x="1076594" y="1700990"/>
                  <a:pt x="1076594" y="1700990"/>
                </a:cubicBezTo>
                <a:cubicBezTo>
                  <a:pt x="1073205" y="1699645"/>
                  <a:pt x="1070477" y="1696632"/>
                  <a:pt x="1068782" y="1695959"/>
                </a:cubicBezTo>
                <a:cubicBezTo>
                  <a:pt x="1068411" y="1691949"/>
                  <a:pt x="1075191" y="1694640"/>
                  <a:pt x="1077548" y="1693644"/>
                </a:cubicBezTo>
                <a:cubicBezTo>
                  <a:pt x="1080276" y="1696658"/>
                  <a:pt x="1075562" y="1698649"/>
                  <a:pt x="1077257" y="1699322"/>
                </a:cubicBezTo>
                <a:cubicBezTo>
                  <a:pt x="1077257" y="1699322"/>
                  <a:pt x="1077257" y="1699322"/>
                  <a:pt x="1078951" y="1699995"/>
                </a:cubicBezTo>
                <a:close/>
                <a:moveTo>
                  <a:pt x="1730034" y="1391686"/>
                </a:moveTo>
                <a:cubicBezTo>
                  <a:pt x="1728254" y="1390980"/>
                  <a:pt x="1727180" y="1388493"/>
                  <a:pt x="1726107" y="1386008"/>
                </a:cubicBezTo>
                <a:cubicBezTo>
                  <a:pt x="1731785" y="1382081"/>
                  <a:pt x="1731785" y="1382081"/>
                  <a:pt x="1731785" y="1382081"/>
                </a:cubicBezTo>
                <a:cubicBezTo>
                  <a:pt x="1733932" y="1387053"/>
                  <a:pt x="1735006" y="1389539"/>
                  <a:pt x="1730034" y="1391686"/>
                </a:cubicBezTo>
                <a:close/>
                <a:moveTo>
                  <a:pt x="1643943" y="1434411"/>
                </a:moveTo>
                <a:cubicBezTo>
                  <a:pt x="1642536" y="1433113"/>
                  <a:pt x="1642426" y="1430407"/>
                  <a:pt x="1642317" y="1427702"/>
                </a:cubicBezTo>
                <a:cubicBezTo>
                  <a:pt x="1649027" y="1426076"/>
                  <a:pt x="1649027" y="1426076"/>
                  <a:pt x="1649027" y="1426076"/>
                </a:cubicBezTo>
                <a:cubicBezTo>
                  <a:pt x="1649245" y="1431487"/>
                  <a:pt x="1649354" y="1434193"/>
                  <a:pt x="1643943" y="1434411"/>
                </a:cubicBezTo>
                <a:close/>
                <a:moveTo>
                  <a:pt x="1687334" y="1419098"/>
                </a:moveTo>
                <a:cubicBezTo>
                  <a:pt x="1685054" y="1421059"/>
                  <a:pt x="1681744" y="1421830"/>
                  <a:pt x="1678283" y="1420457"/>
                </a:cubicBezTo>
                <a:cubicBezTo>
                  <a:pt x="1674522" y="1414795"/>
                  <a:pt x="1678697" y="1414367"/>
                  <a:pt x="1678396" y="1410079"/>
                </a:cubicBezTo>
                <a:cubicBezTo>
                  <a:pt x="1682571" y="1409651"/>
                  <a:pt x="1686747" y="1409224"/>
                  <a:pt x="1690207" y="1410597"/>
                </a:cubicBezTo>
                <a:cubicBezTo>
                  <a:pt x="1690865" y="1413985"/>
                  <a:pt x="1689615" y="1417136"/>
                  <a:pt x="1687334" y="1419098"/>
                </a:cubicBezTo>
                <a:close/>
                <a:moveTo>
                  <a:pt x="1667977" y="1428360"/>
                </a:moveTo>
                <a:cubicBezTo>
                  <a:pt x="1667922" y="1425595"/>
                  <a:pt x="1665162" y="1425763"/>
                  <a:pt x="1666459" y="1421533"/>
                </a:cubicBezTo>
                <a:cubicBezTo>
                  <a:pt x="1670571" y="1419899"/>
                  <a:pt x="1670571" y="1419899"/>
                  <a:pt x="1670571" y="1419899"/>
                </a:cubicBezTo>
                <a:cubicBezTo>
                  <a:pt x="1669274" y="1424129"/>
                  <a:pt x="1672144" y="1429490"/>
                  <a:pt x="1667977" y="1428360"/>
                </a:cubicBezTo>
                <a:close/>
                <a:moveTo>
                  <a:pt x="1386348" y="1563070"/>
                </a:moveTo>
                <a:cubicBezTo>
                  <a:pt x="1381087" y="1563282"/>
                  <a:pt x="1377088" y="1562127"/>
                  <a:pt x="1375720" y="1560865"/>
                </a:cubicBezTo>
                <a:cubicBezTo>
                  <a:pt x="1374352" y="1559602"/>
                  <a:pt x="1371615" y="1557078"/>
                  <a:pt x="1372771" y="1553079"/>
                </a:cubicBezTo>
                <a:cubicBezTo>
                  <a:pt x="1375401" y="1552973"/>
                  <a:pt x="1376664" y="1551604"/>
                  <a:pt x="1375295" y="1550342"/>
                </a:cubicBezTo>
                <a:cubicBezTo>
                  <a:pt x="1380556" y="1550130"/>
                  <a:pt x="1381925" y="1551392"/>
                  <a:pt x="1384662" y="1553916"/>
                </a:cubicBezTo>
                <a:cubicBezTo>
                  <a:pt x="1386030" y="1555178"/>
                  <a:pt x="1387504" y="1559071"/>
                  <a:pt x="1386348" y="1563070"/>
                </a:cubicBezTo>
                <a:close/>
                <a:moveTo>
                  <a:pt x="1447623" y="1534499"/>
                </a:moveTo>
                <a:cubicBezTo>
                  <a:pt x="1447623" y="1534499"/>
                  <a:pt x="1447623" y="1534499"/>
                  <a:pt x="1442962" y="1536512"/>
                </a:cubicBezTo>
                <a:cubicBezTo>
                  <a:pt x="1440287" y="1533519"/>
                  <a:pt x="1440949" y="1531851"/>
                  <a:pt x="1443942" y="1529176"/>
                </a:cubicBezTo>
                <a:cubicBezTo>
                  <a:pt x="1445610" y="1529838"/>
                  <a:pt x="1446617" y="1532169"/>
                  <a:pt x="1447623" y="1534499"/>
                </a:cubicBezTo>
                <a:close/>
                <a:moveTo>
                  <a:pt x="1552656" y="1484680"/>
                </a:moveTo>
                <a:cubicBezTo>
                  <a:pt x="1550740" y="1485722"/>
                  <a:pt x="1548048" y="1486198"/>
                  <a:pt x="1545964" y="1486402"/>
                </a:cubicBezTo>
                <a:cubicBezTo>
                  <a:pt x="1546670" y="1484622"/>
                  <a:pt x="1547377" y="1482842"/>
                  <a:pt x="1546352" y="1480376"/>
                </a:cubicBezTo>
                <a:cubicBezTo>
                  <a:pt x="1548789" y="1479283"/>
                  <a:pt x="1551544" y="1482436"/>
                  <a:pt x="1554687" y="1479563"/>
                </a:cubicBezTo>
                <a:cubicBezTo>
                  <a:pt x="1555711" y="1482029"/>
                  <a:pt x="1554572" y="1483637"/>
                  <a:pt x="1552656" y="1484680"/>
                </a:cubicBezTo>
                <a:close/>
                <a:moveTo>
                  <a:pt x="1603928" y="1466968"/>
                </a:moveTo>
                <a:cubicBezTo>
                  <a:pt x="1601207" y="1467172"/>
                  <a:pt x="1598487" y="1467376"/>
                  <a:pt x="1597118" y="1466114"/>
                </a:cubicBezTo>
                <a:cubicBezTo>
                  <a:pt x="1595717" y="1459395"/>
                  <a:pt x="1595717" y="1459395"/>
                  <a:pt x="1595717" y="1459395"/>
                </a:cubicBezTo>
                <a:cubicBezTo>
                  <a:pt x="1599790" y="1457725"/>
                  <a:pt x="1601159" y="1458987"/>
                  <a:pt x="1602527" y="1460249"/>
                </a:cubicBezTo>
                <a:cubicBezTo>
                  <a:pt x="1603896" y="1461512"/>
                  <a:pt x="1605264" y="1462774"/>
                  <a:pt x="1603928" y="1466968"/>
                </a:cubicBezTo>
                <a:close/>
                <a:moveTo>
                  <a:pt x="1026053" y="1742450"/>
                </a:moveTo>
                <a:cubicBezTo>
                  <a:pt x="1026053" y="1742450"/>
                  <a:pt x="1026053" y="1742450"/>
                  <a:pt x="1021905" y="1742807"/>
                </a:cubicBezTo>
                <a:cubicBezTo>
                  <a:pt x="1020861" y="1740390"/>
                  <a:pt x="1016357" y="1736599"/>
                  <a:pt x="1022235" y="1736929"/>
                </a:cubicBezTo>
                <a:cubicBezTo>
                  <a:pt x="1023965" y="1737616"/>
                  <a:pt x="1025696" y="1738302"/>
                  <a:pt x="1026053" y="1742450"/>
                </a:cubicBezTo>
                <a:close/>
                <a:moveTo>
                  <a:pt x="1414255" y="1558023"/>
                </a:moveTo>
                <a:cubicBezTo>
                  <a:pt x="1411767" y="1559039"/>
                  <a:pt x="1409279" y="1560054"/>
                  <a:pt x="1407478" y="1559340"/>
                </a:cubicBezTo>
                <a:cubicBezTo>
                  <a:pt x="1405677" y="1558625"/>
                  <a:pt x="1402762" y="1555465"/>
                  <a:pt x="1402335" y="1551290"/>
                </a:cubicBezTo>
                <a:cubicBezTo>
                  <a:pt x="1403708" y="1547829"/>
                  <a:pt x="1407996" y="1547528"/>
                  <a:pt x="1409797" y="1548243"/>
                </a:cubicBezTo>
                <a:cubicBezTo>
                  <a:pt x="1413399" y="1549672"/>
                  <a:pt x="1416315" y="1552832"/>
                  <a:pt x="1414255" y="1558023"/>
                </a:cubicBezTo>
                <a:close/>
                <a:moveTo>
                  <a:pt x="1783466" y="1383056"/>
                </a:moveTo>
                <a:cubicBezTo>
                  <a:pt x="1781833" y="1384468"/>
                  <a:pt x="1779449" y="1385067"/>
                  <a:pt x="1777595" y="1384331"/>
                </a:cubicBezTo>
                <a:cubicBezTo>
                  <a:pt x="1775741" y="1383596"/>
                  <a:pt x="1774594" y="1381080"/>
                  <a:pt x="1775300" y="1379301"/>
                </a:cubicBezTo>
                <a:cubicBezTo>
                  <a:pt x="1777860" y="1378256"/>
                  <a:pt x="1781127" y="1375432"/>
                  <a:pt x="1784834" y="1376904"/>
                </a:cubicBezTo>
                <a:cubicBezTo>
                  <a:pt x="1785982" y="1379419"/>
                  <a:pt x="1785099" y="1381644"/>
                  <a:pt x="1783466" y="1383056"/>
                </a:cubicBezTo>
                <a:close/>
                <a:moveTo>
                  <a:pt x="1050889" y="1731776"/>
                </a:moveTo>
                <a:cubicBezTo>
                  <a:pt x="1049035" y="1731041"/>
                  <a:pt x="1048373" y="1732709"/>
                  <a:pt x="1046519" y="1731973"/>
                </a:cubicBezTo>
                <a:cubicBezTo>
                  <a:pt x="1044665" y="1731238"/>
                  <a:pt x="1045327" y="1729569"/>
                  <a:pt x="1044136" y="1727165"/>
                </a:cubicBezTo>
                <a:cubicBezTo>
                  <a:pt x="1047314" y="1724564"/>
                  <a:pt x="1048506" y="1726968"/>
                  <a:pt x="1051022" y="1726035"/>
                </a:cubicBezTo>
                <a:cubicBezTo>
                  <a:pt x="1052213" y="1728439"/>
                  <a:pt x="1049697" y="1729372"/>
                  <a:pt x="1050889" y="1731776"/>
                </a:cubicBezTo>
                <a:close/>
                <a:moveTo>
                  <a:pt x="1632895" y="1460522"/>
                </a:moveTo>
                <a:cubicBezTo>
                  <a:pt x="1628822" y="1462192"/>
                  <a:pt x="1627454" y="1460930"/>
                  <a:pt x="1626085" y="1459667"/>
                </a:cubicBezTo>
                <a:cubicBezTo>
                  <a:pt x="1624717" y="1458405"/>
                  <a:pt x="1623348" y="1457143"/>
                  <a:pt x="1624685" y="1452949"/>
                </a:cubicBezTo>
                <a:cubicBezTo>
                  <a:pt x="1624685" y="1452949"/>
                  <a:pt x="1624685" y="1452949"/>
                  <a:pt x="1631494" y="1453803"/>
                </a:cubicBezTo>
                <a:cubicBezTo>
                  <a:pt x="1632863" y="1455065"/>
                  <a:pt x="1632879" y="1457794"/>
                  <a:pt x="1632895" y="1460522"/>
                </a:cubicBezTo>
                <a:close/>
                <a:moveTo>
                  <a:pt x="1288190" y="1625466"/>
                </a:moveTo>
                <a:cubicBezTo>
                  <a:pt x="1286535" y="1626258"/>
                  <a:pt x="1284350" y="1626356"/>
                  <a:pt x="1283423" y="1625988"/>
                </a:cubicBezTo>
                <a:cubicBezTo>
                  <a:pt x="1281569" y="1625253"/>
                  <a:pt x="1279715" y="1624517"/>
                  <a:pt x="1280377" y="1622849"/>
                </a:cubicBezTo>
                <a:cubicBezTo>
                  <a:pt x="1281039" y="1621180"/>
                  <a:pt x="1283555" y="1620248"/>
                  <a:pt x="1283555" y="1620248"/>
                </a:cubicBezTo>
                <a:cubicBezTo>
                  <a:pt x="1285409" y="1620983"/>
                  <a:pt x="1285409" y="1620983"/>
                  <a:pt x="1285409" y="1620983"/>
                </a:cubicBezTo>
                <a:cubicBezTo>
                  <a:pt x="1285409" y="1620983"/>
                  <a:pt x="1287263" y="1621719"/>
                  <a:pt x="1289779" y="1620786"/>
                </a:cubicBezTo>
                <a:cubicBezTo>
                  <a:pt x="1290971" y="1623190"/>
                  <a:pt x="1289845" y="1624675"/>
                  <a:pt x="1288190" y="1625466"/>
                </a:cubicBezTo>
                <a:close/>
                <a:moveTo>
                  <a:pt x="1563541" y="1496760"/>
                </a:moveTo>
                <a:cubicBezTo>
                  <a:pt x="1562676" y="1498051"/>
                  <a:pt x="1561431" y="1498694"/>
                  <a:pt x="1559429" y="1498041"/>
                </a:cubicBezTo>
                <a:cubicBezTo>
                  <a:pt x="1556397" y="1492856"/>
                  <a:pt x="1560184" y="1491574"/>
                  <a:pt x="1565379" y="1491590"/>
                </a:cubicBezTo>
                <a:cubicBezTo>
                  <a:pt x="1564893" y="1493530"/>
                  <a:pt x="1564407" y="1495469"/>
                  <a:pt x="1563541" y="1496760"/>
                </a:cubicBezTo>
                <a:close/>
                <a:moveTo>
                  <a:pt x="1757552" y="1404918"/>
                </a:moveTo>
                <a:cubicBezTo>
                  <a:pt x="1752570" y="1407018"/>
                  <a:pt x="1751477" y="1404546"/>
                  <a:pt x="1747193" y="1404885"/>
                </a:cubicBezTo>
                <a:cubicBezTo>
                  <a:pt x="1741727" y="1392523"/>
                  <a:pt x="1750993" y="1390084"/>
                  <a:pt x="1756369" y="1392217"/>
                </a:cubicBezTo>
                <a:cubicBezTo>
                  <a:pt x="1761746" y="1394351"/>
                  <a:pt x="1763932" y="1399296"/>
                  <a:pt x="1757552" y="1404918"/>
                </a:cubicBezTo>
                <a:close/>
                <a:moveTo>
                  <a:pt x="1729099" y="1420022"/>
                </a:moveTo>
                <a:cubicBezTo>
                  <a:pt x="1725897" y="1423043"/>
                  <a:pt x="1724167" y="1422356"/>
                  <a:pt x="1722436" y="1421670"/>
                </a:cubicBezTo>
                <a:cubicBezTo>
                  <a:pt x="1720706" y="1420983"/>
                  <a:pt x="1718976" y="1420296"/>
                  <a:pt x="1718717" y="1415902"/>
                </a:cubicBezTo>
                <a:cubicBezTo>
                  <a:pt x="1718717" y="1415902"/>
                  <a:pt x="1718717" y="1415902"/>
                  <a:pt x="1725379" y="1414254"/>
                </a:cubicBezTo>
                <a:cubicBezTo>
                  <a:pt x="1727110" y="1414941"/>
                  <a:pt x="1728104" y="1417481"/>
                  <a:pt x="1729099" y="1420022"/>
                </a:cubicBezTo>
                <a:close/>
                <a:moveTo>
                  <a:pt x="1526877" y="1516376"/>
                </a:moveTo>
                <a:lnTo>
                  <a:pt x="1523930" y="1510988"/>
                </a:lnTo>
                <a:lnTo>
                  <a:pt x="1522279" y="1512979"/>
                </a:lnTo>
                <a:cubicBezTo>
                  <a:pt x="1518280" y="1511822"/>
                  <a:pt x="1515649" y="1511929"/>
                  <a:pt x="1514281" y="1510667"/>
                </a:cubicBezTo>
                <a:cubicBezTo>
                  <a:pt x="1512913" y="1509405"/>
                  <a:pt x="1514175" y="1508036"/>
                  <a:pt x="1512807" y="1506774"/>
                </a:cubicBezTo>
                <a:cubicBezTo>
                  <a:pt x="1511332" y="1502881"/>
                  <a:pt x="1515331" y="1504037"/>
                  <a:pt x="1515225" y="1501406"/>
                </a:cubicBezTo>
                <a:lnTo>
                  <a:pt x="1519015" y="1502007"/>
                </a:lnTo>
                <a:lnTo>
                  <a:pt x="1518484" y="1501036"/>
                </a:lnTo>
                <a:cubicBezTo>
                  <a:pt x="1517131" y="1499788"/>
                  <a:pt x="1517131" y="1499788"/>
                  <a:pt x="1517131" y="1499788"/>
                </a:cubicBezTo>
                <a:cubicBezTo>
                  <a:pt x="1519746" y="1499667"/>
                  <a:pt x="1519993" y="1497363"/>
                  <a:pt x="1520071" y="1494902"/>
                </a:cubicBezTo>
                <a:lnTo>
                  <a:pt x="1521840" y="1489554"/>
                </a:lnTo>
                <a:lnTo>
                  <a:pt x="1519561" y="1490162"/>
                </a:lnTo>
                <a:cubicBezTo>
                  <a:pt x="1519561" y="1490162"/>
                  <a:pt x="1516755" y="1490162"/>
                  <a:pt x="1516755" y="1490162"/>
                </a:cubicBezTo>
                <a:cubicBezTo>
                  <a:pt x="1513949" y="1490162"/>
                  <a:pt x="1511142" y="1490162"/>
                  <a:pt x="1505529" y="1490162"/>
                </a:cubicBezTo>
                <a:cubicBezTo>
                  <a:pt x="1502723" y="1490162"/>
                  <a:pt x="1499917" y="1490162"/>
                  <a:pt x="1497110" y="1490162"/>
                </a:cubicBezTo>
                <a:cubicBezTo>
                  <a:pt x="1497110" y="1490162"/>
                  <a:pt x="1494304" y="1490162"/>
                  <a:pt x="1494304" y="1490162"/>
                </a:cubicBezTo>
                <a:cubicBezTo>
                  <a:pt x="1480272" y="1492967"/>
                  <a:pt x="1483078" y="1512608"/>
                  <a:pt x="1469046" y="1518219"/>
                </a:cubicBezTo>
                <a:cubicBezTo>
                  <a:pt x="1466240" y="1521025"/>
                  <a:pt x="1463434" y="1521025"/>
                  <a:pt x="1460627" y="1521025"/>
                </a:cubicBezTo>
                <a:cubicBezTo>
                  <a:pt x="1457821" y="1521025"/>
                  <a:pt x="1455015" y="1521025"/>
                  <a:pt x="1452208" y="1521025"/>
                </a:cubicBezTo>
                <a:cubicBezTo>
                  <a:pt x="1449402" y="1518219"/>
                  <a:pt x="1446596" y="1518219"/>
                  <a:pt x="1443789" y="1518219"/>
                </a:cubicBezTo>
                <a:cubicBezTo>
                  <a:pt x="1440983" y="1518219"/>
                  <a:pt x="1438176" y="1518219"/>
                  <a:pt x="1435370" y="1518219"/>
                </a:cubicBezTo>
                <a:cubicBezTo>
                  <a:pt x="1421338" y="1521025"/>
                  <a:pt x="1415725" y="1537859"/>
                  <a:pt x="1401694" y="1540665"/>
                </a:cubicBezTo>
                <a:cubicBezTo>
                  <a:pt x="1384855" y="1540665"/>
                  <a:pt x="1376436" y="1523831"/>
                  <a:pt x="1356791" y="1523831"/>
                </a:cubicBezTo>
                <a:cubicBezTo>
                  <a:pt x="1356791" y="1523831"/>
                  <a:pt x="1353985" y="1523830"/>
                  <a:pt x="1353985" y="1523830"/>
                </a:cubicBezTo>
                <a:cubicBezTo>
                  <a:pt x="1337147" y="1523831"/>
                  <a:pt x="1331534" y="1540665"/>
                  <a:pt x="1309083" y="1540665"/>
                </a:cubicBezTo>
                <a:cubicBezTo>
                  <a:pt x="1309083" y="1540665"/>
                  <a:pt x="1306277" y="1540665"/>
                  <a:pt x="1306277" y="1540665"/>
                </a:cubicBezTo>
                <a:cubicBezTo>
                  <a:pt x="1292245" y="1537859"/>
                  <a:pt x="1283826" y="1523831"/>
                  <a:pt x="1272600" y="1521025"/>
                </a:cubicBezTo>
                <a:cubicBezTo>
                  <a:pt x="1266987" y="1518219"/>
                  <a:pt x="1259971" y="1517518"/>
                  <a:pt x="1252254" y="1516816"/>
                </a:cubicBezTo>
                <a:lnTo>
                  <a:pt x="1241419" y="1514959"/>
                </a:lnTo>
                <a:lnTo>
                  <a:pt x="1243564" y="1519400"/>
                </a:lnTo>
                <a:cubicBezTo>
                  <a:pt x="1244149" y="1521635"/>
                  <a:pt x="1243714" y="1523966"/>
                  <a:pt x="1240142" y="1525553"/>
                </a:cubicBezTo>
                <a:cubicBezTo>
                  <a:pt x="1237438" y="1522477"/>
                  <a:pt x="1237701" y="1520579"/>
                  <a:pt x="1238600" y="1518932"/>
                </a:cubicBezTo>
                <a:lnTo>
                  <a:pt x="1240442" y="1514792"/>
                </a:lnTo>
                <a:lnTo>
                  <a:pt x="1227698" y="1512608"/>
                </a:lnTo>
                <a:lnTo>
                  <a:pt x="1213853" y="1502688"/>
                </a:lnTo>
                <a:lnTo>
                  <a:pt x="1215107" y="1504513"/>
                </a:lnTo>
                <a:cubicBezTo>
                  <a:pt x="1215055" y="1505834"/>
                  <a:pt x="1213688" y="1506901"/>
                  <a:pt x="1210505" y="1507783"/>
                </a:cubicBezTo>
                <a:lnTo>
                  <a:pt x="1211596" y="1501071"/>
                </a:lnTo>
                <a:lnTo>
                  <a:pt x="1206650" y="1497527"/>
                </a:lnTo>
                <a:lnTo>
                  <a:pt x="1203739" y="1495732"/>
                </a:lnTo>
                <a:lnTo>
                  <a:pt x="1205711" y="1499529"/>
                </a:lnTo>
                <a:lnTo>
                  <a:pt x="1203178" y="1499747"/>
                </a:lnTo>
                <a:lnTo>
                  <a:pt x="1207198" y="1500937"/>
                </a:lnTo>
                <a:cubicBezTo>
                  <a:pt x="1210002" y="1505965"/>
                  <a:pt x="1202330" y="1506214"/>
                  <a:pt x="1199649" y="1503742"/>
                </a:cubicBezTo>
                <a:lnTo>
                  <a:pt x="1202109" y="1499839"/>
                </a:lnTo>
                <a:lnTo>
                  <a:pt x="1201445" y="1499896"/>
                </a:lnTo>
                <a:cubicBezTo>
                  <a:pt x="1202152" y="1498116"/>
                  <a:pt x="1201346" y="1496252"/>
                  <a:pt x="1200986" y="1494564"/>
                </a:cubicBezTo>
                <a:lnTo>
                  <a:pt x="1201194" y="1494162"/>
                </a:lnTo>
                <a:lnTo>
                  <a:pt x="1185603" y="1484550"/>
                </a:lnTo>
                <a:cubicBezTo>
                  <a:pt x="1182796" y="1481744"/>
                  <a:pt x="1179990" y="1481745"/>
                  <a:pt x="1177183" y="1481744"/>
                </a:cubicBezTo>
                <a:cubicBezTo>
                  <a:pt x="1174377" y="1481744"/>
                  <a:pt x="1171571" y="1481745"/>
                  <a:pt x="1168764" y="1481744"/>
                </a:cubicBezTo>
                <a:cubicBezTo>
                  <a:pt x="1165958" y="1484550"/>
                  <a:pt x="1163152" y="1484550"/>
                  <a:pt x="1160345" y="1484550"/>
                </a:cubicBezTo>
                <a:cubicBezTo>
                  <a:pt x="1157539" y="1484550"/>
                  <a:pt x="1151926" y="1481744"/>
                  <a:pt x="1146313" y="1478939"/>
                </a:cubicBezTo>
                <a:cubicBezTo>
                  <a:pt x="1143507" y="1474730"/>
                  <a:pt x="1142104" y="1469820"/>
                  <a:pt x="1141051" y="1464209"/>
                </a:cubicBezTo>
                <a:lnTo>
                  <a:pt x="1140999" y="1463893"/>
                </a:lnTo>
                <a:lnTo>
                  <a:pt x="1140530" y="1463707"/>
                </a:lnTo>
                <a:cubicBezTo>
                  <a:pt x="1140530" y="1463707"/>
                  <a:pt x="1138676" y="1462971"/>
                  <a:pt x="1138676" y="1462971"/>
                </a:cubicBezTo>
                <a:cubicBezTo>
                  <a:pt x="1139363" y="1461241"/>
                  <a:pt x="1141903" y="1460246"/>
                  <a:pt x="1140049" y="1459511"/>
                </a:cubicBezTo>
                <a:lnTo>
                  <a:pt x="1140255" y="1459430"/>
                </a:lnTo>
                <a:lnTo>
                  <a:pt x="1138087" y="1446429"/>
                </a:lnTo>
                <a:lnTo>
                  <a:pt x="1137593" y="1446233"/>
                </a:lnTo>
                <a:lnTo>
                  <a:pt x="1138005" y="1445937"/>
                </a:lnTo>
                <a:lnTo>
                  <a:pt x="1137894" y="1445270"/>
                </a:lnTo>
                <a:lnTo>
                  <a:pt x="1122469" y="1441264"/>
                </a:lnTo>
                <a:lnTo>
                  <a:pt x="1112034" y="1455969"/>
                </a:lnTo>
                <a:cubicBezTo>
                  <a:pt x="1105243" y="1459683"/>
                  <a:pt x="1097098" y="1461064"/>
                  <a:pt x="1091848" y="1458981"/>
                </a:cubicBezTo>
                <a:lnTo>
                  <a:pt x="1087004" y="1454354"/>
                </a:lnTo>
                <a:lnTo>
                  <a:pt x="1086466" y="1456327"/>
                </a:lnTo>
                <a:cubicBezTo>
                  <a:pt x="1086466" y="1456327"/>
                  <a:pt x="1086466" y="1456327"/>
                  <a:pt x="1085249" y="1457646"/>
                </a:cubicBezTo>
                <a:cubicBezTo>
                  <a:pt x="1085249" y="1457646"/>
                  <a:pt x="1085249" y="1457646"/>
                  <a:pt x="1082663" y="1457704"/>
                </a:cubicBezTo>
                <a:cubicBezTo>
                  <a:pt x="1081295" y="1456441"/>
                  <a:pt x="1081295" y="1456441"/>
                  <a:pt x="1081295" y="1456441"/>
                </a:cubicBezTo>
                <a:cubicBezTo>
                  <a:pt x="1081295" y="1456441"/>
                  <a:pt x="1081295" y="1456441"/>
                  <a:pt x="1081143" y="1453860"/>
                </a:cubicBezTo>
                <a:cubicBezTo>
                  <a:pt x="1082360" y="1452540"/>
                  <a:pt x="1082360" y="1452540"/>
                  <a:pt x="1082360" y="1452540"/>
                </a:cubicBezTo>
                <a:lnTo>
                  <a:pt x="1084541" y="1451751"/>
                </a:lnTo>
                <a:lnTo>
                  <a:pt x="1086208" y="1442325"/>
                </a:lnTo>
                <a:cubicBezTo>
                  <a:pt x="1088253" y="1439484"/>
                  <a:pt x="1091551" y="1437076"/>
                  <a:pt x="1095428" y="1435282"/>
                </a:cubicBezTo>
                <a:lnTo>
                  <a:pt x="1101664" y="1434795"/>
                </a:lnTo>
                <a:lnTo>
                  <a:pt x="1098035" y="1433433"/>
                </a:lnTo>
                <a:cubicBezTo>
                  <a:pt x="1094396" y="1431066"/>
                  <a:pt x="1091589" y="1427734"/>
                  <a:pt x="1090186" y="1422824"/>
                </a:cubicBezTo>
                <a:cubicBezTo>
                  <a:pt x="1087379" y="1425630"/>
                  <a:pt x="1078960" y="1425630"/>
                  <a:pt x="1073347" y="1425630"/>
                </a:cubicBezTo>
                <a:lnTo>
                  <a:pt x="1071550" y="1425181"/>
                </a:lnTo>
                <a:lnTo>
                  <a:pt x="1068203" y="1426421"/>
                </a:lnTo>
                <a:lnTo>
                  <a:pt x="1067027" y="1424050"/>
                </a:lnTo>
                <a:lnTo>
                  <a:pt x="1063209" y="1423096"/>
                </a:lnTo>
                <a:lnTo>
                  <a:pt x="1058691" y="1427993"/>
                </a:lnTo>
                <a:cubicBezTo>
                  <a:pt x="1058691" y="1427993"/>
                  <a:pt x="1057323" y="1426731"/>
                  <a:pt x="1057323" y="1426731"/>
                </a:cubicBezTo>
                <a:cubicBezTo>
                  <a:pt x="1055954" y="1425469"/>
                  <a:pt x="1055954" y="1425469"/>
                  <a:pt x="1055954" y="1425469"/>
                </a:cubicBezTo>
                <a:cubicBezTo>
                  <a:pt x="1055954" y="1425469"/>
                  <a:pt x="1054586" y="1424207"/>
                  <a:pt x="1054435" y="1421625"/>
                </a:cubicBezTo>
                <a:cubicBezTo>
                  <a:pt x="1056260" y="1419646"/>
                  <a:pt x="1058199" y="1419603"/>
                  <a:pt x="1059853" y="1420213"/>
                </a:cubicBezTo>
                <a:lnTo>
                  <a:pt x="1061839" y="1421554"/>
                </a:lnTo>
                <a:lnTo>
                  <a:pt x="1059886" y="1412785"/>
                </a:lnTo>
                <a:cubicBezTo>
                  <a:pt x="1061070" y="1403184"/>
                  <a:pt x="1070541" y="1394767"/>
                  <a:pt x="1070541" y="1386350"/>
                </a:cubicBezTo>
                <a:lnTo>
                  <a:pt x="1070239" y="1385763"/>
                </a:lnTo>
                <a:lnTo>
                  <a:pt x="1067250" y="1387418"/>
                </a:lnTo>
                <a:lnTo>
                  <a:pt x="1068440" y="1382271"/>
                </a:lnTo>
                <a:lnTo>
                  <a:pt x="1064578" y="1374776"/>
                </a:lnTo>
                <a:cubicBezTo>
                  <a:pt x="1061420" y="1370918"/>
                  <a:pt x="1057913" y="1366709"/>
                  <a:pt x="1056509" y="1361098"/>
                </a:cubicBezTo>
                <a:cubicBezTo>
                  <a:pt x="1042477" y="1366709"/>
                  <a:pt x="1036865" y="1377932"/>
                  <a:pt x="1022833" y="1389155"/>
                </a:cubicBezTo>
                <a:cubicBezTo>
                  <a:pt x="1014414" y="1394767"/>
                  <a:pt x="1000382" y="1403184"/>
                  <a:pt x="989156" y="1403184"/>
                </a:cubicBezTo>
                <a:lnTo>
                  <a:pt x="979716" y="1399180"/>
                </a:lnTo>
                <a:lnTo>
                  <a:pt x="978990" y="1399602"/>
                </a:lnTo>
                <a:lnTo>
                  <a:pt x="979314" y="1399009"/>
                </a:lnTo>
                <a:lnTo>
                  <a:pt x="977580" y="1398274"/>
                </a:lnTo>
                <a:cubicBezTo>
                  <a:pt x="974423" y="1394767"/>
                  <a:pt x="972318" y="1389155"/>
                  <a:pt x="972318" y="1380738"/>
                </a:cubicBezTo>
                <a:cubicBezTo>
                  <a:pt x="973721" y="1365306"/>
                  <a:pt x="984947" y="1355486"/>
                  <a:pt x="998277" y="1347420"/>
                </a:cubicBezTo>
                <a:lnTo>
                  <a:pt x="999708" y="1346575"/>
                </a:lnTo>
                <a:lnTo>
                  <a:pt x="994812" y="1338823"/>
                </a:lnTo>
                <a:cubicBezTo>
                  <a:pt x="1000534" y="1334978"/>
                  <a:pt x="1006955" y="1329372"/>
                  <a:pt x="1005427" y="1322650"/>
                </a:cubicBezTo>
                <a:cubicBezTo>
                  <a:pt x="1005427" y="1322650"/>
                  <a:pt x="1005427" y="1322650"/>
                  <a:pt x="1011149" y="1318805"/>
                </a:cubicBezTo>
                <a:cubicBezTo>
                  <a:pt x="1014774" y="1320243"/>
                  <a:pt x="1015189" y="1324485"/>
                  <a:pt x="1018116" y="1327685"/>
                </a:cubicBezTo>
                <a:cubicBezTo>
                  <a:pt x="1014206" y="1332249"/>
                  <a:pt x="1010996" y="1335052"/>
                  <a:pt x="1005558" y="1332894"/>
                </a:cubicBezTo>
                <a:cubicBezTo>
                  <a:pt x="1005416" y="1335896"/>
                  <a:pt x="1005902" y="1338637"/>
                  <a:pt x="1005481" y="1341018"/>
                </a:cubicBezTo>
                <a:lnTo>
                  <a:pt x="1001111" y="1345745"/>
                </a:lnTo>
                <a:lnTo>
                  <a:pt x="1036865" y="1324623"/>
                </a:lnTo>
                <a:lnTo>
                  <a:pt x="1034985" y="1322394"/>
                </a:lnTo>
                <a:lnTo>
                  <a:pt x="1031790" y="1324132"/>
                </a:lnTo>
                <a:cubicBezTo>
                  <a:pt x="1030317" y="1324385"/>
                  <a:pt x="1028348" y="1324502"/>
                  <a:pt x="1025080" y="1325355"/>
                </a:cubicBezTo>
                <a:cubicBezTo>
                  <a:pt x="1024969" y="1320096"/>
                  <a:pt x="1026868" y="1316692"/>
                  <a:pt x="1029131" y="1314912"/>
                </a:cubicBezTo>
                <a:lnTo>
                  <a:pt x="1029195" y="1314905"/>
                </a:lnTo>
                <a:lnTo>
                  <a:pt x="1029304" y="1314631"/>
                </a:lnTo>
                <a:lnTo>
                  <a:pt x="1029147" y="1305684"/>
                </a:lnTo>
                <a:cubicBezTo>
                  <a:pt x="1030550" y="1298670"/>
                  <a:pt x="1034058" y="1290954"/>
                  <a:pt x="1034058" y="1282537"/>
                </a:cubicBezTo>
                <a:lnTo>
                  <a:pt x="1026692" y="1268626"/>
                </a:lnTo>
                <a:lnTo>
                  <a:pt x="1024155" y="1268060"/>
                </a:lnTo>
                <a:cubicBezTo>
                  <a:pt x="1021387" y="1265507"/>
                  <a:pt x="1019911" y="1261553"/>
                  <a:pt x="1019820" y="1258875"/>
                </a:cubicBezTo>
                <a:lnTo>
                  <a:pt x="1020987" y="1256938"/>
                </a:lnTo>
                <a:lnTo>
                  <a:pt x="1017220" y="1248868"/>
                </a:lnTo>
                <a:cubicBezTo>
                  <a:pt x="1017220" y="1237645"/>
                  <a:pt x="1028446" y="1229228"/>
                  <a:pt x="1028446" y="1215199"/>
                </a:cubicBezTo>
                <a:cubicBezTo>
                  <a:pt x="1028446" y="1201171"/>
                  <a:pt x="1017220" y="1195559"/>
                  <a:pt x="1014414" y="1181531"/>
                </a:cubicBezTo>
                <a:lnTo>
                  <a:pt x="1018792" y="1175742"/>
                </a:lnTo>
                <a:lnTo>
                  <a:pt x="1019028" y="1171900"/>
                </a:lnTo>
                <a:cubicBezTo>
                  <a:pt x="1018770" y="1171288"/>
                  <a:pt x="1017905" y="1170945"/>
                  <a:pt x="1015659" y="1169035"/>
                </a:cubicBezTo>
                <a:lnTo>
                  <a:pt x="1023882" y="1159704"/>
                </a:lnTo>
                <a:lnTo>
                  <a:pt x="1023282" y="1144906"/>
                </a:lnTo>
                <a:lnTo>
                  <a:pt x="1020284" y="1147325"/>
                </a:lnTo>
                <a:cubicBezTo>
                  <a:pt x="1017608" y="1144179"/>
                  <a:pt x="1017230" y="1141424"/>
                  <a:pt x="1018124" y="1139173"/>
                </a:cubicBezTo>
                <a:lnTo>
                  <a:pt x="1022869" y="1134724"/>
                </a:lnTo>
                <a:lnTo>
                  <a:pt x="1022833" y="1133833"/>
                </a:lnTo>
                <a:cubicBezTo>
                  <a:pt x="1028446" y="1122610"/>
                  <a:pt x="1042477" y="1122610"/>
                  <a:pt x="1045284" y="1114193"/>
                </a:cubicBezTo>
                <a:lnTo>
                  <a:pt x="1046029" y="1107803"/>
                </a:lnTo>
                <a:lnTo>
                  <a:pt x="1044650" y="1103682"/>
                </a:lnTo>
                <a:cubicBezTo>
                  <a:pt x="1044429" y="1103022"/>
                  <a:pt x="1044429" y="1103022"/>
                  <a:pt x="1044429" y="1103022"/>
                </a:cubicBezTo>
                <a:lnTo>
                  <a:pt x="1046731" y="1101786"/>
                </a:lnTo>
                <a:lnTo>
                  <a:pt x="1047422" y="1095868"/>
                </a:lnTo>
                <a:lnTo>
                  <a:pt x="1042574" y="1086522"/>
                </a:lnTo>
                <a:lnTo>
                  <a:pt x="1047851" y="1086434"/>
                </a:lnTo>
                <a:lnTo>
                  <a:pt x="1048090" y="1072107"/>
                </a:lnTo>
                <a:lnTo>
                  <a:pt x="1050816" y="1069469"/>
                </a:lnTo>
                <a:lnTo>
                  <a:pt x="1049475" y="1067020"/>
                </a:lnTo>
                <a:cubicBezTo>
                  <a:pt x="1049684" y="1063281"/>
                  <a:pt x="1051963" y="1060107"/>
                  <a:pt x="1056715" y="1060974"/>
                </a:cubicBezTo>
                <a:lnTo>
                  <a:pt x="1056995" y="1063491"/>
                </a:lnTo>
                <a:lnTo>
                  <a:pt x="1058965" y="1061585"/>
                </a:lnTo>
                <a:cubicBezTo>
                  <a:pt x="1062824" y="1057376"/>
                  <a:pt x="1066332" y="1052466"/>
                  <a:pt x="1067735" y="1046855"/>
                </a:cubicBezTo>
                <a:cubicBezTo>
                  <a:pt x="1073347" y="1041244"/>
                  <a:pt x="1073347" y="1032826"/>
                  <a:pt x="1076154" y="1027215"/>
                </a:cubicBezTo>
                <a:cubicBezTo>
                  <a:pt x="1081767" y="1018798"/>
                  <a:pt x="1101411" y="1013186"/>
                  <a:pt x="1109830" y="1001963"/>
                </a:cubicBezTo>
                <a:lnTo>
                  <a:pt x="1114307" y="993012"/>
                </a:lnTo>
                <a:lnTo>
                  <a:pt x="1114214" y="992056"/>
                </a:lnTo>
                <a:lnTo>
                  <a:pt x="1114870" y="991887"/>
                </a:lnTo>
                <a:lnTo>
                  <a:pt x="1115443" y="990740"/>
                </a:lnTo>
                <a:lnTo>
                  <a:pt x="1120810" y="980009"/>
                </a:lnTo>
                <a:lnTo>
                  <a:pt x="1120216" y="980033"/>
                </a:lnTo>
                <a:cubicBezTo>
                  <a:pt x="1119532" y="979402"/>
                  <a:pt x="1120794" y="978033"/>
                  <a:pt x="1122714" y="976638"/>
                </a:cubicBezTo>
                <a:lnTo>
                  <a:pt x="1122868" y="976554"/>
                </a:lnTo>
                <a:lnTo>
                  <a:pt x="1121889" y="972874"/>
                </a:lnTo>
                <a:cubicBezTo>
                  <a:pt x="1125598" y="968853"/>
                  <a:pt x="1127005" y="970151"/>
                  <a:pt x="1133701" y="971366"/>
                </a:cubicBezTo>
                <a:lnTo>
                  <a:pt x="1132143" y="973975"/>
                </a:lnTo>
                <a:lnTo>
                  <a:pt x="1135476" y="972309"/>
                </a:lnTo>
                <a:lnTo>
                  <a:pt x="1134486" y="970636"/>
                </a:lnTo>
                <a:lnTo>
                  <a:pt x="1136738" y="968270"/>
                </a:lnTo>
                <a:lnTo>
                  <a:pt x="1131381" y="967537"/>
                </a:lnTo>
                <a:cubicBezTo>
                  <a:pt x="1130994" y="959484"/>
                  <a:pt x="1139052" y="959220"/>
                  <a:pt x="1135851" y="948570"/>
                </a:cubicBezTo>
                <a:cubicBezTo>
                  <a:pt x="1138537" y="948482"/>
                  <a:pt x="1139944" y="949781"/>
                  <a:pt x="1139944" y="949781"/>
                </a:cubicBezTo>
                <a:lnTo>
                  <a:pt x="1140390" y="950192"/>
                </a:lnTo>
                <a:lnTo>
                  <a:pt x="1139847" y="943322"/>
                </a:lnTo>
                <a:cubicBezTo>
                  <a:pt x="1140288" y="940949"/>
                  <a:pt x="1141594" y="938919"/>
                  <a:pt x="1144373" y="936964"/>
                </a:cubicBezTo>
                <a:cubicBezTo>
                  <a:pt x="1147834" y="938337"/>
                  <a:pt x="1147468" y="944308"/>
                  <a:pt x="1147800" y="948517"/>
                </a:cubicBezTo>
                <a:cubicBezTo>
                  <a:pt x="1144855" y="948367"/>
                  <a:pt x="1143990" y="948024"/>
                  <a:pt x="1143383" y="948293"/>
                </a:cubicBezTo>
                <a:lnTo>
                  <a:pt x="1141188" y="950928"/>
                </a:lnTo>
                <a:lnTo>
                  <a:pt x="1141352" y="951079"/>
                </a:lnTo>
                <a:cubicBezTo>
                  <a:pt x="1142759" y="952377"/>
                  <a:pt x="1142759" y="952377"/>
                  <a:pt x="1145445" y="952289"/>
                </a:cubicBezTo>
                <a:cubicBezTo>
                  <a:pt x="1144167" y="953676"/>
                  <a:pt x="1142888" y="955062"/>
                  <a:pt x="1140202" y="955149"/>
                </a:cubicBezTo>
                <a:cubicBezTo>
                  <a:pt x="1140202" y="955149"/>
                  <a:pt x="1140202" y="955149"/>
                  <a:pt x="1141609" y="956448"/>
                </a:cubicBezTo>
                <a:cubicBezTo>
                  <a:pt x="1144424" y="959044"/>
                  <a:pt x="1145961" y="963027"/>
                  <a:pt x="1143404" y="965799"/>
                </a:cubicBezTo>
                <a:cubicBezTo>
                  <a:pt x="1144811" y="967097"/>
                  <a:pt x="1145386" y="965062"/>
                  <a:pt x="1146472" y="963178"/>
                </a:cubicBezTo>
                <a:lnTo>
                  <a:pt x="1148015" y="962748"/>
                </a:lnTo>
                <a:lnTo>
                  <a:pt x="1153731" y="955714"/>
                </a:lnTo>
                <a:lnTo>
                  <a:pt x="1151640" y="951370"/>
                </a:lnTo>
                <a:cubicBezTo>
                  <a:pt x="1151624" y="948189"/>
                  <a:pt x="1153124" y="945141"/>
                  <a:pt x="1156357" y="943057"/>
                </a:cubicBezTo>
                <a:cubicBezTo>
                  <a:pt x="1156357" y="943057"/>
                  <a:pt x="1154939" y="941750"/>
                  <a:pt x="1157619" y="941689"/>
                </a:cubicBezTo>
                <a:lnTo>
                  <a:pt x="1164422" y="946200"/>
                </a:lnTo>
                <a:lnTo>
                  <a:pt x="1168764" y="943043"/>
                </a:lnTo>
                <a:cubicBezTo>
                  <a:pt x="1171571" y="940237"/>
                  <a:pt x="1174377" y="940237"/>
                  <a:pt x="1174377" y="940237"/>
                </a:cubicBezTo>
                <a:cubicBezTo>
                  <a:pt x="1177183" y="940237"/>
                  <a:pt x="1179990" y="940237"/>
                  <a:pt x="1182796" y="943043"/>
                </a:cubicBezTo>
                <a:cubicBezTo>
                  <a:pt x="1185602" y="943043"/>
                  <a:pt x="1188409" y="943043"/>
                  <a:pt x="1191215" y="943043"/>
                </a:cubicBezTo>
                <a:cubicBezTo>
                  <a:pt x="1194022" y="943043"/>
                  <a:pt x="1194022" y="943043"/>
                  <a:pt x="1196828" y="943043"/>
                </a:cubicBezTo>
                <a:lnTo>
                  <a:pt x="1197602" y="942383"/>
                </a:lnTo>
                <a:lnTo>
                  <a:pt x="1195522" y="940738"/>
                </a:lnTo>
                <a:cubicBezTo>
                  <a:pt x="1199296" y="939339"/>
                  <a:pt x="1201183" y="938639"/>
                  <a:pt x="1202126" y="938290"/>
                </a:cubicBezTo>
                <a:lnTo>
                  <a:pt x="1202604" y="938113"/>
                </a:lnTo>
                <a:lnTo>
                  <a:pt x="1204327" y="936642"/>
                </a:lnTo>
                <a:cubicBezTo>
                  <a:pt x="1209457" y="928488"/>
                  <a:pt x="1209457" y="916388"/>
                  <a:pt x="1222085" y="912180"/>
                </a:cubicBezTo>
                <a:cubicBezTo>
                  <a:pt x="1222085" y="912180"/>
                  <a:pt x="1224892" y="912180"/>
                  <a:pt x="1224892" y="912180"/>
                </a:cubicBezTo>
                <a:lnTo>
                  <a:pt x="1235059" y="916246"/>
                </a:lnTo>
                <a:lnTo>
                  <a:pt x="1233004" y="913338"/>
                </a:lnTo>
                <a:cubicBezTo>
                  <a:pt x="1234402" y="909815"/>
                  <a:pt x="1239401" y="907721"/>
                  <a:pt x="1241202" y="908436"/>
                </a:cubicBezTo>
                <a:cubicBezTo>
                  <a:pt x="1241054" y="911436"/>
                  <a:pt x="1241982" y="914352"/>
                  <a:pt x="1242458" y="917089"/>
                </a:cubicBezTo>
                <a:lnTo>
                  <a:pt x="1242220" y="918341"/>
                </a:lnTo>
                <a:lnTo>
                  <a:pt x="1255762" y="920597"/>
                </a:lnTo>
                <a:cubicBezTo>
                  <a:pt x="1255762" y="920597"/>
                  <a:pt x="1255762" y="920597"/>
                  <a:pt x="1258568" y="920597"/>
                </a:cubicBezTo>
                <a:cubicBezTo>
                  <a:pt x="1264181" y="919194"/>
                  <a:pt x="1269794" y="914284"/>
                  <a:pt x="1276108" y="909374"/>
                </a:cubicBezTo>
                <a:lnTo>
                  <a:pt x="1279868" y="907434"/>
                </a:lnTo>
                <a:lnTo>
                  <a:pt x="1279804" y="907447"/>
                </a:lnTo>
                <a:cubicBezTo>
                  <a:pt x="1276931" y="904304"/>
                  <a:pt x="1282957" y="904692"/>
                  <a:pt x="1285423" y="903668"/>
                </a:cubicBezTo>
                <a:lnTo>
                  <a:pt x="1285751" y="904398"/>
                </a:lnTo>
                <a:lnTo>
                  <a:pt x="1288435" y="903013"/>
                </a:lnTo>
                <a:lnTo>
                  <a:pt x="1297858" y="898151"/>
                </a:lnTo>
                <a:cubicBezTo>
                  <a:pt x="1297858" y="898151"/>
                  <a:pt x="1300664" y="898151"/>
                  <a:pt x="1300664" y="898151"/>
                </a:cubicBezTo>
                <a:lnTo>
                  <a:pt x="1310797" y="900684"/>
                </a:lnTo>
                <a:lnTo>
                  <a:pt x="1312459" y="899633"/>
                </a:lnTo>
                <a:lnTo>
                  <a:pt x="1313894" y="900957"/>
                </a:lnTo>
                <a:lnTo>
                  <a:pt x="1320308" y="900957"/>
                </a:lnTo>
                <a:cubicBezTo>
                  <a:pt x="1323115" y="900957"/>
                  <a:pt x="1325921" y="900957"/>
                  <a:pt x="1328728" y="900957"/>
                </a:cubicBezTo>
                <a:cubicBezTo>
                  <a:pt x="1331534" y="909374"/>
                  <a:pt x="1334340" y="912180"/>
                  <a:pt x="1339953" y="912180"/>
                </a:cubicBezTo>
                <a:lnTo>
                  <a:pt x="1350489" y="907966"/>
                </a:lnTo>
                <a:lnTo>
                  <a:pt x="1343215" y="889213"/>
                </a:lnTo>
                <a:cubicBezTo>
                  <a:pt x="1343089" y="880670"/>
                  <a:pt x="1346182" y="873151"/>
                  <a:pt x="1353519" y="872140"/>
                </a:cubicBezTo>
                <a:cubicBezTo>
                  <a:pt x="1356196" y="872016"/>
                  <a:pt x="1360256" y="873168"/>
                  <a:pt x="1363024" y="875721"/>
                </a:cubicBezTo>
                <a:cubicBezTo>
                  <a:pt x="1367176" y="879551"/>
                  <a:pt x="1369458" y="887491"/>
                  <a:pt x="1369053" y="895219"/>
                </a:cubicBezTo>
                <a:lnTo>
                  <a:pt x="1367155" y="902806"/>
                </a:lnTo>
                <a:lnTo>
                  <a:pt x="1373630" y="900957"/>
                </a:lnTo>
                <a:cubicBezTo>
                  <a:pt x="1373630" y="900957"/>
                  <a:pt x="1373630" y="900957"/>
                  <a:pt x="1376436" y="900957"/>
                </a:cubicBezTo>
                <a:cubicBezTo>
                  <a:pt x="1384855" y="903762"/>
                  <a:pt x="1396081" y="923403"/>
                  <a:pt x="1407306" y="923403"/>
                </a:cubicBezTo>
                <a:cubicBezTo>
                  <a:pt x="1407306" y="923403"/>
                  <a:pt x="1410113" y="923403"/>
                  <a:pt x="1410113" y="923403"/>
                </a:cubicBezTo>
                <a:lnTo>
                  <a:pt x="1420777" y="923403"/>
                </a:lnTo>
                <a:lnTo>
                  <a:pt x="1419530" y="920514"/>
                </a:lnTo>
                <a:cubicBezTo>
                  <a:pt x="1419251" y="919867"/>
                  <a:pt x="1419251" y="919867"/>
                  <a:pt x="1419251" y="919867"/>
                </a:cubicBezTo>
                <a:cubicBezTo>
                  <a:pt x="1421840" y="918748"/>
                  <a:pt x="1424430" y="917630"/>
                  <a:pt x="1426284" y="918366"/>
                </a:cubicBezTo>
                <a:cubicBezTo>
                  <a:pt x="1426284" y="918366"/>
                  <a:pt x="1426284" y="918366"/>
                  <a:pt x="1427402" y="920956"/>
                </a:cubicBezTo>
                <a:lnTo>
                  <a:pt x="1423864" y="923402"/>
                </a:lnTo>
                <a:lnTo>
                  <a:pt x="1424144" y="923402"/>
                </a:lnTo>
                <a:lnTo>
                  <a:pt x="1430723" y="922087"/>
                </a:lnTo>
                <a:lnTo>
                  <a:pt x="1431418" y="921334"/>
                </a:lnTo>
                <a:lnTo>
                  <a:pt x="1434914" y="921249"/>
                </a:lnTo>
                <a:lnTo>
                  <a:pt x="1438176" y="920597"/>
                </a:lnTo>
                <a:cubicBezTo>
                  <a:pt x="1440983" y="920597"/>
                  <a:pt x="1443789" y="920597"/>
                  <a:pt x="1446595" y="920597"/>
                </a:cubicBezTo>
                <a:cubicBezTo>
                  <a:pt x="1457821" y="926208"/>
                  <a:pt x="1455015" y="937431"/>
                  <a:pt x="1469046" y="945848"/>
                </a:cubicBezTo>
                <a:cubicBezTo>
                  <a:pt x="1471853" y="943043"/>
                  <a:pt x="1477466" y="943043"/>
                  <a:pt x="1480272" y="943043"/>
                </a:cubicBezTo>
                <a:cubicBezTo>
                  <a:pt x="1505529" y="943043"/>
                  <a:pt x="1508336" y="968294"/>
                  <a:pt x="1516755" y="987935"/>
                </a:cubicBezTo>
                <a:lnTo>
                  <a:pt x="1521813" y="988609"/>
                </a:lnTo>
                <a:lnTo>
                  <a:pt x="1519213" y="985928"/>
                </a:lnTo>
                <a:cubicBezTo>
                  <a:pt x="1519213" y="985928"/>
                  <a:pt x="1519213" y="985928"/>
                  <a:pt x="1517359" y="985193"/>
                </a:cubicBezTo>
                <a:cubicBezTo>
                  <a:pt x="1517359" y="985193"/>
                  <a:pt x="1516167" y="982789"/>
                  <a:pt x="1516830" y="981121"/>
                </a:cubicBezTo>
                <a:cubicBezTo>
                  <a:pt x="1517492" y="979452"/>
                  <a:pt x="1519345" y="980188"/>
                  <a:pt x="1521199" y="980923"/>
                </a:cubicBezTo>
                <a:cubicBezTo>
                  <a:pt x="1522126" y="981291"/>
                  <a:pt x="1523649" y="982861"/>
                  <a:pt x="1524311" y="984572"/>
                </a:cubicBezTo>
                <a:lnTo>
                  <a:pt x="1522431" y="988691"/>
                </a:lnTo>
                <a:lnTo>
                  <a:pt x="1553588" y="992845"/>
                </a:lnTo>
                <a:cubicBezTo>
                  <a:pt x="1565165" y="994949"/>
                  <a:pt x="1575689" y="997755"/>
                  <a:pt x="1584108" y="1001963"/>
                </a:cubicBezTo>
                <a:cubicBezTo>
                  <a:pt x="1586914" y="1015992"/>
                  <a:pt x="1575689" y="1013186"/>
                  <a:pt x="1572882" y="1021604"/>
                </a:cubicBezTo>
                <a:cubicBezTo>
                  <a:pt x="1578495" y="1032826"/>
                  <a:pt x="1584108" y="1044049"/>
                  <a:pt x="1595333" y="1044049"/>
                </a:cubicBezTo>
                <a:cubicBezTo>
                  <a:pt x="1599543" y="1044049"/>
                  <a:pt x="1603051" y="1042646"/>
                  <a:pt x="1606559" y="1040893"/>
                </a:cubicBezTo>
                <a:lnTo>
                  <a:pt x="1609875" y="1039339"/>
                </a:lnTo>
                <a:lnTo>
                  <a:pt x="1608639" y="1036138"/>
                </a:lnTo>
                <a:lnTo>
                  <a:pt x="1599364" y="1040267"/>
                </a:lnTo>
                <a:cubicBezTo>
                  <a:pt x="1595842" y="1038869"/>
                  <a:pt x="1594080" y="1038170"/>
                  <a:pt x="1593748" y="1033869"/>
                </a:cubicBezTo>
                <a:cubicBezTo>
                  <a:pt x="1594463" y="1032068"/>
                  <a:pt x="1595178" y="1030267"/>
                  <a:pt x="1595178" y="1030267"/>
                </a:cubicBezTo>
                <a:cubicBezTo>
                  <a:pt x="1600844" y="1026262"/>
                  <a:pt x="1602605" y="1026961"/>
                  <a:pt x="1606128" y="1028359"/>
                </a:cubicBezTo>
                <a:lnTo>
                  <a:pt x="1608598" y="1034260"/>
                </a:lnTo>
                <a:lnTo>
                  <a:pt x="1612084" y="1031647"/>
                </a:lnTo>
                <a:cubicBezTo>
                  <a:pt x="1613425" y="1032884"/>
                  <a:pt x="1614188" y="1035419"/>
                  <a:pt x="1613960" y="1037346"/>
                </a:cubicBezTo>
                <a:lnTo>
                  <a:pt x="1611806" y="1038434"/>
                </a:lnTo>
                <a:lnTo>
                  <a:pt x="1617784" y="1035632"/>
                </a:lnTo>
                <a:cubicBezTo>
                  <a:pt x="1626204" y="1030021"/>
                  <a:pt x="1631816" y="1024409"/>
                  <a:pt x="1640235" y="1024409"/>
                </a:cubicBezTo>
                <a:cubicBezTo>
                  <a:pt x="1643042" y="1024409"/>
                  <a:pt x="1648654" y="1027215"/>
                  <a:pt x="1651461" y="1030021"/>
                </a:cubicBezTo>
                <a:cubicBezTo>
                  <a:pt x="1651461" y="1052467"/>
                  <a:pt x="1629010" y="1052467"/>
                  <a:pt x="1609365" y="1055272"/>
                </a:cubicBezTo>
                <a:lnTo>
                  <a:pt x="1609649" y="1058630"/>
                </a:lnTo>
                <a:lnTo>
                  <a:pt x="1610220" y="1058064"/>
                </a:lnTo>
                <a:cubicBezTo>
                  <a:pt x="1610641" y="1057004"/>
                  <a:pt x="1610977" y="1056157"/>
                  <a:pt x="1613074" y="1056009"/>
                </a:cubicBezTo>
                <a:cubicBezTo>
                  <a:pt x="1618358" y="1058105"/>
                  <a:pt x="1622969" y="1061897"/>
                  <a:pt x="1620952" y="1066982"/>
                </a:cubicBezTo>
                <a:cubicBezTo>
                  <a:pt x="1616084" y="1068974"/>
                  <a:pt x="1613650" y="1069970"/>
                  <a:pt x="1611889" y="1069271"/>
                </a:cubicBezTo>
                <a:lnTo>
                  <a:pt x="1610344" y="1066850"/>
                </a:lnTo>
                <a:lnTo>
                  <a:pt x="1611470" y="1080173"/>
                </a:lnTo>
                <a:cubicBezTo>
                  <a:pt x="1612172" y="1088240"/>
                  <a:pt x="1613575" y="1095956"/>
                  <a:pt x="1617784" y="1102970"/>
                </a:cubicBezTo>
                <a:lnTo>
                  <a:pt x="1629220" y="1121418"/>
                </a:lnTo>
                <a:lnTo>
                  <a:pt x="1629421" y="1121446"/>
                </a:lnTo>
                <a:lnTo>
                  <a:pt x="1630543" y="1123553"/>
                </a:lnTo>
                <a:lnTo>
                  <a:pt x="1633219" y="1127871"/>
                </a:lnTo>
                <a:cubicBezTo>
                  <a:pt x="1639534" y="1135236"/>
                  <a:pt x="1645848" y="1142250"/>
                  <a:pt x="1648655" y="1150667"/>
                </a:cubicBezTo>
                <a:lnTo>
                  <a:pt x="1648897" y="1157049"/>
                </a:lnTo>
                <a:lnTo>
                  <a:pt x="1653174" y="1150890"/>
                </a:lnTo>
                <a:cubicBezTo>
                  <a:pt x="1654169" y="1153430"/>
                  <a:pt x="1658366" y="1152950"/>
                  <a:pt x="1659620" y="1159885"/>
                </a:cubicBezTo>
                <a:cubicBezTo>
                  <a:pt x="1655423" y="1160365"/>
                  <a:pt x="1656418" y="1162906"/>
                  <a:pt x="1653952" y="1164073"/>
                </a:cubicBezTo>
                <a:lnTo>
                  <a:pt x="1648938" y="1158136"/>
                </a:lnTo>
                <a:lnTo>
                  <a:pt x="1649707" y="1178374"/>
                </a:lnTo>
                <a:cubicBezTo>
                  <a:pt x="1648655" y="1189246"/>
                  <a:pt x="1647251" y="1201171"/>
                  <a:pt x="1648655" y="1212394"/>
                </a:cubicBezTo>
                <a:cubicBezTo>
                  <a:pt x="1648655" y="1223617"/>
                  <a:pt x="1654267" y="1234840"/>
                  <a:pt x="1654267" y="1240451"/>
                </a:cubicBezTo>
                <a:cubicBezTo>
                  <a:pt x="1654267" y="1248868"/>
                  <a:pt x="1651461" y="1257285"/>
                  <a:pt x="1651461" y="1262897"/>
                </a:cubicBezTo>
                <a:cubicBezTo>
                  <a:pt x="1651461" y="1282537"/>
                  <a:pt x="1659880" y="1296566"/>
                  <a:pt x="1654267" y="1310594"/>
                </a:cubicBezTo>
                <a:cubicBezTo>
                  <a:pt x="1648655" y="1321817"/>
                  <a:pt x="1631816" y="1324623"/>
                  <a:pt x="1629010" y="1338652"/>
                </a:cubicBezTo>
                <a:cubicBezTo>
                  <a:pt x="1631816" y="1347069"/>
                  <a:pt x="1634623" y="1355486"/>
                  <a:pt x="1634623" y="1363903"/>
                </a:cubicBezTo>
                <a:lnTo>
                  <a:pt x="1627899" y="1373789"/>
                </a:lnTo>
                <a:lnTo>
                  <a:pt x="1631375" y="1377400"/>
                </a:lnTo>
                <a:cubicBezTo>
                  <a:pt x="1632612" y="1379420"/>
                  <a:pt x="1633234" y="1381706"/>
                  <a:pt x="1631654" y="1383118"/>
                </a:cubicBezTo>
                <a:lnTo>
                  <a:pt x="1626207" y="1385470"/>
                </a:lnTo>
                <a:lnTo>
                  <a:pt x="1630720" y="1390995"/>
                </a:lnTo>
                <a:lnTo>
                  <a:pt x="1635404" y="1390717"/>
                </a:lnTo>
                <a:cubicBezTo>
                  <a:pt x="1637029" y="1394603"/>
                  <a:pt x="1633241" y="1395885"/>
                  <a:pt x="1629454" y="1397168"/>
                </a:cubicBezTo>
                <a:lnTo>
                  <a:pt x="1630091" y="1392162"/>
                </a:lnTo>
                <a:lnTo>
                  <a:pt x="1629592" y="1392800"/>
                </a:lnTo>
                <a:lnTo>
                  <a:pt x="1629872" y="1392662"/>
                </a:lnTo>
                <a:cubicBezTo>
                  <a:pt x="1630805" y="1395178"/>
                  <a:pt x="1628598" y="1400740"/>
                  <a:pt x="1625261" y="1399415"/>
                </a:cubicBezTo>
                <a:cubicBezTo>
                  <a:pt x="1625261" y="1399415"/>
                  <a:pt x="1623592" y="1398753"/>
                  <a:pt x="1622660" y="1396237"/>
                </a:cubicBezTo>
                <a:cubicBezTo>
                  <a:pt x="1622660" y="1396237"/>
                  <a:pt x="1622660" y="1396237"/>
                  <a:pt x="1623561" y="1395790"/>
                </a:cubicBezTo>
                <a:lnTo>
                  <a:pt x="1625355" y="1394901"/>
                </a:lnTo>
                <a:lnTo>
                  <a:pt x="1623479" y="1391246"/>
                </a:lnTo>
                <a:lnTo>
                  <a:pt x="1624989" y="1385995"/>
                </a:lnTo>
                <a:lnTo>
                  <a:pt x="1621813" y="1387367"/>
                </a:lnTo>
                <a:cubicBezTo>
                  <a:pt x="1621813" y="1387367"/>
                  <a:pt x="1620052" y="1386668"/>
                  <a:pt x="1620052" y="1386668"/>
                </a:cubicBezTo>
                <a:lnTo>
                  <a:pt x="1617562" y="1385679"/>
                </a:lnTo>
                <a:lnTo>
                  <a:pt x="1606559" y="1394767"/>
                </a:lnTo>
                <a:cubicBezTo>
                  <a:pt x="1603752" y="1403184"/>
                  <a:pt x="1606559" y="1420018"/>
                  <a:pt x="1600946" y="1428435"/>
                </a:cubicBezTo>
                <a:lnTo>
                  <a:pt x="1593146" y="1434779"/>
                </a:lnTo>
                <a:lnTo>
                  <a:pt x="1599982" y="1437760"/>
                </a:lnTo>
                <a:cubicBezTo>
                  <a:pt x="1598777" y="1444556"/>
                  <a:pt x="1590786" y="1447729"/>
                  <a:pt x="1585312" y="1442680"/>
                </a:cubicBezTo>
                <a:lnTo>
                  <a:pt x="1586044" y="1437934"/>
                </a:lnTo>
                <a:lnTo>
                  <a:pt x="1575689" y="1439308"/>
                </a:lnTo>
                <a:cubicBezTo>
                  <a:pt x="1565866" y="1439658"/>
                  <a:pt x="1556044" y="1439658"/>
                  <a:pt x="1550431" y="1448076"/>
                </a:cubicBezTo>
                <a:cubicBezTo>
                  <a:pt x="1547625" y="1452284"/>
                  <a:pt x="1546923" y="1456493"/>
                  <a:pt x="1546572" y="1460701"/>
                </a:cubicBezTo>
                <a:lnTo>
                  <a:pt x="1545099" y="1471307"/>
                </a:lnTo>
                <a:lnTo>
                  <a:pt x="1548497" y="1470591"/>
                </a:lnTo>
                <a:cubicBezTo>
                  <a:pt x="1549904" y="1471889"/>
                  <a:pt x="1550095" y="1474507"/>
                  <a:pt x="1550285" y="1477125"/>
                </a:cubicBezTo>
                <a:cubicBezTo>
                  <a:pt x="1547661" y="1477146"/>
                  <a:pt x="1545036" y="1477167"/>
                  <a:pt x="1543629" y="1475869"/>
                </a:cubicBezTo>
                <a:lnTo>
                  <a:pt x="1543376" y="1475250"/>
                </a:lnTo>
                <a:lnTo>
                  <a:pt x="1540433" y="1479173"/>
                </a:lnTo>
                <a:lnTo>
                  <a:pt x="1540855" y="1479052"/>
                </a:lnTo>
                <a:cubicBezTo>
                  <a:pt x="1542607" y="1479232"/>
                  <a:pt x="1543958" y="1479768"/>
                  <a:pt x="1545212" y="1479236"/>
                </a:cubicBezTo>
                <a:cubicBezTo>
                  <a:pt x="1546306" y="1481730"/>
                  <a:pt x="1544523" y="1483598"/>
                  <a:pt x="1542241" y="1484752"/>
                </a:cubicBezTo>
                <a:cubicBezTo>
                  <a:pt x="1539959" y="1485906"/>
                  <a:pt x="1537178" y="1486348"/>
                  <a:pt x="1536277" y="1485991"/>
                </a:cubicBezTo>
                <a:lnTo>
                  <a:pt x="1535923" y="1485185"/>
                </a:lnTo>
                <a:lnTo>
                  <a:pt x="1535347" y="1485953"/>
                </a:lnTo>
                <a:lnTo>
                  <a:pt x="1522078" y="1489491"/>
                </a:lnTo>
                <a:lnTo>
                  <a:pt x="1524979" y="1504178"/>
                </a:lnTo>
                <a:lnTo>
                  <a:pt x="1525190" y="1505533"/>
                </a:lnTo>
                <a:lnTo>
                  <a:pt x="1525959" y="1506243"/>
                </a:lnTo>
                <a:lnTo>
                  <a:pt x="1525549" y="1507842"/>
                </a:lnTo>
                <a:close/>
                <a:moveTo>
                  <a:pt x="1376851" y="1589179"/>
                </a:moveTo>
                <a:cubicBezTo>
                  <a:pt x="1375115" y="1591061"/>
                  <a:pt x="1371829" y="1591829"/>
                  <a:pt x="1367716" y="1589301"/>
                </a:cubicBezTo>
                <a:cubicBezTo>
                  <a:pt x="1370240" y="1586564"/>
                  <a:pt x="1367585" y="1586648"/>
                  <a:pt x="1367324" y="1581341"/>
                </a:cubicBezTo>
                <a:cubicBezTo>
                  <a:pt x="1369979" y="1581258"/>
                  <a:pt x="1369979" y="1581258"/>
                  <a:pt x="1371241" y="1579889"/>
                </a:cubicBezTo>
                <a:cubicBezTo>
                  <a:pt x="1373896" y="1579806"/>
                  <a:pt x="1375289" y="1581090"/>
                  <a:pt x="1376682" y="1582375"/>
                </a:cubicBezTo>
                <a:cubicBezTo>
                  <a:pt x="1378771" y="1584302"/>
                  <a:pt x="1378586" y="1587297"/>
                  <a:pt x="1376851" y="1589179"/>
                </a:cubicBezTo>
                <a:close/>
                <a:moveTo>
                  <a:pt x="1704377" y="1436439"/>
                </a:moveTo>
                <a:cubicBezTo>
                  <a:pt x="1701911" y="1437606"/>
                  <a:pt x="1699445" y="1438774"/>
                  <a:pt x="1697714" y="1438087"/>
                </a:cubicBezTo>
                <a:cubicBezTo>
                  <a:pt x="1693994" y="1432319"/>
                  <a:pt x="1693994" y="1432319"/>
                  <a:pt x="1693994" y="1432319"/>
                </a:cubicBezTo>
                <a:cubicBezTo>
                  <a:pt x="1697196" y="1429298"/>
                  <a:pt x="1698927" y="1429985"/>
                  <a:pt x="1700657" y="1430671"/>
                </a:cubicBezTo>
                <a:cubicBezTo>
                  <a:pt x="1702388" y="1431358"/>
                  <a:pt x="1704118" y="1432045"/>
                  <a:pt x="1704377" y="1436439"/>
                </a:cubicBezTo>
                <a:close/>
                <a:moveTo>
                  <a:pt x="882419" y="1827536"/>
                </a:moveTo>
                <a:cubicBezTo>
                  <a:pt x="881712" y="1829316"/>
                  <a:pt x="879226" y="1830390"/>
                  <a:pt x="877447" y="1829684"/>
                </a:cubicBezTo>
                <a:cubicBezTo>
                  <a:pt x="875667" y="1828977"/>
                  <a:pt x="875667" y="1828977"/>
                  <a:pt x="875667" y="1828977"/>
                </a:cubicBezTo>
                <a:cubicBezTo>
                  <a:pt x="874593" y="1826491"/>
                  <a:pt x="875299" y="1824711"/>
                  <a:pt x="874226" y="1822225"/>
                </a:cubicBezTo>
                <a:cubicBezTo>
                  <a:pt x="876712" y="1821152"/>
                  <a:pt x="879198" y="1820078"/>
                  <a:pt x="880978" y="1820785"/>
                </a:cubicBezTo>
                <a:cubicBezTo>
                  <a:pt x="882758" y="1821491"/>
                  <a:pt x="883831" y="1823977"/>
                  <a:pt x="882419" y="1827536"/>
                </a:cubicBezTo>
                <a:close/>
                <a:moveTo>
                  <a:pt x="1664874" y="1456643"/>
                </a:moveTo>
                <a:cubicBezTo>
                  <a:pt x="1659470" y="1456814"/>
                  <a:pt x="1659337" y="1454114"/>
                  <a:pt x="1655218" y="1452892"/>
                </a:cubicBezTo>
                <a:cubicBezTo>
                  <a:pt x="1654556" y="1439392"/>
                  <a:pt x="1664079" y="1440442"/>
                  <a:pt x="1668331" y="1444364"/>
                </a:cubicBezTo>
                <a:cubicBezTo>
                  <a:pt x="1672583" y="1448286"/>
                  <a:pt x="1672848" y="1453686"/>
                  <a:pt x="1664874" y="1456643"/>
                </a:cubicBezTo>
                <a:close/>
                <a:moveTo>
                  <a:pt x="1354861" y="1605412"/>
                </a:moveTo>
                <a:cubicBezTo>
                  <a:pt x="1354861" y="1605412"/>
                  <a:pt x="1354861" y="1605412"/>
                  <a:pt x="1353061" y="1604697"/>
                </a:cubicBezTo>
                <a:cubicBezTo>
                  <a:pt x="1351260" y="1603982"/>
                  <a:pt x="1349600" y="1597659"/>
                  <a:pt x="1350247" y="1596027"/>
                </a:cubicBezTo>
                <a:cubicBezTo>
                  <a:pt x="1352696" y="1595110"/>
                  <a:pt x="1354497" y="1595825"/>
                  <a:pt x="1356298" y="1596540"/>
                </a:cubicBezTo>
                <a:cubicBezTo>
                  <a:pt x="1356298" y="1596540"/>
                  <a:pt x="1358098" y="1597254"/>
                  <a:pt x="1358098" y="1597254"/>
                </a:cubicBezTo>
                <a:cubicBezTo>
                  <a:pt x="1362854" y="1601030"/>
                  <a:pt x="1354355" y="1601434"/>
                  <a:pt x="1354861" y="1605412"/>
                </a:cubicBezTo>
                <a:close/>
                <a:moveTo>
                  <a:pt x="1142974" y="1706896"/>
                </a:moveTo>
                <a:cubicBezTo>
                  <a:pt x="1142974" y="1706896"/>
                  <a:pt x="1142974" y="1706896"/>
                  <a:pt x="1137810" y="1707199"/>
                </a:cubicBezTo>
                <a:cubicBezTo>
                  <a:pt x="1136434" y="1703396"/>
                  <a:pt x="1139015" y="1703245"/>
                  <a:pt x="1138958" y="1700659"/>
                </a:cubicBezTo>
                <a:cubicBezTo>
                  <a:pt x="1140277" y="1701876"/>
                  <a:pt x="1140277" y="1701876"/>
                  <a:pt x="1140277" y="1701876"/>
                </a:cubicBezTo>
                <a:cubicBezTo>
                  <a:pt x="1141597" y="1703093"/>
                  <a:pt x="1142916" y="1704310"/>
                  <a:pt x="1142974" y="1706896"/>
                </a:cubicBezTo>
                <a:close/>
                <a:moveTo>
                  <a:pt x="1453669" y="1559731"/>
                </a:moveTo>
                <a:cubicBezTo>
                  <a:pt x="1453523" y="1561990"/>
                  <a:pt x="1451343" y="1563700"/>
                  <a:pt x="1444934" y="1562187"/>
                </a:cubicBezTo>
                <a:cubicBezTo>
                  <a:pt x="1444298" y="1553694"/>
                  <a:pt x="1446735" y="1552601"/>
                  <a:pt x="1450195" y="1553974"/>
                </a:cubicBezTo>
                <a:cubicBezTo>
                  <a:pt x="1451926" y="1554661"/>
                  <a:pt x="1453815" y="1557471"/>
                  <a:pt x="1453669" y="1559731"/>
                </a:cubicBezTo>
                <a:close/>
                <a:moveTo>
                  <a:pt x="1491878" y="1541945"/>
                </a:moveTo>
                <a:cubicBezTo>
                  <a:pt x="1486889" y="1544134"/>
                  <a:pt x="1484395" y="1545229"/>
                  <a:pt x="1480835" y="1543816"/>
                </a:cubicBezTo>
                <a:cubicBezTo>
                  <a:pt x="1479056" y="1543110"/>
                  <a:pt x="1476211" y="1539897"/>
                  <a:pt x="1475145" y="1537389"/>
                </a:cubicBezTo>
                <a:cubicBezTo>
                  <a:pt x="1475510" y="1531280"/>
                  <a:pt x="1482278" y="1529797"/>
                  <a:pt x="1487618" y="1531916"/>
                </a:cubicBezTo>
                <a:cubicBezTo>
                  <a:pt x="1491177" y="1533328"/>
                  <a:pt x="1493308" y="1538343"/>
                  <a:pt x="1491878" y="1541945"/>
                </a:cubicBezTo>
                <a:close/>
                <a:moveTo>
                  <a:pt x="1696910" y="1445544"/>
                </a:moveTo>
                <a:cubicBezTo>
                  <a:pt x="1694878" y="1446275"/>
                  <a:pt x="1692438" y="1445978"/>
                  <a:pt x="1690972" y="1444626"/>
                </a:cubicBezTo>
                <a:cubicBezTo>
                  <a:pt x="1689506" y="1443273"/>
                  <a:pt x="1689339" y="1440514"/>
                  <a:pt x="1690637" y="1439106"/>
                </a:cubicBezTo>
                <a:cubicBezTo>
                  <a:pt x="1693401" y="1439051"/>
                  <a:pt x="1697464" y="1437588"/>
                  <a:pt x="1700396" y="1440293"/>
                </a:cubicBezTo>
                <a:cubicBezTo>
                  <a:pt x="1700564" y="1443053"/>
                  <a:pt x="1698941" y="1444812"/>
                  <a:pt x="1696910" y="1445544"/>
                </a:cubicBezTo>
                <a:close/>
                <a:moveTo>
                  <a:pt x="1657961" y="1465181"/>
                </a:moveTo>
                <a:cubicBezTo>
                  <a:pt x="1655519" y="1466143"/>
                  <a:pt x="1653077" y="1467105"/>
                  <a:pt x="1651297" y="1466399"/>
                </a:cubicBezTo>
                <a:cubicBezTo>
                  <a:pt x="1651297" y="1466399"/>
                  <a:pt x="1650179" y="1464024"/>
                  <a:pt x="1648400" y="1463318"/>
                </a:cubicBezTo>
                <a:cubicBezTo>
                  <a:pt x="1650841" y="1462356"/>
                  <a:pt x="1651503" y="1460687"/>
                  <a:pt x="1653945" y="1459725"/>
                </a:cubicBezTo>
                <a:cubicBezTo>
                  <a:pt x="1655725" y="1460431"/>
                  <a:pt x="1656843" y="1462806"/>
                  <a:pt x="1657961" y="1465181"/>
                </a:cubicBezTo>
                <a:close/>
                <a:moveTo>
                  <a:pt x="1548121" y="1519088"/>
                </a:moveTo>
                <a:cubicBezTo>
                  <a:pt x="1548228" y="1521718"/>
                  <a:pt x="1542966" y="1521931"/>
                  <a:pt x="1541598" y="1520668"/>
                </a:cubicBezTo>
                <a:cubicBezTo>
                  <a:pt x="1540230" y="1519406"/>
                  <a:pt x="1540123" y="1516775"/>
                  <a:pt x="1540017" y="1514145"/>
                </a:cubicBezTo>
                <a:cubicBezTo>
                  <a:pt x="1542648" y="1514039"/>
                  <a:pt x="1544016" y="1515301"/>
                  <a:pt x="1545385" y="1516563"/>
                </a:cubicBezTo>
                <a:cubicBezTo>
                  <a:pt x="1546753" y="1517825"/>
                  <a:pt x="1546753" y="1517825"/>
                  <a:pt x="1548121" y="1519088"/>
                </a:cubicBezTo>
                <a:close/>
                <a:moveTo>
                  <a:pt x="1346214" y="1615151"/>
                </a:moveTo>
                <a:cubicBezTo>
                  <a:pt x="1344576" y="1616190"/>
                  <a:pt x="1341960" y="1616601"/>
                  <a:pt x="1340265" y="1615928"/>
                </a:cubicBezTo>
                <a:cubicBezTo>
                  <a:pt x="1338200" y="1611246"/>
                  <a:pt x="1342914" y="1609254"/>
                  <a:pt x="1346304" y="1610599"/>
                </a:cubicBezTo>
                <a:cubicBezTo>
                  <a:pt x="1348515" y="1612442"/>
                  <a:pt x="1347853" y="1614111"/>
                  <a:pt x="1346214" y="1615151"/>
                </a:cubicBezTo>
                <a:close/>
                <a:moveTo>
                  <a:pt x="1288802" y="1642715"/>
                </a:moveTo>
                <a:cubicBezTo>
                  <a:pt x="1286336" y="1643882"/>
                  <a:pt x="1283870" y="1645050"/>
                  <a:pt x="1282140" y="1644363"/>
                </a:cubicBezTo>
                <a:cubicBezTo>
                  <a:pt x="1280409" y="1643676"/>
                  <a:pt x="1279415" y="1641136"/>
                  <a:pt x="1277684" y="1640449"/>
                </a:cubicBezTo>
                <a:cubicBezTo>
                  <a:pt x="1279156" y="1636741"/>
                  <a:pt x="1281622" y="1635574"/>
                  <a:pt x="1285083" y="1636947"/>
                </a:cubicBezTo>
                <a:cubicBezTo>
                  <a:pt x="1286813" y="1637634"/>
                  <a:pt x="1287808" y="1640175"/>
                  <a:pt x="1288802" y="1642715"/>
                </a:cubicBezTo>
                <a:close/>
                <a:moveTo>
                  <a:pt x="927043" y="1816748"/>
                </a:moveTo>
                <a:cubicBezTo>
                  <a:pt x="927343" y="1810944"/>
                  <a:pt x="926589" y="1802749"/>
                  <a:pt x="932081" y="1799005"/>
                </a:cubicBezTo>
                <a:cubicBezTo>
                  <a:pt x="932081" y="1799005"/>
                  <a:pt x="932081" y="1799005"/>
                  <a:pt x="935241" y="1806182"/>
                </a:cubicBezTo>
                <a:cubicBezTo>
                  <a:pt x="932157" y="1808907"/>
                  <a:pt x="931104" y="1806514"/>
                  <a:pt x="934941" y="1811986"/>
                </a:cubicBezTo>
                <a:cubicBezTo>
                  <a:pt x="934265" y="1813691"/>
                  <a:pt x="931857" y="1814710"/>
                  <a:pt x="927043" y="1816748"/>
                </a:cubicBezTo>
                <a:close/>
                <a:moveTo>
                  <a:pt x="1765267" y="1420666"/>
                </a:moveTo>
                <a:cubicBezTo>
                  <a:pt x="1763477" y="1421580"/>
                  <a:pt x="1760849" y="1421811"/>
                  <a:pt x="1757169" y="1420861"/>
                </a:cubicBezTo>
                <a:cubicBezTo>
                  <a:pt x="1757169" y="1420861"/>
                  <a:pt x="1757169" y="1420861"/>
                  <a:pt x="1754007" y="1413490"/>
                </a:cubicBezTo>
                <a:cubicBezTo>
                  <a:pt x="1757857" y="1408902"/>
                  <a:pt x="1761007" y="1406075"/>
                  <a:pt x="1764513" y="1407466"/>
                </a:cubicBezTo>
                <a:cubicBezTo>
                  <a:pt x="1768457" y="1409031"/>
                  <a:pt x="1770635" y="1417922"/>
                  <a:pt x="1765267" y="1420666"/>
                </a:cubicBezTo>
                <a:close/>
                <a:moveTo>
                  <a:pt x="1336132" y="1627270"/>
                </a:moveTo>
                <a:cubicBezTo>
                  <a:pt x="1332255" y="1631848"/>
                  <a:pt x="1327298" y="1633958"/>
                  <a:pt x="1323738" y="1632546"/>
                </a:cubicBezTo>
                <a:cubicBezTo>
                  <a:pt x="1320179" y="1631133"/>
                  <a:pt x="1317318" y="1627959"/>
                  <a:pt x="1316936" y="1623730"/>
                </a:cubicBezTo>
                <a:cubicBezTo>
                  <a:pt x="1317635" y="1621969"/>
                  <a:pt x="1318334" y="1620208"/>
                  <a:pt x="1318334" y="1620208"/>
                </a:cubicBezTo>
                <a:cubicBezTo>
                  <a:pt x="1323291" y="1618098"/>
                  <a:pt x="1327550" y="1617749"/>
                  <a:pt x="1329329" y="1618455"/>
                </a:cubicBezTo>
                <a:cubicBezTo>
                  <a:pt x="1331109" y="1619162"/>
                  <a:pt x="1333970" y="1622336"/>
                  <a:pt x="1336132" y="1627270"/>
                </a:cubicBezTo>
                <a:close/>
                <a:moveTo>
                  <a:pt x="1859004" y="1379883"/>
                </a:moveTo>
                <a:cubicBezTo>
                  <a:pt x="1856244" y="1380051"/>
                  <a:pt x="1853484" y="1380219"/>
                  <a:pt x="1852077" y="1378921"/>
                </a:cubicBezTo>
                <a:cubicBezTo>
                  <a:pt x="1851966" y="1373392"/>
                  <a:pt x="1851966" y="1373392"/>
                  <a:pt x="1851966" y="1373392"/>
                </a:cubicBezTo>
                <a:cubicBezTo>
                  <a:pt x="1854726" y="1373224"/>
                  <a:pt x="1857486" y="1373057"/>
                  <a:pt x="1858894" y="1374355"/>
                </a:cubicBezTo>
                <a:cubicBezTo>
                  <a:pt x="1860301" y="1375653"/>
                  <a:pt x="1861709" y="1376951"/>
                  <a:pt x="1859004" y="1379883"/>
                </a:cubicBezTo>
                <a:close/>
                <a:moveTo>
                  <a:pt x="1666419" y="1474110"/>
                </a:moveTo>
                <a:cubicBezTo>
                  <a:pt x="1664421" y="1474321"/>
                  <a:pt x="1661885" y="1473593"/>
                  <a:pt x="1658791" y="1471384"/>
                </a:cubicBezTo>
                <a:cubicBezTo>
                  <a:pt x="1658791" y="1471384"/>
                  <a:pt x="1658791" y="1471384"/>
                  <a:pt x="1658487" y="1463370"/>
                </a:cubicBezTo>
                <a:cubicBezTo>
                  <a:pt x="1663727" y="1460470"/>
                  <a:pt x="1667683" y="1458963"/>
                  <a:pt x="1670455" y="1461520"/>
                </a:cubicBezTo>
                <a:cubicBezTo>
                  <a:pt x="1673574" y="1464397"/>
                  <a:pt x="1672414" y="1473477"/>
                  <a:pt x="1666419" y="1474110"/>
                </a:cubicBezTo>
                <a:close/>
                <a:moveTo>
                  <a:pt x="1601832" y="1507847"/>
                </a:moveTo>
                <a:cubicBezTo>
                  <a:pt x="1600507" y="1508578"/>
                  <a:pt x="1598478" y="1508660"/>
                  <a:pt x="1595772" y="1508770"/>
                </a:cubicBezTo>
                <a:cubicBezTo>
                  <a:pt x="1595772" y="1508770"/>
                  <a:pt x="1595772" y="1508770"/>
                  <a:pt x="1595907" y="1507917"/>
                </a:cubicBezTo>
                <a:lnTo>
                  <a:pt x="1596285" y="1505531"/>
                </a:lnTo>
                <a:lnTo>
                  <a:pt x="1590679" y="1503590"/>
                </a:lnTo>
                <a:cubicBezTo>
                  <a:pt x="1586427" y="1499669"/>
                  <a:pt x="1584613" y="1490261"/>
                  <a:pt x="1598123" y="1489833"/>
                </a:cubicBezTo>
                <a:cubicBezTo>
                  <a:pt x="1599672" y="1493841"/>
                  <a:pt x="1602374" y="1493755"/>
                  <a:pt x="1602639" y="1499155"/>
                </a:cubicBezTo>
                <a:lnTo>
                  <a:pt x="1600072" y="1502460"/>
                </a:lnTo>
                <a:lnTo>
                  <a:pt x="1603671" y="1503030"/>
                </a:lnTo>
                <a:cubicBezTo>
                  <a:pt x="1603780" y="1505736"/>
                  <a:pt x="1603158" y="1507116"/>
                  <a:pt x="1601832" y="1507847"/>
                </a:cubicBezTo>
                <a:close/>
                <a:moveTo>
                  <a:pt x="920039" y="1834397"/>
                </a:moveTo>
                <a:cubicBezTo>
                  <a:pt x="918408" y="1833750"/>
                  <a:pt x="916129" y="1834734"/>
                  <a:pt x="914498" y="1834086"/>
                </a:cubicBezTo>
                <a:cubicBezTo>
                  <a:pt x="914498" y="1834086"/>
                  <a:pt x="912866" y="1833439"/>
                  <a:pt x="912530" y="1829529"/>
                </a:cubicBezTo>
                <a:cubicBezTo>
                  <a:pt x="913177" y="1827897"/>
                  <a:pt x="915456" y="1826913"/>
                  <a:pt x="917735" y="1825929"/>
                </a:cubicBezTo>
                <a:cubicBezTo>
                  <a:pt x="921982" y="1829503"/>
                  <a:pt x="921334" y="1831134"/>
                  <a:pt x="920039" y="1834397"/>
                </a:cubicBezTo>
                <a:close/>
                <a:moveTo>
                  <a:pt x="1256443" y="1674509"/>
                </a:moveTo>
                <a:cubicBezTo>
                  <a:pt x="1253171" y="1677502"/>
                  <a:pt x="1251370" y="1676787"/>
                  <a:pt x="1249569" y="1676072"/>
                </a:cubicBezTo>
                <a:cubicBezTo>
                  <a:pt x="1245967" y="1674643"/>
                  <a:pt x="1243836" y="1669506"/>
                  <a:pt x="1250711" y="1667942"/>
                </a:cubicBezTo>
                <a:cubicBezTo>
                  <a:pt x="1252512" y="1668657"/>
                  <a:pt x="1253577" y="1671225"/>
                  <a:pt x="1256443" y="1674509"/>
                </a:cubicBezTo>
                <a:close/>
                <a:moveTo>
                  <a:pt x="1561714" y="1529454"/>
                </a:moveTo>
                <a:cubicBezTo>
                  <a:pt x="1560248" y="1528102"/>
                  <a:pt x="1560224" y="1525185"/>
                  <a:pt x="1561667" y="1523621"/>
                </a:cubicBezTo>
                <a:cubicBezTo>
                  <a:pt x="1563133" y="1524974"/>
                  <a:pt x="1563133" y="1524974"/>
                  <a:pt x="1563133" y="1524974"/>
                </a:cubicBezTo>
                <a:cubicBezTo>
                  <a:pt x="1563133" y="1524974"/>
                  <a:pt x="1564599" y="1526326"/>
                  <a:pt x="1564599" y="1526326"/>
                </a:cubicBezTo>
                <a:cubicBezTo>
                  <a:pt x="1564599" y="1526326"/>
                  <a:pt x="1567508" y="1526114"/>
                  <a:pt x="1567508" y="1526114"/>
                </a:cubicBezTo>
                <a:cubicBezTo>
                  <a:pt x="1566089" y="1530595"/>
                  <a:pt x="1563180" y="1530806"/>
                  <a:pt x="1561714" y="1529454"/>
                </a:cubicBezTo>
                <a:close/>
                <a:moveTo>
                  <a:pt x="1617632" y="1503911"/>
                </a:moveTo>
                <a:cubicBezTo>
                  <a:pt x="1614704" y="1506043"/>
                  <a:pt x="1610029" y="1506243"/>
                  <a:pt x="1607950" y="1504326"/>
                </a:cubicBezTo>
                <a:cubicBezTo>
                  <a:pt x="1605178" y="1501768"/>
                  <a:pt x="1606361" y="1497704"/>
                  <a:pt x="1608829" y="1492247"/>
                </a:cubicBezTo>
                <a:cubicBezTo>
                  <a:pt x="1616842" y="1491904"/>
                  <a:pt x="1616842" y="1491904"/>
                  <a:pt x="1616842" y="1491904"/>
                </a:cubicBezTo>
                <a:cubicBezTo>
                  <a:pt x="1621744" y="1497715"/>
                  <a:pt x="1620561" y="1501779"/>
                  <a:pt x="1617632" y="1503911"/>
                </a:cubicBezTo>
                <a:close/>
                <a:moveTo>
                  <a:pt x="1434504" y="1592897"/>
                </a:moveTo>
                <a:cubicBezTo>
                  <a:pt x="1432809" y="1592224"/>
                  <a:pt x="1430408" y="1593331"/>
                  <a:pt x="1428713" y="1592659"/>
                </a:cubicBezTo>
                <a:cubicBezTo>
                  <a:pt x="1427018" y="1591986"/>
                  <a:pt x="1426029" y="1589534"/>
                  <a:pt x="1425040" y="1587081"/>
                </a:cubicBezTo>
                <a:cubicBezTo>
                  <a:pt x="1429843" y="1584867"/>
                  <a:pt x="1430549" y="1583087"/>
                  <a:pt x="1433939" y="1584433"/>
                </a:cubicBezTo>
                <a:cubicBezTo>
                  <a:pt x="1433939" y="1584433"/>
                  <a:pt x="1433939" y="1584433"/>
                  <a:pt x="1435634" y="1585105"/>
                </a:cubicBezTo>
                <a:cubicBezTo>
                  <a:pt x="1438318" y="1588230"/>
                  <a:pt x="1434222" y="1588665"/>
                  <a:pt x="1434504" y="1592897"/>
                </a:cubicBezTo>
                <a:close/>
                <a:moveTo>
                  <a:pt x="1651403" y="1490135"/>
                </a:moveTo>
                <a:cubicBezTo>
                  <a:pt x="1649974" y="1491349"/>
                  <a:pt x="1648376" y="1492409"/>
                  <a:pt x="1645104" y="1491922"/>
                </a:cubicBezTo>
                <a:cubicBezTo>
                  <a:pt x="1643529" y="1482872"/>
                  <a:pt x="1654017" y="1484948"/>
                  <a:pt x="1656698" y="1487421"/>
                </a:cubicBezTo>
                <a:cubicBezTo>
                  <a:pt x="1654095" y="1487553"/>
                  <a:pt x="1652833" y="1488922"/>
                  <a:pt x="1651403" y="1490135"/>
                </a:cubicBezTo>
                <a:close/>
                <a:moveTo>
                  <a:pt x="1038350" y="1782066"/>
                </a:moveTo>
                <a:cubicBezTo>
                  <a:pt x="1035996" y="1784175"/>
                  <a:pt x="1032941" y="1785499"/>
                  <a:pt x="1028750" y="1785865"/>
                </a:cubicBezTo>
                <a:cubicBezTo>
                  <a:pt x="1014409" y="1776116"/>
                  <a:pt x="1027662" y="1763115"/>
                  <a:pt x="1036401" y="1766583"/>
                </a:cubicBezTo>
                <a:cubicBezTo>
                  <a:pt x="1039897" y="1767971"/>
                  <a:pt x="1041645" y="1768664"/>
                  <a:pt x="1043750" y="1773557"/>
                </a:cubicBezTo>
                <a:cubicBezTo>
                  <a:pt x="1042359" y="1777063"/>
                  <a:pt x="1040704" y="1779957"/>
                  <a:pt x="1038350" y="1782066"/>
                </a:cubicBezTo>
                <a:close/>
                <a:moveTo>
                  <a:pt x="1674005" y="1481418"/>
                </a:moveTo>
                <a:cubicBezTo>
                  <a:pt x="1669313" y="1477668"/>
                  <a:pt x="1672387" y="1475112"/>
                  <a:pt x="1677242" y="1473261"/>
                </a:cubicBezTo>
                <a:cubicBezTo>
                  <a:pt x="1677727" y="1477230"/>
                  <a:pt x="1678212" y="1481200"/>
                  <a:pt x="1674005" y="1481418"/>
                </a:cubicBezTo>
                <a:close/>
                <a:moveTo>
                  <a:pt x="1751768" y="1444944"/>
                </a:moveTo>
                <a:cubicBezTo>
                  <a:pt x="1747048" y="1437063"/>
                  <a:pt x="1757583" y="1435235"/>
                  <a:pt x="1760973" y="1436580"/>
                </a:cubicBezTo>
                <a:cubicBezTo>
                  <a:pt x="1756209" y="1438696"/>
                  <a:pt x="1758226" y="1443502"/>
                  <a:pt x="1751768" y="1444944"/>
                </a:cubicBezTo>
                <a:close/>
                <a:moveTo>
                  <a:pt x="1456033" y="1593428"/>
                </a:moveTo>
                <a:cubicBezTo>
                  <a:pt x="1454625" y="1592130"/>
                  <a:pt x="1453218" y="1590832"/>
                  <a:pt x="1450593" y="1590853"/>
                </a:cubicBezTo>
                <a:cubicBezTo>
                  <a:pt x="1450403" y="1588236"/>
                  <a:pt x="1451429" y="1584299"/>
                  <a:pt x="1455461" y="1585576"/>
                </a:cubicBezTo>
                <a:cubicBezTo>
                  <a:pt x="1456869" y="1586874"/>
                  <a:pt x="1458467" y="1590790"/>
                  <a:pt x="1456033" y="1593428"/>
                </a:cubicBezTo>
                <a:close/>
                <a:moveTo>
                  <a:pt x="1730434" y="1465998"/>
                </a:moveTo>
                <a:cubicBezTo>
                  <a:pt x="1728467" y="1469039"/>
                  <a:pt x="1724176" y="1470904"/>
                  <a:pt x="1721547" y="1469861"/>
                </a:cubicBezTo>
                <a:cubicBezTo>
                  <a:pt x="1718041" y="1468470"/>
                  <a:pt x="1717686" y="1464252"/>
                  <a:pt x="1718030" y="1458272"/>
                </a:cubicBezTo>
                <a:cubicBezTo>
                  <a:pt x="1725385" y="1455075"/>
                  <a:pt x="1725385" y="1455075"/>
                  <a:pt x="1725385" y="1455075"/>
                </a:cubicBezTo>
                <a:cubicBezTo>
                  <a:pt x="1732047" y="1458738"/>
                  <a:pt x="1732402" y="1462956"/>
                  <a:pt x="1730434" y="1465998"/>
                </a:cubicBezTo>
                <a:close/>
                <a:moveTo>
                  <a:pt x="1110514" y="1761194"/>
                </a:moveTo>
                <a:cubicBezTo>
                  <a:pt x="1099569" y="1768136"/>
                  <a:pt x="1080203" y="1764774"/>
                  <a:pt x="1068839" y="1754292"/>
                </a:cubicBezTo>
                <a:cubicBezTo>
                  <a:pt x="1066084" y="1751751"/>
                  <a:pt x="1061952" y="1747939"/>
                  <a:pt x="1061766" y="1742612"/>
                </a:cubicBezTo>
                <a:cubicBezTo>
                  <a:pt x="1057991" y="1710774"/>
                  <a:pt x="1098759" y="1732911"/>
                  <a:pt x="1108573" y="1708451"/>
                </a:cubicBezTo>
                <a:cubicBezTo>
                  <a:pt x="1108573" y="1708451"/>
                  <a:pt x="1109950" y="1709722"/>
                  <a:pt x="1111328" y="1710992"/>
                </a:cubicBezTo>
                <a:cubicBezTo>
                  <a:pt x="1118215" y="1717345"/>
                  <a:pt x="1120335" y="1739923"/>
                  <a:pt x="1118044" y="1750699"/>
                </a:cubicBezTo>
                <a:cubicBezTo>
                  <a:pt x="1116875" y="1755421"/>
                  <a:pt x="1114162" y="1758880"/>
                  <a:pt x="1110514" y="1761194"/>
                </a:cubicBezTo>
                <a:close/>
                <a:moveTo>
                  <a:pt x="1815823" y="1427274"/>
                </a:moveTo>
                <a:cubicBezTo>
                  <a:pt x="1812263" y="1425862"/>
                  <a:pt x="1811616" y="1427493"/>
                  <a:pt x="1809998" y="1421186"/>
                </a:cubicBezTo>
                <a:cubicBezTo>
                  <a:pt x="1812426" y="1420261"/>
                  <a:pt x="1814853" y="1419336"/>
                  <a:pt x="1816633" y="1420042"/>
                </a:cubicBezTo>
                <a:cubicBezTo>
                  <a:pt x="1818897" y="1424718"/>
                  <a:pt x="1816470" y="1425643"/>
                  <a:pt x="1815823" y="1427274"/>
                </a:cubicBezTo>
                <a:close/>
                <a:moveTo>
                  <a:pt x="1589207" y="1535879"/>
                </a:moveTo>
                <a:cubicBezTo>
                  <a:pt x="1586274" y="1533175"/>
                  <a:pt x="1587405" y="1529008"/>
                  <a:pt x="1587237" y="1526248"/>
                </a:cubicBezTo>
                <a:cubicBezTo>
                  <a:pt x="1588535" y="1524840"/>
                  <a:pt x="1591300" y="1524785"/>
                  <a:pt x="1592766" y="1526137"/>
                </a:cubicBezTo>
                <a:lnTo>
                  <a:pt x="1592854" y="1526509"/>
                </a:lnTo>
                <a:lnTo>
                  <a:pt x="1596620" y="1526444"/>
                </a:lnTo>
                <a:cubicBezTo>
                  <a:pt x="1597492" y="1526909"/>
                  <a:pt x="1598196" y="1527559"/>
                  <a:pt x="1599576" y="1527475"/>
                </a:cubicBezTo>
                <a:cubicBezTo>
                  <a:pt x="1600308" y="1529506"/>
                  <a:pt x="1599279" y="1529914"/>
                  <a:pt x="1597555" y="1530019"/>
                </a:cubicBezTo>
                <a:lnTo>
                  <a:pt x="1593796" y="1530458"/>
                </a:lnTo>
                <a:lnTo>
                  <a:pt x="1594159" y="1531981"/>
                </a:lnTo>
                <a:cubicBezTo>
                  <a:pt x="1593594" y="1534065"/>
                  <a:pt x="1591971" y="1535824"/>
                  <a:pt x="1589207" y="1535879"/>
                </a:cubicBezTo>
                <a:close/>
                <a:moveTo>
                  <a:pt x="1711776" y="1478382"/>
                </a:moveTo>
                <a:cubicBezTo>
                  <a:pt x="1711776" y="1478382"/>
                  <a:pt x="1711776" y="1478382"/>
                  <a:pt x="1711595" y="1477538"/>
                </a:cubicBezTo>
                <a:lnTo>
                  <a:pt x="1711091" y="1475175"/>
                </a:lnTo>
                <a:lnTo>
                  <a:pt x="1705163" y="1475377"/>
                </a:lnTo>
                <a:cubicBezTo>
                  <a:pt x="1699786" y="1473244"/>
                  <a:pt x="1694714" y="1465115"/>
                  <a:pt x="1707170" y="1459865"/>
                </a:cubicBezTo>
                <a:cubicBezTo>
                  <a:pt x="1710055" y="1463048"/>
                  <a:pt x="1712546" y="1461998"/>
                  <a:pt x="1714732" y="1466943"/>
                </a:cubicBezTo>
                <a:lnTo>
                  <a:pt x="1713523" y="1470950"/>
                </a:lnTo>
                <a:lnTo>
                  <a:pt x="1717087" y="1470189"/>
                </a:lnTo>
                <a:cubicBezTo>
                  <a:pt x="1719234" y="1475161"/>
                  <a:pt x="1716748" y="1476235"/>
                  <a:pt x="1711776" y="1478382"/>
                </a:cubicBezTo>
                <a:close/>
                <a:moveTo>
                  <a:pt x="2003981" y="1341601"/>
                </a:moveTo>
                <a:cubicBezTo>
                  <a:pt x="1999377" y="1337628"/>
                  <a:pt x="2000113" y="1335775"/>
                  <a:pt x="2003364" y="1332773"/>
                </a:cubicBezTo>
                <a:cubicBezTo>
                  <a:pt x="2006924" y="1334186"/>
                  <a:pt x="2008276" y="1341160"/>
                  <a:pt x="2003981" y="1341601"/>
                </a:cubicBezTo>
                <a:close/>
                <a:moveTo>
                  <a:pt x="1650207" y="1510220"/>
                </a:moveTo>
                <a:lnTo>
                  <a:pt x="1645522" y="1506250"/>
                </a:lnTo>
                <a:lnTo>
                  <a:pt x="1644696" y="1508700"/>
                </a:lnTo>
                <a:cubicBezTo>
                  <a:pt x="1640549" y="1509057"/>
                  <a:pt x="1638132" y="1510101"/>
                  <a:pt x="1636401" y="1509414"/>
                </a:cubicBezTo>
                <a:cubicBezTo>
                  <a:pt x="1634671" y="1508727"/>
                  <a:pt x="1635358" y="1506997"/>
                  <a:pt x="1633628" y="1506310"/>
                </a:cubicBezTo>
                <a:cubicBezTo>
                  <a:pt x="1630854" y="1503207"/>
                  <a:pt x="1635001" y="1502850"/>
                  <a:pt x="1633957" y="1500433"/>
                </a:cubicBezTo>
                <a:lnTo>
                  <a:pt x="1637709" y="1499632"/>
                </a:lnTo>
                <a:lnTo>
                  <a:pt x="1636865" y="1498917"/>
                </a:lnTo>
                <a:cubicBezTo>
                  <a:pt x="1635153" y="1498238"/>
                  <a:pt x="1635153" y="1498238"/>
                  <a:pt x="1635153" y="1498238"/>
                </a:cubicBezTo>
                <a:cubicBezTo>
                  <a:pt x="1639949" y="1496135"/>
                  <a:pt x="1632766" y="1489279"/>
                  <a:pt x="1635850" y="1486498"/>
                </a:cubicBezTo>
                <a:cubicBezTo>
                  <a:pt x="1637900" y="1491316"/>
                  <a:pt x="1641148" y="1495610"/>
                  <a:pt x="1644055" y="1499517"/>
                </a:cubicBezTo>
                <a:lnTo>
                  <a:pt x="1644738" y="1500705"/>
                </a:lnTo>
                <a:lnTo>
                  <a:pt x="1645712" y="1501092"/>
                </a:lnTo>
                <a:lnTo>
                  <a:pt x="1645904" y="1502734"/>
                </a:lnTo>
                <a:close/>
                <a:moveTo>
                  <a:pt x="1657536" y="1511471"/>
                </a:moveTo>
                <a:cubicBezTo>
                  <a:pt x="1654855" y="1508998"/>
                  <a:pt x="1651940" y="1498710"/>
                  <a:pt x="1661088" y="1499551"/>
                </a:cubicBezTo>
                <a:cubicBezTo>
                  <a:pt x="1662585" y="1505997"/>
                  <a:pt x="1657379" y="1506261"/>
                  <a:pt x="1657536" y="1511471"/>
                </a:cubicBezTo>
                <a:close/>
                <a:moveTo>
                  <a:pt x="1770391" y="1458725"/>
                </a:moveTo>
                <a:cubicBezTo>
                  <a:pt x="1767001" y="1457379"/>
                  <a:pt x="1760586" y="1448825"/>
                  <a:pt x="1769426" y="1446325"/>
                </a:cubicBezTo>
                <a:cubicBezTo>
                  <a:pt x="1773138" y="1451803"/>
                  <a:pt x="1768374" y="1453919"/>
                  <a:pt x="1770391" y="1458725"/>
                </a:cubicBezTo>
                <a:close/>
                <a:moveTo>
                  <a:pt x="1669287" y="1508195"/>
                </a:moveTo>
                <a:cubicBezTo>
                  <a:pt x="1667993" y="1508933"/>
                  <a:pt x="1666352" y="1509283"/>
                  <a:pt x="1665487" y="1508939"/>
                </a:cubicBezTo>
                <a:cubicBezTo>
                  <a:pt x="1663756" y="1508253"/>
                  <a:pt x="1662712" y="1505836"/>
                  <a:pt x="1661669" y="1503419"/>
                </a:cubicBezTo>
                <a:cubicBezTo>
                  <a:pt x="1664086" y="1502375"/>
                  <a:pt x="1665816" y="1503062"/>
                  <a:pt x="1667547" y="1503748"/>
                </a:cubicBezTo>
                <a:cubicBezTo>
                  <a:pt x="1669277" y="1504435"/>
                  <a:pt x="1669277" y="1504435"/>
                  <a:pt x="1671008" y="1505122"/>
                </a:cubicBezTo>
                <a:cubicBezTo>
                  <a:pt x="1671529" y="1506330"/>
                  <a:pt x="1670582" y="1507456"/>
                  <a:pt x="1669287" y="1508195"/>
                </a:cubicBezTo>
                <a:close/>
                <a:moveTo>
                  <a:pt x="1385197" y="1646389"/>
                </a:moveTo>
                <a:cubicBezTo>
                  <a:pt x="1385197" y="1646389"/>
                  <a:pt x="1385197" y="1646389"/>
                  <a:pt x="1377769" y="1649695"/>
                </a:cubicBezTo>
                <a:cubicBezTo>
                  <a:pt x="1374247" y="1648297"/>
                  <a:pt x="1372486" y="1647598"/>
                  <a:pt x="1371107" y="1640797"/>
                </a:cubicBezTo>
                <a:cubicBezTo>
                  <a:pt x="1371107" y="1640797"/>
                  <a:pt x="1371822" y="1638996"/>
                  <a:pt x="1372536" y="1637195"/>
                </a:cubicBezTo>
                <a:cubicBezTo>
                  <a:pt x="1375727" y="1634292"/>
                  <a:pt x="1377488" y="1634991"/>
                  <a:pt x="1381011" y="1636389"/>
                </a:cubicBezTo>
                <a:cubicBezTo>
                  <a:pt x="1384533" y="1637787"/>
                  <a:pt x="1386627" y="1642787"/>
                  <a:pt x="1385197" y="1646389"/>
                </a:cubicBezTo>
                <a:close/>
                <a:moveTo>
                  <a:pt x="1409638" y="1635732"/>
                </a:moveTo>
                <a:cubicBezTo>
                  <a:pt x="1407236" y="1636005"/>
                  <a:pt x="1404426" y="1635380"/>
                  <a:pt x="1401784" y="1634332"/>
                </a:cubicBezTo>
                <a:cubicBezTo>
                  <a:pt x="1398934" y="1631239"/>
                  <a:pt x="1403129" y="1630942"/>
                  <a:pt x="1400952" y="1626154"/>
                </a:cubicBezTo>
                <a:cubicBezTo>
                  <a:pt x="1404058" y="1623463"/>
                  <a:pt x="1406492" y="1622467"/>
                  <a:pt x="1410015" y="1623865"/>
                </a:cubicBezTo>
                <a:cubicBezTo>
                  <a:pt x="1411776" y="1624563"/>
                  <a:pt x="1412865" y="1626957"/>
                  <a:pt x="1415042" y="1631745"/>
                </a:cubicBezTo>
                <a:cubicBezTo>
                  <a:pt x="1414033" y="1634288"/>
                  <a:pt x="1412039" y="1635459"/>
                  <a:pt x="1409638" y="1635732"/>
                </a:cubicBezTo>
                <a:close/>
                <a:moveTo>
                  <a:pt x="1506890" y="1590636"/>
                </a:moveTo>
                <a:cubicBezTo>
                  <a:pt x="1501223" y="1594824"/>
                  <a:pt x="1498497" y="1591597"/>
                  <a:pt x="1496031" y="1592764"/>
                </a:cubicBezTo>
                <a:cubicBezTo>
                  <a:pt x="1495772" y="1588370"/>
                  <a:pt x="1496508" y="1586516"/>
                  <a:pt x="1497243" y="1584662"/>
                </a:cubicBezTo>
                <a:cubicBezTo>
                  <a:pt x="1500445" y="1581641"/>
                  <a:pt x="1501440" y="1584181"/>
                  <a:pt x="1505636" y="1583701"/>
                </a:cubicBezTo>
                <a:cubicBezTo>
                  <a:pt x="1506631" y="1586241"/>
                  <a:pt x="1504165" y="1587409"/>
                  <a:pt x="1506890" y="1590636"/>
                </a:cubicBezTo>
                <a:close/>
                <a:moveTo>
                  <a:pt x="1273165" y="1705780"/>
                </a:moveTo>
                <a:cubicBezTo>
                  <a:pt x="1270478" y="1705835"/>
                  <a:pt x="1270478" y="1705835"/>
                  <a:pt x="1269216" y="1707203"/>
                </a:cubicBezTo>
                <a:cubicBezTo>
                  <a:pt x="1266530" y="1707258"/>
                  <a:pt x="1263843" y="1707313"/>
                  <a:pt x="1263843" y="1707313"/>
                </a:cubicBezTo>
                <a:cubicBezTo>
                  <a:pt x="1260995" y="1704686"/>
                  <a:pt x="1260833" y="1702003"/>
                  <a:pt x="1261933" y="1697953"/>
                </a:cubicBezTo>
                <a:cubicBezTo>
                  <a:pt x="1264457" y="1695216"/>
                  <a:pt x="1267144" y="1695161"/>
                  <a:pt x="1269992" y="1697789"/>
                </a:cubicBezTo>
                <a:cubicBezTo>
                  <a:pt x="1271416" y="1699102"/>
                  <a:pt x="1274265" y="1701730"/>
                  <a:pt x="1273165" y="1705780"/>
                </a:cubicBezTo>
                <a:close/>
                <a:moveTo>
                  <a:pt x="1164999" y="1758328"/>
                </a:moveTo>
                <a:cubicBezTo>
                  <a:pt x="1163782" y="1759648"/>
                  <a:pt x="1161348" y="1762287"/>
                  <a:pt x="1157394" y="1761081"/>
                </a:cubicBezTo>
                <a:cubicBezTo>
                  <a:pt x="1157242" y="1758500"/>
                  <a:pt x="1158459" y="1757180"/>
                  <a:pt x="1159676" y="1755861"/>
                </a:cubicBezTo>
                <a:cubicBezTo>
                  <a:pt x="1159676" y="1755861"/>
                  <a:pt x="1159676" y="1755861"/>
                  <a:pt x="1161045" y="1757123"/>
                </a:cubicBezTo>
                <a:cubicBezTo>
                  <a:pt x="1162413" y="1758386"/>
                  <a:pt x="1162413" y="1758386"/>
                  <a:pt x="1164999" y="1758328"/>
                </a:cubicBezTo>
                <a:close/>
                <a:moveTo>
                  <a:pt x="1687417" y="1509916"/>
                </a:moveTo>
                <a:cubicBezTo>
                  <a:pt x="1685563" y="1509180"/>
                  <a:pt x="1684494" y="1506467"/>
                  <a:pt x="1685278" y="1504489"/>
                </a:cubicBezTo>
                <a:cubicBezTo>
                  <a:pt x="1687132" y="1505225"/>
                  <a:pt x="1687132" y="1505225"/>
                  <a:pt x="1687132" y="1505225"/>
                </a:cubicBezTo>
                <a:cubicBezTo>
                  <a:pt x="1687132" y="1505225"/>
                  <a:pt x="1688986" y="1505961"/>
                  <a:pt x="1688986" y="1505961"/>
                </a:cubicBezTo>
                <a:cubicBezTo>
                  <a:pt x="1688986" y="1505961"/>
                  <a:pt x="1691625" y="1504719"/>
                  <a:pt x="1691625" y="1504719"/>
                </a:cubicBezTo>
                <a:cubicBezTo>
                  <a:pt x="1691909" y="1509410"/>
                  <a:pt x="1689270" y="1510652"/>
                  <a:pt x="1687417" y="1509916"/>
                </a:cubicBezTo>
                <a:close/>
                <a:moveTo>
                  <a:pt x="1449976" y="1631675"/>
                </a:moveTo>
                <a:cubicBezTo>
                  <a:pt x="1447546" y="1632750"/>
                  <a:pt x="1445816" y="1632063"/>
                  <a:pt x="1444086" y="1631377"/>
                </a:cubicBezTo>
                <a:cubicBezTo>
                  <a:pt x="1442355" y="1630690"/>
                  <a:pt x="1440625" y="1630003"/>
                  <a:pt x="1437164" y="1628630"/>
                </a:cubicBezTo>
                <a:cubicBezTo>
                  <a:pt x="1437531" y="1622660"/>
                  <a:pt x="1438929" y="1619137"/>
                  <a:pt x="1446216" y="1615913"/>
                </a:cubicBezTo>
                <a:cubicBezTo>
                  <a:pt x="1452439" y="1620421"/>
                  <a:pt x="1453802" y="1627078"/>
                  <a:pt x="1449976" y="1631675"/>
                </a:cubicBezTo>
                <a:close/>
                <a:moveTo>
                  <a:pt x="1715383" y="1506042"/>
                </a:moveTo>
                <a:cubicBezTo>
                  <a:pt x="1711675" y="1504570"/>
                  <a:pt x="1711234" y="1500275"/>
                  <a:pt x="1710086" y="1497760"/>
                </a:cubicBezTo>
                <a:lnTo>
                  <a:pt x="1710305" y="1497670"/>
                </a:lnTo>
                <a:lnTo>
                  <a:pt x="1708268" y="1495996"/>
                </a:lnTo>
                <a:cubicBezTo>
                  <a:pt x="1707713" y="1495186"/>
                  <a:pt x="1707604" y="1493892"/>
                  <a:pt x="1707982" y="1490658"/>
                </a:cubicBezTo>
                <a:cubicBezTo>
                  <a:pt x="1710579" y="1490667"/>
                  <a:pt x="1713177" y="1490674"/>
                  <a:pt x="1714584" y="1491973"/>
                </a:cubicBezTo>
                <a:lnTo>
                  <a:pt x="1713593" y="1496329"/>
                </a:lnTo>
                <a:lnTo>
                  <a:pt x="1715206" y="1495671"/>
                </a:lnTo>
                <a:lnTo>
                  <a:pt x="1715441" y="1496013"/>
                </a:lnTo>
                <a:lnTo>
                  <a:pt x="1722043" y="1494473"/>
                </a:lnTo>
                <a:cubicBezTo>
                  <a:pt x="1723455" y="1496106"/>
                  <a:pt x="1722642" y="1496857"/>
                  <a:pt x="1721070" y="1497574"/>
                </a:cubicBezTo>
                <a:lnTo>
                  <a:pt x="1717718" y="1499333"/>
                </a:lnTo>
                <a:lnTo>
                  <a:pt x="1718605" y="1500625"/>
                </a:lnTo>
                <a:cubicBezTo>
                  <a:pt x="1718826" y="1502773"/>
                  <a:pt x="1717943" y="1504997"/>
                  <a:pt x="1715383" y="1506042"/>
                </a:cubicBezTo>
                <a:close/>
                <a:moveTo>
                  <a:pt x="1226503" y="1739895"/>
                </a:moveTo>
                <a:cubicBezTo>
                  <a:pt x="1226503" y="1739895"/>
                  <a:pt x="1225286" y="1741215"/>
                  <a:pt x="1223722" y="1739772"/>
                </a:cubicBezTo>
                <a:cubicBezTo>
                  <a:pt x="1223722" y="1739772"/>
                  <a:pt x="1223375" y="1737010"/>
                  <a:pt x="1223028" y="1734248"/>
                </a:cubicBezTo>
                <a:cubicBezTo>
                  <a:pt x="1223028" y="1734248"/>
                  <a:pt x="1223028" y="1734248"/>
                  <a:pt x="1228590" y="1734494"/>
                </a:cubicBezTo>
                <a:cubicBezTo>
                  <a:pt x="1228937" y="1737256"/>
                  <a:pt x="1227720" y="1738576"/>
                  <a:pt x="1226503" y="1739895"/>
                </a:cubicBezTo>
                <a:close/>
                <a:moveTo>
                  <a:pt x="1535817" y="1604261"/>
                </a:moveTo>
                <a:cubicBezTo>
                  <a:pt x="1530983" y="1606348"/>
                  <a:pt x="1526836" y="1606705"/>
                  <a:pt x="1525106" y="1606018"/>
                </a:cubicBezTo>
                <a:cubicBezTo>
                  <a:pt x="1523375" y="1605332"/>
                  <a:pt x="1519915" y="1603959"/>
                  <a:pt x="1519558" y="1599811"/>
                </a:cubicBezTo>
                <a:cubicBezTo>
                  <a:pt x="1521975" y="1598768"/>
                  <a:pt x="1522662" y="1597037"/>
                  <a:pt x="1520931" y="1596351"/>
                </a:cubicBezTo>
                <a:cubicBezTo>
                  <a:pt x="1525765" y="1594263"/>
                  <a:pt x="1527496" y="1594950"/>
                  <a:pt x="1530956" y="1596323"/>
                </a:cubicBezTo>
                <a:lnTo>
                  <a:pt x="1531827" y="1597746"/>
                </a:lnTo>
                <a:lnTo>
                  <a:pt x="1534703" y="1594628"/>
                </a:lnTo>
                <a:cubicBezTo>
                  <a:pt x="1536022" y="1595845"/>
                  <a:pt x="1534806" y="1597165"/>
                  <a:pt x="1534908" y="1599701"/>
                </a:cubicBezTo>
                <a:lnTo>
                  <a:pt x="1533070" y="1599775"/>
                </a:lnTo>
                <a:close/>
                <a:moveTo>
                  <a:pt x="1236103" y="1749020"/>
                </a:moveTo>
                <a:cubicBezTo>
                  <a:pt x="1236158" y="1751785"/>
                  <a:pt x="1233398" y="1751952"/>
                  <a:pt x="1227879" y="1752288"/>
                </a:cubicBezTo>
                <a:cubicBezTo>
                  <a:pt x="1227823" y="1749524"/>
                  <a:pt x="1229176" y="1748058"/>
                  <a:pt x="1229120" y="1745293"/>
                </a:cubicBezTo>
                <a:cubicBezTo>
                  <a:pt x="1231880" y="1745125"/>
                  <a:pt x="1231880" y="1745125"/>
                  <a:pt x="1233288" y="1746424"/>
                </a:cubicBezTo>
                <a:cubicBezTo>
                  <a:pt x="1234695" y="1747722"/>
                  <a:pt x="1234695" y="1747722"/>
                  <a:pt x="1234695" y="1747722"/>
                </a:cubicBezTo>
                <a:cubicBezTo>
                  <a:pt x="1234695" y="1747722"/>
                  <a:pt x="1236103" y="1749020"/>
                  <a:pt x="1236103" y="1749020"/>
                </a:cubicBezTo>
                <a:close/>
                <a:moveTo>
                  <a:pt x="1192602" y="1770764"/>
                </a:moveTo>
                <a:cubicBezTo>
                  <a:pt x="1191340" y="1772133"/>
                  <a:pt x="1186078" y="1772345"/>
                  <a:pt x="1184710" y="1771083"/>
                </a:cubicBezTo>
                <a:cubicBezTo>
                  <a:pt x="1183342" y="1769820"/>
                  <a:pt x="1183236" y="1767190"/>
                  <a:pt x="1183129" y="1764559"/>
                </a:cubicBezTo>
                <a:cubicBezTo>
                  <a:pt x="1189653" y="1762978"/>
                  <a:pt x="1188285" y="1761716"/>
                  <a:pt x="1193652" y="1764134"/>
                </a:cubicBezTo>
                <a:cubicBezTo>
                  <a:pt x="1193652" y="1764134"/>
                  <a:pt x="1193652" y="1764134"/>
                  <a:pt x="1192602" y="1770764"/>
                </a:cubicBezTo>
                <a:close/>
                <a:moveTo>
                  <a:pt x="1288730" y="1725385"/>
                </a:moveTo>
                <a:cubicBezTo>
                  <a:pt x="1284889" y="1726725"/>
                  <a:pt x="1283481" y="1725427"/>
                  <a:pt x="1282074" y="1724129"/>
                </a:cubicBezTo>
                <a:cubicBezTo>
                  <a:pt x="1282074" y="1724129"/>
                  <a:pt x="1282074" y="1724129"/>
                  <a:pt x="1281693" y="1718894"/>
                </a:cubicBezTo>
                <a:cubicBezTo>
                  <a:pt x="1284127" y="1716255"/>
                  <a:pt x="1285534" y="1717553"/>
                  <a:pt x="1288349" y="1720149"/>
                </a:cubicBezTo>
                <a:cubicBezTo>
                  <a:pt x="1289757" y="1721448"/>
                  <a:pt x="1291164" y="1722746"/>
                  <a:pt x="1288730" y="1725385"/>
                </a:cubicBezTo>
                <a:close/>
                <a:moveTo>
                  <a:pt x="1335227" y="1716072"/>
                </a:moveTo>
                <a:cubicBezTo>
                  <a:pt x="1335227" y="1716072"/>
                  <a:pt x="1335227" y="1716072"/>
                  <a:pt x="1333505" y="1709596"/>
                </a:cubicBezTo>
                <a:cubicBezTo>
                  <a:pt x="1336021" y="1708663"/>
                  <a:pt x="1337875" y="1709398"/>
                  <a:pt x="1339729" y="1710134"/>
                </a:cubicBezTo>
                <a:cubicBezTo>
                  <a:pt x="1340921" y="1712538"/>
                  <a:pt x="1340259" y="1714207"/>
                  <a:pt x="1335227" y="1716072"/>
                </a:cubicBezTo>
                <a:close/>
                <a:moveTo>
                  <a:pt x="723532" y="2013065"/>
                </a:moveTo>
                <a:cubicBezTo>
                  <a:pt x="722885" y="2014696"/>
                  <a:pt x="721154" y="2014010"/>
                  <a:pt x="719424" y="2013323"/>
                </a:cubicBezTo>
                <a:cubicBezTo>
                  <a:pt x="719424" y="2013323"/>
                  <a:pt x="717694" y="2012636"/>
                  <a:pt x="715963" y="2011950"/>
                </a:cubicBezTo>
                <a:cubicBezTo>
                  <a:pt x="714880" y="2009631"/>
                  <a:pt x="716175" y="2006369"/>
                  <a:pt x="718553" y="2005424"/>
                </a:cubicBezTo>
                <a:cubicBezTo>
                  <a:pt x="719200" y="2003792"/>
                  <a:pt x="720931" y="2004479"/>
                  <a:pt x="722661" y="2005166"/>
                </a:cubicBezTo>
                <a:cubicBezTo>
                  <a:pt x="722661" y="2005166"/>
                  <a:pt x="724391" y="2005852"/>
                  <a:pt x="726122" y="2006539"/>
                </a:cubicBezTo>
                <a:cubicBezTo>
                  <a:pt x="726558" y="2010488"/>
                  <a:pt x="725910" y="2012120"/>
                  <a:pt x="723532" y="2013065"/>
                </a:cubicBezTo>
                <a:close/>
                <a:moveTo>
                  <a:pt x="1666739" y="1568803"/>
                </a:moveTo>
                <a:cubicBezTo>
                  <a:pt x="1665331" y="1567504"/>
                  <a:pt x="1665114" y="1564916"/>
                  <a:pt x="1664897" y="1562328"/>
                </a:cubicBezTo>
                <a:cubicBezTo>
                  <a:pt x="1671282" y="1561054"/>
                  <a:pt x="1670092" y="1562344"/>
                  <a:pt x="1672907" y="1564940"/>
                </a:cubicBezTo>
                <a:cubicBezTo>
                  <a:pt x="1671716" y="1566231"/>
                  <a:pt x="1671934" y="1568819"/>
                  <a:pt x="1666739" y="1568803"/>
                </a:cubicBezTo>
                <a:close/>
                <a:moveTo>
                  <a:pt x="1536328" y="1632038"/>
                </a:moveTo>
                <a:cubicBezTo>
                  <a:pt x="1535384" y="1634417"/>
                  <a:pt x="1532593" y="1636314"/>
                  <a:pt x="1527846" y="1635432"/>
                </a:cubicBezTo>
                <a:cubicBezTo>
                  <a:pt x="1529219" y="1631971"/>
                  <a:pt x="1526772" y="1633002"/>
                  <a:pt x="1524622" y="1628144"/>
                </a:cubicBezTo>
                <a:cubicBezTo>
                  <a:pt x="1527070" y="1627112"/>
                  <a:pt x="1527070" y="1627112"/>
                  <a:pt x="1527757" y="1625382"/>
                </a:cubicBezTo>
                <a:cubicBezTo>
                  <a:pt x="1530205" y="1624350"/>
                  <a:pt x="1531966" y="1625049"/>
                  <a:pt x="1533728" y="1625748"/>
                </a:cubicBezTo>
                <a:cubicBezTo>
                  <a:pt x="1536369" y="1626797"/>
                  <a:pt x="1537272" y="1629658"/>
                  <a:pt x="1536328" y="1632038"/>
                </a:cubicBezTo>
                <a:close/>
                <a:moveTo>
                  <a:pt x="1799566" y="1508929"/>
                </a:moveTo>
                <a:cubicBezTo>
                  <a:pt x="1797787" y="1508222"/>
                  <a:pt x="1796654" y="1505884"/>
                  <a:pt x="1795522" y="1503547"/>
                </a:cubicBezTo>
                <a:cubicBezTo>
                  <a:pt x="1801023" y="1500065"/>
                  <a:pt x="1800376" y="1501696"/>
                  <a:pt x="1803936" y="1503109"/>
                </a:cubicBezTo>
                <a:cubicBezTo>
                  <a:pt x="1803288" y="1504740"/>
                  <a:pt x="1804421" y="1507078"/>
                  <a:pt x="1799566" y="1508929"/>
                </a:cubicBezTo>
                <a:close/>
                <a:moveTo>
                  <a:pt x="1611755" y="1607572"/>
                </a:moveTo>
                <a:cubicBezTo>
                  <a:pt x="1609975" y="1606865"/>
                  <a:pt x="1608196" y="1606159"/>
                  <a:pt x="1605754" y="1607121"/>
                </a:cubicBezTo>
                <a:cubicBezTo>
                  <a:pt x="1604636" y="1604747"/>
                  <a:pt x="1604180" y="1600703"/>
                  <a:pt x="1608402" y="1600448"/>
                </a:cubicBezTo>
                <a:cubicBezTo>
                  <a:pt x="1610182" y="1601154"/>
                  <a:pt x="1613079" y="1604235"/>
                  <a:pt x="1611755" y="1607572"/>
                </a:cubicBezTo>
                <a:close/>
                <a:moveTo>
                  <a:pt x="1197559" y="1812082"/>
                </a:moveTo>
                <a:cubicBezTo>
                  <a:pt x="1195167" y="1813064"/>
                  <a:pt x="1192774" y="1814046"/>
                  <a:pt x="1191044" y="1813359"/>
                </a:cubicBezTo>
                <a:cubicBezTo>
                  <a:pt x="1189313" y="1812672"/>
                  <a:pt x="1188245" y="1810317"/>
                  <a:pt x="1187839" y="1806294"/>
                </a:cubicBezTo>
                <a:cubicBezTo>
                  <a:pt x="1189569" y="1806981"/>
                  <a:pt x="1191962" y="1805999"/>
                  <a:pt x="1193692" y="1806685"/>
                </a:cubicBezTo>
                <a:cubicBezTo>
                  <a:pt x="1195422" y="1807372"/>
                  <a:pt x="1196491" y="1809727"/>
                  <a:pt x="1197559" y="1812082"/>
                </a:cubicBezTo>
                <a:close/>
                <a:moveTo>
                  <a:pt x="572281" y="2114013"/>
                </a:moveTo>
                <a:cubicBezTo>
                  <a:pt x="571621" y="2114323"/>
                  <a:pt x="570694" y="2113956"/>
                  <a:pt x="569767" y="2113588"/>
                </a:cubicBezTo>
                <a:cubicBezTo>
                  <a:pt x="567913" y="2112852"/>
                  <a:pt x="566844" y="2110139"/>
                  <a:pt x="564990" y="2109403"/>
                </a:cubicBezTo>
                <a:cubicBezTo>
                  <a:pt x="565775" y="2107425"/>
                  <a:pt x="564706" y="2104712"/>
                  <a:pt x="568414" y="2106183"/>
                </a:cubicBezTo>
                <a:cubicBezTo>
                  <a:pt x="568414" y="2106183"/>
                  <a:pt x="570268" y="2106919"/>
                  <a:pt x="570268" y="2106919"/>
                </a:cubicBezTo>
                <a:cubicBezTo>
                  <a:pt x="570268" y="2106919"/>
                  <a:pt x="572121" y="2107655"/>
                  <a:pt x="572121" y="2107655"/>
                </a:cubicBezTo>
                <a:cubicBezTo>
                  <a:pt x="572121" y="2107655"/>
                  <a:pt x="573975" y="2108390"/>
                  <a:pt x="573190" y="2110368"/>
                </a:cubicBezTo>
                <a:cubicBezTo>
                  <a:pt x="573333" y="2112713"/>
                  <a:pt x="572940" y="2113702"/>
                  <a:pt x="572281" y="2114013"/>
                </a:cubicBezTo>
                <a:close/>
                <a:moveTo>
                  <a:pt x="1983930" y="1444066"/>
                </a:moveTo>
                <a:cubicBezTo>
                  <a:pt x="1979621" y="1444417"/>
                  <a:pt x="1977114" y="1445482"/>
                  <a:pt x="1975313" y="1444767"/>
                </a:cubicBezTo>
                <a:cubicBezTo>
                  <a:pt x="1970617" y="1440843"/>
                  <a:pt x="1977432" y="1439428"/>
                  <a:pt x="1980646" y="1436583"/>
                </a:cubicBezTo>
                <a:cubicBezTo>
                  <a:pt x="1980646" y="1436583"/>
                  <a:pt x="1980646" y="1436583"/>
                  <a:pt x="1983930" y="1444066"/>
                </a:cubicBezTo>
                <a:close/>
                <a:moveTo>
                  <a:pt x="1687623" y="1585104"/>
                </a:moveTo>
                <a:cubicBezTo>
                  <a:pt x="1687623" y="1585104"/>
                  <a:pt x="1687623" y="1585104"/>
                  <a:pt x="1682962" y="1587117"/>
                </a:cubicBezTo>
                <a:cubicBezTo>
                  <a:pt x="1680949" y="1582456"/>
                  <a:pt x="1681611" y="1580787"/>
                  <a:pt x="1685610" y="1580443"/>
                </a:cubicBezTo>
                <a:cubicBezTo>
                  <a:pt x="1687278" y="1581105"/>
                  <a:pt x="1686616" y="1582773"/>
                  <a:pt x="1687623" y="1585104"/>
                </a:cubicBezTo>
                <a:close/>
                <a:moveTo>
                  <a:pt x="1175391" y="1832039"/>
                </a:moveTo>
                <a:cubicBezTo>
                  <a:pt x="1175391" y="1832039"/>
                  <a:pt x="1174495" y="1829538"/>
                  <a:pt x="1172863" y="1828890"/>
                </a:cubicBezTo>
                <a:cubicBezTo>
                  <a:pt x="1175070" y="1823329"/>
                  <a:pt x="1177598" y="1826477"/>
                  <a:pt x="1180860" y="1827772"/>
                </a:cubicBezTo>
                <a:cubicBezTo>
                  <a:pt x="1181756" y="1830274"/>
                  <a:pt x="1178653" y="1833334"/>
                  <a:pt x="1175391" y="1832039"/>
                </a:cubicBezTo>
                <a:close/>
                <a:moveTo>
                  <a:pt x="883422" y="1972517"/>
                </a:moveTo>
                <a:cubicBezTo>
                  <a:pt x="882985" y="1973697"/>
                  <a:pt x="881687" y="1974399"/>
                  <a:pt x="879648" y="1973785"/>
                </a:cubicBezTo>
                <a:cubicBezTo>
                  <a:pt x="879648" y="1973785"/>
                  <a:pt x="879648" y="1973785"/>
                  <a:pt x="877950" y="1967153"/>
                </a:cubicBezTo>
                <a:cubicBezTo>
                  <a:pt x="880620" y="1967083"/>
                  <a:pt x="882027" y="1968381"/>
                  <a:pt x="882027" y="1968381"/>
                </a:cubicBezTo>
                <a:cubicBezTo>
                  <a:pt x="883435" y="1969679"/>
                  <a:pt x="883859" y="1971337"/>
                  <a:pt x="883422" y="1972517"/>
                </a:cubicBezTo>
                <a:close/>
                <a:moveTo>
                  <a:pt x="1917605" y="1486035"/>
                </a:moveTo>
                <a:cubicBezTo>
                  <a:pt x="1914735" y="1480674"/>
                  <a:pt x="1916087" y="1479209"/>
                  <a:pt x="1920199" y="1477575"/>
                </a:cubicBezTo>
                <a:cubicBezTo>
                  <a:pt x="1923014" y="1480171"/>
                  <a:pt x="1921772" y="1487166"/>
                  <a:pt x="1917605" y="1486035"/>
                </a:cubicBezTo>
                <a:close/>
                <a:moveTo>
                  <a:pt x="1955241" y="1469038"/>
                </a:moveTo>
                <a:cubicBezTo>
                  <a:pt x="1953511" y="1468352"/>
                  <a:pt x="1949026" y="1464512"/>
                  <a:pt x="1951144" y="1459173"/>
                </a:cubicBezTo>
                <a:cubicBezTo>
                  <a:pt x="1951851" y="1457393"/>
                  <a:pt x="1953581" y="1458080"/>
                  <a:pt x="1955312" y="1458766"/>
                </a:cubicBezTo>
                <a:cubicBezTo>
                  <a:pt x="1958772" y="1460140"/>
                  <a:pt x="1960114" y="1466852"/>
                  <a:pt x="1955241" y="1469038"/>
                </a:cubicBezTo>
                <a:close/>
                <a:moveTo>
                  <a:pt x="1282087" y="1791668"/>
                </a:moveTo>
                <a:cubicBezTo>
                  <a:pt x="1279343" y="1793614"/>
                  <a:pt x="1276427" y="1795402"/>
                  <a:pt x="1272462" y="1795582"/>
                </a:cubicBezTo>
                <a:cubicBezTo>
                  <a:pt x="1272182" y="1787649"/>
                  <a:pt x="1270441" y="1775808"/>
                  <a:pt x="1274266" y="1771662"/>
                </a:cubicBezTo>
                <a:cubicBezTo>
                  <a:pt x="1279459" y="1768777"/>
                  <a:pt x="1283471" y="1769919"/>
                  <a:pt x="1287576" y="1773705"/>
                </a:cubicBezTo>
                <a:cubicBezTo>
                  <a:pt x="1290313" y="1776230"/>
                  <a:pt x="1291775" y="1780136"/>
                  <a:pt x="1290686" y="1786807"/>
                </a:cubicBezTo>
                <a:cubicBezTo>
                  <a:pt x="1287405" y="1787619"/>
                  <a:pt x="1284832" y="1789722"/>
                  <a:pt x="1282087" y="1791668"/>
                </a:cubicBezTo>
                <a:close/>
                <a:moveTo>
                  <a:pt x="1081113" y="1890763"/>
                </a:moveTo>
                <a:cubicBezTo>
                  <a:pt x="1077511" y="1889333"/>
                  <a:pt x="1076028" y="1882565"/>
                  <a:pt x="1081043" y="1880434"/>
                </a:cubicBezTo>
                <a:cubicBezTo>
                  <a:pt x="1084645" y="1881864"/>
                  <a:pt x="1087929" y="1889347"/>
                  <a:pt x="1081113" y="1890763"/>
                </a:cubicBezTo>
                <a:close/>
                <a:moveTo>
                  <a:pt x="1223690" y="1832752"/>
                </a:moveTo>
                <a:cubicBezTo>
                  <a:pt x="1223690" y="1832752"/>
                  <a:pt x="1223690" y="1832752"/>
                  <a:pt x="1221224" y="1833919"/>
                </a:cubicBezTo>
                <a:cubicBezTo>
                  <a:pt x="1219493" y="1833232"/>
                  <a:pt x="1219493" y="1833232"/>
                  <a:pt x="1219493" y="1833232"/>
                </a:cubicBezTo>
                <a:cubicBezTo>
                  <a:pt x="1219493" y="1833232"/>
                  <a:pt x="1219493" y="1833232"/>
                  <a:pt x="1218499" y="1830692"/>
                </a:cubicBezTo>
                <a:cubicBezTo>
                  <a:pt x="1219234" y="1828838"/>
                  <a:pt x="1219234" y="1828838"/>
                  <a:pt x="1219970" y="1826984"/>
                </a:cubicBezTo>
                <a:cubicBezTo>
                  <a:pt x="1219970" y="1826984"/>
                  <a:pt x="1219970" y="1826984"/>
                  <a:pt x="1222436" y="1825817"/>
                </a:cubicBezTo>
                <a:cubicBezTo>
                  <a:pt x="1221700" y="1827671"/>
                  <a:pt x="1221700" y="1827671"/>
                  <a:pt x="1223431" y="1828358"/>
                </a:cubicBezTo>
                <a:cubicBezTo>
                  <a:pt x="1223431" y="1828358"/>
                  <a:pt x="1223431" y="1828358"/>
                  <a:pt x="1224166" y="1826504"/>
                </a:cubicBezTo>
                <a:cubicBezTo>
                  <a:pt x="1224166" y="1826504"/>
                  <a:pt x="1224166" y="1826504"/>
                  <a:pt x="1225161" y="1829044"/>
                </a:cubicBezTo>
                <a:cubicBezTo>
                  <a:pt x="1224425" y="1830898"/>
                  <a:pt x="1224425" y="1830898"/>
                  <a:pt x="1223690" y="1832752"/>
                </a:cubicBezTo>
                <a:close/>
                <a:moveTo>
                  <a:pt x="1148636" y="1872638"/>
                </a:moveTo>
                <a:cubicBezTo>
                  <a:pt x="1147262" y="1876099"/>
                  <a:pt x="1142428" y="1878186"/>
                  <a:pt x="1138967" y="1876813"/>
                </a:cubicBezTo>
                <a:cubicBezTo>
                  <a:pt x="1138967" y="1876813"/>
                  <a:pt x="1138967" y="1876813"/>
                  <a:pt x="1136880" y="1871979"/>
                </a:cubicBezTo>
                <a:cubicBezTo>
                  <a:pt x="1138253" y="1868518"/>
                  <a:pt x="1143087" y="1866431"/>
                  <a:pt x="1144818" y="1867117"/>
                </a:cubicBezTo>
                <a:cubicBezTo>
                  <a:pt x="1146548" y="1867804"/>
                  <a:pt x="1149322" y="1870908"/>
                  <a:pt x="1148636" y="1872638"/>
                </a:cubicBezTo>
                <a:close/>
                <a:moveTo>
                  <a:pt x="1255990" y="1833553"/>
                </a:moveTo>
                <a:cubicBezTo>
                  <a:pt x="1253524" y="1834720"/>
                  <a:pt x="1253524" y="1834720"/>
                  <a:pt x="1251793" y="1834033"/>
                </a:cubicBezTo>
                <a:cubicBezTo>
                  <a:pt x="1251793" y="1834033"/>
                  <a:pt x="1251793" y="1834033"/>
                  <a:pt x="1250063" y="1833347"/>
                </a:cubicBezTo>
                <a:cubicBezTo>
                  <a:pt x="1250063" y="1833347"/>
                  <a:pt x="1250799" y="1831493"/>
                  <a:pt x="1249068" y="1830806"/>
                </a:cubicBezTo>
                <a:cubicBezTo>
                  <a:pt x="1249068" y="1830806"/>
                  <a:pt x="1249068" y="1830806"/>
                  <a:pt x="1248332" y="1832660"/>
                </a:cubicBezTo>
                <a:cubicBezTo>
                  <a:pt x="1246343" y="1827579"/>
                  <a:pt x="1251275" y="1825244"/>
                  <a:pt x="1254736" y="1826618"/>
                </a:cubicBezTo>
                <a:cubicBezTo>
                  <a:pt x="1255731" y="1829158"/>
                  <a:pt x="1254995" y="1831012"/>
                  <a:pt x="1255990" y="1833553"/>
                </a:cubicBezTo>
                <a:close/>
                <a:moveTo>
                  <a:pt x="1147936" y="1899060"/>
                </a:moveTo>
                <a:cubicBezTo>
                  <a:pt x="1145890" y="1902305"/>
                  <a:pt x="1141614" y="1904159"/>
                  <a:pt x="1136548" y="1904178"/>
                </a:cubicBezTo>
                <a:cubicBezTo>
                  <a:pt x="1125704" y="1895816"/>
                  <a:pt x="1135460" y="1881428"/>
                  <a:pt x="1145948" y="1885590"/>
                </a:cubicBezTo>
                <a:cubicBezTo>
                  <a:pt x="1149800" y="1891177"/>
                  <a:pt x="1149983" y="1895814"/>
                  <a:pt x="1147936" y="1899060"/>
                </a:cubicBezTo>
                <a:close/>
                <a:moveTo>
                  <a:pt x="2216201" y="1401210"/>
                </a:moveTo>
                <a:cubicBezTo>
                  <a:pt x="2214348" y="1400474"/>
                  <a:pt x="2215515" y="1402940"/>
                  <a:pt x="2211120" y="1403200"/>
                </a:cubicBezTo>
                <a:cubicBezTo>
                  <a:pt x="2209953" y="1400734"/>
                  <a:pt x="2207413" y="1401728"/>
                  <a:pt x="2208786" y="1398268"/>
                </a:cubicBezTo>
                <a:cubicBezTo>
                  <a:pt x="2209473" y="1396537"/>
                  <a:pt x="2211326" y="1397273"/>
                  <a:pt x="2213180" y="1398009"/>
                </a:cubicBezTo>
                <a:cubicBezTo>
                  <a:pt x="2213180" y="1398009"/>
                  <a:pt x="2215034" y="1398744"/>
                  <a:pt x="2216201" y="1401210"/>
                </a:cubicBezTo>
                <a:close/>
                <a:moveTo>
                  <a:pt x="1826355" y="1587472"/>
                </a:moveTo>
                <a:cubicBezTo>
                  <a:pt x="1824987" y="1586210"/>
                  <a:pt x="1822180" y="1581016"/>
                  <a:pt x="1826075" y="1576793"/>
                </a:cubicBezTo>
                <a:cubicBezTo>
                  <a:pt x="1827373" y="1575386"/>
                  <a:pt x="1828741" y="1576648"/>
                  <a:pt x="1830110" y="1577910"/>
                </a:cubicBezTo>
                <a:cubicBezTo>
                  <a:pt x="1832846" y="1580435"/>
                  <a:pt x="1831688" y="1587182"/>
                  <a:pt x="1826355" y="1587472"/>
                </a:cubicBezTo>
                <a:close/>
                <a:moveTo>
                  <a:pt x="2101873" y="1457872"/>
                </a:moveTo>
                <a:cubicBezTo>
                  <a:pt x="2099472" y="1458979"/>
                  <a:pt x="2097070" y="1460086"/>
                  <a:pt x="2095375" y="1459413"/>
                </a:cubicBezTo>
                <a:cubicBezTo>
                  <a:pt x="2091985" y="1458068"/>
                  <a:pt x="2090008" y="1453163"/>
                  <a:pt x="2090714" y="1451383"/>
                </a:cubicBezTo>
                <a:cubicBezTo>
                  <a:pt x="2093115" y="1450276"/>
                  <a:pt x="2095517" y="1449169"/>
                  <a:pt x="2097212" y="1449842"/>
                </a:cubicBezTo>
                <a:cubicBezTo>
                  <a:pt x="2098907" y="1450514"/>
                  <a:pt x="2099895" y="1452967"/>
                  <a:pt x="2101873" y="1457872"/>
                </a:cubicBezTo>
                <a:close/>
                <a:moveTo>
                  <a:pt x="2351843" y="1340591"/>
                </a:moveTo>
                <a:cubicBezTo>
                  <a:pt x="2346812" y="1342886"/>
                  <a:pt x="2346812" y="1342886"/>
                  <a:pt x="2346812" y="1342886"/>
                </a:cubicBezTo>
                <a:cubicBezTo>
                  <a:pt x="2345768" y="1340326"/>
                  <a:pt x="2341473" y="1340767"/>
                  <a:pt x="2342944" y="1337059"/>
                </a:cubicBezTo>
                <a:cubicBezTo>
                  <a:pt x="2343680" y="1335206"/>
                  <a:pt x="2346195" y="1334058"/>
                  <a:pt x="2347975" y="1334764"/>
                </a:cubicBezTo>
                <a:cubicBezTo>
                  <a:pt x="2349755" y="1335471"/>
                  <a:pt x="2350799" y="1338031"/>
                  <a:pt x="2351843" y="1340591"/>
                </a:cubicBezTo>
                <a:close/>
                <a:moveTo>
                  <a:pt x="1862096" y="1574466"/>
                </a:moveTo>
                <a:cubicBezTo>
                  <a:pt x="1857949" y="1573246"/>
                  <a:pt x="1855227" y="1573340"/>
                  <a:pt x="1853803" y="1572026"/>
                </a:cubicBezTo>
                <a:cubicBezTo>
                  <a:pt x="1850828" y="1566678"/>
                  <a:pt x="1857698" y="1567804"/>
                  <a:pt x="1861718" y="1566303"/>
                </a:cubicBezTo>
                <a:cubicBezTo>
                  <a:pt x="1861718" y="1566303"/>
                  <a:pt x="1861718" y="1566303"/>
                  <a:pt x="1862096" y="1574466"/>
                </a:cubicBezTo>
                <a:close/>
                <a:moveTo>
                  <a:pt x="1335584" y="1826739"/>
                </a:moveTo>
                <a:cubicBezTo>
                  <a:pt x="1334915" y="1827817"/>
                  <a:pt x="1333197" y="1828268"/>
                  <a:pt x="1329733" y="1827787"/>
                </a:cubicBezTo>
                <a:cubicBezTo>
                  <a:pt x="1328271" y="1823724"/>
                  <a:pt x="1330975" y="1820792"/>
                  <a:pt x="1335142" y="1821923"/>
                </a:cubicBezTo>
                <a:cubicBezTo>
                  <a:pt x="1335874" y="1823954"/>
                  <a:pt x="1336253" y="1825660"/>
                  <a:pt x="1335584" y="1826739"/>
                </a:cubicBezTo>
                <a:close/>
                <a:moveTo>
                  <a:pt x="1566655" y="1721787"/>
                </a:moveTo>
                <a:cubicBezTo>
                  <a:pt x="1563950" y="1724719"/>
                  <a:pt x="1562543" y="1723421"/>
                  <a:pt x="1561135" y="1722122"/>
                </a:cubicBezTo>
                <a:cubicBezTo>
                  <a:pt x="1559728" y="1720824"/>
                  <a:pt x="1559673" y="1718060"/>
                  <a:pt x="1559617" y="1715296"/>
                </a:cubicBezTo>
                <a:cubicBezTo>
                  <a:pt x="1559617" y="1715296"/>
                  <a:pt x="1559617" y="1715296"/>
                  <a:pt x="1565137" y="1714960"/>
                </a:cubicBezTo>
                <a:cubicBezTo>
                  <a:pt x="1566545" y="1716258"/>
                  <a:pt x="1566600" y="1719022"/>
                  <a:pt x="1566655" y="1721787"/>
                </a:cubicBezTo>
                <a:close/>
                <a:moveTo>
                  <a:pt x="1094960" y="1946901"/>
                </a:moveTo>
                <a:cubicBezTo>
                  <a:pt x="1093329" y="1946253"/>
                  <a:pt x="1093329" y="1946253"/>
                  <a:pt x="1091697" y="1945606"/>
                </a:cubicBezTo>
                <a:cubicBezTo>
                  <a:pt x="1091697" y="1945606"/>
                  <a:pt x="1091697" y="1945606"/>
                  <a:pt x="1090066" y="1944958"/>
                </a:cubicBezTo>
                <a:cubicBezTo>
                  <a:pt x="1088434" y="1944311"/>
                  <a:pt x="1090772" y="1943179"/>
                  <a:pt x="1089847" y="1940751"/>
                </a:cubicBezTo>
                <a:cubicBezTo>
                  <a:pt x="1092891" y="1937839"/>
                  <a:pt x="1095229" y="1936707"/>
                  <a:pt x="1096860" y="1937354"/>
                </a:cubicBezTo>
                <a:cubicBezTo>
                  <a:pt x="1098711" y="1942209"/>
                  <a:pt x="1097298" y="1945768"/>
                  <a:pt x="1094960" y="1946901"/>
                </a:cubicBezTo>
                <a:close/>
                <a:moveTo>
                  <a:pt x="1360318" y="1825884"/>
                </a:moveTo>
                <a:cubicBezTo>
                  <a:pt x="1360318" y="1825884"/>
                  <a:pt x="1360318" y="1825884"/>
                  <a:pt x="1355608" y="1828020"/>
                </a:cubicBezTo>
                <a:cubicBezTo>
                  <a:pt x="1352958" y="1824966"/>
                  <a:pt x="1355313" y="1823898"/>
                  <a:pt x="1354331" y="1821505"/>
                </a:cubicBezTo>
                <a:cubicBezTo>
                  <a:pt x="1356000" y="1822167"/>
                  <a:pt x="1356000" y="1822167"/>
                  <a:pt x="1356000" y="1822167"/>
                </a:cubicBezTo>
                <a:cubicBezTo>
                  <a:pt x="1357668" y="1822829"/>
                  <a:pt x="1359337" y="1823491"/>
                  <a:pt x="1360318" y="1825884"/>
                </a:cubicBezTo>
                <a:close/>
                <a:moveTo>
                  <a:pt x="1372463" y="1820528"/>
                </a:moveTo>
                <a:cubicBezTo>
                  <a:pt x="1369703" y="1820696"/>
                  <a:pt x="1366943" y="1820864"/>
                  <a:pt x="1365536" y="1819566"/>
                </a:cubicBezTo>
                <a:cubicBezTo>
                  <a:pt x="1365536" y="1819566"/>
                  <a:pt x="1365481" y="1816801"/>
                  <a:pt x="1365425" y="1814037"/>
                </a:cubicBezTo>
                <a:cubicBezTo>
                  <a:pt x="1368185" y="1813869"/>
                  <a:pt x="1370945" y="1813701"/>
                  <a:pt x="1370945" y="1813701"/>
                </a:cubicBezTo>
                <a:cubicBezTo>
                  <a:pt x="1372353" y="1815000"/>
                  <a:pt x="1372408" y="1817764"/>
                  <a:pt x="1372463" y="1820528"/>
                </a:cubicBezTo>
                <a:close/>
                <a:moveTo>
                  <a:pt x="2089513" y="1485412"/>
                </a:moveTo>
                <a:cubicBezTo>
                  <a:pt x="2088519" y="1482872"/>
                  <a:pt x="2084322" y="1483352"/>
                  <a:pt x="2084063" y="1478958"/>
                </a:cubicBezTo>
                <a:cubicBezTo>
                  <a:pt x="2086529" y="1477791"/>
                  <a:pt x="2088995" y="1476623"/>
                  <a:pt x="2088995" y="1476623"/>
                </a:cubicBezTo>
                <a:cubicBezTo>
                  <a:pt x="2092456" y="1477997"/>
                  <a:pt x="2093710" y="1484932"/>
                  <a:pt x="2089513" y="1485412"/>
                </a:cubicBezTo>
                <a:close/>
                <a:moveTo>
                  <a:pt x="1478253" y="1780840"/>
                </a:moveTo>
                <a:cubicBezTo>
                  <a:pt x="1475765" y="1781856"/>
                  <a:pt x="1473277" y="1782872"/>
                  <a:pt x="1473277" y="1782872"/>
                </a:cubicBezTo>
                <a:cubicBezTo>
                  <a:pt x="1469675" y="1781442"/>
                  <a:pt x="1468561" y="1778997"/>
                  <a:pt x="1468133" y="1774822"/>
                </a:cubicBezTo>
                <a:cubicBezTo>
                  <a:pt x="1469507" y="1771361"/>
                  <a:pt x="1471995" y="1770345"/>
                  <a:pt x="1475596" y="1771775"/>
                </a:cubicBezTo>
                <a:cubicBezTo>
                  <a:pt x="1477397" y="1772489"/>
                  <a:pt x="1480999" y="1773919"/>
                  <a:pt x="1481427" y="1778094"/>
                </a:cubicBezTo>
                <a:cubicBezTo>
                  <a:pt x="1478939" y="1779110"/>
                  <a:pt x="1478939" y="1779110"/>
                  <a:pt x="1478253" y="1780840"/>
                </a:cubicBezTo>
                <a:close/>
                <a:moveTo>
                  <a:pt x="1255991" y="1891101"/>
                </a:moveTo>
                <a:cubicBezTo>
                  <a:pt x="1255885" y="1888470"/>
                  <a:pt x="1253255" y="1888577"/>
                  <a:pt x="1253148" y="1885946"/>
                </a:cubicBezTo>
                <a:cubicBezTo>
                  <a:pt x="1255461" y="1877948"/>
                  <a:pt x="1259459" y="1879104"/>
                  <a:pt x="1262196" y="1881628"/>
                </a:cubicBezTo>
                <a:cubicBezTo>
                  <a:pt x="1264933" y="1884153"/>
                  <a:pt x="1266513" y="1890676"/>
                  <a:pt x="1255991" y="1891101"/>
                </a:cubicBezTo>
                <a:close/>
                <a:moveTo>
                  <a:pt x="1932625" y="1574433"/>
                </a:moveTo>
                <a:cubicBezTo>
                  <a:pt x="1931053" y="1575870"/>
                  <a:pt x="1928793" y="1576518"/>
                  <a:pt x="1927063" y="1575831"/>
                </a:cubicBezTo>
                <a:cubicBezTo>
                  <a:pt x="1925332" y="1575145"/>
                  <a:pt x="1923602" y="1574458"/>
                  <a:pt x="1924308" y="1572678"/>
                </a:cubicBezTo>
                <a:cubicBezTo>
                  <a:pt x="1926427" y="1567339"/>
                  <a:pt x="1932324" y="1567619"/>
                  <a:pt x="1934055" y="1568306"/>
                </a:cubicBezTo>
                <a:cubicBezTo>
                  <a:pt x="1935079" y="1570772"/>
                  <a:pt x="1934196" y="1572997"/>
                  <a:pt x="1932625" y="1574433"/>
                </a:cubicBezTo>
                <a:close/>
                <a:moveTo>
                  <a:pt x="1906355" y="1593670"/>
                </a:moveTo>
                <a:cubicBezTo>
                  <a:pt x="1898833" y="1596865"/>
                  <a:pt x="1898833" y="1596865"/>
                  <a:pt x="1898833" y="1596865"/>
                </a:cubicBezTo>
                <a:cubicBezTo>
                  <a:pt x="1898445" y="1592591"/>
                  <a:pt x="1894455" y="1586888"/>
                  <a:pt x="1900564" y="1587252"/>
                </a:cubicBezTo>
                <a:cubicBezTo>
                  <a:pt x="1902365" y="1587966"/>
                  <a:pt x="1903459" y="1590461"/>
                  <a:pt x="1906355" y="1593670"/>
                </a:cubicBezTo>
                <a:close/>
                <a:moveTo>
                  <a:pt x="1502993" y="1790801"/>
                </a:moveTo>
                <a:cubicBezTo>
                  <a:pt x="1499889" y="1793432"/>
                  <a:pt x="1498109" y="1792726"/>
                  <a:pt x="1496329" y="1792019"/>
                </a:cubicBezTo>
                <a:cubicBezTo>
                  <a:pt x="1496329" y="1792019"/>
                  <a:pt x="1496329" y="1792019"/>
                  <a:pt x="1494094" y="1787270"/>
                </a:cubicBezTo>
                <a:cubicBezTo>
                  <a:pt x="1495418" y="1783933"/>
                  <a:pt x="1497198" y="1784640"/>
                  <a:pt x="1500758" y="1786052"/>
                </a:cubicBezTo>
                <a:cubicBezTo>
                  <a:pt x="1502538" y="1786758"/>
                  <a:pt x="1504317" y="1787465"/>
                  <a:pt x="1502993" y="1790801"/>
                </a:cubicBezTo>
                <a:close/>
                <a:moveTo>
                  <a:pt x="2101608" y="1510907"/>
                </a:moveTo>
                <a:cubicBezTo>
                  <a:pt x="2101608" y="1510907"/>
                  <a:pt x="2101608" y="1510907"/>
                  <a:pt x="2097213" y="1511166"/>
                </a:cubicBezTo>
                <a:cubicBezTo>
                  <a:pt x="2097213" y="1511166"/>
                  <a:pt x="2095360" y="1510430"/>
                  <a:pt x="2095360" y="1510430"/>
                </a:cubicBezTo>
                <a:cubicBezTo>
                  <a:pt x="2095360" y="1510430"/>
                  <a:pt x="2095360" y="1510430"/>
                  <a:pt x="2094192" y="1507964"/>
                </a:cubicBezTo>
                <a:cubicBezTo>
                  <a:pt x="2096046" y="1508700"/>
                  <a:pt x="2094879" y="1506234"/>
                  <a:pt x="2094879" y="1506234"/>
                </a:cubicBezTo>
                <a:cubicBezTo>
                  <a:pt x="2094879" y="1506234"/>
                  <a:pt x="2094879" y="1506234"/>
                  <a:pt x="2097420" y="1505239"/>
                </a:cubicBezTo>
                <a:cubicBezTo>
                  <a:pt x="2097420" y="1505239"/>
                  <a:pt x="2099274" y="1505975"/>
                  <a:pt x="2099274" y="1505975"/>
                </a:cubicBezTo>
                <a:cubicBezTo>
                  <a:pt x="2099274" y="1505975"/>
                  <a:pt x="2099274" y="1505975"/>
                  <a:pt x="2102294" y="1509176"/>
                </a:cubicBezTo>
                <a:cubicBezTo>
                  <a:pt x="2100441" y="1508441"/>
                  <a:pt x="2099754" y="1510171"/>
                  <a:pt x="2101608" y="1510907"/>
                </a:cubicBezTo>
                <a:close/>
                <a:moveTo>
                  <a:pt x="1735978" y="1686238"/>
                </a:moveTo>
                <a:cubicBezTo>
                  <a:pt x="1727811" y="1686519"/>
                  <a:pt x="1727811" y="1686519"/>
                  <a:pt x="1727811" y="1686519"/>
                </a:cubicBezTo>
                <a:cubicBezTo>
                  <a:pt x="1728983" y="1682391"/>
                  <a:pt x="1727307" y="1675635"/>
                  <a:pt x="1732877" y="1678168"/>
                </a:cubicBezTo>
                <a:cubicBezTo>
                  <a:pt x="1734302" y="1679482"/>
                  <a:pt x="1734428" y="1682203"/>
                  <a:pt x="1735978" y="1686238"/>
                </a:cubicBezTo>
                <a:close/>
                <a:moveTo>
                  <a:pt x="1450126" y="1826688"/>
                </a:moveTo>
                <a:cubicBezTo>
                  <a:pt x="1450126" y="1826688"/>
                  <a:pt x="1449464" y="1828357"/>
                  <a:pt x="1447487" y="1827572"/>
                </a:cubicBezTo>
                <a:cubicBezTo>
                  <a:pt x="1447487" y="1827572"/>
                  <a:pt x="1446171" y="1825119"/>
                  <a:pt x="1444856" y="1822665"/>
                </a:cubicBezTo>
                <a:cubicBezTo>
                  <a:pt x="1444856" y="1822665"/>
                  <a:pt x="1444856" y="1822665"/>
                  <a:pt x="1450135" y="1820898"/>
                </a:cubicBezTo>
                <a:cubicBezTo>
                  <a:pt x="1451450" y="1823351"/>
                  <a:pt x="1450788" y="1825020"/>
                  <a:pt x="1450126" y="1826688"/>
                </a:cubicBezTo>
                <a:close/>
                <a:moveTo>
                  <a:pt x="1767401" y="1677718"/>
                </a:moveTo>
                <a:cubicBezTo>
                  <a:pt x="1765419" y="1678494"/>
                  <a:pt x="1763077" y="1678287"/>
                  <a:pt x="1761708" y="1677025"/>
                </a:cubicBezTo>
                <a:cubicBezTo>
                  <a:pt x="1760340" y="1675763"/>
                  <a:pt x="1758972" y="1674501"/>
                  <a:pt x="1760270" y="1673093"/>
                </a:cubicBezTo>
                <a:cubicBezTo>
                  <a:pt x="1764165" y="1668871"/>
                  <a:pt x="1769568" y="1671250"/>
                  <a:pt x="1770937" y="1672512"/>
                </a:cubicBezTo>
                <a:cubicBezTo>
                  <a:pt x="1771007" y="1675182"/>
                  <a:pt x="1769384" y="1676941"/>
                  <a:pt x="1767401" y="1677718"/>
                </a:cubicBezTo>
                <a:close/>
                <a:moveTo>
                  <a:pt x="1761091" y="1687648"/>
                </a:moveTo>
                <a:cubicBezTo>
                  <a:pt x="1759619" y="1691356"/>
                  <a:pt x="1757840" y="1690649"/>
                  <a:pt x="1756060" y="1689943"/>
                </a:cubicBezTo>
                <a:cubicBezTo>
                  <a:pt x="1754280" y="1689237"/>
                  <a:pt x="1753236" y="1686676"/>
                  <a:pt x="1752192" y="1684116"/>
                </a:cubicBezTo>
                <a:cubicBezTo>
                  <a:pt x="1752192" y="1684116"/>
                  <a:pt x="1752192" y="1684116"/>
                  <a:pt x="1757223" y="1681821"/>
                </a:cubicBezTo>
                <a:cubicBezTo>
                  <a:pt x="1759003" y="1682527"/>
                  <a:pt x="1760047" y="1685088"/>
                  <a:pt x="1761091" y="1687648"/>
                </a:cubicBezTo>
                <a:close/>
                <a:moveTo>
                  <a:pt x="1089360" y="2008210"/>
                </a:moveTo>
                <a:cubicBezTo>
                  <a:pt x="1087975" y="2004220"/>
                  <a:pt x="1083902" y="2005889"/>
                  <a:pt x="1086591" y="2000229"/>
                </a:cubicBezTo>
                <a:cubicBezTo>
                  <a:pt x="1087927" y="1996035"/>
                  <a:pt x="1092032" y="1999821"/>
                  <a:pt x="1096121" y="2000880"/>
                </a:cubicBezTo>
                <a:cubicBezTo>
                  <a:pt x="1094785" y="2005074"/>
                  <a:pt x="1092081" y="2008006"/>
                  <a:pt x="1089360" y="2008210"/>
                </a:cubicBezTo>
                <a:close/>
                <a:moveTo>
                  <a:pt x="1455861" y="1837761"/>
                </a:moveTo>
                <a:cubicBezTo>
                  <a:pt x="1454816" y="1835201"/>
                  <a:pt x="1455552" y="1833348"/>
                  <a:pt x="1454508" y="1830787"/>
                </a:cubicBezTo>
                <a:cubicBezTo>
                  <a:pt x="1457024" y="1829640"/>
                  <a:pt x="1457024" y="1829640"/>
                  <a:pt x="1458803" y="1830346"/>
                </a:cubicBezTo>
                <a:cubicBezTo>
                  <a:pt x="1460583" y="1831052"/>
                  <a:pt x="1460583" y="1831052"/>
                  <a:pt x="1460583" y="1831052"/>
                </a:cubicBezTo>
                <a:cubicBezTo>
                  <a:pt x="1460583" y="1831052"/>
                  <a:pt x="1462363" y="1831759"/>
                  <a:pt x="1462363" y="1831759"/>
                </a:cubicBezTo>
                <a:cubicBezTo>
                  <a:pt x="1463407" y="1834319"/>
                  <a:pt x="1460892" y="1835466"/>
                  <a:pt x="1455861" y="1837761"/>
                </a:cubicBezTo>
                <a:close/>
                <a:moveTo>
                  <a:pt x="1338555" y="1896320"/>
                </a:moveTo>
                <a:cubicBezTo>
                  <a:pt x="1329490" y="1900112"/>
                  <a:pt x="1317727" y="1900541"/>
                  <a:pt x="1308147" y="1896739"/>
                </a:cubicBezTo>
                <a:cubicBezTo>
                  <a:pt x="1304663" y="1895357"/>
                  <a:pt x="1299438" y="1893283"/>
                  <a:pt x="1297352" y="1888378"/>
                </a:cubicBezTo>
                <a:cubicBezTo>
                  <a:pt x="1282396" y="1860019"/>
                  <a:pt x="1328394" y="1866041"/>
                  <a:pt x="1328770" y="1839688"/>
                </a:cubicBezTo>
                <a:cubicBezTo>
                  <a:pt x="1328770" y="1839688"/>
                  <a:pt x="1330512" y="1840380"/>
                  <a:pt x="1332254" y="1841071"/>
                </a:cubicBezTo>
                <a:cubicBezTo>
                  <a:pt x="1340963" y="1844527"/>
                  <a:pt x="1351048" y="1864838"/>
                  <a:pt x="1352779" y="1875718"/>
                </a:cubicBezTo>
                <a:cubicBezTo>
                  <a:pt x="1353989" y="1885371"/>
                  <a:pt x="1347621" y="1892528"/>
                  <a:pt x="1338555" y="1896320"/>
                </a:cubicBezTo>
                <a:close/>
                <a:moveTo>
                  <a:pt x="1393234" y="1871277"/>
                </a:moveTo>
                <a:cubicBezTo>
                  <a:pt x="1392166" y="1868922"/>
                  <a:pt x="1392828" y="1867254"/>
                  <a:pt x="1393490" y="1865585"/>
                </a:cubicBezTo>
                <a:cubicBezTo>
                  <a:pt x="1393490" y="1865585"/>
                  <a:pt x="1393490" y="1865585"/>
                  <a:pt x="1395220" y="1866272"/>
                </a:cubicBezTo>
                <a:cubicBezTo>
                  <a:pt x="1396950" y="1866959"/>
                  <a:pt x="1396950" y="1866959"/>
                  <a:pt x="1399343" y="1865977"/>
                </a:cubicBezTo>
                <a:cubicBezTo>
                  <a:pt x="1398681" y="1867645"/>
                  <a:pt x="1397357" y="1870982"/>
                  <a:pt x="1393234" y="1871277"/>
                </a:cubicBezTo>
                <a:close/>
                <a:moveTo>
                  <a:pt x="1429571" y="1867672"/>
                </a:moveTo>
                <a:cubicBezTo>
                  <a:pt x="1428885" y="1869402"/>
                  <a:pt x="1424050" y="1871490"/>
                  <a:pt x="1422320" y="1870803"/>
                </a:cubicBezTo>
                <a:cubicBezTo>
                  <a:pt x="1420590" y="1870116"/>
                  <a:pt x="1419546" y="1867699"/>
                  <a:pt x="1418502" y="1865282"/>
                </a:cubicBezTo>
                <a:cubicBezTo>
                  <a:pt x="1424023" y="1861464"/>
                  <a:pt x="1422293" y="1860778"/>
                  <a:pt x="1428170" y="1861107"/>
                </a:cubicBezTo>
                <a:cubicBezTo>
                  <a:pt x="1428170" y="1861107"/>
                  <a:pt x="1428170" y="1861107"/>
                  <a:pt x="1429571" y="1867672"/>
                </a:cubicBezTo>
                <a:close/>
                <a:moveTo>
                  <a:pt x="1967218" y="1629702"/>
                </a:moveTo>
                <a:cubicBezTo>
                  <a:pt x="1964579" y="1629873"/>
                  <a:pt x="1961940" y="1630044"/>
                  <a:pt x="1960600" y="1628807"/>
                </a:cubicBezTo>
                <a:cubicBezTo>
                  <a:pt x="1957919" y="1626335"/>
                  <a:pt x="1957835" y="1621047"/>
                  <a:pt x="1959133" y="1619639"/>
                </a:cubicBezTo>
                <a:cubicBezTo>
                  <a:pt x="1961772" y="1619468"/>
                  <a:pt x="1964410" y="1619297"/>
                  <a:pt x="1965751" y="1620534"/>
                </a:cubicBezTo>
                <a:cubicBezTo>
                  <a:pt x="1967091" y="1621770"/>
                  <a:pt x="1967133" y="1624414"/>
                  <a:pt x="1967218" y="1629702"/>
                </a:cubicBezTo>
                <a:close/>
                <a:moveTo>
                  <a:pt x="2347350" y="1449249"/>
                </a:moveTo>
                <a:cubicBezTo>
                  <a:pt x="2345570" y="1448542"/>
                  <a:pt x="2343103" y="1449567"/>
                  <a:pt x="2341323" y="1448860"/>
                </a:cubicBezTo>
                <a:cubicBezTo>
                  <a:pt x="2339544" y="1448154"/>
                  <a:pt x="2338451" y="1445717"/>
                  <a:pt x="2339137" y="1443987"/>
                </a:cubicBezTo>
                <a:cubicBezTo>
                  <a:pt x="2339824" y="1442257"/>
                  <a:pt x="2341604" y="1442963"/>
                  <a:pt x="2343384" y="1443669"/>
                </a:cubicBezTo>
                <a:cubicBezTo>
                  <a:pt x="2345163" y="1444375"/>
                  <a:pt x="2346256" y="1446812"/>
                  <a:pt x="2347350" y="1449249"/>
                </a:cubicBezTo>
                <a:close/>
                <a:moveTo>
                  <a:pt x="1674678" y="1775771"/>
                </a:moveTo>
                <a:cubicBezTo>
                  <a:pt x="1672791" y="1776405"/>
                  <a:pt x="1670369" y="1776206"/>
                  <a:pt x="1668962" y="1774908"/>
                </a:cubicBezTo>
                <a:cubicBezTo>
                  <a:pt x="1670259" y="1770677"/>
                  <a:pt x="1671611" y="1769211"/>
                  <a:pt x="1677186" y="1771640"/>
                </a:cubicBezTo>
                <a:cubicBezTo>
                  <a:pt x="1677917" y="1773671"/>
                  <a:pt x="1676565" y="1775137"/>
                  <a:pt x="1674678" y="1775771"/>
                </a:cubicBezTo>
                <a:close/>
                <a:moveTo>
                  <a:pt x="1945793" y="1650968"/>
                </a:moveTo>
                <a:cubicBezTo>
                  <a:pt x="1945776" y="1648240"/>
                  <a:pt x="1941687" y="1647182"/>
                  <a:pt x="1943024" y="1642987"/>
                </a:cubicBezTo>
                <a:cubicBezTo>
                  <a:pt x="1945744" y="1642784"/>
                  <a:pt x="1948465" y="1642580"/>
                  <a:pt x="1948465" y="1642580"/>
                </a:cubicBezTo>
                <a:cubicBezTo>
                  <a:pt x="1951202" y="1645104"/>
                  <a:pt x="1949882" y="1652027"/>
                  <a:pt x="1945793" y="1650968"/>
                </a:cubicBezTo>
                <a:close/>
                <a:moveTo>
                  <a:pt x="1513016" y="1862160"/>
                </a:moveTo>
                <a:cubicBezTo>
                  <a:pt x="1509906" y="1854856"/>
                  <a:pt x="1504029" y="1844431"/>
                  <a:pt x="1506110" y="1839187"/>
                </a:cubicBezTo>
                <a:cubicBezTo>
                  <a:pt x="1509921" y="1834630"/>
                  <a:pt x="1514075" y="1834255"/>
                  <a:pt x="1519266" y="1836315"/>
                </a:cubicBezTo>
                <a:cubicBezTo>
                  <a:pt x="1522727" y="1837688"/>
                  <a:pt x="1525494" y="1840809"/>
                  <a:pt x="1526874" y="1847427"/>
                </a:cubicBezTo>
                <a:cubicBezTo>
                  <a:pt x="1521332" y="1851297"/>
                  <a:pt x="1520288" y="1858976"/>
                  <a:pt x="1513016" y="1862160"/>
                </a:cubicBezTo>
                <a:close/>
                <a:moveTo>
                  <a:pt x="1881294" y="1699243"/>
                </a:moveTo>
                <a:cubicBezTo>
                  <a:pt x="1879760" y="1700512"/>
                  <a:pt x="1877429" y="1701197"/>
                  <a:pt x="1875649" y="1700490"/>
                </a:cubicBezTo>
                <a:cubicBezTo>
                  <a:pt x="1875341" y="1696076"/>
                  <a:pt x="1876076" y="1694222"/>
                  <a:pt x="1882152" y="1694487"/>
                </a:cubicBezTo>
                <a:cubicBezTo>
                  <a:pt x="1883563" y="1696121"/>
                  <a:pt x="1882828" y="1697974"/>
                  <a:pt x="1881294" y="1699243"/>
                </a:cubicBezTo>
                <a:close/>
                <a:moveTo>
                  <a:pt x="2037159" y="1627437"/>
                </a:moveTo>
                <a:cubicBezTo>
                  <a:pt x="2032765" y="1627696"/>
                  <a:pt x="2032765" y="1627696"/>
                  <a:pt x="2032765" y="1627696"/>
                </a:cubicBezTo>
                <a:cubicBezTo>
                  <a:pt x="2032765" y="1627696"/>
                  <a:pt x="2030911" y="1626961"/>
                  <a:pt x="2030911" y="1626961"/>
                </a:cubicBezTo>
                <a:cubicBezTo>
                  <a:pt x="2029744" y="1624494"/>
                  <a:pt x="2029744" y="1624494"/>
                  <a:pt x="2029744" y="1624494"/>
                </a:cubicBezTo>
                <a:cubicBezTo>
                  <a:pt x="2029744" y="1624494"/>
                  <a:pt x="2032284" y="1623500"/>
                  <a:pt x="2030431" y="1622764"/>
                </a:cubicBezTo>
                <a:cubicBezTo>
                  <a:pt x="2032971" y="1621769"/>
                  <a:pt x="2032971" y="1621769"/>
                  <a:pt x="2032971" y="1621769"/>
                </a:cubicBezTo>
                <a:cubicBezTo>
                  <a:pt x="2032971" y="1621769"/>
                  <a:pt x="2034825" y="1622505"/>
                  <a:pt x="2034825" y="1622505"/>
                </a:cubicBezTo>
                <a:cubicBezTo>
                  <a:pt x="2037846" y="1625707"/>
                  <a:pt x="2037846" y="1625707"/>
                  <a:pt x="2037846" y="1625707"/>
                </a:cubicBezTo>
                <a:cubicBezTo>
                  <a:pt x="2035992" y="1624971"/>
                  <a:pt x="2035305" y="1626701"/>
                  <a:pt x="2037159" y="1627437"/>
                </a:cubicBezTo>
                <a:close/>
                <a:moveTo>
                  <a:pt x="1947926" y="1679106"/>
                </a:moveTo>
                <a:cubicBezTo>
                  <a:pt x="1947926" y="1679106"/>
                  <a:pt x="1947926" y="1679106"/>
                  <a:pt x="1943732" y="1677770"/>
                </a:cubicBezTo>
                <a:cubicBezTo>
                  <a:pt x="1943732" y="1677770"/>
                  <a:pt x="1942266" y="1676417"/>
                  <a:pt x="1942266" y="1676417"/>
                </a:cubicBezTo>
                <a:cubicBezTo>
                  <a:pt x="1942266" y="1676417"/>
                  <a:pt x="1942266" y="1676417"/>
                  <a:pt x="1942062" y="1673696"/>
                </a:cubicBezTo>
                <a:cubicBezTo>
                  <a:pt x="1943528" y="1675049"/>
                  <a:pt x="1943324" y="1672328"/>
                  <a:pt x="1943324" y="1672328"/>
                </a:cubicBezTo>
                <a:cubicBezTo>
                  <a:pt x="1943324" y="1672328"/>
                  <a:pt x="1943324" y="1672328"/>
                  <a:pt x="1946052" y="1672312"/>
                </a:cubicBezTo>
                <a:cubicBezTo>
                  <a:pt x="1946052" y="1672312"/>
                  <a:pt x="1947518" y="1673664"/>
                  <a:pt x="1947518" y="1673664"/>
                </a:cubicBezTo>
                <a:cubicBezTo>
                  <a:pt x="1947518" y="1673664"/>
                  <a:pt x="1947518" y="1673664"/>
                  <a:pt x="1949188" y="1677737"/>
                </a:cubicBezTo>
                <a:cubicBezTo>
                  <a:pt x="1947722" y="1676385"/>
                  <a:pt x="1946460" y="1677753"/>
                  <a:pt x="1947926" y="1679106"/>
                </a:cubicBezTo>
                <a:close/>
                <a:moveTo>
                  <a:pt x="2094266" y="1617873"/>
                </a:moveTo>
                <a:cubicBezTo>
                  <a:pt x="2092800" y="1616520"/>
                  <a:pt x="2093004" y="1619241"/>
                  <a:pt x="2088810" y="1617905"/>
                </a:cubicBezTo>
                <a:cubicBezTo>
                  <a:pt x="2088606" y="1615184"/>
                  <a:pt x="2085877" y="1615200"/>
                  <a:pt x="2088402" y="1612463"/>
                </a:cubicBezTo>
                <a:cubicBezTo>
                  <a:pt x="2089664" y="1611095"/>
                  <a:pt x="2091130" y="1612447"/>
                  <a:pt x="2092596" y="1613799"/>
                </a:cubicBezTo>
                <a:cubicBezTo>
                  <a:pt x="2092596" y="1613799"/>
                  <a:pt x="2094062" y="1615152"/>
                  <a:pt x="2094266" y="1617873"/>
                </a:cubicBezTo>
                <a:close/>
                <a:moveTo>
                  <a:pt x="1615306" y="1849534"/>
                </a:moveTo>
                <a:cubicBezTo>
                  <a:pt x="1612791" y="1850682"/>
                  <a:pt x="1610276" y="1851829"/>
                  <a:pt x="1608496" y="1851123"/>
                </a:cubicBezTo>
                <a:cubicBezTo>
                  <a:pt x="1608496" y="1851123"/>
                  <a:pt x="1607452" y="1848563"/>
                  <a:pt x="1606408" y="1846003"/>
                </a:cubicBezTo>
                <a:cubicBezTo>
                  <a:pt x="1608923" y="1844855"/>
                  <a:pt x="1611438" y="1843708"/>
                  <a:pt x="1611438" y="1843708"/>
                </a:cubicBezTo>
                <a:cubicBezTo>
                  <a:pt x="1613218" y="1844414"/>
                  <a:pt x="1614262" y="1846974"/>
                  <a:pt x="1615306" y="1849534"/>
                </a:cubicBezTo>
                <a:close/>
                <a:moveTo>
                  <a:pt x="1578032" y="1871651"/>
                </a:moveTo>
                <a:cubicBezTo>
                  <a:pt x="1575208" y="1868385"/>
                  <a:pt x="1576679" y="1864677"/>
                  <a:pt x="1580974" y="1864236"/>
                </a:cubicBezTo>
                <a:cubicBezTo>
                  <a:pt x="1583798" y="1867502"/>
                  <a:pt x="1584842" y="1870062"/>
                  <a:pt x="1578032" y="1871651"/>
                </a:cubicBezTo>
                <a:close/>
                <a:moveTo>
                  <a:pt x="2042137" y="1653201"/>
                </a:moveTo>
                <a:cubicBezTo>
                  <a:pt x="2040628" y="1654480"/>
                  <a:pt x="2038346" y="1655184"/>
                  <a:pt x="2036615" y="1654497"/>
                </a:cubicBezTo>
                <a:cubicBezTo>
                  <a:pt x="2036615" y="1654497"/>
                  <a:pt x="2035621" y="1651957"/>
                  <a:pt x="2034626" y="1649416"/>
                </a:cubicBezTo>
                <a:cubicBezTo>
                  <a:pt x="2037828" y="1646395"/>
                  <a:pt x="2040553" y="1649622"/>
                  <a:pt x="2043019" y="1648455"/>
                </a:cubicBezTo>
                <a:cubicBezTo>
                  <a:pt x="2044381" y="1650069"/>
                  <a:pt x="2043646" y="1651923"/>
                  <a:pt x="2042137" y="1653201"/>
                </a:cubicBezTo>
                <a:close/>
                <a:moveTo>
                  <a:pt x="971288" y="2176788"/>
                </a:moveTo>
                <a:cubicBezTo>
                  <a:pt x="968037" y="2179789"/>
                  <a:pt x="966993" y="2177229"/>
                  <a:pt x="964478" y="2178377"/>
                </a:cubicBezTo>
                <a:cubicBezTo>
                  <a:pt x="962389" y="2173257"/>
                  <a:pt x="964905" y="2172109"/>
                  <a:pt x="967420" y="2170961"/>
                </a:cubicBezTo>
                <a:cubicBezTo>
                  <a:pt x="967420" y="2170961"/>
                  <a:pt x="967420" y="2170961"/>
                  <a:pt x="971288" y="2176788"/>
                </a:cubicBezTo>
                <a:close/>
                <a:moveTo>
                  <a:pt x="1845933" y="1764722"/>
                </a:moveTo>
                <a:cubicBezTo>
                  <a:pt x="1841738" y="1763386"/>
                  <a:pt x="1841738" y="1763386"/>
                  <a:pt x="1841738" y="1763386"/>
                </a:cubicBezTo>
                <a:cubicBezTo>
                  <a:pt x="1841738" y="1763386"/>
                  <a:pt x="1840272" y="1762033"/>
                  <a:pt x="1840272" y="1762033"/>
                </a:cubicBezTo>
                <a:cubicBezTo>
                  <a:pt x="1840068" y="1759313"/>
                  <a:pt x="1840068" y="1759313"/>
                  <a:pt x="1840068" y="1759313"/>
                </a:cubicBezTo>
                <a:cubicBezTo>
                  <a:pt x="1840068" y="1759313"/>
                  <a:pt x="1842797" y="1759296"/>
                  <a:pt x="1841331" y="1757944"/>
                </a:cubicBezTo>
                <a:cubicBezTo>
                  <a:pt x="1844059" y="1757928"/>
                  <a:pt x="1844059" y="1757928"/>
                  <a:pt x="1844059" y="1757928"/>
                </a:cubicBezTo>
                <a:cubicBezTo>
                  <a:pt x="1844059" y="1757928"/>
                  <a:pt x="1845525" y="1759280"/>
                  <a:pt x="1845525" y="1759280"/>
                </a:cubicBezTo>
                <a:cubicBezTo>
                  <a:pt x="1847195" y="1763353"/>
                  <a:pt x="1847195" y="1763353"/>
                  <a:pt x="1847195" y="1763353"/>
                </a:cubicBezTo>
                <a:cubicBezTo>
                  <a:pt x="1845729" y="1762001"/>
                  <a:pt x="1844466" y="1763370"/>
                  <a:pt x="1845933" y="1764722"/>
                </a:cubicBezTo>
                <a:close/>
                <a:moveTo>
                  <a:pt x="2033131" y="1676977"/>
                </a:moveTo>
                <a:cubicBezTo>
                  <a:pt x="2028329" y="1679191"/>
                  <a:pt x="2025927" y="1680298"/>
                  <a:pt x="2024232" y="1679625"/>
                </a:cubicBezTo>
                <a:cubicBezTo>
                  <a:pt x="2022537" y="1678953"/>
                  <a:pt x="2021549" y="1676500"/>
                  <a:pt x="2020560" y="1674048"/>
                </a:cubicBezTo>
                <a:cubicBezTo>
                  <a:pt x="2021266" y="1672268"/>
                  <a:pt x="2026069" y="1670054"/>
                  <a:pt x="2029459" y="1671399"/>
                </a:cubicBezTo>
                <a:cubicBezTo>
                  <a:pt x="2031154" y="1672072"/>
                  <a:pt x="2032142" y="1674524"/>
                  <a:pt x="2033131" y="1676977"/>
                </a:cubicBezTo>
                <a:close/>
                <a:moveTo>
                  <a:pt x="1040766" y="2169071"/>
                </a:moveTo>
                <a:cubicBezTo>
                  <a:pt x="1040766" y="2169071"/>
                  <a:pt x="1040766" y="2169071"/>
                  <a:pt x="1039359" y="2167773"/>
                </a:cubicBezTo>
                <a:cubicBezTo>
                  <a:pt x="1037951" y="2166474"/>
                  <a:pt x="1038923" y="2159773"/>
                  <a:pt x="1043146" y="2163667"/>
                </a:cubicBezTo>
                <a:cubicBezTo>
                  <a:pt x="1043291" y="2166334"/>
                  <a:pt x="1043436" y="2169001"/>
                  <a:pt x="1040766" y="2169071"/>
                </a:cubicBezTo>
                <a:close/>
                <a:moveTo>
                  <a:pt x="1841326" y="1790555"/>
                </a:moveTo>
                <a:cubicBezTo>
                  <a:pt x="1839459" y="1791207"/>
                  <a:pt x="1837076" y="1791044"/>
                  <a:pt x="1835708" y="1789782"/>
                </a:cubicBezTo>
                <a:cubicBezTo>
                  <a:pt x="1835708" y="1789782"/>
                  <a:pt x="1835692" y="1787054"/>
                  <a:pt x="1835676" y="1784326"/>
                </a:cubicBezTo>
                <a:cubicBezTo>
                  <a:pt x="1839749" y="1782656"/>
                  <a:pt x="1841133" y="1786646"/>
                  <a:pt x="1843854" y="1786442"/>
                </a:cubicBezTo>
                <a:cubicBezTo>
                  <a:pt x="1844546" y="1788438"/>
                  <a:pt x="1843194" y="1789904"/>
                  <a:pt x="1841326" y="1790555"/>
                </a:cubicBezTo>
                <a:close/>
                <a:moveTo>
                  <a:pt x="2242629" y="1610001"/>
                </a:moveTo>
                <a:cubicBezTo>
                  <a:pt x="2237110" y="1610337"/>
                  <a:pt x="2237110" y="1610337"/>
                  <a:pt x="2237110" y="1610337"/>
                </a:cubicBezTo>
                <a:cubicBezTo>
                  <a:pt x="2237055" y="1607573"/>
                  <a:pt x="2232887" y="1606442"/>
                  <a:pt x="2235592" y="1603510"/>
                </a:cubicBezTo>
                <a:cubicBezTo>
                  <a:pt x="2236944" y="1602044"/>
                  <a:pt x="2239704" y="1601876"/>
                  <a:pt x="2241112" y="1603175"/>
                </a:cubicBezTo>
                <a:cubicBezTo>
                  <a:pt x="2242519" y="1604473"/>
                  <a:pt x="2242574" y="1607237"/>
                  <a:pt x="2242629" y="1610001"/>
                </a:cubicBezTo>
                <a:close/>
                <a:moveTo>
                  <a:pt x="1824384" y="1809512"/>
                </a:moveTo>
                <a:cubicBezTo>
                  <a:pt x="1819106" y="1809854"/>
                  <a:pt x="1816468" y="1810025"/>
                  <a:pt x="1815127" y="1808789"/>
                </a:cubicBezTo>
                <a:cubicBezTo>
                  <a:pt x="1813787" y="1807552"/>
                  <a:pt x="1813745" y="1804908"/>
                  <a:pt x="1813702" y="1802264"/>
                </a:cubicBezTo>
                <a:cubicBezTo>
                  <a:pt x="1815001" y="1800857"/>
                  <a:pt x="1820278" y="1800515"/>
                  <a:pt x="1822959" y="1802988"/>
                </a:cubicBezTo>
                <a:cubicBezTo>
                  <a:pt x="1824299" y="1804224"/>
                  <a:pt x="1824341" y="1806868"/>
                  <a:pt x="1824384" y="1809512"/>
                </a:cubicBezTo>
                <a:close/>
                <a:moveTo>
                  <a:pt x="2357704" y="1556646"/>
                </a:moveTo>
                <a:cubicBezTo>
                  <a:pt x="2354314" y="1555300"/>
                  <a:pt x="2350281" y="1545688"/>
                  <a:pt x="2355044" y="1543573"/>
                </a:cubicBezTo>
                <a:cubicBezTo>
                  <a:pt x="2359442" y="1547321"/>
                  <a:pt x="2360772" y="1553857"/>
                  <a:pt x="2357704" y="1556646"/>
                </a:cubicBezTo>
                <a:close/>
                <a:moveTo>
                  <a:pt x="1531943" y="1957222"/>
                </a:moveTo>
                <a:cubicBezTo>
                  <a:pt x="1530899" y="1954805"/>
                  <a:pt x="1528482" y="1955849"/>
                  <a:pt x="1527439" y="1953432"/>
                </a:cubicBezTo>
                <a:cubicBezTo>
                  <a:pt x="1526725" y="1945137"/>
                  <a:pt x="1530872" y="1944780"/>
                  <a:pt x="1534333" y="1946153"/>
                </a:cubicBezTo>
                <a:cubicBezTo>
                  <a:pt x="1537793" y="1947527"/>
                  <a:pt x="1541611" y="1953047"/>
                  <a:pt x="1531943" y="1957222"/>
                </a:cubicBezTo>
                <a:close/>
                <a:moveTo>
                  <a:pt x="1210388" y="2169527"/>
                </a:moveTo>
                <a:cubicBezTo>
                  <a:pt x="1210388" y="2169527"/>
                  <a:pt x="1210388" y="2169527"/>
                  <a:pt x="1206422" y="2163947"/>
                </a:cubicBezTo>
                <a:cubicBezTo>
                  <a:pt x="1208889" y="2162923"/>
                  <a:pt x="1210669" y="2163629"/>
                  <a:pt x="1210669" y="2163629"/>
                </a:cubicBezTo>
                <a:cubicBezTo>
                  <a:pt x="1214228" y="2165042"/>
                  <a:pt x="1214635" y="2169209"/>
                  <a:pt x="1210388" y="2169527"/>
                </a:cubicBezTo>
                <a:close/>
                <a:moveTo>
                  <a:pt x="2199419" y="1709799"/>
                </a:moveTo>
                <a:cubicBezTo>
                  <a:pt x="2198012" y="1708501"/>
                  <a:pt x="2195342" y="1708571"/>
                  <a:pt x="2193935" y="1707273"/>
                </a:cubicBezTo>
                <a:cubicBezTo>
                  <a:pt x="2192527" y="1705975"/>
                  <a:pt x="2192382" y="1703308"/>
                  <a:pt x="2193644" y="1701940"/>
                </a:cubicBezTo>
                <a:cubicBezTo>
                  <a:pt x="2194906" y="1700571"/>
                  <a:pt x="2196314" y="1701870"/>
                  <a:pt x="2197721" y="1703168"/>
                </a:cubicBezTo>
                <a:cubicBezTo>
                  <a:pt x="2199129" y="1704466"/>
                  <a:pt x="2199274" y="1707133"/>
                  <a:pt x="2199419" y="1709799"/>
                </a:cubicBezTo>
                <a:close/>
                <a:moveTo>
                  <a:pt x="2077499" y="1796613"/>
                </a:moveTo>
                <a:cubicBezTo>
                  <a:pt x="2074959" y="1797608"/>
                  <a:pt x="2073105" y="1796872"/>
                  <a:pt x="2073105" y="1796872"/>
                </a:cubicBezTo>
                <a:cubicBezTo>
                  <a:pt x="2071251" y="1796136"/>
                  <a:pt x="2069397" y="1795400"/>
                  <a:pt x="2070084" y="1793670"/>
                </a:cubicBezTo>
                <a:cubicBezTo>
                  <a:pt x="2071457" y="1790209"/>
                  <a:pt x="2072624" y="1792675"/>
                  <a:pt x="2075165" y="1791681"/>
                </a:cubicBezTo>
                <a:cubicBezTo>
                  <a:pt x="2078186" y="1794882"/>
                  <a:pt x="2075645" y="1795877"/>
                  <a:pt x="2077499" y="1796613"/>
                </a:cubicBezTo>
                <a:close/>
                <a:moveTo>
                  <a:pt x="1418475" y="2126354"/>
                </a:moveTo>
                <a:cubicBezTo>
                  <a:pt x="1415750" y="2123127"/>
                  <a:pt x="1412549" y="2126148"/>
                  <a:pt x="1413025" y="2119899"/>
                </a:cubicBezTo>
                <a:cubicBezTo>
                  <a:pt x="1412766" y="2115505"/>
                  <a:pt x="1417957" y="2117565"/>
                  <a:pt x="1422154" y="2117084"/>
                </a:cubicBezTo>
                <a:cubicBezTo>
                  <a:pt x="1422413" y="2121479"/>
                  <a:pt x="1420942" y="2125187"/>
                  <a:pt x="1418475" y="2126354"/>
                </a:cubicBezTo>
                <a:close/>
                <a:moveTo>
                  <a:pt x="1822834" y="1937101"/>
                </a:moveTo>
                <a:cubicBezTo>
                  <a:pt x="1820106" y="1937117"/>
                  <a:pt x="1818640" y="1935765"/>
                  <a:pt x="1818640" y="1935765"/>
                </a:cubicBezTo>
                <a:cubicBezTo>
                  <a:pt x="1817174" y="1934412"/>
                  <a:pt x="1815708" y="1933060"/>
                  <a:pt x="1816970" y="1931691"/>
                </a:cubicBezTo>
                <a:cubicBezTo>
                  <a:pt x="1819494" y="1928955"/>
                  <a:pt x="1819698" y="1931675"/>
                  <a:pt x="1822427" y="1931659"/>
                </a:cubicBezTo>
                <a:cubicBezTo>
                  <a:pt x="1824096" y="1935732"/>
                  <a:pt x="1821368" y="1935748"/>
                  <a:pt x="1822834" y="1937101"/>
                </a:cubicBezTo>
                <a:close/>
                <a:moveTo>
                  <a:pt x="2170519" y="1813752"/>
                </a:moveTo>
                <a:cubicBezTo>
                  <a:pt x="2167838" y="1811279"/>
                  <a:pt x="2167525" y="1800860"/>
                  <a:pt x="2172731" y="1800596"/>
                </a:cubicBezTo>
                <a:cubicBezTo>
                  <a:pt x="2175490" y="1805674"/>
                  <a:pt x="2174384" y="1812252"/>
                  <a:pt x="2170519" y="1813752"/>
                </a:cubicBezTo>
                <a:close/>
                <a:moveTo>
                  <a:pt x="2283913" y="1786001"/>
                </a:moveTo>
                <a:cubicBezTo>
                  <a:pt x="2281869" y="1787443"/>
                  <a:pt x="2279064" y="1788333"/>
                  <a:pt x="2276178" y="1788189"/>
                </a:cubicBezTo>
                <a:cubicBezTo>
                  <a:pt x="2274161" y="1783383"/>
                  <a:pt x="2283688" y="1779152"/>
                  <a:pt x="2287078" y="1780497"/>
                </a:cubicBezTo>
                <a:cubicBezTo>
                  <a:pt x="2287239" y="1782564"/>
                  <a:pt x="2285957" y="1784559"/>
                  <a:pt x="2283913" y="1786001"/>
                </a:cubicBezTo>
                <a:close/>
                <a:moveTo>
                  <a:pt x="2205902" y="1851572"/>
                </a:moveTo>
                <a:cubicBezTo>
                  <a:pt x="2203435" y="1852596"/>
                  <a:pt x="2200969" y="1853620"/>
                  <a:pt x="2199189" y="1852914"/>
                </a:cubicBezTo>
                <a:cubicBezTo>
                  <a:pt x="2197409" y="1852208"/>
                  <a:pt x="2195629" y="1851502"/>
                  <a:pt x="2196316" y="1849771"/>
                </a:cubicBezTo>
                <a:cubicBezTo>
                  <a:pt x="2197002" y="1848041"/>
                  <a:pt x="2199469" y="1847017"/>
                  <a:pt x="2201249" y="1847723"/>
                </a:cubicBezTo>
                <a:cubicBezTo>
                  <a:pt x="2203029" y="1848429"/>
                  <a:pt x="2204122" y="1850866"/>
                  <a:pt x="2205902" y="1851572"/>
                </a:cubicBezTo>
                <a:close/>
                <a:moveTo>
                  <a:pt x="2552786" y="1715497"/>
                </a:moveTo>
                <a:cubicBezTo>
                  <a:pt x="2551387" y="1716551"/>
                  <a:pt x="2549324" y="1716805"/>
                  <a:pt x="2548476" y="1716469"/>
                </a:cubicBezTo>
                <a:cubicBezTo>
                  <a:pt x="2544127" y="1712597"/>
                  <a:pt x="2549724" y="1708381"/>
                  <a:pt x="2553114" y="1709726"/>
                </a:cubicBezTo>
                <a:cubicBezTo>
                  <a:pt x="2554921" y="1712589"/>
                  <a:pt x="2554185" y="1714443"/>
                  <a:pt x="2552786" y="1715497"/>
                </a:cubicBezTo>
                <a:close/>
                <a:moveTo>
                  <a:pt x="2134666" y="1933746"/>
                </a:moveTo>
                <a:cubicBezTo>
                  <a:pt x="2132151" y="1934894"/>
                  <a:pt x="2129636" y="1936041"/>
                  <a:pt x="2127856" y="1935335"/>
                </a:cubicBezTo>
                <a:cubicBezTo>
                  <a:pt x="2126076" y="1934629"/>
                  <a:pt x="2125032" y="1932069"/>
                  <a:pt x="2125768" y="1930215"/>
                </a:cubicBezTo>
                <a:cubicBezTo>
                  <a:pt x="2127239" y="1926507"/>
                  <a:pt x="2130063" y="1929774"/>
                  <a:pt x="2132578" y="1928626"/>
                </a:cubicBezTo>
                <a:cubicBezTo>
                  <a:pt x="2132578" y="1928626"/>
                  <a:pt x="2132578" y="1928626"/>
                  <a:pt x="2134666" y="1933746"/>
                </a:cubicBezTo>
                <a:close/>
                <a:moveTo>
                  <a:pt x="1922939" y="2034501"/>
                </a:moveTo>
                <a:cubicBezTo>
                  <a:pt x="1920269" y="2034571"/>
                  <a:pt x="1917599" y="2034641"/>
                  <a:pt x="1916192" y="2033343"/>
                </a:cubicBezTo>
                <a:cubicBezTo>
                  <a:pt x="1914785" y="2032045"/>
                  <a:pt x="1913377" y="2030747"/>
                  <a:pt x="1914639" y="2029378"/>
                </a:cubicBezTo>
                <a:cubicBezTo>
                  <a:pt x="1915901" y="2028010"/>
                  <a:pt x="1918571" y="2027940"/>
                  <a:pt x="1919979" y="2029238"/>
                </a:cubicBezTo>
                <a:cubicBezTo>
                  <a:pt x="1921386" y="2030536"/>
                  <a:pt x="1921531" y="2033203"/>
                  <a:pt x="1922939" y="2034501"/>
                </a:cubicBezTo>
                <a:close/>
                <a:moveTo>
                  <a:pt x="1826948" y="2085615"/>
                </a:moveTo>
                <a:cubicBezTo>
                  <a:pt x="1824188" y="2085783"/>
                  <a:pt x="1821428" y="2085951"/>
                  <a:pt x="1820021" y="2084652"/>
                </a:cubicBezTo>
                <a:cubicBezTo>
                  <a:pt x="1818613" y="2083354"/>
                  <a:pt x="1818558" y="2080590"/>
                  <a:pt x="1819910" y="2079124"/>
                </a:cubicBezTo>
                <a:cubicBezTo>
                  <a:pt x="1822615" y="2076192"/>
                  <a:pt x="1824078" y="2080254"/>
                  <a:pt x="1826837" y="2080086"/>
                </a:cubicBezTo>
                <a:cubicBezTo>
                  <a:pt x="1826837" y="2080086"/>
                  <a:pt x="1826837" y="2080086"/>
                  <a:pt x="1826948" y="2085615"/>
                </a:cubicBezTo>
                <a:close/>
                <a:moveTo>
                  <a:pt x="2024223" y="1997315"/>
                </a:moveTo>
                <a:cubicBezTo>
                  <a:pt x="2023039" y="2001288"/>
                  <a:pt x="2016571" y="2002921"/>
                  <a:pt x="2011288" y="2000580"/>
                </a:cubicBezTo>
                <a:cubicBezTo>
                  <a:pt x="2011131" y="1995370"/>
                  <a:pt x="2021542" y="1994842"/>
                  <a:pt x="2024223" y="1997315"/>
                </a:cubicBezTo>
                <a:close/>
                <a:moveTo>
                  <a:pt x="1430885" y="2293936"/>
                </a:moveTo>
                <a:cubicBezTo>
                  <a:pt x="1430885" y="2293936"/>
                  <a:pt x="1430885" y="2293936"/>
                  <a:pt x="1429106" y="2293230"/>
                </a:cubicBezTo>
                <a:cubicBezTo>
                  <a:pt x="1427326" y="2292523"/>
                  <a:pt x="1425826" y="2285919"/>
                  <a:pt x="1431166" y="2288038"/>
                </a:cubicBezTo>
                <a:cubicBezTo>
                  <a:pt x="1432259" y="2290475"/>
                  <a:pt x="1433352" y="2292912"/>
                  <a:pt x="1430885" y="2293936"/>
                </a:cubicBezTo>
                <a:close/>
                <a:moveTo>
                  <a:pt x="2534282" y="1803060"/>
                </a:moveTo>
                <a:cubicBezTo>
                  <a:pt x="2530892" y="1801715"/>
                  <a:pt x="2529709" y="1794808"/>
                  <a:pt x="2535530" y="1794972"/>
                </a:cubicBezTo>
                <a:cubicBezTo>
                  <a:pt x="2537225" y="1795645"/>
                  <a:pt x="2540839" y="1801371"/>
                  <a:pt x="2534282" y="1803060"/>
                </a:cubicBezTo>
                <a:close/>
                <a:moveTo>
                  <a:pt x="2295551" y="2032058"/>
                </a:moveTo>
                <a:cubicBezTo>
                  <a:pt x="2293867" y="2032540"/>
                  <a:pt x="2291850" y="2032036"/>
                  <a:pt x="2291180" y="2031418"/>
                </a:cubicBezTo>
                <a:cubicBezTo>
                  <a:pt x="2288511" y="2026243"/>
                  <a:pt x="2295249" y="2024317"/>
                  <a:pt x="2297930" y="2026790"/>
                </a:cubicBezTo>
                <a:cubicBezTo>
                  <a:pt x="2298588" y="2030111"/>
                  <a:pt x="2297236" y="2031577"/>
                  <a:pt x="2295551" y="2032058"/>
                </a:cubicBezTo>
                <a:close/>
                <a:moveTo>
                  <a:pt x="2246838" y="2107139"/>
                </a:moveTo>
                <a:cubicBezTo>
                  <a:pt x="2244157" y="2104666"/>
                  <a:pt x="2245533" y="2097795"/>
                  <a:pt x="2250907" y="2100038"/>
                </a:cubicBezTo>
                <a:cubicBezTo>
                  <a:pt x="2252247" y="2101274"/>
                  <a:pt x="2253564" y="2107916"/>
                  <a:pt x="2246838" y="2107139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6F43858-A57D-F98B-1960-808CE239C78B}"/>
              </a:ext>
            </a:extLst>
          </p:cNvPr>
          <p:cNvSpPr txBox="1"/>
          <p:nvPr/>
        </p:nvSpPr>
        <p:spPr>
          <a:xfrm>
            <a:off x="1121199" y="478993"/>
            <a:ext cx="3439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spc="-150">
                <a:latin typeface="YouSheBiaoTiHei" pitchFamily="2" charset="-122"/>
                <a:ea typeface="YouSheBiaoTiHei" pitchFamily="2" charset="-122"/>
              </a:rPr>
              <a:t>BEIJING·CITYWALK</a:t>
            </a:r>
            <a:endParaRPr kumimoji="1" lang="zh-CN" altLang="en-US" sz="2400" spc="-150">
              <a:latin typeface="YouSheBiaoTiHei" pitchFamily="2" charset="-122"/>
              <a:ea typeface="YouSheBiaoTiHei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4FE0DB-4B6B-1861-3425-2648B35023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1187"/>
          <a:stretch/>
        </p:blipFill>
        <p:spPr>
          <a:xfrm>
            <a:off x="-551152" y="3950328"/>
            <a:ext cx="5486400" cy="172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73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A660F84-FC52-19A5-C787-34808B0D9997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D92A90-48E0-FB8D-E93A-4B9652A149CB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57C528-017D-D177-F557-379EC30352EC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最美中轴线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CBBDBE-DDB4-A40F-A92F-C327C1EDEC35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6" name="直线连接符 5">
              <a:extLst>
                <a:ext uri="{FF2B5EF4-FFF2-40B4-BE49-F238E27FC236}">
                  <a16:creationId xmlns:a16="http://schemas.microsoft.com/office/drawing/2014/main" id="{6E93F3D0-6AC9-87A0-6375-974A0290CE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8BE44DA-C1AB-1E0C-CA21-EE50F967181B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988F95B-98C0-7523-D446-8070EC33CAF3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D5DDC22-EA28-1762-22F3-B3BA70464BE3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171AB82-F42B-041B-5BE8-941D3326B9BB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0BAB5E7-B572-AC8F-5F54-6CD032998151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C1F155-0FB8-F85E-7BFC-1A6A4348FA74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13" name="任意多边形: 形状 358">
              <a:extLst>
                <a:ext uri="{FF2B5EF4-FFF2-40B4-BE49-F238E27FC236}">
                  <a16:creationId xmlns:a16="http://schemas.microsoft.com/office/drawing/2014/main" id="{577CFA83-1B40-A213-FAD9-EEF34B4B14E6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359">
              <a:extLst>
                <a:ext uri="{FF2B5EF4-FFF2-40B4-BE49-F238E27FC236}">
                  <a16:creationId xmlns:a16="http://schemas.microsoft.com/office/drawing/2014/main" id="{5E0E962F-C62C-EB97-694E-099071D6C4CC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360">
              <a:extLst>
                <a:ext uri="{FF2B5EF4-FFF2-40B4-BE49-F238E27FC236}">
                  <a16:creationId xmlns:a16="http://schemas.microsoft.com/office/drawing/2014/main" id="{147B6A5C-7FDE-309E-5D2E-21604FC2E01E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9224" name="组合 9223">
            <a:extLst>
              <a:ext uri="{FF2B5EF4-FFF2-40B4-BE49-F238E27FC236}">
                <a16:creationId xmlns:a16="http://schemas.microsoft.com/office/drawing/2014/main" id="{6348F71B-E9F3-7AC6-36F3-F061FCA9DACF}"/>
              </a:ext>
            </a:extLst>
          </p:cNvPr>
          <p:cNvGrpSpPr/>
          <p:nvPr/>
        </p:nvGrpSpPr>
        <p:grpSpPr>
          <a:xfrm>
            <a:off x="405985" y="2282481"/>
            <a:ext cx="3214849" cy="5484849"/>
            <a:chOff x="590882" y="1781299"/>
            <a:chExt cx="3566359" cy="6084560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CEEF498-9AFB-42C1-1B4D-91F34B09B076}"/>
                </a:ext>
              </a:extLst>
            </p:cNvPr>
            <p:cNvGrpSpPr/>
            <p:nvPr/>
          </p:nvGrpSpPr>
          <p:grpSpPr>
            <a:xfrm>
              <a:off x="590882" y="1781299"/>
              <a:ext cx="3566359" cy="6084560"/>
              <a:chOff x="4670425" y="-1318161"/>
              <a:chExt cx="2912800" cy="6084560"/>
            </a:xfrm>
          </p:grpSpPr>
          <p:sp>
            <p:nvSpPr>
              <p:cNvPr id="41" name="矩形: 单圆角 102">
                <a:extLst>
                  <a:ext uri="{FF2B5EF4-FFF2-40B4-BE49-F238E27FC236}">
                    <a16:creationId xmlns:a16="http://schemas.microsoft.com/office/drawing/2014/main" id="{56208D2B-B4DA-7240-0AA7-AC320BF37D8D}"/>
                  </a:ext>
                </a:extLst>
              </p:cNvPr>
              <p:cNvSpPr/>
              <p:nvPr/>
            </p:nvSpPr>
            <p:spPr>
              <a:xfrm flipH="1">
                <a:off x="4670425" y="-1318161"/>
                <a:ext cx="2844800" cy="5992053"/>
              </a:xfrm>
              <a:prstGeom prst="roundRect">
                <a:avLst>
                  <a:gd name="adj" fmla="val 5814"/>
                </a:avLst>
              </a:prstGeom>
              <a:gradFill>
                <a:gsLst>
                  <a:gs pos="0">
                    <a:schemeClr val="bg1"/>
                  </a:gs>
                  <a:gs pos="22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4F4FEB">
                        <a:alpha val="14000"/>
                      </a:srgbClr>
                    </a:gs>
                    <a:gs pos="50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矩形: 单圆角 91">
                <a:extLst>
                  <a:ext uri="{FF2B5EF4-FFF2-40B4-BE49-F238E27FC236}">
                    <a16:creationId xmlns:a16="http://schemas.microsoft.com/office/drawing/2014/main" id="{7C39B0A1-4FCB-683E-BC45-DFFB85F8FFD6}"/>
                  </a:ext>
                </a:extLst>
              </p:cNvPr>
              <p:cNvSpPr/>
              <p:nvPr/>
            </p:nvSpPr>
            <p:spPr>
              <a:xfrm flipH="1">
                <a:off x="4738425" y="-1225654"/>
                <a:ext cx="2844800" cy="5992053"/>
              </a:xfrm>
              <a:prstGeom prst="roundRect">
                <a:avLst>
                  <a:gd name="adj" fmla="val 5814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rgbClr val="4F4FEB"/>
                    </a:gs>
                    <a:gs pos="86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F42D72F-0563-C35D-F226-3E310FC318FE}"/>
                  </a:ext>
                </a:extLst>
              </p:cNvPr>
              <p:cNvSpPr txBox="1"/>
              <p:nvPr/>
            </p:nvSpPr>
            <p:spPr>
              <a:xfrm>
                <a:off x="5811538" y="-282177"/>
                <a:ext cx="842000" cy="546287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YouSheBiaoTiHei" pitchFamily="2" charset="-122"/>
                    <a:ea typeface="YouSheBiaoTiHei" pitchFamily="2" charset="-122"/>
                    <a:cs typeface="OPPOSans H" panose="00020600040101010101" pitchFamily="18" charset="-122"/>
                    <a:sym typeface="OPPOSans B" panose="00020600040101010101" pitchFamily="18" charset="-122"/>
                  </a:rPr>
                  <a:t>标题</a:t>
                </a:r>
                <a:endParaRPr kumimoji="0" lang="en-US" altLang="zh-CN" sz="320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4F4FEB"/>
                      </a:gs>
                      <a:gs pos="95000">
                        <a:srgbClr val="0A8F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YouSheBiaoTiHei" pitchFamily="2" charset="-122"/>
                  <a:ea typeface="YouSheBiaoTiHei" pitchFamily="2" charset="-122"/>
                  <a:cs typeface="OPPOSans H" panose="00020600040101010101" pitchFamily="18" charset="-122"/>
                  <a:sym typeface="OPPOSans B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A50E830-C14E-B4E0-4474-ECEA9E57C146}"/>
                  </a:ext>
                </a:extLst>
              </p:cNvPr>
              <p:cNvSpPr txBox="1"/>
              <p:nvPr/>
            </p:nvSpPr>
            <p:spPr>
              <a:xfrm>
                <a:off x="5013413" y="495856"/>
                <a:ext cx="2158823" cy="2549031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FZJinHeiS-R-GB" panose="02000500000000000000" pitchFamily="2" charset="-122"/>
                    <a:ea typeface="FZJinHeiS-R-GB" panose="02000500000000000000" pitchFamily="2" charset="-122"/>
                    <a:cs typeface="OPPOSans H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83917B9-4135-C3EA-4649-410A7405E716}"/>
                </a:ext>
              </a:extLst>
            </p:cNvPr>
            <p:cNvGrpSpPr/>
            <p:nvPr/>
          </p:nvGrpSpPr>
          <p:grpSpPr>
            <a:xfrm>
              <a:off x="1371850" y="2836870"/>
              <a:ext cx="472856" cy="472856"/>
              <a:chOff x="9098776" y="6932691"/>
              <a:chExt cx="778421" cy="77842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C91762C9-B0DF-08C8-B9BB-B0AD67A35378}"/>
                  </a:ext>
                </a:extLst>
              </p:cNvPr>
              <p:cNvGrpSpPr/>
              <p:nvPr/>
            </p:nvGrpSpPr>
            <p:grpSpPr>
              <a:xfrm>
                <a:off x="9203518" y="7037433"/>
                <a:ext cx="568938" cy="568938"/>
                <a:chOff x="9203518" y="7037433"/>
                <a:chExt cx="568938" cy="568938"/>
              </a:xfrm>
            </p:grpSpPr>
            <p:sp>
              <p:nvSpPr>
                <p:cNvPr id="9217" name="椭圆 9216">
                  <a:extLst>
                    <a:ext uri="{FF2B5EF4-FFF2-40B4-BE49-F238E27FC236}">
                      <a16:creationId xmlns:a16="http://schemas.microsoft.com/office/drawing/2014/main" id="{C7C0ECF1-908F-1028-B21F-2FFCAC64D4F4}"/>
                    </a:ext>
                  </a:extLst>
                </p:cNvPr>
                <p:cNvSpPr/>
                <p:nvPr/>
              </p:nvSpPr>
              <p:spPr>
                <a:xfrm>
                  <a:off x="9203518" y="7037433"/>
                  <a:ext cx="568938" cy="568938"/>
                </a:xfrm>
                <a:prstGeom prst="ellipse">
                  <a:avLst/>
                </a:prstGeom>
                <a:noFill/>
                <a:ln>
                  <a:solidFill>
                    <a:srgbClr val="4F4FEB"/>
                  </a:solidFill>
                  <a:prstDash val="sys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219" name="右箭头 9218">
                  <a:extLst>
                    <a:ext uri="{FF2B5EF4-FFF2-40B4-BE49-F238E27FC236}">
                      <a16:creationId xmlns:a16="http://schemas.microsoft.com/office/drawing/2014/main" id="{EAFC0134-5485-02E1-7272-69F8D6FF1557}"/>
                    </a:ext>
                  </a:extLst>
                </p:cNvPr>
                <p:cNvSpPr/>
                <p:nvPr/>
              </p:nvSpPr>
              <p:spPr>
                <a:xfrm>
                  <a:off x="9332201" y="7229569"/>
                  <a:ext cx="372816" cy="184666"/>
                </a:xfrm>
                <a:prstGeom prst="rightArrow">
                  <a:avLst/>
                </a:prstGeom>
                <a:solidFill>
                  <a:srgbClr val="4F4FE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9216" name="椭圆 9215">
                <a:extLst>
                  <a:ext uri="{FF2B5EF4-FFF2-40B4-BE49-F238E27FC236}">
                    <a16:creationId xmlns:a16="http://schemas.microsoft.com/office/drawing/2014/main" id="{768C1DD9-F0DE-4E84-069A-A105FC4B3745}"/>
                  </a:ext>
                </a:extLst>
              </p:cNvPr>
              <p:cNvSpPr/>
              <p:nvPr/>
            </p:nvSpPr>
            <p:spPr>
              <a:xfrm>
                <a:off x="9098776" y="6932691"/>
                <a:ext cx="778421" cy="778421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9223" name="Picture 6" descr="免费 中国的长城 素材图片">
            <a:extLst>
              <a:ext uri="{FF2B5EF4-FFF2-40B4-BE49-F238E27FC236}">
                <a16:creationId xmlns:a16="http://schemas.microsoft.com/office/drawing/2014/main" id="{860D6D4C-AAC7-D871-2474-5B765CB45D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63"/>
          <a:stretch/>
        </p:blipFill>
        <p:spPr bwMode="auto">
          <a:xfrm>
            <a:off x="2980840" y="2282481"/>
            <a:ext cx="2974951" cy="5139495"/>
          </a:xfrm>
          <a:prstGeom prst="roundRect">
            <a:avLst>
              <a:gd name="adj" fmla="val 4520"/>
            </a:avLst>
          </a:prstGeom>
          <a:gradFill>
            <a:gsLst>
              <a:gs pos="0">
                <a:schemeClr val="bg1"/>
              </a:gs>
              <a:gs pos="100000">
                <a:srgbClr val="EEEEEE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4F4FEB"/>
                </a:gs>
                <a:gs pos="86000">
                  <a:srgbClr val="0A8FFF">
                    <a:alpha val="0"/>
                  </a:srgbClr>
                </a:gs>
              </a:gsLst>
              <a:lin ang="5400000" scaled="1"/>
            </a:gradFill>
          </a:ln>
          <a:effectLst>
            <a:outerShdw blurRad="114300" sx="101000" sy="101000" algn="ctr" rotWithShape="0">
              <a:srgbClr val="4F4FEB">
                <a:alpha val="9000"/>
              </a:srgbClr>
            </a:outerShdw>
          </a:effectLst>
          <a:scene3d>
            <a:camera prst="perspectiveRight" fov="3900000"/>
            <a:lightRig rig="glow" dir="t"/>
          </a:scene3d>
        </p:spPr>
      </p:pic>
      <p:grpSp>
        <p:nvGrpSpPr>
          <p:cNvPr id="9225" name="组合 9224">
            <a:extLst>
              <a:ext uri="{FF2B5EF4-FFF2-40B4-BE49-F238E27FC236}">
                <a16:creationId xmlns:a16="http://schemas.microsoft.com/office/drawing/2014/main" id="{D86BF143-DC23-CCDC-F432-C5627ED99A97}"/>
              </a:ext>
            </a:extLst>
          </p:cNvPr>
          <p:cNvGrpSpPr/>
          <p:nvPr/>
        </p:nvGrpSpPr>
        <p:grpSpPr>
          <a:xfrm>
            <a:off x="4488575" y="2282481"/>
            <a:ext cx="3214849" cy="5484849"/>
            <a:chOff x="590882" y="1781299"/>
            <a:chExt cx="3566359" cy="6084560"/>
          </a:xfrm>
        </p:grpSpPr>
        <p:grpSp>
          <p:nvGrpSpPr>
            <p:cNvPr id="9226" name="组合 9225">
              <a:extLst>
                <a:ext uri="{FF2B5EF4-FFF2-40B4-BE49-F238E27FC236}">
                  <a16:creationId xmlns:a16="http://schemas.microsoft.com/office/drawing/2014/main" id="{89C84F89-0C50-CC07-CCBA-BD6702BBDF18}"/>
                </a:ext>
              </a:extLst>
            </p:cNvPr>
            <p:cNvGrpSpPr/>
            <p:nvPr/>
          </p:nvGrpSpPr>
          <p:grpSpPr>
            <a:xfrm>
              <a:off x="590882" y="1781299"/>
              <a:ext cx="3566359" cy="6084560"/>
              <a:chOff x="4670425" y="-1318161"/>
              <a:chExt cx="2912800" cy="6084560"/>
            </a:xfrm>
          </p:grpSpPr>
          <p:sp>
            <p:nvSpPr>
              <p:cNvPr id="9232" name="矩形: 单圆角 102">
                <a:extLst>
                  <a:ext uri="{FF2B5EF4-FFF2-40B4-BE49-F238E27FC236}">
                    <a16:creationId xmlns:a16="http://schemas.microsoft.com/office/drawing/2014/main" id="{A283D71E-1E65-0550-5C0F-9D5E52D56259}"/>
                  </a:ext>
                </a:extLst>
              </p:cNvPr>
              <p:cNvSpPr/>
              <p:nvPr/>
            </p:nvSpPr>
            <p:spPr>
              <a:xfrm flipH="1">
                <a:off x="4670425" y="-1318161"/>
                <a:ext cx="2844800" cy="5992053"/>
              </a:xfrm>
              <a:prstGeom prst="roundRect">
                <a:avLst>
                  <a:gd name="adj" fmla="val 5814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rgbClr val="4F4FEB">
                        <a:alpha val="14000"/>
                      </a:srgbClr>
                    </a:gs>
                    <a:gs pos="50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33" name="矩形: 单圆角 91">
                <a:extLst>
                  <a:ext uri="{FF2B5EF4-FFF2-40B4-BE49-F238E27FC236}">
                    <a16:creationId xmlns:a16="http://schemas.microsoft.com/office/drawing/2014/main" id="{F45E0645-E05F-F76B-7518-669D77E05F37}"/>
                  </a:ext>
                </a:extLst>
              </p:cNvPr>
              <p:cNvSpPr/>
              <p:nvPr/>
            </p:nvSpPr>
            <p:spPr>
              <a:xfrm flipH="1">
                <a:off x="4738425" y="-1225654"/>
                <a:ext cx="2844800" cy="5992053"/>
              </a:xfrm>
              <a:prstGeom prst="roundRect">
                <a:avLst>
                  <a:gd name="adj" fmla="val 5814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rgbClr val="4F4FEB"/>
                    </a:gs>
                    <a:gs pos="86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34" name="文本框 9233">
                <a:extLst>
                  <a:ext uri="{FF2B5EF4-FFF2-40B4-BE49-F238E27FC236}">
                    <a16:creationId xmlns:a16="http://schemas.microsoft.com/office/drawing/2014/main" id="{8B11C322-3A0F-0199-7098-ED225EA3736F}"/>
                  </a:ext>
                </a:extLst>
              </p:cNvPr>
              <p:cNvSpPr txBox="1"/>
              <p:nvPr/>
            </p:nvSpPr>
            <p:spPr>
              <a:xfrm>
                <a:off x="5811538" y="-282177"/>
                <a:ext cx="842000" cy="546287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YouSheBiaoTiHei" pitchFamily="2" charset="-122"/>
                    <a:ea typeface="YouSheBiaoTiHei" pitchFamily="2" charset="-122"/>
                    <a:cs typeface="OPPOSans H" panose="00020600040101010101" pitchFamily="18" charset="-122"/>
                    <a:sym typeface="OPPOSans B" panose="00020600040101010101" pitchFamily="18" charset="-122"/>
                  </a:rPr>
                  <a:t>标题</a:t>
                </a:r>
                <a:endParaRPr kumimoji="0" lang="en-US" altLang="zh-CN" sz="320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4F4FEB"/>
                      </a:gs>
                      <a:gs pos="95000">
                        <a:srgbClr val="0A8F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YouSheBiaoTiHei" pitchFamily="2" charset="-122"/>
                  <a:ea typeface="YouSheBiaoTiHei" pitchFamily="2" charset="-122"/>
                  <a:cs typeface="OPPOSans H" panose="00020600040101010101" pitchFamily="18" charset="-122"/>
                  <a:sym typeface="OPPOSans B" panose="00020600040101010101" pitchFamily="18" charset="-122"/>
                </a:endParaRPr>
              </a:p>
            </p:txBody>
          </p:sp>
          <p:sp>
            <p:nvSpPr>
              <p:cNvPr id="9235" name="文本框 9234">
                <a:extLst>
                  <a:ext uri="{FF2B5EF4-FFF2-40B4-BE49-F238E27FC236}">
                    <a16:creationId xmlns:a16="http://schemas.microsoft.com/office/drawing/2014/main" id="{FD47CD10-22CF-749D-FD05-321E9D6669C7}"/>
                  </a:ext>
                </a:extLst>
              </p:cNvPr>
              <p:cNvSpPr txBox="1"/>
              <p:nvPr/>
            </p:nvSpPr>
            <p:spPr>
              <a:xfrm>
                <a:off x="5013413" y="495856"/>
                <a:ext cx="2158823" cy="2549031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FZJinHeiS-R-GB" panose="02000500000000000000" pitchFamily="2" charset="-122"/>
                    <a:ea typeface="FZJinHeiS-R-GB" panose="02000500000000000000" pitchFamily="2" charset="-122"/>
                    <a:cs typeface="OPPOSans H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9227" name="组合 9226">
              <a:extLst>
                <a:ext uri="{FF2B5EF4-FFF2-40B4-BE49-F238E27FC236}">
                  <a16:creationId xmlns:a16="http://schemas.microsoft.com/office/drawing/2014/main" id="{A71E1B33-5B78-B1D9-59FC-D74A0E1520D1}"/>
                </a:ext>
              </a:extLst>
            </p:cNvPr>
            <p:cNvGrpSpPr/>
            <p:nvPr/>
          </p:nvGrpSpPr>
          <p:grpSpPr>
            <a:xfrm>
              <a:off x="1371850" y="2836870"/>
              <a:ext cx="472856" cy="472856"/>
              <a:chOff x="9098776" y="6932691"/>
              <a:chExt cx="778421" cy="778421"/>
            </a:xfrm>
          </p:grpSpPr>
          <p:grpSp>
            <p:nvGrpSpPr>
              <p:cNvPr id="9228" name="组合 9227">
                <a:extLst>
                  <a:ext uri="{FF2B5EF4-FFF2-40B4-BE49-F238E27FC236}">
                    <a16:creationId xmlns:a16="http://schemas.microsoft.com/office/drawing/2014/main" id="{F915BEC3-4BAC-FE2F-2F9A-1FA31BD9B4E6}"/>
                  </a:ext>
                </a:extLst>
              </p:cNvPr>
              <p:cNvGrpSpPr/>
              <p:nvPr/>
            </p:nvGrpSpPr>
            <p:grpSpPr>
              <a:xfrm>
                <a:off x="9203518" y="7037433"/>
                <a:ext cx="568938" cy="568938"/>
                <a:chOff x="9203518" y="7037433"/>
                <a:chExt cx="568938" cy="568938"/>
              </a:xfrm>
            </p:grpSpPr>
            <p:sp>
              <p:nvSpPr>
                <p:cNvPr id="9230" name="椭圆 9229">
                  <a:extLst>
                    <a:ext uri="{FF2B5EF4-FFF2-40B4-BE49-F238E27FC236}">
                      <a16:creationId xmlns:a16="http://schemas.microsoft.com/office/drawing/2014/main" id="{595893F5-1DEE-2E85-D367-B9EE2D7AFCFC}"/>
                    </a:ext>
                  </a:extLst>
                </p:cNvPr>
                <p:cNvSpPr/>
                <p:nvPr/>
              </p:nvSpPr>
              <p:spPr>
                <a:xfrm>
                  <a:off x="9203518" y="7037433"/>
                  <a:ext cx="568938" cy="568938"/>
                </a:xfrm>
                <a:prstGeom prst="ellipse">
                  <a:avLst/>
                </a:prstGeom>
                <a:noFill/>
                <a:ln>
                  <a:solidFill>
                    <a:srgbClr val="4F4FEB"/>
                  </a:solidFill>
                  <a:prstDash val="sys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231" name="右箭头 9230">
                  <a:extLst>
                    <a:ext uri="{FF2B5EF4-FFF2-40B4-BE49-F238E27FC236}">
                      <a16:creationId xmlns:a16="http://schemas.microsoft.com/office/drawing/2014/main" id="{8B619404-F459-6E1F-8014-2D739EC52997}"/>
                    </a:ext>
                  </a:extLst>
                </p:cNvPr>
                <p:cNvSpPr/>
                <p:nvPr/>
              </p:nvSpPr>
              <p:spPr>
                <a:xfrm>
                  <a:off x="9332201" y="7229569"/>
                  <a:ext cx="372816" cy="184666"/>
                </a:xfrm>
                <a:prstGeom prst="rightArrow">
                  <a:avLst/>
                </a:prstGeom>
                <a:solidFill>
                  <a:srgbClr val="4F4FE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9229" name="椭圆 9228">
                <a:extLst>
                  <a:ext uri="{FF2B5EF4-FFF2-40B4-BE49-F238E27FC236}">
                    <a16:creationId xmlns:a16="http://schemas.microsoft.com/office/drawing/2014/main" id="{7CF5E6A7-54DF-554A-021F-3BE753745481}"/>
                  </a:ext>
                </a:extLst>
              </p:cNvPr>
              <p:cNvSpPr/>
              <p:nvPr/>
            </p:nvSpPr>
            <p:spPr>
              <a:xfrm>
                <a:off x="9098776" y="6932691"/>
                <a:ext cx="778421" cy="778421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9247" name="Picture 8" descr="免费 中國, 北京, 垂直拍摄 的 免费素材图片 素材图片">
            <a:extLst>
              <a:ext uri="{FF2B5EF4-FFF2-40B4-BE49-F238E27FC236}">
                <a16:creationId xmlns:a16="http://schemas.microsoft.com/office/drawing/2014/main" id="{FB20826E-6F7D-E10E-386E-AD1BD6F555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3402" b="-80"/>
          <a:stretch/>
        </p:blipFill>
        <p:spPr bwMode="auto">
          <a:xfrm>
            <a:off x="7076297" y="2282481"/>
            <a:ext cx="3333009" cy="4999513"/>
          </a:xfrm>
          <a:prstGeom prst="roundRect">
            <a:avLst>
              <a:gd name="adj" fmla="val 4520"/>
            </a:avLst>
          </a:prstGeom>
          <a:gradFill>
            <a:gsLst>
              <a:gs pos="0">
                <a:schemeClr val="bg1"/>
              </a:gs>
              <a:gs pos="100000">
                <a:srgbClr val="EEEEEE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4F4FEB"/>
                </a:gs>
                <a:gs pos="86000">
                  <a:srgbClr val="0A8FFF">
                    <a:alpha val="0"/>
                  </a:srgbClr>
                </a:gs>
              </a:gsLst>
              <a:lin ang="5400000" scaled="1"/>
            </a:gradFill>
          </a:ln>
          <a:effectLst>
            <a:outerShdw blurRad="114300" sx="101000" sy="101000" algn="ctr" rotWithShape="0">
              <a:srgbClr val="4F4FEB">
                <a:alpha val="9000"/>
              </a:srgbClr>
            </a:outerShdw>
          </a:effectLst>
          <a:scene3d>
            <a:camera prst="perspectiveRight" fov="3900000"/>
            <a:lightRig rig="glow" dir="t"/>
          </a:scene3d>
        </p:spPr>
      </p:pic>
      <p:grpSp>
        <p:nvGrpSpPr>
          <p:cNvPr id="9236" name="组合 9235">
            <a:extLst>
              <a:ext uri="{FF2B5EF4-FFF2-40B4-BE49-F238E27FC236}">
                <a16:creationId xmlns:a16="http://schemas.microsoft.com/office/drawing/2014/main" id="{F34BF7C5-C064-C76C-7C86-98BE0EAE426E}"/>
              </a:ext>
            </a:extLst>
          </p:cNvPr>
          <p:cNvGrpSpPr/>
          <p:nvPr/>
        </p:nvGrpSpPr>
        <p:grpSpPr>
          <a:xfrm>
            <a:off x="8571166" y="2282481"/>
            <a:ext cx="3214849" cy="5484849"/>
            <a:chOff x="590882" y="1781299"/>
            <a:chExt cx="3566359" cy="6084560"/>
          </a:xfrm>
        </p:grpSpPr>
        <p:grpSp>
          <p:nvGrpSpPr>
            <p:cNvPr id="9237" name="组合 9236">
              <a:extLst>
                <a:ext uri="{FF2B5EF4-FFF2-40B4-BE49-F238E27FC236}">
                  <a16:creationId xmlns:a16="http://schemas.microsoft.com/office/drawing/2014/main" id="{B8ADC047-0138-350F-DB09-A0906206F048}"/>
                </a:ext>
              </a:extLst>
            </p:cNvPr>
            <p:cNvGrpSpPr/>
            <p:nvPr/>
          </p:nvGrpSpPr>
          <p:grpSpPr>
            <a:xfrm>
              <a:off x="590882" y="1781299"/>
              <a:ext cx="3566359" cy="6084560"/>
              <a:chOff x="4670425" y="-1318161"/>
              <a:chExt cx="2912800" cy="6084560"/>
            </a:xfrm>
          </p:grpSpPr>
          <p:sp>
            <p:nvSpPr>
              <p:cNvPr id="9243" name="矩形: 单圆角 102">
                <a:extLst>
                  <a:ext uri="{FF2B5EF4-FFF2-40B4-BE49-F238E27FC236}">
                    <a16:creationId xmlns:a16="http://schemas.microsoft.com/office/drawing/2014/main" id="{9667CA16-1234-F4E2-CB61-4898D10EB4FE}"/>
                  </a:ext>
                </a:extLst>
              </p:cNvPr>
              <p:cNvSpPr/>
              <p:nvPr/>
            </p:nvSpPr>
            <p:spPr>
              <a:xfrm flipH="1">
                <a:off x="4670425" y="-1318161"/>
                <a:ext cx="2844800" cy="5992053"/>
              </a:xfrm>
              <a:prstGeom prst="roundRect">
                <a:avLst>
                  <a:gd name="adj" fmla="val 5814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rgbClr val="4F4FEB">
                        <a:alpha val="14000"/>
                      </a:srgbClr>
                    </a:gs>
                    <a:gs pos="50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44" name="矩形: 单圆角 91">
                <a:extLst>
                  <a:ext uri="{FF2B5EF4-FFF2-40B4-BE49-F238E27FC236}">
                    <a16:creationId xmlns:a16="http://schemas.microsoft.com/office/drawing/2014/main" id="{63902EE8-3ACD-6016-0FB5-8A1B9B2BFD4A}"/>
                  </a:ext>
                </a:extLst>
              </p:cNvPr>
              <p:cNvSpPr/>
              <p:nvPr/>
            </p:nvSpPr>
            <p:spPr>
              <a:xfrm flipH="1">
                <a:off x="4738425" y="-1225654"/>
                <a:ext cx="2844800" cy="5992053"/>
              </a:xfrm>
              <a:prstGeom prst="roundRect">
                <a:avLst>
                  <a:gd name="adj" fmla="val 5814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rgbClr val="4F4FEB"/>
                    </a:gs>
                    <a:gs pos="86000">
                      <a:srgbClr val="0A8FFF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14300" sx="101000" sy="101000" algn="ctr" rotWithShape="0">
                  <a:srgbClr val="4F4FEB">
                    <a:alpha val="9000"/>
                  </a:srgbClr>
                </a:outerShdw>
              </a:effectLst>
              <a:scene3d>
                <a:camera prst="perspectiveRight" fov="3900000"/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45" name="文本框 9244">
                <a:extLst>
                  <a:ext uri="{FF2B5EF4-FFF2-40B4-BE49-F238E27FC236}">
                    <a16:creationId xmlns:a16="http://schemas.microsoft.com/office/drawing/2014/main" id="{4B8FCEC9-891D-932D-2C67-437BB202245C}"/>
                  </a:ext>
                </a:extLst>
              </p:cNvPr>
              <p:cNvSpPr txBox="1"/>
              <p:nvPr/>
            </p:nvSpPr>
            <p:spPr>
              <a:xfrm>
                <a:off x="5811538" y="-282177"/>
                <a:ext cx="842000" cy="546287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YouSheBiaoTiHei" pitchFamily="2" charset="-122"/>
                    <a:ea typeface="YouSheBiaoTiHei" pitchFamily="2" charset="-122"/>
                    <a:cs typeface="OPPOSans H" panose="00020600040101010101" pitchFamily="18" charset="-122"/>
                    <a:sym typeface="OPPOSans B" panose="00020600040101010101" pitchFamily="18" charset="-122"/>
                  </a:rPr>
                  <a:t>标题</a:t>
                </a:r>
                <a:endParaRPr kumimoji="0" lang="en-US" altLang="zh-CN" sz="320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4F4FEB"/>
                      </a:gs>
                      <a:gs pos="95000">
                        <a:srgbClr val="0A8F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YouSheBiaoTiHei" pitchFamily="2" charset="-122"/>
                  <a:ea typeface="YouSheBiaoTiHei" pitchFamily="2" charset="-122"/>
                  <a:cs typeface="OPPOSans H" panose="00020600040101010101" pitchFamily="18" charset="-122"/>
                  <a:sym typeface="OPPOSans B" panose="00020600040101010101" pitchFamily="18" charset="-122"/>
                </a:endParaRPr>
              </a:p>
            </p:txBody>
          </p:sp>
          <p:sp>
            <p:nvSpPr>
              <p:cNvPr id="9246" name="文本框 9245">
                <a:extLst>
                  <a:ext uri="{FF2B5EF4-FFF2-40B4-BE49-F238E27FC236}">
                    <a16:creationId xmlns:a16="http://schemas.microsoft.com/office/drawing/2014/main" id="{82211034-A56D-A6AB-1301-2C2D9CC61545}"/>
                  </a:ext>
                </a:extLst>
              </p:cNvPr>
              <p:cNvSpPr txBox="1"/>
              <p:nvPr/>
            </p:nvSpPr>
            <p:spPr>
              <a:xfrm>
                <a:off x="5013413" y="495856"/>
                <a:ext cx="2158823" cy="2549031"/>
              </a:xfrm>
              <a:prstGeom prst="rect">
                <a:avLst/>
              </a:prstGeom>
              <a:noFill/>
              <a:scene3d>
                <a:camera prst="perspectiveRight" fov="3900000"/>
                <a:lightRig rig="glow" dir="t"/>
              </a:scene3d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rgbClr val="4F4FEB"/>
                        </a:gs>
                        <a:gs pos="95000">
                          <a:srgbClr val="0A8FFF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FZJinHeiS-R-GB" panose="02000500000000000000" pitchFamily="2" charset="-122"/>
                    <a:ea typeface="FZJinHeiS-R-GB" panose="02000500000000000000" pitchFamily="2" charset="-122"/>
                    <a:cs typeface="OPPOSans H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Alibaba PuHuiTi R" pitchFamily="18" charset="-122"/>
                    <a:ea typeface="Alibaba PuHuiTi R" pitchFamily="18" charset="-122"/>
                    <a:sym typeface="OPPOSans M" panose="00020600040101010101" pitchFamily="18" charset="-122"/>
                  </a:rPr>
                  <a:t>添加文本内容 添加文本内容</a:t>
                </a: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400" dirty="0">
                  <a:solidFill>
                    <a:schemeClr val="tx1"/>
                  </a:solidFill>
                  <a:latin typeface="Alibaba PuHuiTi R" pitchFamily="18" charset="-122"/>
                  <a:ea typeface="Alibaba PuHuiTi R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9238" name="组合 9237">
              <a:extLst>
                <a:ext uri="{FF2B5EF4-FFF2-40B4-BE49-F238E27FC236}">
                  <a16:creationId xmlns:a16="http://schemas.microsoft.com/office/drawing/2014/main" id="{A380992D-C9A2-7EA0-1B61-E5B0ED9F7B43}"/>
                </a:ext>
              </a:extLst>
            </p:cNvPr>
            <p:cNvGrpSpPr/>
            <p:nvPr/>
          </p:nvGrpSpPr>
          <p:grpSpPr>
            <a:xfrm>
              <a:off x="1371850" y="2836870"/>
              <a:ext cx="472856" cy="472856"/>
              <a:chOff x="9098776" y="6932691"/>
              <a:chExt cx="778421" cy="778421"/>
            </a:xfrm>
          </p:grpSpPr>
          <p:grpSp>
            <p:nvGrpSpPr>
              <p:cNvPr id="9239" name="组合 9238">
                <a:extLst>
                  <a:ext uri="{FF2B5EF4-FFF2-40B4-BE49-F238E27FC236}">
                    <a16:creationId xmlns:a16="http://schemas.microsoft.com/office/drawing/2014/main" id="{A86C2A08-3B2A-D3F2-2E36-0E1018CBD485}"/>
                  </a:ext>
                </a:extLst>
              </p:cNvPr>
              <p:cNvGrpSpPr/>
              <p:nvPr/>
            </p:nvGrpSpPr>
            <p:grpSpPr>
              <a:xfrm>
                <a:off x="9203518" y="7037433"/>
                <a:ext cx="568938" cy="568938"/>
                <a:chOff x="9203518" y="7037433"/>
                <a:chExt cx="568938" cy="568938"/>
              </a:xfrm>
            </p:grpSpPr>
            <p:sp>
              <p:nvSpPr>
                <p:cNvPr id="9241" name="椭圆 9240">
                  <a:extLst>
                    <a:ext uri="{FF2B5EF4-FFF2-40B4-BE49-F238E27FC236}">
                      <a16:creationId xmlns:a16="http://schemas.microsoft.com/office/drawing/2014/main" id="{A67D66AF-9250-35AE-7691-ED52E808549B}"/>
                    </a:ext>
                  </a:extLst>
                </p:cNvPr>
                <p:cNvSpPr/>
                <p:nvPr/>
              </p:nvSpPr>
              <p:spPr>
                <a:xfrm>
                  <a:off x="9203518" y="7037433"/>
                  <a:ext cx="568938" cy="568938"/>
                </a:xfrm>
                <a:prstGeom prst="ellipse">
                  <a:avLst/>
                </a:prstGeom>
                <a:noFill/>
                <a:ln>
                  <a:solidFill>
                    <a:srgbClr val="4F4FEB"/>
                  </a:solidFill>
                  <a:prstDash val="sys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242" name="右箭头 9241">
                  <a:extLst>
                    <a:ext uri="{FF2B5EF4-FFF2-40B4-BE49-F238E27FC236}">
                      <a16:creationId xmlns:a16="http://schemas.microsoft.com/office/drawing/2014/main" id="{3CB69376-E0D8-BFD9-67C5-95AA68BCAD37}"/>
                    </a:ext>
                  </a:extLst>
                </p:cNvPr>
                <p:cNvSpPr/>
                <p:nvPr/>
              </p:nvSpPr>
              <p:spPr>
                <a:xfrm>
                  <a:off x="9332201" y="7229569"/>
                  <a:ext cx="372816" cy="184666"/>
                </a:xfrm>
                <a:prstGeom prst="rightArrow">
                  <a:avLst/>
                </a:prstGeom>
                <a:solidFill>
                  <a:srgbClr val="4F4FE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9240" name="椭圆 9239">
                <a:extLst>
                  <a:ext uri="{FF2B5EF4-FFF2-40B4-BE49-F238E27FC236}">
                    <a16:creationId xmlns:a16="http://schemas.microsoft.com/office/drawing/2014/main" id="{C73B6446-A6D7-967C-9B89-643F26A6A8C7}"/>
                  </a:ext>
                </a:extLst>
              </p:cNvPr>
              <p:cNvSpPr/>
              <p:nvPr/>
            </p:nvSpPr>
            <p:spPr>
              <a:xfrm>
                <a:off x="9098776" y="6932691"/>
                <a:ext cx="778421" cy="778421"/>
              </a:xfrm>
              <a:prstGeom prst="ellipse">
                <a:avLst/>
              </a:prstGeom>
              <a:noFill/>
              <a:ln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9248" name="文本框 9247">
            <a:extLst>
              <a:ext uri="{FF2B5EF4-FFF2-40B4-BE49-F238E27FC236}">
                <a16:creationId xmlns:a16="http://schemas.microsoft.com/office/drawing/2014/main" id="{8202AAA1-43CB-CAA5-0E3F-F7DAF753C1D7}"/>
              </a:ext>
            </a:extLst>
          </p:cNvPr>
          <p:cNvSpPr txBox="1"/>
          <p:nvPr/>
        </p:nvSpPr>
        <p:spPr>
          <a:xfrm rot="16200000">
            <a:off x="10454506" y="4164983"/>
            <a:ext cx="3270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800">
                <a:solidFill>
                  <a:srgbClr val="4F4FEB">
                    <a:alpha val="10000"/>
                  </a:srgbClr>
                </a:solidFill>
                <a:latin typeface="YouSheBiaoTiHei" pitchFamily="2" charset="-122"/>
                <a:ea typeface="YouSheBiaoTiHei" pitchFamily="2" charset="-122"/>
              </a:rPr>
              <a:t>文化瑰宝</a:t>
            </a:r>
          </a:p>
        </p:txBody>
      </p:sp>
      <p:sp>
        <p:nvSpPr>
          <p:cNvPr id="9249" name="任意多边形 1570">
            <a:extLst>
              <a:ext uri="{FF2B5EF4-FFF2-40B4-BE49-F238E27FC236}">
                <a16:creationId xmlns:a16="http://schemas.microsoft.com/office/drawing/2014/main" id="{43F1992B-D14E-C57D-4654-F92DC8106E57}"/>
              </a:ext>
            </a:extLst>
          </p:cNvPr>
          <p:cNvSpPr>
            <a:spLocks/>
          </p:cNvSpPr>
          <p:nvPr/>
        </p:nvSpPr>
        <p:spPr bwMode="auto">
          <a:xfrm rot="12326147">
            <a:off x="3606570" y="620007"/>
            <a:ext cx="1241885" cy="1115348"/>
          </a:xfrm>
          <a:custGeom>
            <a:avLst/>
            <a:gdLst>
              <a:gd name="connsiteX0" fmla="*/ 391912 w 1717675"/>
              <a:gd name="connsiteY0" fmla="*/ 391912 w 1717675"/>
              <a:gd name="connsiteX1" fmla="*/ 391912 w 1717675"/>
              <a:gd name="connsiteY1" fmla="*/ 391912 w 1717675"/>
              <a:gd name="connsiteX2" fmla="*/ 391912 w 1717675"/>
              <a:gd name="connsiteY2" fmla="*/ 391912 w 1717675"/>
              <a:gd name="connsiteX3" fmla="*/ 391912 w 1717675"/>
              <a:gd name="connsiteY3" fmla="*/ 391912 w 1717675"/>
              <a:gd name="connsiteX4" fmla="*/ 391912 w 1717675"/>
              <a:gd name="connsiteY4" fmla="*/ 391912 w 1717675"/>
              <a:gd name="connsiteX5" fmla="*/ 391912 w 1717675"/>
              <a:gd name="connsiteY5" fmla="*/ 391912 w 1717675"/>
              <a:gd name="connsiteX6" fmla="*/ 391912 w 1717675"/>
              <a:gd name="connsiteY6" fmla="*/ 391912 w 1717675"/>
              <a:gd name="connsiteX7" fmla="*/ 391912 w 1717675"/>
              <a:gd name="connsiteY7" fmla="*/ 391912 w 1717675"/>
              <a:gd name="connsiteX8" fmla="*/ 391912 w 1717675"/>
              <a:gd name="connsiteY8" fmla="*/ 391912 w 1717675"/>
              <a:gd name="connsiteX9" fmla="*/ 391912 w 1717675"/>
              <a:gd name="connsiteY9" fmla="*/ 391912 w 1717675"/>
              <a:gd name="connsiteX10" fmla="*/ 391912 w 1717675"/>
              <a:gd name="connsiteY10" fmla="*/ 391912 w 1717675"/>
              <a:gd name="connsiteX11" fmla="*/ 391912 w 1717675"/>
              <a:gd name="connsiteY11" fmla="*/ 391912 w 1717675"/>
              <a:gd name="connsiteX12" fmla="*/ 391912 w 1717675"/>
              <a:gd name="connsiteY12" fmla="*/ 391912 w 1717675"/>
              <a:gd name="connsiteX13" fmla="*/ 391912 w 1717675"/>
              <a:gd name="connsiteY13" fmla="*/ 391912 w 1717675"/>
              <a:gd name="connsiteX14" fmla="*/ 391912 w 1717675"/>
              <a:gd name="connsiteY14" fmla="*/ 391912 w 1717675"/>
              <a:gd name="connsiteX15" fmla="*/ 391912 w 1717675"/>
              <a:gd name="connsiteY15" fmla="*/ 391912 w 1717675"/>
              <a:gd name="connsiteX16" fmla="*/ 391912 w 1717675"/>
              <a:gd name="connsiteY16" fmla="*/ 391912 w 1717675"/>
              <a:gd name="connsiteX17" fmla="*/ 391912 w 1717675"/>
              <a:gd name="connsiteY17" fmla="*/ 391912 w 1717675"/>
              <a:gd name="connsiteX18" fmla="*/ 391912 w 1717675"/>
              <a:gd name="connsiteY18" fmla="*/ 391912 w 1717675"/>
              <a:gd name="connsiteX19" fmla="*/ 391912 w 1717675"/>
              <a:gd name="connsiteY19" fmla="*/ 391912 w 1717675"/>
              <a:gd name="connsiteX20" fmla="*/ 391912 w 1717675"/>
              <a:gd name="connsiteY20" fmla="*/ 391912 w 1717675"/>
              <a:gd name="connsiteX21" fmla="*/ 391912 w 1717675"/>
              <a:gd name="connsiteY21" fmla="*/ 391912 w 1717675"/>
              <a:gd name="connsiteX22" fmla="*/ 391912 w 1717675"/>
              <a:gd name="connsiteY22" fmla="*/ 391912 w 1717675"/>
              <a:gd name="connsiteX23" fmla="*/ 391912 w 1717675"/>
              <a:gd name="connsiteY23" fmla="*/ 391912 w 1717675"/>
              <a:gd name="connsiteX24" fmla="*/ 391912 w 1717675"/>
              <a:gd name="connsiteY24" fmla="*/ 391912 w 1717675"/>
              <a:gd name="connsiteX25" fmla="*/ 391912 w 1717675"/>
              <a:gd name="connsiteY25" fmla="*/ 391912 w 1717675"/>
              <a:gd name="connsiteX26" fmla="*/ 391912 w 1717675"/>
              <a:gd name="connsiteY26" fmla="*/ 391912 w 1717675"/>
              <a:gd name="connsiteX27" fmla="*/ 391912 w 1717675"/>
              <a:gd name="connsiteY27" fmla="*/ 391912 w 1717675"/>
              <a:gd name="connsiteX28" fmla="*/ 391912 w 1717675"/>
              <a:gd name="connsiteY28" fmla="*/ 391912 w 1717675"/>
              <a:gd name="connsiteX29" fmla="*/ 391912 w 1717675"/>
              <a:gd name="connsiteY29" fmla="*/ 391912 w 1717675"/>
              <a:gd name="connsiteX30" fmla="*/ 391912 w 1717675"/>
              <a:gd name="connsiteY30" fmla="*/ 391912 w 1717675"/>
              <a:gd name="connsiteX31" fmla="*/ 391912 w 1717675"/>
              <a:gd name="connsiteY31" fmla="*/ 391912 w 1717675"/>
              <a:gd name="connsiteX32" fmla="*/ 391912 w 1717675"/>
              <a:gd name="connsiteY32" fmla="*/ 391912 w 1717675"/>
              <a:gd name="connsiteX33" fmla="*/ 391912 w 1717675"/>
              <a:gd name="connsiteY33" fmla="*/ 391912 w 1717675"/>
              <a:gd name="connsiteX34" fmla="*/ 391912 w 1717675"/>
              <a:gd name="connsiteY34" fmla="*/ 391912 w 1717675"/>
              <a:gd name="connsiteX35" fmla="*/ 391912 w 1717675"/>
              <a:gd name="connsiteY35" fmla="*/ 391912 w 1717675"/>
              <a:gd name="connsiteX36" fmla="*/ 391912 w 1717675"/>
              <a:gd name="connsiteY36" fmla="*/ 391912 w 1717675"/>
              <a:gd name="connsiteX37" fmla="*/ 391912 w 1717675"/>
              <a:gd name="connsiteY37" fmla="*/ 391912 w 1717675"/>
              <a:gd name="connsiteX38" fmla="*/ 391912 w 1717675"/>
              <a:gd name="connsiteY38" fmla="*/ 391912 w 1717675"/>
              <a:gd name="connsiteX39" fmla="*/ 391912 w 1717675"/>
              <a:gd name="connsiteY39" fmla="*/ 391912 w 1717675"/>
              <a:gd name="connsiteX40" fmla="*/ 391912 w 1717675"/>
              <a:gd name="connsiteY40" fmla="*/ 391912 w 1717675"/>
              <a:gd name="connsiteX41" fmla="*/ 391912 w 1717675"/>
              <a:gd name="connsiteY41" fmla="*/ 391912 w 1717675"/>
              <a:gd name="connsiteX42" fmla="*/ 391912 w 1717675"/>
              <a:gd name="connsiteY42" fmla="*/ 391912 w 1717675"/>
              <a:gd name="connsiteX43" fmla="*/ 391912 w 1717675"/>
              <a:gd name="connsiteY43" fmla="*/ 391912 w 1717675"/>
              <a:gd name="connsiteX44" fmla="*/ 391912 w 1717675"/>
              <a:gd name="connsiteY44" fmla="*/ 391912 w 1717675"/>
              <a:gd name="connsiteX45" fmla="*/ 391912 w 1717675"/>
              <a:gd name="connsiteY45" fmla="*/ 391912 w 1717675"/>
              <a:gd name="connsiteX46" fmla="*/ 391912 w 1717675"/>
              <a:gd name="connsiteY46" fmla="*/ 391912 w 1717675"/>
              <a:gd name="connsiteX47" fmla="*/ 391912 w 1717675"/>
              <a:gd name="connsiteY47" fmla="*/ 391912 w 1717675"/>
              <a:gd name="connsiteX48" fmla="*/ 391912 w 1717675"/>
              <a:gd name="connsiteY48" fmla="*/ 391912 w 1717675"/>
              <a:gd name="connsiteX49" fmla="*/ 391912 w 1717675"/>
              <a:gd name="connsiteY49" fmla="*/ 391912 w 1717675"/>
              <a:gd name="connsiteX50" fmla="*/ 391912 w 1717675"/>
              <a:gd name="connsiteY50" fmla="*/ 391912 w 1717675"/>
              <a:gd name="connsiteX51" fmla="*/ 391912 w 1717675"/>
              <a:gd name="connsiteY51" fmla="*/ 391912 w 1717675"/>
              <a:gd name="connsiteX52" fmla="*/ 391912 w 1717675"/>
              <a:gd name="connsiteY52" fmla="*/ 391912 w 1717675"/>
              <a:gd name="connsiteX53" fmla="*/ 391912 w 1717675"/>
              <a:gd name="connsiteY53" fmla="*/ 391912 w 1717675"/>
              <a:gd name="connsiteX54" fmla="*/ 391912 w 1717675"/>
              <a:gd name="connsiteY54" fmla="*/ 391912 w 1717675"/>
              <a:gd name="connsiteX55" fmla="*/ 391912 w 1717675"/>
              <a:gd name="connsiteY55" fmla="*/ 391912 w 1717675"/>
              <a:gd name="connsiteX56" fmla="*/ 391912 w 1717675"/>
              <a:gd name="connsiteY56" fmla="*/ 391912 w 1717675"/>
              <a:gd name="connsiteX57" fmla="*/ 391912 w 1717675"/>
              <a:gd name="connsiteY57" fmla="*/ 391912 w 1717675"/>
              <a:gd name="connsiteX58" fmla="*/ 391912 w 1717675"/>
              <a:gd name="connsiteY58" fmla="*/ 391912 w 1717675"/>
              <a:gd name="connsiteX59" fmla="*/ 391912 w 1717675"/>
              <a:gd name="connsiteY59" fmla="*/ 391912 w 1717675"/>
              <a:gd name="connsiteX60" fmla="*/ 391912 w 1717675"/>
              <a:gd name="connsiteY60" fmla="*/ 391912 w 1717675"/>
              <a:gd name="connsiteX61" fmla="*/ 391912 w 1717675"/>
              <a:gd name="connsiteY61" fmla="*/ 391912 w 1717675"/>
              <a:gd name="connsiteX62" fmla="*/ 391912 w 1717675"/>
              <a:gd name="connsiteY62" fmla="*/ 391912 w 1717675"/>
              <a:gd name="connsiteX63" fmla="*/ 391912 w 1717675"/>
              <a:gd name="connsiteY63" fmla="*/ 391912 w 1717675"/>
              <a:gd name="connsiteX64" fmla="*/ 391912 w 1717675"/>
              <a:gd name="connsiteY64" fmla="*/ 391912 w 1717675"/>
              <a:gd name="connsiteX65" fmla="*/ 391912 w 1717675"/>
              <a:gd name="connsiteY65" fmla="*/ 391912 w 1717675"/>
              <a:gd name="connsiteX66" fmla="*/ 391912 w 1717675"/>
              <a:gd name="connsiteY66" fmla="*/ 391912 w 1717675"/>
              <a:gd name="connsiteX67" fmla="*/ 391912 w 1717675"/>
              <a:gd name="connsiteY67" fmla="*/ 391912 w 1717675"/>
              <a:gd name="connsiteX68" fmla="*/ 391912 w 1717675"/>
              <a:gd name="connsiteY68" fmla="*/ 391912 w 1717675"/>
              <a:gd name="connsiteX69" fmla="*/ 391912 w 1717675"/>
              <a:gd name="connsiteY69" fmla="*/ 391912 w 1717675"/>
              <a:gd name="connsiteX70" fmla="*/ 391912 w 1717675"/>
              <a:gd name="connsiteY70" fmla="*/ 391912 w 1717675"/>
              <a:gd name="connsiteX71" fmla="*/ 391912 w 1717675"/>
              <a:gd name="connsiteY71" fmla="*/ 391912 w 1717675"/>
              <a:gd name="connsiteX72" fmla="*/ 391912 w 1717675"/>
              <a:gd name="connsiteY72" fmla="*/ 391912 w 1717675"/>
              <a:gd name="connsiteX73" fmla="*/ 391912 w 1717675"/>
              <a:gd name="connsiteY73" fmla="*/ 391912 w 1717675"/>
              <a:gd name="connsiteX74" fmla="*/ 391912 w 1717675"/>
              <a:gd name="connsiteY74" fmla="*/ 391912 w 1717675"/>
              <a:gd name="connsiteX75" fmla="*/ 391912 w 1717675"/>
              <a:gd name="connsiteY75" fmla="*/ 391912 w 1717675"/>
              <a:gd name="connsiteX76" fmla="*/ 391912 w 1717675"/>
              <a:gd name="connsiteY76" fmla="*/ 391912 w 1717675"/>
              <a:gd name="connsiteX77" fmla="*/ 391912 w 1717675"/>
              <a:gd name="connsiteY77" fmla="*/ 391912 w 1717675"/>
              <a:gd name="connsiteX78" fmla="*/ 391912 w 1717675"/>
              <a:gd name="connsiteY78" fmla="*/ 391912 w 1717675"/>
              <a:gd name="connsiteX79" fmla="*/ 391912 w 1717675"/>
              <a:gd name="connsiteY79" fmla="*/ 391912 w 1717675"/>
              <a:gd name="connsiteX80" fmla="*/ 391912 w 1717675"/>
              <a:gd name="connsiteY80" fmla="*/ 391912 w 1717675"/>
              <a:gd name="connsiteX81" fmla="*/ 391912 w 1717675"/>
              <a:gd name="connsiteY81" fmla="*/ 391912 w 1717675"/>
              <a:gd name="connsiteX82" fmla="*/ 391912 w 1717675"/>
              <a:gd name="connsiteY82" fmla="*/ 391912 w 1717675"/>
              <a:gd name="connsiteX83" fmla="*/ 391912 w 1717675"/>
              <a:gd name="connsiteY83" fmla="*/ 391912 w 1717675"/>
              <a:gd name="connsiteX84" fmla="*/ 391912 w 1717675"/>
              <a:gd name="connsiteY84" fmla="*/ 391912 w 1717675"/>
              <a:gd name="connsiteX85" fmla="*/ 391912 w 1717675"/>
              <a:gd name="connsiteY85" fmla="*/ 391912 w 1717675"/>
              <a:gd name="connsiteX86" fmla="*/ 391912 w 1717675"/>
              <a:gd name="connsiteY86" fmla="*/ 391912 w 1717675"/>
              <a:gd name="connsiteX87" fmla="*/ 391912 w 1717675"/>
              <a:gd name="connsiteY87" fmla="*/ 391912 w 1717675"/>
              <a:gd name="connsiteX88" fmla="*/ 391912 w 1717675"/>
              <a:gd name="connsiteY88" fmla="*/ 391912 w 1717675"/>
              <a:gd name="connsiteX89" fmla="*/ 391912 w 1717675"/>
              <a:gd name="connsiteY89" fmla="*/ 391912 w 1717675"/>
              <a:gd name="connsiteX90" fmla="*/ 391912 w 1717675"/>
              <a:gd name="connsiteY90" fmla="*/ 391912 w 1717675"/>
              <a:gd name="connsiteX91" fmla="*/ 391912 w 1717675"/>
              <a:gd name="connsiteY91" fmla="*/ 391912 w 1717675"/>
              <a:gd name="connsiteX92" fmla="*/ 391912 w 1717675"/>
              <a:gd name="connsiteY92" fmla="*/ 391912 w 1717675"/>
              <a:gd name="connsiteX93" fmla="*/ 391912 w 1717675"/>
              <a:gd name="connsiteY93" fmla="*/ 391912 w 1717675"/>
              <a:gd name="connsiteX94" fmla="*/ 391912 w 1717675"/>
              <a:gd name="connsiteY94" fmla="*/ 391912 w 1717675"/>
              <a:gd name="connsiteX95" fmla="*/ 391912 w 1717675"/>
              <a:gd name="connsiteY95" fmla="*/ 391912 w 1717675"/>
              <a:gd name="connsiteX96" fmla="*/ 391912 w 1717675"/>
              <a:gd name="connsiteY96" fmla="*/ 391912 w 1717675"/>
              <a:gd name="connsiteX97" fmla="*/ 391912 w 1717675"/>
              <a:gd name="connsiteY97" fmla="*/ 391912 w 1717675"/>
              <a:gd name="connsiteX98" fmla="*/ 391912 w 1717675"/>
              <a:gd name="connsiteY98" fmla="*/ 391912 w 1717675"/>
              <a:gd name="connsiteX99" fmla="*/ 391912 w 1717675"/>
              <a:gd name="connsiteY99" fmla="*/ 391912 w 1717675"/>
              <a:gd name="connsiteX100" fmla="*/ 391912 w 1717675"/>
              <a:gd name="connsiteY100" fmla="*/ 391912 w 1717675"/>
              <a:gd name="connsiteX101" fmla="*/ 391912 w 1717675"/>
              <a:gd name="connsiteY101" fmla="*/ 391912 w 1717675"/>
              <a:gd name="connsiteX102" fmla="*/ 391912 w 1717675"/>
              <a:gd name="connsiteY102" fmla="*/ 391912 w 1717675"/>
              <a:gd name="connsiteX103" fmla="*/ 391912 w 1717675"/>
              <a:gd name="connsiteY103" fmla="*/ 391912 w 1717675"/>
              <a:gd name="connsiteX104" fmla="*/ 391912 w 1717675"/>
              <a:gd name="connsiteY104" fmla="*/ 391912 w 1717675"/>
              <a:gd name="connsiteX105" fmla="*/ 391912 w 1717675"/>
              <a:gd name="connsiteY105" fmla="*/ 391912 w 1717675"/>
              <a:gd name="connsiteX106" fmla="*/ 391912 w 1717675"/>
              <a:gd name="connsiteY106" fmla="*/ 391912 w 1717675"/>
              <a:gd name="connsiteX107" fmla="*/ 391912 w 1717675"/>
              <a:gd name="connsiteY107" fmla="*/ 391912 w 1717675"/>
              <a:gd name="connsiteX108" fmla="*/ 391912 w 1717675"/>
              <a:gd name="connsiteY108" fmla="*/ 391912 w 1717675"/>
              <a:gd name="connsiteX109" fmla="*/ 391912 w 1717675"/>
              <a:gd name="connsiteY109" fmla="*/ 391912 w 1717675"/>
              <a:gd name="connsiteX110" fmla="*/ 391912 w 1717675"/>
              <a:gd name="connsiteY110" fmla="*/ 391912 w 1717675"/>
              <a:gd name="connsiteX111" fmla="*/ 391912 w 1717675"/>
              <a:gd name="connsiteY111" fmla="*/ 391912 w 1717675"/>
              <a:gd name="connsiteX112" fmla="*/ 391912 w 1717675"/>
              <a:gd name="connsiteY112" fmla="*/ 391912 w 1717675"/>
              <a:gd name="connsiteX113" fmla="*/ 391912 w 1717675"/>
              <a:gd name="connsiteY113" fmla="*/ 391912 w 1717675"/>
              <a:gd name="connsiteX114" fmla="*/ 391912 w 1717675"/>
              <a:gd name="connsiteY114" fmla="*/ 391912 w 1717675"/>
              <a:gd name="connsiteX115" fmla="*/ 391912 w 1717675"/>
              <a:gd name="connsiteY115" fmla="*/ 391912 w 1717675"/>
              <a:gd name="connsiteX116" fmla="*/ 391912 w 1717675"/>
              <a:gd name="connsiteY116" fmla="*/ 391912 w 1717675"/>
              <a:gd name="connsiteX117" fmla="*/ 391912 w 1717675"/>
              <a:gd name="connsiteY117" fmla="*/ 391912 w 1717675"/>
              <a:gd name="connsiteX118" fmla="*/ 391912 w 1717675"/>
              <a:gd name="connsiteY118" fmla="*/ 391912 w 1717675"/>
              <a:gd name="connsiteX119" fmla="*/ 391912 w 1717675"/>
              <a:gd name="connsiteY119" fmla="*/ 391912 w 1717675"/>
              <a:gd name="connsiteX120" fmla="*/ 391912 w 1717675"/>
              <a:gd name="connsiteY120" fmla="*/ 391912 w 1717675"/>
              <a:gd name="connsiteX121" fmla="*/ 391912 w 1717675"/>
              <a:gd name="connsiteY121" fmla="*/ 391912 w 1717675"/>
              <a:gd name="connsiteX122" fmla="*/ 391912 w 1717675"/>
              <a:gd name="connsiteY122" fmla="*/ 391912 w 1717675"/>
              <a:gd name="connsiteX123" fmla="*/ 391912 w 1717675"/>
              <a:gd name="connsiteY123" fmla="*/ 391912 w 1717675"/>
              <a:gd name="connsiteX124" fmla="*/ 391912 w 1717675"/>
              <a:gd name="connsiteY124" fmla="*/ 391912 w 1717675"/>
              <a:gd name="connsiteX125" fmla="*/ 391912 w 1717675"/>
              <a:gd name="connsiteY125" fmla="*/ 391912 w 1717675"/>
              <a:gd name="connsiteX126" fmla="*/ 391912 w 1717675"/>
              <a:gd name="connsiteY126" fmla="*/ 391912 w 1717675"/>
              <a:gd name="connsiteX127" fmla="*/ 391912 w 1717675"/>
              <a:gd name="connsiteY127" fmla="*/ 391912 w 1717675"/>
              <a:gd name="connsiteX128" fmla="*/ 391912 w 1717675"/>
              <a:gd name="connsiteY128" fmla="*/ 391912 w 1717675"/>
              <a:gd name="connsiteX129" fmla="*/ 391912 w 1717675"/>
              <a:gd name="connsiteY129" fmla="*/ 391912 w 1717675"/>
              <a:gd name="connsiteX130" fmla="*/ 391912 w 1717675"/>
              <a:gd name="connsiteY130" fmla="*/ 391912 w 1717675"/>
              <a:gd name="connsiteX131" fmla="*/ 391912 w 1717675"/>
              <a:gd name="connsiteY131" fmla="*/ 391912 w 1717675"/>
              <a:gd name="connsiteX132" fmla="*/ 391912 w 1717675"/>
              <a:gd name="connsiteY132" fmla="*/ 391912 w 1717675"/>
              <a:gd name="connsiteX133" fmla="*/ 391912 w 1717675"/>
              <a:gd name="connsiteY133" fmla="*/ 391912 w 1717675"/>
              <a:gd name="connsiteX134" fmla="*/ 391912 w 1717675"/>
              <a:gd name="connsiteY134" fmla="*/ 391912 w 1717675"/>
              <a:gd name="connsiteX135" fmla="*/ 391912 w 1717675"/>
              <a:gd name="connsiteY135" fmla="*/ 391912 w 1717675"/>
              <a:gd name="connsiteX136" fmla="*/ 391912 w 1717675"/>
              <a:gd name="connsiteY136" fmla="*/ 391912 w 1717675"/>
              <a:gd name="connsiteX137" fmla="*/ 391912 w 1717675"/>
              <a:gd name="connsiteY137" fmla="*/ 391912 w 1717675"/>
              <a:gd name="connsiteX138" fmla="*/ 391912 w 1717675"/>
              <a:gd name="connsiteY138" fmla="*/ 391912 w 1717675"/>
              <a:gd name="connsiteX139" fmla="*/ 391912 w 1717675"/>
              <a:gd name="connsiteY139" fmla="*/ 391912 w 1717675"/>
              <a:gd name="connsiteX140" fmla="*/ 391912 w 1717675"/>
              <a:gd name="connsiteY140" fmla="*/ 391912 w 1717675"/>
              <a:gd name="connsiteX141" fmla="*/ 391912 w 1717675"/>
              <a:gd name="connsiteY141" fmla="*/ 391912 w 1717675"/>
              <a:gd name="connsiteX142" fmla="*/ 391912 w 1717675"/>
              <a:gd name="connsiteY142" fmla="*/ 391912 w 1717675"/>
              <a:gd name="connsiteX143" fmla="*/ 391912 w 1717675"/>
              <a:gd name="connsiteY143" fmla="*/ 391912 w 1717675"/>
              <a:gd name="connsiteX144" fmla="*/ 391912 w 1717675"/>
              <a:gd name="connsiteY144" fmla="*/ 391912 w 1717675"/>
              <a:gd name="connsiteX145" fmla="*/ 391912 w 1717675"/>
              <a:gd name="connsiteY145" fmla="*/ 391912 w 1717675"/>
              <a:gd name="connsiteX146" fmla="*/ 391912 w 1717675"/>
              <a:gd name="connsiteY146" fmla="*/ 391912 w 1717675"/>
              <a:gd name="connsiteX147" fmla="*/ 391912 w 1717675"/>
              <a:gd name="connsiteY147" fmla="*/ 391912 w 1717675"/>
              <a:gd name="connsiteX148" fmla="*/ 391912 w 1717675"/>
              <a:gd name="connsiteY148" fmla="*/ 391912 w 1717675"/>
              <a:gd name="connsiteX149" fmla="*/ 391912 w 1717675"/>
              <a:gd name="connsiteY149" fmla="*/ 391912 w 1717675"/>
              <a:gd name="connsiteX150" fmla="*/ 391912 w 1717675"/>
              <a:gd name="connsiteY150" fmla="*/ 391912 w 1717675"/>
              <a:gd name="connsiteX151" fmla="*/ 391912 w 1717675"/>
              <a:gd name="connsiteY151" fmla="*/ 391912 w 1717675"/>
              <a:gd name="connsiteX152" fmla="*/ 391912 w 1717675"/>
              <a:gd name="connsiteY152" fmla="*/ 391912 w 1717675"/>
              <a:gd name="connsiteX153" fmla="*/ 391912 w 1717675"/>
              <a:gd name="connsiteY153" fmla="*/ 391912 w 1717675"/>
              <a:gd name="connsiteX154" fmla="*/ 391912 w 1717675"/>
              <a:gd name="connsiteY154" fmla="*/ 391912 w 1717675"/>
              <a:gd name="connsiteX155" fmla="*/ 391912 w 1717675"/>
              <a:gd name="connsiteY155" fmla="*/ 391912 w 1717675"/>
              <a:gd name="connsiteX156" fmla="*/ 391912 w 1717675"/>
              <a:gd name="connsiteY156" fmla="*/ 391912 w 1717675"/>
              <a:gd name="connsiteX157" fmla="*/ 391912 w 1717675"/>
              <a:gd name="connsiteY157" fmla="*/ 391912 w 1717675"/>
              <a:gd name="connsiteX158" fmla="*/ 391912 w 1717675"/>
              <a:gd name="connsiteY158" fmla="*/ 391912 w 1717675"/>
              <a:gd name="connsiteX159" fmla="*/ 391912 w 1717675"/>
              <a:gd name="connsiteY159" fmla="*/ 391912 w 1717675"/>
              <a:gd name="connsiteX160" fmla="*/ 391912 w 1717675"/>
              <a:gd name="connsiteY160" fmla="*/ 391912 w 1717675"/>
              <a:gd name="connsiteX161" fmla="*/ 391912 w 1717675"/>
              <a:gd name="connsiteY161" fmla="*/ 391912 w 1717675"/>
              <a:gd name="connsiteX162" fmla="*/ 391912 w 1717675"/>
              <a:gd name="connsiteY162" fmla="*/ 391912 w 1717675"/>
              <a:gd name="connsiteX163" fmla="*/ 391912 w 1717675"/>
              <a:gd name="connsiteY163" fmla="*/ 391912 w 1717675"/>
              <a:gd name="connsiteX164" fmla="*/ 391912 w 1717675"/>
              <a:gd name="connsiteY164" fmla="*/ 391912 w 1717675"/>
              <a:gd name="connsiteX165" fmla="*/ 391912 w 1717675"/>
              <a:gd name="connsiteY165" fmla="*/ 391912 w 1717675"/>
              <a:gd name="connsiteX166" fmla="*/ 391912 w 1717675"/>
              <a:gd name="connsiteY166" fmla="*/ 391912 w 1717675"/>
              <a:gd name="connsiteX167" fmla="*/ 391912 w 1717675"/>
              <a:gd name="connsiteY167" fmla="*/ 391912 w 1717675"/>
              <a:gd name="connsiteX168" fmla="*/ 391912 w 1717675"/>
              <a:gd name="connsiteY168" fmla="*/ 391912 w 1717675"/>
              <a:gd name="connsiteX169" fmla="*/ 391912 w 1717675"/>
              <a:gd name="connsiteY169" fmla="*/ 391912 w 1717675"/>
              <a:gd name="connsiteX170" fmla="*/ 391912 w 1717675"/>
              <a:gd name="connsiteY170" fmla="*/ 391912 w 1717675"/>
              <a:gd name="connsiteX171" fmla="*/ 391912 w 1717675"/>
              <a:gd name="connsiteY171" fmla="*/ 391912 w 1717675"/>
              <a:gd name="connsiteX172" fmla="*/ 391912 w 1717675"/>
              <a:gd name="connsiteY172" fmla="*/ 391912 w 1717675"/>
              <a:gd name="connsiteX173" fmla="*/ 391912 w 1717675"/>
              <a:gd name="connsiteY173" fmla="*/ 391912 w 1717675"/>
              <a:gd name="connsiteX174" fmla="*/ 391912 w 1717675"/>
              <a:gd name="connsiteY174" fmla="*/ 391912 w 1717675"/>
              <a:gd name="connsiteX175" fmla="*/ 391912 w 1717675"/>
              <a:gd name="connsiteY175" fmla="*/ 391912 w 1717675"/>
              <a:gd name="connsiteX176" fmla="*/ 391912 w 1717675"/>
              <a:gd name="connsiteY176" fmla="*/ 391912 w 1717675"/>
              <a:gd name="connsiteX177" fmla="*/ 391912 w 1717675"/>
              <a:gd name="connsiteY177" fmla="*/ 391912 w 1717675"/>
              <a:gd name="connsiteX178" fmla="*/ 391912 w 1717675"/>
              <a:gd name="connsiteY178" fmla="*/ 391912 w 1717675"/>
              <a:gd name="connsiteX179" fmla="*/ 391912 w 1717675"/>
              <a:gd name="connsiteY179" fmla="*/ 391912 w 1717675"/>
              <a:gd name="connsiteX180" fmla="*/ 391912 w 1717675"/>
              <a:gd name="connsiteY180" fmla="*/ 391912 w 1717675"/>
              <a:gd name="connsiteX181" fmla="*/ 391912 w 1717675"/>
              <a:gd name="connsiteY181" fmla="*/ 391912 w 1717675"/>
              <a:gd name="connsiteX182" fmla="*/ 391912 w 1717675"/>
              <a:gd name="connsiteY182" fmla="*/ 391912 w 1717675"/>
              <a:gd name="connsiteX183" fmla="*/ 391912 w 1717675"/>
              <a:gd name="connsiteY183" fmla="*/ 391912 w 1717675"/>
              <a:gd name="connsiteX184" fmla="*/ 391912 w 1717675"/>
              <a:gd name="connsiteY184" fmla="*/ 391912 w 1717675"/>
              <a:gd name="connsiteX185" fmla="*/ 391912 w 1717675"/>
              <a:gd name="connsiteY185" fmla="*/ 391912 w 1717675"/>
              <a:gd name="connsiteX186" fmla="*/ 391912 w 1717675"/>
              <a:gd name="connsiteY186" fmla="*/ 391912 w 1717675"/>
              <a:gd name="connsiteX187" fmla="*/ 391912 w 1717675"/>
              <a:gd name="connsiteY187" fmla="*/ 391912 w 1717675"/>
              <a:gd name="connsiteX188" fmla="*/ 391912 w 1717675"/>
              <a:gd name="connsiteY188" fmla="*/ 391912 w 1717675"/>
              <a:gd name="connsiteX189" fmla="*/ 391912 w 1717675"/>
              <a:gd name="connsiteY189" fmla="*/ 391912 w 1717675"/>
              <a:gd name="connsiteX190" fmla="*/ 391912 w 1717675"/>
              <a:gd name="connsiteY190" fmla="*/ 391912 w 1717675"/>
              <a:gd name="connsiteX191" fmla="*/ 391912 w 1717675"/>
              <a:gd name="connsiteY191" fmla="*/ 391912 w 1717675"/>
              <a:gd name="connsiteX192" fmla="*/ 391912 w 1717675"/>
              <a:gd name="connsiteY192" fmla="*/ 391912 w 1717675"/>
              <a:gd name="connsiteX193" fmla="*/ 391912 w 1717675"/>
              <a:gd name="connsiteY193" fmla="*/ 391912 w 1717675"/>
              <a:gd name="connsiteX194" fmla="*/ 391912 w 1717675"/>
              <a:gd name="connsiteY194" fmla="*/ 391912 w 1717675"/>
              <a:gd name="connsiteX195" fmla="*/ 391912 w 1717675"/>
              <a:gd name="connsiteY195" fmla="*/ 391912 w 1717675"/>
              <a:gd name="connsiteX196" fmla="*/ 391912 w 1717675"/>
              <a:gd name="connsiteY196" fmla="*/ 391912 w 1717675"/>
              <a:gd name="connsiteX197" fmla="*/ 391912 w 1717675"/>
              <a:gd name="connsiteY197" fmla="*/ 391912 w 1717675"/>
              <a:gd name="connsiteX198" fmla="*/ 391912 w 1717675"/>
              <a:gd name="connsiteY198" fmla="*/ 391912 w 1717675"/>
              <a:gd name="connsiteX199" fmla="*/ 391912 w 1717675"/>
              <a:gd name="connsiteY199" fmla="*/ 391912 w 1717675"/>
              <a:gd name="connsiteX200" fmla="*/ 391912 w 1717675"/>
              <a:gd name="connsiteY200" fmla="*/ 391912 w 1717675"/>
              <a:gd name="connsiteX201" fmla="*/ 391912 w 1717675"/>
              <a:gd name="connsiteY201" fmla="*/ 391912 w 1717675"/>
              <a:gd name="connsiteX202" fmla="*/ 391912 w 1717675"/>
              <a:gd name="connsiteY202" fmla="*/ 391912 w 1717675"/>
              <a:gd name="connsiteX203" fmla="*/ 391912 w 1717675"/>
              <a:gd name="connsiteY203" fmla="*/ 391912 w 1717675"/>
              <a:gd name="connsiteX204" fmla="*/ 391912 w 1717675"/>
              <a:gd name="connsiteY204" fmla="*/ 391912 w 1717675"/>
              <a:gd name="connsiteX205" fmla="*/ 391912 w 1717675"/>
              <a:gd name="connsiteY205" fmla="*/ 391912 w 1717675"/>
              <a:gd name="connsiteX206" fmla="*/ 391912 w 1717675"/>
              <a:gd name="connsiteY206" fmla="*/ 391912 w 1717675"/>
              <a:gd name="connsiteX207" fmla="*/ 391912 w 1717675"/>
              <a:gd name="connsiteY207" fmla="*/ 391912 w 1717675"/>
              <a:gd name="connsiteX208" fmla="*/ 391912 w 1717675"/>
              <a:gd name="connsiteY208" fmla="*/ 391912 w 1717675"/>
              <a:gd name="connsiteX209" fmla="*/ 391912 w 1717675"/>
              <a:gd name="connsiteY209" fmla="*/ 391912 w 1717675"/>
              <a:gd name="connsiteX210" fmla="*/ 391912 w 1717675"/>
              <a:gd name="connsiteY210" fmla="*/ 391912 w 1717675"/>
              <a:gd name="connsiteX211" fmla="*/ 391912 w 1717675"/>
              <a:gd name="connsiteY211" fmla="*/ 391912 w 1717675"/>
              <a:gd name="connsiteX212" fmla="*/ 391912 w 1717675"/>
              <a:gd name="connsiteY212" fmla="*/ 391912 w 1717675"/>
              <a:gd name="connsiteX213" fmla="*/ 391912 w 1717675"/>
              <a:gd name="connsiteY213" fmla="*/ 391912 w 1717675"/>
              <a:gd name="connsiteX214" fmla="*/ 391912 w 1717675"/>
              <a:gd name="connsiteY214" fmla="*/ 391912 w 1717675"/>
              <a:gd name="connsiteX215" fmla="*/ 391912 w 1717675"/>
              <a:gd name="connsiteY215" fmla="*/ 391912 w 1717675"/>
              <a:gd name="connsiteX216" fmla="*/ 391912 w 1717675"/>
              <a:gd name="connsiteY216" fmla="*/ 391912 w 1717675"/>
              <a:gd name="connsiteX217" fmla="*/ 391912 w 1717675"/>
              <a:gd name="connsiteY217" fmla="*/ 391912 w 1717675"/>
              <a:gd name="connsiteX218" fmla="*/ 391912 w 1717675"/>
              <a:gd name="connsiteY218" fmla="*/ 391912 w 1717675"/>
              <a:gd name="connsiteX219" fmla="*/ 391912 w 1717675"/>
              <a:gd name="connsiteY219" fmla="*/ 391912 w 1717675"/>
              <a:gd name="connsiteX220" fmla="*/ 391912 w 1717675"/>
              <a:gd name="connsiteY220" fmla="*/ 391912 w 1717675"/>
              <a:gd name="connsiteX221" fmla="*/ 391912 w 1717675"/>
              <a:gd name="connsiteY221" fmla="*/ 391912 w 1717675"/>
              <a:gd name="connsiteX222" fmla="*/ 391912 w 1717675"/>
              <a:gd name="connsiteY222" fmla="*/ 391912 w 1717675"/>
              <a:gd name="connsiteX223" fmla="*/ 391912 w 1717675"/>
              <a:gd name="connsiteY223" fmla="*/ 391912 w 1717675"/>
              <a:gd name="connsiteX224" fmla="*/ 391912 w 1717675"/>
              <a:gd name="connsiteY224" fmla="*/ 391912 w 1717675"/>
              <a:gd name="connsiteX225" fmla="*/ 391912 w 1717675"/>
              <a:gd name="connsiteY225" fmla="*/ 391912 w 1717675"/>
              <a:gd name="connsiteX226" fmla="*/ 391912 w 1717675"/>
              <a:gd name="connsiteY226" fmla="*/ 391912 w 1717675"/>
              <a:gd name="connsiteX227" fmla="*/ 391912 w 1717675"/>
              <a:gd name="connsiteY227" fmla="*/ 391912 w 1717675"/>
              <a:gd name="connsiteX228" fmla="*/ 391912 w 1717675"/>
              <a:gd name="connsiteY228" fmla="*/ 391912 w 1717675"/>
              <a:gd name="connsiteX229" fmla="*/ 391912 w 1717675"/>
              <a:gd name="connsiteY229" fmla="*/ 391912 w 1717675"/>
              <a:gd name="connsiteX230" fmla="*/ 391912 w 1717675"/>
              <a:gd name="connsiteY230" fmla="*/ 391912 w 1717675"/>
              <a:gd name="connsiteX231" fmla="*/ 391912 w 1717675"/>
              <a:gd name="connsiteY231" fmla="*/ 391912 w 1717675"/>
              <a:gd name="connsiteX232" fmla="*/ 391912 w 1717675"/>
              <a:gd name="connsiteY232" fmla="*/ 391912 w 1717675"/>
              <a:gd name="connsiteX233" fmla="*/ 391912 w 1717675"/>
              <a:gd name="connsiteY233" fmla="*/ 391912 w 1717675"/>
              <a:gd name="connsiteX234" fmla="*/ 391912 w 1717675"/>
              <a:gd name="connsiteY234" fmla="*/ 391912 w 1717675"/>
              <a:gd name="connsiteX235" fmla="*/ 391912 w 1717675"/>
              <a:gd name="connsiteY235" fmla="*/ 391912 w 1717675"/>
              <a:gd name="connsiteX236" fmla="*/ 391912 w 1717675"/>
              <a:gd name="connsiteY236" fmla="*/ 391912 w 1717675"/>
              <a:gd name="connsiteX237" fmla="*/ 391912 w 1717675"/>
              <a:gd name="connsiteY237" fmla="*/ 391912 w 1717675"/>
              <a:gd name="connsiteX238" fmla="*/ 391912 w 1717675"/>
              <a:gd name="connsiteY238" fmla="*/ 391912 w 1717675"/>
              <a:gd name="connsiteX239" fmla="*/ 391912 w 1717675"/>
              <a:gd name="connsiteY239" fmla="*/ 391912 w 1717675"/>
              <a:gd name="connsiteX240" fmla="*/ 391912 w 1717675"/>
              <a:gd name="connsiteY240" fmla="*/ 391912 w 1717675"/>
              <a:gd name="connsiteX241" fmla="*/ 391912 w 1717675"/>
              <a:gd name="connsiteY241" fmla="*/ 391912 w 1717675"/>
              <a:gd name="connsiteX242" fmla="*/ 391912 w 1717675"/>
              <a:gd name="connsiteY242" fmla="*/ 391912 w 1717675"/>
              <a:gd name="connsiteX243" fmla="*/ 391912 w 1717675"/>
              <a:gd name="connsiteY243" fmla="*/ 391912 w 1717675"/>
              <a:gd name="connsiteX244" fmla="*/ 391912 w 1717675"/>
              <a:gd name="connsiteY244" fmla="*/ 391912 w 1717675"/>
              <a:gd name="connsiteX245" fmla="*/ 391912 w 1717675"/>
              <a:gd name="connsiteY245" fmla="*/ 391912 w 1717675"/>
              <a:gd name="connsiteX246" fmla="*/ 391912 w 1717675"/>
              <a:gd name="connsiteY246" fmla="*/ 391912 w 1717675"/>
              <a:gd name="connsiteX247" fmla="*/ 391912 w 1717675"/>
              <a:gd name="connsiteY247" fmla="*/ 391912 w 1717675"/>
              <a:gd name="connsiteX248" fmla="*/ 391912 w 1717675"/>
              <a:gd name="connsiteY248" fmla="*/ 391912 w 1717675"/>
              <a:gd name="connsiteX249" fmla="*/ 391912 w 1717675"/>
              <a:gd name="connsiteY249" fmla="*/ 391912 w 1717675"/>
              <a:gd name="connsiteX250" fmla="*/ 391912 w 1717675"/>
              <a:gd name="connsiteY250" fmla="*/ 391912 w 1717675"/>
              <a:gd name="connsiteX251" fmla="*/ 391912 w 1717675"/>
              <a:gd name="connsiteY251" fmla="*/ 391912 w 1717675"/>
              <a:gd name="connsiteX252" fmla="*/ 391912 w 1717675"/>
              <a:gd name="connsiteY252" fmla="*/ 391912 w 1717675"/>
              <a:gd name="connsiteX253" fmla="*/ 391912 w 1717675"/>
              <a:gd name="connsiteY253" fmla="*/ 391912 w 1717675"/>
              <a:gd name="connsiteX254" fmla="*/ 391912 w 1717675"/>
              <a:gd name="connsiteY254" fmla="*/ 391912 w 1717675"/>
              <a:gd name="connsiteX255" fmla="*/ 391912 w 1717675"/>
              <a:gd name="connsiteY255" fmla="*/ 391912 w 1717675"/>
              <a:gd name="connsiteX256" fmla="*/ 391912 w 1717675"/>
              <a:gd name="connsiteY256" fmla="*/ 391912 w 1717675"/>
              <a:gd name="connsiteX257" fmla="*/ 391912 w 1717675"/>
              <a:gd name="connsiteY257" fmla="*/ 391912 w 1717675"/>
              <a:gd name="connsiteX258" fmla="*/ 391912 w 1717675"/>
              <a:gd name="connsiteY258" fmla="*/ 391912 w 1717675"/>
              <a:gd name="connsiteX259" fmla="*/ 391912 w 1717675"/>
              <a:gd name="connsiteY259" fmla="*/ 391912 w 1717675"/>
              <a:gd name="connsiteX260" fmla="*/ 391912 w 1717675"/>
              <a:gd name="connsiteY260" fmla="*/ 391912 w 1717675"/>
              <a:gd name="connsiteX261" fmla="*/ 391912 w 1717675"/>
              <a:gd name="connsiteY261" fmla="*/ 391912 w 1717675"/>
              <a:gd name="connsiteX262" fmla="*/ 391912 w 1717675"/>
              <a:gd name="connsiteY262" fmla="*/ 391912 w 1717675"/>
              <a:gd name="connsiteX263" fmla="*/ 391912 w 1717675"/>
              <a:gd name="connsiteY263" fmla="*/ 391912 w 1717675"/>
              <a:gd name="connsiteX264" fmla="*/ 391912 w 1717675"/>
              <a:gd name="connsiteY264" fmla="*/ 391912 w 1717675"/>
              <a:gd name="connsiteX265" fmla="*/ 391912 w 1717675"/>
              <a:gd name="connsiteY265" fmla="*/ 391912 w 1717675"/>
              <a:gd name="connsiteX266" fmla="*/ 391912 w 1717675"/>
              <a:gd name="connsiteY266" fmla="*/ 391912 w 1717675"/>
              <a:gd name="connsiteX267" fmla="*/ 391912 w 1717675"/>
              <a:gd name="connsiteY267" fmla="*/ 391912 w 1717675"/>
              <a:gd name="connsiteX268" fmla="*/ 391912 w 1717675"/>
              <a:gd name="connsiteY268" fmla="*/ 391912 w 1717675"/>
              <a:gd name="connsiteX269" fmla="*/ 391912 w 1717675"/>
              <a:gd name="connsiteY269" fmla="*/ 391912 w 1717675"/>
              <a:gd name="connsiteX270" fmla="*/ 391912 w 1717675"/>
              <a:gd name="connsiteY270" fmla="*/ 391912 w 1717675"/>
              <a:gd name="connsiteX271" fmla="*/ 391912 w 1717675"/>
              <a:gd name="connsiteY271" fmla="*/ 391912 w 1717675"/>
              <a:gd name="connsiteX272" fmla="*/ 391912 w 1717675"/>
              <a:gd name="connsiteY272" fmla="*/ 391912 w 1717675"/>
              <a:gd name="connsiteX273" fmla="*/ 391912 w 1717675"/>
              <a:gd name="connsiteY273" fmla="*/ 391912 w 1717675"/>
              <a:gd name="connsiteX274" fmla="*/ 391912 w 1717675"/>
              <a:gd name="connsiteY274" fmla="*/ 391912 w 1717675"/>
              <a:gd name="connsiteX275" fmla="*/ 391912 w 1717675"/>
              <a:gd name="connsiteY275" fmla="*/ 391912 w 1717675"/>
              <a:gd name="connsiteX276" fmla="*/ 391912 w 1717675"/>
              <a:gd name="connsiteY276" fmla="*/ 391912 w 1717675"/>
              <a:gd name="connsiteX277" fmla="*/ 391912 w 1717675"/>
              <a:gd name="connsiteY277" fmla="*/ 391912 w 1717675"/>
              <a:gd name="connsiteX278" fmla="*/ 391912 w 1717675"/>
              <a:gd name="connsiteY278" fmla="*/ 391912 w 1717675"/>
              <a:gd name="connsiteX279" fmla="*/ 391912 w 1717675"/>
              <a:gd name="connsiteY279" fmla="*/ 391912 w 1717675"/>
              <a:gd name="connsiteX280" fmla="*/ 391912 w 1717675"/>
              <a:gd name="connsiteY280" fmla="*/ 391912 w 1717675"/>
              <a:gd name="connsiteX281" fmla="*/ 391912 w 1717675"/>
              <a:gd name="connsiteY281" fmla="*/ 391912 w 1717675"/>
              <a:gd name="connsiteX282" fmla="*/ 391912 w 1717675"/>
              <a:gd name="connsiteY282" fmla="*/ 391912 w 1717675"/>
              <a:gd name="connsiteX283" fmla="*/ 391912 w 1717675"/>
              <a:gd name="connsiteY283" fmla="*/ 391912 w 1717675"/>
              <a:gd name="connsiteX284" fmla="*/ 391912 w 1717675"/>
              <a:gd name="connsiteY284" fmla="*/ 391912 w 1717675"/>
              <a:gd name="connsiteX285" fmla="*/ 391912 w 1717675"/>
              <a:gd name="connsiteY285" fmla="*/ 391912 w 1717675"/>
              <a:gd name="connsiteX286" fmla="*/ 391912 w 1717675"/>
              <a:gd name="connsiteY286" fmla="*/ 391912 w 1717675"/>
              <a:gd name="connsiteX287" fmla="*/ 391912 w 1717675"/>
              <a:gd name="connsiteY287" fmla="*/ 391912 w 1717675"/>
              <a:gd name="connsiteX288" fmla="*/ 391912 w 1717675"/>
              <a:gd name="connsiteY288" fmla="*/ 391912 w 1717675"/>
              <a:gd name="connsiteX289" fmla="*/ 391912 w 1717675"/>
              <a:gd name="connsiteY289" fmla="*/ 391912 w 1717675"/>
              <a:gd name="connsiteX290" fmla="*/ 391912 w 1717675"/>
              <a:gd name="connsiteY290" fmla="*/ 391912 w 1717675"/>
              <a:gd name="connsiteX291" fmla="*/ 391912 w 1717675"/>
              <a:gd name="connsiteY291" fmla="*/ 391912 w 1717675"/>
              <a:gd name="connsiteX292" fmla="*/ 391912 w 1717675"/>
              <a:gd name="connsiteY292" fmla="*/ 391912 w 1717675"/>
              <a:gd name="connsiteX293" fmla="*/ 391912 w 1717675"/>
              <a:gd name="connsiteY293" fmla="*/ 391912 w 1717675"/>
              <a:gd name="connsiteX294" fmla="*/ 391912 w 1717675"/>
              <a:gd name="connsiteY294" fmla="*/ 391912 w 1717675"/>
              <a:gd name="connsiteX295" fmla="*/ 391912 w 1717675"/>
              <a:gd name="connsiteY295" fmla="*/ 391912 w 1717675"/>
              <a:gd name="connsiteX296" fmla="*/ 391912 w 1717675"/>
              <a:gd name="connsiteY296" fmla="*/ 391912 w 1717675"/>
              <a:gd name="connsiteX297" fmla="*/ 391912 w 1717675"/>
              <a:gd name="connsiteY297" fmla="*/ 391912 w 1717675"/>
              <a:gd name="connsiteX298" fmla="*/ 391912 w 1717675"/>
              <a:gd name="connsiteY298" fmla="*/ 391912 w 1717675"/>
              <a:gd name="connsiteX299" fmla="*/ 391912 w 1717675"/>
              <a:gd name="connsiteY299" fmla="*/ 391912 w 1717675"/>
              <a:gd name="connsiteX300" fmla="*/ 391912 w 1717675"/>
              <a:gd name="connsiteY300" fmla="*/ 391912 w 1717675"/>
              <a:gd name="connsiteX301" fmla="*/ 391912 w 1717675"/>
              <a:gd name="connsiteY301" fmla="*/ 391912 w 1717675"/>
              <a:gd name="connsiteX302" fmla="*/ 391912 w 1717675"/>
              <a:gd name="connsiteY302" fmla="*/ 391912 w 1717675"/>
              <a:gd name="connsiteX303" fmla="*/ 391912 w 1717675"/>
              <a:gd name="connsiteY303" fmla="*/ 391912 w 1717675"/>
              <a:gd name="connsiteX304" fmla="*/ 391912 w 1717675"/>
              <a:gd name="connsiteY304" fmla="*/ 391912 w 1717675"/>
              <a:gd name="connsiteX305" fmla="*/ 391912 w 1717675"/>
              <a:gd name="connsiteY305" fmla="*/ 391912 w 1717675"/>
              <a:gd name="connsiteX306" fmla="*/ 391912 w 1717675"/>
              <a:gd name="connsiteY306" fmla="*/ 391912 w 1717675"/>
              <a:gd name="connsiteX307" fmla="*/ 391912 w 1717675"/>
              <a:gd name="connsiteY307" fmla="*/ 391912 w 1717675"/>
              <a:gd name="connsiteX308" fmla="*/ 391912 w 1717675"/>
              <a:gd name="connsiteY308" fmla="*/ 391912 w 1717675"/>
              <a:gd name="connsiteX309" fmla="*/ 391912 w 1717675"/>
              <a:gd name="connsiteY309" fmla="*/ 391912 w 1717675"/>
              <a:gd name="connsiteX310" fmla="*/ 391912 w 1717675"/>
              <a:gd name="connsiteY310" fmla="*/ 391912 w 1717675"/>
              <a:gd name="connsiteX311" fmla="*/ 391912 w 1717675"/>
              <a:gd name="connsiteY311" fmla="*/ 391912 w 1717675"/>
              <a:gd name="connsiteX312" fmla="*/ 391912 w 1717675"/>
              <a:gd name="connsiteY312" fmla="*/ 391912 w 1717675"/>
              <a:gd name="connsiteX313" fmla="*/ 391912 w 1717675"/>
              <a:gd name="connsiteY313" fmla="*/ 391912 w 1717675"/>
              <a:gd name="connsiteX314" fmla="*/ 391912 w 1717675"/>
              <a:gd name="connsiteY314" fmla="*/ 391912 w 1717675"/>
              <a:gd name="connsiteX315" fmla="*/ 391912 w 1717675"/>
              <a:gd name="connsiteY315" fmla="*/ 391912 w 1717675"/>
              <a:gd name="connsiteX316" fmla="*/ 391912 w 1717675"/>
              <a:gd name="connsiteY316" fmla="*/ 391912 w 1717675"/>
              <a:gd name="connsiteX317" fmla="*/ 391912 w 1717675"/>
              <a:gd name="connsiteY317" fmla="*/ 391912 w 1717675"/>
              <a:gd name="connsiteX318" fmla="*/ 391912 w 1717675"/>
              <a:gd name="connsiteY318" fmla="*/ 391912 w 1717675"/>
              <a:gd name="connsiteX319" fmla="*/ 391912 w 1717675"/>
              <a:gd name="connsiteY319" fmla="*/ 391912 w 1717675"/>
              <a:gd name="connsiteX320" fmla="*/ 391912 w 1717675"/>
              <a:gd name="connsiteY320" fmla="*/ 391912 w 1717675"/>
              <a:gd name="connsiteX321" fmla="*/ 391912 w 1717675"/>
              <a:gd name="connsiteY321" fmla="*/ 391912 w 1717675"/>
              <a:gd name="connsiteX322" fmla="*/ 391912 w 1717675"/>
              <a:gd name="connsiteY322" fmla="*/ 391912 w 1717675"/>
              <a:gd name="connsiteX323" fmla="*/ 391912 w 1717675"/>
              <a:gd name="connsiteY323" fmla="*/ 391912 w 1717675"/>
              <a:gd name="connsiteX324" fmla="*/ 391912 w 1717675"/>
              <a:gd name="connsiteY324" fmla="*/ 391912 w 1717675"/>
              <a:gd name="connsiteX325" fmla="*/ 391912 w 1717675"/>
              <a:gd name="connsiteY325" fmla="*/ 391912 w 1717675"/>
              <a:gd name="connsiteX326" fmla="*/ 391912 w 1717675"/>
              <a:gd name="connsiteY326" fmla="*/ 391912 w 1717675"/>
              <a:gd name="connsiteX327" fmla="*/ 391912 w 1717675"/>
              <a:gd name="connsiteY327" fmla="*/ 391912 w 1717675"/>
              <a:gd name="connsiteX328" fmla="*/ 391912 w 1717675"/>
              <a:gd name="connsiteY328" fmla="*/ 391912 w 1717675"/>
              <a:gd name="connsiteX329" fmla="*/ 391912 w 1717675"/>
              <a:gd name="connsiteY329" fmla="*/ 391912 w 1717675"/>
              <a:gd name="connsiteX330" fmla="*/ 391912 w 1717675"/>
              <a:gd name="connsiteY330" fmla="*/ 391912 w 1717675"/>
              <a:gd name="connsiteX331" fmla="*/ 391912 w 1717675"/>
              <a:gd name="connsiteY331" fmla="*/ 391912 w 1717675"/>
              <a:gd name="connsiteX332" fmla="*/ 391912 w 1717675"/>
              <a:gd name="connsiteY332" fmla="*/ 391912 w 1717675"/>
              <a:gd name="connsiteX333" fmla="*/ 391912 w 1717675"/>
              <a:gd name="connsiteY333" fmla="*/ 391912 w 1717675"/>
              <a:gd name="connsiteX334" fmla="*/ 391912 w 1717675"/>
              <a:gd name="connsiteY334" fmla="*/ 391912 w 1717675"/>
              <a:gd name="connsiteX335" fmla="*/ 391912 w 1717675"/>
              <a:gd name="connsiteY335" fmla="*/ 391912 w 1717675"/>
              <a:gd name="connsiteX336" fmla="*/ 391912 w 1717675"/>
              <a:gd name="connsiteY336" fmla="*/ 391912 w 1717675"/>
              <a:gd name="connsiteX337" fmla="*/ 391912 w 1717675"/>
              <a:gd name="connsiteY337" fmla="*/ 391912 w 1717675"/>
              <a:gd name="connsiteX338" fmla="*/ 391912 w 1717675"/>
              <a:gd name="connsiteY338" fmla="*/ 391912 w 1717675"/>
              <a:gd name="connsiteX339" fmla="*/ 391912 w 1717675"/>
              <a:gd name="connsiteY339" fmla="*/ 391912 w 1717675"/>
              <a:gd name="connsiteX340" fmla="*/ 391912 w 1717675"/>
              <a:gd name="connsiteY340" fmla="*/ 391912 w 1717675"/>
              <a:gd name="connsiteX341" fmla="*/ 391912 w 1717675"/>
              <a:gd name="connsiteY341" fmla="*/ 391912 w 1717675"/>
              <a:gd name="connsiteX342" fmla="*/ 391912 w 1717675"/>
              <a:gd name="connsiteY342" fmla="*/ 391912 w 1717675"/>
              <a:gd name="connsiteX343" fmla="*/ 391912 w 1717675"/>
              <a:gd name="connsiteY343" fmla="*/ 391912 w 1717675"/>
              <a:gd name="connsiteX344" fmla="*/ 391912 w 1717675"/>
              <a:gd name="connsiteY344" fmla="*/ 391912 w 1717675"/>
              <a:gd name="connsiteX345" fmla="*/ 391912 w 1717675"/>
              <a:gd name="connsiteY345" fmla="*/ 391912 w 1717675"/>
              <a:gd name="connsiteX346" fmla="*/ 391912 w 1717675"/>
              <a:gd name="connsiteY346" fmla="*/ 391912 w 1717675"/>
              <a:gd name="connsiteX347" fmla="*/ 391912 w 1717675"/>
              <a:gd name="connsiteY347" fmla="*/ 391912 w 1717675"/>
              <a:gd name="connsiteX348" fmla="*/ 391912 w 1717675"/>
              <a:gd name="connsiteY348" fmla="*/ 391912 w 1717675"/>
              <a:gd name="connsiteX349" fmla="*/ 391912 w 1717675"/>
              <a:gd name="connsiteY349" fmla="*/ 391912 w 1717675"/>
              <a:gd name="connsiteX350" fmla="*/ 391912 w 1717675"/>
              <a:gd name="connsiteY350" fmla="*/ 391912 w 1717675"/>
              <a:gd name="connsiteX351" fmla="*/ 391912 w 1717675"/>
              <a:gd name="connsiteY351" fmla="*/ 391912 w 1717675"/>
              <a:gd name="connsiteX352" fmla="*/ 391912 w 1717675"/>
              <a:gd name="connsiteY352" fmla="*/ 391912 w 1717675"/>
              <a:gd name="connsiteX353" fmla="*/ 391912 w 1717675"/>
              <a:gd name="connsiteY353" fmla="*/ 391912 w 1717675"/>
              <a:gd name="connsiteX354" fmla="*/ 391912 w 1717675"/>
              <a:gd name="connsiteY354" fmla="*/ 391912 w 1717675"/>
              <a:gd name="connsiteX355" fmla="*/ 391912 w 1717675"/>
              <a:gd name="connsiteY355" fmla="*/ 391912 w 1717675"/>
              <a:gd name="connsiteX356" fmla="*/ 391912 w 1717675"/>
              <a:gd name="connsiteY356" fmla="*/ 391912 w 1717675"/>
              <a:gd name="connsiteX357" fmla="*/ 391912 w 1717675"/>
              <a:gd name="connsiteY357" fmla="*/ 391912 w 1717675"/>
              <a:gd name="connsiteX358" fmla="*/ 391912 w 1717675"/>
              <a:gd name="connsiteY358" fmla="*/ 391912 w 1717675"/>
              <a:gd name="connsiteX359" fmla="*/ 391912 w 1717675"/>
              <a:gd name="connsiteY359" fmla="*/ 391912 w 1717675"/>
              <a:gd name="connsiteX360" fmla="*/ 391912 w 1717675"/>
              <a:gd name="connsiteY360" fmla="*/ 391912 w 1717675"/>
              <a:gd name="connsiteX361" fmla="*/ 391912 w 1717675"/>
              <a:gd name="connsiteY361" fmla="*/ 391912 w 1717675"/>
              <a:gd name="connsiteX362" fmla="*/ 391912 w 1717675"/>
              <a:gd name="connsiteY362" fmla="*/ 391912 w 1717675"/>
              <a:gd name="connsiteX363" fmla="*/ 391912 w 1717675"/>
              <a:gd name="connsiteY363" fmla="*/ 391912 w 1717675"/>
              <a:gd name="connsiteX364" fmla="*/ 391912 w 1717675"/>
              <a:gd name="connsiteY364" fmla="*/ 391912 w 1717675"/>
              <a:gd name="connsiteX365" fmla="*/ 391912 w 1717675"/>
              <a:gd name="connsiteY365" fmla="*/ 391912 w 1717675"/>
              <a:gd name="connsiteX366" fmla="*/ 391912 w 1717675"/>
              <a:gd name="connsiteY366" fmla="*/ 391912 w 1717675"/>
              <a:gd name="connsiteX367" fmla="*/ 391912 w 1717675"/>
              <a:gd name="connsiteY367" fmla="*/ 391912 w 1717675"/>
              <a:gd name="connsiteX368" fmla="*/ 391912 w 1717675"/>
              <a:gd name="connsiteY368" fmla="*/ 391912 w 1717675"/>
              <a:gd name="connsiteX369" fmla="*/ 391912 w 1717675"/>
              <a:gd name="connsiteY369" fmla="*/ 391912 w 1717675"/>
              <a:gd name="connsiteX370" fmla="*/ 391912 w 1717675"/>
              <a:gd name="connsiteY370" fmla="*/ 391912 w 1717675"/>
              <a:gd name="connsiteX371" fmla="*/ 391912 w 1717675"/>
              <a:gd name="connsiteY371" fmla="*/ 391912 w 1717675"/>
              <a:gd name="connsiteX372" fmla="*/ 391912 w 1717675"/>
              <a:gd name="connsiteY372" fmla="*/ 391912 w 1717675"/>
              <a:gd name="connsiteX373" fmla="*/ 391912 w 1717675"/>
              <a:gd name="connsiteY373" fmla="*/ 391912 w 1717675"/>
              <a:gd name="connsiteX374" fmla="*/ 391912 w 1717675"/>
              <a:gd name="connsiteY374" fmla="*/ 391912 w 1717675"/>
              <a:gd name="connsiteX375" fmla="*/ 391912 w 1717675"/>
              <a:gd name="connsiteY375" fmla="*/ 391912 w 1717675"/>
              <a:gd name="connsiteX376" fmla="*/ 391912 w 1717675"/>
              <a:gd name="connsiteY376" fmla="*/ 391912 w 1717675"/>
              <a:gd name="connsiteX377" fmla="*/ 391912 w 1717675"/>
              <a:gd name="connsiteY377" fmla="*/ 391912 w 1717675"/>
              <a:gd name="connsiteX378" fmla="*/ 391912 w 1717675"/>
              <a:gd name="connsiteY378" fmla="*/ 391912 w 1717675"/>
              <a:gd name="connsiteX379" fmla="*/ 391912 w 1717675"/>
              <a:gd name="connsiteY379" fmla="*/ 391912 w 1717675"/>
              <a:gd name="connsiteX380" fmla="*/ 391912 w 1717675"/>
              <a:gd name="connsiteY380" fmla="*/ 391912 w 1717675"/>
              <a:gd name="connsiteX381" fmla="*/ 391912 w 1717675"/>
              <a:gd name="connsiteY381" fmla="*/ 391912 w 1717675"/>
              <a:gd name="connsiteX382" fmla="*/ 391912 w 1717675"/>
              <a:gd name="connsiteY382" fmla="*/ 391912 w 1717675"/>
              <a:gd name="connsiteX383" fmla="*/ 391912 w 1717675"/>
              <a:gd name="connsiteY383" fmla="*/ 391912 w 1717675"/>
              <a:gd name="connsiteX384" fmla="*/ 391912 w 1717675"/>
              <a:gd name="connsiteY384" fmla="*/ 391912 w 1717675"/>
              <a:gd name="connsiteX385" fmla="*/ 391912 w 1717675"/>
              <a:gd name="connsiteY385" fmla="*/ 391912 w 1717675"/>
              <a:gd name="connsiteX386" fmla="*/ 391912 w 1717675"/>
              <a:gd name="connsiteY386" fmla="*/ 391912 w 1717675"/>
              <a:gd name="connsiteX387" fmla="*/ 391912 w 1717675"/>
              <a:gd name="connsiteY387" fmla="*/ 391912 w 1717675"/>
              <a:gd name="connsiteX388" fmla="*/ 391912 w 1717675"/>
              <a:gd name="connsiteY388" fmla="*/ 391912 w 1717675"/>
              <a:gd name="connsiteX389" fmla="*/ 391912 w 1717675"/>
              <a:gd name="connsiteY389" fmla="*/ 391912 w 1717675"/>
              <a:gd name="connsiteX390" fmla="*/ 391912 w 1717675"/>
              <a:gd name="connsiteY390" fmla="*/ 391912 w 1717675"/>
              <a:gd name="connsiteX391" fmla="*/ 391912 w 1717675"/>
              <a:gd name="connsiteY391" fmla="*/ 391912 w 1717675"/>
              <a:gd name="connsiteX392" fmla="*/ 391912 w 1717675"/>
              <a:gd name="connsiteY392" fmla="*/ 391912 w 1717675"/>
              <a:gd name="connsiteX393" fmla="*/ 391912 w 1717675"/>
              <a:gd name="connsiteY393" fmla="*/ 391912 w 1717675"/>
              <a:gd name="connsiteX394" fmla="*/ 391912 w 1717675"/>
              <a:gd name="connsiteY394" fmla="*/ 391912 w 1717675"/>
              <a:gd name="connsiteX395" fmla="*/ 391912 w 1717675"/>
              <a:gd name="connsiteY395" fmla="*/ 391912 w 1717675"/>
              <a:gd name="connsiteX396" fmla="*/ 391912 w 1717675"/>
              <a:gd name="connsiteY396" fmla="*/ 391912 w 1717675"/>
              <a:gd name="connsiteX397" fmla="*/ 391912 w 1717675"/>
              <a:gd name="connsiteY397" fmla="*/ 391912 w 1717675"/>
              <a:gd name="connsiteX398" fmla="*/ 391912 w 1717675"/>
              <a:gd name="connsiteY398" fmla="*/ 391912 w 1717675"/>
              <a:gd name="connsiteX399" fmla="*/ 391912 w 1717675"/>
              <a:gd name="connsiteY399" fmla="*/ 391912 w 1717675"/>
              <a:gd name="connsiteX400" fmla="*/ 391912 w 1717675"/>
              <a:gd name="connsiteY400" fmla="*/ 391912 w 1717675"/>
              <a:gd name="connsiteX401" fmla="*/ 391912 w 1717675"/>
              <a:gd name="connsiteY401" fmla="*/ 391912 w 1717675"/>
              <a:gd name="connsiteX402" fmla="*/ 391912 w 1717675"/>
              <a:gd name="connsiteY402" fmla="*/ 391912 w 1717675"/>
              <a:gd name="connsiteX403" fmla="*/ 391912 w 1717675"/>
              <a:gd name="connsiteY403" fmla="*/ 391912 w 1717675"/>
              <a:gd name="connsiteX404" fmla="*/ 391912 w 1717675"/>
              <a:gd name="connsiteY404" fmla="*/ 391912 w 1717675"/>
              <a:gd name="connsiteX405" fmla="*/ 391912 w 1717675"/>
              <a:gd name="connsiteY405" fmla="*/ 391912 w 1717675"/>
              <a:gd name="connsiteX406" fmla="*/ 391912 w 1717675"/>
              <a:gd name="connsiteY406" fmla="*/ 391912 w 1717675"/>
              <a:gd name="connsiteX407" fmla="*/ 391912 w 1717675"/>
              <a:gd name="connsiteY407" fmla="*/ 391912 w 1717675"/>
              <a:gd name="connsiteX408" fmla="*/ 391912 w 1717675"/>
              <a:gd name="connsiteY408" fmla="*/ 391912 w 1717675"/>
              <a:gd name="connsiteX409" fmla="*/ 391912 w 1717675"/>
              <a:gd name="connsiteY409" fmla="*/ 391912 w 1717675"/>
              <a:gd name="connsiteX410" fmla="*/ 391912 w 1717675"/>
              <a:gd name="connsiteY410" fmla="*/ 391912 w 1717675"/>
              <a:gd name="connsiteX411" fmla="*/ 391912 w 1717675"/>
              <a:gd name="connsiteY411" fmla="*/ 391912 w 1717675"/>
              <a:gd name="connsiteX412" fmla="*/ 391912 w 1717675"/>
              <a:gd name="connsiteY412" fmla="*/ 391912 w 1717675"/>
              <a:gd name="connsiteX413" fmla="*/ 391912 w 1717675"/>
              <a:gd name="connsiteY413" fmla="*/ 391912 w 1717675"/>
              <a:gd name="connsiteX414" fmla="*/ 391912 w 1717675"/>
              <a:gd name="connsiteY414" fmla="*/ 391912 w 1717675"/>
              <a:gd name="connsiteX415" fmla="*/ 391912 w 1717675"/>
              <a:gd name="connsiteY415" fmla="*/ 391912 w 1717675"/>
              <a:gd name="connsiteX416" fmla="*/ 391912 w 1717675"/>
              <a:gd name="connsiteY416" fmla="*/ 391912 w 1717675"/>
              <a:gd name="connsiteX417" fmla="*/ 391912 w 1717675"/>
              <a:gd name="connsiteY417" fmla="*/ 391912 w 1717675"/>
              <a:gd name="connsiteX418" fmla="*/ 391912 w 1717675"/>
              <a:gd name="connsiteY418" fmla="*/ 391912 w 1717675"/>
              <a:gd name="connsiteX419" fmla="*/ 391912 w 1717675"/>
              <a:gd name="connsiteY419" fmla="*/ 391912 w 1717675"/>
              <a:gd name="connsiteX420" fmla="*/ 391912 w 1717675"/>
              <a:gd name="connsiteY420" fmla="*/ 391912 w 1717675"/>
              <a:gd name="connsiteX421" fmla="*/ 391912 w 1717675"/>
              <a:gd name="connsiteY421" fmla="*/ 391912 w 1717675"/>
              <a:gd name="connsiteX422" fmla="*/ 391912 w 1717675"/>
              <a:gd name="connsiteY422" fmla="*/ 391912 w 1717675"/>
              <a:gd name="connsiteX423" fmla="*/ 391912 w 1717675"/>
              <a:gd name="connsiteY423" fmla="*/ 391912 w 1717675"/>
              <a:gd name="connsiteX424" fmla="*/ 391912 w 1717675"/>
              <a:gd name="connsiteY424" fmla="*/ 391912 w 1717675"/>
              <a:gd name="connsiteX425" fmla="*/ 391912 w 1717675"/>
              <a:gd name="connsiteY425" fmla="*/ 391912 w 1717675"/>
              <a:gd name="connsiteX426" fmla="*/ 391912 w 1717675"/>
              <a:gd name="connsiteY426" fmla="*/ 391912 w 1717675"/>
              <a:gd name="connsiteX427" fmla="*/ 391912 w 1717675"/>
              <a:gd name="connsiteY427" fmla="*/ 391912 w 1717675"/>
              <a:gd name="connsiteX428" fmla="*/ 391912 w 1717675"/>
              <a:gd name="connsiteY428" fmla="*/ 391912 w 1717675"/>
              <a:gd name="connsiteX429" fmla="*/ 391912 w 1717675"/>
              <a:gd name="connsiteY429" fmla="*/ 391912 w 1717675"/>
              <a:gd name="connsiteX430" fmla="*/ 391912 w 1717675"/>
              <a:gd name="connsiteY430" fmla="*/ 391912 w 1717675"/>
              <a:gd name="connsiteX431" fmla="*/ 391912 w 1717675"/>
              <a:gd name="connsiteY431" fmla="*/ 391912 w 1717675"/>
              <a:gd name="connsiteX432" fmla="*/ 391912 w 1717675"/>
              <a:gd name="connsiteY432" fmla="*/ 391912 w 1717675"/>
              <a:gd name="connsiteX433" fmla="*/ 391912 w 1717675"/>
              <a:gd name="connsiteY433" fmla="*/ 391912 w 1717675"/>
              <a:gd name="connsiteX434" fmla="*/ 391912 w 1717675"/>
              <a:gd name="connsiteY434" fmla="*/ 391912 w 1717675"/>
              <a:gd name="connsiteX435" fmla="*/ 391912 w 1717675"/>
              <a:gd name="connsiteY435" fmla="*/ 391912 w 1717675"/>
              <a:gd name="connsiteX436" fmla="*/ 391912 w 1717675"/>
              <a:gd name="connsiteY436" fmla="*/ 391912 w 1717675"/>
              <a:gd name="connsiteX437" fmla="*/ 391912 w 1717675"/>
              <a:gd name="connsiteY437" fmla="*/ 391912 w 1717675"/>
              <a:gd name="connsiteX438" fmla="*/ 391912 w 1717675"/>
              <a:gd name="connsiteY438" fmla="*/ 391912 w 1717675"/>
              <a:gd name="connsiteX439" fmla="*/ 391912 w 1717675"/>
              <a:gd name="connsiteY439" fmla="*/ 391912 w 1717675"/>
              <a:gd name="connsiteX440" fmla="*/ 391912 w 1717675"/>
              <a:gd name="connsiteY440" fmla="*/ 391912 w 1717675"/>
              <a:gd name="connsiteX441" fmla="*/ 391912 w 1717675"/>
              <a:gd name="connsiteY441" fmla="*/ 391912 w 1717675"/>
              <a:gd name="connsiteX442" fmla="*/ 391912 w 1717675"/>
              <a:gd name="connsiteY442" fmla="*/ 391912 w 1717675"/>
              <a:gd name="connsiteX443" fmla="*/ 391912 w 1717675"/>
              <a:gd name="connsiteY443" fmla="*/ 391912 w 1717675"/>
              <a:gd name="connsiteX444" fmla="*/ 391912 w 1717675"/>
              <a:gd name="connsiteY444" fmla="*/ 391912 w 1717675"/>
              <a:gd name="connsiteX445" fmla="*/ 391912 w 1717675"/>
              <a:gd name="connsiteY445" fmla="*/ 391912 w 1717675"/>
              <a:gd name="connsiteX446" fmla="*/ 391912 w 1717675"/>
              <a:gd name="connsiteY446" fmla="*/ 391912 w 1717675"/>
              <a:gd name="connsiteX447" fmla="*/ 391912 w 1717675"/>
              <a:gd name="connsiteY447" fmla="*/ 391912 w 1717675"/>
              <a:gd name="connsiteX448" fmla="*/ 391912 w 1717675"/>
              <a:gd name="connsiteY448" fmla="*/ 391912 w 1717675"/>
              <a:gd name="connsiteX449" fmla="*/ 391912 w 1717675"/>
              <a:gd name="connsiteY449" fmla="*/ 391912 w 1717675"/>
              <a:gd name="connsiteX450" fmla="*/ 391912 w 1717675"/>
              <a:gd name="connsiteY450" fmla="*/ 391912 w 1717675"/>
              <a:gd name="connsiteX451" fmla="*/ 391912 w 1717675"/>
              <a:gd name="connsiteY451" fmla="*/ 391912 w 1717675"/>
              <a:gd name="connsiteX452" fmla="*/ 391912 w 1717675"/>
              <a:gd name="connsiteY452" fmla="*/ 391912 w 1717675"/>
              <a:gd name="connsiteX453" fmla="*/ 391912 w 1717675"/>
              <a:gd name="connsiteY453" fmla="*/ 391912 w 1717675"/>
              <a:gd name="connsiteX454" fmla="*/ 391912 w 1717675"/>
              <a:gd name="connsiteY454" fmla="*/ 391912 w 1717675"/>
              <a:gd name="connsiteX455" fmla="*/ 391912 w 1717675"/>
              <a:gd name="connsiteY455" fmla="*/ 391912 w 1717675"/>
              <a:gd name="connsiteX456" fmla="*/ 391912 w 1717675"/>
              <a:gd name="connsiteY456" fmla="*/ 391912 w 1717675"/>
              <a:gd name="connsiteX457" fmla="*/ 391912 w 1717675"/>
              <a:gd name="connsiteY457" fmla="*/ 391912 w 1717675"/>
              <a:gd name="connsiteX458" fmla="*/ 391912 w 1717675"/>
              <a:gd name="connsiteY458" fmla="*/ 391912 w 1717675"/>
              <a:gd name="connsiteX459" fmla="*/ 391912 w 1717675"/>
              <a:gd name="connsiteY459" fmla="*/ 391912 w 1717675"/>
              <a:gd name="connsiteX460" fmla="*/ 391912 w 1717675"/>
              <a:gd name="connsiteY460" fmla="*/ 391912 w 1717675"/>
              <a:gd name="connsiteX461" fmla="*/ 391912 w 1717675"/>
              <a:gd name="connsiteY461" fmla="*/ 391912 w 1717675"/>
              <a:gd name="connsiteX462" fmla="*/ 391912 w 1717675"/>
              <a:gd name="connsiteY462" fmla="*/ 391912 w 1717675"/>
              <a:gd name="connsiteX463" fmla="*/ 391912 w 1717675"/>
              <a:gd name="connsiteY463" fmla="*/ 391912 w 1717675"/>
              <a:gd name="connsiteX464" fmla="*/ 391912 w 1717675"/>
              <a:gd name="connsiteY464" fmla="*/ 391912 w 1717675"/>
              <a:gd name="connsiteX465" fmla="*/ 391912 w 1717675"/>
              <a:gd name="connsiteY465" fmla="*/ 391912 w 1717675"/>
              <a:gd name="connsiteX466" fmla="*/ 391912 w 1717675"/>
              <a:gd name="connsiteY466" fmla="*/ 391912 w 1717675"/>
              <a:gd name="connsiteX467" fmla="*/ 391912 w 1717675"/>
              <a:gd name="connsiteY467" fmla="*/ 391912 w 1717675"/>
              <a:gd name="connsiteX468" fmla="*/ 391912 w 1717675"/>
              <a:gd name="connsiteY468" fmla="*/ 391912 w 1717675"/>
              <a:gd name="connsiteX469" fmla="*/ 391912 w 1717675"/>
              <a:gd name="connsiteY469" fmla="*/ 391912 w 1717675"/>
              <a:gd name="connsiteX470" fmla="*/ 391912 w 1717675"/>
              <a:gd name="connsiteY470" fmla="*/ 391912 w 1717675"/>
              <a:gd name="connsiteX471" fmla="*/ 391912 w 1717675"/>
              <a:gd name="connsiteY471" fmla="*/ 391912 w 1717675"/>
              <a:gd name="connsiteX472" fmla="*/ 391912 w 1717675"/>
              <a:gd name="connsiteY472" fmla="*/ 391912 w 1717675"/>
              <a:gd name="connsiteX473" fmla="*/ 391912 w 1717675"/>
              <a:gd name="connsiteY473" fmla="*/ 391912 w 1717675"/>
              <a:gd name="connsiteX474" fmla="*/ 391912 w 1717675"/>
              <a:gd name="connsiteY474" fmla="*/ 391912 w 1717675"/>
              <a:gd name="connsiteX475" fmla="*/ 391912 w 1717675"/>
              <a:gd name="connsiteY475" fmla="*/ 391912 w 1717675"/>
              <a:gd name="connsiteX476" fmla="*/ 391912 w 1717675"/>
              <a:gd name="connsiteY476" fmla="*/ 391912 w 1717675"/>
              <a:gd name="connsiteX477" fmla="*/ 391912 w 1717675"/>
              <a:gd name="connsiteY477" fmla="*/ 391912 w 1717675"/>
              <a:gd name="connsiteX478" fmla="*/ 391912 w 1717675"/>
              <a:gd name="connsiteY478" fmla="*/ 391912 w 1717675"/>
              <a:gd name="connsiteX479" fmla="*/ 391912 w 1717675"/>
              <a:gd name="connsiteY479" fmla="*/ 391912 w 1717675"/>
              <a:gd name="connsiteX480" fmla="*/ 391912 w 1717675"/>
              <a:gd name="connsiteY480" fmla="*/ 391912 w 1717675"/>
              <a:gd name="connsiteX481" fmla="*/ 391912 w 1717675"/>
              <a:gd name="connsiteY481" fmla="*/ 391912 w 1717675"/>
              <a:gd name="connsiteX482" fmla="*/ 391912 w 1717675"/>
              <a:gd name="connsiteY482" fmla="*/ 391912 w 1717675"/>
              <a:gd name="connsiteX483" fmla="*/ 391912 w 1717675"/>
              <a:gd name="connsiteY483" fmla="*/ 391912 w 1717675"/>
              <a:gd name="connsiteX484" fmla="*/ 391912 w 1717675"/>
              <a:gd name="connsiteY484" fmla="*/ 391912 w 1717675"/>
              <a:gd name="connsiteX485" fmla="*/ 391912 w 1717675"/>
              <a:gd name="connsiteY485" fmla="*/ 391912 w 1717675"/>
              <a:gd name="connsiteX486" fmla="*/ 391912 w 1717675"/>
              <a:gd name="connsiteY486" fmla="*/ 391912 w 1717675"/>
              <a:gd name="connsiteX487" fmla="*/ 391912 w 1717675"/>
              <a:gd name="connsiteY487" fmla="*/ 391912 w 1717675"/>
              <a:gd name="connsiteX488" fmla="*/ 391912 w 1717675"/>
              <a:gd name="connsiteY488" fmla="*/ 391912 w 1717675"/>
              <a:gd name="connsiteX489" fmla="*/ 391912 w 1717675"/>
              <a:gd name="connsiteY489" fmla="*/ 391912 w 1717675"/>
              <a:gd name="connsiteX490" fmla="*/ 391912 w 1717675"/>
              <a:gd name="connsiteY490" fmla="*/ 391912 w 1717675"/>
              <a:gd name="connsiteX491" fmla="*/ 391912 w 1717675"/>
              <a:gd name="connsiteY491" fmla="*/ 391912 w 1717675"/>
              <a:gd name="connsiteX492" fmla="*/ 391912 w 1717675"/>
              <a:gd name="connsiteY492" fmla="*/ 391912 w 1717675"/>
              <a:gd name="connsiteX493" fmla="*/ 391912 w 1717675"/>
              <a:gd name="connsiteY493" fmla="*/ 391912 w 1717675"/>
              <a:gd name="connsiteX494" fmla="*/ 391912 w 1717675"/>
              <a:gd name="connsiteY494" fmla="*/ 391912 w 1717675"/>
              <a:gd name="connsiteX495" fmla="*/ 391912 w 1717675"/>
              <a:gd name="connsiteY495" fmla="*/ 391912 w 1717675"/>
              <a:gd name="connsiteX496" fmla="*/ 391912 w 1717675"/>
              <a:gd name="connsiteY496" fmla="*/ 391912 w 1717675"/>
              <a:gd name="connsiteX497" fmla="*/ 391912 w 1717675"/>
              <a:gd name="connsiteY497" fmla="*/ 391912 w 1717675"/>
              <a:gd name="connsiteX498" fmla="*/ 391912 w 1717675"/>
              <a:gd name="connsiteY498" fmla="*/ 391912 w 1717675"/>
              <a:gd name="connsiteX499" fmla="*/ 391912 w 1717675"/>
              <a:gd name="connsiteY499" fmla="*/ 391912 w 1717675"/>
              <a:gd name="connsiteX500" fmla="*/ 391912 w 1717675"/>
              <a:gd name="connsiteY500" fmla="*/ 391912 w 1717675"/>
              <a:gd name="connsiteX501" fmla="*/ 391912 w 1717675"/>
              <a:gd name="connsiteY501" fmla="*/ 391912 w 1717675"/>
              <a:gd name="connsiteX502" fmla="*/ 391912 w 1717675"/>
              <a:gd name="connsiteY502" fmla="*/ 391912 w 1717675"/>
              <a:gd name="connsiteX503" fmla="*/ 391912 w 1717675"/>
              <a:gd name="connsiteY503" fmla="*/ 391912 w 1717675"/>
              <a:gd name="connsiteX504" fmla="*/ 391912 w 1717675"/>
              <a:gd name="connsiteY504" fmla="*/ 391912 w 1717675"/>
              <a:gd name="connsiteX505" fmla="*/ 391912 w 1717675"/>
              <a:gd name="connsiteY505" fmla="*/ 391912 w 1717675"/>
              <a:gd name="connsiteX506" fmla="*/ 391912 w 1717675"/>
              <a:gd name="connsiteY506" fmla="*/ 391912 w 1717675"/>
              <a:gd name="connsiteX507" fmla="*/ 391912 w 1717675"/>
              <a:gd name="connsiteY507" fmla="*/ 391912 w 1717675"/>
              <a:gd name="connsiteX508" fmla="*/ 391912 w 1717675"/>
              <a:gd name="connsiteY508" fmla="*/ 391912 w 1717675"/>
              <a:gd name="connsiteX509" fmla="*/ 391912 w 1717675"/>
              <a:gd name="connsiteY509" fmla="*/ 391912 w 1717675"/>
              <a:gd name="connsiteX510" fmla="*/ 391912 w 1717675"/>
              <a:gd name="connsiteY510" fmla="*/ 391912 w 1717675"/>
              <a:gd name="connsiteX511" fmla="*/ 391912 w 1717675"/>
              <a:gd name="connsiteY511" fmla="*/ 391912 w 1717675"/>
              <a:gd name="connsiteX512" fmla="*/ 391912 w 1717675"/>
              <a:gd name="connsiteY512" fmla="*/ 391912 w 1717675"/>
              <a:gd name="connsiteX513" fmla="*/ 391912 w 1717675"/>
              <a:gd name="connsiteY513" fmla="*/ 391912 w 1717675"/>
              <a:gd name="connsiteX514" fmla="*/ 391912 w 1717675"/>
              <a:gd name="connsiteY514" fmla="*/ 391912 w 1717675"/>
              <a:gd name="connsiteX515" fmla="*/ 391912 w 1717675"/>
              <a:gd name="connsiteY515" fmla="*/ 391912 w 1717675"/>
              <a:gd name="connsiteX516" fmla="*/ 391912 w 1717675"/>
              <a:gd name="connsiteY516" fmla="*/ 391912 w 1717675"/>
              <a:gd name="connsiteX517" fmla="*/ 391912 w 1717675"/>
              <a:gd name="connsiteY517" fmla="*/ 391912 w 1717675"/>
              <a:gd name="connsiteX518" fmla="*/ 391912 w 1717675"/>
              <a:gd name="connsiteY518" fmla="*/ 391912 w 1717675"/>
              <a:gd name="connsiteX519" fmla="*/ 391912 w 1717675"/>
              <a:gd name="connsiteY519" fmla="*/ 391912 w 1717675"/>
              <a:gd name="connsiteX520" fmla="*/ 391912 w 1717675"/>
              <a:gd name="connsiteY520" fmla="*/ 391912 w 1717675"/>
              <a:gd name="connsiteX521" fmla="*/ 391912 w 1717675"/>
              <a:gd name="connsiteY521" fmla="*/ 391912 w 1717675"/>
              <a:gd name="connsiteX522" fmla="*/ 391912 w 1717675"/>
              <a:gd name="connsiteY522" fmla="*/ 391912 w 1717675"/>
              <a:gd name="connsiteX523" fmla="*/ 391912 w 1717675"/>
              <a:gd name="connsiteY523" fmla="*/ 391912 w 1717675"/>
              <a:gd name="connsiteX524" fmla="*/ 391912 w 1717675"/>
              <a:gd name="connsiteY524" fmla="*/ 391912 w 1717675"/>
              <a:gd name="connsiteX525" fmla="*/ 391912 w 1717675"/>
              <a:gd name="connsiteY525" fmla="*/ 391912 w 1717675"/>
              <a:gd name="connsiteX526" fmla="*/ 391912 w 1717675"/>
              <a:gd name="connsiteY526" fmla="*/ 391912 w 1717675"/>
              <a:gd name="connsiteX527" fmla="*/ 391912 w 1717675"/>
              <a:gd name="connsiteY527" fmla="*/ 391912 w 1717675"/>
              <a:gd name="connsiteX528" fmla="*/ 391912 w 1717675"/>
              <a:gd name="connsiteY528" fmla="*/ 391912 w 1717675"/>
              <a:gd name="connsiteX529" fmla="*/ 391912 w 1717675"/>
              <a:gd name="connsiteY529" fmla="*/ 391912 w 1717675"/>
              <a:gd name="connsiteX530" fmla="*/ 391912 w 1717675"/>
              <a:gd name="connsiteY530" fmla="*/ 391912 w 1717675"/>
              <a:gd name="connsiteX531" fmla="*/ 391912 w 1717675"/>
              <a:gd name="connsiteY531" fmla="*/ 391912 w 1717675"/>
              <a:gd name="connsiteX532" fmla="*/ 391912 w 1717675"/>
              <a:gd name="connsiteY532" fmla="*/ 391912 w 1717675"/>
              <a:gd name="connsiteX533" fmla="*/ 391912 w 1717675"/>
              <a:gd name="connsiteY533" fmla="*/ 391912 w 1717675"/>
              <a:gd name="connsiteX534" fmla="*/ 391912 w 1717675"/>
              <a:gd name="connsiteY534" fmla="*/ 391912 w 1717675"/>
              <a:gd name="connsiteX535" fmla="*/ 391912 w 1717675"/>
              <a:gd name="connsiteY535" fmla="*/ 391912 w 1717675"/>
              <a:gd name="connsiteX536" fmla="*/ 391912 w 1717675"/>
              <a:gd name="connsiteY536" fmla="*/ 391912 w 1717675"/>
              <a:gd name="connsiteX537" fmla="*/ 391912 w 1717675"/>
              <a:gd name="connsiteY537" fmla="*/ 391912 w 1717675"/>
              <a:gd name="connsiteX538" fmla="*/ 391912 w 1717675"/>
              <a:gd name="connsiteY538" fmla="*/ 391912 w 1717675"/>
              <a:gd name="connsiteX539" fmla="*/ 391912 w 1717675"/>
              <a:gd name="connsiteY539" fmla="*/ 391912 w 1717675"/>
              <a:gd name="connsiteX540" fmla="*/ 391912 w 1717675"/>
              <a:gd name="connsiteY540" fmla="*/ 391912 w 1717675"/>
              <a:gd name="connsiteX541" fmla="*/ 391912 w 1717675"/>
              <a:gd name="connsiteY541" fmla="*/ 391912 w 1717675"/>
              <a:gd name="connsiteX542" fmla="*/ 391912 w 1717675"/>
              <a:gd name="connsiteY542" fmla="*/ 391912 w 1717675"/>
              <a:gd name="connsiteX543" fmla="*/ 391912 w 1717675"/>
              <a:gd name="connsiteY543" fmla="*/ 391912 w 1717675"/>
              <a:gd name="connsiteX544" fmla="*/ 391912 w 1717675"/>
              <a:gd name="connsiteY544" fmla="*/ 391912 w 1717675"/>
              <a:gd name="connsiteX545" fmla="*/ 391912 w 1717675"/>
              <a:gd name="connsiteY545" fmla="*/ 391912 w 1717675"/>
              <a:gd name="connsiteX546" fmla="*/ 391912 w 1717675"/>
              <a:gd name="connsiteY546" fmla="*/ 391912 w 1717675"/>
              <a:gd name="connsiteX547" fmla="*/ 391912 w 1717675"/>
              <a:gd name="connsiteY547" fmla="*/ 391912 w 1717675"/>
              <a:gd name="connsiteX548" fmla="*/ 391912 w 1717675"/>
              <a:gd name="connsiteY548" fmla="*/ 391912 w 1717675"/>
              <a:gd name="connsiteX549" fmla="*/ 391912 w 1717675"/>
              <a:gd name="connsiteY549" fmla="*/ 391912 w 1717675"/>
              <a:gd name="connsiteX550" fmla="*/ 391912 w 1717675"/>
              <a:gd name="connsiteY550" fmla="*/ 391912 w 1717675"/>
              <a:gd name="connsiteX551" fmla="*/ 391912 w 1717675"/>
              <a:gd name="connsiteY551" fmla="*/ 391912 w 1717675"/>
              <a:gd name="connsiteX552" fmla="*/ 391912 w 1717675"/>
              <a:gd name="connsiteY552" fmla="*/ 391912 w 1717675"/>
              <a:gd name="connsiteX553" fmla="*/ 391912 w 1717675"/>
              <a:gd name="connsiteY553" fmla="*/ 391912 w 1717675"/>
              <a:gd name="connsiteX554" fmla="*/ 391912 w 1717675"/>
              <a:gd name="connsiteY554" fmla="*/ 391912 w 1717675"/>
              <a:gd name="connsiteX555" fmla="*/ 391912 w 1717675"/>
              <a:gd name="connsiteY555" fmla="*/ 391912 w 1717675"/>
              <a:gd name="connsiteX556" fmla="*/ 391912 w 1717675"/>
              <a:gd name="connsiteY556" fmla="*/ 391912 w 1717675"/>
              <a:gd name="connsiteX557" fmla="*/ 391912 w 1717675"/>
              <a:gd name="connsiteY557" fmla="*/ 391912 w 1717675"/>
              <a:gd name="connsiteX558" fmla="*/ 391912 w 1717675"/>
              <a:gd name="connsiteY558" fmla="*/ 391912 w 1717675"/>
              <a:gd name="connsiteX559" fmla="*/ 391912 w 1717675"/>
              <a:gd name="connsiteY559" fmla="*/ 391912 w 1717675"/>
              <a:gd name="connsiteX560" fmla="*/ 391912 w 1717675"/>
              <a:gd name="connsiteY560" fmla="*/ 391912 w 1717675"/>
              <a:gd name="connsiteX561" fmla="*/ 391912 w 1717675"/>
              <a:gd name="connsiteY561" fmla="*/ 391912 w 1717675"/>
              <a:gd name="connsiteX562" fmla="*/ 391912 w 1717675"/>
              <a:gd name="connsiteY562" fmla="*/ 391912 w 1717675"/>
              <a:gd name="connsiteX563" fmla="*/ 391912 w 1717675"/>
              <a:gd name="connsiteY563" fmla="*/ 391912 w 1717675"/>
              <a:gd name="connsiteX564" fmla="*/ 391912 w 1717675"/>
              <a:gd name="connsiteY564" fmla="*/ 391912 w 1717675"/>
              <a:gd name="connsiteX565" fmla="*/ 391912 w 1717675"/>
              <a:gd name="connsiteY565" fmla="*/ 391912 w 1717675"/>
              <a:gd name="connsiteX566" fmla="*/ 391912 w 1717675"/>
              <a:gd name="connsiteY566" fmla="*/ 391912 w 1717675"/>
              <a:gd name="connsiteX567" fmla="*/ 391912 w 1717675"/>
              <a:gd name="connsiteY567" fmla="*/ 391912 w 1717675"/>
              <a:gd name="connsiteX568" fmla="*/ 391912 w 1717675"/>
              <a:gd name="connsiteY568" fmla="*/ 391912 w 1717675"/>
              <a:gd name="connsiteX569" fmla="*/ 391912 w 1717675"/>
              <a:gd name="connsiteY569" fmla="*/ 391912 w 1717675"/>
              <a:gd name="connsiteX570" fmla="*/ 391912 w 1717675"/>
              <a:gd name="connsiteY570" fmla="*/ 391912 w 1717675"/>
              <a:gd name="connsiteX571" fmla="*/ 391912 w 1717675"/>
              <a:gd name="connsiteY571" fmla="*/ 391912 w 1717675"/>
              <a:gd name="connsiteX572" fmla="*/ 391912 w 1717675"/>
              <a:gd name="connsiteY572" fmla="*/ 391912 w 1717675"/>
              <a:gd name="connsiteX573" fmla="*/ 391912 w 1717675"/>
              <a:gd name="connsiteY573" fmla="*/ 391912 w 1717675"/>
              <a:gd name="connsiteX574" fmla="*/ 391912 w 1717675"/>
              <a:gd name="connsiteY574" fmla="*/ 391912 w 1717675"/>
              <a:gd name="connsiteX575" fmla="*/ 391912 w 1717675"/>
              <a:gd name="connsiteY575" fmla="*/ 391912 w 1717675"/>
              <a:gd name="connsiteX576" fmla="*/ 391912 w 1717675"/>
              <a:gd name="connsiteY576" fmla="*/ 391912 w 1717675"/>
              <a:gd name="connsiteX577" fmla="*/ 391912 w 1717675"/>
              <a:gd name="connsiteY577" fmla="*/ 391912 w 1717675"/>
              <a:gd name="connsiteX578" fmla="*/ 391912 w 1717675"/>
              <a:gd name="connsiteY578" fmla="*/ 391912 w 1717675"/>
              <a:gd name="connsiteX579" fmla="*/ 391912 w 1717675"/>
              <a:gd name="connsiteY579" fmla="*/ 391912 w 1717675"/>
              <a:gd name="connsiteX580" fmla="*/ 391912 w 1717675"/>
              <a:gd name="connsiteY580" fmla="*/ 391912 w 1717675"/>
              <a:gd name="connsiteX581" fmla="*/ 391912 w 1717675"/>
              <a:gd name="connsiteY581" fmla="*/ 391912 w 1717675"/>
              <a:gd name="connsiteX582" fmla="*/ 391912 w 1717675"/>
              <a:gd name="connsiteY582" fmla="*/ 391912 w 1717675"/>
              <a:gd name="connsiteX583" fmla="*/ 391912 w 1717675"/>
              <a:gd name="connsiteY583" fmla="*/ 391912 w 1717675"/>
              <a:gd name="connsiteX584" fmla="*/ 391912 w 1717675"/>
              <a:gd name="connsiteY584" fmla="*/ 391912 w 1717675"/>
              <a:gd name="connsiteX585" fmla="*/ 391912 w 1717675"/>
              <a:gd name="connsiteY585" fmla="*/ 391912 w 1717675"/>
              <a:gd name="connsiteX586" fmla="*/ 391912 w 1717675"/>
              <a:gd name="connsiteY586" fmla="*/ 391912 w 1717675"/>
              <a:gd name="connsiteX587" fmla="*/ 391912 w 1717675"/>
              <a:gd name="connsiteY587" fmla="*/ 391912 w 1717675"/>
              <a:gd name="connsiteX588" fmla="*/ 391912 w 1717675"/>
              <a:gd name="connsiteY588" fmla="*/ 391912 w 1717675"/>
              <a:gd name="connsiteX589" fmla="*/ 391912 w 1717675"/>
              <a:gd name="connsiteY589" fmla="*/ 391912 w 1717675"/>
              <a:gd name="connsiteX590" fmla="*/ 391912 w 1717675"/>
              <a:gd name="connsiteY590" fmla="*/ 391912 w 1717675"/>
              <a:gd name="connsiteX591" fmla="*/ 391912 w 1717675"/>
              <a:gd name="connsiteY591" fmla="*/ 391912 w 1717675"/>
              <a:gd name="connsiteX592" fmla="*/ 391912 w 1717675"/>
              <a:gd name="connsiteY592" fmla="*/ 391912 w 1717675"/>
              <a:gd name="connsiteX593" fmla="*/ 391912 w 1717675"/>
              <a:gd name="connsiteY593" fmla="*/ 391912 w 1717675"/>
              <a:gd name="connsiteX594" fmla="*/ 391912 w 1717675"/>
              <a:gd name="connsiteY594" fmla="*/ 391912 w 1717675"/>
              <a:gd name="connsiteX595" fmla="*/ 391912 w 1717675"/>
              <a:gd name="connsiteY595" fmla="*/ 391912 w 1717675"/>
              <a:gd name="connsiteX596" fmla="*/ 391912 w 1717675"/>
              <a:gd name="connsiteY596" fmla="*/ 391912 w 1717675"/>
              <a:gd name="connsiteX597" fmla="*/ 391912 w 1717675"/>
              <a:gd name="connsiteY597" fmla="*/ 391912 w 1717675"/>
              <a:gd name="connsiteX598" fmla="*/ 391912 w 1717675"/>
              <a:gd name="connsiteY598" fmla="*/ 391912 w 1717675"/>
              <a:gd name="connsiteX599" fmla="*/ 391912 w 1717675"/>
              <a:gd name="connsiteY599" fmla="*/ 391912 w 1717675"/>
              <a:gd name="connsiteX600" fmla="*/ 391912 w 1717675"/>
              <a:gd name="connsiteY600" fmla="*/ 391912 w 1717675"/>
              <a:gd name="connsiteX601" fmla="*/ 391912 w 1717675"/>
              <a:gd name="connsiteY601" fmla="*/ 391912 w 1717675"/>
              <a:gd name="connsiteX602" fmla="*/ 391912 w 1717675"/>
              <a:gd name="connsiteY602" fmla="*/ 391912 w 1717675"/>
              <a:gd name="connsiteX603" fmla="*/ 391912 w 1717675"/>
              <a:gd name="connsiteY603" fmla="*/ 391912 w 1717675"/>
              <a:gd name="connsiteX604" fmla="*/ 391912 w 1717675"/>
              <a:gd name="connsiteY604" fmla="*/ 391912 w 1717675"/>
              <a:gd name="connsiteX605" fmla="*/ 391912 w 1717675"/>
              <a:gd name="connsiteY605" fmla="*/ 391912 w 1717675"/>
              <a:gd name="connsiteX606" fmla="*/ 391912 w 1717675"/>
              <a:gd name="connsiteY606" fmla="*/ 391912 w 1717675"/>
              <a:gd name="connsiteX607" fmla="*/ 391912 w 1717675"/>
              <a:gd name="connsiteY607" fmla="*/ 391912 w 1717675"/>
              <a:gd name="connsiteX608" fmla="*/ 391912 w 1717675"/>
              <a:gd name="connsiteY608" fmla="*/ 391912 w 1717675"/>
              <a:gd name="connsiteX609" fmla="*/ 391912 w 1717675"/>
              <a:gd name="connsiteY609" fmla="*/ 391912 w 1717675"/>
              <a:gd name="connsiteX610" fmla="*/ 391912 w 1717675"/>
              <a:gd name="connsiteY610" fmla="*/ 391912 w 1717675"/>
              <a:gd name="connsiteX611" fmla="*/ 391912 w 1717675"/>
              <a:gd name="connsiteY611" fmla="*/ 391912 w 1717675"/>
              <a:gd name="connsiteX612" fmla="*/ 391912 w 1717675"/>
              <a:gd name="connsiteY612" fmla="*/ 391912 w 1717675"/>
              <a:gd name="connsiteX613" fmla="*/ 391912 w 1717675"/>
              <a:gd name="connsiteY613" fmla="*/ 391912 w 1717675"/>
              <a:gd name="connsiteX614" fmla="*/ 391912 w 1717675"/>
              <a:gd name="connsiteY614" fmla="*/ 391912 w 1717675"/>
              <a:gd name="connsiteX615" fmla="*/ 391912 w 1717675"/>
              <a:gd name="connsiteY615" fmla="*/ 391912 w 1717675"/>
              <a:gd name="connsiteX616" fmla="*/ 391912 w 1717675"/>
              <a:gd name="connsiteY616" fmla="*/ 391912 w 1717675"/>
              <a:gd name="connsiteX617" fmla="*/ 391912 w 1717675"/>
              <a:gd name="connsiteY617" fmla="*/ 391912 w 1717675"/>
              <a:gd name="connsiteX618" fmla="*/ 391912 w 1717675"/>
              <a:gd name="connsiteY618" fmla="*/ 391912 w 1717675"/>
              <a:gd name="connsiteX619" fmla="*/ 391912 w 1717675"/>
              <a:gd name="connsiteY619" fmla="*/ 391912 w 1717675"/>
              <a:gd name="connsiteX620" fmla="*/ 391912 w 1717675"/>
              <a:gd name="connsiteY620" fmla="*/ 391912 w 1717675"/>
              <a:gd name="connsiteX621" fmla="*/ 391912 w 1717675"/>
              <a:gd name="connsiteY621" fmla="*/ 391912 w 1717675"/>
              <a:gd name="connsiteX622" fmla="*/ 391912 w 1717675"/>
              <a:gd name="connsiteY622" fmla="*/ 391912 w 1717675"/>
              <a:gd name="connsiteX623" fmla="*/ 391912 w 1717675"/>
              <a:gd name="connsiteY623" fmla="*/ 391912 w 1717675"/>
              <a:gd name="connsiteX624" fmla="*/ 391912 w 1717675"/>
              <a:gd name="connsiteY624" fmla="*/ 391912 w 1717675"/>
              <a:gd name="connsiteX625" fmla="*/ 391912 w 1717675"/>
              <a:gd name="connsiteY625" fmla="*/ 391912 w 1717675"/>
              <a:gd name="connsiteX626" fmla="*/ 391912 w 1717675"/>
              <a:gd name="connsiteY626" fmla="*/ 391912 w 1717675"/>
              <a:gd name="connsiteX627" fmla="*/ 391912 w 1717675"/>
              <a:gd name="connsiteY627" fmla="*/ 391912 w 1717675"/>
              <a:gd name="connsiteX628" fmla="*/ 391912 w 1717675"/>
              <a:gd name="connsiteY628" fmla="*/ 391912 w 1717675"/>
              <a:gd name="connsiteX629" fmla="*/ 391912 w 1717675"/>
              <a:gd name="connsiteY629" fmla="*/ 391912 w 1717675"/>
              <a:gd name="connsiteX630" fmla="*/ 391912 w 1717675"/>
              <a:gd name="connsiteY630" fmla="*/ 391912 w 1717675"/>
              <a:gd name="connsiteX631" fmla="*/ 391912 w 1717675"/>
              <a:gd name="connsiteY631" fmla="*/ 391912 w 1717675"/>
              <a:gd name="connsiteX632" fmla="*/ 391912 w 1717675"/>
              <a:gd name="connsiteY632" fmla="*/ 391912 w 1717675"/>
              <a:gd name="connsiteX633" fmla="*/ 391912 w 1717675"/>
              <a:gd name="connsiteY633" fmla="*/ 391912 w 1717675"/>
              <a:gd name="connsiteX634" fmla="*/ 391912 w 1717675"/>
              <a:gd name="connsiteY634" fmla="*/ 391912 w 1717675"/>
              <a:gd name="connsiteX635" fmla="*/ 391912 w 1717675"/>
              <a:gd name="connsiteY635" fmla="*/ 391912 w 1717675"/>
              <a:gd name="connsiteX636" fmla="*/ 391912 w 1717675"/>
              <a:gd name="connsiteY636" fmla="*/ 391912 w 1717675"/>
              <a:gd name="connsiteX637" fmla="*/ 391912 w 1717675"/>
              <a:gd name="connsiteY637" fmla="*/ 391912 w 1717675"/>
              <a:gd name="connsiteX638" fmla="*/ 391912 w 1717675"/>
              <a:gd name="connsiteY638" fmla="*/ 391912 w 1717675"/>
              <a:gd name="connsiteX639" fmla="*/ 391912 w 1717675"/>
              <a:gd name="connsiteY639" fmla="*/ 391912 w 1717675"/>
              <a:gd name="connsiteX640" fmla="*/ 391912 w 1717675"/>
              <a:gd name="connsiteY640" fmla="*/ 391912 w 1717675"/>
              <a:gd name="connsiteX641" fmla="*/ 391912 w 1717675"/>
              <a:gd name="connsiteY641" fmla="*/ 391912 w 1717675"/>
              <a:gd name="connsiteX642" fmla="*/ 391912 w 1717675"/>
              <a:gd name="connsiteY642" fmla="*/ 391912 w 1717675"/>
              <a:gd name="connsiteX643" fmla="*/ 391912 w 1717675"/>
              <a:gd name="connsiteY643" fmla="*/ 391912 w 1717675"/>
              <a:gd name="connsiteX644" fmla="*/ 391912 w 1717675"/>
              <a:gd name="connsiteY644" fmla="*/ 391912 w 1717675"/>
              <a:gd name="connsiteX645" fmla="*/ 391912 w 1717675"/>
              <a:gd name="connsiteY645" fmla="*/ 391912 w 1717675"/>
              <a:gd name="connsiteX646" fmla="*/ 391912 w 1717675"/>
              <a:gd name="connsiteY646" fmla="*/ 391912 w 1717675"/>
              <a:gd name="connsiteX647" fmla="*/ 391912 w 1717675"/>
              <a:gd name="connsiteY647" fmla="*/ 391912 w 1717675"/>
              <a:gd name="connsiteX648" fmla="*/ 391912 w 1717675"/>
              <a:gd name="connsiteY648" fmla="*/ 391912 w 1717675"/>
              <a:gd name="connsiteX649" fmla="*/ 391912 w 1717675"/>
              <a:gd name="connsiteY649" fmla="*/ 391912 w 1717675"/>
              <a:gd name="connsiteX650" fmla="*/ 391912 w 1717675"/>
              <a:gd name="connsiteY650" fmla="*/ 391912 w 1717675"/>
              <a:gd name="connsiteX651" fmla="*/ 391912 w 1717675"/>
              <a:gd name="connsiteY651" fmla="*/ 391912 w 1717675"/>
              <a:gd name="connsiteX652" fmla="*/ 391912 w 1717675"/>
              <a:gd name="connsiteY652" fmla="*/ 391912 w 1717675"/>
              <a:gd name="connsiteX653" fmla="*/ 391912 w 1717675"/>
              <a:gd name="connsiteY653" fmla="*/ 391912 w 1717675"/>
              <a:gd name="connsiteX654" fmla="*/ 391912 w 1717675"/>
              <a:gd name="connsiteY654" fmla="*/ 391912 w 1717675"/>
              <a:gd name="connsiteX655" fmla="*/ 391912 w 1717675"/>
              <a:gd name="connsiteY655" fmla="*/ 391912 w 1717675"/>
              <a:gd name="connsiteX656" fmla="*/ 391912 w 1717675"/>
              <a:gd name="connsiteY656" fmla="*/ 391912 w 1717675"/>
              <a:gd name="connsiteX657" fmla="*/ 391912 w 1717675"/>
              <a:gd name="connsiteY657" fmla="*/ 391912 w 1717675"/>
              <a:gd name="connsiteX658" fmla="*/ 391912 w 1717675"/>
              <a:gd name="connsiteY658" fmla="*/ 391912 w 1717675"/>
              <a:gd name="connsiteX659" fmla="*/ 391912 w 1717675"/>
              <a:gd name="connsiteY659" fmla="*/ 391912 w 1717675"/>
              <a:gd name="connsiteX660" fmla="*/ 391912 w 1717675"/>
              <a:gd name="connsiteY660" fmla="*/ 391912 w 1717675"/>
              <a:gd name="connsiteX661" fmla="*/ 391912 w 1717675"/>
              <a:gd name="connsiteY661" fmla="*/ 391912 w 1717675"/>
              <a:gd name="connsiteX662" fmla="*/ 391912 w 1717675"/>
              <a:gd name="connsiteY662" fmla="*/ 391912 w 1717675"/>
              <a:gd name="connsiteX663" fmla="*/ 391912 w 1717675"/>
              <a:gd name="connsiteY663" fmla="*/ 391912 w 1717675"/>
              <a:gd name="connsiteX664" fmla="*/ 391912 w 1717675"/>
              <a:gd name="connsiteY664" fmla="*/ 391912 w 1717675"/>
              <a:gd name="connsiteX665" fmla="*/ 391912 w 1717675"/>
              <a:gd name="connsiteY665" fmla="*/ 391912 w 1717675"/>
              <a:gd name="connsiteX666" fmla="*/ 391912 w 1717675"/>
              <a:gd name="connsiteY666" fmla="*/ 391912 w 1717675"/>
              <a:gd name="connsiteX667" fmla="*/ 391912 w 1717675"/>
              <a:gd name="connsiteY667" fmla="*/ 391912 w 1717675"/>
              <a:gd name="connsiteX668" fmla="*/ 391912 w 1717675"/>
              <a:gd name="connsiteY668" fmla="*/ 391912 w 1717675"/>
              <a:gd name="connsiteX669" fmla="*/ 391912 w 1717675"/>
              <a:gd name="connsiteY669" fmla="*/ 391912 w 1717675"/>
              <a:gd name="connsiteX670" fmla="*/ 391912 w 1717675"/>
              <a:gd name="connsiteY670" fmla="*/ 391912 w 1717675"/>
              <a:gd name="connsiteX671" fmla="*/ 391912 w 1717675"/>
              <a:gd name="connsiteY671" fmla="*/ 391912 w 1717675"/>
              <a:gd name="connsiteX672" fmla="*/ 391912 w 1717675"/>
              <a:gd name="connsiteY672" fmla="*/ 391912 w 1717675"/>
              <a:gd name="connsiteX673" fmla="*/ 391912 w 1717675"/>
              <a:gd name="connsiteY673" fmla="*/ 391912 w 1717675"/>
              <a:gd name="connsiteX674" fmla="*/ 391912 w 1717675"/>
              <a:gd name="connsiteY674" fmla="*/ 391912 w 1717675"/>
              <a:gd name="connsiteX675" fmla="*/ 391912 w 1717675"/>
              <a:gd name="connsiteY675" fmla="*/ 391912 w 1717675"/>
              <a:gd name="connsiteX676" fmla="*/ 391912 w 1717675"/>
              <a:gd name="connsiteY676" fmla="*/ 391912 w 1717675"/>
              <a:gd name="connsiteX677" fmla="*/ 391912 w 1717675"/>
              <a:gd name="connsiteY677" fmla="*/ 391912 w 1717675"/>
              <a:gd name="connsiteX678" fmla="*/ 391912 w 1717675"/>
              <a:gd name="connsiteY678" fmla="*/ 391912 w 1717675"/>
              <a:gd name="connsiteX679" fmla="*/ 391912 w 1717675"/>
              <a:gd name="connsiteY679" fmla="*/ 391912 w 1717675"/>
              <a:gd name="connsiteX680" fmla="*/ 391912 w 1717675"/>
              <a:gd name="connsiteY680" fmla="*/ 391912 w 1717675"/>
              <a:gd name="connsiteX681" fmla="*/ 391912 w 1717675"/>
              <a:gd name="connsiteY681" fmla="*/ 391912 w 1717675"/>
              <a:gd name="connsiteX682" fmla="*/ 391912 w 1717675"/>
              <a:gd name="connsiteY682" fmla="*/ 391912 w 1717675"/>
              <a:gd name="connsiteX683" fmla="*/ 391912 w 1717675"/>
              <a:gd name="connsiteY683" fmla="*/ 391912 w 1717675"/>
              <a:gd name="connsiteX684" fmla="*/ 391912 w 1717675"/>
              <a:gd name="connsiteY684" fmla="*/ 391912 w 1717675"/>
              <a:gd name="connsiteX685" fmla="*/ 391912 w 1717675"/>
              <a:gd name="connsiteY685" fmla="*/ 391912 w 1717675"/>
              <a:gd name="connsiteX686" fmla="*/ 391912 w 1717675"/>
              <a:gd name="connsiteY686" fmla="*/ 391912 w 1717675"/>
              <a:gd name="connsiteX687" fmla="*/ 391912 w 1717675"/>
              <a:gd name="connsiteY687" fmla="*/ 391912 w 1717675"/>
              <a:gd name="connsiteX688" fmla="*/ 391912 w 1717675"/>
              <a:gd name="connsiteY688" fmla="*/ 391912 w 1717675"/>
              <a:gd name="connsiteX689" fmla="*/ 391912 w 1717675"/>
              <a:gd name="connsiteY689" fmla="*/ 391912 w 1717675"/>
              <a:gd name="connsiteX690" fmla="*/ 391912 w 1717675"/>
              <a:gd name="connsiteY690" fmla="*/ 391912 w 1717675"/>
              <a:gd name="connsiteX691" fmla="*/ 391912 w 1717675"/>
              <a:gd name="connsiteY691" fmla="*/ 391912 w 1717675"/>
              <a:gd name="connsiteX692" fmla="*/ 391912 w 1717675"/>
              <a:gd name="connsiteY692" fmla="*/ 391912 w 1717675"/>
              <a:gd name="connsiteX693" fmla="*/ 391912 w 1717675"/>
              <a:gd name="connsiteY693" fmla="*/ 391912 w 1717675"/>
              <a:gd name="connsiteX694" fmla="*/ 391912 w 1717675"/>
              <a:gd name="connsiteY694" fmla="*/ 391912 w 1717675"/>
              <a:gd name="connsiteX695" fmla="*/ 391912 w 1717675"/>
              <a:gd name="connsiteY695" fmla="*/ 391912 w 1717675"/>
              <a:gd name="connsiteX696" fmla="*/ 391912 w 1717675"/>
              <a:gd name="connsiteY696" fmla="*/ 391912 w 1717675"/>
              <a:gd name="connsiteX697" fmla="*/ 391912 w 1717675"/>
              <a:gd name="connsiteY697" fmla="*/ 391912 w 1717675"/>
              <a:gd name="connsiteX698" fmla="*/ 391912 w 1717675"/>
              <a:gd name="connsiteY698" fmla="*/ 391912 w 1717675"/>
              <a:gd name="connsiteX699" fmla="*/ 391912 w 1717675"/>
              <a:gd name="connsiteY699" fmla="*/ 391912 w 1717675"/>
              <a:gd name="connsiteX700" fmla="*/ 391912 w 1717675"/>
              <a:gd name="connsiteY700" fmla="*/ 391912 w 1717675"/>
              <a:gd name="connsiteX701" fmla="*/ 391912 w 1717675"/>
              <a:gd name="connsiteY701" fmla="*/ 391912 w 1717675"/>
              <a:gd name="connsiteX702" fmla="*/ 391912 w 1717675"/>
              <a:gd name="connsiteY702" fmla="*/ 391912 w 1717675"/>
              <a:gd name="connsiteX703" fmla="*/ 391912 w 1717675"/>
              <a:gd name="connsiteY703" fmla="*/ 391912 w 1717675"/>
              <a:gd name="connsiteX704" fmla="*/ 391912 w 1717675"/>
              <a:gd name="connsiteY704" fmla="*/ 391912 w 1717675"/>
              <a:gd name="connsiteX705" fmla="*/ 391912 w 1717675"/>
              <a:gd name="connsiteY705" fmla="*/ 391912 w 1717675"/>
              <a:gd name="connsiteX706" fmla="*/ 391912 w 1717675"/>
              <a:gd name="connsiteY706" fmla="*/ 391912 w 1717675"/>
              <a:gd name="connsiteX707" fmla="*/ 391912 w 1717675"/>
              <a:gd name="connsiteY707" fmla="*/ 391912 w 1717675"/>
              <a:gd name="connsiteX708" fmla="*/ 391912 w 1717675"/>
              <a:gd name="connsiteY708" fmla="*/ 391912 w 1717675"/>
              <a:gd name="connsiteX709" fmla="*/ 391912 w 1717675"/>
              <a:gd name="connsiteY709" fmla="*/ 391912 w 1717675"/>
              <a:gd name="connsiteX710" fmla="*/ 391912 w 1717675"/>
              <a:gd name="connsiteY710" fmla="*/ 391912 w 1717675"/>
              <a:gd name="connsiteX711" fmla="*/ 391912 w 1717675"/>
              <a:gd name="connsiteY711" fmla="*/ 391912 w 1717675"/>
              <a:gd name="connsiteX712" fmla="*/ 391912 w 1717675"/>
              <a:gd name="connsiteY712" fmla="*/ 391912 w 1717675"/>
              <a:gd name="connsiteX713" fmla="*/ 391912 w 1717675"/>
              <a:gd name="connsiteY713" fmla="*/ 391912 w 1717675"/>
              <a:gd name="connsiteX714" fmla="*/ 391912 w 1717675"/>
              <a:gd name="connsiteY714" fmla="*/ 391912 w 1717675"/>
              <a:gd name="connsiteX715" fmla="*/ 391912 w 1717675"/>
              <a:gd name="connsiteY715" fmla="*/ 391912 w 1717675"/>
              <a:gd name="connsiteX716" fmla="*/ 391912 w 1717675"/>
              <a:gd name="connsiteY716" fmla="*/ 391912 w 1717675"/>
              <a:gd name="connsiteX717" fmla="*/ 391912 w 1717675"/>
              <a:gd name="connsiteY717" fmla="*/ 391912 w 1717675"/>
              <a:gd name="connsiteX718" fmla="*/ 391912 w 1717675"/>
              <a:gd name="connsiteY718" fmla="*/ 391912 w 1717675"/>
              <a:gd name="connsiteX719" fmla="*/ 391912 w 1717675"/>
              <a:gd name="connsiteY719" fmla="*/ 391912 w 1717675"/>
              <a:gd name="connsiteX720" fmla="*/ 391912 w 1717675"/>
              <a:gd name="connsiteY720" fmla="*/ 391912 w 1717675"/>
              <a:gd name="connsiteX721" fmla="*/ 391912 w 1717675"/>
              <a:gd name="connsiteY721" fmla="*/ 391912 w 1717675"/>
              <a:gd name="connsiteX722" fmla="*/ 391912 w 1717675"/>
              <a:gd name="connsiteY722" fmla="*/ 391912 w 1717675"/>
              <a:gd name="connsiteX723" fmla="*/ 391912 w 1717675"/>
              <a:gd name="connsiteY723" fmla="*/ 391912 w 1717675"/>
              <a:gd name="connsiteX724" fmla="*/ 391912 w 1717675"/>
              <a:gd name="connsiteY724" fmla="*/ 391912 w 1717675"/>
              <a:gd name="connsiteX725" fmla="*/ 391912 w 1717675"/>
              <a:gd name="connsiteY725" fmla="*/ 391912 w 1717675"/>
              <a:gd name="connsiteX726" fmla="*/ 391912 w 1717675"/>
              <a:gd name="connsiteY726" fmla="*/ 391912 w 1717675"/>
              <a:gd name="connsiteX727" fmla="*/ 391912 w 1717675"/>
              <a:gd name="connsiteY727" fmla="*/ 391912 w 1717675"/>
              <a:gd name="connsiteX728" fmla="*/ 391912 w 1717675"/>
              <a:gd name="connsiteY728" fmla="*/ 391912 w 1717675"/>
              <a:gd name="connsiteX729" fmla="*/ 391912 w 1717675"/>
              <a:gd name="connsiteY729" fmla="*/ 391912 w 1717675"/>
              <a:gd name="connsiteX730" fmla="*/ 391912 w 1717675"/>
              <a:gd name="connsiteY730" fmla="*/ 391912 w 1717675"/>
              <a:gd name="connsiteX731" fmla="*/ 391912 w 1717675"/>
              <a:gd name="connsiteY731" fmla="*/ 391912 w 1717675"/>
              <a:gd name="connsiteX732" fmla="*/ 391912 w 1717675"/>
              <a:gd name="connsiteY732" fmla="*/ 391912 w 1717675"/>
              <a:gd name="connsiteX733" fmla="*/ 391912 w 1717675"/>
              <a:gd name="connsiteY733" fmla="*/ 391912 w 1717675"/>
              <a:gd name="connsiteX734" fmla="*/ 391912 w 1717675"/>
              <a:gd name="connsiteY734" fmla="*/ 391912 w 1717675"/>
              <a:gd name="connsiteX735" fmla="*/ 391912 w 1717675"/>
              <a:gd name="connsiteY735" fmla="*/ 391912 w 1717675"/>
              <a:gd name="connsiteX736" fmla="*/ 391912 w 1717675"/>
              <a:gd name="connsiteY736" fmla="*/ 391912 w 1717675"/>
              <a:gd name="connsiteX737" fmla="*/ 391912 w 1717675"/>
              <a:gd name="connsiteY737" fmla="*/ 391912 w 1717675"/>
              <a:gd name="connsiteX738" fmla="*/ 391912 w 1717675"/>
              <a:gd name="connsiteY738" fmla="*/ 391912 w 1717675"/>
              <a:gd name="connsiteX739" fmla="*/ 391912 w 1717675"/>
              <a:gd name="connsiteY739" fmla="*/ 391912 w 1717675"/>
              <a:gd name="connsiteX740" fmla="*/ 391912 w 1717675"/>
              <a:gd name="connsiteY740" fmla="*/ 391912 w 1717675"/>
              <a:gd name="connsiteX741" fmla="*/ 391912 w 1717675"/>
              <a:gd name="connsiteY741" fmla="*/ 391912 w 1717675"/>
              <a:gd name="connsiteX742" fmla="*/ 391912 w 1717675"/>
              <a:gd name="connsiteY742" fmla="*/ 391912 w 1717675"/>
              <a:gd name="connsiteX743" fmla="*/ 391912 w 1717675"/>
              <a:gd name="connsiteY743" fmla="*/ 391912 w 1717675"/>
              <a:gd name="connsiteX744" fmla="*/ 391912 w 1717675"/>
              <a:gd name="connsiteY744" fmla="*/ 391912 w 1717675"/>
              <a:gd name="connsiteX745" fmla="*/ 391912 w 1717675"/>
              <a:gd name="connsiteY745" fmla="*/ 391912 w 1717675"/>
              <a:gd name="connsiteX746" fmla="*/ 391912 w 1717675"/>
              <a:gd name="connsiteY746" fmla="*/ 391912 w 1717675"/>
              <a:gd name="connsiteX747" fmla="*/ 391912 w 1717675"/>
              <a:gd name="connsiteY747" fmla="*/ 391912 w 1717675"/>
              <a:gd name="connsiteX748" fmla="*/ 391912 w 1717675"/>
              <a:gd name="connsiteY748" fmla="*/ 391912 w 1717675"/>
              <a:gd name="connsiteX749" fmla="*/ 391912 w 1717675"/>
              <a:gd name="connsiteY749" fmla="*/ 391912 w 1717675"/>
              <a:gd name="connsiteX750" fmla="*/ 391912 w 1717675"/>
              <a:gd name="connsiteY750" fmla="*/ 391912 w 1717675"/>
              <a:gd name="connsiteX751" fmla="*/ 391912 w 1717675"/>
              <a:gd name="connsiteY751" fmla="*/ 391912 w 1717675"/>
              <a:gd name="connsiteX752" fmla="*/ 391912 w 1717675"/>
              <a:gd name="connsiteY752" fmla="*/ 391912 w 1717675"/>
              <a:gd name="connsiteX753" fmla="*/ 391912 w 1717675"/>
              <a:gd name="connsiteY753" fmla="*/ 391912 w 1717675"/>
              <a:gd name="connsiteX754" fmla="*/ 391912 w 1717675"/>
              <a:gd name="connsiteY754" fmla="*/ 391912 w 1717675"/>
              <a:gd name="connsiteX755" fmla="*/ 391912 w 1717675"/>
              <a:gd name="connsiteY755" fmla="*/ 391912 w 1717675"/>
              <a:gd name="connsiteX756" fmla="*/ 391912 w 1717675"/>
              <a:gd name="connsiteY756" fmla="*/ 391912 w 1717675"/>
              <a:gd name="connsiteX757" fmla="*/ 391912 w 1717675"/>
              <a:gd name="connsiteY757" fmla="*/ 391912 w 1717675"/>
              <a:gd name="connsiteX758" fmla="*/ 391912 w 1717675"/>
              <a:gd name="connsiteY758" fmla="*/ 391912 w 1717675"/>
              <a:gd name="connsiteX759" fmla="*/ 391912 w 1717675"/>
              <a:gd name="connsiteY759" fmla="*/ 391912 w 1717675"/>
              <a:gd name="connsiteX760" fmla="*/ 391912 w 1717675"/>
              <a:gd name="connsiteY760" fmla="*/ 391912 w 1717675"/>
              <a:gd name="connsiteX761" fmla="*/ 391912 w 1717675"/>
              <a:gd name="connsiteY761" fmla="*/ 391912 w 1717675"/>
              <a:gd name="connsiteX762" fmla="*/ 391912 w 1717675"/>
              <a:gd name="connsiteY762" fmla="*/ 391912 w 1717675"/>
              <a:gd name="connsiteX763" fmla="*/ 391912 w 1717675"/>
              <a:gd name="connsiteY763" fmla="*/ 391912 w 1717675"/>
              <a:gd name="connsiteX764" fmla="*/ 391912 w 1717675"/>
              <a:gd name="connsiteY764" fmla="*/ 391912 w 1717675"/>
              <a:gd name="connsiteX765" fmla="*/ 391912 w 1717675"/>
              <a:gd name="connsiteY765" fmla="*/ 391912 w 1717675"/>
              <a:gd name="connsiteX766" fmla="*/ 391912 w 1717675"/>
              <a:gd name="connsiteY766" fmla="*/ 391912 w 1717675"/>
              <a:gd name="connsiteX767" fmla="*/ 391912 w 1717675"/>
              <a:gd name="connsiteY767" fmla="*/ 391912 w 1717675"/>
              <a:gd name="connsiteX768" fmla="*/ 391912 w 1717675"/>
              <a:gd name="connsiteY768" fmla="*/ 391912 w 1717675"/>
              <a:gd name="connsiteX769" fmla="*/ 391912 w 1717675"/>
              <a:gd name="connsiteY769" fmla="*/ 391912 w 1717675"/>
              <a:gd name="connsiteX770" fmla="*/ 391912 w 1717675"/>
              <a:gd name="connsiteY770" fmla="*/ 391912 w 1717675"/>
              <a:gd name="connsiteX771" fmla="*/ 391912 w 1717675"/>
              <a:gd name="connsiteY771" fmla="*/ 391912 w 1717675"/>
              <a:gd name="connsiteX772" fmla="*/ 391912 w 1717675"/>
              <a:gd name="connsiteY772" fmla="*/ 391912 w 1717675"/>
              <a:gd name="connsiteX773" fmla="*/ 391912 w 1717675"/>
              <a:gd name="connsiteY773" fmla="*/ 391912 w 1717675"/>
              <a:gd name="connsiteX774" fmla="*/ 391912 w 1717675"/>
              <a:gd name="connsiteY774" fmla="*/ 391912 w 1717675"/>
              <a:gd name="connsiteX775" fmla="*/ 391912 w 1717675"/>
              <a:gd name="connsiteY775" fmla="*/ 391912 w 1717675"/>
              <a:gd name="connsiteX776" fmla="*/ 391912 w 1717675"/>
              <a:gd name="connsiteY776" fmla="*/ 391912 w 1717675"/>
              <a:gd name="connsiteX777" fmla="*/ 391912 w 1717675"/>
              <a:gd name="connsiteY777" fmla="*/ 391912 w 1717675"/>
              <a:gd name="connsiteX778" fmla="*/ 391912 w 1717675"/>
              <a:gd name="connsiteY778" fmla="*/ 391912 w 1717675"/>
              <a:gd name="connsiteX779" fmla="*/ 391912 w 1717675"/>
              <a:gd name="connsiteY779" fmla="*/ 391912 w 1717675"/>
              <a:gd name="connsiteX780" fmla="*/ 391912 w 1717675"/>
              <a:gd name="connsiteY780" fmla="*/ 391912 w 1717675"/>
              <a:gd name="connsiteX781" fmla="*/ 391912 w 1717675"/>
              <a:gd name="connsiteY781" fmla="*/ 391912 w 1717675"/>
              <a:gd name="connsiteX782" fmla="*/ 391912 w 1717675"/>
              <a:gd name="connsiteY782" fmla="*/ 391912 w 1717675"/>
              <a:gd name="connsiteX783" fmla="*/ 391912 w 1717675"/>
              <a:gd name="connsiteY783" fmla="*/ 391912 w 1717675"/>
              <a:gd name="connsiteX784" fmla="*/ 391912 w 1717675"/>
              <a:gd name="connsiteY784" fmla="*/ 391912 w 1717675"/>
              <a:gd name="connsiteX785" fmla="*/ 391912 w 1717675"/>
              <a:gd name="connsiteY785" fmla="*/ 391912 w 1717675"/>
              <a:gd name="connsiteX786" fmla="*/ 391912 w 1717675"/>
              <a:gd name="connsiteY786" fmla="*/ 391912 w 1717675"/>
              <a:gd name="connsiteX787" fmla="*/ 391912 w 1717675"/>
              <a:gd name="connsiteY787" fmla="*/ 391912 w 1717675"/>
              <a:gd name="connsiteX788" fmla="*/ 391912 w 1717675"/>
              <a:gd name="connsiteY788" fmla="*/ 391912 w 1717675"/>
              <a:gd name="connsiteX789" fmla="*/ 391912 w 1717675"/>
              <a:gd name="connsiteY789" fmla="*/ 391912 w 1717675"/>
              <a:gd name="connsiteX790" fmla="*/ 391912 w 1717675"/>
              <a:gd name="connsiteY790" fmla="*/ 391912 w 1717675"/>
              <a:gd name="connsiteX791" fmla="*/ 391912 w 1717675"/>
              <a:gd name="connsiteY791" fmla="*/ 391912 w 1717675"/>
              <a:gd name="connsiteX792" fmla="*/ 391912 w 1717675"/>
              <a:gd name="connsiteY792" fmla="*/ 391912 w 1717675"/>
              <a:gd name="connsiteX793" fmla="*/ 391912 w 1717675"/>
              <a:gd name="connsiteY793" fmla="*/ 391912 w 1717675"/>
              <a:gd name="connsiteX794" fmla="*/ 391912 w 1717675"/>
              <a:gd name="connsiteY794" fmla="*/ 391912 w 1717675"/>
              <a:gd name="connsiteX795" fmla="*/ 391912 w 1717675"/>
              <a:gd name="connsiteY795" fmla="*/ 391912 w 1717675"/>
              <a:gd name="connsiteX796" fmla="*/ 391912 w 1717675"/>
              <a:gd name="connsiteY796" fmla="*/ 391912 w 1717675"/>
              <a:gd name="connsiteX797" fmla="*/ 391912 w 1717675"/>
              <a:gd name="connsiteY797" fmla="*/ 391912 w 1717675"/>
              <a:gd name="connsiteX798" fmla="*/ 391912 w 1717675"/>
              <a:gd name="connsiteY798" fmla="*/ 391912 w 1717675"/>
              <a:gd name="connsiteX799" fmla="*/ 391912 w 1717675"/>
              <a:gd name="connsiteY799" fmla="*/ 391912 w 1717675"/>
              <a:gd name="connsiteX800" fmla="*/ 391912 w 1717675"/>
              <a:gd name="connsiteY800" fmla="*/ 391912 w 1717675"/>
              <a:gd name="connsiteX801" fmla="*/ 391912 w 1717675"/>
              <a:gd name="connsiteY801" fmla="*/ 391912 w 1717675"/>
              <a:gd name="connsiteX802" fmla="*/ 391912 w 1717675"/>
              <a:gd name="connsiteY802" fmla="*/ 391912 w 1717675"/>
              <a:gd name="connsiteX803" fmla="*/ 391912 w 1717675"/>
              <a:gd name="connsiteY803" fmla="*/ 391912 w 1717675"/>
              <a:gd name="connsiteX804" fmla="*/ 391912 w 1717675"/>
              <a:gd name="connsiteY804" fmla="*/ 391912 w 1717675"/>
              <a:gd name="connsiteX805" fmla="*/ 391912 w 1717675"/>
              <a:gd name="connsiteY805" fmla="*/ 391912 w 1717675"/>
              <a:gd name="connsiteX806" fmla="*/ 391912 w 1717675"/>
              <a:gd name="connsiteY806" fmla="*/ 391912 w 1717675"/>
              <a:gd name="connsiteX807" fmla="*/ 391912 w 1717675"/>
              <a:gd name="connsiteY807" fmla="*/ 391912 w 1717675"/>
              <a:gd name="connsiteX808" fmla="*/ 391912 w 1717675"/>
              <a:gd name="connsiteY808" fmla="*/ 391912 w 1717675"/>
              <a:gd name="connsiteX809" fmla="*/ 391912 w 1717675"/>
              <a:gd name="connsiteY809" fmla="*/ 391912 w 1717675"/>
              <a:gd name="connsiteX810" fmla="*/ 391912 w 1717675"/>
              <a:gd name="connsiteY810" fmla="*/ 391912 w 1717675"/>
              <a:gd name="connsiteX811" fmla="*/ 391912 w 1717675"/>
              <a:gd name="connsiteY811" fmla="*/ 391912 w 1717675"/>
              <a:gd name="connsiteX812" fmla="*/ 391912 w 1717675"/>
              <a:gd name="connsiteY812" fmla="*/ 391912 w 1717675"/>
              <a:gd name="connsiteX813" fmla="*/ 391912 w 1717675"/>
              <a:gd name="connsiteY813" fmla="*/ 391912 w 1717675"/>
              <a:gd name="connsiteX814" fmla="*/ 391912 w 1717675"/>
              <a:gd name="connsiteY814" fmla="*/ 391912 w 1717675"/>
              <a:gd name="connsiteX815" fmla="*/ 391912 w 1717675"/>
              <a:gd name="connsiteY815" fmla="*/ 391912 w 1717675"/>
              <a:gd name="connsiteX816" fmla="*/ 391912 w 1717675"/>
              <a:gd name="connsiteY816" fmla="*/ 391912 w 1717675"/>
              <a:gd name="connsiteX817" fmla="*/ 391912 w 1717675"/>
              <a:gd name="connsiteY817" fmla="*/ 391912 w 1717675"/>
              <a:gd name="connsiteX818" fmla="*/ 391912 w 1717675"/>
              <a:gd name="connsiteY818" fmla="*/ 391912 w 1717675"/>
              <a:gd name="connsiteX819" fmla="*/ 391912 w 1717675"/>
              <a:gd name="connsiteY819" fmla="*/ 391912 w 1717675"/>
              <a:gd name="connsiteX820" fmla="*/ 391912 w 1717675"/>
              <a:gd name="connsiteY820" fmla="*/ 391912 w 1717675"/>
              <a:gd name="connsiteX821" fmla="*/ 391912 w 1717675"/>
              <a:gd name="connsiteY821" fmla="*/ 391912 w 1717675"/>
              <a:gd name="connsiteX822" fmla="*/ 391912 w 1717675"/>
              <a:gd name="connsiteY822" fmla="*/ 391912 w 1717675"/>
              <a:gd name="connsiteX823" fmla="*/ 391912 w 1717675"/>
              <a:gd name="connsiteY823" fmla="*/ 391912 w 1717675"/>
              <a:gd name="connsiteX824" fmla="*/ 391912 w 1717675"/>
              <a:gd name="connsiteY824" fmla="*/ 391912 w 1717675"/>
              <a:gd name="connsiteX825" fmla="*/ 391912 w 1717675"/>
              <a:gd name="connsiteY825" fmla="*/ 391912 w 1717675"/>
              <a:gd name="connsiteX826" fmla="*/ 391912 w 1717675"/>
              <a:gd name="connsiteY826" fmla="*/ 391912 w 1717675"/>
              <a:gd name="connsiteX827" fmla="*/ 391912 w 1717675"/>
              <a:gd name="connsiteY827" fmla="*/ 391912 w 1717675"/>
              <a:gd name="connsiteX828" fmla="*/ 391912 w 1717675"/>
              <a:gd name="connsiteY828" fmla="*/ 391912 w 1717675"/>
              <a:gd name="connsiteX829" fmla="*/ 391912 w 1717675"/>
              <a:gd name="connsiteY829" fmla="*/ 391912 w 1717675"/>
              <a:gd name="connsiteX830" fmla="*/ 391912 w 1717675"/>
              <a:gd name="connsiteY830" fmla="*/ 391912 w 1717675"/>
              <a:gd name="connsiteX831" fmla="*/ 391912 w 1717675"/>
              <a:gd name="connsiteY831" fmla="*/ 391912 w 1717675"/>
              <a:gd name="connsiteX832" fmla="*/ 391912 w 1717675"/>
              <a:gd name="connsiteY832" fmla="*/ 391912 w 1717675"/>
              <a:gd name="connsiteX833" fmla="*/ 391912 w 1717675"/>
              <a:gd name="connsiteY833" fmla="*/ 391912 w 1717675"/>
              <a:gd name="connsiteX834" fmla="*/ 391912 w 1717675"/>
              <a:gd name="connsiteY834" fmla="*/ 391912 w 1717675"/>
              <a:gd name="connsiteX835" fmla="*/ 391912 w 1717675"/>
              <a:gd name="connsiteY835" fmla="*/ 391912 w 1717675"/>
              <a:gd name="connsiteX836" fmla="*/ 391912 w 1717675"/>
              <a:gd name="connsiteY836" fmla="*/ 391912 w 1717675"/>
              <a:gd name="connsiteX837" fmla="*/ 391912 w 1717675"/>
              <a:gd name="connsiteY837" fmla="*/ 391912 w 1717675"/>
              <a:gd name="connsiteX838" fmla="*/ 391912 w 1717675"/>
              <a:gd name="connsiteY838" fmla="*/ 391912 w 1717675"/>
              <a:gd name="connsiteX839" fmla="*/ 391912 w 1717675"/>
              <a:gd name="connsiteY839" fmla="*/ 391912 w 1717675"/>
              <a:gd name="connsiteX840" fmla="*/ 391912 w 1717675"/>
              <a:gd name="connsiteY840" fmla="*/ 391912 w 1717675"/>
              <a:gd name="connsiteX841" fmla="*/ 391912 w 1717675"/>
              <a:gd name="connsiteY841" fmla="*/ 391912 w 1717675"/>
              <a:gd name="connsiteX842" fmla="*/ 391912 w 1717675"/>
              <a:gd name="connsiteY842" fmla="*/ 391912 w 1717675"/>
              <a:gd name="connsiteX843" fmla="*/ 391912 w 1717675"/>
              <a:gd name="connsiteY843" fmla="*/ 391912 w 1717675"/>
              <a:gd name="connsiteX844" fmla="*/ 391912 w 1717675"/>
              <a:gd name="connsiteY844" fmla="*/ 391912 w 1717675"/>
              <a:gd name="connsiteX845" fmla="*/ 391912 w 1717675"/>
              <a:gd name="connsiteY845" fmla="*/ 391912 w 1717675"/>
              <a:gd name="connsiteX846" fmla="*/ 391912 w 1717675"/>
              <a:gd name="connsiteY846" fmla="*/ 391912 w 1717675"/>
              <a:gd name="connsiteX847" fmla="*/ 391912 w 1717675"/>
              <a:gd name="connsiteY847" fmla="*/ 391912 w 1717675"/>
              <a:gd name="connsiteX848" fmla="*/ 391912 w 1717675"/>
              <a:gd name="connsiteY848" fmla="*/ 391912 w 1717675"/>
              <a:gd name="connsiteX849" fmla="*/ 391912 w 1717675"/>
              <a:gd name="connsiteY849" fmla="*/ 391912 w 1717675"/>
              <a:gd name="connsiteX850" fmla="*/ 391912 w 1717675"/>
              <a:gd name="connsiteY850" fmla="*/ 391912 w 1717675"/>
              <a:gd name="connsiteX851" fmla="*/ 391912 w 1717675"/>
              <a:gd name="connsiteY851" fmla="*/ 391912 w 1717675"/>
              <a:gd name="connsiteX852" fmla="*/ 391912 w 1717675"/>
              <a:gd name="connsiteY852" fmla="*/ 391912 w 1717675"/>
              <a:gd name="connsiteX853" fmla="*/ 391912 w 1717675"/>
              <a:gd name="connsiteY853" fmla="*/ 391912 w 1717675"/>
              <a:gd name="connsiteX854" fmla="*/ 391912 w 1717675"/>
              <a:gd name="connsiteY854" fmla="*/ 391912 w 1717675"/>
              <a:gd name="connsiteX855" fmla="*/ 391912 w 1717675"/>
              <a:gd name="connsiteY855" fmla="*/ 391912 w 1717675"/>
              <a:gd name="connsiteX856" fmla="*/ 391912 w 1717675"/>
              <a:gd name="connsiteY856" fmla="*/ 391912 w 1717675"/>
              <a:gd name="connsiteX857" fmla="*/ 391912 w 1717675"/>
              <a:gd name="connsiteY857" fmla="*/ 391912 w 1717675"/>
              <a:gd name="connsiteX858" fmla="*/ 391912 w 1717675"/>
              <a:gd name="connsiteY858" fmla="*/ 391912 w 1717675"/>
              <a:gd name="connsiteX859" fmla="*/ 391912 w 1717675"/>
              <a:gd name="connsiteY859" fmla="*/ 391912 w 1717675"/>
              <a:gd name="connsiteX860" fmla="*/ 391912 w 1717675"/>
              <a:gd name="connsiteY860" fmla="*/ 391912 w 1717675"/>
              <a:gd name="connsiteX861" fmla="*/ 391912 w 1717675"/>
              <a:gd name="connsiteY861" fmla="*/ 391912 w 1717675"/>
              <a:gd name="connsiteX862" fmla="*/ 391912 w 1717675"/>
              <a:gd name="connsiteY862" fmla="*/ 391912 w 1717675"/>
              <a:gd name="connsiteX863" fmla="*/ 391912 w 1717675"/>
              <a:gd name="connsiteY863" fmla="*/ 391912 w 1717675"/>
              <a:gd name="connsiteX864" fmla="*/ 391912 w 1717675"/>
              <a:gd name="connsiteY864" fmla="*/ 391912 w 1717675"/>
              <a:gd name="connsiteX865" fmla="*/ 391912 w 1717675"/>
              <a:gd name="connsiteY865" fmla="*/ 391912 w 1717675"/>
              <a:gd name="connsiteX866" fmla="*/ 391912 w 1717675"/>
              <a:gd name="connsiteY866" fmla="*/ 391912 w 1717675"/>
              <a:gd name="connsiteX867" fmla="*/ 391912 w 1717675"/>
              <a:gd name="connsiteY867" fmla="*/ 391912 w 1717675"/>
              <a:gd name="connsiteX868" fmla="*/ 391912 w 1717675"/>
              <a:gd name="connsiteY868" fmla="*/ 391912 w 1717675"/>
              <a:gd name="connsiteX869" fmla="*/ 391912 w 1717675"/>
              <a:gd name="connsiteY869" fmla="*/ 391912 w 1717675"/>
              <a:gd name="connsiteX870" fmla="*/ 391912 w 1717675"/>
              <a:gd name="connsiteY870" fmla="*/ 391912 w 1717675"/>
              <a:gd name="connsiteX871" fmla="*/ 391912 w 1717675"/>
              <a:gd name="connsiteY871" fmla="*/ 391912 w 1717675"/>
              <a:gd name="connsiteX872" fmla="*/ 391912 w 1717675"/>
              <a:gd name="connsiteY872" fmla="*/ 391912 w 1717675"/>
              <a:gd name="connsiteX873" fmla="*/ 391912 w 1717675"/>
              <a:gd name="connsiteY873" fmla="*/ 391912 w 1717675"/>
              <a:gd name="connsiteX874" fmla="*/ 391912 w 1717675"/>
              <a:gd name="connsiteY874" fmla="*/ 391912 w 1717675"/>
              <a:gd name="connsiteX875" fmla="*/ 391912 w 1717675"/>
              <a:gd name="connsiteY875" fmla="*/ 391912 w 1717675"/>
              <a:gd name="connsiteX876" fmla="*/ 391912 w 1717675"/>
              <a:gd name="connsiteY876" fmla="*/ 391912 w 1717675"/>
              <a:gd name="connsiteX877" fmla="*/ 391912 w 1717675"/>
              <a:gd name="connsiteY877" fmla="*/ 391912 w 1717675"/>
              <a:gd name="connsiteX878" fmla="*/ 391912 w 1717675"/>
              <a:gd name="connsiteY878" fmla="*/ 391912 w 1717675"/>
              <a:gd name="connsiteX879" fmla="*/ 391912 w 1717675"/>
              <a:gd name="connsiteY879" fmla="*/ 391912 w 1717675"/>
              <a:gd name="connsiteX880" fmla="*/ 391912 w 1717675"/>
              <a:gd name="connsiteY880" fmla="*/ 391912 w 1717675"/>
              <a:gd name="connsiteX881" fmla="*/ 391912 w 1717675"/>
              <a:gd name="connsiteY881" fmla="*/ 391912 w 1717675"/>
              <a:gd name="connsiteX882" fmla="*/ 391912 w 1717675"/>
              <a:gd name="connsiteY882" fmla="*/ 391912 w 1717675"/>
              <a:gd name="connsiteX883" fmla="*/ 391912 w 1717675"/>
              <a:gd name="connsiteY883" fmla="*/ 391912 w 1717675"/>
              <a:gd name="connsiteX884" fmla="*/ 391912 w 1717675"/>
              <a:gd name="connsiteY884" fmla="*/ 391912 w 1717675"/>
              <a:gd name="connsiteX885" fmla="*/ 391912 w 1717675"/>
              <a:gd name="connsiteY885" fmla="*/ 391912 w 1717675"/>
              <a:gd name="connsiteX886" fmla="*/ 391912 w 1717675"/>
              <a:gd name="connsiteY886" fmla="*/ 391912 w 1717675"/>
              <a:gd name="connsiteX887" fmla="*/ 391912 w 1717675"/>
              <a:gd name="connsiteY887" fmla="*/ 391912 w 1717675"/>
              <a:gd name="connsiteX888" fmla="*/ 391912 w 1717675"/>
              <a:gd name="connsiteY888" fmla="*/ 391912 w 1717675"/>
              <a:gd name="connsiteX889" fmla="*/ 391912 w 1717675"/>
              <a:gd name="connsiteY889" fmla="*/ 391912 w 1717675"/>
              <a:gd name="connsiteX890" fmla="*/ 391912 w 1717675"/>
              <a:gd name="connsiteY890" fmla="*/ 391912 w 1717675"/>
              <a:gd name="connsiteX891" fmla="*/ 391912 w 1717675"/>
              <a:gd name="connsiteY891" fmla="*/ 391912 w 1717675"/>
              <a:gd name="connsiteX892" fmla="*/ 391912 w 1717675"/>
              <a:gd name="connsiteY892" fmla="*/ 391912 w 1717675"/>
              <a:gd name="connsiteX893" fmla="*/ 391912 w 1717675"/>
              <a:gd name="connsiteY893" fmla="*/ 391912 w 1717675"/>
              <a:gd name="connsiteX894" fmla="*/ 391912 w 1717675"/>
              <a:gd name="connsiteY894" fmla="*/ 391912 w 1717675"/>
              <a:gd name="connsiteX895" fmla="*/ 391912 w 1717675"/>
              <a:gd name="connsiteY895" fmla="*/ 391912 w 1717675"/>
              <a:gd name="connsiteX896" fmla="*/ 391912 w 1717675"/>
              <a:gd name="connsiteY896" fmla="*/ 391912 w 1717675"/>
              <a:gd name="connsiteX897" fmla="*/ 391912 w 1717675"/>
              <a:gd name="connsiteY897" fmla="*/ 391912 w 1717675"/>
              <a:gd name="connsiteX898" fmla="*/ 391912 w 1717675"/>
              <a:gd name="connsiteY898" fmla="*/ 391912 w 1717675"/>
              <a:gd name="connsiteX899" fmla="*/ 391912 w 1717675"/>
              <a:gd name="connsiteY899" fmla="*/ 391912 w 1717675"/>
              <a:gd name="connsiteX900" fmla="*/ 391912 w 1717675"/>
              <a:gd name="connsiteY900" fmla="*/ 391912 w 1717675"/>
              <a:gd name="connsiteX901" fmla="*/ 391912 w 1717675"/>
              <a:gd name="connsiteY901" fmla="*/ 391912 w 1717675"/>
              <a:gd name="connsiteX902" fmla="*/ 391912 w 1717675"/>
              <a:gd name="connsiteY902" fmla="*/ 391912 w 1717675"/>
              <a:gd name="connsiteX903" fmla="*/ 391912 w 1717675"/>
              <a:gd name="connsiteY903" fmla="*/ 391912 w 1717675"/>
              <a:gd name="connsiteX904" fmla="*/ 391912 w 1717675"/>
              <a:gd name="connsiteY904" fmla="*/ 391912 w 1717675"/>
              <a:gd name="connsiteX905" fmla="*/ 391912 w 1717675"/>
              <a:gd name="connsiteY905" fmla="*/ 391912 w 1717675"/>
              <a:gd name="connsiteX906" fmla="*/ 391912 w 1717675"/>
              <a:gd name="connsiteY906" fmla="*/ 391912 w 1717675"/>
              <a:gd name="connsiteX907" fmla="*/ 391912 w 1717675"/>
              <a:gd name="connsiteY907" fmla="*/ 391912 w 1717675"/>
              <a:gd name="connsiteX908" fmla="*/ 391912 w 1717675"/>
              <a:gd name="connsiteY908" fmla="*/ 391912 w 1717675"/>
              <a:gd name="connsiteX909" fmla="*/ 391912 w 1717675"/>
              <a:gd name="connsiteY909" fmla="*/ 391912 w 1717675"/>
              <a:gd name="connsiteX910" fmla="*/ 391912 w 1717675"/>
              <a:gd name="connsiteY910" fmla="*/ 391912 w 1717675"/>
              <a:gd name="connsiteX911" fmla="*/ 391912 w 1717675"/>
              <a:gd name="connsiteY911" fmla="*/ 391912 w 1717675"/>
              <a:gd name="connsiteX912" fmla="*/ 391912 w 1717675"/>
              <a:gd name="connsiteY912" fmla="*/ 391912 w 1717675"/>
              <a:gd name="connsiteX913" fmla="*/ 391912 w 1717675"/>
              <a:gd name="connsiteY913" fmla="*/ 391912 w 1717675"/>
              <a:gd name="connsiteX914" fmla="*/ 391912 w 1717675"/>
              <a:gd name="connsiteY914" fmla="*/ 391912 w 1717675"/>
              <a:gd name="connsiteX915" fmla="*/ 391912 w 1717675"/>
              <a:gd name="connsiteY915" fmla="*/ 391912 w 1717675"/>
              <a:gd name="connsiteX916" fmla="*/ 391912 w 1717675"/>
              <a:gd name="connsiteY916" fmla="*/ 391912 w 1717675"/>
              <a:gd name="connsiteX917" fmla="*/ 391912 w 1717675"/>
              <a:gd name="connsiteY917" fmla="*/ 391912 w 1717675"/>
              <a:gd name="connsiteX918" fmla="*/ 391912 w 1717675"/>
              <a:gd name="connsiteY918" fmla="*/ 391912 w 1717675"/>
              <a:gd name="connsiteX919" fmla="*/ 391912 w 1717675"/>
              <a:gd name="connsiteY919" fmla="*/ 391912 w 1717675"/>
              <a:gd name="connsiteX920" fmla="*/ 391912 w 1717675"/>
              <a:gd name="connsiteY920" fmla="*/ 391912 w 1717675"/>
              <a:gd name="connsiteX921" fmla="*/ 391912 w 1717675"/>
              <a:gd name="connsiteY921" fmla="*/ 391912 w 1717675"/>
              <a:gd name="connsiteX922" fmla="*/ 391912 w 1717675"/>
              <a:gd name="connsiteY922" fmla="*/ 391912 w 1717675"/>
              <a:gd name="connsiteX923" fmla="*/ 391912 w 1717675"/>
              <a:gd name="connsiteY923" fmla="*/ 391912 w 1717675"/>
              <a:gd name="connsiteX924" fmla="*/ 391912 w 1717675"/>
              <a:gd name="connsiteY924" fmla="*/ 391912 w 1717675"/>
              <a:gd name="connsiteX925" fmla="*/ 391912 w 1717675"/>
              <a:gd name="connsiteY925" fmla="*/ 391912 w 1717675"/>
              <a:gd name="connsiteX926" fmla="*/ 391912 w 1717675"/>
              <a:gd name="connsiteY926" fmla="*/ 391912 w 1717675"/>
              <a:gd name="connsiteX927" fmla="*/ 391912 w 1717675"/>
              <a:gd name="connsiteY927" fmla="*/ 391912 w 1717675"/>
              <a:gd name="connsiteX928" fmla="*/ 391912 w 1717675"/>
              <a:gd name="connsiteY928" fmla="*/ 391912 w 1717675"/>
              <a:gd name="connsiteX929" fmla="*/ 391912 w 1717675"/>
              <a:gd name="connsiteY929" fmla="*/ 391912 w 1717675"/>
              <a:gd name="connsiteX930" fmla="*/ 391912 w 1717675"/>
              <a:gd name="connsiteY930" fmla="*/ 391912 w 1717675"/>
              <a:gd name="connsiteX931" fmla="*/ 391912 w 1717675"/>
              <a:gd name="connsiteY931" fmla="*/ 391912 w 1717675"/>
              <a:gd name="connsiteX932" fmla="*/ 391912 w 1717675"/>
              <a:gd name="connsiteY932" fmla="*/ 391912 w 1717675"/>
              <a:gd name="connsiteX933" fmla="*/ 391912 w 1717675"/>
              <a:gd name="connsiteY933" fmla="*/ 391912 w 1717675"/>
              <a:gd name="connsiteX934" fmla="*/ 391912 w 1717675"/>
              <a:gd name="connsiteY934" fmla="*/ 391912 w 1717675"/>
              <a:gd name="connsiteX935" fmla="*/ 391912 w 1717675"/>
              <a:gd name="connsiteY935" fmla="*/ 391912 w 1717675"/>
              <a:gd name="connsiteX936" fmla="*/ 391912 w 1717675"/>
              <a:gd name="connsiteY936" fmla="*/ 391912 w 1717675"/>
              <a:gd name="connsiteX937" fmla="*/ 391912 w 1717675"/>
              <a:gd name="connsiteY937" fmla="*/ 391912 w 1717675"/>
              <a:gd name="connsiteX938" fmla="*/ 391912 w 1717675"/>
              <a:gd name="connsiteY938" fmla="*/ 391912 w 1717675"/>
              <a:gd name="connsiteX939" fmla="*/ 391912 w 1717675"/>
              <a:gd name="connsiteY939" fmla="*/ 391912 w 1717675"/>
              <a:gd name="connsiteX940" fmla="*/ 391912 w 1717675"/>
              <a:gd name="connsiteY940" fmla="*/ 391912 w 1717675"/>
              <a:gd name="connsiteX941" fmla="*/ 391912 w 1717675"/>
              <a:gd name="connsiteY941" fmla="*/ 391912 w 1717675"/>
              <a:gd name="connsiteX942" fmla="*/ 391912 w 1717675"/>
              <a:gd name="connsiteY942" fmla="*/ 391912 w 1717675"/>
              <a:gd name="connsiteX943" fmla="*/ 391912 w 1717675"/>
              <a:gd name="connsiteY943" fmla="*/ 391912 w 1717675"/>
              <a:gd name="connsiteX944" fmla="*/ 391912 w 1717675"/>
              <a:gd name="connsiteY944" fmla="*/ 391912 w 1717675"/>
              <a:gd name="connsiteX945" fmla="*/ 391912 w 1717675"/>
              <a:gd name="connsiteY945" fmla="*/ 391912 w 1717675"/>
              <a:gd name="connsiteX946" fmla="*/ 391912 w 1717675"/>
              <a:gd name="connsiteY946" fmla="*/ 391912 w 1717675"/>
              <a:gd name="connsiteX947" fmla="*/ 391912 w 1717675"/>
              <a:gd name="connsiteY947" fmla="*/ 391912 w 1717675"/>
              <a:gd name="connsiteX948" fmla="*/ 391912 w 1717675"/>
              <a:gd name="connsiteY948" fmla="*/ 391912 w 1717675"/>
              <a:gd name="connsiteX949" fmla="*/ 391912 w 1717675"/>
              <a:gd name="connsiteY949" fmla="*/ 391912 w 1717675"/>
              <a:gd name="connsiteX950" fmla="*/ 391912 w 1717675"/>
              <a:gd name="connsiteY950" fmla="*/ 391912 w 1717675"/>
              <a:gd name="connsiteX951" fmla="*/ 391912 w 1717675"/>
              <a:gd name="connsiteY951" fmla="*/ 391912 w 1717675"/>
              <a:gd name="connsiteX952" fmla="*/ 391912 w 1717675"/>
              <a:gd name="connsiteY952" fmla="*/ 391912 w 1717675"/>
              <a:gd name="connsiteX953" fmla="*/ 391912 w 1717675"/>
              <a:gd name="connsiteY953" fmla="*/ 391912 w 1717675"/>
              <a:gd name="connsiteX954" fmla="*/ 391912 w 1717675"/>
              <a:gd name="connsiteY954" fmla="*/ 391912 w 1717675"/>
              <a:gd name="connsiteX955" fmla="*/ 391912 w 1717675"/>
              <a:gd name="connsiteY955" fmla="*/ 391912 w 1717675"/>
              <a:gd name="connsiteX956" fmla="*/ 391912 w 1717675"/>
              <a:gd name="connsiteY956" fmla="*/ 391912 w 1717675"/>
              <a:gd name="connsiteX957" fmla="*/ 391912 w 1717675"/>
              <a:gd name="connsiteY957" fmla="*/ 391912 w 1717675"/>
              <a:gd name="connsiteX958" fmla="*/ 391912 w 1717675"/>
              <a:gd name="connsiteY958" fmla="*/ 391912 w 1717675"/>
              <a:gd name="connsiteX959" fmla="*/ 391912 w 1717675"/>
              <a:gd name="connsiteY959" fmla="*/ 391912 w 1717675"/>
              <a:gd name="connsiteX960" fmla="*/ 391912 w 1717675"/>
              <a:gd name="connsiteY960" fmla="*/ 391912 w 1717675"/>
              <a:gd name="connsiteX961" fmla="*/ 391912 w 1717675"/>
              <a:gd name="connsiteY961" fmla="*/ 391912 w 1717675"/>
              <a:gd name="connsiteX962" fmla="*/ 391912 w 1717675"/>
              <a:gd name="connsiteY962" fmla="*/ 391912 w 1717675"/>
              <a:gd name="connsiteX963" fmla="*/ 391912 w 1717675"/>
              <a:gd name="connsiteY963" fmla="*/ 391912 w 1717675"/>
              <a:gd name="connsiteX964" fmla="*/ 391912 w 1717675"/>
              <a:gd name="connsiteY964" fmla="*/ 391912 w 1717675"/>
              <a:gd name="connsiteX965" fmla="*/ 391912 w 1717675"/>
              <a:gd name="connsiteY965" fmla="*/ 391912 w 1717675"/>
              <a:gd name="connsiteX966" fmla="*/ 391912 w 1717675"/>
              <a:gd name="connsiteY966" fmla="*/ 391912 w 1717675"/>
              <a:gd name="connsiteX967" fmla="*/ 391912 w 1717675"/>
              <a:gd name="connsiteY967" fmla="*/ 391912 w 1717675"/>
              <a:gd name="connsiteX968" fmla="*/ 391912 w 1717675"/>
              <a:gd name="connsiteY968" fmla="*/ 391912 w 1717675"/>
              <a:gd name="connsiteX969" fmla="*/ 391912 w 1717675"/>
              <a:gd name="connsiteY969" fmla="*/ 391912 w 1717675"/>
              <a:gd name="connsiteX970" fmla="*/ 391912 w 1717675"/>
              <a:gd name="connsiteY970" fmla="*/ 391912 w 1717675"/>
              <a:gd name="connsiteX971" fmla="*/ 391912 w 1717675"/>
              <a:gd name="connsiteY971" fmla="*/ 391912 w 1717675"/>
              <a:gd name="connsiteX972" fmla="*/ 391912 w 1717675"/>
              <a:gd name="connsiteY972" fmla="*/ 391912 w 1717675"/>
              <a:gd name="connsiteX973" fmla="*/ 391912 w 1717675"/>
              <a:gd name="connsiteY973" fmla="*/ 391912 w 1717675"/>
              <a:gd name="connsiteX974" fmla="*/ 391912 w 1717675"/>
              <a:gd name="connsiteY974" fmla="*/ 391912 w 1717675"/>
              <a:gd name="connsiteX975" fmla="*/ 391912 w 1717675"/>
              <a:gd name="connsiteY975" fmla="*/ 391912 w 1717675"/>
              <a:gd name="connsiteX976" fmla="*/ 391912 w 1717675"/>
              <a:gd name="connsiteY976" fmla="*/ 391912 w 1717675"/>
              <a:gd name="connsiteX977" fmla="*/ 391912 w 1717675"/>
              <a:gd name="connsiteY977" fmla="*/ 391912 w 1717675"/>
              <a:gd name="connsiteX978" fmla="*/ 391912 w 1717675"/>
              <a:gd name="connsiteY978" fmla="*/ 391912 w 1717675"/>
              <a:gd name="connsiteX979" fmla="*/ 391912 w 1717675"/>
              <a:gd name="connsiteY979" fmla="*/ 391912 w 1717675"/>
              <a:gd name="connsiteX980" fmla="*/ 391912 w 1717675"/>
              <a:gd name="connsiteY980" fmla="*/ 391912 w 1717675"/>
              <a:gd name="connsiteX981" fmla="*/ 391912 w 1717675"/>
              <a:gd name="connsiteY981" fmla="*/ 391912 w 1717675"/>
              <a:gd name="connsiteX982" fmla="*/ 391912 w 1717675"/>
              <a:gd name="connsiteY982" fmla="*/ 391912 w 1717675"/>
              <a:gd name="connsiteX983" fmla="*/ 391912 w 1717675"/>
              <a:gd name="connsiteY983" fmla="*/ 391912 w 1717675"/>
              <a:gd name="connsiteX984" fmla="*/ 391912 w 1717675"/>
              <a:gd name="connsiteY984" fmla="*/ 391912 w 1717675"/>
              <a:gd name="connsiteX985" fmla="*/ 391912 w 1717675"/>
              <a:gd name="connsiteY985" fmla="*/ 391912 w 1717675"/>
              <a:gd name="connsiteX986" fmla="*/ 391912 w 1717675"/>
              <a:gd name="connsiteY986" fmla="*/ 391912 w 1717675"/>
              <a:gd name="connsiteX987" fmla="*/ 391912 w 1717675"/>
              <a:gd name="connsiteY987" fmla="*/ 391912 w 1717675"/>
              <a:gd name="connsiteX988" fmla="*/ 391912 w 1717675"/>
              <a:gd name="connsiteY988" fmla="*/ 391912 w 1717675"/>
              <a:gd name="connsiteX989" fmla="*/ 391912 w 1717675"/>
              <a:gd name="connsiteY989" fmla="*/ 391912 w 1717675"/>
              <a:gd name="connsiteX990" fmla="*/ 391912 w 1717675"/>
              <a:gd name="connsiteY990" fmla="*/ 391912 w 1717675"/>
              <a:gd name="connsiteX991" fmla="*/ 391912 w 1717675"/>
              <a:gd name="connsiteY991" fmla="*/ 391912 w 1717675"/>
              <a:gd name="connsiteX992" fmla="*/ 391912 w 1717675"/>
              <a:gd name="connsiteY992" fmla="*/ 391912 w 1717675"/>
              <a:gd name="connsiteX993" fmla="*/ 391912 w 1717675"/>
              <a:gd name="connsiteY993" fmla="*/ 391912 w 1717675"/>
              <a:gd name="connsiteX994" fmla="*/ 391912 w 1717675"/>
              <a:gd name="connsiteY994" fmla="*/ 391912 w 1717675"/>
              <a:gd name="connsiteX995" fmla="*/ 391912 w 1717675"/>
              <a:gd name="connsiteY995" fmla="*/ 391912 w 1717675"/>
              <a:gd name="connsiteX996" fmla="*/ 391912 w 1717675"/>
              <a:gd name="connsiteY996" fmla="*/ 391912 w 1717675"/>
              <a:gd name="connsiteX997" fmla="*/ 391912 w 1717675"/>
              <a:gd name="connsiteY997" fmla="*/ 391912 w 1717675"/>
              <a:gd name="connsiteX998" fmla="*/ 391912 w 1717675"/>
              <a:gd name="connsiteY998" fmla="*/ 391912 w 1717675"/>
              <a:gd name="connsiteX999" fmla="*/ 391912 w 1717675"/>
              <a:gd name="connsiteY999" fmla="*/ 391912 w 1717675"/>
              <a:gd name="connsiteX1000" fmla="*/ 391912 w 1717675"/>
              <a:gd name="connsiteY1000" fmla="*/ 391912 w 1717675"/>
              <a:gd name="connsiteX1001" fmla="*/ 391912 w 1717675"/>
              <a:gd name="connsiteY1001" fmla="*/ 391912 w 1717675"/>
              <a:gd name="connsiteX1002" fmla="*/ 391912 w 1717675"/>
              <a:gd name="connsiteY1002" fmla="*/ 391912 w 1717675"/>
              <a:gd name="connsiteX1003" fmla="*/ 391912 w 1717675"/>
              <a:gd name="connsiteY1003" fmla="*/ 391912 w 1717675"/>
              <a:gd name="connsiteX1004" fmla="*/ 391912 w 1717675"/>
              <a:gd name="connsiteY1004" fmla="*/ 391912 w 1717675"/>
              <a:gd name="connsiteX1005" fmla="*/ 391912 w 1717675"/>
              <a:gd name="connsiteY1005" fmla="*/ 391912 w 1717675"/>
              <a:gd name="connsiteX1006" fmla="*/ 391912 w 1717675"/>
              <a:gd name="connsiteY1006" fmla="*/ 391912 w 1717675"/>
              <a:gd name="connsiteX1007" fmla="*/ 391912 w 1717675"/>
              <a:gd name="connsiteY1007" fmla="*/ 391912 w 1717675"/>
              <a:gd name="connsiteX1008" fmla="*/ 391912 w 1717675"/>
              <a:gd name="connsiteY1008" fmla="*/ 391912 w 1717675"/>
              <a:gd name="connsiteX1009" fmla="*/ 391912 w 1717675"/>
              <a:gd name="connsiteY1009" fmla="*/ 391912 w 1717675"/>
              <a:gd name="connsiteX1010" fmla="*/ 391912 w 1717675"/>
              <a:gd name="connsiteY1010" fmla="*/ 391912 w 1717675"/>
              <a:gd name="connsiteX1011" fmla="*/ 391912 w 1717675"/>
              <a:gd name="connsiteY1011" fmla="*/ 391912 w 1717675"/>
              <a:gd name="connsiteX1012" fmla="*/ 391912 w 1717675"/>
              <a:gd name="connsiteY1012" fmla="*/ 391912 w 1717675"/>
              <a:gd name="connsiteX1013" fmla="*/ 391912 w 1717675"/>
              <a:gd name="connsiteY1013" fmla="*/ 391912 w 1717675"/>
              <a:gd name="connsiteX1014" fmla="*/ 391912 w 1717675"/>
              <a:gd name="connsiteY1014" fmla="*/ 391912 w 1717675"/>
              <a:gd name="connsiteX1015" fmla="*/ 391912 w 1717675"/>
              <a:gd name="connsiteY1015" fmla="*/ 391912 w 1717675"/>
              <a:gd name="connsiteX1016" fmla="*/ 391912 w 1717675"/>
              <a:gd name="connsiteY1016" fmla="*/ 391912 w 1717675"/>
              <a:gd name="connsiteX1017" fmla="*/ 391912 w 1717675"/>
              <a:gd name="connsiteY1017" fmla="*/ 391912 w 1717675"/>
              <a:gd name="connsiteX1018" fmla="*/ 391912 w 1717675"/>
              <a:gd name="connsiteY1018" fmla="*/ 391912 w 1717675"/>
              <a:gd name="connsiteX1019" fmla="*/ 391912 w 1717675"/>
              <a:gd name="connsiteY1019" fmla="*/ 391912 w 1717675"/>
              <a:gd name="connsiteX1020" fmla="*/ 391912 w 1717675"/>
              <a:gd name="connsiteY1020" fmla="*/ 391912 w 1717675"/>
              <a:gd name="connsiteX1021" fmla="*/ 391912 w 1717675"/>
              <a:gd name="connsiteY1021" fmla="*/ 391912 w 1717675"/>
              <a:gd name="connsiteX1022" fmla="*/ 391912 w 1717675"/>
              <a:gd name="connsiteY1022" fmla="*/ 391912 w 1717675"/>
              <a:gd name="connsiteX1023" fmla="*/ 391912 w 1717675"/>
              <a:gd name="connsiteY1023" fmla="*/ 391912 w 1717675"/>
              <a:gd name="connsiteX1024" fmla="*/ 391912 w 1717675"/>
              <a:gd name="connsiteY1024" fmla="*/ 391912 w 1717675"/>
              <a:gd name="connsiteX1025" fmla="*/ 391912 w 1717675"/>
              <a:gd name="connsiteY1025" fmla="*/ 391912 w 1717675"/>
              <a:gd name="connsiteX1026" fmla="*/ 391912 w 1717675"/>
              <a:gd name="connsiteY1026" fmla="*/ 391912 w 1717675"/>
              <a:gd name="connsiteX1027" fmla="*/ 391912 w 1717675"/>
              <a:gd name="connsiteY1027" fmla="*/ 391912 w 1717675"/>
              <a:gd name="connsiteX1028" fmla="*/ 391912 w 1717675"/>
              <a:gd name="connsiteY1028" fmla="*/ 391912 w 1717675"/>
              <a:gd name="connsiteX1029" fmla="*/ 391912 w 1717675"/>
              <a:gd name="connsiteY1029" fmla="*/ 391912 w 1717675"/>
              <a:gd name="connsiteX1030" fmla="*/ 391912 w 1717675"/>
              <a:gd name="connsiteY1030" fmla="*/ 391912 w 1717675"/>
              <a:gd name="connsiteX1031" fmla="*/ 391912 w 1717675"/>
              <a:gd name="connsiteY1031" fmla="*/ 391912 w 1717675"/>
              <a:gd name="connsiteX1032" fmla="*/ 391912 w 1717675"/>
              <a:gd name="connsiteY1032" fmla="*/ 391912 w 1717675"/>
              <a:gd name="connsiteX1033" fmla="*/ 391912 w 1717675"/>
              <a:gd name="connsiteY1033" fmla="*/ 391912 w 1717675"/>
              <a:gd name="connsiteX1034" fmla="*/ 391912 w 1717675"/>
              <a:gd name="connsiteY1034" fmla="*/ 391912 w 1717675"/>
              <a:gd name="connsiteX1035" fmla="*/ 391912 w 1717675"/>
              <a:gd name="connsiteY1035" fmla="*/ 391912 w 1717675"/>
              <a:gd name="connsiteX1036" fmla="*/ 391912 w 1717675"/>
              <a:gd name="connsiteY1036" fmla="*/ 391912 w 1717675"/>
              <a:gd name="connsiteX1037" fmla="*/ 391912 w 1717675"/>
              <a:gd name="connsiteY1037" fmla="*/ 391912 w 1717675"/>
              <a:gd name="connsiteX1038" fmla="*/ 391912 w 1717675"/>
              <a:gd name="connsiteY1038" fmla="*/ 391912 w 1717675"/>
              <a:gd name="connsiteX1039" fmla="*/ 391912 w 1717675"/>
              <a:gd name="connsiteY1039" fmla="*/ 391912 w 1717675"/>
              <a:gd name="connsiteX1040" fmla="*/ 391912 w 1717675"/>
              <a:gd name="connsiteY1040" fmla="*/ 391912 w 1717675"/>
              <a:gd name="connsiteX1041" fmla="*/ 391912 w 1717675"/>
              <a:gd name="connsiteY1041" fmla="*/ 391912 w 1717675"/>
              <a:gd name="connsiteX1042" fmla="*/ 391912 w 1717675"/>
              <a:gd name="connsiteY1042" fmla="*/ 391912 w 1717675"/>
              <a:gd name="connsiteX1043" fmla="*/ 391912 w 1717675"/>
              <a:gd name="connsiteY1043" fmla="*/ 391912 w 1717675"/>
              <a:gd name="connsiteX1044" fmla="*/ 391912 w 1717675"/>
              <a:gd name="connsiteY1044" fmla="*/ 391912 w 1717675"/>
              <a:gd name="connsiteX1045" fmla="*/ 391912 w 1717675"/>
              <a:gd name="connsiteY1045" fmla="*/ 391912 w 1717675"/>
              <a:gd name="connsiteX1046" fmla="*/ 391912 w 1717675"/>
              <a:gd name="connsiteY1046" fmla="*/ 391912 w 1717675"/>
              <a:gd name="connsiteX1047" fmla="*/ 391912 w 1717675"/>
              <a:gd name="connsiteY1047" fmla="*/ 391912 w 1717675"/>
              <a:gd name="connsiteX1048" fmla="*/ 391912 w 1717675"/>
              <a:gd name="connsiteY1048" fmla="*/ 391912 w 1717675"/>
              <a:gd name="connsiteX1049" fmla="*/ 391912 w 1717675"/>
              <a:gd name="connsiteY1049" fmla="*/ 391912 w 1717675"/>
              <a:gd name="connsiteX1050" fmla="*/ 391912 w 1717675"/>
              <a:gd name="connsiteY1050" fmla="*/ 391912 w 1717675"/>
              <a:gd name="connsiteX1051" fmla="*/ 391912 w 1717675"/>
              <a:gd name="connsiteY1051" fmla="*/ 391912 w 1717675"/>
              <a:gd name="connsiteX1052" fmla="*/ 391912 w 1717675"/>
              <a:gd name="connsiteY1052" fmla="*/ 391912 w 1717675"/>
              <a:gd name="connsiteX1053" fmla="*/ 391912 w 1717675"/>
              <a:gd name="connsiteY1053" fmla="*/ 391912 w 1717675"/>
              <a:gd name="connsiteX1054" fmla="*/ 391912 w 1717675"/>
              <a:gd name="connsiteY1054" fmla="*/ 391912 w 1717675"/>
              <a:gd name="connsiteX1055" fmla="*/ 391912 w 1717675"/>
              <a:gd name="connsiteY1055" fmla="*/ 391912 w 1717675"/>
              <a:gd name="connsiteX1056" fmla="*/ 391912 w 1717675"/>
              <a:gd name="connsiteY1056" fmla="*/ 391912 w 1717675"/>
              <a:gd name="connsiteX1057" fmla="*/ 391912 w 1717675"/>
              <a:gd name="connsiteY1057" fmla="*/ 391912 w 1717675"/>
              <a:gd name="connsiteX1058" fmla="*/ 391912 w 1717675"/>
              <a:gd name="connsiteY1058" fmla="*/ 391912 w 1717675"/>
              <a:gd name="connsiteX1059" fmla="*/ 391912 w 1717675"/>
              <a:gd name="connsiteY1059" fmla="*/ 391912 w 1717675"/>
              <a:gd name="connsiteX1060" fmla="*/ 391912 w 1717675"/>
              <a:gd name="connsiteY1060" fmla="*/ 391912 w 1717675"/>
              <a:gd name="connsiteX1061" fmla="*/ 391912 w 1717675"/>
              <a:gd name="connsiteY1061" fmla="*/ 391912 w 1717675"/>
              <a:gd name="connsiteX1062" fmla="*/ 391912 w 1717675"/>
              <a:gd name="connsiteY1062" fmla="*/ 391912 w 1717675"/>
              <a:gd name="connsiteX1063" fmla="*/ 391912 w 1717675"/>
              <a:gd name="connsiteY1063" fmla="*/ 391912 w 1717675"/>
              <a:gd name="connsiteX1064" fmla="*/ 391912 w 1717675"/>
              <a:gd name="connsiteY1064" fmla="*/ 391912 w 1717675"/>
              <a:gd name="connsiteX1065" fmla="*/ 391912 w 1717675"/>
              <a:gd name="connsiteY1065" fmla="*/ 391912 w 1717675"/>
              <a:gd name="connsiteX1066" fmla="*/ 391912 w 1717675"/>
              <a:gd name="connsiteY1066" fmla="*/ 391912 w 1717675"/>
              <a:gd name="connsiteX1067" fmla="*/ 391912 w 1717675"/>
              <a:gd name="connsiteY1067" fmla="*/ 391912 w 1717675"/>
              <a:gd name="connsiteX1068" fmla="*/ 391912 w 1717675"/>
              <a:gd name="connsiteY1068" fmla="*/ 391912 w 1717675"/>
              <a:gd name="connsiteX1069" fmla="*/ 391912 w 1717675"/>
              <a:gd name="connsiteY1069" fmla="*/ 391912 w 1717675"/>
              <a:gd name="connsiteX1070" fmla="*/ 391912 w 1717675"/>
              <a:gd name="connsiteY1070" fmla="*/ 391912 w 1717675"/>
              <a:gd name="connsiteX1071" fmla="*/ 391912 w 1717675"/>
              <a:gd name="connsiteY1071" fmla="*/ 391912 w 1717675"/>
              <a:gd name="connsiteX1072" fmla="*/ 391912 w 1717675"/>
              <a:gd name="connsiteY1072" fmla="*/ 391912 w 1717675"/>
              <a:gd name="connsiteX1073" fmla="*/ 391912 w 1717675"/>
              <a:gd name="connsiteY1073" fmla="*/ 391912 w 1717675"/>
              <a:gd name="connsiteX1074" fmla="*/ 391912 w 1717675"/>
              <a:gd name="connsiteY1074" fmla="*/ 391912 w 1717675"/>
              <a:gd name="connsiteX1075" fmla="*/ 391912 w 1717675"/>
              <a:gd name="connsiteY1075" fmla="*/ 391912 w 1717675"/>
              <a:gd name="connsiteX1076" fmla="*/ 391912 w 1717675"/>
              <a:gd name="connsiteY1076" fmla="*/ 391912 w 1717675"/>
              <a:gd name="connsiteX1077" fmla="*/ 391912 w 1717675"/>
              <a:gd name="connsiteY1077" fmla="*/ 391912 w 1717675"/>
              <a:gd name="connsiteX1078" fmla="*/ 391912 w 1717675"/>
              <a:gd name="connsiteY1078" fmla="*/ 391912 w 1717675"/>
              <a:gd name="connsiteX1079" fmla="*/ 391912 w 1717675"/>
              <a:gd name="connsiteY1079" fmla="*/ 391912 w 1717675"/>
              <a:gd name="connsiteX1080" fmla="*/ 391912 w 1717675"/>
              <a:gd name="connsiteY1080" fmla="*/ 391912 w 1717675"/>
              <a:gd name="connsiteX1081" fmla="*/ 391912 w 1717675"/>
              <a:gd name="connsiteY1081" fmla="*/ 391912 w 1717675"/>
              <a:gd name="connsiteX1082" fmla="*/ 391912 w 1717675"/>
              <a:gd name="connsiteY1082" fmla="*/ 391912 w 1717675"/>
              <a:gd name="connsiteX1083" fmla="*/ 391912 w 1717675"/>
              <a:gd name="connsiteY1083" fmla="*/ 391912 w 1717675"/>
              <a:gd name="connsiteX1084" fmla="*/ 391912 w 1717675"/>
              <a:gd name="connsiteY1084" fmla="*/ 391912 w 1717675"/>
              <a:gd name="connsiteX1085" fmla="*/ 391912 w 1717675"/>
              <a:gd name="connsiteY1085" fmla="*/ 391912 w 1717675"/>
              <a:gd name="connsiteX1086" fmla="*/ 391912 w 1717675"/>
              <a:gd name="connsiteY1086" fmla="*/ 391912 w 1717675"/>
              <a:gd name="connsiteX1087" fmla="*/ 391912 w 1717675"/>
              <a:gd name="connsiteY1087" fmla="*/ 391912 w 1717675"/>
              <a:gd name="connsiteX1088" fmla="*/ 391912 w 1717675"/>
              <a:gd name="connsiteY1088" fmla="*/ 391912 w 1717675"/>
              <a:gd name="connsiteX1089" fmla="*/ 391912 w 1717675"/>
              <a:gd name="connsiteY1089" fmla="*/ 391912 w 1717675"/>
              <a:gd name="connsiteX1090" fmla="*/ 391912 w 1717675"/>
              <a:gd name="connsiteY1090" fmla="*/ 391912 w 1717675"/>
              <a:gd name="connsiteX1091" fmla="*/ 391912 w 1717675"/>
              <a:gd name="connsiteY1091" fmla="*/ 391912 w 1717675"/>
              <a:gd name="connsiteX1092" fmla="*/ 391912 w 1717675"/>
              <a:gd name="connsiteY1092" fmla="*/ 391912 w 1717675"/>
              <a:gd name="connsiteX1093" fmla="*/ 391912 w 1717675"/>
              <a:gd name="connsiteY1093" fmla="*/ 391912 w 1717675"/>
              <a:gd name="connsiteX1094" fmla="*/ 391912 w 1717675"/>
              <a:gd name="connsiteY1094" fmla="*/ 391912 w 1717675"/>
              <a:gd name="connsiteX1095" fmla="*/ 391912 w 1717675"/>
              <a:gd name="connsiteY1095" fmla="*/ 391912 w 1717675"/>
              <a:gd name="connsiteX1096" fmla="*/ 391912 w 1717675"/>
              <a:gd name="connsiteY1096" fmla="*/ 391912 w 1717675"/>
              <a:gd name="connsiteX1097" fmla="*/ 391912 w 1717675"/>
              <a:gd name="connsiteY1097" fmla="*/ 391912 w 1717675"/>
              <a:gd name="connsiteX1098" fmla="*/ 391912 w 1717675"/>
              <a:gd name="connsiteY1098" fmla="*/ 391912 w 1717675"/>
              <a:gd name="connsiteX1099" fmla="*/ 391912 w 1717675"/>
              <a:gd name="connsiteY1099" fmla="*/ 391912 w 1717675"/>
              <a:gd name="connsiteX1100" fmla="*/ 391912 w 1717675"/>
              <a:gd name="connsiteY1100" fmla="*/ 391912 w 1717675"/>
              <a:gd name="connsiteX1101" fmla="*/ 391912 w 1717675"/>
              <a:gd name="connsiteY1101" fmla="*/ 391912 w 1717675"/>
              <a:gd name="connsiteX1102" fmla="*/ 391912 w 1717675"/>
              <a:gd name="connsiteY1102" fmla="*/ 391912 w 1717675"/>
              <a:gd name="connsiteX1103" fmla="*/ 391912 w 1717675"/>
              <a:gd name="connsiteY1103" fmla="*/ 391912 w 1717675"/>
              <a:gd name="connsiteX1104" fmla="*/ 391912 w 1717675"/>
              <a:gd name="connsiteY1104" fmla="*/ 391912 w 1717675"/>
              <a:gd name="connsiteX1105" fmla="*/ 391912 w 1717675"/>
              <a:gd name="connsiteY1105" fmla="*/ 391912 w 1717675"/>
              <a:gd name="connsiteX1106" fmla="*/ 391912 w 1717675"/>
              <a:gd name="connsiteY1106" fmla="*/ 391912 w 1717675"/>
              <a:gd name="connsiteX1107" fmla="*/ 391912 w 1717675"/>
              <a:gd name="connsiteY1107" fmla="*/ 391912 w 1717675"/>
              <a:gd name="connsiteX1108" fmla="*/ 391912 w 1717675"/>
              <a:gd name="connsiteY1108" fmla="*/ 391912 w 1717675"/>
              <a:gd name="connsiteX1109" fmla="*/ 391912 w 1717675"/>
              <a:gd name="connsiteY1109" fmla="*/ 391912 w 1717675"/>
              <a:gd name="connsiteX1110" fmla="*/ 391912 w 1717675"/>
              <a:gd name="connsiteY1110" fmla="*/ 391912 w 1717675"/>
              <a:gd name="connsiteX1111" fmla="*/ 391912 w 1717675"/>
              <a:gd name="connsiteY1111" fmla="*/ 391912 w 1717675"/>
              <a:gd name="connsiteX1112" fmla="*/ 391912 w 1717675"/>
              <a:gd name="connsiteY1112" fmla="*/ 391912 w 1717675"/>
              <a:gd name="connsiteX1113" fmla="*/ 391912 w 1717675"/>
              <a:gd name="connsiteY1113" fmla="*/ 391912 w 1717675"/>
              <a:gd name="connsiteX1114" fmla="*/ 391912 w 1717675"/>
              <a:gd name="connsiteY1114" fmla="*/ 391912 w 1717675"/>
              <a:gd name="connsiteX1115" fmla="*/ 391912 w 1717675"/>
              <a:gd name="connsiteY1115" fmla="*/ 391912 w 1717675"/>
              <a:gd name="connsiteX1116" fmla="*/ 391912 w 1717675"/>
              <a:gd name="connsiteY1116" fmla="*/ 391912 w 1717675"/>
              <a:gd name="connsiteX1117" fmla="*/ 391912 w 1717675"/>
              <a:gd name="connsiteY1117" fmla="*/ 391912 w 1717675"/>
              <a:gd name="connsiteX1118" fmla="*/ 391912 w 1717675"/>
              <a:gd name="connsiteY1118" fmla="*/ 391912 w 1717675"/>
              <a:gd name="connsiteX1119" fmla="*/ 391912 w 1717675"/>
              <a:gd name="connsiteY1119" fmla="*/ 391912 w 1717675"/>
              <a:gd name="connsiteX1120" fmla="*/ 391912 w 1717675"/>
              <a:gd name="connsiteY1120" fmla="*/ 391912 w 1717675"/>
              <a:gd name="connsiteX1121" fmla="*/ 391912 w 1717675"/>
              <a:gd name="connsiteY1121" fmla="*/ 391912 w 1717675"/>
              <a:gd name="connsiteX1122" fmla="*/ 391912 w 1717675"/>
              <a:gd name="connsiteY1122" fmla="*/ 391912 w 1717675"/>
              <a:gd name="connsiteX1123" fmla="*/ 391912 w 1717675"/>
              <a:gd name="connsiteY1123" fmla="*/ 391912 w 1717675"/>
              <a:gd name="connsiteX1124" fmla="*/ 391912 w 1717675"/>
              <a:gd name="connsiteY1124" fmla="*/ 391912 w 1717675"/>
              <a:gd name="connsiteX1125" fmla="*/ 391912 w 1717675"/>
              <a:gd name="connsiteY1125" fmla="*/ 391912 w 1717675"/>
              <a:gd name="connsiteX1126" fmla="*/ 391912 w 1717675"/>
              <a:gd name="connsiteY1126" fmla="*/ 391912 w 1717675"/>
              <a:gd name="connsiteX1127" fmla="*/ 391912 w 1717675"/>
              <a:gd name="connsiteY1127" fmla="*/ 391912 w 1717675"/>
              <a:gd name="connsiteX1128" fmla="*/ 391912 w 1717675"/>
              <a:gd name="connsiteY1128" fmla="*/ 391912 w 1717675"/>
              <a:gd name="connsiteX1129" fmla="*/ 391912 w 1717675"/>
              <a:gd name="connsiteY1129" fmla="*/ 391912 w 1717675"/>
              <a:gd name="connsiteX1130" fmla="*/ 391912 w 1717675"/>
              <a:gd name="connsiteY1130" fmla="*/ 391912 w 1717675"/>
              <a:gd name="connsiteX1131" fmla="*/ 391912 w 1717675"/>
              <a:gd name="connsiteY1131" fmla="*/ 391912 w 1717675"/>
              <a:gd name="connsiteX1132" fmla="*/ 391912 w 1717675"/>
              <a:gd name="connsiteY1132" fmla="*/ 391912 w 1717675"/>
              <a:gd name="connsiteX1133" fmla="*/ 391912 w 1717675"/>
              <a:gd name="connsiteY1133" fmla="*/ 391912 w 1717675"/>
              <a:gd name="connsiteX1134" fmla="*/ 391912 w 1717675"/>
              <a:gd name="connsiteY1134" fmla="*/ 391912 w 1717675"/>
              <a:gd name="connsiteX1135" fmla="*/ 391912 w 1717675"/>
              <a:gd name="connsiteY1135" fmla="*/ 391912 w 1717675"/>
              <a:gd name="connsiteX1136" fmla="*/ 391912 w 1717675"/>
              <a:gd name="connsiteY1136" fmla="*/ 391912 w 1717675"/>
              <a:gd name="connsiteX1137" fmla="*/ 391912 w 1717675"/>
              <a:gd name="connsiteY1137" fmla="*/ 391912 w 1717675"/>
              <a:gd name="connsiteX1138" fmla="*/ 391912 w 1717675"/>
              <a:gd name="connsiteY1138" fmla="*/ 391912 w 1717675"/>
              <a:gd name="connsiteX1139" fmla="*/ 391912 w 1717675"/>
              <a:gd name="connsiteY1139" fmla="*/ 391912 w 1717675"/>
              <a:gd name="connsiteX1140" fmla="*/ 391912 w 1717675"/>
              <a:gd name="connsiteY1140" fmla="*/ 391912 w 1717675"/>
              <a:gd name="connsiteX1141" fmla="*/ 391912 w 1717675"/>
              <a:gd name="connsiteY1141" fmla="*/ 391912 w 1717675"/>
              <a:gd name="connsiteX1142" fmla="*/ 391912 w 1717675"/>
              <a:gd name="connsiteY1142" fmla="*/ 391912 w 1717675"/>
              <a:gd name="connsiteX1143" fmla="*/ 391912 w 1717675"/>
              <a:gd name="connsiteY1143" fmla="*/ 391912 w 1717675"/>
              <a:gd name="connsiteX1144" fmla="*/ 391912 w 1717675"/>
              <a:gd name="connsiteY1144" fmla="*/ 391912 w 1717675"/>
              <a:gd name="connsiteX1145" fmla="*/ 391912 w 1717675"/>
              <a:gd name="connsiteY1145" fmla="*/ 391912 w 1717675"/>
              <a:gd name="connsiteX1146" fmla="*/ 391912 w 1717675"/>
              <a:gd name="connsiteY1146" fmla="*/ 391912 w 1717675"/>
              <a:gd name="connsiteX1147" fmla="*/ 391912 w 1717675"/>
              <a:gd name="connsiteY1147" fmla="*/ 391912 w 1717675"/>
              <a:gd name="connsiteX1148" fmla="*/ 391912 w 1717675"/>
              <a:gd name="connsiteY1148" fmla="*/ 391912 w 1717675"/>
              <a:gd name="connsiteX1149" fmla="*/ 391912 w 1717675"/>
              <a:gd name="connsiteY1149" fmla="*/ 391912 w 1717675"/>
              <a:gd name="connsiteX1150" fmla="*/ 391912 w 1717675"/>
              <a:gd name="connsiteY1150" fmla="*/ 391912 w 1717675"/>
              <a:gd name="connsiteX1151" fmla="*/ 391912 w 1717675"/>
              <a:gd name="connsiteY1151" fmla="*/ 391912 w 1717675"/>
              <a:gd name="connsiteX1152" fmla="*/ 391912 w 1717675"/>
              <a:gd name="connsiteY1152" fmla="*/ 391912 w 1717675"/>
              <a:gd name="connsiteX1153" fmla="*/ 391912 w 1717675"/>
              <a:gd name="connsiteY1153" fmla="*/ 391912 w 1717675"/>
              <a:gd name="connsiteX1154" fmla="*/ 391912 w 1717675"/>
              <a:gd name="connsiteY1154" fmla="*/ 391912 w 1717675"/>
              <a:gd name="connsiteX1155" fmla="*/ 391912 w 1717675"/>
              <a:gd name="connsiteY1155" fmla="*/ 391912 w 1717675"/>
              <a:gd name="connsiteX1156" fmla="*/ 391912 w 1717675"/>
              <a:gd name="connsiteY1156" fmla="*/ 391912 w 1717675"/>
              <a:gd name="connsiteX1157" fmla="*/ 391912 w 1717675"/>
              <a:gd name="connsiteY1157" fmla="*/ 391912 w 1717675"/>
              <a:gd name="connsiteX1158" fmla="*/ 391912 w 1717675"/>
              <a:gd name="connsiteY1158" fmla="*/ 391912 w 1717675"/>
              <a:gd name="connsiteX1159" fmla="*/ 391912 w 1717675"/>
              <a:gd name="connsiteY1159" fmla="*/ 391912 w 1717675"/>
              <a:gd name="connsiteX1160" fmla="*/ 391912 w 1717675"/>
              <a:gd name="connsiteY1160" fmla="*/ 391912 w 1717675"/>
              <a:gd name="connsiteX1161" fmla="*/ 391912 w 1717675"/>
              <a:gd name="connsiteY1161" fmla="*/ 391912 w 1717675"/>
              <a:gd name="connsiteX1162" fmla="*/ 391912 w 1717675"/>
              <a:gd name="connsiteY1162" fmla="*/ 391912 w 1717675"/>
              <a:gd name="connsiteX1163" fmla="*/ 391912 w 1717675"/>
              <a:gd name="connsiteY1163" fmla="*/ 391912 w 1717675"/>
              <a:gd name="connsiteX1164" fmla="*/ 391912 w 1717675"/>
              <a:gd name="connsiteY1164" fmla="*/ 391912 w 1717675"/>
              <a:gd name="connsiteX1165" fmla="*/ 391912 w 1717675"/>
              <a:gd name="connsiteY1165" fmla="*/ 391912 w 1717675"/>
              <a:gd name="connsiteX1166" fmla="*/ 391912 w 1717675"/>
              <a:gd name="connsiteY1166" fmla="*/ 391912 w 1717675"/>
              <a:gd name="connsiteX1167" fmla="*/ 391912 w 1717675"/>
              <a:gd name="connsiteY1167" fmla="*/ 391912 w 1717675"/>
              <a:gd name="connsiteX1168" fmla="*/ 391912 w 1717675"/>
              <a:gd name="connsiteY1168" fmla="*/ 391912 w 1717675"/>
              <a:gd name="connsiteX1169" fmla="*/ 391912 w 1717675"/>
              <a:gd name="connsiteY1169" fmla="*/ 391912 w 1717675"/>
              <a:gd name="connsiteX1170" fmla="*/ 391912 w 1717675"/>
              <a:gd name="connsiteY1170" fmla="*/ 391912 w 1717675"/>
              <a:gd name="connsiteX1171" fmla="*/ 391912 w 1717675"/>
              <a:gd name="connsiteY1171" fmla="*/ 391912 w 1717675"/>
              <a:gd name="connsiteX1172" fmla="*/ 391912 w 1717675"/>
              <a:gd name="connsiteY1172" fmla="*/ 391912 w 1717675"/>
              <a:gd name="connsiteX1173" fmla="*/ 391912 w 1717675"/>
              <a:gd name="connsiteY1173" fmla="*/ 391912 w 1717675"/>
              <a:gd name="connsiteX1174" fmla="*/ 391912 w 1717675"/>
              <a:gd name="connsiteY1174" fmla="*/ 391912 w 1717675"/>
              <a:gd name="connsiteX1175" fmla="*/ 391912 w 1717675"/>
              <a:gd name="connsiteY1175" fmla="*/ 391912 w 1717675"/>
              <a:gd name="connsiteX1176" fmla="*/ 391912 w 1717675"/>
              <a:gd name="connsiteY1176" fmla="*/ 391912 w 1717675"/>
              <a:gd name="connsiteX1177" fmla="*/ 391912 w 1717675"/>
              <a:gd name="connsiteY1177" fmla="*/ 391912 w 1717675"/>
              <a:gd name="connsiteX1178" fmla="*/ 391912 w 1717675"/>
              <a:gd name="connsiteY1178" fmla="*/ 391912 w 1717675"/>
              <a:gd name="connsiteX1179" fmla="*/ 391912 w 1717675"/>
              <a:gd name="connsiteY1179" fmla="*/ 391912 w 1717675"/>
              <a:gd name="connsiteX1180" fmla="*/ 391912 w 1717675"/>
              <a:gd name="connsiteY1180" fmla="*/ 391912 w 1717675"/>
              <a:gd name="connsiteX1181" fmla="*/ 391912 w 1717675"/>
              <a:gd name="connsiteY1181" fmla="*/ 391912 w 1717675"/>
              <a:gd name="connsiteX1182" fmla="*/ 391912 w 1717675"/>
              <a:gd name="connsiteY1182" fmla="*/ 391912 w 1717675"/>
              <a:gd name="connsiteX1183" fmla="*/ 391912 w 1717675"/>
              <a:gd name="connsiteY1183" fmla="*/ 391912 w 1717675"/>
              <a:gd name="connsiteX1184" fmla="*/ 391912 w 1717675"/>
              <a:gd name="connsiteY1184" fmla="*/ 391912 w 1717675"/>
              <a:gd name="connsiteX1185" fmla="*/ 391912 w 1717675"/>
              <a:gd name="connsiteY1185" fmla="*/ 391912 w 1717675"/>
              <a:gd name="connsiteX1186" fmla="*/ 391912 w 1717675"/>
              <a:gd name="connsiteY1186" fmla="*/ 391912 w 1717675"/>
              <a:gd name="connsiteX1187" fmla="*/ 391912 w 1717675"/>
              <a:gd name="connsiteY1187" fmla="*/ 391912 w 1717675"/>
              <a:gd name="connsiteX1188" fmla="*/ 391912 w 1717675"/>
              <a:gd name="connsiteY1188" fmla="*/ 391912 w 1717675"/>
              <a:gd name="connsiteX1189" fmla="*/ 391912 w 1717675"/>
              <a:gd name="connsiteY1189" fmla="*/ 391912 w 1717675"/>
              <a:gd name="connsiteX1190" fmla="*/ 391912 w 1717675"/>
              <a:gd name="connsiteY1190" fmla="*/ 391912 w 1717675"/>
              <a:gd name="connsiteX1191" fmla="*/ 391912 w 1717675"/>
              <a:gd name="connsiteY1191" fmla="*/ 391912 w 1717675"/>
              <a:gd name="connsiteX1192" fmla="*/ 391912 w 1717675"/>
              <a:gd name="connsiteY1192" fmla="*/ 391912 w 1717675"/>
              <a:gd name="connsiteX1193" fmla="*/ 391912 w 1717675"/>
              <a:gd name="connsiteY1193" fmla="*/ 391912 w 1717675"/>
              <a:gd name="connsiteX1194" fmla="*/ 391912 w 1717675"/>
              <a:gd name="connsiteY1194" fmla="*/ 391912 w 1717675"/>
              <a:gd name="connsiteX1195" fmla="*/ 391912 w 1717675"/>
              <a:gd name="connsiteY1195" fmla="*/ 391912 w 1717675"/>
              <a:gd name="connsiteX1196" fmla="*/ 391912 w 1717675"/>
              <a:gd name="connsiteY1196" fmla="*/ 391912 w 1717675"/>
              <a:gd name="connsiteX1197" fmla="*/ 391912 w 1717675"/>
              <a:gd name="connsiteY1197" fmla="*/ 391912 w 1717675"/>
              <a:gd name="connsiteX1198" fmla="*/ 391912 w 1717675"/>
              <a:gd name="connsiteY1198" fmla="*/ 391912 w 1717675"/>
              <a:gd name="connsiteX1199" fmla="*/ 391912 w 1717675"/>
              <a:gd name="connsiteY1199" fmla="*/ 391912 w 1717675"/>
              <a:gd name="connsiteX1200" fmla="*/ 391912 w 1717675"/>
              <a:gd name="connsiteY1200" fmla="*/ 391912 w 1717675"/>
              <a:gd name="connsiteX1201" fmla="*/ 391912 w 1717675"/>
              <a:gd name="connsiteY1201" fmla="*/ 391912 w 1717675"/>
              <a:gd name="connsiteX1202" fmla="*/ 391912 w 1717675"/>
              <a:gd name="connsiteY1202" fmla="*/ 391912 w 1717675"/>
              <a:gd name="connsiteX1203" fmla="*/ 391912 w 1717675"/>
              <a:gd name="connsiteY1203" fmla="*/ 391912 w 1717675"/>
              <a:gd name="connsiteX1204" fmla="*/ 391912 w 1717675"/>
              <a:gd name="connsiteY1204" fmla="*/ 391912 w 1717675"/>
              <a:gd name="connsiteX1205" fmla="*/ 391912 w 1717675"/>
              <a:gd name="connsiteY1205" fmla="*/ 391912 w 1717675"/>
              <a:gd name="connsiteX1206" fmla="*/ 391912 w 1717675"/>
              <a:gd name="connsiteY1206" fmla="*/ 391912 w 1717675"/>
              <a:gd name="connsiteX1207" fmla="*/ 391912 w 1717675"/>
              <a:gd name="connsiteY1207" fmla="*/ 391912 w 1717675"/>
              <a:gd name="connsiteX1208" fmla="*/ 391912 w 1717675"/>
              <a:gd name="connsiteY1208" fmla="*/ 391912 w 1717675"/>
              <a:gd name="connsiteX1209" fmla="*/ 391912 w 1717675"/>
              <a:gd name="connsiteY1209" fmla="*/ 391912 w 1717675"/>
              <a:gd name="connsiteX1210" fmla="*/ 391912 w 1717675"/>
              <a:gd name="connsiteY1210" fmla="*/ 391912 w 1717675"/>
              <a:gd name="connsiteX1211" fmla="*/ 391912 w 1717675"/>
              <a:gd name="connsiteY1211" fmla="*/ 391912 w 1717675"/>
              <a:gd name="connsiteX1212" fmla="*/ 391912 w 1717675"/>
              <a:gd name="connsiteY1212" fmla="*/ 391912 w 1717675"/>
              <a:gd name="connsiteX1213" fmla="*/ 391912 w 1717675"/>
              <a:gd name="connsiteY1213" fmla="*/ 391912 w 1717675"/>
              <a:gd name="connsiteX1214" fmla="*/ 391912 w 1717675"/>
              <a:gd name="connsiteY1214" fmla="*/ 391912 w 1717675"/>
              <a:gd name="connsiteX1215" fmla="*/ 391912 w 1717675"/>
              <a:gd name="connsiteY1215" fmla="*/ 391912 w 1717675"/>
              <a:gd name="connsiteX1216" fmla="*/ 391912 w 1717675"/>
              <a:gd name="connsiteY1216" fmla="*/ 391912 w 1717675"/>
              <a:gd name="connsiteX1217" fmla="*/ 391912 w 1717675"/>
              <a:gd name="connsiteY1217" fmla="*/ 391912 w 1717675"/>
              <a:gd name="connsiteX1218" fmla="*/ 391912 w 1717675"/>
              <a:gd name="connsiteY1218" fmla="*/ 391912 w 1717675"/>
              <a:gd name="connsiteX1219" fmla="*/ 391912 w 1717675"/>
              <a:gd name="connsiteY1219" fmla="*/ 391912 w 1717675"/>
              <a:gd name="connsiteX1220" fmla="*/ 391912 w 1717675"/>
              <a:gd name="connsiteY1220" fmla="*/ 391912 w 1717675"/>
              <a:gd name="connsiteX1221" fmla="*/ 391912 w 1717675"/>
              <a:gd name="connsiteY1221" fmla="*/ 391912 w 1717675"/>
              <a:gd name="connsiteX1222" fmla="*/ 391912 w 1717675"/>
              <a:gd name="connsiteY1222" fmla="*/ 391912 w 1717675"/>
              <a:gd name="connsiteX1223" fmla="*/ 391912 w 1717675"/>
              <a:gd name="connsiteY1223" fmla="*/ 391912 w 1717675"/>
              <a:gd name="connsiteX1224" fmla="*/ 391912 w 1717675"/>
              <a:gd name="connsiteY1224" fmla="*/ 391912 w 1717675"/>
              <a:gd name="connsiteX1225" fmla="*/ 391912 w 1717675"/>
              <a:gd name="connsiteY1225" fmla="*/ 391912 w 1717675"/>
              <a:gd name="connsiteX1226" fmla="*/ 391912 w 1717675"/>
              <a:gd name="connsiteY1226" fmla="*/ 391912 w 1717675"/>
              <a:gd name="connsiteX1227" fmla="*/ 391912 w 1717675"/>
              <a:gd name="connsiteY1227" fmla="*/ 391912 w 1717675"/>
              <a:gd name="connsiteX1228" fmla="*/ 391912 w 1717675"/>
              <a:gd name="connsiteY1228" fmla="*/ 391912 w 1717675"/>
              <a:gd name="connsiteX1229" fmla="*/ 391912 w 1717675"/>
              <a:gd name="connsiteY1229" fmla="*/ 391912 w 1717675"/>
              <a:gd name="connsiteX1230" fmla="*/ 391912 w 1717675"/>
              <a:gd name="connsiteY1230" fmla="*/ 391912 w 1717675"/>
              <a:gd name="connsiteX1231" fmla="*/ 391912 w 1717675"/>
              <a:gd name="connsiteY1231" fmla="*/ 391912 w 1717675"/>
              <a:gd name="connsiteX1232" fmla="*/ 391912 w 1717675"/>
              <a:gd name="connsiteY1232" fmla="*/ 391912 w 1717675"/>
              <a:gd name="connsiteX1233" fmla="*/ 391912 w 1717675"/>
              <a:gd name="connsiteY1233" fmla="*/ 391912 w 1717675"/>
              <a:gd name="connsiteX1234" fmla="*/ 391912 w 1717675"/>
              <a:gd name="connsiteY1234" fmla="*/ 391912 w 1717675"/>
              <a:gd name="connsiteX1235" fmla="*/ 391912 w 1717675"/>
              <a:gd name="connsiteY1235" fmla="*/ 391912 w 1717675"/>
              <a:gd name="connsiteX1236" fmla="*/ 391912 w 1717675"/>
              <a:gd name="connsiteY1236" fmla="*/ 391912 w 1717675"/>
              <a:gd name="connsiteX1237" fmla="*/ 391912 w 1717675"/>
              <a:gd name="connsiteY1237" fmla="*/ 391912 w 1717675"/>
              <a:gd name="connsiteX1238" fmla="*/ 391912 w 1717675"/>
              <a:gd name="connsiteY1238" fmla="*/ 391912 w 1717675"/>
              <a:gd name="connsiteX1239" fmla="*/ 391912 w 1717675"/>
              <a:gd name="connsiteY1239" fmla="*/ 391912 w 1717675"/>
              <a:gd name="connsiteX1240" fmla="*/ 391912 w 1717675"/>
              <a:gd name="connsiteY1240" fmla="*/ 391912 w 1717675"/>
              <a:gd name="connsiteX1241" fmla="*/ 391912 w 1717675"/>
              <a:gd name="connsiteY1241" fmla="*/ 391912 w 1717675"/>
              <a:gd name="connsiteX1242" fmla="*/ 391912 w 1717675"/>
              <a:gd name="connsiteY1242" fmla="*/ 391912 w 1717675"/>
              <a:gd name="connsiteX1243" fmla="*/ 391912 w 1717675"/>
              <a:gd name="connsiteY1243" fmla="*/ 391912 w 1717675"/>
              <a:gd name="connsiteX1244" fmla="*/ 391912 w 1717675"/>
              <a:gd name="connsiteY1244" fmla="*/ 391912 w 1717675"/>
              <a:gd name="connsiteX1245" fmla="*/ 391912 w 1717675"/>
              <a:gd name="connsiteY1245" fmla="*/ 391912 w 1717675"/>
              <a:gd name="connsiteX1246" fmla="*/ 391912 w 1717675"/>
              <a:gd name="connsiteY1246" fmla="*/ 391912 w 1717675"/>
              <a:gd name="connsiteX1247" fmla="*/ 391912 w 1717675"/>
              <a:gd name="connsiteY1247" fmla="*/ 391912 w 1717675"/>
              <a:gd name="connsiteX1248" fmla="*/ 391912 w 1717675"/>
              <a:gd name="connsiteY1248" fmla="*/ 391912 w 1717675"/>
              <a:gd name="connsiteX1249" fmla="*/ 391912 w 1717675"/>
              <a:gd name="connsiteY1249" fmla="*/ 391912 w 1717675"/>
              <a:gd name="connsiteX1250" fmla="*/ 391912 w 1717675"/>
              <a:gd name="connsiteY1250" fmla="*/ 391912 w 1717675"/>
              <a:gd name="connsiteX1251" fmla="*/ 391912 w 1717675"/>
              <a:gd name="connsiteY1251" fmla="*/ 391912 w 1717675"/>
              <a:gd name="connsiteX1252" fmla="*/ 391912 w 1717675"/>
              <a:gd name="connsiteY1252" fmla="*/ 391912 w 1717675"/>
              <a:gd name="connsiteX1253" fmla="*/ 391912 w 1717675"/>
              <a:gd name="connsiteY1253" fmla="*/ 391912 w 1717675"/>
              <a:gd name="connsiteX1254" fmla="*/ 391912 w 1717675"/>
              <a:gd name="connsiteY1254" fmla="*/ 391912 w 1717675"/>
              <a:gd name="connsiteX1255" fmla="*/ 391912 w 1717675"/>
              <a:gd name="connsiteY1255" fmla="*/ 391912 w 1717675"/>
              <a:gd name="connsiteX1256" fmla="*/ 391912 w 1717675"/>
              <a:gd name="connsiteY1256" fmla="*/ 391912 w 1717675"/>
              <a:gd name="connsiteX1257" fmla="*/ 391912 w 1717675"/>
              <a:gd name="connsiteY1257" fmla="*/ 391912 w 1717675"/>
              <a:gd name="connsiteX1258" fmla="*/ 391912 w 1717675"/>
              <a:gd name="connsiteY1258" fmla="*/ 391912 w 1717675"/>
              <a:gd name="connsiteX1259" fmla="*/ 391912 w 1717675"/>
              <a:gd name="connsiteY1259" fmla="*/ 391912 w 1717675"/>
              <a:gd name="connsiteX1260" fmla="*/ 391912 w 1717675"/>
              <a:gd name="connsiteY1260" fmla="*/ 391912 w 1717675"/>
              <a:gd name="connsiteX1261" fmla="*/ 391912 w 1717675"/>
              <a:gd name="connsiteY1261" fmla="*/ 391912 w 1717675"/>
              <a:gd name="connsiteX1262" fmla="*/ 391912 w 1717675"/>
              <a:gd name="connsiteY1262" fmla="*/ 391912 w 1717675"/>
              <a:gd name="connsiteX1263" fmla="*/ 391912 w 1717675"/>
              <a:gd name="connsiteY1263" fmla="*/ 391912 w 1717675"/>
              <a:gd name="connsiteX1264" fmla="*/ 391912 w 1717675"/>
              <a:gd name="connsiteY1264" fmla="*/ 391912 w 1717675"/>
              <a:gd name="connsiteX1265" fmla="*/ 391912 w 1717675"/>
              <a:gd name="connsiteY1265" fmla="*/ 391912 w 1717675"/>
              <a:gd name="connsiteX1266" fmla="*/ 391912 w 1717675"/>
              <a:gd name="connsiteY1266" fmla="*/ 391912 w 1717675"/>
              <a:gd name="connsiteX1267" fmla="*/ 391912 w 1717675"/>
              <a:gd name="connsiteY1267" fmla="*/ 391912 w 1717675"/>
              <a:gd name="connsiteX1268" fmla="*/ 391912 w 1717675"/>
              <a:gd name="connsiteY1268" fmla="*/ 391912 w 1717675"/>
              <a:gd name="connsiteX1269" fmla="*/ 391912 w 1717675"/>
              <a:gd name="connsiteY1269" fmla="*/ 391912 w 1717675"/>
              <a:gd name="connsiteX1270" fmla="*/ 391912 w 1717675"/>
              <a:gd name="connsiteY1270" fmla="*/ 391912 w 1717675"/>
              <a:gd name="connsiteX1271" fmla="*/ 391912 w 1717675"/>
              <a:gd name="connsiteY1271" fmla="*/ 391912 w 1717675"/>
              <a:gd name="connsiteX1272" fmla="*/ 391912 w 1717675"/>
              <a:gd name="connsiteY1272" fmla="*/ 391912 w 1717675"/>
              <a:gd name="connsiteX1273" fmla="*/ 391912 w 1717675"/>
              <a:gd name="connsiteY1273" fmla="*/ 391912 w 1717675"/>
              <a:gd name="connsiteX1274" fmla="*/ 391912 w 1717675"/>
              <a:gd name="connsiteY1274" fmla="*/ 391912 w 1717675"/>
              <a:gd name="connsiteX1275" fmla="*/ 391912 w 1717675"/>
              <a:gd name="connsiteY1275" fmla="*/ 391912 w 1717675"/>
              <a:gd name="connsiteX1276" fmla="*/ 391912 w 1717675"/>
              <a:gd name="connsiteY1276" fmla="*/ 391912 w 1717675"/>
              <a:gd name="connsiteX1277" fmla="*/ 391912 w 1717675"/>
              <a:gd name="connsiteY1277" fmla="*/ 391912 w 1717675"/>
              <a:gd name="connsiteX1278" fmla="*/ 391912 w 1717675"/>
              <a:gd name="connsiteY1278" fmla="*/ 391912 w 1717675"/>
              <a:gd name="connsiteX1279" fmla="*/ 391912 w 1717675"/>
              <a:gd name="connsiteY1279" fmla="*/ 391912 w 1717675"/>
              <a:gd name="connsiteX1280" fmla="*/ 391912 w 1717675"/>
              <a:gd name="connsiteY1280" fmla="*/ 391912 w 1717675"/>
              <a:gd name="connsiteX1281" fmla="*/ 391912 w 1717675"/>
              <a:gd name="connsiteY1281" fmla="*/ 391912 w 1717675"/>
              <a:gd name="connsiteX1282" fmla="*/ 391912 w 1717675"/>
              <a:gd name="connsiteY1282" fmla="*/ 391912 w 1717675"/>
              <a:gd name="connsiteX1283" fmla="*/ 391912 w 1717675"/>
              <a:gd name="connsiteY1283" fmla="*/ 391912 w 1717675"/>
              <a:gd name="connsiteX1284" fmla="*/ 391912 w 1717675"/>
              <a:gd name="connsiteY1284" fmla="*/ 391912 w 1717675"/>
              <a:gd name="connsiteX1285" fmla="*/ 391912 w 1717675"/>
              <a:gd name="connsiteY1285" fmla="*/ 391912 w 1717675"/>
              <a:gd name="connsiteX1286" fmla="*/ 391912 w 1717675"/>
              <a:gd name="connsiteY1286" fmla="*/ 391912 w 1717675"/>
              <a:gd name="connsiteX1287" fmla="*/ 391912 w 1717675"/>
              <a:gd name="connsiteY1287" fmla="*/ 391912 w 1717675"/>
              <a:gd name="connsiteX1288" fmla="*/ 391912 w 1717675"/>
              <a:gd name="connsiteY1288" fmla="*/ 391912 w 1717675"/>
              <a:gd name="connsiteX1289" fmla="*/ 391912 w 1717675"/>
              <a:gd name="connsiteY1289" fmla="*/ 391912 w 1717675"/>
              <a:gd name="connsiteX1290" fmla="*/ 391912 w 1717675"/>
              <a:gd name="connsiteY1290" fmla="*/ 391912 w 1717675"/>
              <a:gd name="connsiteX1291" fmla="*/ 391912 w 1717675"/>
              <a:gd name="connsiteY1291" fmla="*/ 391912 w 1717675"/>
              <a:gd name="connsiteX1292" fmla="*/ 391912 w 1717675"/>
              <a:gd name="connsiteY1292" fmla="*/ 391912 w 1717675"/>
              <a:gd name="connsiteX1293" fmla="*/ 391912 w 1717675"/>
              <a:gd name="connsiteY1293" fmla="*/ 391912 w 1717675"/>
              <a:gd name="connsiteX1294" fmla="*/ 391912 w 1717675"/>
              <a:gd name="connsiteY1294" fmla="*/ 391912 w 1717675"/>
              <a:gd name="connsiteX1295" fmla="*/ 391912 w 1717675"/>
              <a:gd name="connsiteY1295" fmla="*/ 391912 w 1717675"/>
              <a:gd name="connsiteX1296" fmla="*/ 391912 w 1717675"/>
              <a:gd name="connsiteY1296" fmla="*/ 391912 w 1717675"/>
              <a:gd name="connsiteX1297" fmla="*/ 391912 w 1717675"/>
              <a:gd name="connsiteY1297" fmla="*/ 391912 w 1717675"/>
              <a:gd name="connsiteX1298" fmla="*/ 391912 w 1717675"/>
              <a:gd name="connsiteY1298" fmla="*/ 391912 w 1717675"/>
              <a:gd name="connsiteX1299" fmla="*/ 391912 w 1717675"/>
              <a:gd name="connsiteY1299" fmla="*/ 391912 w 1717675"/>
              <a:gd name="connsiteX1300" fmla="*/ 391912 w 1717675"/>
              <a:gd name="connsiteY1300" fmla="*/ 391912 w 1717675"/>
              <a:gd name="connsiteX1301" fmla="*/ 391912 w 1717675"/>
              <a:gd name="connsiteY1301" fmla="*/ 391912 w 1717675"/>
              <a:gd name="connsiteX1302" fmla="*/ 391912 w 1717675"/>
              <a:gd name="connsiteY1302" fmla="*/ 391912 w 1717675"/>
              <a:gd name="connsiteX1303" fmla="*/ 391912 w 1717675"/>
              <a:gd name="connsiteY1303" fmla="*/ 391912 w 1717675"/>
              <a:gd name="connsiteX1304" fmla="*/ 391912 w 1717675"/>
              <a:gd name="connsiteY1304" fmla="*/ 391912 w 1717675"/>
              <a:gd name="connsiteX1305" fmla="*/ 391912 w 1717675"/>
              <a:gd name="connsiteY1305" fmla="*/ 391912 w 1717675"/>
              <a:gd name="connsiteX1306" fmla="*/ 391912 w 1717675"/>
              <a:gd name="connsiteY1306" fmla="*/ 391912 w 1717675"/>
              <a:gd name="connsiteX1307" fmla="*/ 391912 w 1717675"/>
              <a:gd name="connsiteY1307" fmla="*/ 391912 w 1717675"/>
              <a:gd name="connsiteX1308" fmla="*/ 391912 w 1717675"/>
              <a:gd name="connsiteY1308" fmla="*/ 391912 w 1717675"/>
              <a:gd name="connsiteX1309" fmla="*/ 391912 w 1717675"/>
              <a:gd name="connsiteY1309" fmla="*/ 391912 w 1717675"/>
              <a:gd name="connsiteX1310" fmla="*/ 391912 w 1717675"/>
              <a:gd name="connsiteY1310" fmla="*/ 391912 w 1717675"/>
              <a:gd name="connsiteX1311" fmla="*/ 391912 w 1717675"/>
              <a:gd name="connsiteY1311" fmla="*/ 391912 w 1717675"/>
              <a:gd name="connsiteX1312" fmla="*/ 391912 w 1717675"/>
              <a:gd name="connsiteY1312" fmla="*/ 391912 w 1717675"/>
              <a:gd name="connsiteX1313" fmla="*/ 391912 w 1717675"/>
              <a:gd name="connsiteY1313" fmla="*/ 391912 w 1717675"/>
              <a:gd name="connsiteX1314" fmla="*/ 391912 w 1717675"/>
              <a:gd name="connsiteY1314" fmla="*/ 391912 w 1717675"/>
              <a:gd name="connsiteX1315" fmla="*/ 391912 w 1717675"/>
              <a:gd name="connsiteY1315" fmla="*/ 391912 w 1717675"/>
              <a:gd name="connsiteX1316" fmla="*/ 391912 w 1717675"/>
              <a:gd name="connsiteY1316" fmla="*/ 391912 w 1717675"/>
              <a:gd name="connsiteX1317" fmla="*/ 391912 w 1717675"/>
              <a:gd name="connsiteY1317" fmla="*/ 391912 w 1717675"/>
              <a:gd name="connsiteX1318" fmla="*/ 391912 w 1717675"/>
              <a:gd name="connsiteY1318" fmla="*/ 391912 w 1717675"/>
              <a:gd name="connsiteX1319" fmla="*/ 391912 w 1717675"/>
              <a:gd name="connsiteY1319" fmla="*/ 391912 w 1717675"/>
              <a:gd name="connsiteX1320" fmla="*/ 391912 w 1717675"/>
              <a:gd name="connsiteY1320" fmla="*/ 391912 w 1717675"/>
              <a:gd name="connsiteX1321" fmla="*/ 391912 w 1717675"/>
              <a:gd name="connsiteY1321" fmla="*/ 391912 w 1717675"/>
              <a:gd name="connsiteX1322" fmla="*/ 391912 w 1717675"/>
              <a:gd name="connsiteY1322" fmla="*/ 391912 w 1717675"/>
              <a:gd name="connsiteX1323" fmla="*/ 391912 w 1717675"/>
              <a:gd name="connsiteY1323" fmla="*/ 391912 w 1717675"/>
              <a:gd name="connsiteX1324" fmla="*/ 391912 w 1717675"/>
              <a:gd name="connsiteY1324" fmla="*/ 391912 w 1717675"/>
              <a:gd name="connsiteX1325" fmla="*/ 391912 w 1717675"/>
              <a:gd name="connsiteY1325" fmla="*/ 391912 w 1717675"/>
              <a:gd name="connsiteX1326" fmla="*/ 391912 w 1717675"/>
              <a:gd name="connsiteY1326" fmla="*/ 391912 w 1717675"/>
              <a:gd name="connsiteX1327" fmla="*/ 391912 w 1717675"/>
              <a:gd name="connsiteY1327" fmla="*/ 391912 w 1717675"/>
              <a:gd name="connsiteX1328" fmla="*/ 391912 w 1717675"/>
              <a:gd name="connsiteY1328" fmla="*/ 391912 w 1717675"/>
              <a:gd name="connsiteX1329" fmla="*/ 391912 w 1717675"/>
              <a:gd name="connsiteY1329" fmla="*/ 391912 w 1717675"/>
              <a:gd name="connsiteX1330" fmla="*/ 391912 w 1717675"/>
              <a:gd name="connsiteY1330" fmla="*/ 391912 w 1717675"/>
              <a:gd name="connsiteX1331" fmla="*/ 391912 w 1717675"/>
              <a:gd name="connsiteY1331" fmla="*/ 391912 w 1717675"/>
              <a:gd name="connsiteX1332" fmla="*/ 391912 w 1717675"/>
              <a:gd name="connsiteY1332" fmla="*/ 391912 w 1717675"/>
              <a:gd name="connsiteX1333" fmla="*/ 391912 w 1717675"/>
              <a:gd name="connsiteY1333" fmla="*/ 391912 w 1717675"/>
              <a:gd name="connsiteX1334" fmla="*/ 391912 w 1717675"/>
              <a:gd name="connsiteY1334" fmla="*/ 391912 w 1717675"/>
              <a:gd name="connsiteX1335" fmla="*/ 391912 w 1717675"/>
              <a:gd name="connsiteY1335" fmla="*/ 391912 w 1717675"/>
              <a:gd name="connsiteX1336" fmla="*/ 391912 w 1717675"/>
              <a:gd name="connsiteY1336" fmla="*/ 391912 w 1717675"/>
              <a:gd name="connsiteX1337" fmla="*/ 391912 w 1717675"/>
              <a:gd name="connsiteY1337" fmla="*/ 391912 w 1717675"/>
              <a:gd name="connsiteX1338" fmla="*/ 391912 w 1717675"/>
              <a:gd name="connsiteY1338" fmla="*/ 391912 w 1717675"/>
              <a:gd name="connsiteX1339" fmla="*/ 391912 w 1717675"/>
              <a:gd name="connsiteY1339" fmla="*/ 391912 w 1717675"/>
              <a:gd name="connsiteX1340" fmla="*/ 391912 w 1717675"/>
              <a:gd name="connsiteY1340" fmla="*/ 391912 w 1717675"/>
              <a:gd name="connsiteX1341" fmla="*/ 391912 w 1717675"/>
              <a:gd name="connsiteY1341" fmla="*/ 391912 w 1717675"/>
              <a:gd name="connsiteX1342" fmla="*/ 391912 w 1717675"/>
              <a:gd name="connsiteY1342" fmla="*/ 391912 w 1717675"/>
              <a:gd name="connsiteX1343" fmla="*/ 391912 w 1717675"/>
              <a:gd name="connsiteY1343" fmla="*/ 391912 w 1717675"/>
              <a:gd name="connsiteX1344" fmla="*/ 391912 w 1717675"/>
              <a:gd name="connsiteY1344" fmla="*/ 391912 w 1717675"/>
              <a:gd name="connsiteX1345" fmla="*/ 391912 w 1717675"/>
              <a:gd name="connsiteY1345" fmla="*/ 391912 w 1717675"/>
              <a:gd name="connsiteX1346" fmla="*/ 391912 w 1717675"/>
              <a:gd name="connsiteY1346" fmla="*/ 391912 w 1717675"/>
              <a:gd name="connsiteX1347" fmla="*/ 391912 w 1717675"/>
              <a:gd name="connsiteY1347" fmla="*/ 391912 w 1717675"/>
              <a:gd name="connsiteX1348" fmla="*/ 391912 w 1717675"/>
              <a:gd name="connsiteY1348" fmla="*/ 391912 w 1717675"/>
              <a:gd name="connsiteX1349" fmla="*/ 391912 w 1717675"/>
              <a:gd name="connsiteY1349" fmla="*/ 391912 w 1717675"/>
              <a:gd name="connsiteX1350" fmla="*/ 391912 w 1717675"/>
              <a:gd name="connsiteY1350" fmla="*/ 391912 w 1717675"/>
              <a:gd name="connsiteX1351" fmla="*/ 391912 w 1717675"/>
              <a:gd name="connsiteY1351" fmla="*/ 391912 w 1717675"/>
              <a:gd name="connsiteX1352" fmla="*/ 391912 w 1717675"/>
              <a:gd name="connsiteY1352" fmla="*/ 391912 w 1717675"/>
              <a:gd name="connsiteX1353" fmla="*/ 391912 w 1717675"/>
              <a:gd name="connsiteY1353" fmla="*/ 391912 w 1717675"/>
              <a:gd name="connsiteX1354" fmla="*/ 391912 w 1717675"/>
              <a:gd name="connsiteY1354" fmla="*/ 391912 w 1717675"/>
              <a:gd name="connsiteX1355" fmla="*/ 391912 w 1717675"/>
              <a:gd name="connsiteY1355" fmla="*/ 391912 w 1717675"/>
              <a:gd name="connsiteX1356" fmla="*/ 391912 w 1717675"/>
              <a:gd name="connsiteY1356" fmla="*/ 391912 w 1717675"/>
              <a:gd name="connsiteX1357" fmla="*/ 391912 w 1717675"/>
              <a:gd name="connsiteY1357" fmla="*/ 391912 w 1717675"/>
              <a:gd name="connsiteX1358" fmla="*/ 391912 w 1717675"/>
              <a:gd name="connsiteY1358" fmla="*/ 391912 w 1717675"/>
              <a:gd name="connsiteX1359" fmla="*/ 391912 w 1717675"/>
              <a:gd name="connsiteY1359" fmla="*/ 391912 w 1717675"/>
              <a:gd name="connsiteX1360" fmla="*/ 391912 w 1717675"/>
              <a:gd name="connsiteY1360" fmla="*/ 391912 w 1717675"/>
              <a:gd name="connsiteX1361" fmla="*/ 391912 w 1717675"/>
              <a:gd name="connsiteY1361" fmla="*/ 391912 w 1717675"/>
              <a:gd name="connsiteX1362" fmla="*/ 391912 w 1717675"/>
              <a:gd name="connsiteY1362" fmla="*/ 391912 w 1717675"/>
              <a:gd name="connsiteX1363" fmla="*/ 391912 w 1717675"/>
              <a:gd name="connsiteY1363" fmla="*/ 391912 w 1717675"/>
              <a:gd name="connsiteX1364" fmla="*/ 391912 w 1717675"/>
              <a:gd name="connsiteY1364" fmla="*/ 391912 w 1717675"/>
              <a:gd name="connsiteX1365" fmla="*/ 391912 w 1717675"/>
              <a:gd name="connsiteY1365" fmla="*/ 391912 w 1717675"/>
              <a:gd name="connsiteX1366" fmla="*/ 391912 w 1717675"/>
              <a:gd name="connsiteY1366" fmla="*/ 391912 w 1717675"/>
              <a:gd name="connsiteX1367" fmla="*/ 391912 w 1717675"/>
              <a:gd name="connsiteY1367" fmla="*/ 391912 w 1717675"/>
              <a:gd name="connsiteX1368" fmla="*/ 391912 w 1717675"/>
              <a:gd name="connsiteY1368" fmla="*/ 391912 w 1717675"/>
              <a:gd name="connsiteX1369" fmla="*/ 391912 w 1717675"/>
              <a:gd name="connsiteY1369" fmla="*/ 391912 w 1717675"/>
              <a:gd name="connsiteX1370" fmla="*/ 391912 w 1717675"/>
              <a:gd name="connsiteY1370" fmla="*/ 391912 w 1717675"/>
              <a:gd name="connsiteX1371" fmla="*/ 391912 w 1717675"/>
              <a:gd name="connsiteY1371" fmla="*/ 391912 w 1717675"/>
              <a:gd name="connsiteX1372" fmla="*/ 391912 w 1717675"/>
              <a:gd name="connsiteY1372" fmla="*/ 391912 w 1717675"/>
              <a:gd name="connsiteX1373" fmla="*/ 391912 w 1717675"/>
              <a:gd name="connsiteY1373" fmla="*/ 391912 w 1717675"/>
              <a:gd name="connsiteX1374" fmla="*/ 391912 w 1717675"/>
              <a:gd name="connsiteY1374" fmla="*/ 391912 w 1717675"/>
              <a:gd name="connsiteX1375" fmla="*/ 391912 w 1717675"/>
              <a:gd name="connsiteY1375" fmla="*/ 391912 w 1717675"/>
              <a:gd name="connsiteX1376" fmla="*/ 391912 w 1717675"/>
              <a:gd name="connsiteY1376" fmla="*/ 391912 w 1717675"/>
              <a:gd name="connsiteX1377" fmla="*/ 391912 w 1717675"/>
              <a:gd name="connsiteY1377" fmla="*/ 391912 w 1717675"/>
              <a:gd name="connsiteX1378" fmla="*/ 391912 w 1717675"/>
              <a:gd name="connsiteY1378" fmla="*/ 391912 w 1717675"/>
              <a:gd name="connsiteX1379" fmla="*/ 391912 w 1717675"/>
              <a:gd name="connsiteY1379" fmla="*/ 391912 w 1717675"/>
              <a:gd name="connsiteX1380" fmla="*/ 391912 w 1717675"/>
              <a:gd name="connsiteY1380" fmla="*/ 391912 w 1717675"/>
              <a:gd name="connsiteX1381" fmla="*/ 391912 w 1717675"/>
              <a:gd name="connsiteY1381" fmla="*/ 391912 w 1717675"/>
              <a:gd name="connsiteX1382" fmla="*/ 391912 w 1717675"/>
              <a:gd name="connsiteY1382" fmla="*/ 391912 w 1717675"/>
              <a:gd name="connsiteX1383" fmla="*/ 391912 w 1717675"/>
              <a:gd name="connsiteY1383" fmla="*/ 391912 w 1717675"/>
              <a:gd name="connsiteX1384" fmla="*/ 391912 w 1717675"/>
              <a:gd name="connsiteY1384" fmla="*/ 391912 w 1717675"/>
              <a:gd name="connsiteX1385" fmla="*/ 391912 w 1717675"/>
              <a:gd name="connsiteY1385" fmla="*/ 391912 w 1717675"/>
              <a:gd name="connsiteX1386" fmla="*/ 391912 w 1717675"/>
              <a:gd name="connsiteY1386" fmla="*/ 391912 w 1717675"/>
              <a:gd name="connsiteX1387" fmla="*/ 391912 w 1717675"/>
              <a:gd name="connsiteY1387" fmla="*/ 391912 w 1717675"/>
              <a:gd name="connsiteX1388" fmla="*/ 391912 w 1717675"/>
              <a:gd name="connsiteY1388" fmla="*/ 391912 w 1717675"/>
              <a:gd name="connsiteX1389" fmla="*/ 391912 w 1717675"/>
              <a:gd name="connsiteY1389" fmla="*/ 391912 w 1717675"/>
              <a:gd name="connsiteX1390" fmla="*/ 391912 w 1717675"/>
              <a:gd name="connsiteY1390" fmla="*/ 391912 w 1717675"/>
              <a:gd name="connsiteX1391" fmla="*/ 391912 w 1717675"/>
              <a:gd name="connsiteY1391" fmla="*/ 391912 w 1717675"/>
              <a:gd name="connsiteX1392" fmla="*/ 391912 w 1717675"/>
              <a:gd name="connsiteY1392" fmla="*/ 391912 w 1717675"/>
              <a:gd name="connsiteX1393" fmla="*/ 391912 w 1717675"/>
              <a:gd name="connsiteY1393" fmla="*/ 391912 w 1717675"/>
              <a:gd name="connsiteX1394" fmla="*/ 391912 w 1717675"/>
              <a:gd name="connsiteY1394" fmla="*/ 391912 w 1717675"/>
              <a:gd name="connsiteX1395" fmla="*/ 391912 w 1717675"/>
              <a:gd name="connsiteY1395" fmla="*/ 391912 w 1717675"/>
              <a:gd name="connsiteX1396" fmla="*/ 391912 w 1717675"/>
              <a:gd name="connsiteY1396" fmla="*/ 391912 w 1717675"/>
              <a:gd name="connsiteX1397" fmla="*/ 391912 w 1717675"/>
              <a:gd name="connsiteY1397" fmla="*/ 391912 w 1717675"/>
              <a:gd name="connsiteX1398" fmla="*/ 391912 w 1717675"/>
              <a:gd name="connsiteY1398" fmla="*/ 391912 w 1717675"/>
              <a:gd name="connsiteX1399" fmla="*/ 391912 w 1717675"/>
              <a:gd name="connsiteY1399" fmla="*/ 391912 w 1717675"/>
              <a:gd name="connsiteX1400" fmla="*/ 391912 w 1717675"/>
              <a:gd name="connsiteY1400" fmla="*/ 391912 w 1717675"/>
              <a:gd name="connsiteX1401" fmla="*/ 391912 w 1717675"/>
              <a:gd name="connsiteY1401" fmla="*/ 391912 w 1717675"/>
              <a:gd name="connsiteX1402" fmla="*/ 391912 w 1717675"/>
              <a:gd name="connsiteY1402" fmla="*/ 391912 w 1717675"/>
              <a:gd name="connsiteX1403" fmla="*/ 391912 w 1717675"/>
              <a:gd name="connsiteY1403" fmla="*/ 391912 w 1717675"/>
              <a:gd name="connsiteX1404" fmla="*/ 391912 w 1717675"/>
              <a:gd name="connsiteY1404" fmla="*/ 391912 w 1717675"/>
              <a:gd name="connsiteX1405" fmla="*/ 391912 w 1717675"/>
              <a:gd name="connsiteY1405" fmla="*/ 391912 w 1717675"/>
              <a:gd name="connsiteX1406" fmla="*/ 391912 w 1717675"/>
              <a:gd name="connsiteY1406" fmla="*/ 391912 w 1717675"/>
              <a:gd name="connsiteX1407" fmla="*/ 391912 w 1717675"/>
              <a:gd name="connsiteY1407" fmla="*/ 391912 w 1717675"/>
              <a:gd name="connsiteX1408" fmla="*/ 391912 w 1717675"/>
              <a:gd name="connsiteY1408" fmla="*/ 391912 w 1717675"/>
              <a:gd name="connsiteX1409" fmla="*/ 391912 w 1717675"/>
              <a:gd name="connsiteY1409" fmla="*/ 391912 w 1717675"/>
              <a:gd name="connsiteX1410" fmla="*/ 391912 w 1717675"/>
              <a:gd name="connsiteY1410" fmla="*/ 391912 w 1717675"/>
              <a:gd name="connsiteX1411" fmla="*/ 391912 w 1717675"/>
              <a:gd name="connsiteY1411" fmla="*/ 391912 w 1717675"/>
              <a:gd name="connsiteX1412" fmla="*/ 391912 w 1717675"/>
              <a:gd name="connsiteY1412" fmla="*/ 391912 w 1717675"/>
              <a:gd name="connsiteX1413" fmla="*/ 391912 w 1717675"/>
              <a:gd name="connsiteY1413" fmla="*/ 391912 w 1717675"/>
              <a:gd name="connsiteX1414" fmla="*/ 391912 w 1717675"/>
              <a:gd name="connsiteY1414" fmla="*/ 391912 w 1717675"/>
              <a:gd name="connsiteX1415" fmla="*/ 391912 w 1717675"/>
              <a:gd name="connsiteY1415" fmla="*/ 391912 w 1717675"/>
              <a:gd name="connsiteX1416" fmla="*/ 391912 w 1717675"/>
              <a:gd name="connsiteY1416" fmla="*/ 391912 w 1717675"/>
              <a:gd name="connsiteX1417" fmla="*/ 391912 w 1717675"/>
              <a:gd name="connsiteY1417" fmla="*/ 391912 w 1717675"/>
              <a:gd name="connsiteX1418" fmla="*/ 391912 w 1717675"/>
              <a:gd name="connsiteY1418" fmla="*/ 391912 w 1717675"/>
              <a:gd name="connsiteX1419" fmla="*/ 391912 w 1717675"/>
              <a:gd name="connsiteY1419" fmla="*/ 391912 w 1717675"/>
              <a:gd name="connsiteX1420" fmla="*/ 391912 w 1717675"/>
              <a:gd name="connsiteY1420" fmla="*/ 391912 w 1717675"/>
              <a:gd name="connsiteX1421" fmla="*/ 391912 w 1717675"/>
              <a:gd name="connsiteY1421" fmla="*/ 391912 w 1717675"/>
              <a:gd name="connsiteX1422" fmla="*/ 391912 w 1717675"/>
              <a:gd name="connsiteY1422" fmla="*/ 391912 w 1717675"/>
              <a:gd name="connsiteX1423" fmla="*/ 391912 w 1717675"/>
              <a:gd name="connsiteY1423" fmla="*/ 391912 w 1717675"/>
              <a:gd name="connsiteX1424" fmla="*/ 391912 w 1717675"/>
              <a:gd name="connsiteY1424" fmla="*/ 391912 w 1717675"/>
              <a:gd name="connsiteX1425" fmla="*/ 391912 w 1717675"/>
              <a:gd name="connsiteY1425" fmla="*/ 391912 w 1717675"/>
              <a:gd name="connsiteX1426" fmla="*/ 391912 w 1717675"/>
              <a:gd name="connsiteY1426" fmla="*/ 391912 w 1717675"/>
              <a:gd name="connsiteX1427" fmla="*/ 391912 w 1717675"/>
              <a:gd name="connsiteY1427" fmla="*/ 391912 w 1717675"/>
              <a:gd name="connsiteX1428" fmla="*/ 391912 w 1717675"/>
              <a:gd name="connsiteY1428" fmla="*/ 391912 w 1717675"/>
              <a:gd name="connsiteX1429" fmla="*/ 391912 w 1717675"/>
              <a:gd name="connsiteY1429" fmla="*/ 391912 w 1717675"/>
              <a:gd name="connsiteX1430" fmla="*/ 391912 w 1717675"/>
              <a:gd name="connsiteY1430" fmla="*/ 391912 w 1717675"/>
              <a:gd name="connsiteX1431" fmla="*/ 391912 w 1717675"/>
              <a:gd name="connsiteY1431" fmla="*/ 391912 w 1717675"/>
              <a:gd name="connsiteX1432" fmla="*/ 391912 w 1717675"/>
              <a:gd name="connsiteY1432" fmla="*/ 391912 w 1717675"/>
              <a:gd name="connsiteX1433" fmla="*/ 391912 w 1717675"/>
              <a:gd name="connsiteY1433" fmla="*/ 391912 w 1717675"/>
              <a:gd name="connsiteX1434" fmla="*/ 391912 w 1717675"/>
              <a:gd name="connsiteY1434" fmla="*/ 391912 w 1717675"/>
              <a:gd name="connsiteX1435" fmla="*/ 391912 w 1717675"/>
              <a:gd name="connsiteY1435" fmla="*/ 391912 w 1717675"/>
              <a:gd name="connsiteX1436" fmla="*/ 391912 w 1717675"/>
              <a:gd name="connsiteY1436" fmla="*/ 391912 w 1717675"/>
              <a:gd name="connsiteX1437" fmla="*/ 391912 w 1717675"/>
              <a:gd name="connsiteY1437" fmla="*/ 391912 w 1717675"/>
              <a:gd name="connsiteX1438" fmla="*/ 391912 w 1717675"/>
              <a:gd name="connsiteY1438" fmla="*/ 391912 w 1717675"/>
              <a:gd name="connsiteX1439" fmla="*/ 391912 w 1717675"/>
              <a:gd name="connsiteY1439" fmla="*/ 391912 w 1717675"/>
              <a:gd name="connsiteX1440" fmla="*/ 391912 w 1717675"/>
              <a:gd name="connsiteY1440" fmla="*/ 391912 w 1717675"/>
              <a:gd name="connsiteX1441" fmla="*/ 391912 w 1717675"/>
              <a:gd name="connsiteY1441" fmla="*/ 391912 w 1717675"/>
              <a:gd name="connsiteX1442" fmla="*/ 391912 w 1717675"/>
              <a:gd name="connsiteY1442" fmla="*/ 391912 w 1717675"/>
              <a:gd name="connsiteX1443" fmla="*/ 391912 w 1717675"/>
              <a:gd name="connsiteY1443" fmla="*/ 391912 w 1717675"/>
              <a:gd name="connsiteX1444" fmla="*/ 391912 w 1717675"/>
              <a:gd name="connsiteY1444" fmla="*/ 391912 w 1717675"/>
              <a:gd name="connsiteX1445" fmla="*/ 391912 w 1717675"/>
              <a:gd name="connsiteY1445" fmla="*/ 391912 w 1717675"/>
              <a:gd name="connsiteX1446" fmla="*/ 391912 w 1717675"/>
              <a:gd name="connsiteY1446" fmla="*/ 391912 w 1717675"/>
              <a:gd name="connsiteX1447" fmla="*/ 391912 w 1717675"/>
              <a:gd name="connsiteY1447" fmla="*/ 391912 w 1717675"/>
              <a:gd name="connsiteX1448" fmla="*/ 391912 w 1717675"/>
              <a:gd name="connsiteY1448" fmla="*/ 391912 w 1717675"/>
              <a:gd name="connsiteX1449" fmla="*/ 391912 w 1717675"/>
              <a:gd name="connsiteY1449" fmla="*/ 391912 w 1717675"/>
              <a:gd name="connsiteX1450" fmla="*/ 391912 w 1717675"/>
              <a:gd name="connsiteY1450" fmla="*/ 391912 w 1717675"/>
              <a:gd name="connsiteX1451" fmla="*/ 391912 w 1717675"/>
              <a:gd name="connsiteY1451" fmla="*/ 391912 w 1717675"/>
              <a:gd name="connsiteX1452" fmla="*/ 391912 w 1717675"/>
              <a:gd name="connsiteY1452" fmla="*/ 391912 w 1717675"/>
              <a:gd name="connsiteX1453" fmla="*/ 391912 w 1717675"/>
              <a:gd name="connsiteY1453" fmla="*/ 391912 w 1717675"/>
              <a:gd name="connsiteX1454" fmla="*/ 391912 w 1717675"/>
              <a:gd name="connsiteY1454" fmla="*/ 391912 w 1717675"/>
              <a:gd name="connsiteX1455" fmla="*/ 391912 w 1717675"/>
              <a:gd name="connsiteY1455" fmla="*/ 391912 w 1717675"/>
              <a:gd name="connsiteX1456" fmla="*/ 391912 w 1717675"/>
              <a:gd name="connsiteY1456" fmla="*/ 391912 w 1717675"/>
              <a:gd name="connsiteX1457" fmla="*/ 391912 w 1717675"/>
              <a:gd name="connsiteY1457" fmla="*/ 391912 w 1717675"/>
              <a:gd name="connsiteX1458" fmla="*/ 391912 w 1717675"/>
              <a:gd name="connsiteY1458" fmla="*/ 391912 w 1717675"/>
              <a:gd name="connsiteX1459" fmla="*/ 391912 w 1717675"/>
              <a:gd name="connsiteY1459" fmla="*/ 391912 w 1717675"/>
              <a:gd name="connsiteX1460" fmla="*/ 391912 w 1717675"/>
              <a:gd name="connsiteY1460" fmla="*/ 391912 w 1717675"/>
              <a:gd name="connsiteX1461" fmla="*/ 391912 w 1717675"/>
              <a:gd name="connsiteY1461" fmla="*/ 391912 w 1717675"/>
              <a:gd name="connsiteX1462" fmla="*/ 391912 w 1717675"/>
              <a:gd name="connsiteY1462" fmla="*/ 391912 w 1717675"/>
              <a:gd name="connsiteX1463" fmla="*/ 391912 w 1717675"/>
              <a:gd name="connsiteY1463" fmla="*/ 391912 w 1717675"/>
              <a:gd name="connsiteX1464" fmla="*/ 391912 w 1717675"/>
              <a:gd name="connsiteY1464" fmla="*/ 391912 w 1717675"/>
              <a:gd name="connsiteX1465" fmla="*/ 391912 w 1717675"/>
              <a:gd name="connsiteY1465" fmla="*/ 391912 w 1717675"/>
              <a:gd name="connsiteX1466" fmla="*/ 391912 w 1717675"/>
              <a:gd name="connsiteY1466" fmla="*/ 391912 w 1717675"/>
              <a:gd name="connsiteX1467" fmla="*/ 391912 w 1717675"/>
              <a:gd name="connsiteY1467" fmla="*/ 391912 w 1717675"/>
              <a:gd name="connsiteX1468" fmla="*/ 391912 w 1717675"/>
              <a:gd name="connsiteY1468" fmla="*/ 391912 w 1717675"/>
              <a:gd name="connsiteX1469" fmla="*/ 391912 w 1717675"/>
              <a:gd name="connsiteY1469" fmla="*/ 391912 w 1717675"/>
              <a:gd name="connsiteX1470" fmla="*/ 391912 w 1717675"/>
              <a:gd name="connsiteY1470" fmla="*/ 391912 w 1717675"/>
              <a:gd name="connsiteX1471" fmla="*/ 391912 w 1717675"/>
              <a:gd name="connsiteY1471" fmla="*/ 391912 w 1717675"/>
              <a:gd name="connsiteX1472" fmla="*/ 391912 w 1717675"/>
              <a:gd name="connsiteY1472" fmla="*/ 391912 w 1717675"/>
              <a:gd name="connsiteX1473" fmla="*/ 391912 w 1717675"/>
              <a:gd name="connsiteY1473" fmla="*/ 391912 w 1717675"/>
              <a:gd name="connsiteX1474" fmla="*/ 391912 w 1717675"/>
              <a:gd name="connsiteY1474" fmla="*/ 391912 w 1717675"/>
              <a:gd name="connsiteX1475" fmla="*/ 391912 w 1717675"/>
              <a:gd name="connsiteY1475" fmla="*/ 391912 w 1717675"/>
              <a:gd name="connsiteX1476" fmla="*/ 391912 w 1717675"/>
              <a:gd name="connsiteY1476" fmla="*/ 391912 w 1717675"/>
              <a:gd name="connsiteX1477" fmla="*/ 391912 w 1717675"/>
              <a:gd name="connsiteY1477" fmla="*/ 391912 w 1717675"/>
              <a:gd name="connsiteX1478" fmla="*/ 391912 w 1717675"/>
              <a:gd name="connsiteY1478" fmla="*/ 391912 w 1717675"/>
              <a:gd name="connsiteX1479" fmla="*/ 391912 w 1717675"/>
              <a:gd name="connsiteY1479" fmla="*/ 391912 w 1717675"/>
              <a:gd name="connsiteX1480" fmla="*/ 391912 w 1717675"/>
              <a:gd name="connsiteY1480" fmla="*/ 391912 w 1717675"/>
              <a:gd name="connsiteX1481" fmla="*/ 391912 w 1717675"/>
              <a:gd name="connsiteY1481" fmla="*/ 391912 w 1717675"/>
              <a:gd name="connsiteX1482" fmla="*/ 391912 w 1717675"/>
              <a:gd name="connsiteY1482" fmla="*/ 391912 w 1717675"/>
              <a:gd name="connsiteX1483" fmla="*/ 391912 w 1717675"/>
              <a:gd name="connsiteY1483" fmla="*/ 391912 w 1717675"/>
              <a:gd name="connsiteX1484" fmla="*/ 391912 w 1717675"/>
              <a:gd name="connsiteY1484" fmla="*/ 391912 w 1717675"/>
              <a:gd name="connsiteX1485" fmla="*/ 391912 w 1717675"/>
              <a:gd name="connsiteY1485" fmla="*/ 391912 w 1717675"/>
              <a:gd name="connsiteX1486" fmla="*/ 391912 w 1717675"/>
              <a:gd name="connsiteY1486" fmla="*/ 391912 w 1717675"/>
              <a:gd name="connsiteX1487" fmla="*/ 391912 w 1717675"/>
              <a:gd name="connsiteY1487" fmla="*/ 391912 w 1717675"/>
              <a:gd name="connsiteX1488" fmla="*/ 391912 w 1717675"/>
              <a:gd name="connsiteY1488" fmla="*/ 391912 w 1717675"/>
              <a:gd name="connsiteX1489" fmla="*/ 391912 w 1717675"/>
              <a:gd name="connsiteY1489" fmla="*/ 391912 w 1717675"/>
              <a:gd name="connsiteX1490" fmla="*/ 391912 w 1717675"/>
              <a:gd name="connsiteY1490" fmla="*/ 391912 w 1717675"/>
              <a:gd name="connsiteX1491" fmla="*/ 391912 w 1717675"/>
              <a:gd name="connsiteY1491" fmla="*/ 391912 w 1717675"/>
              <a:gd name="connsiteX1492" fmla="*/ 391912 w 1717675"/>
              <a:gd name="connsiteY1492" fmla="*/ 391912 w 1717675"/>
              <a:gd name="connsiteX1493" fmla="*/ 391912 w 1717675"/>
              <a:gd name="connsiteY1493" fmla="*/ 391912 w 1717675"/>
              <a:gd name="connsiteX1494" fmla="*/ 391912 w 1717675"/>
              <a:gd name="connsiteY1494" fmla="*/ 391912 w 1717675"/>
              <a:gd name="connsiteX1495" fmla="*/ 391912 w 1717675"/>
              <a:gd name="connsiteY1495" fmla="*/ 391912 w 1717675"/>
              <a:gd name="connsiteX1496" fmla="*/ 391912 w 1717675"/>
              <a:gd name="connsiteY1496" fmla="*/ 391912 w 1717675"/>
              <a:gd name="connsiteX1497" fmla="*/ 391912 w 1717675"/>
              <a:gd name="connsiteY1497" fmla="*/ 391912 w 1717675"/>
              <a:gd name="connsiteX1498" fmla="*/ 391912 w 1717675"/>
              <a:gd name="connsiteY1498" fmla="*/ 391912 w 1717675"/>
              <a:gd name="connsiteX1499" fmla="*/ 391912 w 1717675"/>
              <a:gd name="connsiteY1499" fmla="*/ 391912 w 1717675"/>
              <a:gd name="connsiteX1500" fmla="*/ 391912 w 1717675"/>
              <a:gd name="connsiteY1500" fmla="*/ 391912 w 1717675"/>
              <a:gd name="connsiteX1501" fmla="*/ 391912 w 1717675"/>
              <a:gd name="connsiteY1501" fmla="*/ 391912 w 1717675"/>
              <a:gd name="connsiteX1502" fmla="*/ 391912 w 1717675"/>
              <a:gd name="connsiteY1502" fmla="*/ 391912 w 1717675"/>
              <a:gd name="connsiteX1503" fmla="*/ 391912 w 1717675"/>
              <a:gd name="connsiteY1503" fmla="*/ 391912 w 1717675"/>
              <a:gd name="connsiteX1504" fmla="*/ 391912 w 1717675"/>
              <a:gd name="connsiteY1504" fmla="*/ 391912 w 1717675"/>
              <a:gd name="connsiteX1505" fmla="*/ 391912 w 1717675"/>
              <a:gd name="connsiteY1505" fmla="*/ 391912 w 1717675"/>
              <a:gd name="connsiteX1506" fmla="*/ 391912 w 1717675"/>
              <a:gd name="connsiteY1506" fmla="*/ 391912 w 1717675"/>
              <a:gd name="connsiteX1507" fmla="*/ 391912 w 1717675"/>
              <a:gd name="connsiteY1507" fmla="*/ 391912 w 1717675"/>
              <a:gd name="connsiteX1508" fmla="*/ 391912 w 1717675"/>
              <a:gd name="connsiteY1508" fmla="*/ 391912 w 1717675"/>
              <a:gd name="connsiteX1509" fmla="*/ 391912 w 1717675"/>
              <a:gd name="connsiteY1509" fmla="*/ 391912 w 1717675"/>
              <a:gd name="connsiteX1510" fmla="*/ 391912 w 1717675"/>
              <a:gd name="connsiteY1510" fmla="*/ 391912 w 1717675"/>
              <a:gd name="connsiteX1511" fmla="*/ 391912 w 1717675"/>
              <a:gd name="connsiteY1511" fmla="*/ 391912 w 1717675"/>
              <a:gd name="connsiteX1512" fmla="*/ 391912 w 1717675"/>
              <a:gd name="connsiteY1512" fmla="*/ 391912 w 1717675"/>
              <a:gd name="connsiteX1513" fmla="*/ 391912 w 1717675"/>
              <a:gd name="connsiteY1513" fmla="*/ 391912 w 1717675"/>
              <a:gd name="connsiteX1514" fmla="*/ 391912 w 1717675"/>
              <a:gd name="connsiteY1514" fmla="*/ 391912 w 1717675"/>
              <a:gd name="connsiteX1515" fmla="*/ 391912 w 1717675"/>
              <a:gd name="connsiteY1515" fmla="*/ 391912 w 1717675"/>
              <a:gd name="connsiteX1516" fmla="*/ 391912 w 1717675"/>
              <a:gd name="connsiteY1516" fmla="*/ 391912 w 1717675"/>
              <a:gd name="connsiteX1517" fmla="*/ 391912 w 1717675"/>
              <a:gd name="connsiteY1517" fmla="*/ 391912 w 1717675"/>
              <a:gd name="connsiteX1518" fmla="*/ 391912 w 1717675"/>
              <a:gd name="connsiteY1518" fmla="*/ 391912 w 1717675"/>
              <a:gd name="connsiteX1519" fmla="*/ 391912 w 1717675"/>
              <a:gd name="connsiteY1519" fmla="*/ 391912 w 1717675"/>
              <a:gd name="connsiteX1520" fmla="*/ 391912 w 1717675"/>
              <a:gd name="connsiteY1520" fmla="*/ 391912 w 1717675"/>
              <a:gd name="connsiteX1521" fmla="*/ 391912 w 1717675"/>
              <a:gd name="connsiteY1521" fmla="*/ 391912 w 1717675"/>
              <a:gd name="connsiteX1522" fmla="*/ 391912 w 1717675"/>
              <a:gd name="connsiteY1522" fmla="*/ 391912 w 1717675"/>
              <a:gd name="connsiteX1523" fmla="*/ 391912 w 1717675"/>
              <a:gd name="connsiteY1523" fmla="*/ 391912 w 1717675"/>
              <a:gd name="connsiteX1524" fmla="*/ 391912 w 1717675"/>
              <a:gd name="connsiteY1524" fmla="*/ 391912 w 1717675"/>
              <a:gd name="connsiteX1525" fmla="*/ 391912 w 1717675"/>
              <a:gd name="connsiteY1525" fmla="*/ 391912 w 1717675"/>
              <a:gd name="connsiteX1526" fmla="*/ 391912 w 1717675"/>
              <a:gd name="connsiteY1526" fmla="*/ 391912 w 1717675"/>
              <a:gd name="connsiteX1527" fmla="*/ 391912 w 1717675"/>
              <a:gd name="connsiteY1527" fmla="*/ 391912 w 1717675"/>
              <a:gd name="connsiteX1528" fmla="*/ 391912 w 1717675"/>
              <a:gd name="connsiteY1528" fmla="*/ 391912 w 1717675"/>
              <a:gd name="connsiteX1529" fmla="*/ 391912 w 1717675"/>
              <a:gd name="connsiteY1529" fmla="*/ 391912 w 1717675"/>
              <a:gd name="connsiteX1530" fmla="*/ 391912 w 1717675"/>
              <a:gd name="connsiteY1530" fmla="*/ 391912 w 1717675"/>
              <a:gd name="connsiteX1531" fmla="*/ 391912 w 1717675"/>
              <a:gd name="connsiteY1531" fmla="*/ 391912 w 1717675"/>
              <a:gd name="connsiteX1532" fmla="*/ 391912 w 1717675"/>
              <a:gd name="connsiteY1532" fmla="*/ 391912 w 1717675"/>
              <a:gd name="connsiteX1533" fmla="*/ 391912 w 1717675"/>
              <a:gd name="connsiteY1533" fmla="*/ 391912 w 1717675"/>
              <a:gd name="connsiteX1534" fmla="*/ 391912 w 1717675"/>
              <a:gd name="connsiteY1534" fmla="*/ 391912 w 1717675"/>
              <a:gd name="connsiteX1535" fmla="*/ 391912 w 1717675"/>
              <a:gd name="connsiteY1535" fmla="*/ 391912 w 1717675"/>
              <a:gd name="connsiteX1536" fmla="*/ 391912 w 1717675"/>
              <a:gd name="connsiteY1536" fmla="*/ 391912 w 1717675"/>
              <a:gd name="connsiteX1537" fmla="*/ 391912 w 1717675"/>
              <a:gd name="connsiteY1537" fmla="*/ 391912 w 1717675"/>
              <a:gd name="connsiteX1538" fmla="*/ 391912 w 1717675"/>
              <a:gd name="connsiteY1538" fmla="*/ 391912 w 1717675"/>
              <a:gd name="connsiteX1539" fmla="*/ 391912 w 1717675"/>
              <a:gd name="connsiteY1539" fmla="*/ 391912 w 1717675"/>
              <a:gd name="connsiteX1540" fmla="*/ 391912 w 1717675"/>
              <a:gd name="connsiteY1540" fmla="*/ 391912 w 1717675"/>
              <a:gd name="connsiteX1541" fmla="*/ 391912 w 1717675"/>
              <a:gd name="connsiteY1541" fmla="*/ 391912 w 1717675"/>
              <a:gd name="connsiteX1542" fmla="*/ 391912 w 1717675"/>
              <a:gd name="connsiteY1542" fmla="*/ 391912 w 1717675"/>
              <a:gd name="connsiteX1543" fmla="*/ 391912 w 1717675"/>
              <a:gd name="connsiteY1543" fmla="*/ 391912 w 1717675"/>
              <a:gd name="connsiteX1544" fmla="*/ 391912 w 1717675"/>
              <a:gd name="connsiteY1544" fmla="*/ 391912 w 1717675"/>
              <a:gd name="connsiteX1545" fmla="*/ 391912 w 1717675"/>
              <a:gd name="connsiteY1545" fmla="*/ 391912 w 1717675"/>
              <a:gd name="connsiteX1546" fmla="*/ 391912 w 1717675"/>
              <a:gd name="connsiteY1546" fmla="*/ 391912 w 1717675"/>
              <a:gd name="connsiteX1547" fmla="*/ 391912 w 1717675"/>
              <a:gd name="connsiteY1547" fmla="*/ 391912 w 1717675"/>
              <a:gd name="connsiteX1548" fmla="*/ 391912 w 1717675"/>
              <a:gd name="connsiteY1548" fmla="*/ 391912 w 1717675"/>
              <a:gd name="connsiteX1549" fmla="*/ 391912 w 1717675"/>
              <a:gd name="connsiteY1549" fmla="*/ 391912 w 1717675"/>
              <a:gd name="connsiteX1550" fmla="*/ 391912 w 1717675"/>
              <a:gd name="connsiteY1550" fmla="*/ 391912 w 1717675"/>
              <a:gd name="connsiteX1551" fmla="*/ 391912 w 1717675"/>
              <a:gd name="connsiteY1551" fmla="*/ 391912 w 1717675"/>
              <a:gd name="connsiteX1552" fmla="*/ 391912 w 1717675"/>
              <a:gd name="connsiteY1552" fmla="*/ 391912 w 1717675"/>
              <a:gd name="connsiteX1553" fmla="*/ 391912 w 1717675"/>
              <a:gd name="connsiteY1553" fmla="*/ 391912 w 1717675"/>
              <a:gd name="connsiteX1554" fmla="*/ 391912 w 1717675"/>
              <a:gd name="connsiteY1554" fmla="*/ 391912 w 1717675"/>
              <a:gd name="connsiteX1555" fmla="*/ 391912 w 1717675"/>
              <a:gd name="connsiteY1555" fmla="*/ 391912 w 1717675"/>
              <a:gd name="connsiteX1556" fmla="*/ 391912 w 1717675"/>
              <a:gd name="connsiteY1556" fmla="*/ 391912 w 1717675"/>
              <a:gd name="connsiteX1557" fmla="*/ 391912 w 1717675"/>
              <a:gd name="connsiteY1557" fmla="*/ 391912 w 1717675"/>
              <a:gd name="connsiteX1558" fmla="*/ 391912 w 1717675"/>
              <a:gd name="connsiteY1558" fmla="*/ 391912 w 1717675"/>
              <a:gd name="connsiteX1559" fmla="*/ 391912 w 1717675"/>
              <a:gd name="connsiteY1559" fmla="*/ 391912 w 1717675"/>
              <a:gd name="connsiteX1560" fmla="*/ 391912 w 1717675"/>
              <a:gd name="connsiteY1560" fmla="*/ 391912 w 1717675"/>
              <a:gd name="connsiteX1561" fmla="*/ 391912 w 1717675"/>
              <a:gd name="connsiteY1561" fmla="*/ 391912 w 1717675"/>
              <a:gd name="connsiteX1562" fmla="*/ 391912 w 1717675"/>
              <a:gd name="connsiteY1562" fmla="*/ 391912 w 1717675"/>
              <a:gd name="connsiteX1563" fmla="*/ 391912 w 1717675"/>
              <a:gd name="connsiteY1563" fmla="*/ 391912 w 1717675"/>
              <a:gd name="connsiteX1564" fmla="*/ 391912 w 1717675"/>
              <a:gd name="connsiteY1564" fmla="*/ 391912 w 1717675"/>
              <a:gd name="connsiteX1565" fmla="*/ 391912 w 1717675"/>
              <a:gd name="connsiteY1565" fmla="*/ 391912 w 1717675"/>
              <a:gd name="connsiteX1566" fmla="*/ 391912 w 1717675"/>
              <a:gd name="connsiteY1566" fmla="*/ 391912 w 1717675"/>
              <a:gd name="connsiteX1567" fmla="*/ 391912 w 1717675"/>
              <a:gd name="connsiteY1567" fmla="*/ 391912 w 1717675"/>
              <a:gd name="connsiteX1568" fmla="*/ 391912 w 1717675"/>
              <a:gd name="connsiteY1568" fmla="*/ 391912 w 1717675"/>
              <a:gd name="connsiteX1569" fmla="*/ 391912 w 1717675"/>
              <a:gd name="connsiteY1569" fmla="*/ 391912 w 1717675"/>
              <a:gd name="connsiteX1570" fmla="*/ 391912 w 1717675"/>
              <a:gd name="connsiteY1570" fmla="*/ 391912 w 1717675"/>
              <a:gd name="connsiteX1571" fmla="*/ 391912 w 1717675"/>
              <a:gd name="connsiteY1571" fmla="*/ 391912 w 1717675"/>
              <a:gd name="connsiteX1572" fmla="*/ 391912 w 1717675"/>
              <a:gd name="connsiteY1572" fmla="*/ 391912 w 1717675"/>
              <a:gd name="connsiteX1573" fmla="*/ 391912 w 1717675"/>
              <a:gd name="connsiteY1573" fmla="*/ 391912 w 1717675"/>
              <a:gd name="connsiteX1574" fmla="*/ 391912 w 1717675"/>
              <a:gd name="connsiteY1574" fmla="*/ 391912 w 1717675"/>
              <a:gd name="connsiteX1575" fmla="*/ 391912 w 1717675"/>
              <a:gd name="connsiteY1575" fmla="*/ 391912 w 1717675"/>
              <a:gd name="connsiteX1576" fmla="*/ 391912 w 1717675"/>
              <a:gd name="connsiteY1576" fmla="*/ 391912 w 1717675"/>
              <a:gd name="connsiteX1577" fmla="*/ 391912 w 1717675"/>
              <a:gd name="connsiteY1577" fmla="*/ 391912 w 1717675"/>
              <a:gd name="connsiteX1578" fmla="*/ 391912 w 1717675"/>
              <a:gd name="connsiteY1578" fmla="*/ 391912 w 1717675"/>
              <a:gd name="connsiteX1579" fmla="*/ 391912 w 1717675"/>
              <a:gd name="connsiteY1579" fmla="*/ 391912 w 1717675"/>
              <a:gd name="connsiteX1580" fmla="*/ 391912 w 1717675"/>
              <a:gd name="connsiteY1580" fmla="*/ 391912 w 1717675"/>
              <a:gd name="connsiteX1581" fmla="*/ 391912 w 1717675"/>
              <a:gd name="connsiteY1581" fmla="*/ 391912 w 1717675"/>
              <a:gd name="connsiteX1582" fmla="*/ 391912 w 1717675"/>
              <a:gd name="connsiteY1582" fmla="*/ 391912 w 1717675"/>
              <a:gd name="connsiteX1583" fmla="*/ 391912 w 1717675"/>
              <a:gd name="connsiteY1583" fmla="*/ 391912 w 1717675"/>
              <a:gd name="connsiteX1584" fmla="*/ 391912 w 1717675"/>
              <a:gd name="connsiteY1584" fmla="*/ 391912 w 1717675"/>
              <a:gd name="connsiteX1585" fmla="*/ 391912 w 1717675"/>
              <a:gd name="connsiteY1585" fmla="*/ 391912 w 1717675"/>
              <a:gd name="connsiteX1586" fmla="*/ 391912 w 1717675"/>
              <a:gd name="connsiteY1586" fmla="*/ 391912 w 1717675"/>
              <a:gd name="connsiteX1587" fmla="*/ 391912 w 1717675"/>
              <a:gd name="connsiteY1587" fmla="*/ 391912 w 1717675"/>
              <a:gd name="connsiteX1588" fmla="*/ 391912 w 1717675"/>
              <a:gd name="connsiteY1588" fmla="*/ 391912 w 1717675"/>
              <a:gd name="connsiteX1589" fmla="*/ 391912 w 1717675"/>
              <a:gd name="connsiteY1589" fmla="*/ 391912 w 1717675"/>
              <a:gd name="connsiteX1590" fmla="*/ 391912 w 1717675"/>
              <a:gd name="connsiteY1590" fmla="*/ 391912 w 1717675"/>
              <a:gd name="connsiteX1591" fmla="*/ 391912 w 1717675"/>
              <a:gd name="connsiteY1591" fmla="*/ 391912 w 1717675"/>
              <a:gd name="connsiteX1592" fmla="*/ 391912 w 1717675"/>
              <a:gd name="connsiteY1592" fmla="*/ 391912 w 1717675"/>
              <a:gd name="connsiteX1593" fmla="*/ 391912 w 1717675"/>
              <a:gd name="connsiteY1593" fmla="*/ 391912 w 1717675"/>
              <a:gd name="connsiteX1594" fmla="*/ 391912 w 1717675"/>
              <a:gd name="connsiteY1594" fmla="*/ 391912 w 1717675"/>
              <a:gd name="connsiteX1595" fmla="*/ 391912 w 1717675"/>
              <a:gd name="connsiteY1595" fmla="*/ 391912 w 1717675"/>
              <a:gd name="connsiteX1596" fmla="*/ 391912 w 1717675"/>
              <a:gd name="connsiteY1596" fmla="*/ 391912 w 1717675"/>
              <a:gd name="connsiteX1597" fmla="*/ 391912 w 1717675"/>
              <a:gd name="connsiteY1597" fmla="*/ 391912 w 1717675"/>
              <a:gd name="connsiteX1598" fmla="*/ 391912 w 1717675"/>
              <a:gd name="connsiteY1598" fmla="*/ 391912 w 1717675"/>
              <a:gd name="connsiteX1599" fmla="*/ 391912 w 1717675"/>
              <a:gd name="connsiteY1599" fmla="*/ 391912 w 1717675"/>
              <a:gd name="connsiteX1600" fmla="*/ 391912 w 1717675"/>
              <a:gd name="connsiteY1600" fmla="*/ 391912 w 1717675"/>
              <a:gd name="connsiteX1601" fmla="*/ 391912 w 1717675"/>
              <a:gd name="connsiteY1601" fmla="*/ 391912 w 1717675"/>
              <a:gd name="connsiteX1602" fmla="*/ 391912 w 1717675"/>
              <a:gd name="connsiteY1602" fmla="*/ 391912 w 1717675"/>
              <a:gd name="connsiteX1603" fmla="*/ 391912 w 1717675"/>
              <a:gd name="connsiteY1603" fmla="*/ 391912 w 1717675"/>
              <a:gd name="connsiteX1604" fmla="*/ 391912 w 1717675"/>
              <a:gd name="connsiteY1604" fmla="*/ 391912 w 1717675"/>
              <a:gd name="connsiteX1605" fmla="*/ 391912 w 1717675"/>
              <a:gd name="connsiteY1605" fmla="*/ 391912 w 1717675"/>
              <a:gd name="connsiteX1606" fmla="*/ 391912 w 1717675"/>
              <a:gd name="connsiteY1606" fmla="*/ 391912 w 1717675"/>
              <a:gd name="connsiteX1607" fmla="*/ 391912 w 1717675"/>
              <a:gd name="connsiteY1607" fmla="*/ 391912 w 1717675"/>
              <a:gd name="connsiteX1608" fmla="*/ 391912 w 1717675"/>
              <a:gd name="connsiteY1608" fmla="*/ 391912 w 1717675"/>
              <a:gd name="connsiteX1609" fmla="*/ 391912 w 1717675"/>
              <a:gd name="connsiteY1609" fmla="*/ 391912 w 1717675"/>
              <a:gd name="connsiteX1610" fmla="*/ 391912 w 1717675"/>
              <a:gd name="connsiteY1610" fmla="*/ 391912 w 1717675"/>
              <a:gd name="connsiteX1611" fmla="*/ 391912 w 1717675"/>
              <a:gd name="connsiteY1611" fmla="*/ 391912 w 1717675"/>
              <a:gd name="connsiteX1612" fmla="*/ 391912 w 1717675"/>
              <a:gd name="connsiteY1612" fmla="*/ 391912 w 1717675"/>
              <a:gd name="connsiteX1613" fmla="*/ 391912 w 1717675"/>
              <a:gd name="connsiteY1613" fmla="*/ 391912 w 1717675"/>
              <a:gd name="connsiteX1614" fmla="*/ 391912 w 1717675"/>
              <a:gd name="connsiteY1614" fmla="*/ 391912 w 1717675"/>
              <a:gd name="connsiteX1615" fmla="*/ 391912 w 1717675"/>
              <a:gd name="connsiteY1615" fmla="*/ 391912 w 1717675"/>
              <a:gd name="connsiteX1616" fmla="*/ 391912 w 1717675"/>
              <a:gd name="connsiteY1616" fmla="*/ 391912 w 1717675"/>
              <a:gd name="connsiteX1617" fmla="*/ 391912 w 1717675"/>
              <a:gd name="connsiteY1617" fmla="*/ 391912 w 1717675"/>
              <a:gd name="connsiteX1618" fmla="*/ 391912 w 1717675"/>
              <a:gd name="connsiteY1618" fmla="*/ 391912 w 1717675"/>
              <a:gd name="connsiteX1619" fmla="*/ 391912 w 1717675"/>
              <a:gd name="connsiteY1619" fmla="*/ 391912 w 1717675"/>
              <a:gd name="connsiteX1620" fmla="*/ 391912 w 1717675"/>
              <a:gd name="connsiteY1620" fmla="*/ 391912 w 1717675"/>
              <a:gd name="connsiteX1621" fmla="*/ 391912 w 1717675"/>
              <a:gd name="connsiteY1621" fmla="*/ 391912 w 1717675"/>
              <a:gd name="connsiteX1622" fmla="*/ 391912 w 1717675"/>
              <a:gd name="connsiteY1622" fmla="*/ 391912 w 1717675"/>
              <a:gd name="connsiteX1623" fmla="*/ 391912 w 1717675"/>
              <a:gd name="connsiteY1623" fmla="*/ 391912 w 1717675"/>
              <a:gd name="connsiteX1624" fmla="*/ 391912 w 1717675"/>
              <a:gd name="connsiteY1624" fmla="*/ 391912 w 1717675"/>
              <a:gd name="connsiteX1625" fmla="*/ 391912 w 1717675"/>
              <a:gd name="connsiteY1625" fmla="*/ 391912 w 1717675"/>
              <a:gd name="connsiteX1626" fmla="*/ 391912 w 1717675"/>
              <a:gd name="connsiteY1626" fmla="*/ 391912 w 1717675"/>
              <a:gd name="connsiteX1627" fmla="*/ 391912 w 1717675"/>
              <a:gd name="connsiteY1627" fmla="*/ 391912 w 1717675"/>
              <a:gd name="connsiteX1628" fmla="*/ 391912 w 1717675"/>
              <a:gd name="connsiteY1628" fmla="*/ 391912 w 1717675"/>
              <a:gd name="connsiteX1629" fmla="*/ 391912 w 1717675"/>
              <a:gd name="connsiteY1629" fmla="*/ 391912 w 1717675"/>
              <a:gd name="connsiteX1630" fmla="*/ 391912 w 1717675"/>
              <a:gd name="connsiteY1630" fmla="*/ 391912 w 1717675"/>
              <a:gd name="connsiteX1631" fmla="*/ 391912 w 1717675"/>
              <a:gd name="connsiteY1631" fmla="*/ 391912 w 1717675"/>
              <a:gd name="connsiteX1632" fmla="*/ 391912 w 1717675"/>
              <a:gd name="connsiteY1632" fmla="*/ 391912 w 1717675"/>
              <a:gd name="connsiteX1633" fmla="*/ 391912 w 1717675"/>
              <a:gd name="connsiteY1633" fmla="*/ 391912 w 1717675"/>
              <a:gd name="connsiteX1634" fmla="*/ 391912 w 1717675"/>
              <a:gd name="connsiteY1634" fmla="*/ 391912 w 1717675"/>
              <a:gd name="connsiteX1635" fmla="*/ 391912 w 1717675"/>
              <a:gd name="connsiteY1635" fmla="*/ 391912 w 1717675"/>
              <a:gd name="connsiteX1636" fmla="*/ 391912 w 1717675"/>
              <a:gd name="connsiteY1636" fmla="*/ 391912 w 1717675"/>
              <a:gd name="connsiteX1637" fmla="*/ 391912 w 1717675"/>
              <a:gd name="connsiteY1637" fmla="*/ 391912 w 1717675"/>
              <a:gd name="connsiteX1638" fmla="*/ 391912 w 1717675"/>
              <a:gd name="connsiteY1638" fmla="*/ 391912 w 1717675"/>
              <a:gd name="connsiteX1639" fmla="*/ 391912 w 1717675"/>
              <a:gd name="connsiteY1639" fmla="*/ 391912 w 1717675"/>
              <a:gd name="connsiteX1640" fmla="*/ 391912 w 1717675"/>
              <a:gd name="connsiteY1640" fmla="*/ 391912 w 1717675"/>
              <a:gd name="connsiteX1641" fmla="*/ 391912 w 1717675"/>
              <a:gd name="connsiteY1641" fmla="*/ 391912 w 1717675"/>
              <a:gd name="connsiteX1642" fmla="*/ 391912 w 1717675"/>
              <a:gd name="connsiteY1642" fmla="*/ 391912 w 1717675"/>
              <a:gd name="connsiteX1643" fmla="*/ 391912 w 1717675"/>
              <a:gd name="connsiteY1643" fmla="*/ 391912 w 1717675"/>
              <a:gd name="connsiteX1644" fmla="*/ 391912 w 1717675"/>
              <a:gd name="connsiteY1644" fmla="*/ 391912 w 1717675"/>
              <a:gd name="connsiteX1645" fmla="*/ 391912 w 1717675"/>
              <a:gd name="connsiteY1645" fmla="*/ 391912 w 1717675"/>
              <a:gd name="connsiteX1646" fmla="*/ 391912 w 1717675"/>
              <a:gd name="connsiteY1646" fmla="*/ 391912 w 1717675"/>
              <a:gd name="connsiteX1647" fmla="*/ 391912 w 1717675"/>
              <a:gd name="connsiteY1647" fmla="*/ 391912 w 1717675"/>
              <a:gd name="connsiteX1648" fmla="*/ 391912 w 1717675"/>
              <a:gd name="connsiteY1648" fmla="*/ 391912 w 1717675"/>
              <a:gd name="connsiteX1649" fmla="*/ 391912 w 1717675"/>
              <a:gd name="connsiteY1649" fmla="*/ 391912 w 1717675"/>
              <a:gd name="connsiteX1650" fmla="*/ 391912 w 1717675"/>
              <a:gd name="connsiteY1650" fmla="*/ 391912 w 1717675"/>
              <a:gd name="connsiteX1651" fmla="*/ 391912 w 1717675"/>
              <a:gd name="connsiteY1651" fmla="*/ 391912 w 1717675"/>
              <a:gd name="connsiteX1652" fmla="*/ 391912 w 1717675"/>
              <a:gd name="connsiteY1652" fmla="*/ 391912 w 1717675"/>
              <a:gd name="connsiteX1653" fmla="*/ 391912 w 1717675"/>
              <a:gd name="connsiteY1653" fmla="*/ 391912 w 1717675"/>
              <a:gd name="connsiteX1654" fmla="*/ 391912 w 1717675"/>
              <a:gd name="connsiteY1654" fmla="*/ 391912 w 1717675"/>
              <a:gd name="connsiteX1655" fmla="*/ 391912 w 1717675"/>
              <a:gd name="connsiteY1655" fmla="*/ 391912 w 1717675"/>
              <a:gd name="connsiteX1656" fmla="*/ 391912 w 1717675"/>
              <a:gd name="connsiteY1656" fmla="*/ 391912 w 1717675"/>
              <a:gd name="connsiteX1657" fmla="*/ 391912 w 1717675"/>
              <a:gd name="connsiteY1657" fmla="*/ 391912 w 1717675"/>
              <a:gd name="connsiteX1658" fmla="*/ 391912 w 1717675"/>
              <a:gd name="connsiteY1658" fmla="*/ 391912 w 1717675"/>
              <a:gd name="connsiteX1659" fmla="*/ 391912 w 1717675"/>
              <a:gd name="connsiteY1659" fmla="*/ 391912 w 1717675"/>
              <a:gd name="connsiteX1660" fmla="*/ 391912 w 1717675"/>
              <a:gd name="connsiteY1660" fmla="*/ 391912 w 1717675"/>
              <a:gd name="connsiteX1661" fmla="*/ 391912 w 1717675"/>
              <a:gd name="connsiteY1661" fmla="*/ 391912 w 1717675"/>
              <a:gd name="connsiteX1662" fmla="*/ 391912 w 1717675"/>
              <a:gd name="connsiteY1662" fmla="*/ 391912 w 1717675"/>
              <a:gd name="connsiteX1663" fmla="*/ 391912 w 1717675"/>
              <a:gd name="connsiteY1663" fmla="*/ 391912 w 1717675"/>
              <a:gd name="connsiteX1664" fmla="*/ 391912 w 1717675"/>
              <a:gd name="connsiteY1664" fmla="*/ 391912 w 1717675"/>
              <a:gd name="connsiteX1665" fmla="*/ 391912 w 1717675"/>
              <a:gd name="connsiteY1665" fmla="*/ 391912 w 1717675"/>
              <a:gd name="connsiteX1666" fmla="*/ 391912 w 1717675"/>
              <a:gd name="connsiteY1666" fmla="*/ 391912 w 1717675"/>
              <a:gd name="connsiteX1667" fmla="*/ 391912 w 1717675"/>
              <a:gd name="connsiteY1667" fmla="*/ 391912 w 1717675"/>
              <a:gd name="connsiteX1668" fmla="*/ 391912 w 1717675"/>
              <a:gd name="connsiteY1668" fmla="*/ 391912 w 1717675"/>
              <a:gd name="connsiteX1669" fmla="*/ 391912 w 1717675"/>
              <a:gd name="connsiteY1669" fmla="*/ 391912 w 1717675"/>
              <a:gd name="connsiteX1670" fmla="*/ 391912 w 1717675"/>
              <a:gd name="connsiteY1670" fmla="*/ 391912 w 1717675"/>
              <a:gd name="connsiteX1671" fmla="*/ 391912 w 1717675"/>
              <a:gd name="connsiteY1671" fmla="*/ 391912 w 1717675"/>
              <a:gd name="connsiteX1672" fmla="*/ 391912 w 1717675"/>
              <a:gd name="connsiteY1672" fmla="*/ 391912 w 1717675"/>
              <a:gd name="connsiteX1673" fmla="*/ 391912 w 1717675"/>
              <a:gd name="connsiteY1673" fmla="*/ 391912 w 1717675"/>
              <a:gd name="connsiteX1674" fmla="*/ 391912 w 1717675"/>
              <a:gd name="connsiteY1674" fmla="*/ 391912 w 1717675"/>
              <a:gd name="connsiteX1675" fmla="*/ 391912 w 1717675"/>
              <a:gd name="connsiteY1675" fmla="*/ 391912 w 1717675"/>
              <a:gd name="connsiteX1676" fmla="*/ 391912 w 1717675"/>
              <a:gd name="connsiteY1676" fmla="*/ 391912 w 1717675"/>
              <a:gd name="connsiteX1677" fmla="*/ 391912 w 1717675"/>
              <a:gd name="connsiteY1677" fmla="*/ 391912 w 1717675"/>
              <a:gd name="connsiteX1678" fmla="*/ 391912 w 1717675"/>
              <a:gd name="connsiteY1678" fmla="*/ 391912 w 1717675"/>
              <a:gd name="connsiteX1679" fmla="*/ 391912 w 1717675"/>
              <a:gd name="connsiteY1679" fmla="*/ 391912 w 1717675"/>
              <a:gd name="connsiteX1680" fmla="*/ 391912 w 1717675"/>
              <a:gd name="connsiteY1680" fmla="*/ 391912 w 1717675"/>
              <a:gd name="connsiteX1681" fmla="*/ 391912 w 1717675"/>
              <a:gd name="connsiteY1681" fmla="*/ 391912 w 1717675"/>
              <a:gd name="connsiteX1682" fmla="*/ 391912 w 1717675"/>
              <a:gd name="connsiteY1682" fmla="*/ 391912 w 1717675"/>
              <a:gd name="connsiteX1683" fmla="*/ 391912 w 1717675"/>
              <a:gd name="connsiteY1683" fmla="*/ 391912 w 1717675"/>
              <a:gd name="connsiteX1684" fmla="*/ 391912 w 1717675"/>
              <a:gd name="connsiteY1684" fmla="*/ 391912 w 1717675"/>
              <a:gd name="connsiteX1685" fmla="*/ 391912 w 1717675"/>
              <a:gd name="connsiteY1685" fmla="*/ 391912 w 1717675"/>
              <a:gd name="connsiteX1686" fmla="*/ 391912 w 1717675"/>
              <a:gd name="connsiteY1686" fmla="*/ 391912 w 1717675"/>
              <a:gd name="connsiteX1687" fmla="*/ 391912 w 1717675"/>
              <a:gd name="connsiteY1687" fmla="*/ 391912 w 1717675"/>
              <a:gd name="connsiteX1688" fmla="*/ 391912 w 1717675"/>
              <a:gd name="connsiteY1688" fmla="*/ 391912 w 1717675"/>
              <a:gd name="connsiteX1689" fmla="*/ 391912 w 1717675"/>
              <a:gd name="connsiteY1689" fmla="*/ 391912 w 1717675"/>
              <a:gd name="connsiteX1690" fmla="*/ 391912 w 1717675"/>
              <a:gd name="connsiteY1690" fmla="*/ 391912 w 1717675"/>
              <a:gd name="connsiteX1691" fmla="*/ 391912 w 1717675"/>
              <a:gd name="connsiteY1691" fmla="*/ 391912 w 1717675"/>
              <a:gd name="connsiteX1692" fmla="*/ 391912 w 1717675"/>
              <a:gd name="connsiteY1692" fmla="*/ 391912 w 1717675"/>
              <a:gd name="connsiteX1693" fmla="*/ 391912 w 1717675"/>
              <a:gd name="connsiteY1693" fmla="*/ 391912 w 1717675"/>
              <a:gd name="connsiteX1694" fmla="*/ 391912 w 1717675"/>
              <a:gd name="connsiteY1694" fmla="*/ 391912 w 1717675"/>
              <a:gd name="connsiteX1695" fmla="*/ 391912 w 1717675"/>
              <a:gd name="connsiteY1695" fmla="*/ 391912 w 1717675"/>
              <a:gd name="connsiteX1696" fmla="*/ 391912 w 1717675"/>
              <a:gd name="connsiteY1696" fmla="*/ 391912 w 1717675"/>
              <a:gd name="connsiteX1697" fmla="*/ 391912 w 1717675"/>
              <a:gd name="connsiteY1697" fmla="*/ 391912 w 1717675"/>
              <a:gd name="connsiteX1698" fmla="*/ 391912 w 1717675"/>
              <a:gd name="connsiteY1698" fmla="*/ 391912 w 1717675"/>
              <a:gd name="connsiteX1699" fmla="*/ 391912 w 1717675"/>
              <a:gd name="connsiteY1699" fmla="*/ 391912 w 1717675"/>
              <a:gd name="connsiteX1700" fmla="*/ 391912 w 1717675"/>
              <a:gd name="connsiteY1700" fmla="*/ 391912 w 1717675"/>
              <a:gd name="connsiteX1701" fmla="*/ 391912 w 1717675"/>
              <a:gd name="connsiteY1701" fmla="*/ 391912 w 1717675"/>
              <a:gd name="connsiteX1702" fmla="*/ 391912 w 1717675"/>
              <a:gd name="connsiteY1702" fmla="*/ 391912 w 1717675"/>
              <a:gd name="connsiteX1703" fmla="*/ 391912 w 1717675"/>
              <a:gd name="connsiteY1703" fmla="*/ 391912 w 1717675"/>
              <a:gd name="connsiteX1704" fmla="*/ 391912 w 1717675"/>
              <a:gd name="connsiteY1704" fmla="*/ 391912 w 1717675"/>
              <a:gd name="connsiteX1705" fmla="*/ 391912 w 1717675"/>
              <a:gd name="connsiteY1705" fmla="*/ 391912 w 1717675"/>
              <a:gd name="connsiteX1706" fmla="*/ 391912 w 1717675"/>
              <a:gd name="connsiteY1706" fmla="*/ 391912 w 1717675"/>
              <a:gd name="connsiteX1707" fmla="*/ 391912 w 1717675"/>
              <a:gd name="connsiteY1707" fmla="*/ 391912 w 1717675"/>
              <a:gd name="connsiteX1708" fmla="*/ 391912 w 1717675"/>
              <a:gd name="connsiteY1708" fmla="*/ 391912 w 1717675"/>
              <a:gd name="connsiteX1709" fmla="*/ 391912 w 1717675"/>
              <a:gd name="connsiteY1709" fmla="*/ 391912 w 1717675"/>
              <a:gd name="connsiteX1710" fmla="*/ 391912 w 1717675"/>
              <a:gd name="connsiteY1710" fmla="*/ 391912 w 1717675"/>
              <a:gd name="connsiteX1711" fmla="*/ 391912 w 1717675"/>
              <a:gd name="connsiteY1711" fmla="*/ 391912 w 1717675"/>
              <a:gd name="connsiteX1712" fmla="*/ 391912 w 1717675"/>
              <a:gd name="connsiteY1712" fmla="*/ 391912 w 1717675"/>
              <a:gd name="connsiteX1713" fmla="*/ 391912 w 1717675"/>
              <a:gd name="connsiteY1713" fmla="*/ 391912 w 1717675"/>
              <a:gd name="connsiteX1714" fmla="*/ 391912 w 1717675"/>
              <a:gd name="connsiteY1714" fmla="*/ 391912 w 1717675"/>
              <a:gd name="connsiteX1715" fmla="*/ 391912 w 1717675"/>
              <a:gd name="connsiteY1715" fmla="*/ 391912 w 1717675"/>
              <a:gd name="connsiteX1716" fmla="*/ 391912 w 1717675"/>
              <a:gd name="connsiteY1716" fmla="*/ 391912 w 1717675"/>
              <a:gd name="connsiteX1717" fmla="*/ 391912 w 1717675"/>
              <a:gd name="connsiteY1717" fmla="*/ 391912 w 1717675"/>
              <a:gd name="connsiteX1718" fmla="*/ 391912 w 1717675"/>
              <a:gd name="connsiteY1718" fmla="*/ 391912 w 1717675"/>
              <a:gd name="connsiteX1719" fmla="*/ 391912 w 1717675"/>
              <a:gd name="connsiteY1719" fmla="*/ 391912 w 1717675"/>
              <a:gd name="connsiteX1720" fmla="*/ 391912 w 1717675"/>
              <a:gd name="connsiteY1720" fmla="*/ 391912 w 1717675"/>
              <a:gd name="connsiteX1721" fmla="*/ 391912 w 1717675"/>
              <a:gd name="connsiteY1721" fmla="*/ 391912 w 1717675"/>
              <a:gd name="connsiteX1722" fmla="*/ 391912 w 1717675"/>
              <a:gd name="connsiteY1722" fmla="*/ 391912 w 1717675"/>
              <a:gd name="connsiteX1723" fmla="*/ 391912 w 1717675"/>
              <a:gd name="connsiteY1723" fmla="*/ 391912 w 1717675"/>
              <a:gd name="connsiteX1724" fmla="*/ 391912 w 1717675"/>
              <a:gd name="connsiteY1724" fmla="*/ 391912 w 1717675"/>
              <a:gd name="connsiteX1725" fmla="*/ 391912 w 1717675"/>
              <a:gd name="connsiteY1725" fmla="*/ 391912 w 1717675"/>
              <a:gd name="connsiteX1726" fmla="*/ 391912 w 1717675"/>
              <a:gd name="connsiteY1726" fmla="*/ 391912 w 1717675"/>
              <a:gd name="connsiteX1727" fmla="*/ 391912 w 1717675"/>
              <a:gd name="connsiteY1727" fmla="*/ 391912 w 1717675"/>
              <a:gd name="connsiteX1728" fmla="*/ 391912 w 1717675"/>
              <a:gd name="connsiteY1728" fmla="*/ 391912 w 1717675"/>
              <a:gd name="connsiteX1729" fmla="*/ 391912 w 1717675"/>
              <a:gd name="connsiteY1729" fmla="*/ 391912 w 1717675"/>
              <a:gd name="connsiteX1730" fmla="*/ 391912 w 1717675"/>
              <a:gd name="connsiteY1730" fmla="*/ 391912 w 1717675"/>
              <a:gd name="connsiteX1731" fmla="*/ 391912 w 1717675"/>
              <a:gd name="connsiteY1731" fmla="*/ 391912 w 1717675"/>
              <a:gd name="connsiteX1732" fmla="*/ 391912 w 1717675"/>
              <a:gd name="connsiteY1732" fmla="*/ 391912 w 1717675"/>
              <a:gd name="connsiteX1733" fmla="*/ 391912 w 1717675"/>
              <a:gd name="connsiteY1733" fmla="*/ 391912 w 1717675"/>
              <a:gd name="connsiteX1734" fmla="*/ 391912 w 1717675"/>
              <a:gd name="connsiteY1734" fmla="*/ 391912 w 1717675"/>
              <a:gd name="connsiteX1735" fmla="*/ 391912 w 1717675"/>
              <a:gd name="connsiteY1735" fmla="*/ 391912 w 1717675"/>
              <a:gd name="connsiteX1736" fmla="*/ 391912 w 1717675"/>
              <a:gd name="connsiteY1736" fmla="*/ 391912 w 1717675"/>
              <a:gd name="connsiteX1737" fmla="*/ 391912 w 1717675"/>
              <a:gd name="connsiteY1737" fmla="*/ 391912 w 1717675"/>
              <a:gd name="connsiteX1738" fmla="*/ 391912 w 1717675"/>
              <a:gd name="connsiteY1738" fmla="*/ 391912 w 1717675"/>
              <a:gd name="connsiteX1739" fmla="*/ 391912 w 1717675"/>
              <a:gd name="connsiteY1739" fmla="*/ 391912 w 1717675"/>
              <a:gd name="connsiteX1740" fmla="*/ 391912 w 1717675"/>
              <a:gd name="connsiteY1740" fmla="*/ 391912 w 1717675"/>
              <a:gd name="connsiteX1741" fmla="*/ 391912 w 1717675"/>
              <a:gd name="connsiteY1741" fmla="*/ 391912 w 1717675"/>
              <a:gd name="connsiteX1742" fmla="*/ 391912 w 1717675"/>
              <a:gd name="connsiteY1742" fmla="*/ 391912 w 1717675"/>
              <a:gd name="connsiteX1743" fmla="*/ 391912 w 1717675"/>
              <a:gd name="connsiteY1743" fmla="*/ 391912 w 1717675"/>
              <a:gd name="connsiteX1744" fmla="*/ 391912 w 1717675"/>
              <a:gd name="connsiteY1744" fmla="*/ 391912 w 1717675"/>
              <a:gd name="connsiteX1745" fmla="*/ 391912 w 1717675"/>
              <a:gd name="connsiteY1745" fmla="*/ 391912 w 1717675"/>
              <a:gd name="connsiteX1746" fmla="*/ 391912 w 1717675"/>
              <a:gd name="connsiteY1746" fmla="*/ 391912 w 1717675"/>
              <a:gd name="connsiteX1747" fmla="*/ 391912 w 1717675"/>
              <a:gd name="connsiteY1747" fmla="*/ 391912 w 1717675"/>
              <a:gd name="connsiteX1748" fmla="*/ 391912 w 1717675"/>
              <a:gd name="connsiteY1748" fmla="*/ 391912 w 1717675"/>
              <a:gd name="connsiteX1749" fmla="*/ 391912 w 1717675"/>
              <a:gd name="connsiteY1749" fmla="*/ 391912 w 1717675"/>
              <a:gd name="connsiteX1750" fmla="*/ 391912 w 1717675"/>
              <a:gd name="connsiteY1750" fmla="*/ 391912 w 1717675"/>
              <a:gd name="connsiteX1751" fmla="*/ 391912 w 1717675"/>
              <a:gd name="connsiteY1751" fmla="*/ 391912 w 1717675"/>
              <a:gd name="connsiteX1752" fmla="*/ 391912 w 1717675"/>
              <a:gd name="connsiteY1752" fmla="*/ 391912 w 1717675"/>
              <a:gd name="connsiteX1753" fmla="*/ 391912 w 1717675"/>
              <a:gd name="connsiteY1753" fmla="*/ 391912 w 1717675"/>
              <a:gd name="connsiteX1754" fmla="*/ 391912 w 1717675"/>
              <a:gd name="connsiteY1754" fmla="*/ 391912 w 1717675"/>
              <a:gd name="connsiteX1755" fmla="*/ 391912 w 1717675"/>
              <a:gd name="connsiteY1755" fmla="*/ 391912 w 1717675"/>
              <a:gd name="connsiteX1756" fmla="*/ 391912 w 1717675"/>
              <a:gd name="connsiteY1756" fmla="*/ 391912 w 1717675"/>
              <a:gd name="connsiteX1757" fmla="*/ 391912 w 1717675"/>
              <a:gd name="connsiteY1757" fmla="*/ 391912 w 1717675"/>
              <a:gd name="connsiteX1758" fmla="*/ 391912 w 1717675"/>
              <a:gd name="connsiteY1758" fmla="*/ 391912 w 1717675"/>
              <a:gd name="connsiteX1759" fmla="*/ 391912 w 1717675"/>
              <a:gd name="connsiteY1759" fmla="*/ 391912 w 1717675"/>
              <a:gd name="connsiteX1760" fmla="*/ 391912 w 1717675"/>
              <a:gd name="connsiteY1760" fmla="*/ 391912 w 1717675"/>
              <a:gd name="connsiteX1761" fmla="*/ 391912 w 1717675"/>
              <a:gd name="connsiteY1761" fmla="*/ 391912 w 1717675"/>
              <a:gd name="connsiteX1762" fmla="*/ 391912 w 1717675"/>
              <a:gd name="connsiteY1762" fmla="*/ 391912 w 1717675"/>
              <a:gd name="connsiteX1763" fmla="*/ 391912 w 1717675"/>
              <a:gd name="connsiteY1763" fmla="*/ 391912 w 1717675"/>
              <a:gd name="connsiteX1764" fmla="*/ 391912 w 1717675"/>
              <a:gd name="connsiteY1764" fmla="*/ 391912 w 1717675"/>
              <a:gd name="connsiteX1765" fmla="*/ 391912 w 1717675"/>
              <a:gd name="connsiteY1765" fmla="*/ 391912 w 1717675"/>
              <a:gd name="connsiteX1766" fmla="*/ 391912 w 1717675"/>
              <a:gd name="connsiteY1766" fmla="*/ 391912 w 1717675"/>
              <a:gd name="connsiteX1767" fmla="*/ 391912 w 1717675"/>
              <a:gd name="connsiteY1767" fmla="*/ 391912 w 1717675"/>
              <a:gd name="connsiteX1768" fmla="*/ 391912 w 1717675"/>
              <a:gd name="connsiteY1768" fmla="*/ 391912 w 1717675"/>
              <a:gd name="connsiteX1769" fmla="*/ 391912 w 1717675"/>
              <a:gd name="connsiteY1769" fmla="*/ 391912 w 1717675"/>
              <a:gd name="connsiteX1770" fmla="*/ 391912 w 1717675"/>
              <a:gd name="connsiteY1770" fmla="*/ 391912 w 1717675"/>
              <a:gd name="connsiteX1771" fmla="*/ 391912 w 1717675"/>
              <a:gd name="connsiteY1771" fmla="*/ 391912 w 1717675"/>
              <a:gd name="connsiteX1772" fmla="*/ 391912 w 1717675"/>
              <a:gd name="connsiteY1772" fmla="*/ 391912 w 1717675"/>
              <a:gd name="connsiteX1773" fmla="*/ 391912 w 1717675"/>
              <a:gd name="connsiteY1773" fmla="*/ 391912 w 1717675"/>
              <a:gd name="connsiteX1774" fmla="*/ 391912 w 1717675"/>
              <a:gd name="connsiteY1774" fmla="*/ 391912 w 1717675"/>
              <a:gd name="connsiteX1775" fmla="*/ 391912 w 1717675"/>
              <a:gd name="connsiteY1775" fmla="*/ 391912 w 1717675"/>
              <a:gd name="connsiteX1776" fmla="*/ 391912 w 1717675"/>
              <a:gd name="connsiteY1776" fmla="*/ 391912 w 1717675"/>
              <a:gd name="connsiteX1777" fmla="*/ 391912 w 1717675"/>
              <a:gd name="connsiteY1777" fmla="*/ 391912 w 1717675"/>
              <a:gd name="connsiteX1778" fmla="*/ 391912 w 1717675"/>
              <a:gd name="connsiteY1778" fmla="*/ 391912 w 1717675"/>
              <a:gd name="connsiteX1779" fmla="*/ 391912 w 1717675"/>
              <a:gd name="connsiteY1779" fmla="*/ 391912 w 1717675"/>
              <a:gd name="connsiteX1780" fmla="*/ 391912 w 1717675"/>
              <a:gd name="connsiteY1780" fmla="*/ 391912 w 1717675"/>
              <a:gd name="connsiteX1781" fmla="*/ 391912 w 1717675"/>
              <a:gd name="connsiteY1781" fmla="*/ 391912 w 1717675"/>
              <a:gd name="connsiteX1782" fmla="*/ 391912 w 1717675"/>
              <a:gd name="connsiteY1782" fmla="*/ 391912 w 1717675"/>
              <a:gd name="connsiteX1783" fmla="*/ 391912 w 1717675"/>
              <a:gd name="connsiteY1783" fmla="*/ 391912 w 1717675"/>
              <a:gd name="connsiteX1784" fmla="*/ 391912 w 1717675"/>
              <a:gd name="connsiteY1784" fmla="*/ 391912 w 1717675"/>
              <a:gd name="connsiteX1785" fmla="*/ 391912 w 1717675"/>
              <a:gd name="connsiteY1785" fmla="*/ 391912 w 1717675"/>
              <a:gd name="connsiteX1786" fmla="*/ 391912 w 1717675"/>
              <a:gd name="connsiteY1786" fmla="*/ 391912 w 1717675"/>
              <a:gd name="connsiteX1787" fmla="*/ 391912 w 1717675"/>
              <a:gd name="connsiteY1787" fmla="*/ 391912 w 1717675"/>
              <a:gd name="connsiteX1788" fmla="*/ 391912 w 1717675"/>
              <a:gd name="connsiteY1788" fmla="*/ 391912 w 1717675"/>
              <a:gd name="connsiteX1789" fmla="*/ 391912 w 1717675"/>
              <a:gd name="connsiteY1789" fmla="*/ 391912 w 1717675"/>
              <a:gd name="connsiteX1790" fmla="*/ 391912 w 1717675"/>
              <a:gd name="connsiteY1790" fmla="*/ 391912 w 1717675"/>
              <a:gd name="connsiteX1791" fmla="*/ 391912 w 1717675"/>
              <a:gd name="connsiteY1791" fmla="*/ 391912 w 1717675"/>
              <a:gd name="connsiteX1792" fmla="*/ 391912 w 1717675"/>
              <a:gd name="connsiteY1792" fmla="*/ 391912 w 1717675"/>
              <a:gd name="connsiteX1793" fmla="*/ 391912 w 1717675"/>
              <a:gd name="connsiteY1793" fmla="*/ 391912 w 1717675"/>
              <a:gd name="connsiteX1794" fmla="*/ 391912 w 1717675"/>
              <a:gd name="connsiteY1794" fmla="*/ 391912 w 1717675"/>
              <a:gd name="connsiteX1795" fmla="*/ 391912 w 1717675"/>
              <a:gd name="connsiteY1795" fmla="*/ 391912 w 1717675"/>
              <a:gd name="connsiteX1796" fmla="*/ 391912 w 1717675"/>
              <a:gd name="connsiteY1796" fmla="*/ 391912 w 1717675"/>
              <a:gd name="connsiteX1797" fmla="*/ 391912 w 1717675"/>
              <a:gd name="connsiteY1797" fmla="*/ 391912 w 1717675"/>
              <a:gd name="connsiteX1798" fmla="*/ 391912 w 1717675"/>
              <a:gd name="connsiteY1798" fmla="*/ 391912 w 1717675"/>
              <a:gd name="connsiteX1799" fmla="*/ 391912 w 1717675"/>
              <a:gd name="connsiteY1799" fmla="*/ 391912 w 1717675"/>
              <a:gd name="connsiteX1800" fmla="*/ 391912 w 1717675"/>
              <a:gd name="connsiteY1800" fmla="*/ 391912 w 1717675"/>
              <a:gd name="connsiteX1801" fmla="*/ 391912 w 1717675"/>
              <a:gd name="connsiteY1801" fmla="*/ 391912 w 1717675"/>
              <a:gd name="connsiteX1802" fmla="*/ 391912 w 1717675"/>
              <a:gd name="connsiteY1802" fmla="*/ 391912 w 1717675"/>
              <a:gd name="connsiteX1803" fmla="*/ 391912 w 1717675"/>
              <a:gd name="connsiteY1803" fmla="*/ 391912 w 1717675"/>
              <a:gd name="connsiteX1804" fmla="*/ 391912 w 1717675"/>
              <a:gd name="connsiteY1804" fmla="*/ 391912 w 1717675"/>
              <a:gd name="connsiteX1805" fmla="*/ 391912 w 1717675"/>
              <a:gd name="connsiteY1805" fmla="*/ 391912 w 1717675"/>
              <a:gd name="connsiteX1806" fmla="*/ 391912 w 1717675"/>
              <a:gd name="connsiteY1806" fmla="*/ 391912 w 1717675"/>
              <a:gd name="connsiteX1807" fmla="*/ 391912 w 1717675"/>
              <a:gd name="connsiteY1807" fmla="*/ 391912 w 1717675"/>
              <a:gd name="connsiteX1808" fmla="*/ 391912 w 1717675"/>
              <a:gd name="connsiteY1808" fmla="*/ 391912 w 1717675"/>
              <a:gd name="connsiteX1809" fmla="*/ 391912 w 1717675"/>
              <a:gd name="connsiteY1809" fmla="*/ 391912 w 1717675"/>
              <a:gd name="connsiteX1810" fmla="*/ 391912 w 1717675"/>
              <a:gd name="connsiteY1810" fmla="*/ 391912 w 1717675"/>
              <a:gd name="connsiteX1811" fmla="*/ 391912 w 1717675"/>
              <a:gd name="connsiteY1811" fmla="*/ 391912 w 1717675"/>
              <a:gd name="connsiteX1812" fmla="*/ 391912 w 1717675"/>
              <a:gd name="connsiteY1812" fmla="*/ 391912 w 1717675"/>
              <a:gd name="connsiteX1813" fmla="*/ 391912 w 1717675"/>
              <a:gd name="connsiteY1813" fmla="*/ 391912 w 1717675"/>
              <a:gd name="connsiteX1814" fmla="*/ 391912 w 1717675"/>
              <a:gd name="connsiteY1814" fmla="*/ 391912 w 1717675"/>
              <a:gd name="connsiteX1815" fmla="*/ 391912 w 1717675"/>
              <a:gd name="connsiteY1815" fmla="*/ 391912 w 1717675"/>
              <a:gd name="connsiteX1816" fmla="*/ 391912 w 1717675"/>
              <a:gd name="connsiteY1816" fmla="*/ 391912 w 1717675"/>
              <a:gd name="connsiteX1817" fmla="*/ 391912 w 1717675"/>
              <a:gd name="connsiteY1817" fmla="*/ 391912 w 1717675"/>
              <a:gd name="connsiteX1818" fmla="*/ 391912 w 1717675"/>
              <a:gd name="connsiteY1818" fmla="*/ 391912 w 1717675"/>
              <a:gd name="connsiteX1819" fmla="*/ 391912 w 1717675"/>
              <a:gd name="connsiteY1819" fmla="*/ 391912 w 1717675"/>
              <a:gd name="connsiteX1820" fmla="*/ 391912 w 1717675"/>
              <a:gd name="connsiteY1820" fmla="*/ 391912 w 1717675"/>
              <a:gd name="connsiteX1821" fmla="*/ 391912 w 1717675"/>
              <a:gd name="connsiteY1821" fmla="*/ 391912 w 1717675"/>
              <a:gd name="connsiteX1822" fmla="*/ 391912 w 1717675"/>
              <a:gd name="connsiteY1822" fmla="*/ 391912 w 1717675"/>
              <a:gd name="connsiteX1823" fmla="*/ 391912 w 1717675"/>
              <a:gd name="connsiteY1823" fmla="*/ 391912 w 1717675"/>
              <a:gd name="connsiteX1824" fmla="*/ 391912 w 1717675"/>
              <a:gd name="connsiteY1824" fmla="*/ 391912 w 1717675"/>
              <a:gd name="connsiteX1825" fmla="*/ 391912 w 1717675"/>
              <a:gd name="connsiteY1825" fmla="*/ 391912 w 1717675"/>
              <a:gd name="connsiteX1826" fmla="*/ 391912 w 1717675"/>
              <a:gd name="connsiteY1826" fmla="*/ 391912 w 1717675"/>
              <a:gd name="connsiteX1827" fmla="*/ 391912 w 1717675"/>
              <a:gd name="connsiteY1827" fmla="*/ 391912 w 1717675"/>
              <a:gd name="connsiteX1828" fmla="*/ 391912 w 1717675"/>
              <a:gd name="connsiteY1828" fmla="*/ 391912 w 1717675"/>
              <a:gd name="connsiteX1829" fmla="*/ 391912 w 1717675"/>
              <a:gd name="connsiteY1829" fmla="*/ 391912 w 1717675"/>
              <a:gd name="connsiteX1830" fmla="*/ 391912 w 1717675"/>
              <a:gd name="connsiteY1830" fmla="*/ 391912 w 1717675"/>
              <a:gd name="connsiteX1831" fmla="*/ 391912 w 1717675"/>
              <a:gd name="connsiteY1831" fmla="*/ 391912 w 1717675"/>
              <a:gd name="connsiteX1832" fmla="*/ 391912 w 1717675"/>
              <a:gd name="connsiteY1832" fmla="*/ 391912 w 1717675"/>
              <a:gd name="connsiteX1833" fmla="*/ 391912 w 1717675"/>
              <a:gd name="connsiteY1833" fmla="*/ 391912 w 1717675"/>
              <a:gd name="connsiteX1834" fmla="*/ 391912 w 1717675"/>
              <a:gd name="connsiteY1834" fmla="*/ 391912 w 1717675"/>
              <a:gd name="connsiteX1835" fmla="*/ 391912 w 1717675"/>
              <a:gd name="connsiteY1835" fmla="*/ 391912 w 1717675"/>
              <a:gd name="connsiteX1836" fmla="*/ 391912 w 1717675"/>
              <a:gd name="connsiteY1836" fmla="*/ 391912 w 1717675"/>
              <a:gd name="connsiteX1837" fmla="*/ 391912 w 1717675"/>
              <a:gd name="connsiteY1837" fmla="*/ 391912 w 1717675"/>
              <a:gd name="connsiteX1838" fmla="*/ 391912 w 1717675"/>
              <a:gd name="connsiteY1838" fmla="*/ 391912 w 1717675"/>
              <a:gd name="connsiteX1839" fmla="*/ 391912 w 1717675"/>
              <a:gd name="connsiteY1839" fmla="*/ 391912 w 1717675"/>
              <a:gd name="connsiteX1840" fmla="*/ 391912 w 1717675"/>
              <a:gd name="connsiteY1840" fmla="*/ 391912 w 1717675"/>
              <a:gd name="connsiteX1841" fmla="*/ 391912 w 1717675"/>
              <a:gd name="connsiteY1841" fmla="*/ 391912 w 1717675"/>
              <a:gd name="connsiteX1842" fmla="*/ 391912 w 1717675"/>
              <a:gd name="connsiteY1842" fmla="*/ 391912 w 1717675"/>
              <a:gd name="connsiteX1843" fmla="*/ 391912 w 1717675"/>
              <a:gd name="connsiteY1843" fmla="*/ 391912 w 1717675"/>
              <a:gd name="connsiteX1844" fmla="*/ 391912 w 1717675"/>
              <a:gd name="connsiteY1844" fmla="*/ 391912 w 1717675"/>
              <a:gd name="connsiteX1845" fmla="*/ 391912 w 1717675"/>
              <a:gd name="connsiteY1845" fmla="*/ 391912 w 1717675"/>
              <a:gd name="connsiteX1846" fmla="*/ 391912 w 1717675"/>
              <a:gd name="connsiteY1846" fmla="*/ 391912 w 1717675"/>
              <a:gd name="connsiteX1847" fmla="*/ 391912 w 1717675"/>
              <a:gd name="connsiteY1847" fmla="*/ 391912 w 1717675"/>
              <a:gd name="connsiteX1848" fmla="*/ 391912 w 1717675"/>
              <a:gd name="connsiteY1848" fmla="*/ 391912 w 1717675"/>
              <a:gd name="connsiteX1849" fmla="*/ 391912 w 1717675"/>
              <a:gd name="connsiteY1849" fmla="*/ 391912 w 1717675"/>
              <a:gd name="connsiteX1850" fmla="*/ 391912 w 1717675"/>
              <a:gd name="connsiteY1850" fmla="*/ 391912 w 1717675"/>
              <a:gd name="connsiteX1851" fmla="*/ 391912 w 1717675"/>
              <a:gd name="connsiteY1851" fmla="*/ 391912 w 1717675"/>
              <a:gd name="connsiteX1852" fmla="*/ 391912 w 1717675"/>
              <a:gd name="connsiteY1852" fmla="*/ 391912 w 1717675"/>
              <a:gd name="connsiteX1853" fmla="*/ 391912 w 1717675"/>
              <a:gd name="connsiteY1853" fmla="*/ 391912 w 1717675"/>
              <a:gd name="connsiteX1854" fmla="*/ 391912 w 1717675"/>
              <a:gd name="connsiteY1854" fmla="*/ 391912 w 1717675"/>
              <a:gd name="connsiteX1855" fmla="*/ 391912 w 1717675"/>
              <a:gd name="connsiteY1855" fmla="*/ 391912 w 1717675"/>
              <a:gd name="connsiteX1856" fmla="*/ 391912 w 1717675"/>
              <a:gd name="connsiteY1856" fmla="*/ 391912 w 1717675"/>
              <a:gd name="connsiteX1857" fmla="*/ 391912 w 1717675"/>
              <a:gd name="connsiteY1857" fmla="*/ 391912 w 1717675"/>
              <a:gd name="connsiteX1858" fmla="*/ 391912 w 1717675"/>
              <a:gd name="connsiteY1858" fmla="*/ 391912 w 1717675"/>
              <a:gd name="connsiteX1859" fmla="*/ 391912 w 1717675"/>
              <a:gd name="connsiteY1859" fmla="*/ 391912 w 1717675"/>
              <a:gd name="connsiteX1860" fmla="*/ 391912 w 1717675"/>
              <a:gd name="connsiteY1860" fmla="*/ 391912 w 1717675"/>
              <a:gd name="connsiteX1861" fmla="*/ 391912 w 1717675"/>
              <a:gd name="connsiteY1861" fmla="*/ 391912 w 1717675"/>
              <a:gd name="connsiteX1862" fmla="*/ 391912 w 1717675"/>
              <a:gd name="connsiteY1862" fmla="*/ 391912 w 1717675"/>
              <a:gd name="connsiteX1863" fmla="*/ 391912 w 1717675"/>
              <a:gd name="connsiteY1863" fmla="*/ 391912 w 1717675"/>
              <a:gd name="connsiteX1864" fmla="*/ 391912 w 1717675"/>
              <a:gd name="connsiteY1864" fmla="*/ 391912 w 1717675"/>
              <a:gd name="connsiteX1865" fmla="*/ 391912 w 1717675"/>
              <a:gd name="connsiteY1865" fmla="*/ 391912 w 1717675"/>
              <a:gd name="connsiteX1866" fmla="*/ 391912 w 1717675"/>
              <a:gd name="connsiteY1866" fmla="*/ 391912 w 1717675"/>
              <a:gd name="connsiteX1867" fmla="*/ 391912 w 1717675"/>
              <a:gd name="connsiteY1867" fmla="*/ 391912 w 1717675"/>
              <a:gd name="connsiteX1868" fmla="*/ 391912 w 1717675"/>
              <a:gd name="connsiteY1868" fmla="*/ 391912 w 1717675"/>
              <a:gd name="connsiteX1869" fmla="*/ 391912 w 1717675"/>
              <a:gd name="connsiteY1869" fmla="*/ 391912 w 1717675"/>
              <a:gd name="connsiteX1870" fmla="*/ 391912 w 1717675"/>
              <a:gd name="connsiteY1870" fmla="*/ 391912 w 1717675"/>
              <a:gd name="connsiteX1871" fmla="*/ 391912 w 1717675"/>
              <a:gd name="connsiteY1871" fmla="*/ 391912 w 1717675"/>
              <a:gd name="connsiteX1872" fmla="*/ 391912 w 1717675"/>
              <a:gd name="connsiteY1872" fmla="*/ 391912 w 1717675"/>
              <a:gd name="connsiteX1873" fmla="*/ 391912 w 1717675"/>
              <a:gd name="connsiteY1873" fmla="*/ 391912 w 1717675"/>
              <a:gd name="connsiteX1874" fmla="*/ 391912 w 1717675"/>
              <a:gd name="connsiteY1874" fmla="*/ 391912 w 1717675"/>
              <a:gd name="connsiteX1875" fmla="*/ 391912 w 1717675"/>
              <a:gd name="connsiteY1875" fmla="*/ 391912 w 1717675"/>
              <a:gd name="connsiteX1876" fmla="*/ 391912 w 1717675"/>
              <a:gd name="connsiteY1876" fmla="*/ 391912 w 1717675"/>
              <a:gd name="connsiteX1877" fmla="*/ 391912 w 1717675"/>
              <a:gd name="connsiteY1877" fmla="*/ 391912 w 1717675"/>
              <a:gd name="connsiteX1878" fmla="*/ 391912 w 1717675"/>
              <a:gd name="connsiteY1878" fmla="*/ 391912 w 1717675"/>
              <a:gd name="connsiteX1879" fmla="*/ 391912 w 1717675"/>
              <a:gd name="connsiteY1879" fmla="*/ 391912 w 1717675"/>
              <a:gd name="connsiteX1880" fmla="*/ 391912 w 1717675"/>
              <a:gd name="connsiteY1880" fmla="*/ 391912 w 1717675"/>
              <a:gd name="connsiteX1881" fmla="*/ 391912 w 1717675"/>
              <a:gd name="connsiteY1881" fmla="*/ 391912 w 1717675"/>
              <a:gd name="connsiteX1882" fmla="*/ 391912 w 1717675"/>
              <a:gd name="connsiteY1882" fmla="*/ 391912 w 1717675"/>
              <a:gd name="connsiteX1883" fmla="*/ 391912 w 1717675"/>
              <a:gd name="connsiteY1883" fmla="*/ 391912 w 1717675"/>
              <a:gd name="connsiteX1884" fmla="*/ 391912 w 1717675"/>
              <a:gd name="connsiteY1884" fmla="*/ 391912 w 1717675"/>
              <a:gd name="connsiteX1885" fmla="*/ 391912 w 1717675"/>
              <a:gd name="connsiteY1885" fmla="*/ 391912 w 1717675"/>
              <a:gd name="connsiteX1886" fmla="*/ 391912 w 1717675"/>
              <a:gd name="connsiteY1886" fmla="*/ 391912 w 1717675"/>
              <a:gd name="connsiteX1887" fmla="*/ 391912 w 1717675"/>
              <a:gd name="connsiteY1887" fmla="*/ 391912 w 1717675"/>
              <a:gd name="connsiteX1888" fmla="*/ 391912 w 1717675"/>
              <a:gd name="connsiteY1888" fmla="*/ 391912 w 1717675"/>
              <a:gd name="connsiteX1889" fmla="*/ 391912 w 1717675"/>
              <a:gd name="connsiteY1889" fmla="*/ 391912 w 1717675"/>
              <a:gd name="connsiteX1890" fmla="*/ 391912 w 1717675"/>
              <a:gd name="connsiteY1890" fmla="*/ 391912 w 1717675"/>
              <a:gd name="connsiteX1891" fmla="*/ 391912 w 1717675"/>
              <a:gd name="connsiteY1891" fmla="*/ 391912 w 1717675"/>
              <a:gd name="connsiteX1892" fmla="*/ 391912 w 1717675"/>
              <a:gd name="connsiteY1892" fmla="*/ 391912 w 1717675"/>
              <a:gd name="connsiteX1893" fmla="*/ 391912 w 1717675"/>
              <a:gd name="connsiteY1893" fmla="*/ 391912 w 1717675"/>
              <a:gd name="connsiteX1894" fmla="*/ 391912 w 1717675"/>
              <a:gd name="connsiteY1894" fmla="*/ 391912 w 1717675"/>
              <a:gd name="connsiteX1895" fmla="*/ 391912 w 1717675"/>
              <a:gd name="connsiteY1895" fmla="*/ 391912 w 1717675"/>
              <a:gd name="connsiteX1896" fmla="*/ 391912 w 1717675"/>
              <a:gd name="connsiteY1896" fmla="*/ 391912 w 1717675"/>
              <a:gd name="connsiteX1897" fmla="*/ 391912 w 1717675"/>
              <a:gd name="connsiteY1897" fmla="*/ 391912 w 1717675"/>
              <a:gd name="connsiteX1898" fmla="*/ 391912 w 1717675"/>
              <a:gd name="connsiteY1898" fmla="*/ 391912 w 1717675"/>
              <a:gd name="connsiteX1899" fmla="*/ 391912 w 1717675"/>
              <a:gd name="connsiteY1899" fmla="*/ 391912 w 1717675"/>
              <a:gd name="connsiteX1900" fmla="*/ 391912 w 1717675"/>
              <a:gd name="connsiteY1900" fmla="*/ 391912 w 1717675"/>
              <a:gd name="connsiteX1901" fmla="*/ 391912 w 1717675"/>
              <a:gd name="connsiteY1901" fmla="*/ 391912 w 1717675"/>
              <a:gd name="connsiteX1902" fmla="*/ 391912 w 1717675"/>
              <a:gd name="connsiteY1902" fmla="*/ 391912 w 1717675"/>
              <a:gd name="connsiteX1903" fmla="*/ 391912 w 1717675"/>
              <a:gd name="connsiteY1903" fmla="*/ 391912 w 1717675"/>
              <a:gd name="connsiteX1904" fmla="*/ 391912 w 1717675"/>
              <a:gd name="connsiteY1904" fmla="*/ 391912 w 1717675"/>
              <a:gd name="connsiteX1905" fmla="*/ 391912 w 1717675"/>
              <a:gd name="connsiteY1905" fmla="*/ 391912 w 1717675"/>
              <a:gd name="connsiteX1906" fmla="*/ 391912 w 1717675"/>
              <a:gd name="connsiteY1906" fmla="*/ 391912 w 1717675"/>
              <a:gd name="connsiteX1907" fmla="*/ 391912 w 1717675"/>
              <a:gd name="connsiteY1907" fmla="*/ 391912 w 1717675"/>
              <a:gd name="connsiteX1908" fmla="*/ 391912 w 1717675"/>
              <a:gd name="connsiteY1908" fmla="*/ 391912 w 1717675"/>
              <a:gd name="connsiteX1909" fmla="*/ 391912 w 1717675"/>
              <a:gd name="connsiteY1909" fmla="*/ 391912 w 1717675"/>
              <a:gd name="connsiteX1910" fmla="*/ 391912 w 1717675"/>
              <a:gd name="connsiteY1910" fmla="*/ 391912 w 1717675"/>
              <a:gd name="connsiteX1911" fmla="*/ 391912 w 1717675"/>
              <a:gd name="connsiteY1911" fmla="*/ 391912 w 1717675"/>
              <a:gd name="connsiteX1912" fmla="*/ 391912 w 1717675"/>
              <a:gd name="connsiteY1912" fmla="*/ 391912 w 1717675"/>
              <a:gd name="connsiteX1913" fmla="*/ 391912 w 1717675"/>
              <a:gd name="connsiteY1913" fmla="*/ 391912 w 1717675"/>
              <a:gd name="connsiteX1914" fmla="*/ 391912 w 1717675"/>
              <a:gd name="connsiteY1914" fmla="*/ 391912 w 1717675"/>
              <a:gd name="connsiteX1915" fmla="*/ 391912 w 1717675"/>
              <a:gd name="connsiteY1915" fmla="*/ 391912 w 1717675"/>
              <a:gd name="connsiteX1916" fmla="*/ 391912 w 1717675"/>
              <a:gd name="connsiteY1916" fmla="*/ 391912 w 1717675"/>
              <a:gd name="connsiteX1917" fmla="*/ 391912 w 1717675"/>
              <a:gd name="connsiteY1917" fmla="*/ 391912 w 1717675"/>
              <a:gd name="connsiteX1918" fmla="*/ 391912 w 1717675"/>
              <a:gd name="connsiteY1918" fmla="*/ 391912 w 1717675"/>
              <a:gd name="connsiteX1919" fmla="*/ 391912 w 1717675"/>
              <a:gd name="connsiteY1919" fmla="*/ 391912 w 1717675"/>
              <a:gd name="connsiteX1920" fmla="*/ 391912 w 1717675"/>
              <a:gd name="connsiteY1920" fmla="*/ 391912 w 1717675"/>
              <a:gd name="connsiteX1921" fmla="*/ 391912 w 1717675"/>
              <a:gd name="connsiteY1921" fmla="*/ 391912 w 1717675"/>
              <a:gd name="connsiteX1922" fmla="*/ 391912 w 1717675"/>
              <a:gd name="connsiteY1922" fmla="*/ 391912 w 1717675"/>
              <a:gd name="connsiteX1923" fmla="*/ 391912 w 1717675"/>
              <a:gd name="connsiteY1923" fmla="*/ 391912 w 1717675"/>
              <a:gd name="connsiteX1924" fmla="*/ 391912 w 1717675"/>
              <a:gd name="connsiteY1924" fmla="*/ 391912 w 1717675"/>
              <a:gd name="connsiteX1925" fmla="*/ 391912 w 1717675"/>
              <a:gd name="connsiteY1925" fmla="*/ 391912 w 1717675"/>
              <a:gd name="connsiteX1926" fmla="*/ 391912 w 1717675"/>
              <a:gd name="connsiteY1926" fmla="*/ 391912 w 1717675"/>
              <a:gd name="connsiteX1927" fmla="*/ 391912 w 1717675"/>
              <a:gd name="connsiteY1927" fmla="*/ 391912 w 1717675"/>
              <a:gd name="connsiteX1928" fmla="*/ 391912 w 1717675"/>
              <a:gd name="connsiteY1928" fmla="*/ 391912 w 1717675"/>
              <a:gd name="connsiteX1929" fmla="*/ 391912 w 1717675"/>
              <a:gd name="connsiteY1929" fmla="*/ 391912 w 1717675"/>
              <a:gd name="connsiteX1930" fmla="*/ 391912 w 1717675"/>
              <a:gd name="connsiteY1930" fmla="*/ 391912 w 1717675"/>
              <a:gd name="connsiteX1931" fmla="*/ 391912 w 1717675"/>
              <a:gd name="connsiteY1931" fmla="*/ 391912 w 1717675"/>
              <a:gd name="connsiteX1932" fmla="*/ 391912 w 1717675"/>
              <a:gd name="connsiteY1932" fmla="*/ 391912 w 1717675"/>
              <a:gd name="connsiteX1933" fmla="*/ 391912 w 1717675"/>
              <a:gd name="connsiteY1933" fmla="*/ 391912 w 1717675"/>
              <a:gd name="connsiteX1934" fmla="*/ 391912 w 1717675"/>
              <a:gd name="connsiteY1934" fmla="*/ 391912 w 1717675"/>
              <a:gd name="connsiteX1935" fmla="*/ 391912 w 1717675"/>
              <a:gd name="connsiteY1935" fmla="*/ 391912 w 1717675"/>
              <a:gd name="connsiteX1936" fmla="*/ 391912 w 1717675"/>
              <a:gd name="connsiteY1936" fmla="*/ 391912 w 1717675"/>
              <a:gd name="connsiteX1937" fmla="*/ 391912 w 1717675"/>
              <a:gd name="connsiteY1937" fmla="*/ 391912 w 1717675"/>
              <a:gd name="connsiteX1938" fmla="*/ 391912 w 1717675"/>
              <a:gd name="connsiteY1938" fmla="*/ 391912 w 1717675"/>
              <a:gd name="connsiteX1939" fmla="*/ 391912 w 1717675"/>
              <a:gd name="connsiteY1939" fmla="*/ 391912 w 1717675"/>
              <a:gd name="connsiteX1940" fmla="*/ 391912 w 1717675"/>
              <a:gd name="connsiteY1940" fmla="*/ 391912 w 1717675"/>
              <a:gd name="connsiteX1941" fmla="*/ 391912 w 1717675"/>
              <a:gd name="connsiteY1941" fmla="*/ 391912 w 1717675"/>
              <a:gd name="connsiteX1942" fmla="*/ 391912 w 1717675"/>
              <a:gd name="connsiteY1942" fmla="*/ 391912 w 1717675"/>
              <a:gd name="connsiteX1943" fmla="*/ 391912 w 1717675"/>
              <a:gd name="connsiteY1943" fmla="*/ 391912 w 1717675"/>
              <a:gd name="connsiteX1944" fmla="*/ 391912 w 1717675"/>
              <a:gd name="connsiteY1944" fmla="*/ 391912 w 1717675"/>
              <a:gd name="connsiteX1945" fmla="*/ 391912 w 1717675"/>
              <a:gd name="connsiteY1945" fmla="*/ 391912 w 1717675"/>
              <a:gd name="connsiteX1946" fmla="*/ 391912 w 1717675"/>
              <a:gd name="connsiteY1946" fmla="*/ 391912 w 1717675"/>
              <a:gd name="connsiteX1947" fmla="*/ 391912 w 1717675"/>
              <a:gd name="connsiteY1947" fmla="*/ 391912 w 1717675"/>
              <a:gd name="connsiteX1948" fmla="*/ 391912 w 1717675"/>
              <a:gd name="connsiteY1948" fmla="*/ 391912 w 1717675"/>
              <a:gd name="connsiteX1949" fmla="*/ 391912 w 1717675"/>
              <a:gd name="connsiteY1949" fmla="*/ 391912 w 1717675"/>
              <a:gd name="connsiteX1950" fmla="*/ 391912 w 1717675"/>
              <a:gd name="connsiteY1950" fmla="*/ 391912 w 1717675"/>
              <a:gd name="connsiteX1951" fmla="*/ 391912 w 1717675"/>
              <a:gd name="connsiteY1951" fmla="*/ 391912 w 1717675"/>
              <a:gd name="connsiteX1952" fmla="*/ 391912 w 1717675"/>
              <a:gd name="connsiteY1952" fmla="*/ 391912 w 1717675"/>
              <a:gd name="connsiteX1953" fmla="*/ 391912 w 1717675"/>
              <a:gd name="connsiteY1953" fmla="*/ 391912 w 1717675"/>
              <a:gd name="connsiteX1954" fmla="*/ 391912 w 1717675"/>
              <a:gd name="connsiteY1954" fmla="*/ 391912 w 1717675"/>
              <a:gd name="connsiteX1955" fmla="*/ 391912 w 1717675"/>
              <a:gd name="connsiteY1955" fmla="*/ 391912 w 1717675"/>
              <a:gd name="connsiteX1956" fmla="*/ 391912 w 1717675"/>
              <a:gd name="connsiteY1956" fmla="*/ 391912 w 1717675"/>
              <a:gd name="connsiteX1957" fmla="*/ 391912 w 1717675"/>
              <a:gd name="connsiteY1957" fmla="*/ 391912 w 1717675"/>
              <a:gd name="connsiteX1958" fmla="*/ 391912 w 1717675"/>
              <a:gd name="connsiteY1958" fmla="*/ 391912 w 1717675"/>
              <a:gd name="connsiteX1959" fmla="*/ 391912 w 1717675"/>
              <a:gd name="connsiteY1959" fmla="*/ 391912 w 1717675"/>
              <a:gd name="connsiteX1960" fmla="*/ 391912 w 1717675"/>
              <a:gd name="connsiteY1960" fmla="*/ 391912 w 1717675"/>
              <a:gd name="connsiteX1961" fmla="*/ 391912 w 1717675"/>
              <a:gd name="connsiteY1961" fmla="*/ 391912 w 1717675"/>
              <a:gd name="connsiteX1962" fmla="*/ 391912 w 1717675"/>
              <a:gd name="connsiteY1962" fmla="*/ 391912 w 1717675"/>
              <a:gd name="connsiteX1963" fmla="*/ 391912 w 1717675"/>
              <a:gd name="connsiteY1963" fmla="*/ 391912 w 1717675"/>
              <a:gd name="connsiteX1964" fmla="*/ 391912 w 1717675"/>
              <a:gd name="connsiteY1964" fmla="*/ 391912 w 1717675"/>
              <a:gd name="connsiteX1965" fmla="*/ 391912 w 1717675"/>
              <a:gd name="connsiteY1965" fmla="*/ 391912 w 1717675"/>
              <a:gd name="connsiteX1966" fmla="*/ 391912 w 1717675"/>
              <a:gd name="connsiteY1966" fmla="*/ 391912 w 1717675"/>
              <a:gd name="connsiteX1967" fmla="*/ 391912 w 1717675"/>
              <a:gd name="connsiteY1967" fmla="*/ 391912 w 1717675"/>
              <a:gd name="connsiteX1968" fmla="*/ 391912 w 1717675"/>
              <a:gd name="connsiteY1968" fmla="*/ 391912 w 1717675"/>
              <a:gd name="connsiteX1969" fmla="*/ 391912 w 1717675"/>
              <a:gd name="connsiteY1969" fmla="*/ 391912 w 1717675"/>
              <a:gd name="connsiteX1970" fmla="*/ 391912 w 1717675"/>
              <a:gd name="connsiteY1970" fmla="*/ 391912 w 1717675"/>
              <a:gd name="connsiteX1971" fmla="*/ 391912 w 1717675"/>
              <a:gd name="connsiteY1971" fmla="*/ 391912 w 1717675"/>
              <a:gd name="connsiteX1972" fmla="*/ 391912 w 1717675"/>
              <a:gd name="connsiteY1972" fmla="*/ 391912 w 1717675"/>
              <a:gd name="connsiteX1973" fmla="*/ 391912 w 1717675"/>
              <a:gd name="connsiteY1973" fmla="*/ 391912 w 1717675"/>
              <a:gd name="connsiteX1974" fmla="*/ 391912 w 1717675"/>
              <a:gd name="connsiteY1974" fmla="*/ 391912 w 1717675"/>
              <a:gd name="connsiteX1975" fmla="*/ 391912 w 1717675"/>
              <a:gd name="connsiteY1975" fmla="*/ 391912 w 1717675"/>
              <a:gd name="connsiteX1976" fmla="*/ 391912 w 1717675"/>
              <a:gd name="connsiteY1976" fmla="*/ 391912 w 1717675"/>
              <a:gd name="connsiteX1977" fmla="*/ 391912 w 1717675"/>
              <a:gd name="connsiteY1977" fmla="*/ 391912 w 1717675"/>
              <a:gd name="connsiteX1978" fmla="*/ 391912 w 1717675"/>
              <a:gd name="connsiteY1978" fmla="*/ 391912 w 1717675"/>
              <a:gd name="connsiteX1979" fmla="*/ 391912 w 1717675"/>
              <a:gd name="connsiteY1979" fmla="*/ 391912 w 1717675"/>
              <a:gd name="connsiteX1980" fmla="*/ 391912 w 1717675"/>
              <a:gd name="connsiteY1980" fmla="*/ 391912 w 1717675"/>
              <a:gd name="connsiteX1981" fmla="*/ 391912 w 1717675"/>
              <a:gd name="connsiteY1981" fmla="*/ 391912 w 1717675"/>
              <a:gd name="connsiteX1982" fmla="*/ 391912 w 1717675"/>
              <a:gd name="connsiteY1982" fmla="*/ 391912 w 1717675"/>
              <a:gd name="connsiteX1983" fmla="*/ 391912 w 1717675"/>
              <a:gd name="connsiteY1983" fmla="*/ 391912 w 1717675"/>
              <a:gd name="connsiteX1984" fmla="*/ 391912 w 1717675"/>
              <a:gd name="connsiteY1984" fmla="*/ 391912 w 1717675"/>
              <a:gd name="connsiteX1985" fmla="*/ 391912 w 1717675"/>
              <a:gd name="connsiteY1985" fmla="*/ 391912 w 1717675"/>
              <a:gd name="connsiteX1986" fmla="*/ 391912 w 1717675"/>
              <a:gd name="connsiteY1986" fmla="*/ 391912 w 1717675"/>
              <a:gd name="connsiteX1987" fmla="*/ 391912 w 1717675"/>
              <a:gd name="connsiteY1987" fmla="*/ 391912 w 1717675"/>
              <a:gd name="connsiteX1988" fmla="*/ 391912 w 1717675"/>
              <a:gd name="connsiteY1988" fmla="*/ 391912 w 1717675"/>
              <a:gd name="connsiteX1989" fmla="*/ 391912 w 1717675"/>
              <a:gd name="connsiteY1989" fmla="*/ 391912 w 1717675"/>
              <a:gd name="connsiteX1990" fmla="*/ 391912 w 1717675"/>
              <a:gd name="connsiteY1990" fmla="*/ 391912 w 1717675"/>
              <a:gd name="connsiteX1991" fmla="*/ 391912 w 1717675"/>
              <a:gd name="connsiteY1991" fmla="*/ 391912 w 1717675"/>
              <a:gd name="connsiteX1992" fmla="*/ 391912 w 1717675"/>
              <a:gd name="connsiteY1992" fmla="*/ 391912 w 1717675"/>
              <a:gd name="connsiteX1993" fmla="*/ 391912 w 1717675"/>
              <a:gd name="connsiteY1993" fmla="*/ 391912 w 1717675"/>
              <a:gd name="connsiteX1994" fmla="*/ 391912 w 1717675"/>
              <a:gd name="connsiteY1994" fmla="*/ 391912 w 1717675"/>
              <a:gd name="connsiteX1995" fmla="*/ 391912 w 1717675"/>
              <a:gd name="connsiteY1995" fmla="*/ 391912 w 1717675"/>
              <a:gd name="connsiteX1996" fmla="*/ 391912 w 1717675"/>
              <a:gd name="connsiteY1996" fmla="*/ 391912 w 1717675"/>
              <a:gd name="connsiteX1997" fmla="*/ 391912 w 1717675"/>
              <a:gd name="connsiteY1997" fmla="*/ 391912 w 1717675"/>
              <a:gd name="connsiteX1998" fmla="*/ 391912 w 1717675"/>
              <a:gd name="connsiteY1998" fmla="*/ 391912 w 1717675"/>
              <a:gd name="connsiteX1999" fmla="*/ 391912 w 1717675"/>
              <a:gd name="connsiteY1999" fmla="*/ 391912 w 1717675"/>
              <a:gd name="connsiteX2000" fmla="*/ 391912 w 1717675"/>
              <a:gd name="connsiteY2000" fmla="*/ 391912 w 1717675"/>
              <a:gd name="connsiteX2001" fmla="*/ 391912 w 1717675"/>
              <a:gd name="connsiteY2001" fmla="*/ 391912 w 1717675"/>
              <a:gd name="connsiteX2002" fmla="*/ 391912 w 1717675"/>
              <a:gd name="connsiteY2002" fmla="*/ 391912 w 1717675"/>
              <a:gd name="connsiteX2003" fmla="*/ 391912 w 1717675"/>
              <a:gd name="connsiteY2003" fmla="*/ 391912 w 1717675"/>
              <a:gd name="connsiteX2004" fmla="*/ 391912 w 1717675"/>
              <a:gd name="connsiteY2004" fmla="*/ 391912 w 1717675"/>
              <a:gd name="connsiteX2005" fmla="*/ 391912 w 1717675"/>
              <a:gd name="connsiteY2005" fmla="*/ 391912 w 1717675"/>
              <a:gd name="connsiteX2006" fmla="*/ 391912 w 1717675"/>
              <a:gd name="connsiteY2006" fmla="*/ 391912 w 1717675"/>
              <a:gd name="connsiteX2007" fmla="*/ 391912 w 1717675"/>
              <a:gd name="connsiteY2007" fmla="*/ 391912 w 1717675"/>
              <a:gd name="connsiteX2008" fmla="*/ 391912 w 1717675"/>
              <a:gd name="connsiteY2008" fmla="*/ 391912 w 1717675"/>
              <a:gd name="connsiteX2009" fmla="*/ 391912 w 1717675"/>
              <a:gd name="connsiteY2009" fmla="*/ 391912 w 1717675"/>
              <a:gd name="connsiteX2010" fmla="*/ 391912 w 1717675"/>
              <a:gd name="connsiteY2010" fmla="*/ 391912 w 1717675"/>
              <a:gd name="connsiteX2011" fmla="*/ 391912 w 1717675"/>
              <a:gd name="connsiteY2011" fmla="*/ 391912 w 1717675"/>
              <a:gd name="connsiteX2012" fmla="*/ 391912 w 1717675"/>
              <a:gd name="connsiteY2012" fmla="*/ 391912 w 1717675"/>
              <a:gd name="connsiteX2013" fmla="*/ 391912 w 1717675"/>
              <a:gd name="connsiteY2013" fmla="*/ 391912 w 1717675"/>
              <a:gd name="connsiteX2014" fmla="*/ 391912 w 1717675"/>
              <a:gd name="connsiteY2014" fmla="*/ 391912 w 1717675"/>
              <a:gd name="connsiteX2015" fmla="*/ 391912 w 1717675"/>
              <a:gd name="connsiteY2015" fmla="*/ 391912 w 1717675"/>
              <a:gd name="connsiteX2016" fmla="*/ 391912 w 1717675"/>
              <a:gd name="connsiteY2016" fmla="*/ 391912 w 1717675"/>
              <a:gd name="connsiteX2017" fmla="*/ 391912 w 1717675"/>
              <a:gd name="connsiteY2017" fmla="*/ 391912 w 1717675"/>
              <a:gd name="connsiteX2018" fmla="*/ 391912 w 1717675"/>
              <a:gd name="connsiteY2018" fmla="*/ 391912 w 1717675"/>
              <a:gd name="connsiteX2019" fmla="*/ 391912 w 1717675"/>
              <a:gd name="connsiteY2019" fmla="*/ 391912 w 1717675"/>
              <a:gd name="connsiteX2020" fmla="*/ 391912 w 1717675"/>
              <a:gd name="connsiteY2020" fmla="*/ 391912 w 1717675"/>
              <a:gd name="connsiteX2021" fmla="*/ 391912 w 1717675"/>
              <a:gd name="connsiteY2021" fmla="*/ 391912 w 1717675"/>
              <a:gd name="connsiteX2022" fmla="*/ 391912 w 1717675"/>
              <a:gd name="connsiteY2022" fmla="*/ 391912 w 1717675"/>
              <a:gd name="connsiteX2023" fmla="*/ 391912 w 1717675"/>
              <a:gd name="connsiteY2023" fmla="*/ 391912 w 1717675"/>
              <a:gd name="connsiteX2024" fmla="*/ 391912 w 1717675"/>
              <a:gd name="connsiteY2024" fmla="*/ 391912 w 1717675"/>
              <a:gd name="connsiteX2025" fmla="*/ 391912 w 1717675"/>
              <a:gd name="connsiteY2025" fmla="*/ 391912 w 1717675"/>
              <a:gd name="connsiteX2026" fmla="*/ 391912 w 1717675"/>
              <a:gd name="connsiteY2026" fmla="*/ 391912 w 1717675"/>
              <a:gd name="connsiteX2027" fmla="*/ 391912 w 1717675"/>
              <a:gd name="connsiteY2027" fmla="*/ 391912 w 1717675"/>
              <a:gd name="connsiteX2028" fmla="*/ 391912 w 1717675"/>
              <a:gd name="connsiteY2028" fmla="*/ 391912 w 1717675"/>
              <a:gd name="connsiteX2029" fmla="*/ 391912 w 1717675"/>
              <a:gd name="connsiteY2029" fmla="*/ 391912 w 1717675"/>
              <a:gd name="connsiteX2030" fmla="*/ 391912 w 1717675"/>
              <a:gd name="connsiteY2030" fmla="*/ 391912 w 1717675"/>
              <a:gd name="connsiteX2031" fmla="*/ 391912 w 1717675"/>
              <a:gd name="connsiteY2031" fmla="*/ 391912 w 1717675"/>
              <a:gd name="connsiteX2032" fmla="*/ 391912 w 1717675"/>
              <a:gd name="connsiteY2032" fmla="*/ 391912 w 1717675"/>
              <a:gd name="connsiteX2033" fmla="*/ 391912 w 1717675"/>
              <a:gd name="connsiteY2033" fmla="*/ 391912 w 1717675"/>
              <a:gd name="connsiteX2034" fmla="*/ 391912 w 1717675"/>
              <a:gd name="connsiteY2034" fmla="*/ 391912 w 1717675"/>
              <a:gd name="connsiteX2035" fmla="*/ 391912 w 1717675"/>
              <a:gd name="connsiteY2035" fmla="*/ 391912 w 1717675"/>
              <a:gd name="connsiteX2036" fmla="*/ 391912 w 1717675"/>
              <a:gd name="connsiteY2036" fmla="*/ 391912 w 1717675"/>
              <a:gd name="connsiteX2037" fmla="*/ 391912 w 1717675"/>
              <a:gd name="connsiteY2037" fmla="*/ 391912 w 1717675"/>
              <a:gd name="connsiteX2038" fmla="*/ 391912 w 1717675"/>
              <a:gd name="connsiteY2038" fmla="*/ 391912 w 1717675"/>
              <a:gd name="connsiteX2039" fmla="*/ 391912 w 1717675"/>
              <a:gd name="connsiteY2039" fmla="*/ 391912 w 1717675"/>
              <a:gd name="connsiteX2040" fmla="*/ 391912 w 1717675"/>
              <a:gd name="connsiteY2040" fmla="*/ 391912 w 1717675"/>
              <a:gd name="connsiteX2041" fmla="*/ 391912 w 1717675"/>
              <a:gd name="connsiteY2041" fmla="*/ 391912 w 1717675"/>
              <a:gd name="connsiteX2042" fmla="*/ 391912 w 1717675"/>
              <a:gd name="connsiteY2042" fmla="*/ 391912 w 1717675"/>
              <a:gd name="connsiteX2043" fmla="*/ 391912 w 1717675"/>
              <a:gd name="connsiteY2043" fmla="*/ 391912 w 1717675"/>
              <a:gd name="connsiteX2044" fmla="*/ 391912 w 1717675"/>
              <a:gd name="connsiteY2044" fmla="*/ 391912 w 1717675"/>
              <a:gd name="connsiteX2045" fmla="*/ 391912 w 1717675"/>
              <a:gd name="connsiteY2045" fmla="*/ 391912 w 1717675"/>
              <a:gd name="connsiteX2046" fmla="*/ 391912 w 1717675"/>
              <a:gd name="connsiteY2046" fmla="*/ 391912 w 1717675"/>
              <a:gd name="connsiteX2047" fmla="*/ 391912 w 1717675"/>
              <a:gd name="connsiteY2047" fmla="*/ 391912 w 1717675"/>
              <a:gd name="connsiteX2048" fmla="*/ 391912 w 1717675"/>
              <a:gd name="connsiteY2048" fmla="*/ 391912 w 1717675"/>
              <a:gd name="connsiteX2049" fmla="*/ 391912 w 1717675"/>
              <a:gd name="connsiteY2049" fmla="*/ 391912 w 1717675"/>
              <a:gd name="connsiteX2050" fmla="*/ 391912 w 1717675"/>
              <a:gd name="connsiteY2050" fmla="*/ 391912 w 1717675"/>
              <a:gd name="connsiteX2051" fmla="*/ 391912 w 1717675"/>
              <a:gd name="connsiteY2051" fmla="*/ 391912 w 1717675"/>
              <a:gd name="connsiteX2052" fmla="*/ 391912 w 1717675"/>
              <a:gd name="connsiteY2052" fmla="*/ 391912 w 1717675"/>
              <a:gd name="connsiteX2053" fmla="*/ 391912 w 1717675"/>
              <a:gd name="connsiteY2053" fmla="*/ 391912 w 1717675"/>
              <a:gd name="connsiteX2054" fmla="*/ 391912 w 1717675"/>
              <a:gd name="connsiteY2054" fmla="*/ 391912 w 1717675"/>
              <a:gd name="connsiteX2055" fmla="*/ 391912 w 1717675"/>
              <a:gd name="connsiteY2055" fmla="*/ 391912 w 1717675"/>
              <a:gd name="connsiteX2056" fmla="*/ 391912 w 1717675"/>
              <a:gd name="connsiteY2056" fmla="*/ 391912 w 1717675"/>
              <a:gd name="connsiteX2057" fmla="*/ 391912 w 1717675"/>
              <a:gd name="connsiteY2057" fmla="*/ 391912 w 1717675"/>
              <a:gd name="connsiteX2058" fmla="*/ 391912 w 1717675"/>
              <a:gd name="connsiteY2058" fmla="*/ 391912 w 1717675"/>
              <a:gd name="connsiteX2059" fmla="*/ 391912 w 1717675"/>
              <a:gd name="connsiteY2059" fmla="*/ 391912 w 1717675"/>
              <a:gd name="connsiteX2060" fmla="*/ 391912 w 1717675"/>
              <a:gd name="connsiteY2060" fmla="*/ 391912 w 1717675"/>
              <a:gd name="connsiteX2061" fmla="*/ 391912 w 1717675"/>
              <a:gd name="connsiteY2061" fmla="*/ 391912 w 1717675"/>
              <a:gd name="connsiteX2062" fmla="*/ 391912 w 1717675"/>
              <a:gd name="connsiteY2062" fmla="*/ 391912 w 1717675"/>
              <a:gd name="connsiteX2063" fmla="*/ 391912 w 1717675"/>
              <a:gd name="connsiteY2063" fmla="*/ 391912 w 1717675"/>
              <a:gd name="connsiteX2064" fmla="*/ 391912 w 1717675"/>
              <a:gd name="connsiteY2064" fmla="*/ 391912 w 1717675"/>
              <a:gd name="connsiteX2065" fmla="*/ 391912 w 1717675"/>
              <a:gd name="connsiteY2065" fmla="*/ 391912 w 1717675"/>
              <a:gd name="connsiteX2066" fmla="*/ 391912 w 1717675"/>
              <a:gd name="connsiteY2066" fmla="*/ 391912 w 1717675"/>
              <a:gd name="connsiteX2067" fmla="*/ 391912 w 1717675"/>
              <a:gd name="connsiteY2067" fmla="*/ 391912 w 1717675"/>
              <a:gd name="connsiteX2068" fmla="*/ 391912 w 1717675"/>
              <a:gd name="connsiteY2068" fmla="*/ 391912 w 1717675"/>
              <a:gd name="connsiteX2069" fmla="*/ 391912 w 1717675"/>
              <a:gd name="connsiteY2069" fmla="*/ 391912 w 1717675"/>
              <a:gd name="connsiteX2070" fmla="*/ 391912 w 1717675"/>
              <a:gd name="connsiteY2070" fmla="*/ 391912 w 1717675"/>
              <a:gd name="connsiteX2071" fmla="*/ 391912 w 1717675"/>
              <a:gd name="connsiteY2071" fmla="*/ 391912 w 1717675"/>
              <a:gd name="connsiteX2072" fmla="*/ 391912 w 1717675"/>
              <a:gd name="connsiteY2072" fmla="*/ 391912 w 1717675"/>
              <a:gd name="connsiteX2073" fmla="*/ 391912 w 1717675"/>
              <a:gd name="connsiteY2073" fmla="*/ 391912 w 1717675"/>
              <a:gd name="connsiteX2074" fmla="*/ 391912 w 1717675"/>
              <a:gd name="connsiteY2074" fmla="*/ 391912 w 1717675"/>
              <a:gd name="connsiteX2075" fmla="*/ 391912 w 1717675"/>
              <a:gd name="connsiteY2075" fmla="*/ 391912 w 1717675"/>
              <a:gd name="connsiteX2076" fmla="*/ 391912 w 1717675"/>
              <a:gd name="connsiteY2076" fmla="*/ 391912 w 1717675"/>
              <a:gd name="connsiteX2077" fmla="*/ 391912 w 1717675"/>
              <a:gd name="connsiteY2077" fmla="*/ 391912 w 1717675"/>
              <a:gd name="connsiteX2078" fmla="*/ 391912 w 1717675"/>
              <a:gd name="connsiteY2078" fmla="*/ 391912 w 1717675"/>
              <a:gd name="connsiteX2079" fmla="*/ 391912 w 1717675"/>
              <a:gd name="connsiteY2079" fmla="*/ 391912 w 1717675"/>
              <a:gd name="connsiteX2080" fmla="*/ 391912 w 1717675"/>
              <a:gd name="connsiteY2080" fmla="*/ 391912 w 1717675"/>
              <a:gd name="connsiteX2081" fmla="*/ 391912 w 1717675"/>
              <a:gd name="connsiteY2081" fmla="*/ 391912 w 1717675"/>
              <a:gd name="connsiteX2082" fmla="*/ 391912 w 1717675"/>
              <a:gd name="connsiteY2082" fmla="*/ 391912 w 1717675"/>
              <a:gd name="connsiteX2083" fmla="*/ 391912 w 1717675"/>
              <a:gd name="connsiteY2083" fmla="*/ 391912 w 1717675"/>
              <a:gd name="connsiteX2084" fmla="*/ 391912 w 1717675"/>
              <a:gd name="connsiteY2084" fmla="*/ 391912 w 1717675"/>
              <a:gd name="connsiteX2085" fmla="*/ 391912 w 1717675"/>
              <a:gd name="connsiteY2085" fmla="*/ 391912 w 1717675"/>
              <a:gd name="connsiteX2086" fmla="*/ 391912 w 1717675"/>
              <a:gd name="connsiteY2086" fmla="*/ 391912 w 1717675"/>
              <a:gd name="connsiteX2087" fmla="*/ 391912 w 1717675"/>
              <a:gd name="connsiteY2087" fmla="*/ 391912 w 1717675"/>
              <a:gd name="connsiteX2088" fmla="*/ 391912 w 1717675"/>
              <a:gd name="connsiteY2088" fmla="*/ 391912 w 1717675"/>
              <a:gd name="connsiteX2089" fmla="*/ 391912 w 1717675"/>
              <a:gd name="connsiteY2089" fmla="*/ 391912 w 1717675"/>
              <a:gd name="connsiteX2090" fmla="*/ 391912 w 1717675"/>
              <a:gd name="connsiteY2090" fmla="*/ 391912 w 1717675"/>
              <a:gd name="connsiteX2091" fmla="*/ 391912 w 1717675"/>
              <a:gd name="connsiteY2091" fmla="*/ 391912 w 1717675"/>
              <a:gd name="connsiteX2092" fmla="*/ 391912 w 1717675"/>
              <a:gd name="connsiteY2092" fmla="*/ 391912 w 1717675"/>
              <a:gd name="connsiteX2093" fmla="*/ 391912 w 1717675"/>
              <a:gd name="connsiteY2093" fmla="*/ 391912 w 1717675"/>
              <a:gd name="connsiteX2094" fmla="*/ 391912 w 1717675"/>
              <a:gd name="connsiteY2094" fmla="*/ 391912 w 1717675"/>
              <a:gd name="connsiteX2095" fmla="*/ 391912 w 1717675"/>
              <a:gd name="connsiteY2095" fmla="*/ 391912 w 1717675"/>
              <a:gd name="connsiteX2096" fmla="*/ 391912 w 1717675"/>
              <a:gd name="connsiteY2096" fmla="*/ 391912 w 1717675"/>
              <a:gd name="connsiteX2097" fmla="*/ 391912 w 1717675"/>
              <a:gd name="connsiteY2097" fmla="*/ 391912 w 1717675"/>
              <a:gd name="connsiteX2098" fmla="*/ 391912 w 1717675"/>
              <a:gd name="connsiteY2098" fmla="*/ 391912 w 1717675"/>
              <a:gd name="connsiteX2099" fmla="*/ 391912 w 1717675"/>
              <a:gd name="connsiteY2099" fmla="*/ 391912 w 1717675"/>
              <a:gd name="connsiteX2100" fmla="*/ 391912 w 1717675"/>
              <a:gd name="connsiteY2100" fmla="*/ 391912 w 1717675"/>
              <a:gd name="connsiteX2101" fmla="*/ 391912 w 1717675"/>
              <a:gd name="connsiteY2101" fmla="*/ 391912 w 1717675"/>
              <a:gd name="connsiteX2102" fmla="*/ 391912 w 1717675"/>
              <a:gd name="connsiteY2102" fmla="*/ 391912 w 1717675"/>
              <a:gd name="connsiteX2103" fmla="*/ 391912 w 1717675"/>
              <a:gd name="connsiteY2103" fmla="*/ 391912 w 1717675"/>
              <a:gd name="connsiteX2104" fmla="*/ 391912 w 1717675"/>
              <a:gd name="connsiteY2104" fmla="*/ 391912 w 1717675"/>
              <a:gd name="connsiteX2105" fmla="*/ 391912 w 1717675"/>
              <a:gd name="connsiteY2105" fmla="*/ 391912 w 1717675"/>
              <a:gd name="connsiteX2106" fmla="*/ 391912 w 1717675"/>
              <a:gd name="connsiteY2106" fmla="*/ 391912 w 1717675"/>
              <a:gd name="connsiteX2107" fmla="*/ 391912 w 1717675"/>
              <a:gd name="connsiteY2107" fmla="*/ 391912 w 1717675"/>
              <a:gd name="connsiteX2108" fmla="*/ 391912 w 1717675"/>
              <a:gd name="connsiteY2108" fmla="*/ 391912 w 1717675"/>
              <a:gd name="connsiteX2109" fmla="*/ 391912 w 1717675"/>
              <a:gd name="connsiteY2109" fmla="*/ 391912 w 1717675"/>
              <a:gd name="connsiteX2110" fmla="*/ 391912 w 1717675"/>
              <a:gd name="connsiteY2110" fmla="*/ 391912 w 1717675"/>
              <a:gd name="connsiteX2111" fmla="*/ 391912 w 1717675"/>
              <a:gd name="connsiteY2111" fmla="*/ 391912 w 1717675"/>
              <a:gd name="connsiteX2112" fmla="*/ 391912 w 1717675"/>
              <a:gd name="connsiteY2112" fmla="*/ 391912 w 1717675"/>
              <a:gd name="connsiteX2113" fmla="*/ 391912 w 1717675"/>
              <a:gd name="connsiteY2113" fmla="*/ 391912 w 1717675"/>
              <a:gd name="connsiteX2114" fmla="*/ 391912 w 1717675"/>
              <a:gd name="connsiteY2114" fmla="*/ 391912 w 1717675"/>
              <a:gd name="connsiteX2115" fmla="*/ 391912 w 1717675"/>
              <a:gd name="connsiteY2115" fmla="*/ 391912 w 1717675"/>
              <a:gd name="connsiteX2116" fmla="*/ 391912 w 1717675"/>
              <a:gd name="connsiteY2116" fmla="*/ 391912 w 1717675"/>
              <a:gd name="connsiteX2117" fmla="*/ 391912 w 1717675"/>
              <a:gd name="connsiteY2117" fmla="*/ 391912 w 1717675"/>
              <a:gd name="connsiteX2118" fmla="*/ 391912 w 1717675"/>
              <a:gd name="connsiteY2118" fmla="*/ 391912 w 1717675"/>
              <a:gd name="connsiteX2119" fmla="*/ 391912 w 1717675"/>
              <a:gd name="connsiteY2119" fmla="*/ 391912 w 1717675"/>
              <a:gd name="connsiteX2120" fmla="*/ 391912 w 1717675"/>
              <a:gd name="connsiteY2120" fmla="*/ 391912 w 1717675"/>
              <a:gd name="connsiteX2121" fmla="*/ 391912 w 1717675"/>
              <a:gd name="connsiteY2121" fmla="*/ 391912 w 1717675"/>
              <a:gd name="connsiteX2122" fmla="*/ 391912 w 1717675"/>
              <a:gd name="connsiteY2122" fmla="*/ 391912 w 1717675"/>
              <a:gd name="connsiteX2123" fmla="*/ 391912 w 1717675"/>
              <a:gd name="connsiteY2123" fmla="*/ 391912 w 1717675"/>
              <a:gd name="connsiteX2124" fmla="*/ 391912 w 1717675"/>
              <a:gd name="connsiteY2124" fmla="*/ 391912 w 1717675"/>
              <a:gd name="connsiteX2125" fmla="*/ 391912 w 1717675"/>
              <a:gd name="connsiteY2125" fmla="*/ 391912 w 1717675"/>
              <a:gd name="connsiteX2126" fmla="*/ 391912 w 1717675"/>
              <a:gd name="connsiteY2126" fmla="*/ 391912 w 1717675"/>
              <a:gd name="connsiteX2127" fmla="*/ 391912 w 1717675"/>
              <a:gd name="connsiteY2127" fmla="*/ 391912 w 1717675"/>
              <a:gd name="connsiteX2128" fmla="*/ 391912 w 1717675"/>
              <a:gd name="connsiteY2128" fmla="*/ 391912 w 1717675"/>
              <a:gd name="connsiteX2129" fmla="*/ 391912 w 1717675"/>
              <a:gd name="connsiteY2129" fmla="*/ 391912 w 1717675"/>
              <a:gd name="connsiteX2130" fmla="*/ 391912 w 1717675"/>
              <a:gd name="connsiteY2130" fmla="*/ 391912 w 1717675"/>
              <a:gd name="connsiteX2131" fmla="*/ 391912 w 1717675"/>
              <a:gd name="connsiteY2131" fmla="*/ 391912 w 1717675"/>
              <a:gd name="connsiteX2132" fmla="*/ 391912 w 1717675"/>
              <a:gd name="connsiteY2132" fmla="*/ 391912 w 1717675"/>
              <a:gd name="connsiteX2133" fmla="*/ 391912 w 1717675"/>
              <a:gd name="connsiteY2133" fmla="*/ 391912 w 1717675"/>
              <a:gd name="connsiteX2134" fmla="*/ 391912 w 1717675"/>
              <a:gd name="connsiteY2134" fmla="*/ 391912 w 1717675"/>
              <a:gd name="connsiteX2135" fmla="*/ 391912 w 1717675"/>
              <a:gd name="connsiteY2135" fmla="*/ 391912 w 1717675"/>
              <a:gd name="connsiteX2136" fmla="*/ 391912 w 1717675"/>
              <a:gd name="connsiteY2136" fmla="*/ 391912 w 1717675"/>
              <a:gd name="connsiteX2137" fmla="*/ 391912 w 1717675"/>
              <a:gd name="connsiteY2137" fmla="*/ 391912 w 1717675"/>
              <a:gd name="connsiteX2138" fmla="*/ 391912 w 1717675"/>
              <a:gd name="connsiteY2138" fmla="*/ 391912 w 1717675"/>
              <a:gd name="connsiteX2139" fmla="*/ 391912 w 1717675"/>
              <a:gd name="connsiteY2139" fmla="*/ 391912 w 1717675"/>
              <a:gd name="connsiteX2140" fmla="*/ 391912 w 1717675"/>
              <a:gd name="connsiteY2140" fmla="*/ 391912 w 1717675"/>
              <a:gd name="connsiteX2141" fmla="*/ 391912 w 1717675"/>
              <a:gd name="connsiteY2141" fmla="*/ 391912 w 1717675"/>
              <a:gd name="connsiteX2142" fmla="*/ 391912 w 1717675"/>
              <a:gd name="connsiteY2142" fmla="*/ 391912 w 1717675"/>
              <a:gd name="connsiteX2143" fmla="*/ 391912 w 1717675"/>
              <a:gd name="connsiteY2143" fmla="*/ 391912 w 1717675"/>
              <a:gd name="connsiteX2144" fmla="*/ 391912 w 1717675"/>
              <a:gd name="connsiteY2144" fmla="*/ 391912 w 1717675"/>
              <a:gd name="connsiteX2145" fmla="*/ 391912 w 1717675"/>
              <a:gd name="connsiteY2145" fmla="*/ 391912 w 1717675"/>
              <a:gd name="connsiteX2146" fmla="*/ 391912 w 1717675"/>
              <a:gd name="connsiteY2146" fmla="*/ 391912 w 1717675"/>
              <a:gd name="connsiteX2147" fmla="*/ 391912 w 1717675"/>
              <a:gd name="connsiteY2147" fmla="*/ 391912 w 1717675"/>
              <a:gd name="connsiteX2148" fmla="*/ 391912 w 1717675"/>
              <a:gd name="connsiteY2148" fmla="*/ 391912 w 1717675"/>
              <a:gd name="connsiteX2149" fmla="*/ 391912 w 1717675"/>
              <a:gd name="connsiteY2149" fmla="*/ 391912 w 1717675"/>
              <a:gd name="connsiteX2150" fmla="*/ 391912 w 1717675"/>
              <a:gd name="connsiteY2150" fmla="*/ 391912 w 1717675"/>
              <a:gd name="connsiteX2151" fmla="*/ 391912 w 1717675"/>
              <a:gd name="connsiteY2151" fmla="*/ 391912 w 1717675"/>
              <a:gd name="connsiteX2152" fmla="*/ 391912 w 1717675"/>
              <a:gd name="connsiteY2152" fmla="*/ 391912 w 1717675"/>
              <a:gd name="connsiteX2153" fmla="*/ 391912 w 1717675"/>
              <a:gd name="connsiteY2153" fmla="*/ 391912 w 1717675"/>
              <a:gd name="connsiteX2154" fmla="*/ 391912 w 1717675"/>
              <a:gd name="connsiteY2154" fmla="*/ 391912 w 1717675"/>
              <a:gd name="connsiteX2155" fmla="*/ 391912 w 1717675"/>
              <a:gd name="connsiteY2155" fmla="*/ 391912 w 1717675"/>
              <a:gd name="connsiteX2156" fmla="*/ 391912 w 1717675"/>
              <a:gd name="connsiteY2156" fmla="*/ 391912 w 1717675"/>
              <a:gd name="connsiteX2157" fmla="*/ 391912 w 1717675"/>
              <a:gd name="connsiteY2157" fmla="*/ 391912 w 1717675"/>
              <a:gd name="connsiteX2158" fmla="*/ 391912 w 1717675"/>
              <a:gd name="connsiteY2158" fmla="*/ 391912 w 1717675"/>
              <a:gd name="connsiteX2159" fmla="*/ 391912 w 1717675"/>
              <a:gd name="connsiteY2159" fmla="*/ 391912 w 1717675"/>
              <a:gd name="connsiteX2160" fmla="*/ 391912 w 1717675"/>
              <a:gd name="connsiteY2160" fmla="*/ 391912 w 1717675"/>
              <a:gd name="connsiteX2161" fmla="*/ 391912 w 1717675"/>
              <a:gd name="connsiteY2161" fmla="*/ 391912 w 1717675"/>
              <a:gd name="connsiteX2162" fmla="*/ 391912 w 1717675"/>
              <a:gd name="connsiteY2162" fmla="*/ 391912 w 1717675"/>
              <a:gd name="connsiteX2163" fmla="*/ 391912 w 1717675"/>
              <a:gd name="connsiteY2163" fmla="*/ 391912 w 1717675"/>
              <a:gd name="connsiteX2164" fmla="*/ 391912 w 1717675"/>
              <a:gd name="connsiteY2164" fmla="*/ 391912 w 1717675"/>
              <a:gd name="connsiteX2165" fmla="*/ 391912 w 1717675"/>
              <a:gd name="connsiteY2165" fmla="*/ 391912 w 1717675"/>
              <a:gd name="connsiteX2166" fmla="*/ 391912 w 1717675"/>
              <a:gd name="connsiteY2166" fmla="*/ 391912 w 1717675"/>
              <a:gd name="connsiteX2167" fmla="*/ 391912 w 1717675"/>
              <a:gd name="connsiteY2167" fmla="*/ 391912 w 1717675"/>
              <a:gd name="connsiteX2168" fmla="*/ 391912 w 1717675"/>
              <a:gd name="connsiteY2168" fmla="*/ 391912 w 1717675"/>
              <a:gd name="connsiteX2169" fmla="*/ 391912 w 1717675"/>
              <a:gd name="connsiteY2169" fmla="*/ 391912 w 1717675"/>
              <a:gd name="connsiteX2170" fmla="*/ 391912 w 1717675"/>
              <a:gd name="connsiteY2170" fmla="*/ 391912 w 1717675"/>
              <a:gd name="connsiteX2171" fmla="*/ 391912 w 1717675"/>
              <a:gd name="connsiteY2171" fmla="*/ 391912 w 1717675"/>
              <a:gd name="connsiteX2172" fmla="*/ 391912 w 1717675"/>
              <a:gd name="connsiteY2172" fmla="*/ 391912 w 1717675"/>
              <a:gd name="connsiteX2173" fmla="*/ 391912 w 1717675"/>
              <a:gd name="connsiteY2173" fmla="*/ 391912 w 1717675"/>
              <a:gd name="connsiteX2174" fmla="*/ 391912 w 1717675"/>
              <a:gd name="connsiteY2174" fmla="*/ 391912 w 1717675"/>
              <a:gd name="connsiteX2175" fmla="*/ 391912 w 1717675"/>
              <a:gd name="connsiteY2175" fmla="*/ 391912 w 1717675"/>
              <a:gd name="connsiteX2176" fmla="*/ 391912 w 1717675"/>
              <a:gd name="connsiteY2176" fmla="*/ 391912 w 1717675"/>
              <a:gd name="connsiteX2177" fmla="*/ 391912 w 1717675"/>
              <a:gd name="connsiteY2177" fmla="*/ 391912 w 1717675"/>
              <a:gd name="connsiteX2178" fmla="*/ 391912 w 1717675"/>
              <a:gd name="connsiteY2178" fmla="*/ 391912 w 1717675"/>
              <a:gd name="connsiteX2179" fmla="*/ 391912 w 1717675"/>
              <a:gd name="connsiteY2179" fmla="*/ 391912 w 1717675"/>
              <a:gd name="connsiteX2180" fmla="*/ 391912 w 1717675"/>
              <a:gd name="connsiteY2180" fmla="*/ 391912 w 1717675"/>
              <a:gd name="connsiteX2181" fmla="*/ 391912 w 1717675"/>
              <a:gd name="connsiteY2181" fmla="*/ 391912 w 1717675"/>
              <a:gd name="connsiteX2182" fmla="*/ 391912 w 1717675"/>
              <a:gd name="connsiteY2182" fmla="*/ 391912 w 1717675"/>
              <a:gd name="connsiteX2183" fmla="*/ 391912 w 1717675"/>
              <a:gd name="connsiteY2183" fmla="*/ 391912 w 1717675"/>
              <a:gd name="connsiteX2184" fmla="*/ 391912 w 1717675"/>
              <a:gd name="connsiteY2184" fmla="*/ 391912 w 1717675"/>
              <a:gd name="connsiteX2185" fmla="*/ 391912 w 1717675"/>
              <a:gd name="connsiteY2185" fmla="*/ 391912 w 1717675"/>
              <a:gd name="connsiteX2186" fmla="*/ 391912 w 1717675"/>
              <a:gd name="connsiteY2186" fmla="*/ 391912 w 1717675"/>
              <a:gd name="connsiteX2187" fmla="*/ 391912 w 1717675"/>
              <a:gd name="connsiteY2187" fmla="*/ 391912 w 1717675"/>
              <a:gd name="connsiteX2188" fmla="*/ 391912 w 1717675"/>
              <a:gd name="connsiteY2188" fmla="*/ 391912 w 1717675"/>
              <a:gd name="connsiteX2189" fmla="*/ 391912 w 1717675"/>
              <a:gd name="connsiteY2189" fmla="*/ 391912 w 1717675"/>
              <a:gd name="connsiteX2190" fmla="*/ 391912 w 1717675"/>
              <a:gd name="connsiteY2190" fmla="*/ 391912 w 1717675"/>
              <a:gd name="connsiteX2191" fmla="*/ 391912 w 1717675"/>
              <a:gd name="connsiteY2191" fmla="*/ 391912 w 1717675"/>
              <a:gd name="connsiteX2192" fmla="*/ 391912 w 1717675"/>
              <a:gd name="connsiteY2192" fmla="*/ 391912 w 1717675"/>
              <a:gd name="connsiteX2193" fmla="*/ 391912 w 1717675"/>
              <a:gd name="connsiteY2193" fmla="*/ 391912 w 1717675"/>
              <a:gd name="connsiteX2194" fmla="*/ 391912 w 1717675"/>
              <a:gd name="connsiteY2194" fmla="*/ 391912 w 1717675"/>
              <a:gd name="connsiteX2195" fmla="*/ 391912 w 1717675"/>
              <a:gd name="connsiteY2195" fmla="*/ 391912 w 1717675"/>
              <a:gd name="connsiteX2196" fmla="*/ 391912 w 1717675"/>
              <a:gd name="connsiteY2196" fmla="*/ 391912 w 1717675"/>
              <a:gd name="connsiteX2197" fmla="*/ 391912 w 1717675"/>
              <a:gd name="connsiteY2197" fmla="*/ 391912 w 1717675"/>
              <a:gd name="connsiteX2198" fmla="*/ 391912 w 1717675"/>
              <a:gd name="connsiteY2198" fmla="*/ 391912 w 1717675"/>
              <a:gd name="connsiteX2199" fmla="*/ 391912 w 1717675"/>
              <a:gd name="connsiteY2199" fmla="*/ 391912 w 1717675"/>
              <a:gd name="connsiteX2200" fmla="*/ 391912 w 1717675"/>
              <a:gd name="connsiteY2200" fmla="*/ 391912 w 1717675"/>
              <a:gd name="connsiteX2201" fmla="*/ 391912 w 1717675"/>
              <a:gd name="connsiteY2201" fmla="*/ 391912 w 1717675"/>
              <a:gd name="connsiteX2202" fmla="*/ 391912 w 1717675"/>
              <a:gd name="connsiteY2202" fmla="*/ 391912 w 1717675"/>
              <a:gd name="connsiteX2203" fmla="*/ 391912 w 1717675"/>
              <a:gd name="connsiteY2203" fmla="*/ 391912 w 1717675"/>
              <a:gd name="connsiteX2204" fmla="*/ 391912 w 1717675"/>
              <a:gd name="connsiteY2204" fmla="*/ 391912 w 1717675"/>
              <a:gd name="connsiteX2205" fmla="*/ 391912 w 1717675"/>
              <a:gd name="connsiteY2205" fmla="*/ 391912 w 1717675"/>
              <a:gd name="connsiteX2206" fmla="*/ 391912 w 1717675"/>
              <a:gd name="connsiteY2206" fmla="*/ 391912 w 1717675"/>
              <a:gd name="connsiteX2207" fmla="*/ 391912 w 1717675"/>
              <a:gd name="connsiteY2207" fmla="*/ 391912 w 1717675"/>
              <a:gd name="connsiteX2208" fmla="*/ 391912 w 1717675"/>
              <a:gd name="connsiteY2208" fmla="*/ 391912 w 1717675"/>
              <a:gd name="connsiteX2209" fmla="*/ 391912 w 1717675"/>
              <a:gd name="connsiteY2209" fmla="*/ 391912 w 1717675"/>
              <a:gd name="connsiteX2210" fmla="*/ 391912 w 1717675"/>
              <a:gd name="connsiteY2210" fmla="*/ 391912 w 1717675"/>
              <a:gd name="connsiteX2211" fmla="*/ 391912 w 1717675"/>
              <a:gd name="connsiteY2211" fmla="*/ 391912 w 1717675"/>
              <a:gd name="connsiteX2212" fmla="*/ 391912 w 1717675"/>
              <a:gd name="connsiteY2212" fmla="*/ 391912 w 1717675"/>
              <a:gd name="connsiteX2213" fmla="*/ 391912 w 1717675"/>
              <a:gd name="connsiteY2213" fmla="*/ 391912 w 1717675"/>
              <a:gd name="connsiteX2214" fmla="*/ 391912 w 1717675"/>
              <a:gd name="connsiteY2214" fmla="*/ 391912 w 1717675"/>
              <a:gd name="connsiteX2215" fmla="*/ 391912 w 1717675"/>
              <a:gd name="connsiteY2215" fmla="*/ 391912 w 1717675"/>
              <a:gd name="connsiteX2216" fmla="*/ 391912 w 1717675"/>
              <a:gd name="connsiteY2216" fmla="*/ 391912 w 1717675"/>
              <a:gd name="connsiteX2217" fmla="*/ 391912 w 1717675"/>
              <a:gd name="connsiteY2217" fmla="*/ 391912 w 1717675"/>
              <a:gd name="connsiteX2218" fmla="*/ 391912 w 1717675"/>
              <a:gd name="connsiteY2218" fmla="*/ 391912 w 1717675"/>
              <a:gd name="connsiteX2219" fmla="*/ 391912 w 1717675"/>
              <a:gd name="connsiteY2219" fmla="*/ 391912 w 1717675"/>
              <a:gd name="connsiteX2220" fmla="*/ 391912 w 1717675"/>
              <a:gd name="connsiteY2220" fmla="*/ 391912 w 1717675"/>
              <a:gd name="connsiteX2221" fmla="*/ 391912 w 1717675"/>
              <a:gd name="connsiteY2221" fmla="*/ 391912 w 1717675"/>
              <a:gd name="connsiteX2222" fmla="*/ 391912 w 1717675"/>
              <a:gd name="connsiteY2222" fmla="*/ 391912 w 1717675"/>
              <a:gd name="connsiteX2223" fmla="*/ 391912 w 1717675"/>
              <a:gd name="connsiteY2223" fmla="*/ 391912 w 1717675"/>
              <a:gd name="connsiteX2224" fmla="*/ 391912 w 1717675"/>
              <a:gd name="connsiteY2224" fmla="*/ 391912 w 1717675"/>
              <a:gd name="connsiteX2225" fmla="*/ 391912 w 1717675"/>
              <a:gd name="connsiteY2225" fmla="*/ 391912 w 1717675"/>
              <a:gd name="connsiteX2226" fmla="*/ 391912 w 1717675"/>
              <a:gd name="connsiteY2226" fmla="*/ 391912 w 1717675"/>
              <a:gd name="connsiteX2227" fmla="*/ 391912 w 1717675"/>
              <a:gd name="connsiteY2227" fmla="*/ 391912 w 1717675"/>
              <a:gd name="connsiteX2228" fmla="*/ 391912 w 1717675"/>
              <a:gd name="connsiteY2228" fmla="*/ 391912 w 1717675"/>
              <a:gd name="connsiteX2229" fmla="*/ 391912 w 1717675"/>
              <a:gd name="connsiteY2229" fmla="*/ 391912 w 1717675"/>
              <a:gd name="connsiteX2230" fmla="*/ 391912 w 1717675"/>
              <a:gd name="connsiteY2230" fmla="*/ 391912 w 1717675"/>
              <a:gd name="connsiteX2231" fmla="*/ 391912 w 1717675"/>
              <a:gd name="connsiteY2231" fmla="*/ 391912 w 1717675"/>
              <a:gd name="connsiteX2232" fmla="*/ 391912 w 1717675"/>
              <a:gd name="connsiteY2232" fmla="*/ 391912 w 1717675"/>
              <a:gd name="connsiteX2233" fmla="*/ 391912 w 1717675"/>
              <a:gd name="connsiteY2233" fmla="*/ 391912 w 1717675"/>
              <a:gd name="connsiteX2234" fmla="*/ 391912 w 1717675"/>
              <a:gd name="connsiteY2234" fmla="*/ 391912 w 1717675"/>
              <a:gd name="connsiteX2235" fmla="*/ 391912 w 1717675"/>
              <a:gd name="connsiteY2235" fmla="*/ 391912 w 1717675"/>
              <a:gd name="connsiteX2236" fmla="*/ 391912 w 1717675"/>
              <a:gd name="connsiteY2236" fmla="*/ 391912 w 1717675"/>
              <a:gd name="connsiteX2237" fmla="*/ 391912 w 1717675"/>
              <a:gd name="connsiteY2237" fmla="*/ 391912 w 1717675"/>
              <a:gd name="connsiteX2238" fmla="*/ 391912 w 1717675"/>
              <a:gd name="connsiteY2238" fmla="*/ 391912 w 1717675"/>
              <a:gd name="connsiteX2239" fmla="*/ 391912 w 1717675"/>
              <a:gd name="connsiteY2239" fmla="*/ 391912 w 1717675"/>
              <a:gd name="connsiteX2240" fmla="*/ 391912 w 1717675"/>
              <a:gd name="connsiteY2240" fmla="*/ 391912 w 1717675"/>
              <a:gd name="connsiteX2241" fmla="*/ 391912 w 1717675"/>
              <a:gd name="connsiteY2241" fmla="*/ 391912 w 1717675"/>
              <a:gd name="connsiteX2242" fmla="*/ 391912 w 1717675"/>
              <a:gd name="connsiteY2242" fmla="*/ 391912 w 1717675"/>
              <a:gd name="connsiteX2243" fmla="*/ 391912 w 1717675"/>
              <a:gd name="connsiteY2243" fmla="*/ 391912 w 1717675"/>
              <a:gd name="connsiteX2244" fmla="*/ 391912 w 1717675"/>
              <a:gd name="connsiteY2244" fmla="*/ 391912 w 1717675"/>
              <a:gd name="connsiteX2245" fmla="*/ 391912 w 1717675"/>
              <a:gd name="connsiteY2245" fmla="*/ 391912 w 1717675"/>
              <a:gd name="connsiteX2246" fmla="*/ 391912 w 1717675"/>
              <a:gd name="connsiteY2246" fmla="*/ 391912 w 1717675"/>
              <a:gd name="connsiteX2247" fmla="*/ 391912 w 1717675"/>
              <a:gd name="connsiteY2247" fmla="*/ 391912 w 1717675"/>
              <a:gd name="connsiteX2248" fmla="*/ 391912 w 1717675"/>
              <a:gd name="connsiteY2248" fmla="*/ 391912 w 1717675"/>
              <a:gd name="connsiteX2249" fmla="*/ 391912 w 1717675"/>
              <a:gd name="connsiteY2249" fmla="*/ 391912 w 1717675"/>
              <a:gd name="connsiteX2250" fmla="*/ 391912 w 1717675"/>
              <a:gd name="connsiteY2250" fmla="*/ 391912 w 1717675"/>
              <a:gd name="connsiteX2251" fmla="*/ 391912 w 1717675"/>
              <a:gd name="connsiteY2251" fmla="*/ 391912 w 1717675"/>
              <a:gd name="connsiteX2252" fmla="*/ 391912 w 1717675"/>
              <a:gd name="connsiteY2252" fmla="*/ 391912 w 1717675"/>
              <a:gd name="connsiteX2253" fmla="*/ 391912 w 1717675"/>
              <a:gd name="connsiteY2253" fmla="*/ 391912 w 1717675"/>
              <a:gd name="connsiteX2254" fmla="*/ 391912 w 1717675"/>
              <a:gd name="connsiteY2254" fmla="*/ 391912 w 1717675"/>
              <a:gd name="connsiteX2255" fmla="*/ 391912 w 1717675"/>
              <a:gd name="connsiteY2255" fmla="*/ 391912 w 1717675"/>
              <a:gd name="connsiteX2256" fmla="*/ 391912 w 1717675"/>
              <a:gd name="connsiteY2256" fmla="*/ 391912 w 1717675"/>
              <a:gd name="connsiteX2257" fmla="*/ 391912 w 1717675"/>
              <a:gd name="connsiteY2257" fmla="*/ 391912 w 1717675"/>
              <a:gd name="connsiteX2258" fmla="*/ 391912 w 1717675"/>
              <a:gd name="connsiteY2258" fmla="*/ 391912 w 1717675"/>
              <a:gd name="connsiteX2259" fmla="*/ 391912 w 1717675"/>
              <a:gd name="connsiteY2259" fmla="*/ 391912 w 1717675"/>
              <a:gd name="connsiteX2260" fmla="*/ 391912 w 1717675"/>
              <a:gd name="connsiteY2260" fmla="*/ 391912 w 1717675"/>
              <a:gd name="connsiteX2261" fmla="*/ 391912 w 1717675"/>
              <a:gd name="connsiteY2261" fmla="*/ 391912 w 1717675"/>
              <a:gd name="connsiteX2262" fmla="*/ 391912 w 1717675"/>
              <a:gd name="connsiteY2262" fmla="*/ 391912 w 1717675"/>
              <a:gd name="connsiteX2263" fmla="*/ 391912 w 1717675"/>
              <a:gd name="connsiteY2263" fmla="*/ 391912 w 1717675"/>
              <a:gd name="connsiteX2264" fmla="*/ 391912 w 1717675"/>
              <a:gd name="connsiteY2264" fmla="*/ 391912 w 1717675"/>
              <a:gd name="connsiteX2265" fmla="*/ 391912 w 1717675"/>
              <a:gd name="connsiteY2265" fmla="*/ 391912 w 1717675"/>
              <a:gd name="connsiteX2266" fmla="*/ 391912 w 1717675"/>
              <a:gd name="connsiteY2266" fmla="*/ 391912 w 1717675"/>
              <a:gd name="connsiteX2267" fmla="*/ 391912 w 1717675"/>
              <a:gd name="connsiteY2267" fmla="*/ 391912 w 1717675"/>
              <a:gd name="connsiteX2268" fmla="*/ 391912 w 1717675"/>
              <a:gd name="connsiteY2268" fmla="*/ 391912 w 1717675"/>
              <a:gd name="connsiteX2269" fmla="*/ 391912 w 1717675"/>
              <a:gd name="connsiteY2269" fmla="*/ 391912 w 1717675"/>
              <a:gd name="connsiteX2270" fmla="*/ 391912 w 1717675"/>
              <a:gd name="connsiteY2270" fmla="*/ 391912 w 1717675"/>
              <a:gd name="connsiteX2271" fmla="*/ 391912 w 1717675"/>
              <a:gd name="connsiteY2271" fmla="*/ 391912 w 1717675"/>
              <a:gd name="connsiteX2272" fmla="*/ 391912 w 1717675"/>
              <a:gd name="connsiteY2272" fmla="*/ 391912 w 1717675"/>
              <a:gd name="connsiteX2273" fmla="*/ 391912 w 1717675"/>
              <a:gd name="connsiteY2273" fmla="*/ 391912 w 1717675"/>
              <a:gd name="connsiteX2274" fmla="*/ 391912 w 1717675"/>
              <a:gd name="connsiteY2274" fmla="*/ 391912 w 1717675"/>
              <a:gd name="connsiteX2275" fmla="*/ 391912 w 1717675"/>
              <a:gd name="connsiteY2275" fmla="*/ 391912 w 1717675"/>
              <a:gd name="connsiteX2276" fmla="*/ 391912 w 1717675"/>
              <a:gd name="connsiteY2276" fmla="*/ 391912 w 1717675"/>
              <a:gd name="connsiteX2277" fmla="*/ 391912 w 1717675"/>
              <a:gd name="connsiteY2277" fmla="*/ 391912 w 1717675"/>
              <a:gd name="connsiteX2278" fmla="*/ 391912 w 1717675"/>
              <a:gd name="connsiteY2278" fmla="*/ 391912 w 1717675"/>
              <a:gd name="connsiteX2279" fmla="*/ 391912 w 1717675"/>
              <a:gd name="connsiteY2279" fmla="*/ 391912 w 1717675"/>
              <a:gd name="connsiteX2280" fmla="*/ 391912 w 1717675"/>
              <a:gd name="connsiteY2280" fmla="*/ 391912 w 1717675"/>
              <a:gd name="connsiteX2281" fmla="*/ 391912 w 1717675"/>
              <a:gd name="connsiteY2281" fmla="*/ 391912 w 1717675"/>
              <a:gd name="connsiteX2282" fmla="*/ 391912 w 1717675"/>
              <a:gd name="connsiteY2282" fmla="*/ 391912 w 1717675"/>
              <a:gd name="connsiteX2283" fmla="*/ 391912 w 1717675"/>
              <a:gd name="connsiteY2283" fmla="*/ 391912 w 1717675"/>
              <a:gd name="connsiteX2284" fmla="*/ 391912 w 1717675"/>
              <a:gd name="connsiteY2284" fmla="*/ 391912 w 1717675"/>
              <a:gd name="connsiteX2285" fmla="*/ 391912 w 1717675"/>
              <a:gd name="connsiteY2285" fmla="*/ 391912 w 1717675"/>
              <a:gd name="connsiteX2286" fmla="*/ 391912 w 1717675"/>
              <a:gd name="connsiteY2286" fmla="*/ 391912 w 1717675"/>
              <a:gd name="connsiteX2287" fmla="*/ 391912 w 1717675"/>
              <a:gd name="connsiteY2287" fmla="*/ 391912 w 1717675"/>
              <a:gd name="connsiteX2288" fmla="*/ 391912 w 1717675"/>
              <a:gd name="connsiteY2288" fmla="*/ 391912 w 1717675"/>
              <a:gd name="connsiteX2289" fmla="*/ 391912 w 1717675"/>
              <a:gd name="connsiteY2289" fmla="*/ 391912 w 1717675"/>
              <a:gd name="connsiteX2290" fmla="*/ 391912 w 1717675"/>
              <a:gd name="connsiteY2290" fmla="*/ 391912 w 1717675"/>
              <a:gd name="connsiteX2291" fmla="*/ 391912 w 1717675"/>
              <a:gd name="connsiteY2291" fmla="*/ 391912 w 1717675"/>
              <a:gd name="connsiteX2292" fmla="*/ 391912 w 1717675"/>
              <a:gd name="connsiteY2292" fmla="*/ 391912 w 1717675"/>
              <a:gd name="connsiteX2293" fmla="*/ 391912 w 1717675"/>
              <a:gd name="connsiteY2293" fmla="*/ 391912 w 1717675"/>
              <a:gd name="connsiteX2294" fmla="*/ 391912 w 1717675"/>
              <a:gd name="connsiteY2294" fmla="*/ 391912 w 1717675"/>
              <a:gd name="connsiteX2295" fmla="*/ 391912 w 1717675"/>
              <a:gd name="connsiteY2295" fmla="*/ 391912 w 1717675"/>
              <a:gd name="connsiteX2296" fmla="*/ 391912 w 1717675"/>
              <a:gd name="connsiteY2296" fmla="*/ 391912 w 1717675"/>
              <a:gd name="connsiteX2297" fmla="*/ 391912 w 1717675"/>
              <a:gd name="connsiteY2297" fmla="*/ 391912 w 1717675"/>
              <a:gd name="connsiteX2298" fmla="*/ 391912 w 1717675"/>
              <a:gd name="connsiteY2298" fmla="*/ 391912 w 1717675"/>
              <a:gd name="connsiteX2299" fmla="*/ 391912 w 1717675"/>
              <a:gd name="connsiteY2299" fmla="*/ 391912 w 1717675"/>
              <a:gd name="connsiteX2300" fmla="*/ 391912 w 1717675"/>
              <a:gd name="connsiteY2300" fmla="*/ 391912 w 1717675"/>
              <a:gd name="connsiteX2301" fmla="*/ 391912 w 1717675"/>
              <a:gd name="connsiteY2301" fmla="*/ 391912 w 1717675"/>
              <a:gd name="connsiteX2302" fmla="*/ 391912 w 1717675"/>
              <a:gd name="connsiteY2302" fmla="*/ 391912 w 1717675"/>
              <a:gd name="connsiteX2303" fmla="*/ 391912 w 1717675"/>
              <a:gd name="connsiteY2303" fmla="*/ 391912 w 1717675"/>
              <a:gd name="connsiteX2304" fmla="*/ 391912 w 1717675"/>
              <a:gd name="connsiteY2304" fmla="*/ 391912 w 1717675"/>
              <a:gd name="connsiteX2305" fmla="*/ 391912 w 1717675"/>
              <a:gd name="connsiteY2305" fmla="*/ 391912 w 1717675"/>
              <a:gd name="connsiteX2306" fmla="*/ 391912 w 1717675"/>
              <a:gd name="connsiteY2306" fmla="*/ 391912 w 1717675"/>
              <a:gd name="connsiteX2307" fmla="*/ 391912 w 1717675"/>
              <a:gd name="connsiteY2307" fmla="*/ 391912 w 1717675"/>
              <a:gd name="connsiteX2308" fmla="*/ 391912 w 1717675"/>
              <a:gd name="connsiteY2308" fmla="*/ 391912 w 1717675"/>
              <a:gd name="connsiteX2309" fmla="*/ 391912 w 1717675"/>
              <a:gd name="connsiteY2309" fmla="*/ 391912 w 1717675"/>
              <a:gd name="connsiteX2310" fmla="*/ 391912 w 1717675"/>
              <a:gd name="connsiteY2310" fmla="*/ 391912 w 1717675"/>
              <a:gd name="connsiteX2311" fmla="*/ 391912 w 1717675"/>
              <a:gd name="connsiteY2311" fmla="*/ 391912 w 1717675"/>
              <a:gd name="connsiteX2312" fmla="*/ 391912 w 1717675"/>
              <a:gd name="connsiteY2312" fmla="*/ 391912 w 1717675"/>
              <a:gd name="connsiteX2313" fmla="*/ 391912 w 1717675"/>
              <a:gd name="connsiteY2313" fmla="*/ 391912 w 1717675"/>
              <a:gd name="connsiteX2314" fmla="*/ 391912 w 1717675"/>
              <a:gd name="connsiteY2314" fmla="*/ 391912 w 1717675"/>
              <a:gd name="connsiteX2315" fmla="*/ 391912 w 1717675"/>
              <a:gd name="connsiteY2315" fmla="*/ 391912 w 1717675"/>
              <a:gd name="connsiteX2316" fmla="*/ 391912 w 1717675"/>
              <a:gd name="connsiteY2316" fmla="*/ 391912 w 1717675"/>
              <a:gd name="connsiteX2317" fmla="*/ 391912 w 1717675"/>
              <a:gd name="connsiteY2317" fmla="*/ 391912 w 1717675"/>
              <a:gd name="connsiteX2318" fmla="*/ 391912 w 1717675"/>
              <a:gd name="connsiteY2318" fmla="*/ 391912 w 1717675"/>
              <a:gd name="connsiteX2319" fmla="*/ 391912 w 1717675"/>
              <a:gd name="connsiteY2319" fmla="*/ 391912 w 1717675"/>
              <a:gd name="connsiteX2320" fmla="*/ 391912 w 1717675"/>
              <a:gd name="connsiteY2320" fmla="*/ 391912 w 1717675"/>
              <a:gd name="connsiteX2321" fmla="*/ 391912 w 1717675"/>
              <a:gd name="connsiteY2321" fmla="*/ 391912 w 1717675"/>
              <a:gd name="connsiteX2322" fmla="*/ 391912 w 1717675"/>
              <a:gd name="connsiteY2322" fmla="*/ 391912 w 1717675"/>
              <a:gd name="connsiteX2323" fmla="*/ 391912 w 1717675"/>
              <a:gd name="connsiteY2323" fmla="*/ 391912 w 1717675"/>
              <a:gd name="connsiteX2324" fmla="*/ 391912 w 1717675"/>
              <a:gd name="connsiteY2324" fmla="*/ 391912 w 1717675"/>
              <a:gd name="connsiteX2325" fmla="*/ 391912 w 1717675"/>
              <a:gd name="connsiteY2325" fmla="*/ 391912 w 1717675"/>
              <a:gd name="connsiteX2326" fmla="*/ 391912 w 1717675"/>
              <a:gd name="connsiteY2326" fmla="*/ 391912 w 1717675"/>
              <a:gd name="connsiteX2327" fmla="*/ 391912 w 1717675"/>
              <a:gd name="connsiteY2327" fmla="*/ 391912 w 1717675"/>
              <a:gd name="connsiteX2328" fmla="*/ 391912 w 1717675"/>
              <a:gd name="connsiteY2328" fmla="*/ 391912 w 1717675"/>
              <a:gd name="connsiteX2329" fmla="*/ 391912 w 1717675"/>
              <a:gd name="connsiteY2329" fmla="*/ 391912 w 1717675"/>
              <a:gd name="connsiteX2330" fmla="*/ 391912 w 1717675"/>
              <a:gd name="connsiteY2330" fmla="*/ 391912 w 1717675"/>
              <a:gd name="connsiteX2331" fmla="*/ 391912 w 1717675"/>
              <a:gd name="connsiteY2331" fmla="*/ 391912 w 1717675"/>
              <a:gd name="connsiteX2332" fmla="*/ 391912 w 1717675"/>
              <a:gd name="connsiteY2332" fmla="*/ 391912 w 1717675"/>
              <a:gd name="connsiteX2333" fmla="*/ 391912 w 1717675"/>
              <a:gd name="connsiteY2333" fmla="*/ 391912 w 1717675"/>
              <a:gd name="connsiteX2334" fmla="*/ 391912 w 1717675"/>
              <a:gd name="connsiteY2334" fmla="*/ 391912 w 1717675"/>
              <a:gd name="connsiteX2335" fmla="*/ 391912 w 1717675"/>
              <a:gd name="connsiteY2335" fmla="*/ 391912 w 1717675"/>
              <a:gd name="connsiteX2336" fmla="*/ 391912 w 1717675"/>
              <a:gd name="connsiteY2336" fmla="*/ 391912 w 1717675"/>
              <a:gd name="connsiteX2337" fmla="*/ 391912 w 1717675"/>
              <a:gd name="connsiteY2337" fmla="*/ 391912 w 1717675"/>
              <a:gd name="connsiteX2338" fmla="*/ 391912 w 1717675"/>
              <a:gd name="connsiteY2338" fmla="*/ 391912 w 1717675"/>
              <a:gd name="connsiteX2339" fmla="*/ 391912 w 1717675"/>
              <a:gd name="connsiteY2339" fmla="*/ 391912 w 1717675"/>
              <a:gd name="connsiteX2340" fmla="*/ 391912 w 1717675"/>
              <a:gd name="connsiteY2340" fmla="*/ 391912 w 1717675"/>
              <a:gd name="connsiteX2341" fmla="*/ 391912 w 1717675"/>
              <a:gd name="connsiteY2341" fmla="*/ 391912 w 1717675"/>
              <a:gd name="connsiteX2342" fmla="*/ 391912 w 1717675"/>
              <a:gd name="connsiteY2342" fmla="*/ 391912 w 1717675"/>
              <a:gd name="connsiteX2343" fmla="*/ 391912 w 1717675"/>
              <a:gd name="connsiteY2343" fmla="*/ 391912 w 1717675"/>
              <a:gd name="connsiteX2344" fmla="*/ 391912 w 1717675"/>
              <a:gd name="connsiteY2344" fmla="*/ 391912 w 1717675"/>
              <a:gd name="connsiteX2345" fmla="*/ 391912 w 1717675"/>
              <a:gd name="connsiteY2345" fmla="*/ 391912 w 1717675"/>
              <a:gd name="connsiteX2346" fmla="*/ 391912 w 1717675"/>
              <a:gd name="connsiteY2346" fmla="*/ 391912 w 1717675"/>
              <a:gd name="connsiteX2347" fmla="*/ 391912 w 1717675"/>
              <a:gd name="connsiteY2347" fmla="*/ 391912 w 1717675"/>
              <a:gd name="connsiteX2348" fmla="*/ 391912 w 1717675"/>
              <a:gd name="connsiteY2348" fmla="*/ 391912 w 1717675"/>
              <a:gd name="connsiteX2349" fmla="*/ 391912 w 1717675"/>
              <a:gd name="connsiteY2349" fmla="*/ 391912 w 1717675"/>
              <a:gd name="connsiteX2350" fmla="*/ 391912 w 1717675"/>
              <a:gd name="connsiteY2350" fmla="*/ 391912 w 1717675"/>
              <a:gd name="connsiteX2351" fmla="*/ 391912 w 1717675"/>
              <a:gd name="connsiteY2351" fmla="*/ 391912 w 1717675"/>
              <a:gd name="connsiteX2352" fmla="*/ 391912 w 1717675"/>
              <a:gd name="connsiteY2352" fmla="*/ 391912 w 1717675"/>
              <a:gd name="connsiteX2353" fmla="*/ 391912 w 1717675"/>
              <a:gd name="connsiteY2353" fmla="*/ 391912 w 1717675"/>
              <a:gd name="connsiteX2354" fmla="*/ 391912 w 1717675"/>
              <a:gd name="connsiteY2354" fmla="*/ 391912 w 1717675"/>
              <a:gd name="connsiteX2355" fmla="*/ 391912 w 1717675"/>
              <a:gd name="connsiteY2355" fmla="*/ 391912 w 1717675"/>
              <a:gd name="connsiteX2356" fmla="*/ 391912 w 1717675"/>
              <a:gd name="connsiteY2356" fmla="*/ 391912 w 1717675"/>
              <a:gd name="connsiteX2357" fmla="*/ 391912 w 1717675"/>
              <a:gd name="connsiteY2357" fmla="*/ 391912 w 1717675"/>
              <a:gd name="connsiteX2358" fmla="*/ 391912 w 1717675"/>
              <a:gd name="connsiteY2358" fmla="*/ 391912 w 1717675"/>
              <a:gd name="connsiteX2359" fmla="*/ 391912 w 1717675"/>
              <a:gd name="connsiteY2359" fmla="*/ 391912 w 1717675"/>
              <a:gd name="connsiteX2360" fmla="*/ 391912 w 1717675"/>
              <a:gd name="connsiteY2360" fmla="*/ 391912 w 1717675"/>
              <a:gd name="connsiteX2361" fmla="*/ 391912 w 1717675"/>
              <a:gd name="connsiteY2361" fmla="*/ 391912 w 1717675"/>
              <a:gd name="connsiteX2362" fmla="*/ 391912 w 1717675"/>
              <a:gd name="connsiteY2362" fmla="*/ 391912 w 1717675"/>
              <a:gd name="connsiteX2363" fmla="*/ 391912 w 1717675"/>
              <a:gd name="connsiteY2363" fmla="*/ 391912 w 1717675"/>
              <a:gd name="connsiteX2364" fmla="*/ 391912 w 1717675"/>
              <a:gd name="connsiteY2364" fmla="*/ 391912 w 1717675"/>
              <a:gd name="connsiteX2365" fmla="*/ 391912 w 1717675"/>
              <a:gd name="connsiteY2365" fmla="*/ 391912 w 1717675"/>
              <a:gd name="connsiteX2366" fmla="*/ 391912 w 1717675"/>
              <a:gd name="connsiteY2366" fmla="*/ 391912 w 1717675"/>
              <a:gd name="connsiteX2367" fmla="*/ 391912 w 1717675"/>
              <a:gd name="connsiteY2367" fmla="*/ 391912 w 1717675"/>
              <a:gd name="connsiteX2368" fmla="*/ 391912 w 1717675"/>
              <a:gd name="connsiteY2368" fmla="*/ 391912 w 1717675"/>
              <a:gd name="connsiteX2369" fmla="*/ 391912 w 1717675"/>
              <a:gd name="connsiteY2369" fmla="*/ 391912 w 1717675"/>
              <a:gd name="connsiteX2370" fmla="*/ 391912 w 1717675"/>
              <a:gd name="connsiteY2370" fmla="*/ 391912 w 1717675"/>
              <a:gd name="connsiteX2371" fmla="*/ 391912 w 1717675"/>
              <a:gd name="connsiteY2371" fmla="*/ 391912 w 1717675"/>
              <a:gd name="connsiteX2372" fmla="*/ 391912 w 1717675"/>
              <a:gd name="connsiteY2372" fmla="*/ 391912 w 1717675"/>
              <a:gd name="connsiteX2373" fmla="*/ 391912 w 1717675"/>
              <a:gd name="connsiteY2373" fmla="*/ 391912 w 1717675"/>
              <a:gd name="connsiteX2374" fmla="*/ 391912 w 1717675"/>
              <a:gd name="connsiteY2374" fmla="*/ 391912 w 1717675"/>
              <a:gd name="connsiteX2375" fmla="*/ 391912 w 1717675"/>
              <a:gd name="connsiteY2375" fmla="*/ 391912 w 1717675"/>
              <a:gd name="connsiteX2376" fmla="*/ 391912 w 1717675"/>
              <a:gd name="connsiteY2376" fmla="*/ 391912 w 1717675"/>
              <a:gd name="connsiteX2377" fmla="*/ 391912 w 1717675"/>
              <a:gd name="connsiteY2377" fmla="*/ 391912 w 1717675"/>
              <a:gd name="connsiteX2378" fmla="*/ 391912 w 1717675"/>
              <a:gd name="connsiteY2378" fmla="*/ 391912 w 1717675"/>
              <a:gd name="connsiteX2379" fmla="*/ 391912 w 1717675"/>
              <a:gd name="connsiteY2379" fmla="*/ 391912 w 1717675"/>
              <a:gd name="connsiteX2380" fmla="*/ 391912 w 1717675"/>
              <a:gd name="connsiteY2380" fmla="*/ 391912 w 1717675"/>
              <a:gd name="connsiteX2381" fmla="*/ 391912 w 1717675"/>
              <a:gd name="connsiteY2381" fmla="*/ 391912 w 1717675"/>
              <a:gd name="connsiteX2382" fmla="*/ 391912 w 1717675"/>
              <a:gd name="connsiteY2382" fmla="*/ 391912 w 1717675"/>
              <a:gd name="connsiteX2383" fmla="*/ 391912 w 1717675"/>
              <a:gd name="connsiteY2383" fmla="*/ 391912 w 1717675"/>
              <a:gd name="connsiteX2384" fmla="*/ 391912 w 1717675"/>
              <a:gd name="connsiteY2384" fmla="*/ 391912 w 1717675"/>
              <a:gd name="connsiteX2385" fmla="*/ 391912 w 1717675"/>
              <a:gd name="connsiteY2385" fmla="*/ 391912 w 1717675"/>
              <a:gd name="connsiteX2386" fmla="*/ 391912 w 1717675"/>
              <a:gd name="connsiteY2386" fmla="*/ 391912 w 1717675"/>
              <a:gd name="connsiteX2387" fmla="*/ 391912 w 1717675"/>
              <a:gd name="connsiteY2387" fmla="*/ 391912 w 1717675"/>
              <a:gd name="connsiteX2388" fmla="*/ 391912 w 1717675"/>
              <a:gd name="connsiteY2388" fmla="*/ 391912 w 1717675"/>
              <a:gd name="connsiteX2389" fmla="*/ 391912 w 1717675"/>
              <a:gd name="connsiteY2389" fmla="*/ 391912 w 1717675"/>
              <a:gd name="connsiteX2390" fmla="*/ 391912 w 1717675"/>
              <a:gd name="connsiteY2390" fmla="*/ 391912 w 1717675"/>
              <a:gd name="connsiteX2391" fmla="*/ 391912 w 1717675"/>
              <a:gd name="connsiteY2391" fmla="*/ 391912 w 1717675"/>
              <a:gd name="connsiteX2392" fmla="*/ 391912 w 1717675"/>
              <a:gd name="connsiteY2392" fmla="*/ 391912 w 1717675"/>
              <a:gd name="connsiteX2393" fmla="*/ 391912 w 1717675"/>
              <a:gd name="connsiteY2393" fmla="*/ 391912 w 1717675"/>
              <a:gd name="connsiteX2394" fmla="*/ 391912 w 1717675"/>
              <a:gd name="connsiteY2394" fmla="*/ 391912 w 1717675"/>
              <a:gd name="connsiteX2395" fmla="*/ 391912 w 1717675"/>
              <a:gd name="connsiteY2395" fmla="*/ 391912 w 1717675"/>
              <a:gd name="connsiteX2396" fmla="*/ 391912 w 1717675"/>
              <a:gd name="connsiteY2396" fmla="*/ 391912 w 1717675"/>
              <a:gd name="connsiteX2397" fmla="*/ 391912 w 1717675"/>
              <a:gd name="connsiteY2397" fmla="*/ 391912 w 1717675"/>
              <a:gd name="connsiteX2398" fmla="*/ 391912 w 1717675"/>
              <a:gd name="connsiteY2398" fmla="*/ 391912 w 1717675"/>
              <a:gd name="connsiteX2399" fmla="*/ 391912 w 1717675"/>
              <a:gd name="connsiteY2399" fmla="*/ 391912 w 1717675"/>
              <a:gd name="connsiteX2400" fmla="*/ 391912 w 1717675"/>
              <a:gd name="connsiteY2400" fmla="*/ 391912 w 1717675"/>
              <a:gd name="connsiteX2401" fmla="*/ 391912 w 1717675"/>
              <a:gd name="connsiteY2401" fmla="*/ 391912 w 1717675"/>
              <a:gd name="connsiteX2402" fmla="*/ 391912 w 1717675"/>
              <a:gd name="connsiteY2402" fmla="*/ 391912 w 1717675"/>
              <a:gd name="connsiteX2403" fmla="*/ 391912 w 1717675"/>
              <a:gd name="connsiteY2403" fmla="*/ 391912 w 1717675"/>
              <a:gd name="connsiteX2404" fmla="*/ 391912 w 1717675"/>
              <a:gd name="connsiteY2404" fmla="*/ 391912 w 1717675"/>
              <a:gd name="connsiteX2405" fmla="*/ 391912 w 1717675"/>
              <a:gd name="connsiteY2405" fmla="*/ 391912 w 1717675"/>
              <a:gd name="connsiteX2406" fmla="*/ 391912 w 1717675"/>
              <a:gd name="connsiteY2406" fmla="*/ 391912 w 1717675"/>
              <a:gd name="connsiteX2407" fmla="*/ 391912 w 1717675"/>
              <a:gd name="connsiteY2407" fmla="*/ 391912 w 1717675"/>
              <a:gd name="connsiteX2408" fmla="*/ 391912 w 1717675"/>
              <a:gd name="connsiteY2408" fmla="*/ 391912 w 1717675"/>
              <a:gd name="connsiteX2409" fmla="*/ 391912 w 1717675"/>
              <a:gd name="connsiteY2409" fmla="*/ 391912 w 1717675"/>
              <a:gd name="connsiteX2410" fmla="*/ 391912 w 1717675"/>
              <a:gd name="connsiteY2410" fmla="*/ 391912 w 1717675"/>
              <a:gd name="connsiteX2411" fmla="*/ 391912 w 1717675"/>
              <a:gd name="connsiteY2411" fmla="*/ 391912 w 1717675"/>
              <a:gd name="connsiteX2412" fmla="*/ 391912 w 1717675"/>
              <a:gd name="connsiteY2412" fmla="*/ 391912 w 1717675"/>
              <a:gd name="connsiteX2413" fmla="*/ 391912 w 1717675"/>
              <a:gd name="connsiteY2413" fmla="*/ 391912 w 1717675"/>
              <a:gd name="connsiteX2414" fmla="*/ 391912 w 1717675"/>
              <a:gd name="connsiteY2414" fmla="*/ 391912 w 1717675"/>
              <a:gd name="connsiteX2415" fmla="*/ 391912 w 1717675"/>
              <a:gd name="connsiteY2415" fmla="*/ 391912 w 1717675"/>
              <a:gd name="connsiteX2416" fmla="*/ 391912 w 1717675"/>
              <a:gd name="connsiteY2416" fmla="*/ 391912 w 1717675"/>
              <a:gd name="connsiteX2417" fmla="*/ 391912 w 1717675"/>
              <a:gd name="connsiteY2417" fmla="*/ 391912 w 1717675"/>
              <a:gd name="connsiteX2418" fmla="*/ 391912 w 1717675"/>
              <a:gd name="connsiteY2418" fmla="*/ 391912 w 1717675"/>
              <a:gd name="connsiteX2419" fmla="*/ 391912 w 1717675"/>
              <a:gd name="connsiteY2419" fmla="*/ 391912 w 1717675"/>
              <a:gd name="connsiteX2420" fmla="*/ 391912 w 1717675"/>
              <a:gd name="connsiteY2420" fmla="*/ 391912 w 1717675"/>
              <a:gd name="connsiteX2421" fmla="*/ 391912 w 1717675"/>
              <a:gd name="connsiteY2421" fmla="*/ 391912 w 1717675"/>
              <a:gd name="connsiteX2422" fmla="*/ 391912 w 1717675"/>
              <a:gd name="connsiteY2422" fmla="*/ 391912 w 1717675"/>
              <a:gd name="connsiteX2423" fmla="*/ 391912 w 1717675"/>
              <a:gd name="connsiteY2423" fmla="*/ 391912 w 1717675"/>
              <a:gd name="connsiteX2424" fmla="*/ 391912 w 1717675"/>
              <a:gd name="connsiteY2424" fmla="*/ 391912 w 1717675"/>
              <a:gd name="connsiteX2425" fmla="*/ 391912 w 1717675"/>
              <a:gd name="connsiteY2425" fmla="*/ 391912 w 1717675"/>
              <a:gd name="connsiteX2426" fmla="*/ 391912 w 1717675"/>
              <a:gd name="connsiteY2426" fmla="*/ 391912 w 1717675"/>
              <a:gd name="connsiteX2427" fmla="*/ 391912 w 1717675"/>
              <a:gd name="connsiteY2427" fmla="*/ 391912 w 1717675"/>
              <a:gd name="connsiteX2428" fmla="*/ 391912 w 1717675"/>
              <a:gd name="connsiteY2428" fmla="*/ 391912 w 1717675"/>
              <a:gd name="connsiteX2429" fmla="*/ 391912 w 1717675"/>
              <a:gd name="connsiteY2429" fmla="*/ 391912 w 1717675"/>
              <a:gd name="connsiteX2430" fmla="*/ 391912 w 1717675"/>
              <a:gd name="connsiteY2430" fmla="*/ 391912 w 1717675"/>
              <a:gd name="connsiteX2431" fmla="*/ 391912 w 1717675"/>
              <a:gd name="connsiteY2431" fmla="*/ 391912 w 1717675"/>
              <a:gd name="connsiteX2432" fmla="*/ 391912 w 1717675"/>
              <a:gd name="connsiteY2432" fmla="*/ 391912 w 1717675"/>
              <a:gd name="connsiteX2433" fmla="*/ 391912 w 1717675"/>
              <a:gd name="connsiteY2433" fmla="*/ 391912 w 1717675"/>
              <a:gd name="connsiteX2434" fmla="*/ 391912 w 1717675"/>
              <a:gd name="connsiteY2434" fmla="*/ 391912 w 1717675"/>
              <a:gd name="connsiteX2435" fmla="*/ 391912 w 1717675"/>
              <a:gd name="connsiteY2435" fmla="*/ 391912 w 1717675"/>
              <a:gd name="connsiteX2436" fmla="*/ 391912 w 1717675"/>
              <a:gd name="connsiteY2436" fmla="*/ 391912 w 1717675"/>
              <a:gd name="connsiteX2437" fmla="*/ 391912 w 1717675"/>
              <a:gd name="connsiteY2437" fmla="*/ 391912 w 1717675"/>
              <a:gd name="connsiteX2438" fmla="*/ 391912 w 1717675"/>
              <a:gd name="connsiteY2438" fmla="*/ 391912 w 1717675"/>
              <a:gd name="connsiteX2439" fmla="*/ 391912 w 1717675"/>
              <a:gd name="connsiteY2439" fmla="*/ 391912 w 1717675"/>
              <a:gd name="connsiteX2440" fmla="*/ 391912 w 1717675"/>
              <a:gd name="connsiteY2440" fmla="*/ 391912 w 1717675"/>
              <a:gd name="connsiteX2441" fmla="*/ 391912 w 1717675"/>
              <a:gd name="connsiteY2441" fmla="*/ 391912 w 1717675"/>
              <a:gd name="connsiteX2442" fmla="*/ 391912 w 1717675"/>
              <a:gd name="connsiteY2442" fmla="*/ 391912 w 1717675"/>
              <a:gd name="connsiteX2443" fmla="*/ 391912 w 1717675"/>
              <a:gd name="connsiteY2443" fmla="*/ 391912 w 1717675"/>
              <a:gd name="connsiteX2444" fmla="*/ 391912 w 1717675"/>
              <a:gd name="connsiteY2444" fmla="*/ 391912 w 1717675"/>
              <a:gd name="connsiteX2445" fmla="*/ 391912 w 1717675"/>
              <a:gd name="connsiteY2445" fmla="*/ 391912 w 1717675"/>
              <a:gd name="connsiteX2446" fmla="*/ 391912 w 1717675"/>
              <a:gd name="connsiteY2446" fmla="*/ 391912 w 1717675"/>
              <a:gd name="connsiteX2447" fmla="*/ 391912 w 1717675"/>
              <a:gd name="connsiteY2447" fmla="*/ 391912 w 1717675"/>
              <a:gd name="connsiteX2448" fmla="*/ 391912 w 1717675"/>
              <a:gd name="connsiteY2448" fmla="*/ 391912 w 1717675"/>
              <a:gd name="connsiteX2449" fmla="*/ 391912 w 1717675"/>
              <a:gd name="connsiteY2449" fmla="*/ 391912 w 1717675"/>
              <a:gd name="connsiteX2450" fmla="*/ 391912 w 1717675"/>
              <a:gd name="connsiteY2450" fmla="*/ 391912 w 1717675"/>
              <a:gd name="connsiteX2451" fmla="*/ 391912 w 1717675"/>
              <a:gd name="connsiteY2451" fmla="*/ 391912 w 1717675"/>
              <a:gd name="connsiteX2452" fmla="*/ 391912 w 1717675"/>
              <a:gd name="connsiteY2452" fmla="*/ 391912 w 1717675"/>
              <a:gd name="connsiteX2453" fmla="*/ 391912 w 1717675"/>
              <a:gd name="connsiteY2453" fmla="*/ 391912 w 1717675"/>
              <a:gd name="connsiteX2454" fmla="*/ 391912 w 1717675"/>
              <a:gd name="connsiteY2454" fmla="*/ 391912 w 1717675"/>
              <a:gd name="connsiteX2455" fmla="*/ 391912 w 1717675"/>
              <a:gd name="connsiteY2455" fmla="*/ 391912 w 1717675"/>
              <a:gd name="connsiteX2456" fmla="*/ 391912 w 1717675"/>
              <a:gd name="connsiteY2456" fmla="*/ 391912 w 1717675"/>
              <a:gd name="connsiteX2457" fmla="*/ 391912 w 1717675"/>
              <a:gd name="connsiteY2457" fmla="*/ 391912 w 1717675"/>
              <a:gd name="connsiteX2458" fmla="*/ 391912 w 1717675"/>
              <a:gd name="connsiteY2458" fmla="*/ 391912 w 1717675"/>
              <a:gd name="connsiteX2459" fmla="*/ 391912 w 1717675"/>
              <a:gd name="connsiteY2459" fmla="*/ 391912 w 1717675"/>
              <a:gd name="connsiteX2460" fmla="*/ 391912 w 1717675"/>
              <a:gd name="connsiteY2460" fmla="*/ 391912 w 1717675"/>
              <a:gd name="connsiteX2461" fmla="*/ 391912 w 1717675"/>
              <a:gd name="connsiteY2461" fmla="*/ 391912 w 1717675"/>
              <a:gd name="connsiteX2462" fmla="*/ 391912 w 1717675"/>
              <a:gd name="connsiteY2462" fmla="*/ 391912 w 1717675"/>
              <a:gd name="connsiteX2463" fmla="*/ 391912 w 1717675"/>
              <a:gd name="connsiteY2463" fmla="*/ 391912 w 1717675"/>
              <a:gd name="connsiteX2464" fmla="*/ 391912 w 1717675"/>
              <a:gd name="connsiteY2464" fmla="*/ 391912 w 1717675"/>
              <a:gd name="connsiteX2465" fmla="*/ 391912 w 1717675"/>
              <a:gd name="connsiteY2465" fmla="*/ 391912 w 1717675"/>
              <a:gd name="connsiteX2466" fmla="*/ 391912 w 1717675"/>
              <a:gd name="connsiteY2466" fmla="*/ 391912 w 1717675"/>
              <a:gd name="connsiteX2467" fmla="*/ 391912 w 1717675"/>
              <a:gd name="connsiteY2467" fmla="*/ 391912 w 1717675"/>
              <a:gd name="connsiteX2468" fmla="*/ 391912 w 1717675"/>
              <a:gd name="connsiteY2468" fmla="*/ 391912 w 1717675"/>
              <a:gd name="connsiteX2469" fmla="*/ 391912 w 1717675"/>
              <a:gd name="connsiteY2469" fmla="*/ 391912 w 1717675"/>
              <a:gd name="connsiteX2470" fmla="*/ 391912 w 1717675"/>
              <a:gd name="connsiteY2470" fmla="*/ 391912 w 1717675"/>
              <a:gd name="connsiteX2471" fmla="*/ 391912 w 1717675"/>
              <a:gd name="connsiteY2471" fmla="*/ 391912 w 1717675"/>
              <a:gd name="connsiteX2472" fmla="*/ 391912 w 1717675"/>
              <a:gd name="connsiteY2472" fmla="*/ 391912 w 1717675"/>
              <a:gd name="connsiteX2473" fmla="*/ 391912 w 1717675"/>
              <a:gd name="connsiteY2473" fmla="*/ 391912 w 1717675"/>
              <a:gd name="connsiteX2474" fmla="*/ 391912 w 1717675"/>
              <a:gd name="connsiteY2474" fmla="*/ 391912 w 1717675"/>
              <a:gd name="connsiteX2475" fmla="*/ 391912 w 1717675"/>
              <a:gd name="connsiteY2475" fmla="*/ 391912 w 1717675"/>
              <a:gd name="connsiteX2476" fmla="*/ 391912 w 1717675"/>
              <a:gd name="connsiteY2476" fmla="*/ 391912 w 1717675"/>
              <a:gd name="connsiteX2477" fmla="*/ 391912 w 1717675"/>
              <a:gd name="connsiteY2477" fmla="*/ 391912 w 1717675"/>
              <a:gd name="connsiteX2478" fmla="*/ 391912 w 1717675"/>
              <a:gd name="connsiteY2478" fmla="*/ 391912 w 1717675"/>
              <a:gd name="connsiteX2479" fmla="*/ 391912 w 1717675"/>
              <a:gd name="connsiteY2479" fmla="*/ 391912 w 1717675"/>
              <a:gd name="connsiteX2480" fmla="*/ 391912 w 1717675"/>
              <a:gd name="connsiteY2480" fmla="*/ 391912 w 1717675"/>
              <a:gd name="connsiteX2481" fmla="*/ 391912 w 1717675"/>
              <a:gd name="connsiteY2481" fmla="*/ 391912 w 1717675"/>
              <a:gd name="connsiteX2482" fmla="*/ 391912 w 1717675"/>
              <a:gd name="connsiteY2482" fmla="*/ 391912 w 1717675"/>
              <a:gd name="connsiteX2483" fmla="*/ 391912 w 1717675"/>
              <a:gd name="connsiteY2483" fmla="*/ 391912 w 1717675"/>
              <a:gd name="connsiteX2484" fmla="*/ 391912 w 1717675"/>
              <a:gd name="connsiteY2484" fmla="*/ 391912 w 1717675"/>
              <a:gd name="connsiteX2485" fmla="*/ 391912 w 1717675"/>
              <a:gd name="connsiteY2485" fmla="*/ 391912 w 1717675"/>
              <a:gd name="connsiteX2486" fmla="*/ 391912 w 1717675"/>
              <a:gd name="connsiteY2486" fmla="*/ 391912 w 1717675"/>
              <a:gd name="connsiteX2487" fmla="*/ 391912 w 1717675"/>
              <a:gd name="connsiteY2487" fmla="*/ 391912 w 1717675"/>
              <a:gd name="connsiteX2488" fmla="*/ 391912 w 1717675"/>
              <a:gd name="connsiteY2488" fmla="*/ 391912 w 1717675"/>
              <a:gd name="connsiteX2489" fmla="*/ 391912 w 1717675"/>
              <a:gd name="connsiteY2489" fmla="*/ 391912 w 1717675"/>
              <a:gd name="connsiteX2490" fmla="*/ 391912 w 1717675"/>
              <a:gd name="connsiteY2490" fmla="*/ 391912 w 1717675"/>
              <a:gd name="connsiteX2491" fmla="*/ 391912 w 1717675"/>
              <a:gd name="connsiteY2491" fmla="*/ 391912 w 1717675"/>
              <a:gd name="connsiteX2492" fmla="*/ 391912 w 1717675"/>
              <a:gd name="connsiteY2492" fmla="*/ 391912 w 1717675"/>
              <a:gd name="connsiteX2493" fmla="*/ 391912 w 1717675"/>
              <a:gd name="connsiteY2493" fmla="*/ 391912 w 1717675"/>
              <a:gd name="connsiteX2494" fmla="*/ 391912 w 1717675"/>
              <a:gd name="connsiteY2494" fmla="*/ 391912 w 1717675"/>
              <a:gd name="connsiteX2495" fmla="*/ 391912 w 1717675"/>
              <a:gd name="connsiteY2495" fmla="*/ 391912 w 1717675"/>
              <a:gd name="connsiteX2496" fmla="*/ 391912 w 1717675"/>
              <a:gd name="connsiteY2496" fmla="*/ 391912 w 1717675"/>
              <a:gd name="connsiteX2497" fmla="*/ 391912 w 1717675"/>
              <a:gd name="connsiteY2497" fmla="*/ 391912 w 1717675"/>
              <a:gd name="connsiteX2498" fmla="*/ 391912 w 1717675"/>
              <a:gd name="connsiteY2498" fmla="*/ 391912 w 1717675"/>
              <a:gd name="connsiteX2499" fmla="*/ 391912 w 1717675"/>
              <a:gd name="connsiteY2499" fmla="*/ 391912 w 1717675"/>
              <a:gd name="connsiteX2500" fmla="*/ 391912 w 1717675"/>
              <a:gd name="connsiteY2500" fmla="*/ 391912 w 1717675"/>
              <a:gd name="connsiteX2501" fmla="*/ 391912 w 1717675"/>
              <a:gd name="connsiteY2501" fmla="*/ 391912 w 1717675"/>
              <a:gd name="connsiteX2502" fmla="*/ 391912 w 1717675"/>
              <a:gd name="connsiteY2502" fmla="*/ 391912 w 1717675"/>
              <a:gd name="connsiteX2503" fmla="*/ 391912 w 1717675"/>
              <a:gd name="connsiteY2503" fmla="*/ 391912 w 1717675"/>
              <a:gd name="connsiteX2504" fmla="*/ 391912 w 1717675"/>
              <a:gd name="connsiteY2504" fmla="*/ 391912 w 1717675"/>
              <a:gd name="connsiteX2505" fmla="*/ 391912 w 1717675"/>
              <a:gd name="connsiteY2505" fmla="*/ 391912 w 1717675"/>
              <a:gd name="connsiteX2506" fmla="*/ 391912 w 1717675"/>
              <a:gd name="connsiteY2506" fmla="*/ 391912 w 1717675"/>
              <a:gd name="connsiteX2507" fmla="*/ 391912 w 1717675"/>
              <a:gd name="connsiteY2507" fmla="*/ 391912 w 1717675"/>
              <a:gd name="connsiteX2508" fmla="*/ 391912 w 1717675"/>
              <a:gd name="connsiteY2508" fmla="*/ 391912 w 1717675"/>
              <a:gd name="connsiteX2509" fmla="*/ 391912 w 1717675"/>
              <a:gd name="connsiteY2509" fmla="*/ 391912 w 1717675"/>
              <a:gd name="connsiteX2510" fmla="*/ 391912 w 1717675"/>
              <a:gd name="connsiteY2510" fmla="*/ 391912 w 1717675"/>
              <a:gd name="connsiteX2511" fmla="*/ 391912 w 1717675"/>
              <a:gd name="connsiteY2511" fmla="*/ 391912 w 1717675"/>
              <a:gd name="connsiteX2512" fmla="*/ 391912 w 1717675"/>
              <a:gd name="connsiteY2512" fmla="*/ 391912 w 1717675"/>
              <a:gd name="connsiteX2513" fmla="*/ 391912 w 1717675"/>
              <a:gd name="connsiteY2513" fmla="*/ 391912 w 1717675"/>
              <a:gd name="connsiteX2514" fmla="*/ 391912 w 1717675"/>
              <a:gd name="connsiteY2514" fmla="*/ 391912 w 1717675"/>
              <a:gd name="connsiteX2515" fmla="*/ 391912 w 1717675"/>
              <a:gd name="connsiteY2515" fmla="*/ 391912 w 1717675"/>
              <a:gd name="connsiteX2516" fmla="*/ 391912 w 1717675"/>
              <a:gd name="connsiteY2516" fmla="*/ 391912 w 1717675"/>
              <a:gd name="connsiteX2517" fmla="*/ 391912 w 1717675"/>
              <a:gd name="connsiteY2517" fmla="*/ 391912 w 1717675"/>
              <a:gd name="connsiteX2518" fmla="*/ 391912 w 1717675"/>
              <a:gd name="connsiteY2518" fmla="*/ 391912 w 1717675"/>
              <a:gd name="connsiteX2519" fmla="*/ 391912 w 1717675"/>
              <a:gd name="connsiteY2519" fmla="*/ 391912 w 1717675"/>
              <a:gd name="connsiteX2520" fmla="*/ 391912 w 1717675"/>
              <a:gd name="connsiteY2520" fmla="*/ 391912 w 1717675"/>
              <a:gd name="connsiteX2521" fmla="*/ 391912 w 1717675"/>
              <a:gd name="connsiteY2521" fmla="*/ 391912 w 1717675"/>
              <a:gd name="connsiteX2522" fmla="*/ 391912 w 1717675"/>
              <a:gd name="connsiteY2522" fmla="*/ 391912 w 1717675"/>
              <a:gd name="connsiteX2523" fmla="*/ 391912 w 1717675"/>
              <a:gd name="connsiteY2523" fmla="*/ 391912 w 1717675"/>
              <a:gd name="connsiteX2524" fmla="*/ 391912 w 1717675"/>
              <a:gd name="connsiteY2524" fmla="*/ 391912 w 1717675"/>
              <a:gd name="connsiteX2525" fmla="*/ 391912 w 1717675"/>
              <a:gd name="connsiteY2525" fmla="*/ 391912 w 1717675"/>
              <a:gd name="connsiteX2526" fmla="*/ 391912 w 1717675"/>
              <a:gd name="connsiteY2526" fmla="*/ 391912 w 1717675"/>
              <a:gd name="connsiteX2527" fmla="*/ 391912 w 1717675"/>
              <a:gd name="connsiteY2527" fmla="*/ 391912 w 1717675"/>
              <a:gd name="connsiteX2528" fmla="*/ 391912 w 1717675"/>
              <a:gd name="connsiteY2528" fmla="*/ 391912 w 1717675"/>
              <a:gd name="connsiteX2529" fmla="*/ 391912 w 1717675"/>
              <a:gd name="connsiteY2529" fmla="*/ 391912 w 1717675"/>
              <a:gd name="connsiteX2530" fmla="*/ 391912 w 1717675"/>
              <a:gd name="connsiteY2530" fmla="*/ 391912 w 1717675"/>
              <a:gd name="connsiteX2531" fmla="*/ 391912 w 1717675"/>
              <a:gd name="connsiteY2531" fmla="*/ 391912 w 1717675"/>
              <a:gd name="connsiteX2532" fmla="*/ 391912 w 1717675"/>
              <a:gd name="connsiteY2532" fmla="*/ 391912 w 1717675"/>
              <a:gd name="connsiteX2533" fmla="*/ 391912 w 1717675"/>
              <a:gd name="connsiteY2533" fmla="*/ 391912 w 1717675"/>
              <a:gd name="connsiteX2534" fmla="*/ 391912 w 1717675"/>
              <a:gd name="connsiteY2534" fmla="*/ 391912 w 1717675"/>
              <a:gd name="connsiteX2535" fmla="*/ 391912 w 1717675"/>
              <a:gd name="connsiteY2535" fmla="*/ 391912 w 1717675"/>
              <a:gd name="connsiteX2536" fmla="*/ 391912 w 1717675"/>
              <a:gd name="connsiteY2536" fmla="*/ 391912 w 1717675"/>
              <a:gd name="connsiteX2537" fmla="*/ 391912 w 1717675"/>
              <a:gd name="connsiteY2537" fmla="*/ 391912 w 1717675"/>
              <a:gd name="connsiteX2538" fmla="*/ 391912 w 1717675"/>
              <a:gd name="connsiteY2538" fmla="*/ 391912 w 1717675"/>
              <a:gd name="connsiteX2539" fmla="*/ 391912 w 1717675"/>
              <a:gd name="connsiteY2539" fmla="*/ 391912 w 1717675"/>
              <a:gd name="connsiteX2540" fmla="*/ 391912 w 1717675"/>
              <a:gd name="connsiteY2540" fmla="*/ 391912 w 1717675"/>
              <a:gd name="connsiteX2541" fmla="*/ 391912 w 1717675"/>
              <a:gd name="connsiteY2541" fmla="*/ 391912 w 1717675"/>
              <a:gd name="connsiteX2542" fmla="*/ 391912 w 1717675"/>
              <a:gd name="connsiteY2542" fmla="*/ 391912 w 1717675"/>
              <a:gd name="connsiteX2543" fmla="*/ 391912 w 1717675"/>
              <a:gd name="connsiteY2543" fmla="*/ 391912 w 1717675"/>
              <a:gd name="connsiteX2544" fmla="*/ 391912 w 1717675"/>
              <a:gd name="connsiteY2544" fmla="*/ 391912 w 1717675"/>
              <a:gd name="connsiteX2545" fmla="*/ 391912 w 1717675"/>
              <a:gd name="connsiteY2545" fmla="*/ 391912 w 1717675"/>
              <a:gd name="connsiteX2546" fmla="*/ 391912 w 1717675"/>
              <a:gd name="connsiteY2546" fmla="*/ 391912 w 1717675"/>
              <a:gd name="connsiteX2547" fmla="*/ 391912 w 1717675"/>
              <a:gd name="connsiteY2547" fmla="*/ 391912 w 1717675"/>
              <a:gd name="connsiteX2548" fmla="*/ 391912 w 1717675"/>
              <a:gd name="connsiteY2548" fmla="*/ 391912 w 1717675"/>
              <a:gd name="connsiteX2549" fmla="*/ 391912 w 1717675"/>
              <a:gd name="connsiteY2549" fmla="*/ 391912 w 1717675"/>
              <a:gd name="connsiteX2550" fmla="*/ 391912 w 1717675"/>
              <a:gd name="connsiteY2550" fmla="*/ 391912 w 1717675"/>
              <a:gd name="connsiteX2551" fmla="*/ 391912 w 1717675"/>
              <a:gd name="connsiteY2551" fmla="*/ 391912 w 1717675"/>
              <a:gd name="connsiteX2552" fmla="*/ 391912 w 1717675"/>
              <a:gd name="connsiteY2552" fmla="*/ 391912 w 1717675"/>
              <a:gd name="connsiteX2553" fmla="*/ 391912 w 1717675"/>
              <a:gd name="connsiteY2553" fmla="*/ 391912 w 1717675"/>
              <a:gd name="connsiteX2554" fmla="*/ 391912 w 1717675"/>
              <a:gd name="connsiteY2554" fmla="*/ 391912 w 1717675"/>
              <a:gd name="connsiteX2555" fmla="*/ 391912 w 1717675"/>
              <a:gd name="connsiteY2555" fmla="*/ 391912 w 1717675"/>
              <a:gd name="connsiteX2556" fmla="*/ 391912 w 1717675"/>
              <a:gd name="connsiteY2556" fmla="*/ 391912 w 1717675"/>
              <a:gd name="connsiteX2557" fmla="*/ 391912 w 1717675"/>
              <a:gd name="connsiteY2557" fmla="*/ 391912 w 1717675"/>
              <a:gd name="connsiteX2558" fmla="*/ 391912 w 1717675"/>
              <a:gd name="connsiteY2558" fmla="*/ 391912 w 1717675"/>
              <a:gd name="connsiteX2559" fmla="*/ 391912 w 1717675"/>
              <a:gd name="connsiteY2559" fmla="*/ 391912 w 1717675"/>
              <a:gd name="connsiteX2560" fmla="*/ 391912 w 1717675"/>
              <a:gd name="connsiteY2560" fmla="*/ 391912 w 1717675"/>
              <a:gd name="connsiteX2561" fmla="*/ 391912 w 1717675"/>
              <a:gd name="connsiteY2561" fmla="*/ 391912 w 1717675"/>
              <a:gd name="connsiteX2562" fmla="*/ 391912 w 1717675"/>
              <a:gd name="connsiteY2562" fmla="*/ 391912 w 1717675"/>
              <a:gd name="connsiteX2563" fmla="*/ 391912 w 1717675"/>
              <a:gd name="connsiteY2563" fmla="*/ 391912 w 1717675"/>
              <a:gd name="connsiteX2564" fmla="*/ 391912 w 1717675"/>
              <a:gd name="connsiteY2564" fmla="*/ 391912 w 1717675"/>
              <a:gd name="connsiteX2565" fmla="*/ 391912 w 1717675"/>
              <a:gd name="connsiteY2565" fmla="*/ 391912 w 1717675"/>
              <a:gd name="connsiteX2566" fmla="*/ 391912 w 1717675"/>
              <a:gd name="connsiteY2566" fmla="*/ 391912 w 1717675"/>
              <a:gd name="connsiteX2567" fmla="*/ 391912 w 1717675"/>
              <a:gd name="connsiteY2567" fmla="*/ 391912 w 1717675"/>
              <a:gd name="connsiteX2568" fmla="*/ 391912 w 1717675"/>
              <a:gd name="connsiteY2568" fmla="*/ 391912 w 1717675"/>
              <a:gd name="connsiteX2569" fmla="*/ 391912 w 1717675"/>
              <a:gd name="connsiteY2569" fmla="*/ 391912 w 1717675"/>
              <a:gd name="connsiteX2570" fmla="*/ 391912 w 1717675"/>
              <a:gd name="connsiteY2570" fmla="*/ 391912 w 1717675"/>
              <a:gd name="connsiteX2571" fmla="*/ 391912 w 1717675"/>
              <a:gd name="connsiteY2571" fmla="*/ 391912 w 1717675"/>
              <a:gd name="connsiteX2572" fmla="*/ 391912 w 1717675"/>
              <a:gd name="connsiteY2572" fmla="*/ 391912 w 1717675"/>
              <a:gd name="connsiteX2573" fmla="*/ 391912 w 1717675"/>
              <a:gd name="connsiteY2573" fmla="*/ 391912 w 1717675"/>
              <a:gd name="connsiteX2574" fmla="*/ 391912 w 1717675"/>
              <a:gd name="connsiteY2574" fmla="*/ 391912 w 1717675"/>
              <a:gd name="connsiteX2575" fmla="*/ 391912 w 1717675"/>
              <a:gd name="connsiteY2575" fmla="*/ 391912 w 1717675"/>
              <a:gd name="connsiteX2576" fmla="*/ 391912 w 1717675"/>
              <a:gd name="connsiteY2576" fmla="*/ 391912 w 1717675"/>
              <a:gd name="connsiteX2577" fmla="*/ 391912 w 1717675"/>
              <a:gd name="connsiteY2577" fmla="*/ 391912 w 1717675"/>
              <a:gd name="connsiteX2578" fmla="*/ 391912 w 1717675"/>
              <a:gd name="connsiteY2578" fmla="*/ 391912 w 1717675"/>
              <a:gd name="connsiteX2579" fmla="*/ 391912 w 1717675"/>
              <a:gd name="connsiteY2579" fmla="*/ 391912 w 1717675"/>
              <a:gd name="connsiteX2580" fmla="*/ 391912 w 1717675"/>
              <a:gd name="connsiteY2580" fmla="*/ 391912 w 1717675"/>
              <a:gd name="connsiteX2581" fmla="*/ 391912 w 1717675"/>
              <a:gd name="connsiteY2581" fmla="*/ 391912 w 1717675"/>
              <a:gd name="connsiteX2582" fmla="*/ 391912 w 1717675"/>
              <a:gd name="connsiteY2582" fmla="*/ 391912 w 1717675"/>
              <a:gd name="connsiteX2583" fmla="*/ 391912 w 1717675"/>
              <a:gd name="connsiteY2583" fmla="*/ 391912 w 1717675"/>
              <a:gd name="connsiteX2584" fmla="*/ 391912 w 1717675"/>
              <a:gd name="connsiteY2584" fmla="*/ 391912 w 1717675"/>
              <a:gd name="connsiteX2585" fmla="*/ 391912 w 1717675"/>
              <a:gd name="connsiteY2585" fmla="*/ 391912 w 1717675"/>
              <a:gd name="connsiteX2586" fmla="*/ 391912 w 1717675"/>
              <a:gd name="connsiteY2586" fmla="*/ 391912 w 1717675"/>
              <a:gd name="connsiteX2587" fmla="*/ 391912 w 1717675"/>
              <a:gd name="connsiteY2587" fmla="*/ 391912 w 1717675"/>
              <a:gd name="connsiteX2588" fmla="*/ 391912 w 1717675"/>
              <a:gd name="connsiteY2588" fmla="*/ 391912 w 1717675"/>
              <a:gd name="connsiteX2589" fmla="*/ 391912 w 1717675"/>
              <a:gd name="connsiteY2589" fmla="*/ 391912 w 1717675"/>
              <a:gd name="connsiteX2590" fmla="*/ 391912 w 1717675"/>
              <a:gd name="connsiteY2590" fmla="*/ 391912 w 1717675"/>
              <a:gd name="connsiteX2591" fmla="*/ 391912 w 1717675"/>
              <a:gd name="connsiteY2591" fmla="*/ 391912 w 1717675"/>
              <a:gd name="connsiteX2592" fmla="*/ 391912 w 1717675"/>
              <a:gd name="connsiteY2592" fmla="*/ 391912 w 1717675"/>
              <a:gd name="connsiteX2593" fmla="*/ 391912 w 1717675"/>
              <a:gd name="connsiteY2593" fmla="*/ 391912 w 1717675"/>
              <a:gd name="connsiteX2594" fmla="*/ 391912 w 1717675"/>
              <a:gd name="connsiteY2594" fmla="*/ 391912 w 1717675"/>
              <a:gd name="connsiteX2595" fmla="*/ 391912 w 1717675"/>
              <a:gd name="connsiteY2595" fmla="*/ 391912 w 1717675"/>
              <a:gd name="connsiteX2596" fmla="*/ 391912 w 1717675"/>
              <a:gd name="connsiteY2596" fmla="*/ 391912 w 1717675"/>
              <a:gd name="connsiteX2597" fmla="*/ 391912 w 1717675"/>
              <a:gd name="connsiteY2597" fmla="*/ 391912 w 1717675"/>
              <a:gd name="connsiteX2598" fmla="*/ 391912 w 1717675"/>
              <a:gd name="connsiteY2598" fmla="*/ 391912 w 1717675"/>
              <a:gd name="connsiteX2599" fmla="*/ 391912 w 1717675"/>
              <a:gd name="connsiteY2599" fmla="*/ 391912 w 1717675"/>
              <a:gd name="connsiteX2600" fmla="*/ 391912 w 1717675"/>
              <a:gd name="connsiteY2600" fmla="*/ 391912 w 1717675"/>
              <a:gd name="connsiteX2601" fmla="*/ 391912 w 1717675"/>
              <a:gd name="connsiteY2601" fmla="*/ 391912 w 1717675"/>
              <a:gd name="connsiteX2602" fmla="*/ 391912 w 1717675"/>
              <a:gd name="connsiteY2602" fmla="*/ 391912 w 1717675"/>
              <a:gd name="connsiteX2603" fmla="*/ 391912 w 1717675"/>
              <a:gd name="connsiteY2603" fmla="*/ 391912 w 1717675"/>
              <a:gd name="connsiteX2604" fmla="*/ 391912 w 1717675"/>
              <a:gd name="connsiteY2604" fmla="*/ 391912 w 1717675"/>
              <a:gd name="connsiteX2605" fmla="*/ 391912 w 1717675"/>
              <a:gd name="connsiteY2605" fmla="*/ 391912 w 1717675"/>
              <a:gd name="connsiteX2606" fmla="*/ 391912 w 1717675"/>
              <a:gd name="connsiteY2606" fmla="*/ 391912 w 1717675"/>
              <a:gd name="connsiteX2607" fmla="*/ 391912 w 1717675"/>
              <a:gd name="connsiteY2607" fmla="*/ 391912 w 1717675"/>
              <a:gd name="connsiteX2608" fmla="*/ 391912 w 1717675"/>
              <a:gd name="connsiteY2608" fmla="*/ 391912 w 1717675"/>
              <a:gd name="connsiteX2609" fmla="*/ 391912 w 1717675"/>
              <a:gd name="connsiteY2609" fmla="*/ 391912 w 1717675"/>
              <a:gd name="connsiteX2610" fmla="*/ 391912 w 1717675"/>
              <a:gd name="connsiteY2610" fmla="*/ 391912 w 1717675"/>
              <a:gd name="connsiteX2611" fmla="*/ 391912 w 1717675"/>
              <a:gd name="connsiteY2611" fmla="*/ 391912 w 1717675"/>
              <a:gd name="connsiteX2612" fmla="*/ 391912 w 1717675"/>
              <a:gd name="connsiteY2612" fmla="*/ 391912 w 1717675"/>
              <a:gd name="connsiteX2613" fmla="*/ 391912 w 1717675"/>
              <a:gd name="connsiteY2613" fmla="*/ 391912 w 1717675"/>
              <a:gd name="connsiteX2614" fmla="*/ 391912 w 1717675"/>
              <a:gd name="connsiteY2614" fmla="*/ 391912 w 1717675"/>
              <a:gd name="connsiteX2615" fmla="*/ 391912 w 1717675"/>
              <a:gd name="connsiteY2615" fmla="*/ 391912 w 1717675"/>
              <a:gd name="connsiteX2616" fmla="*/ 391912 w 1717675"/>
              <a:gd name="connsiteY2616" fmla="*/ 391912 w 1717675"/>
              <a:gd name="connsiteX2617" fmla="*/ 391912 w 1717675"/>
              <a:gd name="connsiteY2617" fmla="*/ 391912 w 1717675"/>
              <a:gd name="connsiteX2618" fmla="*/ 391912 w 1717675"/>
              <a:gd name="connsiteY2618" fmla="*/ 391912 w 1717675"/>
              <a:gd name="connsiteX2619" fmla="*/ 391912 w 1717675"/>
              <a:gd name="connsiteY2619" fmla="*/ 391912 w 1717675"/>
              <a:gd name="connsiteX2620" fmla="*/ 391912 w 1717675"/>
              <a:gd name="connsiteY2620" fmla="*/ 391912 w 1717675"/>
              <a:gd name="connsiteX2621" fmla="*/ 391912 w 1717675"/>
              <a:gd name="connsiteY2621" fmla="*/ 391912 w 1717675"/>
              <a:gd name="connsiteX2622" fmla="*/ 391912 w 1717675"/>
              <a:gd name="connsiteY2622" fmla="*/ 391912 w 1717675"/>
              <a:gd name="connsiteX2623" fmla="*/ 391912 w 1717675"/>
              <a:gd name="connsiteY2623" fmla="*/ 391912 w 1717675"/>
              <a:gd name="connsiteX2624" fmla="*/ 391912 w 1717675"/>
              <a:gd name="connsiteY2624" fmla="*/ 391912 w 1717675"/>
              <a:gd name="connsiteX2625" fmla="*/ 391912 w 1717675"/>
              <a:gd name="connsiteY2625" fmla="*/ 391912 w 1717675"/>
              <a:gd name="connsiteX2626" fmla="*/ 391912 w 1717675"/>
              <a:gd name="connsiteY2626" fmla="*/ 391912 w 1717675"/>
              <a:gd name="connsiteX2627" fmla="*/ 391912 w 1717675"/>
              <a:gd name="connsiteY2627" fmla="*/ 391912 w 1717675"/>
              <a:gd name="connsiteX2628" fmla="*/ 391912 w 1717675"/>
              <a:gd name="connsiteY2628" fmla="*/ 391912 w 1717675"/>
              <a:gd name="connsiteX2629" fmla="*/ 391912 w 1717675"/>
              <a:gd name="connsiteY2629" fmla="*/ 391912 w 1717675"/>
              <a:gd name="connsiteX2630" fmla="*/ 391912 w 1717675"/>
              <a:gd name="connsiteY2630" fmla="*/ 391912 w 1717675"/>
              <a:gd name="connsiteX2631" fmla="*/ 391912 w 1717675"/>
              <a:gd name="connsiteY2631" fmla="*/ 391912 w 1717675"/>
              <a:gd name="connsiteX2632" fmla="*/ 391912 w 1717675"/>
              <a:gd name="connsiteY2632" fmla="*/ 391912 w 1717675"/>
              <a:gd name="connsiteX2633" fmla="*/ 391912 w 1717675"/>
              <a:gd name="connsiteY2633" fmla="*/ 391912 w 1717675"/>
              <a:gd name="connsiteX2634" fmla="*/ 391912 w 1717675"/>
              <a:gd name="connsiteY2634" fmla="*/ 391912 w 1717675"/>
              <a:gd name="connsiteX2635" fmla="*/ 391912 w 1717675"/>
              <a:gd name="connsiteY2635" fmla="*/ 391912 w 1717675"/>
              <a:gd name="connsiteX2636" fmla="*/ 391912 w 1717675"/>
              <a:gd name="connsiteY2636" fmla="*/ 391912 w 1717675"/>
              <a:gd name="connsiteX2637" fmla="*/ 391912 w 1717675"/>
              <a:gd name="connsiteY2637" fmla="*/ 391912 w 1717675"/>
              <a:gd name="connsiteX2638" fmla="*/ 391912 w 1717675"/>
              <a:gd name="connsiteY2638" fmla="*/ 391912 w 1717675"/>
              <a:gd name="connsiteX2639" fmla="*/ 391912 w 1717675"/>
              <a:gd name="connsiteY2639" fmla="*/ 391912 w 1717675"/>
              <a:gd name="connsiteX2640" fmla="*/ 391912 w 1717675"/>
              <a:gd name="connsiteY2640" fmla="*/ 391912 w 1717675"/>
              <a:gd name="connsiteX2641" fmla="*/ 391912 w 1717675"/>
              <a:gd name="connsiteY2641" fmla="*/ 391912 w 1717675"/>
              <a:gd name="connsiteX2642" fmla="*/ 391912 w 1717675"/>
              <a:gd name="connsiteY2642" fmla="*/ 391912 w 1717675"/>
              <a:gd name="connsiteX2643" fmla="*/ 391912 w 1717675"/>
              <a:gd name="connsiteY2643" fmla="*/ 391912 w 1717675"/>
              <a:gd name="connsiteX2644" fmla="*/ 391912 w 1717675"/>
              <a:gd name="connsiteY2644" fmla="*/ 391912 w 1717675"/>
              <a:gd name="connsiteX2645" fmla="*/ 391912 w 1717675"/>
              <a:gd name="connsiteY2645" fmla="*/ 391912 w 1717675"/>
              <a:gd name="connsiteX2646" fmla="*/ 391912 w 1717675"/>
              <a:gd name="connsiteY2646" fmla="*/ 391912 w 1717675"/>
              <a:gd name="connsiteX2647" fmla="*/ 391912 w 1717675"/>
              <a:gd name="connsiteY2647" fmla="*/ 391912 w 1717675"/>
              <a:gd name="connsiteX2648" fmla="*/ 391912 w 1717675"/>
              <a:gd name="connsiteY2648" fmla="*/ 391912 w 1717675"/>
              <a:gd name="connsiteX2649" fmla="*/ 391912 w 1717675"/>
              <a:gd name="connsiteY2649" fmla="*/ 391912 w 1717675"/>
              <a:gd name="connsiteX2650" fmla="*/ 391912 w 1717675"/>
              <a:gd name="connsiteY2650" fmla="*/ 391912 w 1717675"/>
              <a:gd name="connsiteX2651" fmla="*/ 391912 w 1717675"/>
              <a:gd name="connsiteY2651" fmla="*/ 391912 w 1717675"/>
              <a:gd name="connsiteX2652" fmla="*/ 391912 w 1717675"/>
              <a:gd name="connsiteY2652" fmla="*/ 391912 w 1717675"/>
              <a:gd name="connsiteX2653" fmla="*/ 391912 w 1717675"/>
              <a:gd name="connsiteY2653" fmla="*/ 391912 w 1717675"/>
              <a:gd name="connsiteX2654" fmla="*/ 391912 w 1717675"/>
              <a:gd name="connsiteY2654" fmla="*/ 391912 w 1717675"/>
              <a:gd name="connsiteX2655" fmla="*/ 391912 w 1717675"/>
              <a:gd name="connsiteY2655" fmla="*/ 391912 w 1717675"/>
              <a:gd name="connsiteX2656" fmla="*/ 391912 w 1717675"/>
              <a:gd name="connsiteY2656" fmla="*/ 391912 w 1717675"/>
              <a:gd name="connsiteX2657" fmla="*/ 391912 w 1717675"/>
              <a:gd name="connsiteY2657" fmla="*/ 391912 w 1717675"/>
              <a:gd name="connsiteX2658" fmla="*/ 391912 w 1717675"/>
              <a:gd name="connsiteY2658" fmla="*/ 391912 w 1717675"/>
              <a:gd name="connsiteX2659" fmla="*/ 391912 w 1717675"/>
              <a:gd name="connsiteY2659" fmla="*/ 391912 w 1717675"/>
              <a:gd name="connsiteX2660" fmla="*/ 391912 w 1717675"/>
              <a:gd name="connsiteY2660" fmla="*/ 391912 w 1717675"/>
              <a:gd name="connsiteX2661" fmla="*/ 391912 w 1717675"/>
              <a:gd name="connsiteY2661" fmla="*/ 391912 w 1717675"/>
              <a:gd name="connsiteX2662" fmla="*/ 391912 w 1717675"/>
              <a:gd name="connsiteY2662" fmla="*/ 391912 w 1717675"/>
              <a:gd name="connsiteX2663" fmla="*/ 391912 w 1717675"/>
              <a:gd name="connsiteY2663" fmla="*/ 391912 w 1717675"/>
              <a:gd name="connsiteX2664" fmla="*/ 391912 w 1717675"/>
              <a:gd name="connsiteY2664" fmla="*/ 391912 w 1717675"/>
              <a:gd name="connsiteX2665" fmla="*/ 391912 w 1717675"/>
              <a:gd name="connsiteY2665" fmla="*/ 391912 w 1717675"/>
              <a:gd name="connsiteX2666" fmla="*/ 391912 w 1717675"/>
              <a:gd name="connsiteY2666" fmla="*/ 391912 w 1717675"/>
              <a:gd name="connsiteX2667" fmla="*/ 391912 w 1717675"/>
              <a:gd name="connsiteY2667" fmla="*/ 391912 w 1717675"/>
              <a:gd name="connsiteX2668" fmla="*/ 391912 w 1717675"/>
              <a:gd name="connsiteY2668" fmla="*/ 391912 w 1717675"/>
              <a:gd name="connsiteX2669" fmla="*/ 391912 w 1717675"/>
              <a:gd name="connsiteY2669" fmla="*/ 391912 w 1717675"/>
              <a:gd name="connsiteX2670" fmla="*/ 391912 w 1717675"/>
              <a:gd name="connsiteY2670" fmla="*/ 391912 w 1717675"/>
              <a:gd name="connsiteX2671" fmla="*/ 391912 w 1717675"/>
              <a:gd name="connsiteY2671" fmla="*/ 391912 w 1717675"/>
              <a:gd name="connsiteX2672" fmla="*/ 391912 w 1717675"/>
              <a:gd name="connsiteY2672" fmla="*/ 391912 w 1717675"/>
              <a:gd name="connsiteX2673" fmla="*/ 391912 w 1717675"/>
              <a:gd name="connsiteY2673" fmla="*/ 391912 w 1717675"/>
              <a:gd name="connsiteX2674" fmla="*/ 391912 w 1717675"/>
              <a:gd name="connsiteY2674" fmla="*/ 391912 w 1717675"/>
              <a:gd name="connsiteX2675" fmla="*/ 391912 w 1717675"/>
              <a:gd name="connsiteY2675" fmla="*/ 391912 w 1717675"/>
              <a:gd name="connsiteX2676" fmla="*/ 391912 w 1717675"/>
              <a:gd name="connsiteY2676" fmla="*/ 391912 w 1717675"/>
              <a:gd name="connsiteX2677" fmla="*/ 391912 w 1717675"/>
              <a:gd name="connsiteY2677" fmla="*/ 391912 w 1717675"/>
              <a:gd name="connsiteX2678" fmla="*/ 391912 w 1717675"/>
              <a:gd name="connsiteY2678" fmla="*/ 391912 w 1717675"/>
              <a:gd name="connsiteX2679" fmla="*/ 391912 w 1717675"/>
              <a:gd name="connsiteY2679" fmla="*/ 391912 w 1717675"/>
              <a:gd name="connsiteX2680" fmla="*/ 391912 w 1717675"/>
              <a:gd name="connsiteY2680" fmla="*/ 391912 w 1717675"/>
              <a:gd name="connsiteX2681" fmla="*/ 391912 w 1717675"/>
              <a:gd name="connsiteY2681" fmla="*/ 391912 w 1717675"/>
              <a:gd name="connsiteX2682" fmla="*/ 391912 w 1717675"/>
              <a:gd name="connsiteY2682" fmla="*/ 391912 w 1717675"/>
              <a:gd name="connsiteX2683" fmla="*/ 391912 w 1717675"/>
              <a:gd name="connsiteY2683" fmla="*/ 391912 w 1717675"/>
              <a:gd name="connsiteX2684" fmla="*/ 391912 w 1717675"/>
              <a:gd name="connsiteY2684" fmla="*/ 391912 w 1717675"/>
              <a:gd name="connsiteX2685" fmla="*/ 391912 w 1717675"/>
              <a:gd name="connsiteY2685" fmla="*/ 391912 w 1717675"/>
              <a:gd name="connsiteX2686" fmla="*/ 391912 w 1717675"/>
              <a:gd name="connsiteY2686" fmla="*/ 391912 w 1717675"/>
              <a:gd name="connsiteX2687" fmla="*/ 391912 w 1717675"/>
              <a:gd name="connsiteY2687" fmla="*/ 391912 w 1717675"/>
              <a:gd name="connsiteX2688" fmla="*/ 391912 w 1717675"/>
              <a:gd name="connsiteY2688" fmla="*/ 391912 w 1717675"/>
              <a:gd name="connsiteX2689" fmla="*/ 391912 w 1717675"/>
              <a:gd name="connsiteY2689" fmla="*/ 391912 w 1717675"/>
              <a:gd name="connsiteX2690" fmla="*/ 391912 w 1717675"/>
              <a:gd name="connsiteY2690" fmla="*/ 391912 w 1717675"/>
              <a:gd name="connsiteX2691" fmla="*/ 391912 w 1717675"/>
              <a:gd name="connsiteY2691" fmla="*/ 391912 w 1717675"/>
              <a:gd name="connsiteX2692" fmla="*/ 391912 w 1717675"/>
              <a:gd name="connsiteY2692" fmla="*/ 391912 w 1717675"/>
              <a:gd name="connsiteX2693" fmla="*/ 391912 w 1717675"/>
              <a:gd name="connsiteY2693" fmla="*/ 391912 w 1717675"/>
              <a:gd name="connsiteX2694" fmla="*/ 391912 w 1717675"/>
              <a:gd name="connsiteY2694" fmla="*/ 391912 w 1717675"/>
              <a:gd name="connsiteX2695" fmla="*/ 391912 w 1717675"/>
              <a:gd name="connsiteY2695" fmla="*/ 391912 w 1717675"/>
              <a:gd name="connsiteX2696" fmla="*/ 391912 w 1717675"/>
              <a:gd name="connsiteY2696" fmla="*/ 391912 w 1717675"/>
              <a:gd name="connsiteX2697" fmla="*/ 391912 w 1717675"/>
              <a:gd name="connsiteY2697" fmla="*/ 391912 w 1717675"/>
              <a:gd name="connsiteX2698" fmla="*/ 391912 w 1717675"/>
              <a:gd name="connsiteY2698" fmla="*/ 391912 w 1717675"/>
              <a:gd name="connsiteX2699" fmla="*/ 391912 w 1717675"/>
              <a:gd name="connsiteY2699" fmla="*/ 391912 w 1717675"/>
              <a:gd name="connsiteX2700" fmla="*/ 391912 w 1717675"/>
              <a:gd name="connsiteY2700" fmla="*/ 391912 w 1717675"/>
              <a:gd name="connsiteX2701" fmla="*/ 391912 w 1717675"/>
              <a:gd name="connsiteY2701" fmla="*/ 391912 w 1717675"/>
              <a:gd name="connsiteX2702" fmla="*/ 391912 w 1717675"/>
              <a:gd name="connsiteY2702" fmla="*/ 391912 w 1717675"/>
              <a:gd name="connsiteX2703" fmla="*/ 391912 w 1717675"/>
              <a:gd name="connsiteY2703" fmla="*/ 391912 w 1717675"/>
              <a:gd name="connsiteX2704" fmla="*/ 391912 w 1717675"/>
              <a:gd name="connsiteY2704" fmla="*/ 391912 w 1717675"/>
              <a:gd name="connsiteX2705" fmla="*/ 391912 w 1717675"/>
              <a:gd name="connsiteY2705" fmla="*/ 391912 w 1717675"/>
              <a:gd name="connsiteX2706" fmla="*/ 391912 w 1717675"/>
              <a:gd name="connsiteY2706" fmla="*/ 391912 w 1717675"/>
              <a:gd name="connsiteX2707" fmla="*/ 391912 w 1717675"/>
              <a:gd name="connsiteY2707" fmla="*/ 391912 w 1717675"/>
              <a:gd name="connsiteX2708" fmla="*/ 391912 w 1717675"/>
              <a:gd name="connsiteY2708" fmla="*/ 391912 w 1717675"/>
              <a:gd name="connsiteX2709" fmla="*/ 391912 w 1717675"/>
              <a:gd name="connsiteY2709" fmla="*/ 391912 w 1717675"/>
              <a:gd name="connsiteX2710" fmla="*/ 391912 w 1717675"/>
              <a:gd name="connsiteY2710" fmla="*/ 391912 w 1717675"/>
              <a:gd name="connsiteX2711" fmla="*/ 391912 w 1717675"/>
              <a:gd name="connsiteY2711" fmla="*/ 391912 w 1717675"/>
              <a:gd name="connsiteX2712" fmla="*/ 391912 w 1717675"/>
              <a:gd name="connsiteY2712" fmla="*/ 391912 w 1717675"/>
              <a:gd name="connsiteX2713" fmla="*/ 391912 w 1717675"/>
              <a:gd name="connsiteY2713" fmla="*/ 391912 w 1717675"/>
              <a:gd name="connsiteX2714" fmla="*/ 391912 w 1717675"/>
              <a:gd name="connsiteY2714" fmla="*/ 391912 w 1717675"/>
              <a:gd name="connsiteX2715" fmla="*/ 391912 w 1717675"/>
              <a:gd name="connsiteY2715" fmla="*/ 391912 w 1717675"/>
              <a:gd name="connsiteX2716" fmla="*/ 391912 w 1717675"/>
              <a:gd name="connsiteY2716" fmla="*/ 391912 w 1717675"/>
              <a:gd name="connsiteX2717" fmla="*/ 391912 w 1717675"/>
              <a:gd name="connsiteY2717" fmla="*/ 391912 w 1717675"/>
              <a:gd name="connsiteX2718" fmla="*/ 391912 w 1717675"/>
              <a:gd name="connsiteY2718" fmla="*/ 391912 w 1717675"/>
              <a:gd name="connsiteX2719" fmla="*/ 391912 w 1717675"/>
              <a:gd name="connsiteY2719" fmla="*/ 391912 w 1717675"/>
              <a:gd name="connsiteX2720" fmla="*/ 391912 w 1717675"/>
              <a:gd name="connsiteY2720" fmla="*/ 391912 w 1717675"/>
              <a:gd name="connsiteX2721" fmla="*/ 391912 w 1717675"/>
              <a:gd name="connsiteY2721" fmla="*/ 391912 w 1717675"/>
              <a:gd name="connsiteX2722" fmla="*/ 391912 w 1717675"/>
              <a:gd name="connsiteY2722" fmla="*/ 391912 w 1717675"/>
              <a:gd name="connsiteX2723" fmla="*/ 391912 w 1717675"/>
              <a:gd name="connsiteY2723" fmla="*/ 391912 w 1717675"/>
              <a:gd name="connsiteX2724" fmla="*/ 391912 w 1717675"/>
              <a:gd name="connsiteY2724" fmla="*/ 391912 w 1717675"/>
              <a:gd name="connsiteX2725" fmla="*/ 391912 w 1717675"/>
              <a:gd name="connsiteY2725" fmla="*/ 391912 w 1717675"/>
              <a:gd name="connsiteX2726" fmla="*/ 391912 w 1717675"/>
              <a:gd name="connsiteY2726" fmla="*/ 391912 w 1717675"/>
              <a:gd name="connsiteX2727" fmla="*/ 391912 w 1717675"/>
              <a:gd name="connsiteY2727" fmla="*/ 391912 w 1717675"/>
              <a:gd name="connsiteX2728" fmla="*/ 391912 w 1717675"/>
              <a:gd name="connsiteY2728" fmla="*/ 391912 w 1717675"/>
              <a:gd name="connsiteX2729" fmla="*/ 391912 w 1717675"/>
              <a:gd name="connsiteY2729" fmla="*/ 391912 w 1717675"/>
              <a:gd name="connsiteX2730" fmla="*/ 391912 w 1717675"/>
              <a:gd name="connsiteY2730" fmla="*/ 391912 w 1717675"/>
              <a:gd name="connsiteX2731" fmla="*/ 391912 w 1717675"/>
              <a:gd name="connsiteY2731" fmla="*/ 391912 w 1717675"/>
              <a:gd name="connsiteX2732" fmla="*/ 391912 w 1717675"/>
              <a:gd name="connsiteY2732" fmla="*/ 391912 w 1717675"/>
              <a:gd name="connsiteX2733" fmla="*/ 391912 w 1717675"/>
              <a:gd name="connsiteY2733" fmla="*/ 391912 w 1717675"/>
              <a:gd name="connsiteX2734" fmla="*/ 391912 w 1717675"/>
              <a:gd name="connsiteY2734" fmla="*/ 391912 w 1717675"/>
              <a:gd name="connsiteX2735" fmla="*/ 391912 w 1717675"/>
              <a:gd name="connsiteY2735" fmla="*/ 391912 w 1717675"/>
              <a:gd name="connsiteX2736" fmla="*/ 391912 w 1717675"/>
              <a:gd name="connsiteY2736" fmla="*/ 391912 w 1717675"/>
              <a:gd name="connsiteX2737" fmla="*/ 391912 w 1717675"/>
              <a:gd name="connsiteY2737" fmla="*/ 391912 w 1717675"/>
              <a:gd name="connsiteX2738" fmla="*/ 391912 w 1717675"/>
              <a:gd name="connsiteY2738" fmla="*/ 391912 w 1717675"/>
              <a:gd name="connsiteX2739" fmla="*/ 391912 w 1717675"/>
              <a:gd name="connsiteY2739" fmla="*/ 391912 w 1717675"/>
              <a:gd name="connsiteX2740" fmla="*/ 391912 w 1717675"/>
              <a:gd name="connsiteY2740" fmla="*/ 391912 w 1717675"/>
              <a:gd name="connsiteX2741" fmla="*/ 391912 w 1717675"/>
              <a:gd name="connsiteY2741" fmla="*/ 391912 w 1717675"/>
              <a:gd name="connsiteX2742" fmla="*/ 391912 w 1717675"/>
              <a:gd name="connsiteY2742" fmla="*/ 391912 w 1717675"/>
              <a:gd name="connsiteX2743" fmla="*/ 391912 w 1717675"/>
              <a:gd name="connsiteY2743" fmla="*/ 391912 w 1717675"/>
              <a:gd name="connsiteX2744" fmla="*/ 391912 w 1717675"/>
              <a:gd name="connsiteY2744" fmla="*/ 391912 w 1717675"/>
              <a:gd name="connsiteX2745" fmla="*/ 391912 w 1717675"/>
              <a:gd name="connsiteY2745" fmla="*/ 391912 w 1717675"/>
              <a:gd name="connsiteX2746" fmla="*/ 391912 w 1717675"/>
              <a:gd name="connsiteY2746" fmla="*/ 391912 w 1717675"/>
              <a:gd name="connsiteX2747" fmla="*/ 391912 w 1717675"/>
              <a:gd name="connsiteY2747" fmla="*/ 391912 w 1717675"/>
              <a:gd name="connsiteX2748" fmla="*/ 391912 w 1717675"/>
              <a:gd name="connsiteY2748" fmla="*/ 391912 w 1717675"/>
              <a:gd name="connsiteX2749" fmla="*/ 391912 w 1717675"/>
              <a:gd name="connsiteY2749" fmla="*/ 391912 w 1717675"/>
              <a:gd name="connsiteX2750" fmla="*/ 391912 w 1717675"/>
              <a:gd name="connsiteY2750" fmla="*/ 391912 w 1717675"/>
              <a:gd name="connsiteX2751" fmla="*/ 391912 w 1717675"/>
              <a:gd name="connsiteY2751" fmla="*/ 391912 w 1717675"/>
              <a:gd name="connsiteX2752" fmla="*/ 391912 w 1717675"/>
              <a:gd name="connsiteY2752" fmla="*/ 391912 w 1717675"/>
              <a:gd name="connsiteX2753" fmla="*/ 391912 w 1717675"/>
              <a:gd name="connsiteY2753" fmla="*/ 391912 w 1717675"/>
              <a:gd name="connsiteX2754" fmla="*/ 391912 w 1717675"/>
              <a:gd name="connsiteY2754" fmla="*/ 391912 w 1717675"/>
              <a:gd name="connsiteX2755" fmla="*/ 391912 w 1717675"/>
              <a:gd name="connsiteY2755" fmla="*/ 391912 w 1717675"/>
              <a:gd name="connsiteX2756" fmla="*/ 391912 w 1717675"/>
              <a:gd name="connsiteY2756" fmla="*/ 391912 w 1717675"/>
              <a:gd name="connsiteX2757" fmla="*/ 391912 w 1717675"/>
              <a:gd name="connsiteY2757" fmla="*/ 391912 w 1717675"/>
              <a:gd name="connsiteX2758" fmla="*/ 391912 w 1717675"/>
              <a:gd name="connsiteY2758" fmla="*/ 391912 w 1717675"/>
              <a:gd name="connsiteX2759" fmla="*/ 391912 w 1717675"/>
              <a:gd name="connsiteY2759" fmla="*/ 391912 w 1717675"/>
              <a:gd name="connsiteX2760" fmla="*/ 391912 w 1717675"/>
              <a:gd name="connsiteY2760" fmla="*/ 391912 w 1717675"/>
              <a:gd name="connsiteX2761" fmla="*/ 391912 w 1717675"/>
              <a:gd name="connsiteY2761" fmla="*/ 391912 w 1717675"/>
              <a:gd name="connsiteX2762" fmla="*/ 391912 w 1717675"/>
              <a:gd name="connsiteY2762" fmla="*/ 391912 w 1717675"/>
              <a:gd name="connsiteX2763" fmla="*/ 391912 w 1717675"/>
              <a:gd name="connsiteY2763" fmla="*/ 391912 w 1717675"/>
              <a:gd name="connsiteX2764" fmla="*/ 391912 w 1717675"/>
              <a:gd name="connsiteY2764" fmla="*/ 391912 w 1717675"/>
              <a:gd name="connsiteX2765" fmla="*/ 391912 w 1717675"/>
              <a:gd name="connsiteY2765" fmla="*/ 391912 w 1717675"/>
              <a:gd name="connsiteX2766" fmla="*/ 391912 w 1717675"/>
              <a:gd name="connsiteY2766" fmla="*/ 391912 w 1717675"/>
              <a:gd name="connsiteX2767" fmla="*/ 391912 w 1717675"/>
              <a:gd name="connsiteY2767" fmla="*/ 391912 w 1717675"/>
              <a:gd name="connsiteX2768" fmla="*/ 391912 w 1717675"/>
              <a:gd name="connsiteY2768" fmla="*/ 391912 w 1717675"/>
              <a:gd name="connsiteX2769" fmla="*/ 391912 w 1717675"/>
              <a:gd name="connsiteY2769" fmla="*/ 391912 w 1717675"/>
              <a:gd name="connsiteX2770" fmla="*/ 391912 w 1717675"/>
              <a:gd name="connsiteY2770" fmla="*/ 391912 w 1717675"/>
              <a:gd name="connsiteX2771" fmla="*/ 391912 w 1717675"/>
              <a:gd name="connsiteY2771" fmla="*/ 391912 w 1717675"/>
              <a:gd name="connsiteX2772" fmla="*/ 391912 w 1717675"/>
              <a:gd name="connsiteY2772" fmla="*/ 391912 w 1717675"/>
              <a:gd name="connsiteX2773" fmla="*/ 391912 w 1717675"/>
              <a:gd name="connsiteY2773" fmla="*/ 391912 w 1717675"/>
              <a:gd name="connsiteX2774" fmla="*/ 391912 w 1717675"/>
              <a:gd name="connsiteY2774" fmla="*/ 391912 w 1717675"/>
              <a:gd name="connsiteX2775" fmla="*/ 391912 w 1717675"/>
              <a:gd name="connsiteY2775" fmla="*/ 391912 w 1717675"/>
              <a:gd name="connsiteX2776" fmla="*/ 391912 w 1717675"/>
              <a:gd name="connsiteY2776" fmla="*/ 391912 w 1717675"/>
              <a:gd name="connsiteX2777" fmla="*/ 391912 w 1717675"/>
              <a:gd name="connsiteY2777" fmla="*/ 391912 w 1717675"/>
              <a:gd name="connsiteX2778" fmla="*/ 391912 w 1717675"/>
              <a:gd name="connsiteY2778" fmla="*/ 391912 w 1717675"/>
              <a:gd name="connsiteX2779" fmla="*/ 391912 w 1717675"/>
              <a:gd name="connsiteY2779" fmla="*/ 391912 w 1717675"/>
              <a:gd name="connsiteX2780" fmla="*/ 391912 w 1717675"/>
              <a:gd name="connsiteY2780" fmla="*/ 391912 w 1717675"/>
              <a:gd name="connsiteX2781" fmla="*/ 391912 w 1717675"/>
              <a:gd name="connsiteY2781" fmla="*/ 391912 w 1717675"/>
              <a:gd name="connsiteX2782" fmla="*/ 391912 w 1717675"/>
              <a:gd name="connsiteY2782" fmla="*/ 391912 w 1717675"/>
              <a:gd name="connsiteX2783" fmla="*/ 391912 w 1717675"/>
              <a:gd name="connsiteY2783" fmla="*/ 391912 w 1717675"/>
              <a:gd name="connsiteX2784" fmla="*/ 391912 w 1717675"/>
              <a:gd name="connsiteY2784" fmla="*/ 391912 w 1717675"/>
              <a:gd name="connsiteX2785" fmla="*/ 391912 w 1717675"/>
              <a:gd name="connsiteY2785" fmla="*/ 391912 w 1717675"/>
              <a:gd name="connsiteX2786" fmla="*/ 391912 w 1717675"/>
              <a:gd name="connsiteY2786" fmla="*/ 391912 w 1717675"/>
              <a:gd name="connsiteX2787" fmla="*/ 391912 w 1717675"/>
              <a:gd name="connsiteY2787" fmla="*/ 391912 w 1717675"/>
              <a:gd name="connsiteX2788" fmla="*/ 391912 w 1717675"/>
              <a:gd name="connsiteY2788" fmla="*/ 391912 w 1717675"/>
              <a:gd name="connsiteX2789" fmla="*/ 391912 w 1717675"/>
              <a:gd name="connsiteY2789" fmla="*/ 391912 w 1717675"/>
              <a:gd name="connsiteX2790" fmla="*/ 391912 w 1717675"/>
              <a:gd name="connsiteY2790" fmla="*/ 391912 w 1717675"/>
              <a:gd name="connsiteX2791" fmla="*/ 391912 w 1717675"/>
              <a:gd name="connsiteY2791" fmla="*/ 391912 w 1717675"/>
              <a:gd name="connsiteX2792" fmla="*/ 391912 w 1717675"/>
              <a:gd name="connsiteY2792" fmla="*/ 391912 w 1717675"/>
              <a:gd name="connsiteX2793" fmla="*/ 391912 w 1717675"/>
              <a:gd name="connsiteY2793" fmla="*/ 391912 w 1717675"/>
              <a:gd name="connsiteX2794" fmla="*/ 391912 w 1717675"/>
              <a:gd name="connsiteY2794" fmla="*/ 391912 w 1717675"/>
              <a:gd name="connsiteX2795" fmla="*/ 391912 w 1717675"/>
              <a:gd name="connsiteY2795" fmla="*/ 391912 w 1717675"/>
              <a:gd name="connsiteX2796" fmla="*/ 391912 w 1717675"/>
              <a:gd name="connsiteY2796" fmla="*/ 391912 w 1717675"/>
              <a:gd name="connsiteX2797" fmla="*/ 391912 w 1717675"/>
              <a:gd name="connsiteY2797" fmla="*/ 391912 w 1717675"/>
              <a:gd name="connsiteX2798" fmla="*/ 391912 w 1717675"/>
              <a:gd name="connsiteY2798" fmla="*/ 391912 w 1717675"/>
              <a:gd name="connsiteX2799" fmla="*/ 391912 w 1717675"/>
              <a:gd name="connsiteY2799" fmla="*/ 391912 w 1717675"/>
              <a:gd name="connsiteX2800" fmla="*/ 391912 w 1717675"/>
              <a:gd name="connsiteY2800" fmla="*/ 391912 w 1717675"/>
              <a:gd name="connsiteX2801" fmla="*/ 391912 w 1717675"/>
              <a:gd name="connsiteY2801" fmla="*/ 391912 w 1717675"/>
              <a:gd name="connsiteX2802" fmla="*/ 391912 w 1717675"/>
              <a:gd name="connsiteY2802" fmla="*/ 391912 w 1717675"/>
              <a:gd name="connsiteX2803" fmla="*/ 391912 w 1717675"/>
              <a:gd name="connsiteY2803" fmla="*/ 391912 w 1717675"/>
              <a:gd name="connsiteX2804" fmla="*/ 391912 w 1717675"/>
              <a:gd name="connsiteY2804" fmla="*/ 391912 w 1717675"/>
              <a:gd name="connsiteX2805" fmla="*/ 391912 w 1717675"/>
              <a:gd name="connsiteY2805" fmla="*/ 391912 w 1717675"/>
              <a:gd name="connsiteX2806" fmla="*/ 391912 w 1717675"/>
              <a:gd name="connsiteY2806" fmla="*/ 391912 w 1717675"/>
              <a:gd name="connsiteX2807" fmla="*/ 391912 w 1717675"/>
              <a:gd name="connsiteY2807" fmla="*/ 391912 w 1717675"/>
              <a:gd name="connsiteX2808" fmla="*/ 391912 w 1717675"/>
              <a:gd name="connsiteY2808" fmla="*/ 391912 w 1717675"/>
              <a:gd name="connsiteX2809" fmla="*/ 391912 w 1717675"/>
              <a:gd name="connsiteY2809" fmla="*/ 391912 w 1717675"/>
              <a:gd name="connsiteX2810" fmla="*/ 391912 w 1717675"/>
              <a:gd name="connsiteY2810" fmla="*/ 391912 w 1717675"/>
              <a:gd name="connsiteX2811" fmla="*/ 391912 w 1717675"/>
              <a:gd name="connsiteY2811" fmla="*/ 391912 w 1717675"/>
              <a:gd name="connsiteX2812" fmla="*/ 391912 w 1717675"/>
              <a:gd name="connsiteY2812" fmla="*/ 391912 w 1717675"/>
              <a:gd name="connsiteX2813" fmla="*/ 391912 w 1717675"/>
              <a:gd name="connsiteY2813" fmla="*/ 391912 w 1717675"/>
              <a:gd name="connsiteX2814" fmla="*/ 391912 w 1717675"/>
              <a:gd name="connsiteY2814" fmla="*/ 391912 w 1717675"/>
              <a:gd name="connsiteX2815" fmla="*/ 391912 w 1717675"/>
              <a:gd name="connsiteY2815" fmla="*/ 391912 w 1717675"/>
              <a:gd name="connsiteX2816" fmla="*/ 391912 w 1717675"/>
              <a:gd name="connsiteY2816" fmla="*/ 391912 w 1717675"/>
              <a:gd name="connsiteX2817" fmla="*/ 391912 w 1717675"/>
              <a:gd name="connsiteY2817" fmla="*/ 391912 w 1717675"/>
              <a:gd name="connsiteX2818" fmla="*/ 391912 w 1717675"/>
              <a:gd name="connsiteY2818" fmla="*/ 391912 w 1717675"/>
              <a:gd name="connsiteX2819" fmla="*/ 391912 w 1717675"/>
              <a:gd name="connsiteY2819" fmla="*/ 391912 w 1717675"/>
              <a:gd name="connsiteX2820" fmla="*/ 391912 w 1717675"/>
              <a:gd name="connsiteY2820" fmla="*/ 391912 w 1717675"/>
              <a:gd name="connsiteX2821" fmla="*/ 391912 w 1717675"/>
              <a:gd name="connsiteY2821" fmla="*/ 391912 w 1717675"/>
              <a:gd name="connsiteX2822" fmla="*/ 391912 w 1717675"/>
              <a:gd name="connsiteY2822" fmla="*/ 391912 w 1717675"/>
              <a:gd name="connsiteX2823" fmla="*/ 391912 w 1717675"/>
              <a:gd name="connsiteY2823" fmla="*/ 391912 w 1717675"/>
              <a:gd name="connsiteX2824" fmla="*/ 391912 w 1717675"/>
              <a:gd name="connsiteY2824" fmla="*/ 391912 w 1717675"/>
              <a:gd name="connsiteX2825" fmla="*/ 391912 w 1717675"/>
              <a:gd name="connsiteY2825" fmla="*/ 391912 w 1717675"/>
              <a:gd name="connsiteX2826" fmla="*/ 391912 w 1717675"/>
              <a:gd name="connsiteY2826" fmla="*/ 391912 w 1717675"/>
              <a:gd name="connsiteX2827" fmla="*/ 391912 w 1717675"/>
              <a:gd name="connsiteY2827" fmla="*/ 391912 w 1717675"/>
              <a:gd name="connsiteX2828" fmla="*/ 391912 w 1717675"/>
              <a:gd name="connsiteY2828" fmla="*/ 391912 w 1717675"/>
              <a:gd name="connsiteX2829" fmla="*/ 391912 w 1717675"/>
              <a:gd name="connsiteY2829" fmla="*/ 391912 w 1717675"/>
              <a:gd name="connsiteX2830" fmla="*/ 391912 w 1717675"/>
              <a:gd name="connsiteY2830" fmla="*/ 391912 w 1717675"/>
              <a:gd name="connsiteX2831" fmla="*/ 391912 w 1717675"/>
              <a:gd name="connsiteY2831" fmla="*/ 391912 w 1717675"/>
              <a:gd name="connsiteX2832" fmla="*/ 391912 w 1717675"/>
              <a:gd name="connsiteY2832" fmla="*/ 391912 w 1717675"/>
              <a:gd name="connsiteX2833" fmla="*/ 391912 w 1717675"/>
              <a:gd name="connsiteY2833" fmla="*/ 391912 w 1717675"/>
              <a:gd name="connsiteX2834" fmla="*/ 391912 w 1717675"/>
              <a:gd name="connsiteY2834" fmla="*/ 391912 w 1717675"/>
              <a:gd name="connsiteX2835" fmla="*/ 391912 w 1717675"/>
              <a:gd name="connsiteY2835" fmla="*/ 391912 w 1717675"/>
              <a:gd name="connsiteX2836" fmla="*/ 391912 w 1717675"/>
              <a:gd name="connsiteY2836" fmla="*/ 391912 w 1717675"/>
              <a:gd name="connsiteX2837" fmla="*/ 391912 w 1717675"/>
              <a:gd name="connsiteY2837" fmla="*/ 391912 w 1717675"/>
              <a:gd name="connsiteX2838" fmla="*/ 391912 w 1717675"/>
              <a:gd name="connsiteY2838" fmla="*/ 391912 w 1717675"/>
              <a:gd name="connsiteX2839" fmla="*/ 391912 w 1717675"/>
              <a:gd name="connsiteY2839" fmla="*/ 391912 w 1717675"/>
              <a:gd name="connsiteX2840" fmla="*/ 391912 w 1717675"/>
              <a:gd name="connsiteY2840" fmla="*/ 391912 w 1717675"/>
              <a:gd name="connsiteX2841" fmla="*/ 391912 w 1717675"/>
              <a:gd name="connsiteY2841" fmla="*/ 391912 w 1717675"/>
              <a:gd name="connsiteX2842" fmla="*/ 391912 w 1717675"/>
              <a:gd name="connsiteY2842" fmla="*/ 391912 w 1717675"/>
              <a:gd name="connsiteX2843" fmla="*/ 391912 w 1717675"/>
              <a:gd name="connsiteY2843" fmla="*/ 391912 w 1717675"/>
              <a:gd name="connsiteX2844" fmla="*/ 391912 w 1717675"/>
              <a:gd name="connsiteY2844" fmla="*/ 391912 w 1717675"/>
              <a:gd name="connsiteX2845" fmla="*/ 391912 w 1717675"/>
              <a:gd name="connsiteY2845" fmla="*/ 391912 w 1717675"/>
              <a:gd name="connsiteX2846" fmla="*/ 391912 w 1717675"/>
              <a:gd name="connsiteY2846" fmla="*/ 391912 w 1717675"/>
              <a:gd name="connsiteX2847" fmla="*/ 391912 w 1717675"/>
              <a:gd name="connsiteY2847" fmla="*/ 391912 w 1717675"/>
              <a:gd name="connsiteX2848" fmla="*/ 391912 w 1717675"/>
              <a:gd name="connsiteY2848" fmla="*/ 391912 w 1717675"/>
              <a:gd name="connsiteX2849" fmla="*/ 391912 w 1717675"/>
              <a:gd name="connsiteY2849" fmla="*/ 391912 w 1717675"/>
              <a:gd name="connsiteX2850" fmla="*/ 391912 w 1717675"/>
              <a:gd name="connsiteY2850" fmla="*/ 391912 w 1717675"/>
              <a:gd name="connsiteX2851" fmla="*/ 391912 w 1717675"/>
              <a:gd name="connsiteY2851" fmla="*/ 391912 w 1717675"/>
              <a:gd name="connsiteX2852" fmla="*/ 391912 w 1717675"/>
              <a:gd name="connsiteY2852" fmla="*/ 391912 w 1717675"/>
              <a:gd name="connsiteX2853" fmla="*/ 391912 w 1717675"/>
              <a:gd name="connsiteY2853" fmla="*/ 391912 w 1717675"/>
              <a:gd name="connsiteX2854" fmla="*/ 391912 w 1717675"/>
              <a:gd name="connsiteY2854" fmla="*/ 391912 w 1717675"/>
              <a:gd name="connsiteX2855" fmla="*/ 391912 w 1717675"/>
              <a:gd name="connsiteY2855" fmla="*/ 391912 w 1717675"/>
              <a:gd name="connsiteX2856" fmla="*/ 391912 w 1717675"/>
              <a:gd name="connsiteY2856" fmla="*/ 391912 w 1717675"/>
              <a:gd name="connsiteX2857" fmla="*/ 391912 w 1717675"/>
              <a:gd name="connsiteY2857" fmla="*/ 391912 w 1717675"/>
              <a:gd name="connsiteX2858" fmla="*/ 391912 w 1717675"/>
              <a:gd name="connsiteY2858" fmla="*/ 391912 w 1717675"/>
              <a:gd name="connsiteX2859" fmla="*/ 391912 w 1717675"/>
              <a:gd name="connsiteY2859" fmla="*/ 391912 w 1717675"/>
              <a:gd name="connsiteX2860" fmla="*/ 391912 w 1717675"/>
              <a:gd name="connsiteY2860" fmla="*/ 391912 w 1717675"/>
              <a:gd name="connsiteX2861" fmla="*/ 391912 w 1717675"/>
              <a:gd name="connsiteY2861" fmla="*/ 391912 w 1717675"/>
              <a:gd name="connsiteX2862" fmla="*/ 391912 w 1717675"/>
              <a:gd name="connsiteY2862" fmla="*/ 391912 w 1717675"/>
              <a:gd name="connsiteX2863" fmla="*/ 391912 w 1717675"/>
              <a:gd name="connsiteY2863" fmla="*/ 391912 w 1717675"/>
              <a:gd name="connsiteX2864" fmla="*/ 391912 w 1717675"/>
              <a:gd name="connsiteY2864" fmla="*/ 391912 w 1717675"/>
              <a:gd name="connsiteX2865" fmla="*/ 391912 w 1717675"/>
              <a:gd name="connsiteY2865" fmla="*/ 391912 w 1717675"/>
              <a:gd name="connsiteX2866" fmla="*/ 391912 w 1717675"/>
              <a:gd name="connsiteY2866" fmla="*/ 391912 w 1717675"/>
              <a:gd name="connsiteX2867" fmla="*/ 391912 w 1717675"/>
              <a:gd name="connsiteY2867" fmla="*/ 391912 w 1717675"/>
              <a:gd name="connsiteX2868" fmla="*/ 391912 w 1717675"/>
              <a:gd name="connsiteY2868" fmla="*/ 391912 w 1717675"/>
              <a:gd name="connsiteX2869" fmla="*/ 391912 w 1717675"/>
              <a:gd name="connsiteY2869" fmla="*/ 391912 w 1717675"/>
              <a:gd name="connsiteX2870" fmla="*/ 391912 w 1717675"/>
              <a:gd name="connsiteY2870" fmla="*/ 391912 w 1717675"/>
              <a:gd name="connsiteX2871" fmla="*/ 391912 w 1717675"/>
              <a:gd name="connsiteY2871" fmla="*/ 391912 w 1717675"/>
              <a:gd name="connsiteX2872" fmla="*/ 391912 w 1717675"/>
              <a:gd name="connsiteY2872" fmla="*/ 391912 w 1717675"/>
              <a:gd name="connsiteX2873" fmla="*/ 391912 w 1717675"/>
              <a:gd name="connsiteY2873" fmla="*/ 391912 w 1717675"/>
              <a:gd name="connsiteX2874" fmla="*/ 391912 w 1717675"/>
              <a:gd name="connsiteY2874" fmla="*/ 391912 w 1717675"/>
              <a:gd name="connsiteX2875" fmla="*/ 391912 w 1717675"/>
              <a:gd name="connsiteY2875" fmla="*/ 391912 w 1717675"/>
              <a:gd name="connsiteX2876" fmla="*/ 391912 w 1717675"/>
              <a:gd name="connsiteY2876" fmla="*/ 391912 w 1717675"/>
              <a:gd name="connsiteX2877" fmla="*/ 391912 w 1717675"/>
              <a:gd name="connsiteY2877" fmla="*/ 391912 w 1717675"/>
              <a:gd name="connsiteX2878" fmla="*/ 391912 w 1717675"/>
              <a:gd name="connsiteY2878" fmla="*/ 391912 w 1717675"/>
              <a:gd name="connsiteX2879" fmla="*/ 391912 w 1717675"/>
              <a:gd name="connsiteY2879" fmla="*/ 391912 w 1717675"/>
              <a:gd name="connsiteX2880" fmla="*/ 391912 w 1717675"/>
              <a:gd name="connsiteY2880" fmla="*/ 391912 w 1717675"/>
              <a:gd name="connsiteX2881" fmla="*/ 391912 w 1717675"/>
              <a:gd name="connsiteY2881" fmla="*/ 391912 w 1717675"/>
              <a:gd name="connsiteX2882" fmla="*/ 391912 w 1717675"/>
              <a:gd name="connsiteY2882" fmla="*/ 391912 w 1717675"/>
              <a:gd name="connsiteX2883" fmla="*/ 391912 w 1717675"/>
              <a:gd name="connsiteY2883" fmla="*/ 391912 w 1717675"/>
              <a:gd name="connsiteX2884" fmla="*/ 391912 w 1717675"/>
              <a:gd name="connsiteY2884" fmla="*/ 391912 w 1717675"/>
              <a:gd name="connsiteX2885" fmla="*/ 391912 w 1717675"/>
              <a:gd name="connsiteY2885" fmla="*/ 391912 w 1717675"/>
              <a:gd name="connsiteX2886" fmla="*/ 391912 w 1717675"/>
              <a:gd name="connsiteY2886" fmla="*/ 391912 w 1717675"/>
              <a:gd name="connsiteX2887" fmla="*/ 391912 w 1717675"/>
              <a:gd name="connsiteY2887" fmla="*/ 391912 w 1717675"/>
              <a:gd name="connsiteX2888" fmla="*/ 391912 w 1717675"/>
              <a:gd name="connsiteY2888" fmla="*/ 391912 w 1717675"/>
              <a:gd name="connsiteX2889" fmla="*/ 391912 w 1717675"/>
              <a:gd name="connsiteY2889" fmla="*/ 391912 w 1717675"/>
              <a:gd name="connsiteX2890" fmla="*/ 391912 w 1717675"/>
              <a:gd name="connsiteY2890" fmla="*/ 391912 w 1717675"/>
              <a:gd name="connsiteX2891" fmla="*/ 391912 w 1717675"/>
              <a:gd name="connsiteY2891" fmla="*/ 391912 w 1717675"/>
              <a:gd name="connsiteX2892" fmla="*/ 391912 w 1717675"/>
              <a:gd name="connsiteY2892" fmla="*/ 391912 w 1717675"/>
              <a:gd name="connsiteX2893" fmla="*/ 391912 w 1717675"/>
              <a:gd name="connsiteY2893" fmla="*/ 391912 w 1717675"/>
              <a:gd name="connsiteX2894" fmla="*/ 391912 w 1717675"/>
              <a:gd name="connsiteY2894" fmla="*/ 391912 w 1717675"/>
              <a:gd name="connsiteX2895" fmla="*/ 391912 w 1717675"/>
              <a:gd name="connsiteY2895" fmla="*/ 391912 w 1717675"/>
              <a:gd name="connsiteX2896" fmla="*/ 391912 w 1717675"/>
              <a:gd name="connsiteY2896" fmla="*/ 391912 w 1717675"/>
              <a:gd name="connsiteX2897" fmla="*/ 391912 w 1717675"/>
              <a:gd name="connsiteY2897" fmla="*/ 391912 w 1717675"/>
              <a:gd name="connsiteX2898" fmla="*/ 391912 w 1717675"/>
              <a:gd name="connsiteY2898" fmla="*/ 391912 w 1717675"/>
              <a:gd name="connsiteX2899" fmla="*/ 391912 w 1717675"/>
              <a:gd name="connsiteY2899" fmla="*/ 391912 w 1717675"/>
              <a:gd name="connsiteX2900" fmla="*/ 391912 w 1717675"/>
              <a:gd name="connsiteY2900" fmla="*/ 391912 w 1717675"/>
              <a:gd name="connsiteX2901" fmla="*/ 391912 w 1717675"/>
              <a:gd name="connsiteY2901" fmla="*/ 391912 w 1717675"/>
              <a:gd name="connsiteX2902" fmla="*/ 391912 w 1717675"/>
              <a:gd name="connsiteY2902" fmla="*/ 391912 w 1717675"/>
              <a:gd name="connsiteX2903" fmla="*/ 391912 w 1717675"/>
              <a:gd name="connsiteY2903" fmla="*/ 391912 w 1717675"/>
              <a:gd name="connsiteX2904" fmla="*/ 391912 w 1717675"/>
              <a:gd name="connsiteY2904" fmla="*/ 391912 w 1717675"/>
              <a:gd name="connsiteX2905" fmla="*/ 391912 w 1717675"/>
              <a:gd name="connsiteY2905" fmla="*/ 391912 w 1717675"/>
              <a:gd name="connsiteX2906" fmla="*/ 391912 w 1717675"/>
              <a:gd name="connsiteY2906" fmla="*/ 391912 w 1717675"/>
              <a:gd name="connsiteX2907" fmla="*/ 391912 w 1717675"/>
              <a:gd name="connsiteY2907" fmla="*/ 391912 w 1717675"/>
              <a:gd name="connsiteX2908" fmla="*/ 391912 w 1717675"/>
              <a:gd name="connsiteY2908" fmla="*/ 391912 w 1717675"/>
              <a:gd name="connsiteX2909" fmla="*/ 391912 w 1717675"/>
              <a:gd name="connsiteY2909" fmla="*/ 391912 w 1717675"/>
              <a:gd name="connsiteX2910" fmla="*/ 391912 w 1717675"/>
              <a:gd name="connsiteY2910" fmla="*/ 391912 w 1717675"/>
              <a:gd name="connsiteX2911" fmla="*/ 391912 w 1717675"/>
              <a:gd name="connsiteY2911" fmla="*/ 391912 w 1717675"/>
              <a:gd name="connsiteX2912" fmla="*/ 391912 w 1717675"/>
              <a:gd name="connsiteY2912" fmla="*/ 391912 w 1717675"/>
              <a:gd name="connsiteX2913" fmla="*/ 391912 w 1717675"/>
              <a:gd name="connsiteY2913" fmla="*/ 391912 w 1717675"/>
              <a:gd name="connsiteX2914" fmla="*/ 391912 w 1717675"/>
              <a:gd name="connsiteY2914" fmla="*/ 391912 w 1717675"/>
              <a:gd name="connsiteX2915" fmla="*/ 391912 w 1717675"/>
              <a:gd name="connsiteY2915" fmla="*/ 391912 w 1717675"/>
              <a:gd name="connsiteX2916" fmla="*/ 391912 w 1717675"/>
              <a:gd name="connsiteY2916" fmla="*/ 391912 w 1717675"/>
              <a:gd name="connsiteX2917" fmla="*/ 391912 w 1717675"/>
              <a:gd name="connsiteY2917" fmla="*/ 391912 w 1717675"/>
              <a:gd name="connsiteX2918" fmla="*/ 391912 w 1717675"/>
              <a:gd name="connsiteY2918" fmla="*/ 391912 w 1717675"/>
              <a:gd name="connsiteX2919" fmla="*/ 391912 w 1717675"/>
              <a:gd name="connsiteY2919" fmla="*/ 391912 w 1717675"/>
              <a:gd name="connsiteX2920" fmla="*/ 391912 w 1717675"/>
              <a:gd name="connsiteY2920" fmla="*/ 391912 w 1717675"/>
              <a:gd name="connsiteX2921" fmla="*/ 391912 w 1717675"/>
              <a:gd name="connsiteY2921" fmla="*/ 391912 w 1717675"/>
              <a:gd name="connsiteX2922" fmla="*/ 391912 w 1717675"/>
              <a:gd name="connsiteY2922" fmla="*/ 391912 w 1717675"/>
              <a:gd name="connsiteX2923" fmla="*/ 391912 w 1717675"/>
              <a:gd name="connsiteY2923" fmla="*/ 391912 w 1717675"/>
              <a:gd name="connsiteX2924" fmla="*/ 391912 w 1717675"/>
              <a:gd name="connsiteY2924" fmla="*/ 391912 w 1717675"/>
              <a:gd name="connsiteX2925" fmla="*/ 391912 w 1717675"/>
              <a:gd name="connsiteY2925" fmla="*/ 391912 w 1717675"/>
              <a:gd name="connsiteX2926" fmla="*/ 391912 w 1717675"/>
              <a:gd name="connsiteY2926" fmla="*/ 391912 w 1717675"/>
              <a:gd name="connsiteX2927" fmla="*/ 391912 w 1717675"/>
              <a:gd name="connsiteY2927" fmla="*/ 391912 w 1717675"/>
              <a:gd name="connsiteX2928" fmla="*/ 391912 w 1717675"/>
              <a:gd name="connsiteY2928" fmla="*/ 391912 w 1717675"/>
              <a:gd name="connsiteX2929" fmla="*/ 391912 w 1717675"/>
              <a:gd name="connsiteY2929" fmla="*/ 391912 w 1717675"/>
              <a:gd name="connsiteX2930" fmla="*/ 391912 w 1717675"/>
              <a:gd name="connsiteY2930" fmla="*/ 391912 w 1717675"/>
              <a:gd name="connsiteX2931" fmla="*/ 391912 w 1717675"/>
              <a:gd name="connsiteY2931" fmla="*/ 391912 w 1717675"/>
              <a:gd name="connsiteX2932" fmla="*/ 391912 w 1717675"/>
              <a:gd name="connsiteY2932" fmla="*/ 391912 w 1717675"/>
              <a:gd name="connsiteX2933" fmla="*/ 391912 w 1717675"/>
              <a:gd name="connsiteY2933" fmla="*/ 391912 w 1717675"/>
              <a:gd name="connsiteX2934" fmla="*/ 391912 w 1717675"/>
              <a:gd name="connsiteY2934" fmla="*/ 391912 w 1717675"/>
              <a:gd name="connsiteX2935" fmla="*/ 391912 w 1717675"/>
              <a:gd name="connsiteY2935" fmla="*/ 391912 w 1717675"/>
              <a:gd name="connsiteX2936" fmla="*/ 391912 w 1717675"/>
              <a:gd name="connsiteY2936" fmla="*/ 391912 w 1717675"/>
              <a:gd name="connsiteX2937" fmla="*/ 391912 w 1717675"/>
              <a:gd name="connsiteY2937" fmla="*/ 391912 w 1717675"/>
              <a:gd name="connsiteX2938" fmla="*/ 391912 w 1717675"/>
              <a:gd name="connsiteY2938" fmla="*/ 391912 w 1717675"/>
              <a:gd name="connsiteX2939" fmla="*/ 391912 w 1717675"/>
              <a:gd name="connsiteY2939" fmla="*/ 391912 w 1717675"/>
              <a:gd name="connsiteX2940" fmla="*/ 391912 w 1717675"/>
              <a:gd name="connsiteY2940" fmla="*/ 391912 w 1717675"/>
              <a:gd name="connsiteX2941" fmla="*/ 391912 w 1717675"/>
              <a:gd name="connsiteY2941" fmla="*/ 391912 w 1717675"/>
              <a:gd name="connsiteX2942" fmla="*/ 391912 w 1717675"/>
              <a:gd name="connsiteY2942" fmla="*/ 391912 w 1717675"/>
              <a:gd name="connsiteX2943" fmla="*/ 391912 w 1717675"/>
              <a:gd name="connsiteY2943" fmla="*/ 391912 w 1717675"/>
              <a:gd name="connsiteX2944" fmla="*/ 391912 w 1717675"/>
              <a:gd name="connsiteY2944" fmla="*/ 391912 w 1717675"/>
              <a:gd name="connsiteX2945" fmla="*/ 391912 w 1717675"/>
              <a:gd name="connsiteY2945" fmla="*/ 391912 w 1717675"/>
              <a:gd name="connsiteX2946" fmla="*/ 391912 w 1717675"/>
              <a:gd name="connsiteY2946" fmla="*/ 391912 w 1717675"/>
              <a:gd name="connsiteX2947" fmla="*/ 391912 w 1717675"/>
              <a:gd name="connsiteY2947" fmla="*/ 391912 w 1717675"/>
              <a:gd name="connsiteX2948" fmla="*/ 391912 w 1717675"/>
              <a:gd name="connsiteY2948" fmla="*/ 391912 w 1717675"/>
              <a:gd name="connsiteX2949" fmla="*/ 391912 w 1717675"/>
              <a:gd name="connsiteY2949" fmla="*/ 391912 w 1717675"/>
              <a:gd name="connsiteX2950" fmla="*/ 391912 w 1717675"/>
              <a:gd name="connsiteY2950" fmla="*/ 391912 w 1717675"/>
              <a:gd name="connsiteX2951" fmla="*/ 391912 w 1717675"/>
              <a:gd name="connsiteY2951" fmla="*/ 391912 w 1717675"/>
              <a:gd name="connsiteX2952" fmla="*/ 391912 w 1717675"/>
              <a:gd name="connsiteY2952" fmla="*/ 391912 w 1717675"/>
              <a:gd name="connsiteX2953" fmla="*/ 391912 w 1717675"/>
              <a:gd name="connsiteY2953" fmla="*/ 391912 w 1717675"/>
              <a:gd name="connsiteX2954" fmla="*/ 391912 w 1717675"/>
              <a:gd name="connsiteY2954" fmla="*/ 391912 w 1717675"/>
              <a:gd name="connsiteX2955" fmla="*/ 391912 w 1717675"/>
              <a:gd name="connsiteY2955" fmla="*/ 391912 w 1717675"/>
              <a:gd name="connsiteX2956" fmla="*/ 391912 w 1717675"/>
              <a:gd name="connsiteY2956" fmla="*/ 391912 w 1717675"/>
              <a:gd name="connsiteX2957" fmla="*/ 391912 w 1717675"/>
              <a:gd name="connsiteY2957" fmla="*/ 391912 w 1717675"/>
              <a:gd name="connsiteX2958" fmla="*/ 391912 w 1717675"/>
              <a:gd name="connsiteY2958" fmla="*/ 391912 w 1717675"/>
              <a:gd name="connsiteX2959" fmla="*/ 391912 w 1717675"/>
              <a:gd name="connsiteY2959" fmla="*/ 391912 w 1717675"/>
              <a:gd name="connsiteX2960" fmla="*/ 391912 w 1717675"/>
              <a:gd name="connsiteY2960" fmla="*/ 391912 w 1717675"/>
              <a:gd name="connsiteX2961" fmla="*/ 391912 w 1717675"/>
              <a:gd name="connsiteY2961" fmla="*/ 391912 w 1717675"/>
              <a:gd name="connsiteX2962" fmla="*/ 391912 w 1717675"/>
              <a:gd name="connsiteY2962" fmla="*/ 391912 w 1717675"/>
              <a:gd name="connsiteX2963" fmla="*/ 391912 w 1717675"/>
              <a:gd name="connsiteY2963" fmla="*/ 391912 w 1717675"/>
              <a:gd name="connsiteX2964" fmla="*/ 391912 w 1717675"/>
              <a:gd name="connsiteY2964" fmla="*/ 391912 w 1717675"/>
              <a:gd name="connsiteX2965" fmla="*/ 391912 w 1717675"/>
              <a:gd name="connsiteY2965" fmla="*/ 391912 w 1717675"/>
              <a:gd name="connsiteX2966" fmla="*/ 391912 w 1717675"/>
              <a:gd name="connsiteY2966" fmla="*/ 391912 w 1717675"/>
              <a:gd name="connsiteX2967" fmla="*/ 391912 w 1717675"/>
              <a:gd name="connsiteY2967" fmla="*/ 391912 w 1717675"/>
              <a:gd name="connsiteX2968" fmla="*/ 391912 w 1717675"/>
              <a:gd name="connsiteY2968" fmla="*/ 391912 w 1717675"/>
              <a:gd name="connsiteX2969" fmla="*/ 391912 w 1717675"/>
              <a:gd name="connsiteY2969" fmla="*/ 391912 w 1717675"/>
              <a:gd name="connsiteX2970" fmla="*/ 391912 w 1717675"/>
              <a:gd name="connsiteY2970" fmla="*/ 391912 w 1717675"/>
              <a:gd name="connsiteX2971" fmla="*/ 391912 w 1717675"/>
              <a:gd name="connsiteY2971" fmla="*/ 391912 w 1717675"/>
              <a:gd name="connsiteX2972" fmla="*/ 391912 w 1717675"/>
              <a:gd name="connsiteY2972" fmla="*/ 391912 w 1717675"/>
              <a:gd name="connsiteX2973" fmla="*/ 391912 w 1717675"/>
              <a:gd name="connsiteY2973" fmla="*/ 391912 w 1717675"/>
              <a:gd name="connsiteX2974" fmla="*/ 391912 w 1717675"/>
              <a:gd name="connsiteY2974" fmla="*/ 391912 w 1717675"/>
              <a:gd name="connsiteX2975" fmla="*/ 391912 w 1717675"/>
              <a:gd name="connsiteY2975" fmla="*/ 391912 w 1717675"/>
              <a:gd name="connsiteX2976" fmla="*/ 391912 w 1717675"/>
              <a:gd name="connsiteY2976" fmla="*/ 391912 w 1717675"/>
              <a:gd name="connsiteX2977" fmla="*/ 391912 w 1717675"/>
              <a:gd name="connsiteY2977" fmla="*/ 391912 w 1717675"/>
              <a:gd name="connsiteX2978" fmla="*/ 391912 w 1717675"/>
              <a:gd name="connsiteY2978" fmla="*/ 391912 w 1717675"/>
              <a:gd name="connsiteX2979" fmla="*/ 391912 w 1717675"/>
              <a:gd name="connsiteY2979" fmla="*/ 391912 w 1717675"/>
              <a:gd name="connsiteX2980" fmla="*/ 391912 w 1717675"/>
              <a:gd name="connsiteY2980" fmla="*/ 391912 w 1717675"/>
              <a:gd name="connsiteX2981" fmla="*/ 391912 w 1717675"/>
              <a:gd name="connsiteY2981" fmla="*/ 391912 w 1717675"/>
              <a:gd name="connsiteX2982" fmla="*/ 391912 w 1717675"/>
              <a:gd name="connsiteY2982" fmla="*/ 391912 w 1717675"/>
              <a:gd name="connsiteX2983" fmla="*/ 391912 w 1717675"/>
              <a:gd name="connsiteY2983" fmla="*/ 391912 w 1717675"/>
              <a:gd name="connsiteX2984" fmla="*/ 391912 w 1717675"/>
              <a:gd name="connsiteY2984" fmla="*/ 391912 w 1717675"/>
              <a:gd name="connsiteX2985" fmla="*/ 391912 w 1717675"/>
              <a:gd name="connsiteY2985" fmla="*/ 391912 w 1717675"/>
              <a:gd name="connsiteX2986" fmla="*/ 391912 w 1717675"/>
              <a:gd name="connsiteY2986" fmla="*/ 391912 w 1717675"/>
              <a:gd name="connsiteX2987" fmla="*/ 391912 w 1717675"/>
              <a:gd name="connsiteY2987" fmla="*/ 391912 w 1717675"/>
              <a:gd name="connsiteX2988" fmla="*/ 391912 w 1717675"/>
              <a:gd name="connsiteY2988" fmla="*/ 391912 w 1717675"/>
              <a:gd name="connsiteX2989" fmla="*/ 391912 w 1717675"/>
              <a:gd name="connsiteY2989" fmla="*/ 391912 w 1717675"/>
              <a:gd name="connsiteX2990" fmla="*/ 391912 w 1717675"/>
              <a:gd name="connsiteY2990" fmla="*/ 391912 w 1717675"/>
              <a:gd name="connsiteX2991" fmla="*/ 391912 w 1717675"/>
              <a:gd name="connsiteY2991" fmla="*/ 391912 w 1717675"/>
              <a:gd name="connsiteX2992" fmla="*/ 391912 w 1717675"/>
              <a:gd name="connsiteY2992" fmla="*/ 391912 w 1717675"/>
              <a:gd name="connsiteX2993" fmla="*/ 391912 w 1717675"/>
              <a:gd name="connsiteY2993" fmla="*/ 391912 w 1717675"/>
              <a:gd name="connsiteX2994" fmla="*/ 391912 w 1717675"/>
              <a:gd name="connsiteY2994" fmla="*/ 391912 w 1717675"/>
              <a:gd name="connsiteX2995" fmla="*/ 391912 w 1717675"/>
              <a:gd name="connsiteY2995" fmla="*/ 391912 w 1717675"/>
              <a:gd name="connsiteX2996" fmla="*/ 391912 w 1717675"/>
              <a:gd name="connsiteY2996" fmla="*/ 391912 w 1717675"/>
              <a:gd name="connsiteX2997" fmla="*/ 391912 w 1717675"/>
              <a:gd name="connsiteY2997" fmla="*/ 391912 w 1717675"/>
              <a:gd name="connsiteX2998" fmla="*/ 391912 w 1717675"/>
              <a:gd name="connsiteY2998" fmla="*/ 391912 w 1717675"/>
              <a:gd name="connsiteX2999" fmla="*/ 391912 w 1717675"/>
              <a:gd name="connsiteY2999" fmla="*/ 391912 w 1717675"/>
              <a:gd name="connsiteX3000" fmla="*/ 391912 w 1717675"/>
              <a:gd name="connsiteY3000" fmla="*/ 391912 w 1717675"/>
              <a:gd name="connsiteX3001" fmla="*/ 391912 w 1717675"/>
              <a:gd name="connsiteY3001" fmla="*/ 391912 w 1717675"/>
              <a:gd name="connsiteX3002" fmla="*/ 391912 w 1717675"/>
              <a:gd name="connsiteY3002" fmla="*/ 391912 w 1717675"/>
              <a:gd name="connsiteX3003" fmla="*/ 391912 w 1717675"/>
              <a:gd name="connsiteY3003" fmla="*/ 391912 w 1717675"/>
              <a:gd name="connsiteX3004" fmla="*/ 391912 w 1717675"/>
              <a:gd name="connsiteY3004" fmla="*/ 391912 w 1717675"/>
              <a:gd name="connsiteX3005" fmla="*/ 391912 w 1717675"/>
              <a:gd name="connsiteY3005" fmla="*/ 391912 w 1717675"/>
              <a:gd name="connsiteX3006" fmla="*/ 391912 w 1717675"/>
              <a:gd name="connsiteY3006" fmla="*/ 391912 w 1717675"/>
              <a:gd name="connsiteX3007" fmla="*/ 391912 w 1717675"/>
              <a:gd name="connsiteY3007" fmla="*/ 391912 w 1717675"/>
              <a:gd name="connsiteX3008" fmla="*/ 391912 w 1717675"/>
              <a:gd name="connsiteY3008" fmla="*/ 391912 w 1717675"/>
              <a:gd name="connsiteX3009" fmla="*/ 391912 w 1717675"/>
              <a:gd name="connsiteY3009" fmla="*/ 391912 w 1717675"/>
              <a:gd name="connsiteX3010" fmla="*/ 391912 w 1717675"/>
              <a:gd name="connsiteY3010" fmla="*/ 391912 w 1717675"/>
              <a:gd name="connsiteX3011" fmla="*/ 391912 w 1717675"/>
              <a:gd name="connsiteY3011" fmla="*/ 391912 w 1717675"/>
              <a:gd name="connsiteX3012" fmla="*/ 391912 w 1717675"/>
              <a:gd name="connsiteY3012" fmla="*/ 391912 w 1717675"/>
              <a:gd name="connsiteX3013" fmla="*/ 391912 w 1717675"/>
              <a:gd name="connsiteY3013" fmla="*/ 391912 w 1717675"/>
              <a:gd name="connsiteX3014" fmla="*/ 391912 w 1717675"/>
              <a:gd name="connsiteY3014" fmla="*/ 391912 w 1717675"/>
              <a:gd name="connsiteX3015" fmla="*/ 391912 w 1717675"/>
              <a:gd name="connsiteY3015" fmla="*/ 391912 w 1717675"/>
              <a:gd name="connsiteX3016" fmla="*/ 391912 w 1717675"/>
              <a:gd name="connsiteY3016" fmla="*/ 391912 w 1717675"/>
              <a:gd name="connsiteX3017" fmla="*/ 391912 w 1717675"/>
              <a:gd name="connsiteY3017" fmla="*/ 391912 w 1717675"/>
              <a:gd name="connsiteX3018" fmla="*/ 391912 w 1717675"/>
              <a:gd name="connsiteY3018" fmla="*/ 391912 w 1717675"/>
              <a:gd name="connsiteX3019" fmla="*/ 391912 w 1717675"/>
              <a:gd name="connsiteY3019" fmla="*/ 391912 w 1717675"/>
              <a:gd name="connsiteX3020" fmla="*/ 391912 w 1717675"/>
              <a:gd name="connsiteY3020" fmla="*/ 391912 w 1717675"/>
              <a:gd name="connsiteX3021" fmla="*/ 391912 w 1717675"/>
              <a:gd name="connsiteY3021" fmla="*/ 391912 w 1717675"/>
              <a:gd name="connsiteX3022" fmla="*/ 391912 w 1717675"/>
              <a:gd name="connsiteY3022" fmla="*/ 391912 w 1717675"/>
              <a:gd name="connsiteX3023" fmla="*/ 391912 w 1717675"/>
              <a:gd name="connsiteY3023" fmla="*/ 391912 w 1717675"/>
              <a:gd name="connsiteX3024" fmla="*/ 391912 w 1717675"/>
              <a:gd name="connsiteY3024" fmla="*/ 391912 w 1717675"/>
              <a:gd name="connsiteX3025" fmla="*/ 391912 w 1717675"/>
              <a:gd name="connsiteY3025" fmla="*/ 391912 w 1717675"/>
              <a:gd name="connsiteX3026" fmla="*/ 391912 w 1717675"/>
              <a:gd name="connsiteY3026" fmla="*/ 391912 w 1717675"/>
              <a:gd name="connsiteX3027" fmla="*/ 391912 w 1717675"/>
              <a:gd name="connsiteY3027" fmla="*/ 391912 w 1717675"/>
              <a:gd name="connsiteX3028" fmla="*/ 391912 w 1717675"/>
              <a:gd name="connsiteY3028" fmla="*/ 391912 w 1717675"/>
              <a:gd name="connsiteX3029" fmla="*/ 391912 w 1717675"/>
              <a:gd name="connsiteY3029" fmla="*/ 391912 w 1717675"/>
              <a:gd name="connsiteX3030" fmla="*/ 391912 w 1717675"/>
              <a:gd name="connsiteY3030" fmla="*/ 391912 w 1717675"/>
              <a:gd name="connsiteX3031" fmla="*/ 391912 w 1717675"/>
              <a:gd name="connsiteY3031" fmla="*/ 391912 w 1717675"/>
              <a:gd name="connsiteX3032" fmla="*/ 391912 w 1717675"/>
              <a:gd name="connsiteY3032" fmla="*/ 391912 w 1717675"/>
              <a:gd name="connsiteX3033" fmla="*/ 391912 w 1717675"/>
              <a:gd name="connsiteY3033" fmla="*/ 391912 w 1717675"/>
              <a:gd name="connsiteX3034" fmla="*/ 391912 w 1717675"/>
              <a:gd name="connsiteY3034" fmla="*/ 391912 w 1717675"/>
              <a:gd name="connsiteX3035" fmla="*/ 391912 w 1717675"/>
              <a:gd name="connsiteY3035" fmla="*/ 391912 w 1717675"/>
              <a:gd name="connsiteX3036" fmla="*/ 391912 w 1717675"/>
              <a:gd name="connsiteY3036" fmla="*/ 391912 w 1717675"/>
              <a:gd name="connsiteX3037" fmla="*/ 391912 w 1717675"/>
              <a:gd name="connsiteY3037" fmla="*/ 391912 w 1717675"/>
              <a:gd name="connsiteX3038" fmla="*/ 391912 w 1717675"/>
              <a:gd name="connsiteY3038" fmla="*/ 391912 w 1717675"/>
              <a:gd name="connsiteX3039" fmla="*/ 391912 w 1717675"/>
              <a:gd name="connsiteY3039" fmla="*/ 391912 w 1717675"/>
              <a:gd name="connsiteX3040" fmla="*/ 391912 w 1717675"/>
              <a:gd name="connsiteY3040" fmla="*/ 391912 w 1717675"/>
              <a:gd name="connsiteX3041" fmla="*/ 391912 w 1717675"/>
              <a:gd name="connsiteY3041" fmla="*/ 391912 w 1717675"/>
              <a:gd name="connsiteX3042" fmla="*/ 391912 w 1717675"/>
              <a:gd name="connsiteY3042" fmla="*/ 391912 w 1717675"/>
              <a:gd name="connsiteX3043" fmla="*/ 391912 w 1717675"/>
              <a:gd name="connsiteY3043" fmla="*/ 391912 w 1717675"/>
              <a:gd name="connsiteX3044" fmla="*/ 391912 w 1717675"/>
              <a:gd name="connsiteY3044" fmla="*/ 391912 w 1717675"/>
              <a:gd name="connsiteX3045" fmla="*/ 391912 w 1717675"/>
              <a:gd name="connsiteY3045" fmla="*/ 391912 w 1717675"/>
              <a:gd name="connsiteX3046" fmla="*/ 391912 w 1717675"/>
              <a:gd name="connsiteY3046" fmla="*/ 391912 w 1717675"/>
              <a:gd name="connsiteX3047" fmla="*/ 391912 w 1717675"/>
              <a:gd name="connsiteY3047" fmla="*/ 391912 w 1717675"/>
              <a:gd name="connsiteX3048" fmla="*/ 391912 w 1717675"/>
              <a:gd name="connsiteY3048" fmla="*/ 391912 w 1717675"/>
              <a:gd name="connsiteX3049" fmla="*/ 391912 w 1717675"/>
              <a:gd name="connsiteY3049" fmla="*/ 391912 w 1717675"/>
              <a:gd name="connsiteX3050" fmla="*/ 391912 w 1717675"/>
              <a:gd name="connsiteY3050" fmla="*/ 391912 w 1717675"/>
              <a:gd name="connsiteX3051" fmla="*/ 391912 w 1717675"/>
              <a:gd name="connsiteY3051" fmla="*/ 391912 w 1717675"/>
              <a:gd name="connsiteX3052" fmla="*/ 391912 w 1717675"/>
              <a:gd name="connsiteY3052" fmla="*/ 391912 w 1717675"/>
              <a:gd name="connsiteX3053" fmla="*/ 391912 w 1717675"/>
              <a:gd name="connsiteY3053" fmla="*/ 391912 w 1717675"/>
              <a:gd name="connsiteX3054" fmla="*/ 391912 w 1717675"/>
              <a:gd name="connsiteY3054" fmla="*/ 391912 w 1717675"/>
              <a:gd name="connsiteX3055" fmla="*/ 391912 w 1717675"/>
              <a:gd name="connsiteY3055" fmla="*/ 391912 w 1717675"/>
              <a:gd name="connsiteX3056" fmla="*/ 391912 w 1717675"/>
              <a:gd name="connsiteY3056" fmla="*/ 391912 w 1717675"/>
              <a:gd name="connsiteX3057" fmla="*/ 391912 w 1717675"/>
              <a:gd name="connsiteY3057" fmla="*/ 391912 w 1717675"/>
              <a:gd name="connsiteX3058" fmla="*/ 391912 w 1717675"/>
              <a:gd name="connsiteY3058" fmla="*/ 391912 w 1717675"/>
              <a:gd name="connsiteX3059" fmla="*/ 391912 w 1717675"/>
              <a:gd name="connsiteY3059" fmla="*/ 391912 w 1717675"/>
              <a:gd name="connsiteX3060" fmla="*/ 391912 w 1717675"/>
              <a:gd name="connsiteY3060" fmla="*/ 391912 w 1717675"/>
              <a:gd name="connsiteX3061" fmla="*/ 391912 w 1717675"/>
              <a:gd name="connsiteY3061" fmla="*/ 391912 w 1717675"/>
              <a:gd name="connsiteX3062" fmla="*/ 391912 w 1717675"/>
              <a:gd name="connsiteY3062" fmla="*/ 391912 w 1717675"/>
              <a:gd name="connsiteX3063" fmla="*/ 391912 w 1717675"/>
              <a:gd name="connsiteY3063" fmla="*/ 391912 w 1717675"/>
              <a:gd name="connsiteX3064" fmla="*/ 391912 w 1717675"/>
              <a:gd name="connsiteY3064" fmla="*/ 391912 w 1717675"/>
              <a:gd name="connsiteX3065" fmla="*/ 391912 w 1717675"/>
              <a:gd name="connsiteY3065" fmla="*/ 391912 w 1717675"/>
              <a:gd name="connsiteX3066" fmla="*/ 391912 w 1717675"/>
              <a:gd name="connsiteY3066" fmla="*/ 391912 w 1717675"/>
              <a:gd name="connsiteX3067" fmla="*/ 391912 w 1717675"/>
              <a:gd name="connsiteY3067" fmla="*/ 391912 w 1717675"/>
              <a:gd name="connsiteX3068" fmla="*/ 391912 w 1717675"/>
              <a:gd name="connsiteY3068" fmla="*/ 391912 w 1717675"/>
              <a:gd name="connsiteX3069" fmla="*/ 391912 w 1717675"/>
              <a:gd name="connsiteY3069" fmla="*/ 391912 w 1717675"/>
              <a:gd name="connsiteX3070" fmla="*/ 391912 w 1717675"/>
              <a:gd name="connsiteY3070" fmla="*/ 391912 w 1717675"/>
              <a:gd name="connsiteX3071" fmla="*/ 391912 w 1717675"/>
              <a:gd name="connsiteY3071" fmla="*/ 391912 w 1717675"/>
              <a:gd name="connsiteX3072" fmla="*/ 391912 w 1717675"/>
              <a:gd name="connsiteY3072" fmla="*/ 391912 w 1717675"/>
              <a:gd name="connsiteX3073" fmla="*/ 391912 w 1717675"/>
              <a:gd name="connsiteY3073" fmla="*/ 391912 w 1717675"/>
              <a:gd name="connsiteX3074" fmla="*/ 391912 w 1717675"/>
              <a:gd name="connsiteY3074" fmla="*/ 391912 w 1717675"/>
              <a:gd name="connsiteX3075" fmla="*/ 391912 w 1717675"/>
              <a:gd name="connsiteY3075" fmla="*/ 391912 w 1717675"/>
              <a:gd name="connsiteX3076" fmla="*/ 391912 w 1717675"/>
              <a:gd name="connsiteY3076" fmla="*/ 391912 w 1717675"/>
              <a:gd name="connsiteX3077" fmla="*/ 391912 w 1717675"/>
              <a:gd name="connsiteY3077" fmla="*/ 391912 w 1717675"/>
              <a:gd name="connsiteX3078" fmla="*/ 391912 w 1717675"/>
              <a:gd name="connsiteY3078" fmla="*/ 391912 w 1717675"/>
              <a:gd name="connsiteX3079" fmla="*/ 391912 w 1717675"/>
              <a:gd name="connsiteY3079" fmla="*/ 391912 w 1717675"/>
              <a:gd name="connsiteX3080" fmla="*/ 391912 w 1717675"/>
              <a:gd name="connsiteY3080" fmla="*/ 391912 w 1717675"/>
              <a:gd name="connsiteX3081" fmla="*/ 391912 w 1717675"/>
              <a:gd name="connsiteY3081" fmla="*/ 391912 w 1717675"/>
              <a:gd name="connsiteX3082" fmla="*/ 391912 w 1717675"/>
              <a:gd name="connsiteY3082" fmla="*/ 391912 w 1717675"/>
              <a:gd name="connsiteX3083" fmla="*/ 391912 w 1717675"/>
              <a:gd name="connsiteY3083" fmla="*/ 391912 w 1717675"/>
              <a:gd name="connsiteX3084" fmla="*/ 391912 w 1717675"/>
              <a:gd name="connsiteY3084" fmla="*/ 391912 w 1717675"/>
              <a:gd name="connsiteX3085" fmla="*/ 391912 w 1717675"/>
              <a:gd name="connsiteY3085" fmla="*/ 391912 w 1717675"/>
              <a:gd name="connsiteX3086" fmla="*/ 391912 w 1717675"/>
              <a:gd name="connsiteY3086" fmla="*/ 391912 w 1717675"/>
              <a:gd name="connsiteX3087" fmla="*/ 391912 w 1717675"/>
              <a:gd name="connsiteY3087" fmla="*/ 391912 w 1717675"/>
              <a:gd name="connsiteX3088" fmla="*/ 391912 w 1717675"/>
              <a:gd name="connsiteY3088" fmla="*/ 391912 w 1717675"/>
              <a:gd name="connsiteX3089" fmla="*/ 391912 w 1717675"/>
              <a:gd name="connsiteY3089" fmla="*/ 391912 w 1717675"/>
              <a:gd name="connsiteX3090" fmla="*/ 391912 w 1717675"/>
              <a:gd name="connsiteY3090" fmla="*/ 391912 w 1717675"/>
              <a:gd name="connsiteX3091" fmla="*/ 391912 w 1717675"/>
              <a:gd name="connsiteY3091" fmla="*/ 391912 w 1717675"/>
              <a:gd name="connsiteX3092" fmla="*/ 391912 w 1717675"/>
              <a:gd name="connsiteY3092" fmla="*/ 391912 w 1717675"/>
              <a:gd name="connsiteX3093" fmla="*/ 391912 w 1717675"/>
              <a:gd name="connsiteY3093" fmla="*/ 391912 w 1717675"/>
              <a:gd name="connsiteX3094" fmla="*/ 391912 w 1717675"/>
              <a:gd name="connsiteY3094" fmla="*/ 391912 w 1717675"/>
              <a:gd name="connsiteX3095" fmla="*/ 391912 w 1717675"/>
              <a:gd name="connsiteY3095" fmla="*/ 391912 w 1717675"/>
              <a:gd name="connsiteX3096" fmla="*/ 391912 w 1717675"/>
              <a:gd name="connsiteY3096" fmla="*/ 391912 w 1717675"/>
              <a:gd name="connsiteX3097" fmla="*/ 391912 w 1717675"/>
              <a:gd name="connsiteY3097" fmla="*/ 391912 w 1717675"/>
              <a:gd name="connsiteX3098" fmla="*/ 391912 w 1717675"/>
              <a:gd name="connsiteY3098" fmla="*/ 391912 w 1717675"/>
              <a:gd name="connsiteX3099" fmla="*/ 391912 w 1717675"/>
              <a:gd name="connsiteY3099" fmla="*/ 391912 w 1717675"/>
              <a:gd name="connsiteX3100" fmla="*/ 391912 w 1717675"/>
              <a:gd name="connsiteY3100" fmla="*/ 391912 w 1717675"/>
              <a:gd name="connsiteX3101" fmla="*/ 391912 w 1717675"/>
              <a:gd name="connsiteY3101" fmla="*/ 391912 w 1717675"/>
              <a:gd name="connsiteX3102" fmla="*/ 391912 w 1717675"/>
              <a:gd name="connsiteY3102" fmla="*/ 391912 w 1717675"/>
              <a:gd name="connsiteX3103" fmla="*/ 391912 w 1717675"/>
              <a:gd name="connsiteY3103" fmla="*/ 391912 w 1717675"/>
              <a:gd name="connsiteX3104" fmla="*/ 391912 w 1717675"/>
              <a:gd name="connsiteY3104" fmla="*/ 391912 w 1717675"/>
              <a:gd name="connsiteX3105" fmla="*/ 391912 w 1717675"/>
              <a:gd name="connsiteY3105" fmla="*/ 391912 w 1717675"/>
              <a:gd name="connsiteX3106" fmla="*/ 391912 w 1717675"/>
              <a:gd name="connsiteY3106" fmla="*/ 391912 w 1717675"/>
              <a:gd name="connsiteX3107" fmla="*/ 391912 w 1717675"/>
              <a:gd name="connsiteY3107" fmla="*/ 391912 w 1717675"/>
              <a:gd name="connsiteX3108" fmla="*/ 391912 w 1717675"/>
              <a:gd name="connsiteY3108" fmla="*/ 391912 w 1717675"/>
              <a:gd name="connsiteX3109" fmla="*/ 391912 w 1717675"/>
              <a:gd name="connsiteY3109" fmla="*/ 391912 w 1717675"/>
              <a:gd name="connsiteX3110" fmla="*/ 391912 w 1717675"/>
              <a:gd name="connsiteY3110" fmla="*/ 391912 w 1717675"/>
              <a:gd name="connsiteX3111" fmla="*/ 391912 w 1717675"/>
              <a:gd name="connsiteY3111" fmla="*/ 391912 w 1717675"/>
              <a:gd name="connsiteX3112" fmla="*/ 391912 w 1717675"/>
              <a:gd name="connsiteY3112" fmla="*/ 391912 w 1717675"/>
              <a:gd name="connsiteX3113" fmla="*/ 391912 w 1717675"/>
              <a:gd name="connsiteY3113" fmla="*/ 391912 w 1717675"/>
              <a:gd name="connsiteX3114" fmla="*/ 391912 w 1717675"/>
              <a:gd name="connsiteY3114" fmla="*/ 391912 w 1717675"/>
              <a:gd name="connsiteX3115" fmla="*/ 391912 w 1717675"/>
              <a:gd name="connsiteY3115" fmla="*/ 391912 w 1717675"/>
              <a:gd name="connsiteX3116" fmla="*/ 391912 w 1717675"/>
              <a:gd name="connsiteY3116" fmla="*/ 391912 w 1717675"/>
              <a:gd name="connsiteX3117" fmla="*/ 391912 w 1717675"/>
              <a:gd name="connsiteY3117" fmla="*/ 391912 w 1717675"/>
              <a:gd name="connsiteX3118" fmla="*/ 391912 w 1717675"/>
              <a:gd name="connsiteY3118" fmla="*/ 391912 w 1717675"/>
              <a:gd name="connsiteX3119" fmla="*/ 391912 w 1717675"/>
              <a:gd name="connsiteY3119" fmla="*/ 391912 w 1717675"/>
              <a:gd name="connsiteX3120" fmla="*/ 391912 w 1717675"/>
              <a:gd name="connsiteY3120" fmla="*/ 391912 w 1717675"/>
              <a:gd name="connsiteX3121" fmla="*/ 391912 w 1717675"/>
              <a:gd name="connsiteY3121" fmla="*/ 391912 w 1717675"/>
              <a:gd name="connsiteX3122" fmla="*/ 391912 w 1717675"/>
              <a:gd name="connsiteY3122" fmla="*/ 391912 w 1717675"/>
              <a:gd name="connsiteX3123" fmla="*/ 391912 w 1717675"/>
              <a:gd name="connsiteY3123" fmla="*/ 391912 w 1717675"/>
              <a:gd name="connsiteX3124" fmla="*/ 391912 w 1717675"/>
              <a:gd name="connsiteY3124" fmla="*/ 391912 w 1717675"/>
              <a:gd name="connsiteX3125" fmla="*/ 391912 w 1717675"/>
              <a:gd name="connsiteY3125" fmla="*/ 391912 w 1717675"/>
              <a:gd name="connsiteX3126" fmla="*/ 391912 w 1717675"/>
              <a:gd name="connsiteY3126" fmla="*/ 391912 w 1717675"/>
              <a:gd name="connsiteX3127" fmla="*/ 391912 w 1717675"/>
              <a:gd name="connsiteY3127" fmla="*/ 391912 w 1717675"/>
              <a:gd name="connsiteX3128" fmla="*/ 391912 w 1717675"/>
              <a:gd name="connsiteY3128" fmla="*/ 391912 w 1717675"/>
              <a:gd name="connsiteX3129" fmla="*/ 391912 w 1717675"/>
              <a:gd name="connsiteY3129" fmla="*/ 391912 w 1717675"/>
              <a:gd name="connsiteX3130" fmla="*/ 391912 w 1717675"/>
              <a:gd name="connsiteY3130" fmla="*/ 391912 w 1717675"/>
              <a:gd name="connsiteX3131" fmla="*/ 391912 w 1717675"/>
              <a:gd name="connsiteY3131" fmla="*/ 391912 w 1717675"/>
              <a:gd name="connsiteX3132" fmla="*/ 391912 w 1717675"/>
              <a:gd name="connsiteY3132" fmla="*/ 391912 w 1717675"/>
              <a:gd name="connsiteX3133" fmla="*/ 391912 w 1717675"/>
              <a:gd name="connsiteY3133" fmla="*/ 391912 w 1717675"/>
              <a:gd name="connsiteX3134" fmla="*/ 391912 w 1717675"/>
              <a:gd name="connsiteY3134" fmla="*/ 391912 w 1717675"/>
              <a:gd name="connsiteX3135" fmla="*/ 391912 w 1717675"/>
              <a:gd name="connsiteY3135" fmla="*/ 391912 w 1717675"/>
              <a:gd name="connsiteX3136" fmla="*/ 391912 w 1717675"/>
              <a:gd name="connsiteY3136" fmla="*/ 391912 w 1717675"/>
              <a:gd name="connsiteX3137" fmla="*/ 391912 w 1717675"/>
              <a:gd name="connsiteY3137" fmla="*/ 391912 w 1717675"/>
              <a:gd name="connsiteX3138" fmla="*/ 391912 w 1717675"/>
              <a:gd name="connsiteY3138" fmla="*/ 391912 w 1717675"/>
              <a:gd name="connsiteX3139" fmla="*/ 391912 w 1717675"/>
              <a:gd name="connsiteY3139" fmla="*/ 391912 w 1717675"/>
              <a:gd name="connsiteX3140" fmla="*/ 391912 w 1717675"/>
              <a:gd name="connsiteY3140" fmla="*/ 391912 w 1717675"/>
              <a:gd name="connsiteX3141" fmla="*/ 391912 w 1717675"/>
              <a:gd name="connsiteY3141" fmla="*/ 391912 w 1717675"/>
              <a:gd name="connsiteX3142" fmla="*/ 391912 w 1717675"/>
              <a:gd name="connsiteY3142" fmla="*/ 391912 w 1717675"/>
              <a:gd name="connsiteX3143" fmla="*/ 391912 w 1717675"/>
              <a:gd name="connsiteY3143" fmla="*/ 391912 w 1717675"/>
              <a:gd name="connsiteX3144" fmla="*/ 391912 w 1717675"/>
              <a:gd name="connsiteY3144" fmla="*/ 391912 w 1717675"/>
              <a:gd name="connsiteX3145" fmla="*/ 391912 w 1717675"/>
              <a:gd name="connsiteY3145" fmla="*/ 391912 w 1717675"/>
              <a:gd name="connsiteX3146" fmla="*/ 391912 w 1717675"/>
              <a:gd name="connsiteY3146" fmla="*/ 391912 w 1717675"/>
              <a:gd name="connsiteX3147" fmla="*/ 391912 w 1717675"/>
              <a:gd name="connsiteY3147" fmla="*/ 391912 w 1717675"/>
              <a:gd name="connsiteX3148" fmla="*/ 391912 w 1717675"/>
              <a:gd name="connsiteY3148" fmla="*/ 391912 w 1717675"/>
              <a:gd name="connsiteX3149" fmla="*/ 391912 w 1717675"/>
              <a:gd name="connsiteY3149" fmla="*/ 391912 w 1717675"/>
              <a:gd name="connsiteX3150" fmla="*/ 391912 w 1717675"/>
              <a:gd name="connsiteY3150" fmla="*/ 391912 w 1717675"/>
              <a:gd name="connsiteX3151" fmla="*/ 391912 w 1717675"/>
              <a:gd name="connsiteY3151" fmla="*/ 391912 w 1717675"/>
              <a:gd name="connsiteX3152" fmla="*/ 391912 w 1717675"/>
              <a:gd name="connsiteY3152" fmla="*/ 391912 w 1717675"/>
              <a:gd name="connsiteX3153" fmla="*/ 391912 w 1717675"/>
              <a:gd name="connsiteY3153" fmla="*/ 391912 w 1717675"/>
              <a:gd name="connsiteX3154" fmla="*/ 391912 w 1717675"/>
              <a:gd name="connsiteY3154" fmla="*/ 391912 w 1717675"/>
              <a:gd name="connsiteX3155" fmla="*/ 391912 w 1717675"/>
              <a:gd name="connsiteY3155" fmla="*/ 391912 w 1717675"/>
              <a:gd name="connsiteX3156" fmla="*/ 391912 w 1717675"/>
              <a:gd name="connsiteY3156" fmla="*/ 391912 w 1717675"/>
              <a:gd name="connsiteX3157" fmla="*/ 391912 w 1717675"/>
              <a:gd name="connsiteY3157" fmla="*/ 391912 w 1717675"/>
              <a:gd name="connsiteX3158" fmla="*/ 391912 w 1717675"/>
              <a:gd name="connsiteY3158" fmla="*/ 391912 w 1717675"/>
              <a:gd name="connsiteX3159" fmla="*/ 391912 w 1717675"/>
              <a:gd name="connsiteY3159" fmla="*/ 391912 w 1717675"/>
              <a:gd name="connsiteX3160" fmla="*/ 391912 w 1717675"/>
              <a:gd name="connsiteY3160" fmla="*/ 391912 w 1717675"/>
              <a:gd name="connsiteX3161" fmla="*/ 391912 w 1717675"/>
              <a:gd name="connsiteY3161" fmla="*/ 391912 w 1717675"/>
              <a:gd name="connsiteX3162" fmla="*/ 391912 w 1717675"/>
              <a:gd name="connsiteY3162" fmla="*/ 391912 w 1717675"/>
              <a:gd name="connsiteX3163" fmla="*/ 391912 w 1717675"/>
              <a:gd name="connsiteY3163" fmla="*/ 391912 w 1717675"/>
              <a:gd name="connsiteX3164" fmla="*/ 391912 w 1717675"/>
              <a:gd name="connsiteY3164" fmla="*/ 391912 w 1717675"/>
              <a:gd name="connsiteX3165" fmla="*/ 391912 w 1717675"/>
              <a:gd name="connsiteY3165" fmla="*/ 391912 w 1717675"/>
              <a:gd name="connsiteX3166" fmla="*/ 391912 w 1717675"/>
              <a:gd name="connsiteY3166" fmla="*/ 391912 w 1717675"/>
              <a:gd name="connsiteX3167" fmla="*/ 391912 w 1717675"/>
              <a:gd name="connsiteY3167" fmla="*/ 391912 w 1717675"/>
              <a:gd name="connsiteX3168" fmla="*/ 391912 w 1717675"/>
              <a:gd name="connsiteY3168" fmla="*/ 391912 w 1717675"/>
              <a:gd name="connsiteX3169" fmla="*/ 391912 w 1717675"/>
              <a:gd name="connsiteY3169" fmla="*/ 391912 w 1717675"/>
              <a:gd name="connsiteX3170" fmla="*/ 391912 w 1717675"/>
              <a:gd name="connsiteY3170" fmla="*/ 391912 w 1717675"/>
              <a:gd name="connsiteX3171" fmla="*/ 391912 w 1717675"/>
              <a:gd name="connsiteY3171" fmla="*/ 391912 w 1717675"/>
              <a:gd name="connsiteX3172" fmla="*/ 391912 w 1717675"/>
              <a:gd name="connsiteY3172" fmla="*/ 391912 w 1717675"/>
              <a:gd name="connsiteX3173" fmla="*/ 391912 w 1717675"/>
              <a:gd name="connsiteY3173" fmla="*/ 391912 w 1717675"/>
              <a:gd name="connsiteX3174" fmla="*/ 391912 w 1717675"/>
              <a:gd name="connsiteY3174" fmla="*/ 391912 w 1717675"/>
              <a:gd name="connsiteX3175" fmla="*/ 391912 w 1717675"/>
              <a:gd name="connsiteY3175" fmla="*/ 391912 w 1717675"/>
              <a:gd name="connsiteX3176" fmla="*/ 391912 w 1717675"/>
              <a:gd name="connsiteY3176" fmla="*/ 391912 w 1717675"/>
              <a:gd name="connsiteX3177" fmla="*/ 391912 w 1717675"/>
              <a:gd name="connsiteY3177" fmla="*/ 391912 w 1717675"/>
              <a:gd name="connsiteX3178" fmla="*/ 391912 w 1717675"/>
              <a:gd name="connsiteY3178" fmla="*/ 391912 w 1717675"/>
              <a:gd name="connsiteX3179" fmla="*/ 391912 w 1717675"/>
              <a:gd name="connsiteY3179" fmla="*/ 391912 w 1717675"/>
              <a:gd name="connsiteX3180" fmla="*/ 391912 w 1717675"/>
              <a:gd name="connsiteY3180" fmla="*/ 391912 w 1717675"/>
              <a:gd name="connsiteX3181" fmla="*/ 391912 w 1717675"/>
              <a:gd name="connsiteY3181" fmla="*/ 391912 w 1717675"/>
              <a:gd name="connsiteX3182" fmla="*/ 391912 w 1717675"/>
              <a:gd name="connsiteY3182" fmla="*/ 391912 w 1717675"/>
              <a:gd name="connsiteX3183" fmla="*/ 391912 w 1717675"/>
              <a:gd name="connsiteY3183" fmla="*/ 391912 w 1717675"/>
              <a:gd name="connsiteX3184" fmla="*/ 391912 w 1717675"/>
              <a:gd name="connsiteY3184" fmla="*/ 391912 w 1717675"/>
              <a:gd name="connsiteX3185" fmla="*/ 391912 w 1717675"/>
              <a:gd name="connsiteY3185" fmla="*/ 391912 w 1717675"/>
              <a:gd name="connsiteX3186" fmla="*/ 391912 w 1717675"/>
              <a:gd name="connsiteY3186" fmla="*/ 391912 w 1717675"/>
              <a:gd name="connsiteX3187" fmla="*/ 391912 w 1717675"/>
              <a:gd name="connsiteY3187" fmla="*/ 391912 w 1717675"/>
              <a:gd name="connsiteX3188" fmla="*/ 391912 w 1717675"/>
              <a:gd name="connsiteY3188" fmla="*/ 391912 w 1717675"/>
              <a:gd name="connsiteX3189" fmla="*/ 391912 w 1717675"/>
              <a:gd name="connsiteY3189" fmla="*/ 391912 w 1717675"/>
              <a:gd name="connsiteX3190" fmla="*/ 391912 w 1717675"/>
              <a:gd name="connsiteY3190" fmla="*/ 391912 w 1717675"/>
              <a:gd name="connsiteX3191" fmla="*/ 391912 w 1717675"/>
              <a:gd name="connsiteY3191" fmla="*/ 391912 w 1717675"/>
              <a:gd name="connsiteX3192" fmla="*/ 391912 w 1717675"/>
              <a:gd name="connsiteY3192" fmla="*/ 391912 w 1717675"/>
              <a:gd name="connsiteX3193" fmla="*/ 391912 w 1717675"/>
              <a:gd name="connsiteY3193" fmla="*/ 391912 w 1717675"/>
              <a:gd name="connsiteX3194" fmla="*/ 391912 w 1717675"/>
              <a:gd name="connsiteY3194" fmla="*/ 391912 w 1717675"/>
              <a:gd name="connsiteX3195" fmla="*/ 391912 w 1717675"/>
              <a:gd name="connsiteY3195" fmla="*/ 391912 w 1717675"/>
              <a:gd name="connsiteX3196" fmla="*/ 391912 w 1717675"/>
              <a:gd name="connsiteY3196" fmla="*/ 391912 w 1717675"/>
              <a:gd name="connsiteX3197" fmla="*/ 391912 w 1717675"/>
              <a:gd name="connsiteY3197" fmla="*/ 391912 w 1717675"/>
              <a:gd name="connsiteX3198" fmla="*/ 391912 w 1717675"/>
              <a:gd name="connsiteY3198" fmla="*/ 391912 w 1717675"/>
              <a:gd name="connsiteX3199" fmla="*/ 391912 w 1717675"/>
              <a:gd name="connsiteY3199" fmla="*/ 391912 w 1717675"/>
              <a:gd name="connsiteX3200" fmla="*/ 391912 w 1717675"/>
              <a:gd name="connsiteY3200" fmla="*/ 391912 w 1717675"/>
              <a:gd name="connsiteX3201" fmla="*/ 391912 w 1717675"/>
              <a:gd name="connsiteY3201" fmla="*/ 391912 w 1717675"/>
              <a:gd name="connsiteX3202" fmla="*/ 391912 w 1717675"/>
              <a:gd name="connsiteY3202" fmla="*/ 391912 w 1717675"/>
              <a:gd name="connsiteX3203" fmla="*/ 391912 w 1717675"/>
              <a:gd name="connsiteY3203" fmla="*/ 391912 w 1717675"/>
              <a:gd name="connsiteX3204" fmla="*/ 391912 w 1717675"/>
              <a:gd name="connsiteY3204" fmla="*/ 391912 w 1717675"/>
              <a:gd name="connsiteX3205" fmla="*/ 391912 w 1717675"/>
              <a:gd name="connsiteY3205" fmla="*/ 391912 w 1717675"/>
              <a:gd name="connsiteX3206" fmla="*/ 391912 w 1717675"/>
              <a:gd name="connsiteY3206" fmla="*/ 391912 w 1717675"/>
              <a:gd name="connsiteX3207" fmla="*/ 391912 w 1717675"/>
              <a:gd name="connsiteY3207" fmla="*/ 391912 w 1717675"/>
              <a:gd name="connsiteX3208" fmla="*/ 391912 w 1717675"/>
              <a:gd name="connsiteY3208" fmla="*/ 391912 w 1717675"/>
              <a:gd name="connsiteX3209" fmla="*/ 391912 w 1717675"/>
              <a:gd name="connsiteY3209" fmla="*/ 391912 w 1717675"/>
              <a:gd name="connsiteX3210" fmla="*/ 391912 w 1717675"/>
              <a:gd name="connsiteY3210" fmla="*/ 391912 w 1717675"/>
              <a:gd name="connsiteX3211" fmla="*/ 391912 w 1717675"/>
              <a:gd name="connsiteY3211" fmla="*/ 391912 w 1717675"/>
              <a:gd name="connsiteX3212" fmla="*/ 391912 w 1717675"/>
              <a:gd name="connsiteY3212" fmla="*/ 391912 w 1717675"/>
              <a:gd name="connsiteX3213" fmla="*/ 391912 w 1717675"/>
              <a:gd name="connsiteY3213" fmla="*/ 391912 w 1717675"/>
              <a:gd name="connsiteX3214" fmla="*/ 391912 w 1717675"/>
              <a:gd name="connsiteY3214" fmla="*/ 391912 w 1717675"/>
              <a:gd name="connsiteX3215" fmla="*/ 391912 w 1717675"/>
              <a:gd name="connsiteY3215" fmla="*/ 391912 w 1717675"/>
              <a:gd name="connsiteX3216" fmla="*/ 391912 w 1717675"/>
              <a:gd name="connsiteY3216" fmla="*/ 391912 w 1717675"/>
              <a:gd name="connsiteX3217" fmla="*/ 391912 w 1717675"/>
              <a:gd name="connsiteY3217" fmla="*/ 391912 w 1717675"/>
              <a:gd name="connsiteX3218" fmla="*/ 391912 w 1717675"/>
              <a:gd name="connsiteY3218" fmla="*/ 391912 w 1717675"/>
              <a:gd name="connsiteX3219" fmla="*/ 391912 w 1717675"/>
              <a:gd name="connsiteY3219" fmla="*/ 391912 w 1717675"/>
              <a:gd name="connsiteX3220" fmla="*/ 391912 w 1717675"/>
              <a:gd name="connsiteY3220" fmla="*/ 391912 w 1717675"/>
              <a:gd name="connsiteX3221" fmla="*/ 391912 w 1717675"/>
              <a:gd name="connsiteY3221" fmla="*/ 391912 w 1717675"/>
              <a:gd name="connsiteX3222" fmla="*/ 391912 w 1717675"/>
              <a:gd name="connsiteY3222" fmla="*/ 391912 w 1717675"/>
              <a:gd name="connsiteX3223" fmla="*/ 391912 w 1717675"/>
              <a:gd name="connsiteY3223" fmla="*/ 391912 w 1717675"/>
              <a:gd name="connsiteX3224" fmla="*/ 391912 w 1717675"/>
              <a:gd name="connsiteY3224" fmla="*/ 391912 w 1717675"/>
              <a:gd name="connsiteX3225" fmla="*/ 391912 w 1717675"/>
              <a:gd name="connsiteY3225" fmla="*/ 391912 w 1717675"/>
              <a:gd name="connsiteX3226" fmla="*/ 391912 w 1717675"/>
              <a:gd name="connsiteY3226" fmla="*/ 391912 w 1717675"/>
              <a:gd name="connsiteX3227" fmla="*/ 391912 w 1717675"/>
              <a:gd name="connsiteY3227" fmla="*/ 391912 w 1717675"/>
              <a:gd name="connsiteX3228" fmla="*/ 391912 w 1717675"/>
              <a:gd name="connsiteY3228" fmla="*/ 391912 w 1717675"/>
              <a:gd name="connsiteX3229" fmla="*/ 391912 w 1717675"/>
              <a:gd name="connsiteY3229" fmla="*/ 391912 w 1717675"/>
              <a:gd name="connsiteX3230" fmla="*/ 391912 w 1717675"/>
              <a:gd name="connsiteY3230" fmla="*/ 391912 w 1717675"/>
              <a:gd name="connsiteX3231" fmla="*/ 391912 w 1717675"/>
              <a:gd name="connsiteY3231" fmla="*/ 391912 w 1717675"/>
              <a:gd name="connsiteX3232" fmla="*/ 391912 w 1717675"/>
              <a:gd name="connsiteY3232" fmla="*/ 391912 w 1717675"/>
              <a:gd name="connsiteX3233" fmla="*/ 391912 w 1717675"/>
              <a:gd name="connsiteY3233" fmla="*/ 391912 w 1717675"/>
              <a:gd name="connsiteX3234" fmla="*/ 391912 w 1717675"/>
              <a:gd name="connsiteY3234" fmla="*/ 391912 w 1717675"/>
              <a:gd name="connsiteX3235" fmla="*/ 391912 w 1717675"/>
              <a:gd name="connsiteY3235" fmla="*/ 391912 w 1717675"/>
              <a:gd name="connsiteX3236" fmla="*/ 391912 w 1717675"/>
              <a:gd name="connsiteY3236" fmla="*/ 391912 w 1717675"/>
              <a:gd name="connsiteX3237" fmla="*/ 391912 w 1717675"/>
              <a:gd name="connsiteY3237" fmla="*/ 391912 w 1717675"/>
              <a:gd name="connsiteX3238" fmla="*/ 391912 w 1717675"/>
              <a:gd name="connsiteY3238" fmla="*/ 391912 w 1717675"/>
              <a:gd name="connsiteX3239" fmla="*/ 391912 w 1717675"/>
              <a:gd name="connsiteY3239" fmla="*/ 391912 w 1717675"/>
              <a:gd name="connsiteX3240" fmla="*/ 391912 w 1717675"/>
              <a:gd name="connsiteY3240" fmla="*/ 391912 w 1717675"/>
              <a:gd name="connsiteX3241" fmla="*/ 391912 w 1717675"/>
              <a:gd name="connsiteY3241" fmla="*/ 391912 w 1717675"/>
              <a:gd name="connsiteX3242" fmla="*/ 391912 w 1717675"/>
              <a:gd name="connsiteY3242" fmla="*/ 391912 w 1717675"/>
              <a:gd name="connsiteX3243" fmla="*/ 391912 w 1717675"/>
              <a:gd name="connsiteY3243" fmla="*/ 391912 w 1717675"/>
              <a:gd name="connsiteX3244" fmla="*/ 391912 w 1717675"/>
              <a:gd name="connsiteY3244" fmla="*/ 391912 w 1717675"/>
              <a:gd name="connsiteX3245" fmla="*/ 391912 w 1717675"/>
              <a:gd name="connsiteY3245" fmla="*/ 391912 w 1717675"/>
              <a:gd name="connsiteX3246" fmla="*/ 391912 w 1717675"/>
              <a:gd name="connsiteY3246" fmla="*/ 391912 w 1717675"/>
              <a:gd name="connsiteX3247" fmla="*/ 391912 w 1717675"/>
              <a:gd name="connsiteY3247" fmla="*/ 391912 w 1717675"/>
              <a:gd name="connsiteX3248" fmla="*/ 391912 w 1717675"/>
              <a:gd name="connsiteY3248" fmla="*/ 391912 w 1717675"/>
              <a:gd name="connsiteX3249" fmla="*/ 391912 w 1717675"/>
              <a:gd name="connsiteY3249" fmla="*/ 391912 w 1717675"/>
              <a:gd name="connsiteX3250" fmla="*/ 391912 w 1717675"/>
              <a:gd name="connsiteY3250" fmla="*/ 391912 w 1717675"/>
              <a:gd name="connsiteX3251" fmla="*/ 391912 w 1717675"/>
              <a:gd name="connsiteY3251" fmla="*/ 391912 w 1717675"/>
              <a:gd name="connsiteX3252" fmla="*/ 391912 w 1717675"/>
              <a:gd name="connsiteY3252" fmla="*/ 391912 w 1717675"/>
              <a:gd name="connsiteX3253" fmla="*/ 391912 w 1717675"/>
              <a:gd name="connsiteY3253" fmla="*/ 391912 w 1717675"/>
              <a:gd name="connsiteX3254" fmla="*/ 391912 w 1717675"/>
              <a:gd name="connsiteY3254" fmla="*/ 391912 w 1717675"/>
              <a:gd name="connsiteX3255" fmla="*/ 391912 w 1717675"/>
              <a:gd name="connsiteY3255" fmla="*/ 391912 w 1717675"/>
              <a:gd name="connsiteX3256" fmla="*/ 391912 w 1717675"/>
              <a:gd name="connsiteY3256" fmla="*/ 391912 w 1717675"/>
              <a:gd name="connsiteX3257" fmla="*/ 391912 w 1717675"/>
              <a:gd name="connsiteY3257" fmla="*/ 391912 w 1717675"/>
              <a:gd name="connsiteX3258" fmla="*/ 391912 w 1717675"/>
              <a:gd name="connsiteY3258" fmla="*/ 391912 w 1717675"/>
              <a:gd name="connsiteX3259" fmla="*/ 391912 w 1717675"/>
              <a:gd name="connsiteY3259" fmla="*/ 391912 w 1717675"/>
              <a:gd name="connsiteX3260" fmla="*/ 391912 w 1717675"/>
              <a:gd name="connsiteY3260" fmla="*/ 391912 w 1717675"/>
              <a:gd name="connsiteX3261" fmla="*/ 391912 w 1717675"/>
              <a:gd name="connsiteY3261" fmla="*/ 391912 w 1717675"/>
              <a:gd name="connsiteX3262" fmla="*/ 391912 w 1717675"/>
              <a:gd name="connsiteY3262" fmla="*/ 391912 w 1717675"/>
              <a:gd name="connsiteX3263" fmla="*/ 391912 w 1717675"/>
              <a:gd name="connsiteY3263" fmla="*/ 391912 w 1717675"/>
              <a:gd name="connsiteX3264" fmla="*/ 391912 w 1717675"/>
              <a:gd name="connsiteY3264" fmla="*/ 391912 w 1717675"/>
              <a:gd name="connsiteX3265" fmla="*/ 391912 w 1717675"/>
              <a:gd name="connsiteY3265" fmla="*/ 391912 w 1717675"/>
              <a:gd name="connsiteX3266" fmla="*/ 391912 w 1717675"/>
              <a:gd name="connsiteY3266" fmla="*/ 391912 w 1717675"/>
              <a:gd name="connsiteX3267" fmla="*/ 391912 w 1717675"/>
              <a:gd name="connsiteY3267" fmla="*/ 391912 w 1717675"/>
              <a:gd name="connsiteX3268" fmla="*/ 391912 w 1717675"/>
              <a:gd name="connsiteY3268" fmla="*/ 391912 w 1717675"/>
              <a:gd name="connsiteX3269" fmla="*/ 391912 w 1717675"/>
              <a:gd name="connsiteY3269" fmla="*/ 391912 w 1717675"/>
              <a:gd name="connsiteX3270" fmla="*/ 391912 w 1717675"/>
              <a:gd name="connsiteY3270" fmla="*/ 391912 w 1717675"/>
              <a:gd name="connsiteX3271" fmla="*/ 391912 w 1717675"/>
              <a:gd name="connsiteY3271" fmla="*/ 391912 w 1717675"/>
              <a:gd name="connsiteX3272" fmla="*/ 391912 w 1717675"/>
              <a:gd name="connsiteY3272" fmla="*/ 391912 w 1717675"/>
              <a:gd name="connsiteX3273" fmla="*/ 391912 w 1717675"/>
              <a:gd name="connsiteY3273" fmla="*/ 391912 w 1717675"/>
              <a:gd name="connsiteX3274" fmla="*/ 391912 w 1717675"/>
              <a:gd name="connsiteY3274" fmla="*/ 391912 w 1717675"/>
              <a:gd name="connsiteX3275" fmla="*/ 391912 w 1717675"/>
              <a:gd name="connsiteY3275" fmla="*/ 391912 w 1717675"/>
              <a:gd name="connsiteX3276" fmla="*/ 391912 w 1717675"/>
              <a:gd name="connsiteY3276" fmla="*/ 391912 w 1717675"/>
              <a:gd name="connsiteX3277" fmla="*/ 391912 w 1717675"/>
              <a:gd name="connsiteY3277" fmla="*/ 391912 w 1717675"/>
              <a:gd name="connsiteX3278" fmla="*/ 391912 w 1717675"/>
              <a:gd name="connsiteY3278" fmla="*/ 391912 w 1717675"/>
              <a:gd name="connsiteX3279" fmla="*/ 391912 w 1717675"/>
              <a:gd name="connsiteY3279" fmla="*/ 391912 w 1717675"/>
              <a:gd name="connsiteX3280" fmla="*/ 391912 w 1717675"/>
              <a:gd name="connsiteY3280" fmla="*/ 391912 w 1717675"/>
              <a:gd name="connsiteX3281" fmla="*/ 391912 w 1717675"/>
              <a:gd name="connsiteY3281" fmla="*/ 391912 w 1717675"/>
              <a:gd name="connsiteX3282" fmla="*/ 391912 w 1717675"/>
              <a:gd name="connsiteY3282" fmla="*/ 391912 w 1717675"/>
              <a:gd name="connsiteX3283" fmla="*/ 391912 w 1717675"/>
              <a:gd name="connsiteY3283" fmla="*/ 391912 w 1717675"/>
              <a:gd name="connsiteX3284" fmla="*/ 391912 w 1717675"/>
              <a:gd name="connsiteY3284" fmla="*/ 391912 w 1717675"/>
              <a:gd name="connsiteX3285" fmla="*/ 391912 w 1717675"/>
              <a:gd name="connsiteY3285" fmla="*/ 391912 w 1717675"/>
              <a:gd name="connsiteX3286" fmla="*/ 391912 w 1717675"/>
              <a:gd name="connsiteY3286" fmla="*/ 391912 w 1717675"/>
              <a:gd name="connsiteX3287" fmla="*/ 391912 w 1717675"/>
              <a:gd name="connsiteY3287" fmla="*/ 391912 w 1717675"/>
              <a:gd name="connsiteX3288" fmla="*/ 391912 w 1717675"/>
              <a:gd name="connsiteY3288" fmla="*/ 391912 w 1717675"/>
              <a:gd name="connsiteX3289" fmla="*/ 391912 w 1717675"/>
              <a:gd name="connsiteY3289" fmla="*/ 391912 w 1717675"/>
              <a:gd name="connsiteX3290" fmla="*/ 391912 w 1717675"/>
              <a:gd name="connsiteY3290" fmla="*/ 391912 w 1717675"/>
              <a:gd name="connsiteX3291" fmla="*/ 391912 w 1717675"/>
              <a:gd name="connsiteY3291" fmla="*/ 391912 w 1717675"/>
              <a:gd name="connsiteX3292" fmla="*/ 391912 w 1717675"/>
              <a:gd name="connsiteY3292" fmla="*/ 391912 w 1717675"/>
              <a:gd name="connsiteX3293" fmla="*/ 391912 w 1717675"/>
              <a:gd name="connsiteY3293" fmla="*/ 391912 w 1717675"/>
              <a:gd name="connsiteX3294" fmla="*/ 391912 w 1717675"/>
              <a:gd name="connsiteY3294" fmla="*/ 391912 w 1717675"/>
              <a:gd name="connsiteX3295" fmla="*/ 391912 w 1717675"/>
              <a:gd name="connsiteY3295" fmla="*/ 391912 w 1717675"/>
              <a:gd name="connsiteX3296" fmla="*/ 391912 w 1717675"/>
              <a:gd name="connsiteY3296" fmla="*/ 391912 w 1717675"/>
              <a:gd name="connsiteX3297" fmla="*/ 391912 w 1717675"/>
              <a:gd name="connsiteY3297" fmla="*/ 391912 w 1717675"/>
              <a:gd name="connsiteX3298" fmla="*/ 391912 w 1717675"/>
              <a:gd name="connsiteY3298" fmla="*/ 391912 w 1717675"/>
              <a:gd name="connsiteX3299" fmla="*/ 391912 w 1717675"/>
              <a:gd name="connsiteY3299" fmla="*/ 391912 w 1717675"/>
              <a:gd name="connsiteX3300" fmla="*/ 391912 w 1717675"/>
              <a:gd name="connsiteY3300" fmla="*/ 391912 w 1717675"/>
              <a:gd name="connsiteX3301" fmla="*/ 391912 w 1717675"/>
              <a:gd name="connsiteY3301" fmla="*/ 391912 w 1717675"/>
              <a:gd name="connsiteX3302" fmla="*/ 391912 w 1717675"/>
              <a:gd name="connsiteY3302" fmla="*/ 391912 w 1717675"/>
              <a:gd name="connsiteX3303" fmla="*/ 391912 w 1717675"/>
              <a:gd name="connsiteY3303" fmla="*/ 391912 w 1717675"/>
              <a:gd name="connsiteX3304" fmla="*/ 391912 w 1717675"/>
              <a:gd name="connsiteY3304" fmla="*/ 391912 w 1717675"/>
              <a:gd name="connsiteX3305" fmla="*/ 391912 w 1717675"/>
              <a:gd name="connsiteY3305" fmla="*/ 391912 w 1717675"/>
              <a:gd name="connsiteX3306" fmla="*/ 391912 w 1717675"/>
              <a:gd name="connsiteY3306" fmla="*/ 391912 w 1717675"/>
              <a:gd name="connsiteX3307" fmla="*/ 391912 w 1717675"/>
              <a:gd name="connsiteY3307" fmla="*/ 391912 w 1717675"/>
              <a:gd name="connsiteX3308" fmla="*/ 391912 w 1717675"/>
              <a:gd name="connsiteY3308" fmla="*/ 391912 w 1717675"/>
              <a:gd name="connsiteX3309" fmla="*/ 391912 w 1717675"/>
              <a:gd name="connsiteY3309" fmla="*/ 391912 w 1717675"/>
              <a:gd name="connsiteX3310" fmla="*/ 391912 w 1717675"/>
              <a:gd name="connsiteY3310" fmla="*/ 391912 w 1717675"/>
              <a:gd name="connsiteX3311" fmla="*/ 391912 w 1717675"/>
              <a:gd name="connsiteY3311" fmla="*/ 391912 w 1717675"/>
              <a:gd name="connsiteX3312" fmla="*/ 391912 w 1717675"/>
              <a:gd name="connsiteY3312" fmla="*/ 391912 w 1717675"/>
              <a:gd name="connsiteX3313" fmla="*/ 391912 w 1717675"/>
              <a:gd name="connsiteY3313" fmla="*/ 391912 w 1717675"/>
              <a:gd name="connsiteX3314" fmla="*/ 391912 w 1717675"/>
              <a:gd name="connsiteY3314" fmla="*/ 391912 w 1717675"/>
              <a:gd name="connsiteX3315" fmla="*/ 391912 w 1717675"/>
              <a:gd name="connsiteY3315" fmla="*/ 391912 w 1717675"/>
              <a:gd name="connsiteX3316" fmla="*/ 391912 w 1717675"/>
              <a:gd name="connsiteY3316" fmla="*/ 391912 w 1717675"/>
              <a:gd name="connsiteX3317" fmla="*/ 391912 w 1717675"/>
              <a:gd name="connsiteY3317" fmla="*/ 391912 w 1717675"/>
              <a:gd name="connsiteX3318" fmla="*/ 391912 w 1717675"/>
              <a:gd name="connsiteY3318" fmla="*/ 391912 w 1717675"/>
              <a:gd name="connsiteX3319" fmla="*/ 391912 w 1717675"/>
              <a:gd name="connsiteY3319" fmla="*/ 391912 w 1717675"/>
              <a:gd name="connsiteX3320" fmla="*/ 391912 w 1717675"/>
              <a:gd name="connsiteY3320" fmla="*/ 391912 w 1717675"/>
              <a:gd name="connsiteX3321" fmla="*/ 391912 w 1717675"/>
              <a:gd name="connsiteY3321" fmla="*/ 391912 w 1717675"/>
              <a:gd name="connsiteX3322" fmla="*/ 391912 w 1717675"/>
              <a:gd name="connsiteY3322" fmla="*/ 391912 w 1717675"/>
              <a:gd name="connsiteX3323" fmla="*/ 391912 w 1717675"/>
              <a:gd name="connsiteY3323" fmla="*/ 391912 w 1717675"/>
              <a:gd name="connsiteX3324" fmla="*/ 391912 w 1717675"/>
              <a:gd name="connsiteY3324" fmla="*/ 391912 w 1717675"/>
              <a:gd name="connsiteX3325" fmla="*/ 391912 w 1717675"/>
              <a:gd name="connsiteY3325" fmla="*/ 391912 w 1717675"/>
              <a:gd name="connsiteX3326" fmla="*/ 391912 w 1717675"/>
              <a:gd name="connsiteY3326" fmla="*/ 391912 w 1717675"/>
              <a:gd name="connsiteX3327" fmla="*/ 391912 w 1717675"/>
              <a:gd name="connsiteY3327" fmla="*/ 391912 w 1717675"/>
              <a:gd name="connsiteX3328" fmla="*/ 391912 w 1717675"/>
              <a:gd name="connsiteY3328" fmla="*/ 391912 w 1717675"/>
              <a:gd name="connsiteX3329" fmla="*/ 391912 w 1717675"/>
              <a:gd name="connsiteY3329" fmla="*/ 391912 w 1717675"/>
              <a:gd name="connsiteX3330" fmla="*/ 391912 w 1717675"/>
              <a:gd name="connsiteY3330" fmla="*/ 391912 w 1717675"/>
              <a:gd name="connsiteX3331" fmla="*/ 391912 w 1717675"/>
              <a:gd name="connsiteY3331" fmla="*/ 391912 w 1717675"/>
              <a:gd name="connsiteX3332" fmla="*/ 391912 w 1717675"/>
              <a:gd name="connsiteY3332" fmla="*/ 391912 w 1717675"/>
              <a:gd name="connsiteX3333" fmla="*/ 391912 w 1717675"/>
              <a:gd name="connsiteY3333" fmla="*/ 391912 w 1717675"/>
              <a:gd name="connsiteX3334" fmla="*/ 391912 w 1717675"/>
              <a:gd name="connsiteY3334" fmla="*/ 391912 w 1717675"/>
              <a:gd name="connsiteX3335" fmla="*/ 391912 w 1717675"/>
              <a:gd name="connsiteY3335" fmla="*/ 391912 w 1717675"/>
              <a:gd name="connsiteX3336" fmla="*/ 391912 w 1717675"/>
              <a:gd name="connsiteY3336" fmla="*/ 391912 w 1717675"/>
              <a:gd name="connsiteX3337" fmla="*/ 391912 w 1717675"/>
              <a:gd name="connsiteY3337" fmla="*/ 391912 w 1717675"/>
              <a:gd name="connsiteX3338" fmla="*/ 391912 w 1717675"/>
              <a:gd name="connsiteY3338" fmla="*/ 391912 w 1717675"/>
              <a:gd name="connsiteX3339" fmla="*/ 391912 w 1717675"/>
              <a:gd name="connsiteY3339" fmla="*/ 391912 w 1717675"/>
              <a:gd name="connsiteX3340" fmla="*/ 391912 w 1717675"/>
              <a:gd name="connsiteY3340" fmla="*/ 391912 w 1717675"/>
              <a:gd name="connsiteX3341" fmla="*/ 391912 w 1717675"/>
              <a:gd name="connsiteY3341" fmla="*/ 391912 w 1717675"/>
              <a:gd name="connsiteX3342" fmla="*/ 391912 w 1717675"/>
              <a:gd name="connsiteY3342" fmla="*/ 391912 w 1717675"/>
              <a:gd name="connsiteX3343" fmla="*/ 391912 w 1717675"/>
              <a:gd name="connsiteY3343" fmla="*/ 391912 w 1717675"/>
              <a:gd name="connsiteX3344" fmla="*/ 391912 w 1717675"/>
              <a:gd name="connsiteY3344" fmla="*/ 391912 w 1717675"/>
              <a:gd name="connsiteX3345" fmla="*/ 391912 w 1717675"/>
              <a:gd name="connsiteY3345" fmla="*/ 391912 w 1717675"/>
              <a:gd name="connsiteX3346" fmla="*/ 391912 w 1717675"/>
              <a:gd name="connsiteY3346" fmla="*/ 391912 w 1717675"/>
              <a:gd name="connsiteX3347" fmla="*/ 391912 w 1717675"/>
              <a:gd name="connsiteY3347" fmla="*/ 391912 w 1717675"/>
              <a:gd name="connsiteX3348" fmla="*/ 391912 w 1717675"/>
              <a:gd name="connsiteY3348" fmla="*/ 391912 w 1717675"/>
              <a:gd name="connsiteX3349" fmla="*/ 391912 w 1717675"/>
              <a:gd name="connsiteY3349" fmla="*/ 391912 w 1717675"/>
              <a:gd name="connsiteX3350" fmla="*/ 391912 w 1717675"/>
              <a:gd name="connsiteY3350" fmla="*/ 391912 w 1717675"/>
              <a:gd name="connsiteX3351" fmla="*/ 391912 w 1717675"/>
              <a:gd name="connsiteY3351" fmla="*/ 391912 w 1717675"/>
              <a:gd name="connsiteX3352" fmla="*/ 391912 w 1717675"/>
              <a:gd name="connsiteY3352" fmla="*/ 391912 w 1717675"/>
              <a:gd name="connsiteX3353" fmla="*/ 391912 w 1717675"/>
              <a:gd name="connsiteY3353" fmla="*/ 391912 w 1717675"/>
              <a:gd name="connsiteX3354" fmla="*/ 391912 w 1717675"/>
              <a:gd name="connsiteY3354" fmla="*/ 391912 w 1717675"/>
              <a:gd name="connsiteX3355" fmla="*/ 391912 w 1717675"/>
              <a:gd name="connsiteY3355" fmla="*/ 391912 w 1717675"/>
              <a:gd name="connsiteX3356" fmla="*/ 391912 w 1717675"/>
              <a:gd name="connsiteY3356" fmla="*/ 391912 w 1717675"/>
              <a:gd name="connsiteX3357" fmla="*/ 391912 w 1717675"/>
              <a:gd name="connsiteY3357" fmla="*/ 391912 w 1717675"/>
              <a:gd name="connsiteX3358" fmla="*/ 391912 w 1717675"/>
              <a:gd name="connsiteY3358" fmla="*/ 391912 w 1717675"/>
              <a:gd name="connsiteX3359" fmla="*/ 391912 w 1717675"/>
              <a:gd name="connsiteY3359" fmla="*/ 391912 w 1717675"/>
              <a:gd name="connsiteX3360" fmla="*/ 391912 w 1717675"/>
              <a:gd name="connsiteY3360" fmla="*/ 391912 w 1717675"/>
              <a:gd name="connsiteX3361" fmla="*/ 391912 w 1717675"/>
              <a:gd name="connsiteY3361" fmla="*/ 391912 w 1717675"/>
              <a:gd name="connsiteX3362" fmla="*/ 391912 w 1717675"/>
              <a:gd name="connsiteY3362" fmla="*/ 391912 w 1717675"/>
              <a:gd name="connsiteX3363" fmla="*/ 391912 w 1717675"/>
              <a:gd name="connsiteY3363" fmla="*/ 391912 w 1717675"/>
              <a:gd name="connsiteX3364" fmla="*/ 391912 w 1717675"/>
              <a:gd name="connsiteY3364" fmla="*/ 391912 w 1717675"/>
              <a:gd name="connsiteX3365" fmla="*/ 391912 w 1717675"/>
              <a:gd name="connsiteY3365" fmla="*/ 391912 w 1717675"/>
              <a:gd name="connsiteX3366" fmla="*/ 391912 w 1717675"/>
              <a:gd name="connsiteY3366" fmla="*/ 391912 w 1717675"/>
              <a:gd name="connsiteX3367" fmla="*/ 391912 w 1717675"/>
              <a:gd name="connsiteY3367" fmla="*/ 391912 w 1717675"/>
              <a:gd name="connsiteX3368" fmla="*/ 391912 w 1717675"/>
              <a:gd name="connsiteY3368" fmla="*/ 391912 w 1717675"/>
              <a:gd name="connsiteX3369" fmla="*/ 391912 w 1717675"/>
              <a:gd name="connsiteY3369" fmla="*/ 391912 w 1717675"/>
              <a:gd name="connsiteX3370" fmla="*/ 391912 w 1717675"/>
              <a:gd name="connsiteY3370" fmla="*/ 391912 w 1717675"/>
              <a:gd name="connsiteX3371" fmla="*/ 391912 w 1717675"/>
              <a:gd name="connsiteY3371" fmla="*/ 391912 w 1717675"/>
              <a:gd name="connsiteX3372" fmla="*/ 391912 w 1717675"/>
              <a:gd name="connsiteY3372" fmla="*/ 391912 w 1717675"/>
              <a:gd name="connsiteX3373" fmla="*/ 391912 w 1717675"/>
              <a:gd name="connsiteY3373" fmla="*/ 391912 w 1717675"/>
              <a:gd name="connsiteX3374" fmla="*/ 391912 w 1717675"/>
              <a:gd name="connsiteY3374" fmla="*/ 391912 w 1717675"/>
              <a:gd name="connsiteX3375" fmla="*/ 391912 w 1717675"/>
              <a:gd name="connsiteY3375" fmla="*/ 391912 w 1717675"/>
              <a:gd name="connsiteX3376" fmla="*/ 391912 w 1717675"/>
              <a:gd name="connsiteY3376" fmla="*/ 391912 w 1717675"/>
              <a:gd name="connsiteX3377" fmla="*/ 391912 w 1717675"/>
              <a:gd name="connsiteY3377" fmla="*/ 391912 w 1717675"/>
              <a:gd name="connsiteX3378" fmla="*/ 391912 w 1717675"/>
              <a:gd name="connsiteY3378" fmla="*/ 391912 w 1717675"/>
              <a:gd name="connsiteX3379" fmla="*/ 391912 w 1717675"/>
              <a:gd name="connsiteY3379" fmla="*/ 391912 w 1717675"/>
              <a:gd name="connsiteX3380" fmla="*/ 391912 w 1717675"/>
              <a:gd name="connsiteY3380" fmla="*/ 391912 w 1717675"/>
              <a:gd name="connsiteX3381" fmla="*/ 391912 w 1717675"/>
              <a:gd name="connsiteY3381" fmla="*/ 391912 w 1717675"/>
              <a:gd name="connsiteX3382" fmla="*/ 391912 w 1717675"/>
              <a:gd name="connsiteY3382" fmla="*/ 391912 w 1717675"/>
              <a:gd name="connsiteX3383" fmla="*/ 391912 w 1717675"/>
              <a:gd name="connsiteY3383" fmla="*/ 391912 w 1717675"/>
              <a:gd name="connsiteX3384" fmla="*/ 391912 w 1717675"/>
              <a:gd name="connsiteY3384" fmla="*/ 391912 w 1717675"/>
              <a:gd name="connsiteX3385" fmla="*/ 391912 w 1717675"/>
              <a:gd name="connsiteY3385" fmla="*/ 391912 w 1717675"/>
              <a:gd name="connsiteX3386" fmla="*/ 391912 w 1717675"/>
              <a:gd name="connsiteY3386" fmla="*/ 391912 w 1717675"/>
              <a:gd name="connsiteX3387" fmla="*/ 391912 w 1717675"/>
              <a:gd name="connsiteY3387" fmla="*/ 391912 w 1717675"/>
              <a:gd name="connsiteX3388" fmla="*/ 391912 w 1717675"/>
              <a:gd name="connsiteY3388" fmla="*/ 391912 w 1717675"/>
              <a:gd name="connsiteX3389" fmla="*/ 391912 w 1717675"/>
              <a:gd name="connsiteY3389" fmla="*/ 391912 w 1717675"/>
              <a:gd name="connsiteX3390" fmla="*/ 391912 w 1717675"/>
              <a:gd name="connsiteY3390" fmla="*/ 391912 w 1717675"/>
              <a:gd name="connsiteX3391" fmla="*/ 391912 w 1717675"/>
              <a:gd name="connsiteY3391" fmla="*/ 391912 w 1717675"/>
              <a:gd name="connsiteX3392" fmla="*/ 391912 w 1717675"/>
              <a:gd name="connsiteY3392" fmla="*/ 391912 w 1717675"/>
              <a:gd name="connsiteX3393" fmla="*/ 391912 w 1717675"/>
              <a:gd name="connsiteY3393" fmla="*/ 391912 w 1717675"/>
              <a:gd name="connsiteX3394" fmla="*/ 391912 w 1717675"/>
              <a:gd name="connsiteY3394" fmla="*/ 391912 w 1717675"/>
              <a:gd name="connsiteX3395" fmla="*/ 391912 w 1717675"/>
              <a:gd name="connsiteY3395" fmla="*/ 391912 w 1717675"/>
              <a:gd name="connsiteX3396" fmla="*/ 391912 w 1717675"/>
              <a:gd name="connsiteY3396" fmla="*/ 391912 w 1717675"/>
              <a:gd name="connsiteX3397" fmla="*/ 391912 w 1717675"/>
              <a:gd name="connsiteY3397" fmla="*/ 391912 w 1717675"/>
              <a:gd name="connsiteX3398" fmla="*/ 391912 w 1717675"/>
              <a:gd name="connsiteY3398" fmla="*/ 391912 w 1717675"/>
              <a:gd name="connsiteX3399" fmla="*/ 391912 w 1717675"/>
              <a:gd name="connsiteY3399" fmla="*/ 391912 w 1717675"/>
              <a:gd name="connsiteX3400" fmla="*/ 391912 w 1717675"/>
              <a:gd name="connsiteY3400" fmla="*/ 391912 w 1717675"/>
              <a:gd name="connsiteX3401" fmla="*/ 391912 w 1717675"/>
              <a:gd name="connsiteY3401" fmla="*/ 391912 w 1717675"/>
              <a:gd name="connsiteX3402" fmla="*/ 391912 w 1717675"/>
              <a:gd name="connsiteY3402" fmla="*/ 391912 w 1717675"/>
              <a:gd name="connsiteX3403" fmla="*/ 391912 w 1717675"/>
              <a:gd name="connsiteY3403" fmla="*/ 391912 w 1717675"/>
              <a:gd name="connsiteX3404" fmla="*/ 391912 w 1717675"/>
              <a:gd name="connsiteY3404" fmla="*/ 391912 w 1717675"/>
              <a:gd name="connsiteX3405" fmla="*/ 391912 w 1717675"/>
              <a:gd name="connsiteY3405" fmla="*/ 391912 w 1717675"/>
              <a:gd name="connsiteX3406" fmla="*/ 391912 w 1717675"/>
              <a:gd name="connsiteY3406" fmla="*/ 391912 w 1717675"/>
              <a:gd name="connsiteX3407" fmla="*/ 391912 w 1717675"/>
              <a:gd name="connsiteY3407" fmla="*/ 391912 w 1717675"/>
              <a:gd name="connsiteX3408" fmla="*/ 391912 w 1717675"/>
              <a:gd name="connsiteY3408" fmla="*/ 391912 w 1717675"/>
              <a:gd name="connsiteX3409" fmla="*/ 391912 w 1717675"/>
              <a:gd name="connsiteY3409" fmla="*/ 391912 w 1717675"/>
              <a:gd name="connsiteX3410" fmla="*/ 391912 w 1717675"/>
              <a:gd name="connsiteY3410" fmla="*/ 391912 w 1717675"/>
              <a:gd name="connsiteX3411" fmla="*/ 391912 w 1717675"/>
              <a:gd name="connsiteY3411" fmla="*/ 391912 w 1717675"/>
              <a:gd name="connsiteX3412" fmla="*/ 391912 w 1717675"/>
              <a:gd name="connsiteY3412" fmla="*/ 391912 w 1717675"/>
              <a:gd name="connsiteX3413" fmla="*/ 391912 w 1717675"/>
              <a:gd name="connsiteY3413" fmla="*/ 391912 w 1717675"/>
              <a:gd name="connsiteX3414" fmla="*/ 391912 w 1717675"/>
              <a:gd name="connsiteY3414" fmla="*/ 391912 w 1717675"/>
              <a:gd name="connsiteX3415" fmla="*/ 391912 w 1717675"/>
              <a:gd name="connsiteY3415" fmla="*/ 391912 w 1717675"/>
              <a:gd name="connsiteX3416" fmla="*/ 391912 w 1717675"/>
              <a:gd name="connsiteY3416" fmla="*/ 391912 w 1717675"/>
              <a:gd name="connsiteX3417" fmla="*/ 391912 w 1717675"/>
              <a:gd name="connsiteY3417" fmla="*/ 391912 w 1717675"/>
              <a:gd name="connsiteX3418" fmla="*/ 391912 w 1717675"/>
              <a:gd name="connsiteY3418" fmla="*/ 391912 w 1717675"/>
              <a:gd name="connsiteX3419" fmla="*/ 391912 w 1717675"/>
              <a:gd name="connsiteY3419" fmla="*/ 391912 w 1717675"/>
              <a:gd name="connsiteX3420" fmla="*/ 391912 w 1717675"/>
              <a:gd name="connsiteY3420" fmla="*/ 391912 w 1717675"/>
              <a:gd name="connsiteX3421" fmla="*/ 391912 w 1717675"/>
              <a:gd name="connsiteY3421" fmla="*/ 391912 w 1717675"/>
              <a:gd name="connsiteX3422" fmla="*/ 391912 w 1717675"/>
              <a:gd name="connsiteY3422" fmla="*/ 391912 w 1717675"/>
              <a:gd name="connsiteX3423" fmla="*/ 391912 w 1717675"/>
              <a:gd name="connsiteY3423" fmla="*/ 391912 w 1717675"/>
              <a:gd name="connsiteX3424" fmla="*/ 391912 w 1717675"/>
              <a:gd name="connsiteY3424" fmla="*/ 391912 w 1717675"/>
              <a:gd name="connsiteX3425" fmla="*/ 391912 w 1717675"/>
              <a:gd name="connsiteY3425" fmla="*/ 391912 w 1717675"/>
              <a:gd name="connsiteX3426" fmla="*/ 391912 w 1717675"/>
              <a:gd name="connsiteY3426" fmla="*/ 391912 w 1717675"/>
              <a:gd name="connsiteX3427" fmla="*/ 391912 w 1717675"/>
              <a:gd name="connsiteY3427" fmla="*/ 391912 w 1717675"/>
              <a:gd name="connsiteX3428" fmla="*/ 391912 w 1717675"/>
              <a:gd name="connsiteY3428" fmla="*/ 391912 w 1717675"/>
              <a:gd name="connsiteX3429" fmla="*/ 391912 w 1717675"/>
              <a:gd name="connsiteY3429" fmla="*/ 391912 w 1717675"/>
              <a:gd name="connsiteX3430" fmla="*/ 391912 w 1717675"/>
              <a:gd name="connsiteY3430" fmla="*/ 391912 w 1717675"/>
              <a:gd name="connsiteX3431" fmla="*/ 391912 w 1717675"/>
              <a:gd name="connsiteY3431" fmla="*/ 391912 w 1717675"/>
              <a:gd name="connsiteX3432" fmla="*/ 391912 w 1717675"/>
              <a:gd name="connsiteY3432" fmla="*/ 391912 w 1717675"/>
              <a:gd name="connsiteX3433" fmla="*/ 391912 w 1717675"/>
              <a:gd name="connsiteY3433" fmla="*/ 391912 w 1717675"/>
              <a:gd name="connsiteX3434" fmla="*/ 391912 w 1717675"/>
              <a:gd name="connsiteY3434" fmla="*/ 391912 w 1717675"/>
              <a:gd name="connsiteX3435" fmla="*/ 391912 w 1717675"/>
              <a:gd name="connsiteY3435" fmla="*/ 391912 w 1717675"/>
              <a:gd name="connsiteX3436" fmla="*/ 391912 w 1717675"/>
              <a:gd name="connsiteY3436" fmla="*/ 391912 w 1717675"/>
              <a:gd name="connsiteX3437" fmla="*/ 391912 w 1717675"/>
              <a:gd name="connsiteY3437" fmla="*/ 391912 w 1717675"/>
              <a:gd name="connsiteX3438" fmla="*/ 391912 w 1717675"/>
              <a:gd name="connsiteY3438" fmla="*/ 391912 w 1717675"/>
              <a:gd name="connsiteX3439" fmla="*/ 391912 w 1717675"/>
              <a:gd name="connsiteY3439" fmla="*/ 391912 w 1717675"/>
              <a:gd name="connsiteX3440" fmla="*/ 391912 w 1717675"/>
              <a:gd name="connsiteY3440" fmla="*/ 391912 w 1717675"/>
              <a:gd name="connsiteX3441" fmla="*/ 391912 w 1717675"/>
              <a:gd name="connsiteY3441" fmla="*/ 391912 w 1717675"/>
              <a:gd name="connsiteX3442" fmla="*/ 391912 w 1717675"/>
              <a:gd name="connsiteY3442" fmla="*/ 391912 w 1717675"/>
              <a:gd name="connsiteX3443" fmla="*/ 391912 w 1717675"/>
              <a:gd name="connsiteY3443" fmla="*/ 391912 w 1717675"/>
              <a:gd name="connsiteX3444" fmla="*/ 391912 w 1717675"/>
              <a:gd name="connsiteY3444" fmla="*/ 391912 w 1717675"/>
              <a:gd name="connsiteX3445" fmla="*/ 391912 w 1717675"/>
              <a:gd name="connsiteY3445" fmla="*/ 391912 w 1717675"/>
              <a:gd name="connsiteX3446" fmla="*/ 391912 w 1717675"/>
              <a:gd name="connsiteY3446" fmla="*/ 391912 w 1717675"/>
              <a:gd name="connsiteX3447" fmla="*/ 391912 w 1717675"/>
              <a:gd name="connsiteY3447" fmla="*/ 391912 w 1717675"/>
              <a:gd name="connsiteX3448" fmla="*/ 391912 w 1717675"/>
              <a:gd name="connsiteY3448" fmla="*/ 391912 w 1717675"/>
              <a:gd name="connsiteX3449" fmla="*/ 391912 w 1717675"/>
              <a:gd name="connsiteY3449" fmla="*/ 391912 w 1717675"/>
              <a:gd name="connsiteX3450" fmla="*/ 391912 w 1717675"/>
              <a:gd name="connsiteY3450" fmla="*/ 391912 w 1717675"/>
              <a:gd name="connsiteX3451" fmla="*/ 391912 w 1717675"/>
              <a:gd name="connsiteY3451" fmla="*/ 391912 w 1717675"/>
              <a:gd name="connsiteX3452" fmla="*/ 391912 w 1717675"/>
              <a:gd name="connsiteY3452" fmla="*/ 391912 w 1717675"/>
              <a:gd name="connsiteX3453" fmla="*/ 391912 w 1717675"/>
              <a:gd name="connsiteY3453" fmla="*/ 391912 w 1717675"/>
              <a:gd name="connsiteX3454" fmla="*/ 391912 w 1717675"/>
              <a:gd name="connsiteY3454" fmla="*/ 391912 w 1717675"/>
              <a:gd name="connsiteX3455" fmla="*/ 391912 w 1717675"/>
              <a:gd name="connsiteY3455" fmla="*/ 391912 w 1717675"/>
              <a:gd name="connsiteX3456" fmla="*/ 391912 w 1717675"/>
              <a:gd name="connsiteY3456" fmla="*/ 391912 w 1717675"/>
              <a:gd name="connsiteX3457" fmla="*/ 391912 w 1717675"/>
              <a:gd name="connsiteY3457" fmla="*/ 391912 w 1717675"/>
              <a:gd name="connsiteX3458" fmla="*/ 391912 w 1717675"/>
              <a:gd name="connsiteY3458" fmla="*/ 391912 w 1717675"/>
              <a:gd name="connsiteX3459" fmla="*/ 391912 w 1717675"/>
              <a:gd name="connsiteY3459" fmla="*/ 391912 w 1717675"/>
              <a:gd name="connsiteX3460" fmla="*/ 391912 w 1717675"/>
              <a:gd name="connsiteY3460" fmla="*/ 391912 w 1717675"/>
              <a:gd name="connsiteX3461" fmla="*/ 391912 w 1717675"/>
              <a:gd name="connsiteY3461" fmla="*/ 391912 w 1717675"/>
              <a:gd name="connsiteX3462" fmla="*/ 391912 w 1717675"/>
              <a:gd name="connsiteY3462" fmla="*/ 391912 w 1717675"/>
              <a:gd name="connsiteX3463" fmla="*/ 391912 w 1717675"/>
              <a:gd name="connsiteY3463" fmla="*/ 391912 w 1717675"/>
              <a:gd name="connsiteX3464" fmla="*/ 391912 w 1717675"/>
              <a:gd name="connsiteY3464" fmla="*/ 391912 w 1717675"/>
              <a:gd name="connsiteX3465" fmla="*/ 391912 w 1717675"/>
              <a:gd name="connsiteY3465" fmla="*/ 391912 w 1717675"/>
              <a:gd name="connsiteX3466" fmla="*/ 391912 w 1717675"/>
              <a:gd name="connsiteY3466" fmla="*/ 391912 w 1717675"/>
              <a:gd name="connsiteX3467" fmla="*/ 391912 w 1717675"/>
              <a:gd name="connsiteY3467" fmla="*/ 391912 w 1717675"/>
              <a:gd name="connsiteX3468" fmla="*/ 391912 w 1717675"/>
              <a:gd name="connsiteY3468" fmla="*/ 391912 w 1717675"/>
              <a:gd name="connsiteX3469" fmla="*/ 391912 w 1717675"/>
              <a:gd name="connsiteY3469" fmla="*/ 391912 w 1717675"/>
              <a:gd name="connsiteX3470" fmla="*/ 391912 w 1717675"/>
              <a:gd name="connsiteY3470" fmla="*/ 391912 w 1717675"/>
              <a:gd name="connsiteX3471" fmla="*/ 391912 w 1717675"/>
              <a:gd name="connsiteY3471" fmla="*/ 391912 w 1717675"/>
              <a:gd name="connsiteX3472" fmla="*/ 391912 w 1717675"/>
              <a:gd name="connsiteY3472" fmla="*/ 391912 w 1717675"/>
              <a:gd name="connsiteX3473" fmla="*/ 391912 w 1717675"/>
              <a:gd name="connsiteY3473" fmla="*/ 391912 w 1717675"/>
              <a:gd name="connsiteX3474" fmla="*/ 391912 w 1717675"/>
              <a:gd name="connsiteY3474" fmla="*/ 391912 w 1717675"/>
              <a:gd name="connsiteX3475" fmla="*/ 391912 w 1717675"/>
              <a:gd name="connsiteY3475" fmla="*/ 391912 w 1717675"/>
              <a:gd name="connsiteX3476" fmla="*/ 391912 w 1717675"/>
              <a:gd name="connsiteY3476" fmla="*/ 391912 w 1717675"/>
              <a:gd name="connsiteX3477" fmla="*/ 391912 w 1717675"/>
              <a:gd name="connsiteY3477" fmla="*/ 391912 w 1717675"/>
              <a:gd name="connsiteX3478" fmla="*/ 391912 w 1717675"/>
              <a:gd name="connsiteY3478" fmla="*/ 391912 w 1717675"/>
              <a:gd name="connsiteX3479" fmla="*/ 391912 w 1717675"/>
              <a:gd name="connsiteY3479" fmla="*/ 391912 w 1717675"/>
              <a:gd name="connsiteX3480" fmla="*/ 391912 w 1717675"/>
              <a:gd name="connsiteY3480" fmla="*/ 391912 w 1717675"/>
              <a:gd name="connsiteX3481" fmla="*/ 391912 w 1717675"/>
              <a:gd name="connsiteY3481" fmla="*/ 391912 w 1717675"/>
              <a:gd name="connsiteX3482" fmla="*/ 391912 w 1717675"/>
              <a:gd name="connsiteY3482" fmla="*/ 391912 w 1717675"/>
              <a:gd name="connsiteX3483" fmla="*/ 391912 w 1717675"/>
              <a:gd name="connsiteY3483" fmla="*/ 391912 w 1717675"/>
              <a:gd name="connsiteX3484" fmla="*/ 391912 w 1717675"/>
              <a:gd name="connsiteY3484" fmla="*/ 391912 w 1717675"/>
              <a:gd name="connsiteX3485" fmla="*/ 391912 w 1717675"/>
              <a:gd name="connsiteY3485" fmla="*/ 391912 w 1717675"/>
              <a:gd name="connsiteX3486" fmla="*/ 391912 w 1717675"/>
              <a:gd name="connsiteY3486" fmla="*/ 391912 w 1717675"/>
              <a:gd name="connsiteX3487" fmla="*/ 391912 w 1717675"/>
              <a:gd name="connsiteY3487" fmla="*/ 391912 w 1717675"/>
              <a:gd name="connsiteX3488" fmla="*/ 391912 w 1717675"/>
              <a:gd name="connsiteY3488" fmla="*/ 391912 w 1717675"/>
              <a:gd name="connsiteX3489" fmla="*/ 391912 w 1717675"/>
              <a:gd name="connsiteY3489" fmla="*/ 391912 w 1717675"/>
              <a:gd name="connsiteX3490" fmla="*/ 391912 w 1717675"/>
              <a:gd name="connsiteY3490" fmla="*/ 391912 w 1717675"/>
              <a:gd name="connsiteX3491" fmla="*/ 391912 w 1717675"/>
              <a:gd name="connsiteY3491" fmla="*/ 391912 w 1717675"/>
              <a:gd name="connsiteX3492" fmla="*/ 391912 w 1717675"/>
              <a:gd name="connsiteY3492" fmla="*/ 391912 w 1717675"/>
              <a:gd name="connsiteX3493" fmla="*/ 391912 w 1717675"/>
              <a:gd name="connsiteY3493" fmla="*/ 391912 w 1717675"/>
              <a:gd name="connsiteX3494" fmla="*/ 391912 w 1717675"/>
              <a:gd name="connsiteY3494" fmla="*/ 391912 w 1717675"/>
              <a:gd name="connsiteX3495" fmla="*/ 391912 w 1717675"/>
              <a:gd name="connsiteY3495" fmla="*/ 391912 w 1717675"/>
              <a:gd name="connsiteX3496" fmla="*/ 391912 w 1717675"/>
              <a:gd name="connsiteY3496" fmla="*/ 391912 w 1717675"/>
              <a:gd name="connsiteX3497" fmla="*/ 391912 w 1717675"/>
              <a:gd name="connsiteY3497" fmla="*/ 391912 w 1717675"/>
              <a:gd name="connsiteX3498" fmla="*/ 391912 w 1717675"/>
              <a:gd name="connsiteY3498" fmla="*/ 391912 w 1717675"/>
              <a:gd name="connsiteX3499" fmla="*/ 391912 w 1717675"/>
              <a:gd name="connsiteY3499" fmla="*/ 391912 w 1717675"/>
              <a:gd name="connsiteX3500" fmla="*/ 391912 w 1717675"/>
              <a:gd name="connsiteY3500" fmla="*/ 391912 w 1717675"/>
              <a:gd name="connsiteX3501" fmla="*/ 391912 w 1717675"/>
              <a:gd name="connsiteY3501" fmla="*/ 391912 w 1717675"/>
              <a:gd name="connsiteX3502" fmla="*/ 391912 w 1717675"/>
              <a:gd name="connsiteY3502" fmla="*/ 391912 w 1717675"/>
              <a:gd name="connsiteX3503" fmla="*/ 391912 w 1717675"/>
              <a:gd name="connsiteY3503" fmla="*/ 391912 w 1717675"/>
              <a:gd name="connsiteX3504" fmla="*/ 391912 w 1717675"/>
              <a:gd name="connsiteY3504" fmla="*/ 391912 w 1717675"/>
              <a:gd name="connsiteX3505" fmla="*/ 391912 w 1717675"/>
              <a:gd name="connsiteY3505" fmla="*/ 391912 w 1717675"/>
              <a:gd name="connsiteX3506" fmla="*/ 391912 w 1717675"/>
              <a:gd name="connsiteY3506" fmla="*/ 391912 w 1717675"/>
              <a:gd name="connsiteX3507" fmla="*/ 391912 w 1717675"/>
              <a:gd name="connsiteY3507" fmla="*/ 391912 w 1717675"/>
              <a:gd name="connsiteX3508" fmla="*/ 391912 w 1717675"/>
              <a:gd name="connsiteY3508" fmla="*/ 391912 w 1717675"/>
              <a:gd name="connsiteX3509" fmla="*/ 391912 w 1717675"/>
              <a:gd name="connsiteY3509" fmla="*/ 391912 w 1717675"/>
              <a:gd name="connsiteX3510" fmla="*/ 391912 w 1717675"/>
              <a:gd name="connsiteY3510" fmla="*/ 391912 w 1717675"/>
              <a:gd name="connsiteX3511" fmla="*/ 391912 w 1717675"/>
              <a:gd name="connsiteY3511" fmla="*/ 391912 w 1717675"/>
              <a:gd name="connsiteX3512" fmla="*/ 391912 w 1717675"/>
              <a:gd name="connsiteY3512" fmla="*/ 391912 w 1717675"/>
              <a:gd name="connsiteX3513" fmla="*/ 391912 w 1717675"/>
              <a:gd name="connsiteY3513" fmla="*/ 391912 w 1717675"/>
              <a:gd name="connsiteX3514" fmla="*/ 391912 w 1717675"/>
              <a:gd name="connsiteY3514" fmla="*/ 391912 w 1717675"/>
              <a:gd name="connsiteX3515" fmla="*/ 391912 w 1717675"/>
              <a:gd name="connsiteY3515" fmla="*/ 391912 w 1717675"/>
              <a:gd name="connsiteX3516" fmla="*/ 391912 w 1717675"/>
              <a:gd name="connsiteY3516" fmla="*/ 391912 w 1717675"/>
              <a:gd name="connsiteX3517" fmla="*/ 391912 w 1717675"/>
              <a:gd name="connsiteY3517" fmla="*/ 391912 w 1717675"/>
              <a:gd name="connsiteX3518" fmla="*/ 391912 w 1717675"/>
              <a:gd name="connsiteY3518" fmla="*/ 391912 w 1717675"/>
              <a:gd name="connsiteX3519" fmla="*/ 391912 w 1717675"/>
              <a:gd name="connsiteY3519" fmla="*/ 391912 w 1717675"/>
              <a:gd name="connsiteX3520" fmla="*/ 391912 w 1717675"/>
              <a:gd name="connsiteY3520" fmla="*/ 391912 w 1717675"/>
              <a:gd name="connsiteX3521" fmla="*/ 391912 w 1717675"/>
              <a:gd name="connsiteY3521" fmla="*/ 391912 w 1717675"/>
              <a:gd name="connsiteX3522" fmla="*/ 391912 w 1717675"/>
              <a:gd name="connsiteY3522" fmla="*/ 391912 w 1717675"/>
              <a:gd name="connsiteX3523" fmla="*/ 391912 w 1717675"/>
              <a:gd name="connsiteY3523" fmla="*/ 391912 w 1717675"/>
              <a:gd name="connsiteX3524" fmla="*/ 391912 w 1717675"/>
              <a:gd name="connsiteY3524" fmla="*/ 391912 w 1717675"/>
              <a:gd name="connsiteX3525" fmla="*/ 391912 w 1717675"/>
              <a:gd name="connsiteY3525" fmla="*/ 391912 w 1717675"/>
              <a:gd name="connsiteX3526" fmla="*/ 391912 w 1717675"/>
              <a:gd name="connsiteY3526" fmla="*/ 391912 w 1717675"/>
              <a:gd name="connsiteX3527" fmla="*/ 391912 w 1717675"/>
              <a:gd name="connsiteY3527" fmla="*/ 391912 w 1717675"/>
              <a:gd name="connsiteX3528" fmla="*/ 391912 w 1717675"/>
              <a:gd name="connsiteY3528" fmla="*/ 391912 w 1717675"/>
              <a:gd name="connsiteX3529" fmla="*/ 391912 w 1717675"/>
              <a:gd name="connsiteY3529" fmla="*/ 391912 w 1717675"/>
              <a:gd name="connsiteX3530" fmla="*/ 391912 w 1717675"/>
              <a:gd name="connsiteY3530" fmla="*/ 391912 w 1717675"/>
              <a:gd name="connsiteX3531" fmla="*/ 391912 w 1717675"/>
              <a:gd name="connsiteY3531" fmla="*/ 391912 w 1717675"/>
              <a:gd name="connsiteX3532" fmla="*/ 391912 w 1717675"/>
              <a:gd name="connsiteY3532" fmla="*/ 391912 w 1717675"/>
              <a:gd name="connsiteX3533" fmla="*/ 391912 w 1717675"/>
              <a:gd name="connsiteY3533" fmla="*/ 391912 w 1717675"/>
              <a:gd name="connsiteX3534" fmla="*/ 391912 w 1717675"/>
              <a:gd name="connsiteY3534" fmla="*/ 391912 w 1717675"/>
              <a:gd name="connsiteX3535" fmla="*/ 391912 w 1717675"/>
              <a:gd name="connsiteY3535" fmla="*/ 391912 w 1717675"/>
              <a:gd name="connsiteX3536" fmla="*/ 391912 w 1717675"/>
              <a:gd name="connsiteY3536" fmla="*/ 391912 w 1717675"/>
              <a:gd name="connsiteX3537" fmla="*/ 391912 w 1717675"/>
              <a:gd name="connsiteY3537" fmla="*/ 391912 w 1717675"/>
              <a:gd name="connsiteX3538" fmla="*/ 391912 w 1717675"/>
              <a:gd name="connsiteY3538" fmla="*/ 391912 w 1717675"/>
              <a:gd name="connsiteX3539" fmla="*/ 391912 w 1717675"/>
              <a:gd name="connsiteY3539" fmla="*/ 391912 w 1717675"/>
              <a:gd name="connsiteX3540" fmla="*/ 391912 w 1717675"/>
              <a:gd name="connsiteY3540" fmla="*/ 391912 w 1717675"/>
              <a:gd name="connsiteX3541" fmla="*/ 391912 w 1717675"/>
              <a:gd name="connsiteY3541" fmla="*/ 391912 w 1717675"/>
              <a:gd name="connsiteX3542" fmla="*/ 391912 w 1717675"/>
              <a:gd name="connsiteY3542" fmla="*/ 391912 w 1717675"/>
              <a:gd name="connsiteX3543" fmla="*/ 391912 w 1717675"/>
              <a:gd name="connsiteY3543" fmla="*/ 391912 w 1717675"/>
              <a:gd name="connsiteX3544" fmla="*/ 391912 w 1717675"/>
              <a:gd name="connsiteY3544" fmla="*/ 391912 w 1717675"/>
              <a:gd name="connsiteX3545" fmla="*/ 391912 w 1717675"/>
              <a:gd name="connsiteY3545" fmla="*/ 391912 w 1717675"/>
              <a:gd name="connsiteX3546" fmla="*/ 391912 w 1717675"/>
              <a:gd name="connsiteY3546" fmla="*/ 391912 w 1717675"/>
              <a:gd name="connsiteX3547" fmla="*/ 391912 w 1717675"/>
              <a:gd name="connsiteY3547" fmla="*/ 391912 w 1717675"/>
              <a:gd name="connsiteX3548" fmla="*/ 391912 w 1717675"/>
              <a:gd name="connsiteY3548" fmla="*/ 391912 w 1717675"/>
              <a:gd name="connsiteX3549" fmla="*/ 391912 w 1717675"/>
              <a:gd name="connsiteY3549" fmla="*/ 391912 w 1717675"/>
              <a:gd name="connsiteX3550" fmla="*/ 391912 w 1717675"/>
              <a:gd name="connsiteY3550" fmla="*/ 391912 w 1717675"/>
              <a:gd name="connsiteX3551" fmla="*/ 391912 w 1717675"/>
              <a:gd name="connsiteY3551" fmla="*/ 391912 w 1717675"/>
              <a:gd name="connsiteX3552" fmla="*/ 391912 w 1717675"/>
              <a:gd name="connsiteY3552" fmla="*/ 391912 w 1717675"/>
              <a:gd name="connsiteX3553" fmla="*/ 391912 w 1717675"/>
              <a:gd name="connsiteY3553" fmla="*/ 391912 w 1717675"/>
              <a:gd name="connsiteX3554" fmla="*/ 391912 w 1717675"/>
              <a:gd name="connsiteY3554" fmla="*/ 391912 w 1717675"/>
              <a:gd name="connsiteX3555" fmla="*/ 391912 w 1717675"/>
              <a:gd name="connsiteY3555" fmla="*/ 391912 w 1717675"/>
              <a:gd name="connsiteX3556" fmla="*/ 391912 w 1717675"/>
              <a:gd name="connsiteY3556" fmla="*/ 391912 w 1717675"/>
              <a:gd name="connsiteX3557" fmla="*/ 391912 w 1717675"/>
              <a:gd name="connsiteY3557" fmla="*/ 391912 w 1717675"/>
              <a:gd name="connsiteX3558" fmla="*/ 391912 w 1717675"/>
              <a:gd name="connsiteY3558" fmla="*/ 391912 w 1717675"/>
              <a:gd name="connsiteX3559" fmla="*/ 391912 w 1717675"/>
              <a:gd name="connsiteY3559" fmla="*/ 391912 w 1717675"/>
              <a:gd name="connsiteX3560" fmla="*/ 391912 w 1717675"/>
              <a:gd name="connsiteY3560" fmla="*/ 391912 w 1717675"/>
              <a:gd name="connsiteX3561" fmla="*/ 391912 w 1717675"/>
              <a:gd name="connsiteY3561" fmla="*/ 391912 w 1717675"/>
              <a:gd name="connsiteX3562" fmla="*/ 391912 w 1717675"/>
              <a:gd name="connsiteY3562" fmla="*/ 391912 w 1717675"/>
              <a:gd name="connsiteX3563" fmla="*/ 391912 w 1717675"/>
              <a:gd name="connsiteY3563" fmla="*/ 391912 w 1717675"/>
              <a:gd name="connsiteX3564" fmla="*/ 391912 w 1717675"/>
              <a:gd name="connsiteY3564" fmla="*/ 391912 w 1717675"/>
              <a:gd name="connsiteX3565" fmla="*/ 391912 w 1717675"/>
              <a:gd name="connsiteY3565" fmla="*/ 391912 w 1717675"/>
              <a:gd name="connsiteX3566" fmla="*/ 391912 w 1717675"/>
              <a:gd name="connsiteY3566" fmla="*/ 391912 w 1717675"/>
              <a:gd name="connsiteX3567" fmla="*/ 391912 w 1717675"/>
              <a:gd name="connsiteY3567" fmla="*/ 391912 w 1717675"/>
              <a:gd name="connsiteX3568" fmla="*/ 391912 w 1717675"/>
              <a:gd name="connsiteY3568" fmla="*/ 391912 w 1717675"/>
              <a:gd name="connsiteX3569" fmla="*/ 391912 w 1717675"/>
              <a:gd name="connsiteY3569" fmla="*/ 391912 w 1717675"/>
              <a:gd name="connsiteX3570" fmla="*/ 391912 w 1717675"/>
              <a:gd name="connsiteY3570" fmla="*/ 391912 w 1717675"/>
              <a:gd name="connsiteX3571" fmla="*/ 391912 w 1717675"/>
              <a:gd name="connsiteY3571" fmla="*/ 391912 w 1717675"/>
              <a:gd name="connsiteX3572" fmla="*/ 391912 w 1717675"/>
              <a:gd name="connsiteY3572" fmla="*/ 391912 w 1717675"/>
              <a:gd name="connsiteX3573" fmla="*/ 391912 w 1717675"/>
              <a:gd name="connsiteY3573" fmla="*/ 391912 w 1717675"/>
              <a:gd name="connsiteX3574" fmla="*/ 391912 w 1717675"/>
              <a:gd name="connsiteY3574" fmla="*/ 391912 w 1717675"/>
              <a:gd name="connsiteX3575" fmla="*/ 391912 w 1717675"/>
              <a:gd name="connsiteY3575" fmla="*/ 391912 w 1717675"/>
              <a:gd name="connsiteX3576" fmla="*/ 391912 w 1717675"/>
              <a:gd name="connsiteY3576" fmla="*/ 391912 w 1717675"/>
              <a:gd name="connsiteX3577" fmla="*/ 391912 w 1717675"/>
              <a:gd name="connsiteY3577" fmla="*/ 391912 w 1717675"/>
              <a:gd name="connsiteX3578" fmla="*/ 391912 w 1717675"/>
              <a:gd name="connsiteY3578" fmla="*/ 391912 w 1717675"/>
              <a:gd name="connsiteX3579" fmla="*/ 391912 w 1717675"/>
              <a:gd name="connsiteY3579" fmla="*/ 391912 w 1717675"/>
              <a:gd name="connsiteX3580" fmla="*/ 391912 w 1717675"/>
              <a:gd name="connsiteY3580" fmla="*/ 391912 w 1717675"/>
              <a:gd name="connsiteX3581" fmla="*/ 391912 w 1717675"/>
              <a:gd name="connsiteY3581" fmla="*/ 391912 w 1717675"/>
              <a:gd name="connsiteX3582" fmla="*/ 391912 w 1717675"/>
              <a:gd name="connsiteY3582" fmla="*/ 391912 w 1717675"/>
              <a:gd name="connsiteX3583" fmla="*/ 391912 w 1717675"/>
              <a:gd name="connsiteY3583" fmla="*/ 391912 w 1717675"/>
              <a:gd name="connsiteX3584" fmla="*/ 391912 w 1717675"/>
              <a:gd name="connsiteY3584" fmla="*/ 391912 w 1717675"/>
              <a:gd name="connsiteX3585" fmla="*/ 391912 w 1717675"/>
              <a:gd name="connsiteY3585" fmla="*/ 391912 w 1717675"/>
              <a:gd name="connsiteX3586" fmla="*/ 391912 w 1717675"/>
              <a:gd name="connsiteY3586" fmla="*/ 391912 w 1717675"/>
              <a:gd name="connsiteX3587" fmla="*/ 391912 w 1717675"/>
              <a:gd name="connsiteY3587" fmla="*/ 391912 w 1717675"/>
              <a:gd name="connsiteX3588" fmla="*/ 391912 w 1717675"/>
              <a:gd name="connsiteY3588" fmla="*/ 391912 w 1717675"/>
              <a:gd name="connsiteX3589" fmla="*/ 391912 w 1717675"/>
              <a:gd name="connsiteY3589" fmla="*/ 391912 w 1717675"/>
              <a:gd name="connsiteX3590" fmla="*/ 391912 w 1717675"/>
              <a:gd name="connsiteY3590" fmla="*/ 391912 w 1717675"/>
              <a:gd name="connsiteX3591" fmla="*/ 391912 w 1717675"/>
              <a:gd name="connsiteY3591" fmla="*/ 391912 w 1717675"/>
              <a:gd name="connsiteX3592" fmla="*/ 391912 w 1717675"/>
              <a:gd name="connsiteY3592" fmla="*/ 391912 w 1717675"/>
              <a:gd name="connsiteX3593" fmla="*/ 391912 w 1717675"/>
              <a:gd name="connsiteY3593" fmla="*/ 391912 w 1717675"/>
              <a:gd name="connsiteX3594" fmla="*/ 391912 w 1717675"/>
              <a:gd name="connsiteY3594" fmla="*/ 391912 w 1717675"/>
              <a:gd name="connsiteX3595" fmla="*/ 391912 w 1717675"/>
              <a:gd name="connsiteY3595" fmla="*/ 391912 w 1717675"/>
              <a:gd name="connsiteX3596" fmla="*/ 391912 w 1717675"/>
              <a:gd name="connsiteY3596" fmla="*/ 391912 w 1717675"/>
              <a:gd name="connsiteX3597" fmla="*/ 391912 w 1717675"/>
              <a:gd name="connsiteY3597" fmla="*/ 391912 w 1717675"/>
              <a:gd name="connsiteX3598" fmla="*/ 391912 w 1717675"/>
              <a:gd name="connsiteY3598" fmla="*/ 391912 w 1717675"/>
              <a:gd name="connsiteX3599" fmla="*/ 391912 w 1717675"/>
              <a:gd name="connsiteY3599" fmla="*/ 391912 w 1717675"/>
              <a:gd name="connsiteX3600" fmla="*/ 391912 w 1717675"/>
              <a:gd name="connsiteY3600" fmla="*/ 391912 w 1717675"/>
              <a:gd name="connsiteX3601" fmla="*/ 391912 w 1717675"/>
              <a:gd name="connsiteY3601" fmla="*/ 391912 w 1717675"/>
              <a:gd name="connsiteX3602" fmla="*/ 391912 w 1717675"/>
              <a:gd name="connsiteY3602" fmla="*/ 391912 w 1717675"/>
              <a:gd name="connsiteX3603" fmla="*/ 391912 w 1717675"/>
              <a:gd name="connsiteY3603" fmla="*/ 391912 w 1717675"/>
              <a:gd name="connsiteX3604" fmla="*/ 391912 w 1717675"/>
              <a:gd name="connsiteY3604" fmla="*/ 391912 w 1717675"/>
              <a:gd name="connsiteX3605" fmla="*/ 391912 w 1717675"/>
              <a:gd name="connsiteY3605" fmla="*/ 391912 w 1717675"/>
              <a:gd name="connsiteX3606" fmla="*/ 391912 w 1717675"/>
              <a:gd name="connsiteY3606" fmla="*/ 391912 w 1717675"/>
              <a:gd name="connsiteX3607" fmla="*/ 391912 w 1717675"/>
              <a:gd name="connsiteY3607" fmla="*/ 391912 w 1717675"/>
              <a:gd name="connsiteX3608" fmla="*/ 391912 w 1717675"/>
              <a:gd name="connsiteY3608" fmla="*/ 391912 w 1717675"/>
              <a:gd name="connsiteX3609" fmla="*/ 391912 w 1717675"/>
              <a:gd name="connsiteY3609" fmla="*/ 391912 w 1717675"/>
              <a:gd name="connsiteX3610" fmla="*/ 391912 w 1717675"/>
              <a:gd name="connsiteY3610" fmla="*/ 391912 w 1717675"/>
              <a:gd name="connsiteX3611" fmla="*/ 391912 w 1717675"/>
              <a:gd name="connsiteY3611" fmla="*/ 391912 w 1717675"/>
              <a:gd name="connsiteX3612" fmla="*/ 391912 w 1717675"/>
              <a:gd name="connsiteY3612" fmla="*/ 391912 w 1717675"/>
              <a:gd name="connsiteX3613" fmla="*/ 391912 w 1717675"/>
              <a:gd name="connsiteY3613" fmla="*/ 391912 w 1717675"/>
              <a:gd name="connsiteX3614" fmla="*/ 391912 w 1717675"/>
              <a:gd name="connsiteY3614" fmla="*/ 391912 w 1717675"/>
              <a:gd name="connsiteX3615" fmla="*/ 391912 w 1717675"/>
              <a:gd name="connsiteY3615" fmla="*/ 391912 w 1717675"/>
              <a:gd name="connsiteX3616" fmla="*/ 391912 w 1717675"/>
              <a:gd name="connsiteY3616" fmla="*/ 391912 w 1717675"/>
              <a:gd name="connsiteX3617" fmla="*/ 391912 w 1717675"/>
              <a:gd name="connsiteY3617" fmla="*/ 391912 w 1717675"/>
              <a:gd name="connsiteX3618" fmla="*/ 391912 w 1717675"/>
              <a:gd name="connsiteY3618" fmla="*/ 391912 w 1717675"/>
              <a:gd name="connsiteX3619" fmla="*/ 391912 w 1717675"/>
              <a:gd name="connsiteY3619" fmla="*/ 391912 w 1717675"/>
              <a:gd name="connsiteX3620" fmla="*/ 391912 w 1717675"/>
              <a:gd name="connsiteY3620" fmla="*/ 391912 w 1717675"/>
              <a:gd name="connsiteX3621" fmla="*/ 391912 w 1717675"/>
              <a:gd name="connsiteY3621" fmla="*/ 391912 w 1717675"/>
              <a:gd name="connsiteX3622" fmla="*/ 391912 w 1717675"/>
              <a:gd name="connsiteY3622" fmla="*/ 391912 w 1717675"/>
              <a:gd name="connsiteX3623" fmla="*/ 391912 w 1717675"/>
              <a:gd name="connsiteY3623" fmla="*/ 391912 w 1717675"/>
              <a:gd name="connsiteX3624" fmla="*/ 391912 w 1717675"/>
              <a:gd name="connsiteY3624" fmla="*/ 391912 w 1717675"/>
              <a:gd name="connsiteX3625" fmla="*/ 391912 w 1717675"/>
              <a:gd name="connsiteY3625" fmla="*/ 391912 w 1717675"/>
              <a:gd name="connsiteX3626" fmla="*/ 391912 w 1717675"/>
              <a:gd name="connsiteY3626" fmla="*/ 391912 w 1717675"/>
              <a:gd name="connsiteX3627" fmla="*/ 391912 w 1717675"/>
              <a:gd name="connsiteY3627" fmla="*/ 391912 w 1717675"/>
              <a:gd name="connsiteX3628" fmla="*/ 391912 w 1717675"/>
              <a:gd name="connsiteY3628" fmla="*/ 391912 w 1717675"/>
              <a:gd name="connsiteX3629" fmla="*/ 391912 w 1717675"/>
              <a:gd name="connsiteY3629" fmla="*/ 391912 w 1717675"/>
              <a:gd name="connsiteX3630" fmla="*/ 391912 w 1717675"/>
              <a:gd name="connsiteY3630" fmla="*/ 391912 w 1717675"/>
              <a:gd name="connsiteX3631" fmla="*/ 391912 w 1717675"/>
              <a:gd name="connsiteY3631" fmla="*/ 391912 w 1717675"/>
              <a:gd name="connsiteX3632" fmla="*/ 391912 w 1717675"/>
              <a:gd name="connsiteY3632" fmla="*/ 391912 w 1717675"/>
              <a:gd name="connsiteX3633" fmla="*/ 391912 w 1717675"/>
              <a:gd name="connsiteY3633" fmla="*/ 391912 w 1717675"/>
              <a:gd name="connsiteX3634" fmla="*/ 391912 w 1717675"/>
              <a:gd name="connsiteY3634" fmla="*/ 391912 w 1717675"/>
              <a:gd name="connsiteX3635" fmla="*/ 391912 w 1717675"/>
              <a:gd name="connsiteY3635" fmla="*/ 391912 w 1717675"/>
              <a:gd name="connsiteX3636" fmla="*/ 391912 w 1717675"/>
              <a:gd name="connsiteY3636" fmla="*/ 391912 w 1717675"/>
              <a:gd name="connsiteX3637" fmla="*/ 391912 w 1717675"/>
              <a:gd name="connsiteY3637" fmla="*/ 391912 w 1717675"/>
              <a:gd name="connsiteX3638" fmla="*/ 391912 w 1717675"/>
              <a:gd name="connsiteY3638" fmla="*/ 391912 w 1717675"/>
              <a:gd name="connsiteX3639" fmla="*/ 391912 w 1717675"/>
              <a:gd name="connsiteY3639" fmla="*/ 391912 w 1717675"/>
              <a:gd name="connsiteX3640" fmla="*/ 391912 w 1717675"/>
              <a:gd name="connsiteY3640" fmla="*/ 391912 w 1717675"/>
              <a:gd name="connsiteX3641" fmla="*/ 391912 w 1717675"/>
              <a:gd name="connsiteY3641" fmla="*/ 391912 w 1717675"/>
              <a:gd name="connsiteX3642" fmla="*/ 391912 w 1717675"/>
              <a:gd name="connsiteY3642" fmla="*/ 391912 w 1717675"/>
              <a:gd name="connsiteX3643" fmla="*/ 391912 w 1717675"/>
              <a:gd name="connsiteY3643" fmla="*/ 391912 w 1717675"/>
              <a:gd name="connsiteX3644" fmla="*/ 391912 w 1717675"/>
              <a:gd name="connsiteY3644" fmla="*/ 391912 w 1717675"/>
              <a:gd name="connsiteX3645" fmla="*/ 391912 w 1717675"/>
              <a:gd name="connsiteY3645" fmla="*/ 391912 w 1717675"/>
              <a:gd name="connsiteX3646" fmla="*/ 391912 w 1717675"/>
              <a:gd name="connsiteY3646" fmla="*/ 391912 w 1717675"/>
              <a:gd name="connsiteX3647" fmla="*/ 391912 w 1717675"/>
              <a:gd name="connsiteY3647" fmla="*/ 391912 w 1717675"/>
              <a:gd name="connsiteX3648" fmla="*/ 391912 w 1717675"/>
              <a:gd name="connsiteY3648" fmla="*/ 391912 w 1717675"/>
              <a:gd name="connsiteX3649" fmla="*/ 391912 w 1717675"/>
              <a:gd name="connsiteY3649" fmla="*/ 391912 w 1717675"/>
              <a:gd name="connsiteX3650" fmla="*/ 391912 w 1717675"/>
              <a:gd name="connsiteY3650" fmla="*/ 391912 w 1717675"/>
              <a:gd name="connsiteX3651" fmla="*/ 391912 w 1717675"/>
              <a:gd name="connsiteY3651" fmla="*/ 391912 w 1717675"/>
              <a:gd name="connsiteX3652" fmla="*/ 391912 w 1717675"/>
              <a:gd name="connsiteY3652" fmla="*/ 391912 w 1717675"/>
              <a:gd name="connsiteX3653" fmla="*/ 391912 w 1717675"/>
              <a:gd name="connsiteY3653" fmla="*/ 391912 w 1717675"/>
              <a:gd name="connsiteX3654" fmla="*/ 391912 w 1717675"/>
              <a:gd name="connsiteY3654" fmla="*/ 391912 w 1717675"/>
              <a:gd name="connsiteX3655" fmla="*/ 391912 w 1717675"/>
              <a:gd name="connsiteY3655" fmla="*/ 391912 w 1717675"/>
              <a:gd name="connsiteX3656" fmla="*/ 391912 w 1717675"/>
              <a:gd name="connsiteY3656" fmla="*/ 391912 w 1717675"/>
              <a:gd name="connsiteX3657" fmla="*/ 391912 w 1717675"/>
              <a:gd name="connsiteY3657" fmla="*/ 391912 w 1717675"/>
              <a:gd name="connsiteX3658" fmla="*/ 391912 w 1717675"/>
              <a:gd name="connsiteY3658" fmla="*/ 391912 w 1717675"/>
              <a:gd name="connsiteX3659" fmla="*/ 391912 w 1717675"/>
              <a:gd name="connsiteY3659" fmla="*/ 391912 w 1717675"/>
              <a:gd name="connsiteX3660" fmla="*/ 391912 w 1717675"/>
              <a:gd name="connsiteY3660" fmla="*/ 391912 w 1717675"/>
              <a:gd name="connsiteX3661" fmla="*/ 391912 w 1717675"/>
              <a:gd name="connsiteY3661" fmla="*/ 391912 w 1717675"/>
              <a:gd name="connsiteX3662" fmla="*/ 391912 w 1717675"/>
              <a:gd name="connsiteY3662" fmla="*/ 391912 w 1717675"/>
              <a:gd name="connsiteX3663" fmla="*/ 391912 w 1717675"/>
              <a:gd name="connsiteY3663" fmla="*/ 391912 w 1717675"/>
              <a:gd name="connsiteX3664" fmla="*/ 391912 w 1717675"/>
              <a:gd name="connsiteY3664" fmla="*/ 391912 w 1717675"/>
              <a:gd name="connsiteX3665" fmla="*/ 391912 w 1717675"/>
              <a:gd name="connsiteY3665" fmla="*/ 391912 w 1717675"/>
              <a:gd name="connsiteX3666" fmla="*/ 391912 w 1717675"/>
              <a:gd name="connsiteY3666" fmla="*/ 391912 w 1717675"/>
              <a:gd name="connsiteX3667" fmla="*/ 391912 w 1717675"/>
              <a:gd name="connsiteY3667" fmla="*/ 391912 w 1717675"/>
              <a:gd name="connsiteX3668" fmla="*/ 391912 w 1717675"/>
              <a:gd name="connsiteY3668" fmla="*/ 391912 w 1717675"/>
              <a:gd name="connsiteX3669" fmla="*/ 391912 w 1717675"/>
              <a:gd name="connsiteY3669" fmla="*/ 391912 w 1717675"/>
              <a:gd name="connsiteX3670" fmla="*/ 391912 w 1717675"/>
              <a:gd name="connsiteY3670" fmla="*/ 391912 w 1717675"/>
              <a:gd name="connsiteX3671" fmla="*/ 391912 w 1717675"/>
              <a:gd name="connsiteY3671" fmla="*/ 391912 w 1717675"/>
              <a:gd name="connsiteX3672" fmla="*/ 391912 w 1717675"/>
              <a:gd name="connsiteY3672" fmla="*/ 391912 w 1717675"/>
              <a:gd name="connsiteX3673" fmla="*/ 391912 w 1717675"/>
              <a:gd name="connsiteY3673" fmla="*/ 391912 w 1717675"/>
              <a:gd name="connsiteX3674" fmla="*/ 391912 w 1717675"/>
              <a:gd name="connsiteY3674" fmla="*/ 391912 w 1717675"/>
              <a:gd name="connsiteX3675" fmla="*/ 391912 w 1717675"/>
              <a:gd name="connsiteY3675" fmla="*/ 391912 w 1717675"/>
              <a:gd name="connsiteX3676" fmla="*/ 391912 w 1717675"/>
              <a:gd name="connsiteY3676" fmla="*/ 391912 w 1717675"/>
              <a:gd name="connsiteX3677" fmla="*/ 391912 w 1717675"/>
              <a:gd name="connsiteY3677" fmla="*/ 391912 w 1717675"/>
              <a:gd name="connsiteX3678" fmla="*/ 391912 w 1717675"/>
              <a:gd name="connsiteY3678" fmla="*/ 391912 w 1717675"/>
              <a:gd name="connsiteX3679" fmla="*/ 391912 w 1717675"/>
              <a:gd name="connsiteY3679" fmla="*/ 391912 w 1717675"/>
              <a:gd name="connsiteX3680" fmla="*/ 391912 w 1717675"/>
              <a:gd name="connsiteY3680" fmla="*/ 391912 w 1717675"/>
              <a:gd name="connsiteX3681" fmla="*/ 391912 w 1717675"/>
              <a:gd name="connsiteY3681" fmla="*/ 391912 w 1717675"/>
              <a:gd name="connsiteX3682" fmla="*/ 391912 w 1717675"/>
              <a:gd name="connsiteY3682" fmla="*/ 391912 w 1717675"/>
              <a:gd name="connsiteX3683" fmla="*/ 391912 w 1717675"/>
              <a:gd name="connsiteY3683" fmla="*/ 391912 w 1717675"/>
              <a:gd name="connsiteX3684" fmla="*/ 391912 w 1717675"/>
              <a:gd name="connsiteY3684" fmla="*/ 391912 w 1717675"/>
              <a:gd name="connsiteX3685" fmla="*/ 391912 w 1717675"/>
              <a:gd name="connsiteY3685" fmla="*/ 391912 w 1717675"/>
              <a:gd name="connsiteX3686" fmla="*/ 391912 w 1717675"/>
              <a:gd name="connsiteY3686" fmla="*/ 391912 w 1717675"/>
              <a:gd name="connsiteX3687" fmla="*/ 391912 w 1717675"/>
              <a:gd name="connsiteY3687" fmla="*/ 391912 w 1717675"/>
              <a:gd name="connsiteX3688" fmla="*/ 391912 w 1717675"/>
              <a:gd name="connsiteY3688" fmla="*/ 391912 w 1717675"/>
              <a:gd name="connsiteX3689" fmla="*/ 391912 w 1717675"/>
              <a:gd name="connsiteY3689" fmla="*/ 391912 w 1717675"/>
              <a:gd name="connsiteX3690" fmla="*/ 391912 w 1717675"/>
              <a:gd name="connsiteY3690" fmla="*/ 391912 w 1717675"/>
              <a:gd name="connsiteX3691" fmla="*/ 391912 w 1717675"/>
              <a:gd name="connsiteY3691" fmla="*/ 391912 w 1717675"/>
              <a:gd name="connsiteX3692" fmla="*/ 391912 w 1717675"/>
              <a:gd name="connsiteY3692" fmla="*/ 391912 w 1717675"/>
              <a:gd name="connsiteX3693" fmla="*/ 391912 w 1717675"/>
              <a:gd name="connsiteY3693" fmla="*/ 391912 w 1717675"/>
              <a:gd name="connsiteX3694" fmla="*/ 391912 w 1717675"/>
              <a:gd name="connsiteY3694" fmla="*/ 391912 w 1717675"/>
              <a:gd name="connsiteX3695" fmla="*/ 391912 w 1717675"/>
              <a:gd name="connsiteY3695" fmla="*/ 391912 w 1717675"/>
              <a:gd name="connsiteX3696" fmla="*/ 391912 w 1717675"/>
              <a:gd name="connsiteY3696" fmla="*/ 391912 w 1717675"/>
              <a:gd name="connsiteX3697" fmla="*/ 391912 w 1717675"/>
              <a:gd name="connsiteY3697" fmla="*/ 391912 w 1717675"/>
              <a:gd name="connsiteX3698" fmla="*/ 391912 w 1717675"/>
              <a:gd name="connsiteY3698" fmla="*/ 391912 w 1717675"/>
              <a:gd name="connsiteX3699" fmla="*/ 391912 w 1717675"/>
              <a:gd name="connsiteY3699" fmla="*/ 391912 w 1717675"/>
              <a:gd name="connsiteX3700" fmla="*/ 391912 w 1717675"/>
              <a:gd name="connsiteY3700" fmla="*/ 391912 w 1717675"/>
              <a:gd name="connsiteX3701" fmla="*/ 391912 w 1717675"/>
              <a:gd name="connsiteY3701" fmla="*/ 391912 w 1717675"/>
              <a:gd name="connsiteX3702" fmla="*/ 391912 w 1717675"/>
              <a:gd name="connsiteY3702" fmla="*/ 391912 w 1717675"/>
              <a:gd name="connsiteX3703" fmla="*/ 391912 w 1717675"/>
              <a:gd name="connsiteY3703" fmla="*/ 391912 w 1717675"/>
              <a:gd name="connsiteX3704" fmla="*/ 391912 w 1717675"/>
              <a:gd name="connsiteY3704" fmla="*/ 391912 w 1717675"/>
              <a:gd name="connsiteX3705" fmla="*/ 391912 w 1717675"/>
              <a:gd name="connsiteY3705" fmla="*/ 391912 w 1717675"/>
              <a:gd name="connsiteX3706" fmla="*/ 391912 w 1717675"/>
              <a:gd name="connsiteY3706" fmla="*/ 391912 w 1717675"/>
              <a:gd name="connsiteX3707" fmla="*/ 391912 w 1717675"/>
              <a:gd name="connsiteY3707" fmla="*/ 391912 w 1717675"/>
              <a:gd name="connsiteX3708" fmla="*/ 391912 w 1717675"/>
              <a:gd name="connsiteY3708" fmla="*/ 391912 w 1717675"/>
              <a:gd name="connsiteX3709" fmla="*/ 391912 w 1717675"/>
              <a:gd name="connsiteY3709" fmla="*/ 391912 w 1717675"/>
              <a:gd name="connsiteX3710" fmla="*/ 391912 w 1717675"/>
              <a:gd name="connsiteY3710" fmla="*/ 391912 w 1717675"/>
              <a:gd name="connsiteX3711" fmla="*/ 391912 w 1717675"/>
              <a:gd name="connsiteY3711" fmla="*/ 391912 w 1717675"/>
              <a:gd name="connsiteX3712" fmla="*/ 391912 w 1717675"/>
              <a:gd name="connsiteY3712" fmla="*/ 391912 w 1717675"/>
              <a:gd name="connsiteX3713" fmla="*/ 391912 w 1717675"/>
              <a:gd name="connsiteY3713" fmla="*/ 391912 w 1717675"/>
              <a:gd name="connsiteX3714" fmla="*/ 391912 w 1717675"/>
              <a:gd name="connsiteY3714" fmla="*/ 391912 w 1717675"/>
              <a:gd name="connsiteX3715" fmla="*/ 391912 w 1717675"/>
              <a:gd name="connsiteY3715" fmla="*/ 391912 w 1717675"/>
              <a:gd name="connsiteX3716" fmla="*/ 391912 w 1717675"/>
              <a:gd name="connsiteY3716" fmla="*/ 391912 w 1717675"/>
              <a:gd name="connsiteX3717" fmla="*/ 391912 w 1717675"/>
              <a:gd name="connsiteY3717" fmla="*/ 391912 w 1717675"/>
              <a:gd name="connsiteX3718" fmla="*/ 391912 w 1717675"/>
              <a:gd name="connsiteY3718" fmla="*/ 391912 w 1717675"/>
              <a:gd name="connsiteX3719" fmla="*/ 391912 w 1717675"/>
              <a:gd name="connsiteY3719" fmla="*/ 391912 w 1717675"/>
              <a:gd name="connsiteX3720" fmla="*/ 391912 w 1717675"/>
              <a:gd name="connsiteY3720" fmla="*/ 391912 w 1717675"/>
              <a:gd name="connsiteX3721" fmla="*/ 391912 w 1717675"/>
              <a:gd name="connsiteY3721" fmla="*/ 391912 w 1717675"/>
              <a:gd name="connsiteX3722" fmla="*/ 391912 w 1717675"/>
              <a:gd name="connsiteY3722" fmla="*/ 391912 w 1717675"/>
              <a:gd name="connsiteX3723" fmla="*/ 391912 w 1717675"/>
              <a:gd name="connsiteY3723" fmla="*/ 391912 w 1717675"/>
              <a:gd name="connsiteX3724" fmla="*/ 391912 w 1717675"/>
              <a:gd name="connsiteY3724" fmla="*/ 391912 w 1717675"/>
              <a:gd name="connsiteX3725" fmla="*/ 391912 w 1717675"/>
              <a:gd name="connsiteY3725" fmla="*/ 391912 w 1717675"/>
              <a:gd name="connsiteX3726" fmla="*/ 391912 w 1717675"/>
              <a:gd name="connsiteY3726" fmla="*/ 391912 w 1717675"/>
              <a:gd name="connsiteX3727" fmla="*/ 391912 w 1717675"/>
              <a:gd name="connsiteY3727" fmla="*/ 391912 w 1717675"/>
              <a:gd name="connsiteX3728" fmla="*/ 391912 w 1717675"/>
              <a:gd name="connsiteY3728" fmla="*/ 391912 w 1717675"/>
              <a:gd name="connsiteX3729" fmla="*/ 391912 w 1717675"/>
              <a:gd name="connsiteY3729" fmla="*/ 391912 w 1717675"/>
              <a:gd name="connsiteX3730" fmla="*/ 391912 w 1717675"/>
              <a:gd name="connsiteY3730" fmla="*/ 391912 w 1717675"/>
              <a:gd name="connsiteX3731" fmla="*/ 391912 w 1717675"/>
              <a:gd name="connsiteY3731" fmla="*/ 391912 w 1717675"/>
              <a:gd name="connsiteX3732" fmla="*/ 391912 w 1717675"/>
              <a:gd name="connsiteY3732" fmla="*/ 391912 w 1717675"/>
              <a:gd name="connsiteX3733" fmla="*/ 391912 w 1717675"/>
              <a:gd name="connsiteY3733" fmla="*/ 391912 w 1717675"/>
              <a:gd name="connsiteX3734" fmla="*/ 391912 w 1717675"/>
              <a:gd name="connsiteY3734" fmla="*/ 391912 w 1717675"/>
              <a:gd name="connsiteX3735" fmla="*/ 391912 w 1717675"/>
              <a:gd name="connsiteY3735" fmla="*/ 391912 w 1717675"/>
              <a:gd name="connsiteX3736" fmla="*/ 391912 w 1717675"/>
              <a:gd name="connsiteY3736" fmla="*/ 391912 w 1717675"/>
              <a:gd name="connsiteX3737" fmla="*/ 391912 w 1717675"/>
              <a:gd name="connsiteY3737" fmla="*/ 391912 w 1717675"/>
              <a:gd name="connsiteX3738" fmla="*/ 391912 w 1717675"/>
              <a:gd name="connsiteY3738" fmla="*/ 391912 w 1717675"/>
              <a:gd name="connsiteX3739" fmla="*/ 391912 w 1717675"/>
              <a:gd name="connsiteY3739" fmla="*/ 391912 w 1717675"/>
              <a:gd name="connsiteX3740" fmla="*/ 391912 w 1717675"/>
              <a:gd name="connsiteY3740" fmla="*/ 391912 w 1717675"/>
              <a:gd name="connsiteX3741" fmla="*/ 391912 w 1717675"/>
              <a:gd name="connsiteY3741" fmla="*/ 391912 w 1717675"/>
              <a:gd name="connsiteX3742" fmla="*/ 391912 w 1717675"/>
              <a:gd name="connsiteY3742" fmla="*/ 391912 w 1717675"/>
              <a:gd name="connsiteX3743" fmla="*/ 391912 w 1717675"/>
              <a:gd name="connsiteY3743" fmla="*/ 391912 w 1717675"/>
              <a:gd name="connsiteX3744" fmla="*/ 391912 w 1717675"/>
              <a:gd name="connsiteY3744" fmla="*/ 391912 w 1717675"/>
              <a:gd name="connsiteX3745" fmla="*/ 391912 w 1717675"/>
              <a:gd name="connsiteY3745" fmla="*/ 391912 w 1717675"/>
              <a:gd name="connsiteX3746" fmla="*/ 391912 w 1717675"/>
              <a:gd name="connsiteY3746" fmla="*/ 391912 w 1717675"/>
              <a:gd name="connsiteX3747" fmla="*/ 391912 w 1717675"/>
              <a:gd name="connsiteY3747" fmla="*/ 391912 w 1717675"/>
              <a:gd name="connsiteX3748" fmla="*/ 391912 w 1717675"/>
              <a:gd name="connsiteY3748" fmla="*/ 391912 w 1717675"/>
              <a:gd name="connsiteX3749" fmla="*/ 391912 w 1717675"/>
              <a:gd name="connsiteY3749" fmla="*/ 391912 w 1717675"/>
              <a:gd name="connsiteX3750" fmla="*/ 391912 w 1717675"/>
              <a:gd name="connsiteY3750" fmla="*/ 391912 w 1717675"/>
              <a:gd name="connsiteX3751" fmla="*/ 391912 w 1717675"/>
              <a:gd name="connsiteY3751" fmla="*/ 391912 w 1717675"/>
              <a:gd name="connsiteX3752" fmla="*/ 391912 w 1717675"/>
              <a:gd name="connsiteY3752" fmla="*/ 391912 w 1717675"/>
              <a:gd name="connsiteX3753" fmla="*/ 391912 w 1717675"/>
              <a:gd name="connsiteY3753" fmla="*/ 391912 w 1717675"/>
              <a:gd name="connsiteX3754" fmla="*/ 391912 w 1717675"/>
              <a:gd name="connsiteY3754" fmla="*/ 391912 w 1717675"/>
              <a:gd name="connsiteX3755" fmla="*/ 391912 w 1717675"/>
              <a:gd name="connsiteY3755" fmla="*/ 391912 w 1717675"/>
              <a:gd name="connsiteX3756" fmla="*/ 391912 w 1717675"/>
              <a:gd name="connsiteY3756" fmla="*/ 391912 w 1717675"/>
              <a:gd name="connsiteX3757" fmla="*/ 391912 w 1717675"/>
              <a:gd name="connsiteY3757" fmla="*/ 391912 w 1717675"/>
              <a:gd name="connsiteX3758" fmla="*/ 391912 w 1717675"/>
              <a:gd name="connsiteY3758" fmla="*/ 391912 w 1717675"/>
              <a:gd name="connsiteX3759" fmla="*/ 391912 w 1717675"/>
              <a:gd name="connsiteY3759" fmla="*/ 391912 w 1717675"/>
              <a:gd name="connsiteX3760" fmla="*/ 391912 w 1717675"/>
              <a:gd name="connsiteY3760" fmla="*/ 391912 w 1717675"/>
              <a:gd name="connsiteX3761" fmla="*/ 391912 w 1717675"/>
              <a:gd name="connsiteY3761" fmla="*/ 391912 w 1717675"/>
              <a:gd name="connsiteX3762" fmla="*/ 391912 w 1717675"/>
              <a:gd name="connsiteY3762" fmla="*/ 391912 w 1717675"/>
              <a:gd name="connsiteX3763" fmla="*/ 391912 w 1717675"/>
              <a:gd name="connsiteY3763" fmla="*/ 391912 w 1717675"/>
              <a:gd name="connsiteX3764" fmla="*/ 391912 w 1717675"/>
              <a:gd name="connsiteY3764" fmla="*/ 391912 w 1717675"/>
              <a:gd name="connsiteX3765" fmla="*/ 391912 w 1717675"/>
              <a:gd name="connsiteY3765" fmla="*/ 391912 w 1717675"/>
              <a:gd name="connsiteX3766" fmla="*/ 391912 w 1717675"/>
              <a:gd name="connsiteY3766" fmla="*/ 391912 w 1717675"/>
              <a:gd name="connsiteX3767" fmla="*/ 391912 w 1717675"/>
              <a:gd name="connsiteY3767" fmla="*/ 391912 w 1717675"/>
              <a:gd name="connsiteX3768" fmla="*/ 391912 w 1717675"/>
              <a:gd name="connsiteY3768" fmla="*/ 391912 w 1717675"/>
              <a:gd name="connsiteX3769" fmla="*/ 391912 w 1717675"/>
              <a:gd name="connsiteY3769" fmla="*/ 391912 w 1717675"/>
              <a:gd name="connsiteX3770" fmla="*/ 391912 w 1717675"/>
              <a:gd name="connsiteY3770" fmla="*/ 391912 w 1717675"/>
              <a:gd name="connsiteX3771" fmla="*/ 391912 w 1717675"/>
              <a:gd name="connsiteY3771" fmla="*/ 391912 w 1717675"/>
              <a:gd name="connsiteX3772" fmla="*/ 391912 w 1717675"/>
              <a:gd name="connsiteY3772" fmla="*/ 391912 w 1717675"/>
              <a:gd name="connsiteX3773" fmla="*/ 391912 w 1717675"/>
              <a:gd name="connsiteY3773" fmla="*/ 391912 w 1717675"/>
              <a:gd name="connsiteX3774" fmla="*/ 391912 w 1717675"/>
              <a:gd name="connsiteY3774" fmla="*/ 391912 w 1717675"/>
              <a:gd name="connsiteX3775" fmla="*/ 391912 w 1717675"/>
              <a:gd name="connsiteY3775" fmla="*/ 391912 w 1717675"/>
              <a:gd name="connsiteX3776" fmla="*/ 391912 w 1717675"/>
              <a:gd name="connsiteY3776" fmla="*/ 391912 w 1717675"/>
              <a:gd name="connsiteX3777" fmla="*/ 391912 w 1717675"/>
              <a:gd name="connsiteY3777" fmla="*/ 391912 w 1717675"/>
              <a:gd name="connsiteX3778" fmla="*/ 391912 w 1717675"/>
              <a:gd name="connsiteY3778" fmla="*/ 391912 w 1717675"/>
              <a:gd name="connsiteX3779" fmla="*/ 391912 w 1717675"/>
              <a:gd name="connsiteY3779" fmla="*/ 391912 w 1717675"/>
              <a:gd name="connsiteX3780" fmla="*/ 391912 w 1717675"/>
              <a:gd name="connsiteY3780" fmla="*/ 391912 w 1717675"/>
              <a:gd name="connsiteX3781" fmla="*/ 391912 w 1717675"/>
              <a:gd name="connsiteY3781" fmla="*/ 391912 w 1717675"/>
              <a:gd name="connsiteX3782" fmla="*/ 391912 w 1717675"/>
              <a:gd name="connsiteY3782" fmla="*/ 391912 w 1717675"/>
              <a:gd name="connsiteX3783" fmla="*/ 391912 w 1717675"/>
              <a:gd name="connsiteY3783" fmla="*/ 391912 w 1717675"/>
              <a:gd name="connsiteX3784" fmla="*/ 391912 w 1717675"/>
              <a:gd name="connsiteY3784" fmla="*/ 391912 w 1717675"/>
              <a:gd name="connsiteX3785" fmla="*/ 391912 w 1717675"/>
              <a:gd name="connsiteY3785" fmla="*/ 391912 w 1717675"/>
              <a:gd name="connsiteX3786" fmla="*/ 391912 w 1717675"/>
              <a:gd name="connsiteY3786" fmla="*/ 391912 w 1717675"/>
              <a:gd name="connsiteX3787" fmla="*/ 391912 w 1717675"/>
              <a:gd name="connsiteY3787" fmla="*/ 391912 w 1717675"/>
              <a:gd name="connsiteX3788" fmla="*/ 391912 w 1717675"/>
              <a:gd name="connsiteY3788" fmla="*/ 391912 w 1717675"/>
              <a:gd name="connsiteX3789" fmla="*/ 391912 w 1717675"/>
              <a:gd name="connsiteY3789" fmla="*/ 391912 w 1717675"/>
              <a:gd name="connsiteX3790" fmla="*/ 391912 w 1717675"/>
              <a:gd name="connsiteY3790" fmla="*/ 391912 w 1717675"/>
              <a:gd name="connsiteX3791" fmla="*/ 391912 w 1717675"/>
              <a:gd name="connsiteY3791" fmla="*/ 391912 w 1717675"/>
              <a:gd name="connsiteX3792" fmla="*/ 391912 w 1717675"/>
              <a:gd name="connsiteY3792" fmla="*/ 391912 w 1717675"/>
              <a:gd name="connsiteX3793" fmla="*/ 391912 w 1717675"/>
              <a:gd name="connsiteY3793" fmla="*/ 391912 w 1717675"/>
              <a:gd name="connsiteX3794" fmla="*/ 391912 w 1717675"/>
              <a:gd name="connsiteY3794" fmla="*/ 391912 w 1717675"/>
              <a:gd name="connsiteX3795" fmla="*/ 391912 w 1717675"/>
              <a:gd name="connsiteY3795" fmla="*/ 391912 w 1717675"/>
              <a:gd name="connsiteX3796" fmla="*/ 391912 w 1717675"/>
              <a:gd name="connsiteY3796" fmla="*/ 391912 w 1717675"/>
              <a:gd name="connsiteX3797" fmla="*/ 391912 w 1717675"/>
              <a:gd name="connsiteY3797" fmla="*/ 391912 w 1717675"/>
              <a:gd name="connsiteX3798" fmla="*/ 391912 w 1717675"/>
              <a:gd name="connsiteY3798" fmla="*/ 391912 w 1717675"/>
              <a:gd name="connsiteX3799" fmla="*/ 391912 w 1717675"/>
              <a:gd name="connsiteY3799" fmla="*/ 391912 w 1717675"/>
              <a:gd name="connsiteX3800" fmla="*/ 391912 w 1717675"/>
              <a:gd name="connsiteY3800" fmla="*/ 391912 w 1717675"/>
              <a:gd name="connsiteX3801" fmla="*/ 391912 w 1717675"/>
              <a:gd name="connsiteY3801" fmla="*/ 391912 w 1717675"/>
              <a:gd name="connsiteX3802" fmla="*/ 391912 w 1717675"/>
              <a:gd name="connsiteY3802" fmla="*/ 391912 w 1717675"/>
              <a:gd name="connsiteX3803" fmla="*/ 391912 w 1717675"/>
              <a:gd name="connsiteY3803" fmla="*/ 391912 w 1717675"/>
              <a:gd name="connsiteX3804" fmla="*/ 391912 w 1717675"/>
              <a:gd name="connsiteY3804" fmla="*/ 391912 w 1717675"/>
              <a:gd name="connsiteX3805" fmla="*/ 391912 w 1717675"/>
              <a:gd name="connsiteY3805" fmla="*/ 391912 w 1717675"/>
              <a:gd name="connsiteX3806" fmla="*/ 391912 w 1717675"/>
              <a:gd name="connsiteY3806" fmla="*/ 391912 w 1717675"/>
              <a:gd name="connsiteX3807" fmla="*/ 391912 w 1717675"/>
              <a:gd name="connsiteY3807" fmla="*/ 391912 w 1717675"/>
              <a:gd name="connsiteX3808" fmla="*/ 391912 w 1717675"/>
              <a:gd name="connsiteY3808" fmla="*/ 391912 w 1717675"/>
              <a:gd name="connsiteX3809" fmla="*/ 391912 w 1717675"/>
              <a:gd name="connsiteY3809" fmla="*/ 391912 w 1717675"/>
              <a:gd name="connsiteX3810" fmla="*/ 391912 w 1717675"/>
              <a:gd name="connsiteY3810" fmla="*/ 391912 w 1717675"/>
              <a:gd name="connsiteX3811" fmla="*/ 391912 w 1717675"/>
              <a:gd name="connsiteY3811" fmla="*/ 391912 w 1717675"/>
              <a:gd name="connsiteX3812" fmla="*/ 391912 w 1717675"/>
              <a:gd name="connsiteY3812" fmla="*/ 391912 w 1717675"/>
              <a:gd name="connsiteX3813" fmla="*/ 391912 w 1717675"/>
              <a:gd name="connsiteY3813" fmla="*/ 391912 w 1717675"/>
              <a:gd name="connsiteX3814" fmla="*/ 391912 w 1717675"/>
              <a:gd name="connsiteY3814" fmla="*/ 391912 w 1717675"/>
              <a:gd name="connsiteX3815" fmla="*/ 391912 w 1717675"/>
              <a:gd name="connsiteY3815" fmla="*/ 391912 w 1717675"/>
              <a:gd name="connsiteX3816" fmla="*/ 391912 w 1717675"/>
              <a:gd name="connsiteY3816" fmla="*/ 391912 w 1717675"/>
              <a:gd name="connsiteX3817" fmla="*/ 391912 w 1717675"/>
              <a:gd name="connsiteY3817" fmla="*/ 391912 w 1717675"/>
              <a:gd name="connsiteX3818" fmla="*/ 391912 w 1717675"/>
              <a:gd name="connsiteY3818" fmla="*/ 391912 w 1717675"/>
              <a:gd name="connsiteX3819" fmla="*/ 391912 w 1717675"/>
              <a:gd name="connsiteY3819" fmla="*/ 391912 w 1717675"/>
              <a:gd name="connsiteX3820" fmla="*/ 391912 w 1717675"/>
              <a:gd name="connsiteY3820" fmla="*/ 391912 w 1717675"/>
              <a:gd name="connsiteX3821" fmla="*/ 391912 w 1717675"/>
              <a:gd name="connsiteY3821" fmla="*/ 391912 w 1717675"/>
              <a:gd name="connsiteX3822" fmla="*/ 391912 w 1717675"/>
              <a:gd name="connsiteY3822" fmla="*/ 391912 w 1717675"/>
              <a:gd name="connsiteX3823" fmla="*/ 391912 w 1717675"/>
              <a:gd name="connsiteY3823" fmla="*/ 391912 w 1717675"/>
              <a:gd name="connsiteX3824" fmla="*/ 391912 w 1717675"/>
              <a:gd name="connsiteY3824" fmla="*/ 391912 w 1717675"/>
              <a:gd name="connsiteX3825" fmla="*/ 391912 w 1717675"/>
              <a:gd name="connsiteY3825" fmla="*/ 391912 w 1717675"/>
              <a:gd name="connsiteX3826" fmla="*/ 391912 w 1717675"/>
              <a:gd name="connsiteY3826" fmla="*/ 391912 w 1717675"/>
              <a:gd name="connsiteX3827" fmla="*/ 391912 w 1717675"/>
              <a:gd name="connsiteY3827" fmla="*/ 391912 w 1717675"/>
              <a:gd name="connsiteX3828" fmla="*/ 391912 w 1717675"/>
              <a:gd name="connsiteY3828" fmla="*/ 391912 w 1717675"/>
              <a:gd name="connsiteX3829" fmla="*/ 391912 w 1717675"/>
              <a:gd name="connsiteY3829" fmla="*/ 391912 w 1717675"/>
              <a:gd name="connsiteX3830" fmla="*/ 391912 w 1717675"/>
              <a:gd name="connsiteY3830" fmla="*/ 391912 w 1717675"/>
              <a:gd name="connsiteX3831" fmla="*/ 391912 w 1717675"/>
              <a:gd name="connsiteY3831" fmla="*/ 391912 w 1717675"/>
              <a:gd name="connsiteX3832" fmla="*/ 391912 w 1717675"/>
              <a:gd name="connsiteY3832" fmla="*/ 391912 w 1717675"/>
              <a:gd name="connsiteX3833" fmla="*/ 391912 w 1717675"/>
              <a:gd name="connsiteY3833" fmla="*/ 391912 w 1717675"/>
              <a:gd name="connsiteX3834" fmla="*/ 391912 w 1717675"/>
              <a:gd name="connsiteY3834" fmla="*/ 391912 w 1717675"/>
              <a:gd name="connsiteX3835" fmla="*/ 391912 w 1717675"/>
              <a:gd name="connsiteY3835" fmla="*/ 391912 w 1717675"/>
              <a:gd name="connsiteX3836" fmla="*/ 391912 w 1717675"/>
              <a:gd name="connsiteY3836" fmla="*/ 391912 w 1717675"/>
              <a:gd name="connsiteX3837" fmla="*/ 391912 w 1717675"/>
              <a:gd name="connsiteY3837" fmla="*/ 391912 w 1717675"/>
              <a:gd name="connsiteX3838" fmla="*/ 391912 w 1717675"/>
              <a:gd name="connsiteY3838" fmla="*/ 391912 w 1717675"/>
              <a:gd name="connsiteX3839" fmla="*/ 391912 w 1717675"/>
              <a:gd name="connsiteY3839" fmla="*/ 391912 w 1717675"/>
              <a:gd name="connsiteX3840" fmla="*/ 391912 w 1717675"/>
              <a:gd name="connsiteY3840" fmla="*/ 391912 w 1717675"/>
              <a:gd name="connsiteX3841" fmla="*/ 391912 w 1717675"/>
              <a:gd name="connsiteY3841" fmla="*/ 391912 w 1717675"/>
              <a:gd name="connsiteX3842" fmla="*/ 391912 w 1717675"/>
              <a:gd name="connsiteY3842" fmla="*/ 391912 w 1717675"/>
              <a:gd name="connsiteX3843" fmla="*/ 391912 w 1717675"/>
              <a:gd name="connsiteY3843" fmla="*/ 391912 w 1717675"/>
              <a:gd name="connsiteX3844" fmla="*/ 391912 w 1717675"/>
              <a:gd name="connsiteY3844" fmla="*/ 391912 w 1717675"/>
              <a:gd name="connsiteX3845" fmla="*/ 391912 w 1717675"/>
              <a:gd name="connsiteY3845" fmla="*/ 391912 w 1717675"/>
              <a:gd name="connsiteX3846" fmla="*/ 391912 w 1717675"/>
              <a:gd name="connsiteY3846" fmla="*/ 391912 w 1717675"/>
              <a:gd name="connsiteX3847" fmla="*/ 391912 w 1717675"/>
              <a:gd name="connsiteY3847" fmla="*/ 391912 w 1717675"/>
              <a:gd name="connsiteX3848" fmla="*/ 391912 w 1717675"/>
              <a:gd name="connsiteY3848" fmla="*/ 391912 w 1717675"/>
              <a:gd name="connsiteX3849" fmla="*/ 391912 w 1717675"/>
              <a:gd name="connsiteY3849" fmla="*/ 391912 w 1717675"/>
              <a:gd name="connsiteX3850" fmla="*/ 391912 w 1717675"/>
              <a:gd name="connsiteY3850" fmla="*/ 391912 w 1717675"/>
              <a:gd name="connsiteX3851" fmla="*/ 391912 w 1717675"/>
              <a:gd name="connsiteY3851" fmla="*/ 391912 w 1717675"/>
              <a:gd name="connsiteX3852" fmla="*/ 391912 w 1717675"/>
              <a:gd name="connsiteY3852" fmla="*/ 391912 w 1717675"/>
              <a:gd name="connsiteX3853" fmla="*/ 391912 w 1717675"/>
              <a:gd name="connsiteY3853" fmla="*/ 391912 w 1717675"/>
              <a:gd name="connsiteX3854" fmla="*/ 391912 w 1717675"/>
              <a:gd name="connsiteY3854" fmla="*/ 391912 w 1717675"/>
              <a:gd name="connsiteX3855" fmla="*/ 391912 w 1717675"/>
              <a:gd name="connsiteY3855" fmla="*/ 391912 w 1717675"/>
              <a:gd name="connsiteX3856" fmla="*/ 391912 w 1717675"/>
              <a:gd name="connsiteY3856" fmla="*/ 391912 w 1717675"/>
              <a:gd name="connsiteX3857" fmla="*/ 391912 w 1717675"/>
              <a:gd name="connsiteY3857" fmla="*/ 391912 w 1717675"/>
              <a:gd name="connsiteX3858" fmla="*/ 391912 w 1717675"/>
              <a:gd name="connsiteY3858" fmla="*/ 391912 w 1717675"/>
              <a:gd name="connsiteX3859" fmla="*/ 391912 w 1717675"/>
              <a:gd name="connsiteY3859" fmla="*/ 391912 w 1717675"/>
              <a:gd name="connsiteX3860" fmla="*/ 391912 w 1717675"/>
              <a:gd name="connsiteY3860" fmla="*/ 391912 w 1717675"/>
              <a:gd name="connsiteX3861" fmla="*/ 391912 w 1717675"/>
              <a:gd name="connsiteY3861" fmla="*/ 391912 w 1717675"/>
              <a:gd name="connsiteX3862" fmla="*/ 391912 w 1717675"/>
              <a:gd name="connsiteY3862" fmla="*/ 391912 w 1717675"/>
              <a:gd name="connsiteX3863" fmla="*/ 391912 w 1717675"/>
              <a:gd name="connsiteY3863" fmla="*/ 391912 w 1717675"/>
              <a:gd name="connsiteX3864" fmla="*/ 391912 w 1717675"/>
              <a:gd name="connsiteY3864" fmla="*/ 391912 w 1717675"/>
              <a:gd name="connsiteX3865" fmla="*/ 391912 w 1717675"/>
              <a:gd name="connsiteY3865" fmla="*/ 391912 w 1717675"/>
              <a:gd name="connsiteX3866" fmla="*/ 391912 w 1717675"/>
              <a:gd name="connsiteY3866" fmla="*/ 391912 w 1717675"/>
              <a:gd name="connsiteX3867" fmla="*/ 391912 w 1717675"/>
              <a:gd name="connsiteY3867" fmla="*/ 391912 w 1717675"/>
              <a:gd name="connsiteX3868" fmla="*/ 391912 w 1717675"/>
              <a:gd name="connsiteY3868" fmla="*/ 391912 w 1717675"/>
              <a:gd name="connsiteX3869" fmla="*/ 391912 w 1717675"/>
              <a:gd name="connsiteY3869" fmla="*/ 391912 w 1717675"/>
              <a:gd name="connsiteX3870" fmla="*/ 391912 w 1717675"/>
              <a:gd name="connsiteY3870" fmla="*/ 391912 w 1717675"/>
              <a:gd name="connsiteX3871" fmla="*/ 391912 w 1717675"/>
              <a:gd name="connsiteY3871" fmla="*/ 391912 w 1717675"/>
              <a:gd name="connsiteX3872" fmla="*/ 391912 w 1717675"/>
              <a:gd name="connsiteY3872" fmla="*/ 391912 w 1717675"/>
              <a:gd name="connsiteX3873" fmla="*/ 391912 w 1717675"/>
              <a:gd name="connsiteY3873" fmla="*/ 391912 w 1717675"/>
              <a:gd name="connsiteX3874" fmla="*/ 391912 w 1717675"/>
              <a:gd name="connsiteY3874" fmla="*/ 391912 w 1717675"/>
              <a:gd name="connsiteX3875" fmla="*/ 391912 w 1717675"/>
              <a:gd name="connsiteY3875" fmla="*/ 391912 w 1717675"/>
              <a:gd name="connsiteX3876" fmla="*/ 391912 w 1717675"/>
              <a:gd name="connsiteY3876" fmla="*/ 391912 w 1717675"/>
              <a:gd name="connsiteX3877" fmla="*/ 391912 w 1717675"/>
              <a:gd name="connsiteY3877" fmla="*/ 391912 w 1717675"/>
              <a:gd name="connsiteX3878" fmla="*/ 391912 w 1717675"/>
              <a:gd name="connsiteY3878" fmla="*/ 391912 w 1717675"/>
              <a:gd name="connsiteX3879" fmla="*/ 391912 w 1717675"/>
              <a:gd name="connsiteY3879" fmla="*/ 391912 w 1717675"/>
              <a:gd name="connsiteX3880" fmla="*/ 391912 w 1717675"/>
              <a:gd name="connsiteY3880" fmla="*/ 391912 w 1717675"/>
              <a:gd name="connsiteX3881" fmla="*/ 391912 w 1717675"/>
              <a:gd name="connsiteY3881" fmla="*/ 391912 w 1717675"/>
              <a:gd name="connsiteX3882" fmla="*/ 391912 w 1717675"/>
              <a:gd name="connsiteY3882" fmla="*/ 391912 w 1717675"/>
              <a:gd name="connsiteX3883" fmla="*/ 391912 w 1717675"/>
              <a:gd name="connsiteY3883" fmla="*/ 391912 w 1717675"/>
              <a:gd name="connsiteX3884" fmla="*/ 391912 w 1717675"/>
              <a:gd name="connsiteY3884" fmla="*/ 391912 w 1717675"/>
              <a:gd name="connsiteX3885" fmla="*/ 391912 w 1717675"/>
              <a:gd name="connsiteY3885" fmla="*/ 391912 w 1717675"/>
              <a:gd name="connsiteX3886" fmla="*/ 391912 w 1717675"/>
              <a:gd name="connsiteY3886" fmla="*/ 391912 w 1717675"/>
              <a:gd name="connsiteX3887" fmla="*/ 391912 w 1717675"/>
              <a:gd name="connsiteY3887" fmla="*/ 391912 w 1717675"/>
              <a:gd name="connsiteX3888" fmla="*/ 391912 w 1717675"/>
              <a:gd name="connsiteY3888" fmla="*/ 391912 w 1717675"/>
              <a:gd name="connsiteX3889" fmla="*/ 391912 w 1717675"/>
              <a:gd name="connsiteY3889" fmla="*/ 391912 w 1717675"/>
              <a:gd name="connsiteX3890" fmla="*/ 391912 w 1717675"/>
              <a:gd name="connsiteY3890" fmla="*/ 391912 w 1717675"/>
              <a:gd name="connsiteX3891" fmla="*/ 391912 w 1717675"/>
              <a:gd name="connsiteY3891" fmla="*/ 391912 w 1717675"/>
              <a:gd name="connsiteX3892" fmla="*/ 391912 w 1717675"/>
              <a:gd name="connsiteY3892" fmla="*/ 391912 w 1717675"/>
              <a:gd name="connsiteX3893" fmla="*/ 391912 w 1717675"/>
              <a:gd name="connsiteY3893" fmla="*/ 391912 w 1717675"/>
              <a:gd name="connsiteX3894" fmla="*/ 391912 w 1717675"/>
              <a:gd name="connsiteY3894" fmla="*/ 391912 w 1717675"/>
              <a:gd name="connsiteX3895" fmla="*/ 391912 w 1717675"/>
              <a:gd name="connsiteY3895" fmla="*/ 391912 w 1717675"/>
              <a:gd name="connsiteX3896" fmla="*/ 391912 w 1717675"/>
              <a:gd name="connsiteY3896" fmla="*/ 391912 w 1717675"/>
              <a:gd name="connsiteX3897" fmla="*/ 391912 w 1717675"/>
              <a:gd name="connsiteY3897" fmla="*/ 391912 w 1717675"/>
              <a:gd name="connsiteX3898" fmla="*/ 391912 w 1717675"/>
              <a:gd name="connsiteY3898" fmla="*/ 391912 w 1717675"/>
              <a:gd name="connsiteX3899" fmla="*/ 391912 w 1717675"/>
              <a:gd name="connsiteY3899" fmla="*/ 391912 w 1717675"/>
              <a:gd name="connsiteX3900" fmla="*/ 391912 w 1717675"/>
              <a:gd name="connsiteY3900" fmla="*/ 391912 w 1717675"/>
              <a:gd name="connsiteX3901" fmla="*/ 391912 w 1717675"/>
              <a:gd name="connsiteY3901" fmla="*/ 391912 w 1717675"/>
              <a:gd name="connsiteX3902" fmla="*/ 391912 w 1717675"/>
              <a:gd name="connsiteY3902" fmla="*/ 391912 w 1717675"/>
              <a:gd name="connsiteX3903" fmla="*/ 391912 w 1717675"/>
              <a:gd name="connsiteY3903" fmla="*/ 391912 w 1717675"/>
              <a:gd name="connsiteX3904" fmla="*/ 391912 w 1717675"/>
              <a:gd name="connsiteY3904" fmla="*/ 391912 w 1717675"/>
              <a:gd name="connsiteX3905" fmla="*/ 391912 w 1717675"/>
              <a:gd name="connsiteY3905" fmla="*/ 391912 w 1717675"/>
              <a:gd name="connsiteX3906" fmla="*/ 391912 w 1717675"/>
              <a:gd name="connsiteY3906" fmla="*/ 391912 w 1717675"/>
              <a:gd name="connsiteX3907" fmla="*/ 391912 w 1717675"/>
              <a:gd name="connsiteY3907" fmla="*/ 391912 w 1717675"/>
              <a:gd name="connsiteX3908" fmla="*/ 391912 w 1717675"/>
              <a:gd name="connsiteY3908" fmla="*/ 391912 w 1717675"/>
              <a:gd name="connsiteX3909" fmla="*/ 391912 w 1717675"/>
              <a:gd name="connsiteY3909" fmla="*/ 391912 w 1717675"/>
              <a:gd name="connsiteX3910" fmla="*/ 391912 w 1717675"/>
              <a:gd name="connsiteY3910" fmla="*/ 391912 w 1717675"/>
              <a:gd name="connsiteX3911" fmla="*/ 391912 w 1717675"/>
              <a:gd name="connsiteY3911" fmla="*/ 391912 w 1717675"/>
              <a:gd name="connsiteX3912" fmla="*/ 391912 w 1717675"/>
              <a:gd name="connsiteY3912" fmla="*/ 391912 w 1717675"/>
              <a:gd name="connsiteX3913" fmla="*/ 391912 w 1717675"/>
              <a:gd name="connsiteY3913" fmla="*/ 391912 w 1717675"/>
              <a:gd name="connsiteX3914" fmla="*/ 391912 w 1717675"/>
              <a:gd name="connsiteY3914" fmla="*/ 391912 w 1717675"/>
              <a:gd name="connsiteX3915" fmla="*/ 391912 w 1717675"/>
              <a:gd name="connsiteY3915" fmla="*/ 391912 w 1717675"/>
              <a:gd name="connsiteX3916" fmla="*/ 391912 w 1717675"/>
              <a:gd name="connsiteY3916" fmla="*/ 391912 w 1717675"/>
              <a:gd name="connsiteX3917" fmla="*/ 391912 w 1717675"/>
              <a:gd name="connsiteY3917" fmla="*/ 391912 w 1717675"/>
              <a:gd name="connsiteX3918" fmla="*/ 391912 w 1717675"/>
              <a:gd name="connsiteY3918" fmla="*/ 391912 w 1717675"/>
              <a:gd name="connsiteX3919" fmla="*/ 391912 w 1717675"/>
              <a:gd name="connsiteY3919" fmla="*/ 391912 w 1717675"/>
              <a:gd name="connsiteX3920" fmla="*/ 391912 w 1717675"/>
              <a:gd name="connsiteY3920" fmla="*/ 391912 w 1717675"/>
              <a:gd name="connsiteX3921" fmla="*/ 391912 w 1717675"/>
              <a:gd name="connsiteY3921" fmla="*/ 391912 w 1717675"/>
              <a:gd name="connsiteX3922" fmla="*/ 391912 w 1717675"/>
              <a:gd name="connsiteY3922" fmla="*/ 391912 w 1717675"/>
              <a:gd name="connsiteX3923" fmla="*/ 391912 w 1717675"/>
              <a:gd name="connsiteY3923" fmla="*/ 391912 w 1717675"/>
              <a:gd name="connsiteX3924" fmla="*/ 391912 w 1717675"/>
              <a:gd name="connsiteY3924" fmla="*/ 391912 w 1717675"/>
              <a:gd name="connsiteX3925" fmla="*/ 391912 w 1717675"/>
              <a:gd name="connsiteY3925" fmla="*/ 391912 w 1717675"/>
              <a:gd name="connsiteX3926" fmla="*/ 391912 w 1717675"/>
              <a:gd name="connsiteY3926" fmla="*/ 391912 w 1717675"/>
              <a:gd name="connsiteX3927" fmla="*/ 391912 w 1717675"/>
              <a:gd name="connsiteY3927" fmla="*/ 391912 w 1717675"/>
              <a:gd name="connsiteX3928" fmla="*/ 391912 w 1717675"/>
              <a:gd name="connsiteY3928" fmla="*/ 391912 w 1717675"/>
              <a:gd name="connsiteX3929" fmla="*/ 391912 w 1717675"/>
              <a:gd name="connsiteY3929" fmla="*/ 391912 w 1717675"/>
              <a:gd name="connsiteX3930" fmla="*/ 391912 w 1717675"/>
              <a:gd name="connsiteY3930" fmla="*/ 391912 w 1717675"/>
              <a:gd name="connsiteX3931" fmla="*/ 391912 w 1717675"/>
              <a:gd name="connsiteY3931" fmla="*/ 391912 w 1717675"/>
              <a:gd name="connsiteX3932" fmla="*/ 391912 w 1717675"/>
              <a:gd name="connsiteY3932" fmla="*/ 391912 w 1717675"/>
              <a:gd name="connsiteX3933" fmla="*/ 391912 w 1717675"/>
              <a:gd name="connsiteY3933" fmla="*/ 391912 w 1717675"/>
              <a:gd name="connsiteX3934" fmla="*/ 391912 w 1717675"/>
              <a:gd name="connsiteY3934" fmla="*/ 391912 w 1717675"/>
              <a:gd name="connsiteX3935" fmla="*/ 391912 w 1717675"/>
              <a:gd name="connsiteY3935" fmla="*/ 391912 w 1717675"/>
              <a:gd name="connsiteX3936" fmla="*/ 391912 w 1717675"/>
              <a:gd name="connsiteY3936" fmla="*/ 391912 w 1717675"/>
              <a:gd name="connsiteX3937" fmla="*/ 391912 w 1717675"/>
              <a:gd name="connsiteY3937" fmla="*/ 391912 w 1717675"/>
              <a:gd name="connsiteX3938" fmla="*/ 391912 w 1717675"/>
              <a:gd name="connsiteY3938" fmla="*/ 391912 w 1717675"/>
              <a:gd name="connsiteX3939" fmla="*/ 391912 w 1717675"/>
              <a:gd name="connsiteY3939" fmla="*/ 391912 w 1717675"/>
              <a:gd name="connsiteX3940" fmla="*/ 391912 w 1717675"/>
              <a:gd name="connsiteY3940" fmla="*/ 391912 w 1717675"/>
              <a:gd name="connsiteX3941" fmla="*/ 391912 w 1717675"/>
              <a:gd name="connsiteY3941" fmla="*/ 391912 w 1717675"/>
              <a:gd name="connsiteX3942" fmla="*/ 391912 w 1717675"/>
              <a:gd name="connsiteY3942" fmla="*/ 391912 w 1717675"/>
              <a:gd name="connsiteX3943" fmla="*/ 391912 w 1717675"/>
              <a:gd name="connsiteY3943" fmla="*/ 391912 w 1717675"/>
              <a:gd name="connsiteX3944" fmla="*/ 391912 w 1717675"/>
              <a:gd name="connsiteY3944" fmla="*/ 391912 w 1717675"/>
              <a:gd name="connsiteX3945" fmla="*/ 391912 w 1717675"/>
              <a:gd name="connsiteY3945" fmla="*/ 391912 w 1717675"/>
              <a:gd name="connsiteX3946" fmla="*/ 391912 w 1717675"/>
              <a:gd name="connsiteY3946" fmla="*/ 391912 w 1717675"/>
              <a:gd name="connsiteX3947" fmla="*/ 391912 w 1717675"/>
              <a:gd name="connsiteY3947" fmla="*/ 391912 w 1717675"/>
              <a:gd name="connsiteX3948" fmla="*/ 391912 w 1717675"/>
              <a:gd name="connsiteY3948" fmla="*/ 391912 w 1717675"/>
              <a:gd name="connsiteX3949" fmla="*/ 391912 w 1717675"/>
              <a:gd name="connsiteY3949" fmla="*/ 391912 w 1717675"/>
              <a:gd name="connsiteX3950" fmla="*/ 391912 w 1717675"/>
              <a:gd name="connsiteY3950" fmla="*/ 391912 w 1717675"/>
              <a:gd name="connsiteX3951" fmla="*/ 391912 w 1717675"/>
              <a:gd name="connsiteY3951" fmla="*/ 391912 w 1717675"/>
              <a:gd name="connsiteX3952" fmla="*/ 391912 w 1717675"/>
              <a:gd name="connsiteY3952" fmla="*/ 391912 w 1717675"/>
              <a:gd name="connsiteX3953" fmla="*/ 391912 w 1717675"/>
              <a:gd name="connsiteY3953" fmla="*/ 391912 w 1717675"/>
              <a:gd name="connsiteX3954" fmla="*/ 391912 w 1717675"/>
              <a:gd name="connsiteY3954" fmla="*/ 391912 w 1717675"/>
              <a:gd name="connsiteX3955" fmla="*/ 391912 w 1717675"/>
              <a:gd name="connsiteY3955" fmla="*/ 391912 w 1717675"/>
              <a:gd name="connsiteX3956" fmla="*/ 391912 w 1717675"/>
              <a:gd name="connsiteY3956" fmla="*/ 391912 w 1717675"/>
              <a:gd name="connsiteX3957" fmla="*/ 391912 w 1717675"/>
              <a:gd name="connsiteY3957" fmla="*/ 391912 w 1717675"/>
              <a:gd name="connsiteX3958" fmla="*/ 391912 w 1717675"/>
              <a:gd name="connsiteY3958" fmla="*/ 391912 w 1717675"/>
              <a:gd name="connsiteX3959" fmla="*/ 391912 w 1717675"/>
              <a:gd name="connsiteY3959" fmla="*/ 391912 w 1717675"/>
              <a:gd name="connsiteX3960" fmla="*/ 391912 w 1717675"/>
              <a:gd name="connsiteY3960" fmla="*/ 391912 w 1717675"/>
              <a:gd name="connsiteX3961" fmla="*/ 391912 w 1717675"/>
              <a:gd name="connsiteY3961" fmla="*/ 391912 w 1717675"/>
              <a:gd name="connsiteX3962" fmla="*/ 391912 w 1717675"/>
              <a:gd name="connsiteY3962" fmla="*/ 391912 w 1717675"/>
              <a:gd name="connsiteX3963" fmla="*/ 391912 w 1717675"/>
              <a:gd name="connsiteY3963" fmla="*/ 391912 w 1717675"/>
              <a:gd name="connsiteX3964" fmla="*/ 391912 w 1717675"/>
              <a:gd name="connsiteY3964" fmla="*/ 391912 w 1717675"/>
              <a:gd name="connsiteX3965" fmla="*/ 391912 w 1717675"/>
              <a:gd name="connsiteY3965" fmla="*/ 391912 w 1717675"/>
              <a:gd name="connsiteX3966" fmla="*/ 391912 w 1717675"/>
              <a:gd name="connsiteY3966" fmla="*/ 391912 w 1717675"/>
              <a:gd name="connsiteX3967" fmla="*/ 391912 w 1717675"/>
              <a:gd name="connsiteY3967" fmla="*/ 391912 w 1717675"/>
              <a:gd name="connsiteX3968" fmla="*/ 391912 w 1717675"/>
              <a:gd name="connsiteY3968" fmla="*/ 391912 w 1717675"/>
              <a:gd name="connsiteX3969" fmla="*/ 391912 w 1717675"/>
              <a:gd name="connsiteY3969" fmla="*/ 391912 w 1717675"/>
              <a:gd name="connsiteX3970" fmla="*/ 391912 w 1717675"/>
              <a:gd name="connsiteY3970" fmla="*/ 391912 w 1717675"/>
              <a:gd name="connsiteX3971" fmla="*/ 391912 w 1717675"/>
              <a:gd name="connsiteY3971" fmla="*/ 391912 w 1717675"/>
              <a:gd name="connsiteX3972" fmla="*/ 391912 w 1717675"/>
              <a:gd name="connsiteY3972" fmla="*/ 391912 w 1717675"/>
              <a:gd name="connsiteX3973" fmla="*/ 391912 w 1717675"/>
              <a:gd name="connsiteY3973" fmla="*/ 391912 w 1717675"/>
              <a:gd name="connsiteX3974" fmla="*/ 391912 w 1717675"/>
              <a:gd name="connsiteY3974" fmla="*/ 391912 w 1717675"/>
              <a:gd name="connsiteX3975" fmla="*/ 391912 w 1717675"/>
              <a:gd name="connsiteY3975" fmla="*/ 391912 w 1717675"/>
              <a:gd name="connsiteX3976" fmla="*/ 391912 w 1717675"/>
              <a:gd name="connsiteY3976" fmla="*/ 391912 w 1717675"/>
              <a:gd name="connsiteX3977" fmla="*/ 391912 w 1717675"/>
              <a:gd name="connsiteY3977" fmla="*/ 391912 w 1717675"/>
              <a:gd name="connsiteX3978" fmla="*/ 391912 w 1717675"/>
              <a:gd name="connsiteY3978" fmla="*/ 391912 w 1717675"/>
              <a:gd name="connsiteX3979" fmla="*/ 391912 w 1717675"/>
              <a:gd name="connsiteY3979" fmla="*/ 391912 w 1717675"/>
              <a:gd name="connsiteX3980" fmla="*/ 391912 w 1717675"/>
              <a:gd name="connsiteY3980" fmla="*/ 391912 w 1717675"/>
              <a:gd name="connsiteX3981" fmla="*/ 391912 w 1717675"/>
              <a:gd name="connsiteY3981" fmla="*/ 391912 w 1717675"/>
              <a:gd name="connsiteX3982" fmla="*/ 391912 w 1717675"/>
              <a:gd name="connsiteY3982" fmla="*/ 391912 w 1717675"/>
              <a:gd name="connsiteX3983" fmla="*/ 391912 w 1717675"/>
              <a:gd name="connsiteY3983" fmla="*/ 391912 w 1717675"/>
              <a:gd name="connsiteX3984" fmla="*/ 391912 w 1717675"/>
              <a:gd name="connsiteY3984" fmla="*/ 391912 w 1717675"/>
              <a:gd name="connsiteX3985" fmla="*/ 391912 w 1717675"/>
              <a:gd name="connsiteY3985" fmla="*/ 391912 w 1717675"/>
              <a:gd name="connsiteX3986" fmla="*/ 391912 w 1717675"/>
              <a:gd name="connsiteY3986" fmla="*/ 391912 w 1717675"/>
              <a:gd name="connsiteX3987" fmla="*/ 391912 w 1717675"/>
              <a:gd name="connsiteY3987" fmla="*/ 391912 w 1717675"/>
              <a:gd name="connsiteX3988" fmla="*/ 391912 w 1717675"/>
              <a:gd name="connsiteY3988" fmla="*/ 391912 w 1717675"/>
              <a:gd name="connsiteX3989" fmla="*/ 391912 w 1717675"/>
              <a:gd name="connsiteY3989" fmla="*/ 391912 w 1717675"/>
              <a:gd name="connsiteX3990" fmla="*/ 391912 w 1717675"/>
              <a:gd name="connsiteY3990" fmla="*/ 391912 w 1717675"/>
              <a:gd name="connsiteX3991" fmla="*/ 391912 w 1717675"/>
              <a:gd name="connsiteY3991" fmla="*/ 391912 w 1717675"/>
              <a:gd name="connsiteX3992" fmla="*/ 391912 w 1717675"/>
              <a:gd name="connsiteY3992" fmla="*/ 391912 w 1717675"/>
              <a:gd name="connsiteX3993" fmla="*/ 391912 w 1717675"/>
              <a:gd name="connsiteY3993" fmla="*/ 391912 w 1717675"/>
              <a:gd name="connsiteX3994" fmla="*/ 391912 w 1717675"/>
              <a:gd name="connsiteY3994" fmla="*/ 391912 w 1717675"/>
              <a:gd name="connsiteX3995" fmla="*/ 391912 w 1717675"/>
              <a:gd name="connsiteY3995" fmla="*/ 391912 w 1717675"/>
              <a:gd name="connsiteX3996" fmla="*/ 391912 w 1717675"/>
              <a:gd name="connsiteY3996" fmla="*/ 391912 w 1717675"/>
              <a:gd name="connsiteX3997" fmla="*/ 391912 w 1717675"/>
              <a:gd name="connsiteY3997" fmla="*/ 391912 w 1717675"/>
              <a:gd name="connsiteX3998" fmla="*/ 391912 w 1717675"/>
              <a:gd name="connsiteY3998" fmla="*/ 391912 w 1717675"/>
              <a:gd name="connsiteX3999" fmla="*/ 391912 w 1717675"/>
              <a:gd name="connsiteY3999" fmla="*/ 391912 w 1717675"/>
              <a:gd name="connsiteX4000" fmla="*/ 391912 w 1717675"/>
              <a:gd name="connsiteY4000" fmla="*/ 391912 w 1717675"/>
              <a:gd name="connsiteX4001" fmla="*/ 391912 w 1717675"/>
              <a:gd name="connsiteY4001" fmla="*/ 391912 w 1717675"/>
              <a:gd name="connsiteX4002" fmla="*/ 391912 w 1717675"/>
              <a:gd name="connsiteY4002" fmla="*/ 391912 w 1717675"/>
              <a:gd name="connsiteX4003" fmla="*/ 391912 w 1717675"/>
              <a:gd name="connsiteY4003" fmla="*/ 391912 w 1717675"/>
              <a:gd name="connsiteX4004" fmla="*/ 391912 w 1717675"/>
              <a:gd name="connsiteY4004" fmla="*/ 391912 w 1717675"/>
              <a:gd name="connsiteX4005" fmla="*/ 391912 w 1717675"/>
              <a:gd name="connsiteY4005" fmla="*/ 391912 w 1717675"/>
              <a:gd name="connsiteX4006" fmla="*/ 391912 w 1717675"/>
              <a:gd name="connsiteY4006" fmla="*/ 391912 w 1717675"/>
              <a:gd name="connsiteX4007" fmla="*/ 391912 w 1717675"/>
              <a:gd name="connsiteY4007" fmla="*/ 391912 w 1717675"/>
              <a:gd name="connsiteX4008" fmla="*/ 391912 w 1717675"/>
              <a:gd name="connsiteY4008" fmla="*/ 391912 w 1717675"/>
              <a:gd name="connsiteX4009" fmla="*/ 391912 w 1717675"/>
              <a:gd name="connsiteY4009" fmla="*/ 391912 w 1717675"/>
              <a:gd name="connsiteX4010" fmla="*/ 391912 w 1717675"/>
              <a:gd name="connsiteY4010" fmla="*/ 391912 w 1717675"/>
              <a:gd name="connsiteX4011" fmla="*/ 391912 w 1717675"/>
              <a:gd name="connsiteY4011" fmla="*/ 391912 w 1717675"/>
              <a:gd name="connsiteX4012" fmla="*/ 391912 w 1717675"/>
              <a:gd name="connsiteY4012" fmla="*/ 391912 w 1717675"/>
              <a:gd name="connsiteX4013" fmla="*/ 391912 w 1717675"/>
              <a:gd name="connsiteY4013" fmla="*/ 391912 w 1717675"/>
              <a:gd name="connsiteX4014" fmla="*/ 391912 w 1717675"/>
              <a:gd name="connsiteY4014" fmla="*/ 391912 w 1717675"/>
              <a:gd name="connsiteX4015" fmla="*/ 391912 w 1717675"/>
              <a:gd name="connsiteY4015" fmla="*/ 391912 w 1717675"/>
              <a:gd name="connsiteX4016" fmla="*/ 391912 w 1717675"/>
              <a:gd name="connsiteY4016" fmla="*/ 391912 w 1717675"/>
              <a:gd name="connsiteX4017" fmla="*/ 391912 w 1717675"/>
              <a:gd name="connsiteY4017" fmla="*/ 391912 w 1717675"/>
              <a:gd name="connsiteX4018" fmla="*/ 391912 w 1717675"/>
              <a:gd name="connsiteY4018" fmla="*/ 391912 w 1717675"/>
              <a:gd name="connsiteX4019" fmla="*/ 391912 w 1717675"/>
              <a:gd name="connsiteY4019" fmla="*/ 391912 w 1717675"/>
              <a:gd name="connsiteX4020" fmla="*/ 391912 w 1717675"/>
              <a:gd name="connsiteY4020" fmla="*/ 391912 w 1717675"/>
              <a:gd name="connsiteX4021" fmla="*/ 391912 w 1717675"/>
              <a:gd name="connsiteY4021" fmla="*/ 391912 w 1717675"/>
              <a:gd name="connsiteX4022" fmla="*/ 391912 w 1717675"/>
              <a:gd name="connsiteY4022" fmla="*/ 391912 w 1717675"/>
              <a:gd name="connsiteX4023" fmla="*/ 391912 w 1717675"/>
              <a:gd name="connsiteY4023" fmla="*/ 391912 w 1717675"/>
              <a:gd name="connsiteX4024" fmla="*/ 391912 w 1717675"/>
              <a:gd name="connsiteY4024" fmla="*/ 391912 w 1717675"/>
              <a:gd name="connsiteX4025" fmla="*/ 391912 w 1717675"/>
              <a:gd name="connsiteY4025" fmla="*/ 391912 w 1717675"/>
              <a:gd name="connsiteX4026" fmla="*/ 391912 w 1717675"/>
              <a:gd name="connsiteY4026" fmla="*/ 391912 w 1717675"/>
              <a:gd name="connsiteX4027" fmla="*/ 391912 w 1717675"/>
              <a:gd name="connsiteY4027" fmla="*/ 391912 w 1717675"/>
              <a:gd name="connsiteX4028" fmla="*/ 391912 w 1717675"/>
              <a:gd name="connsiteY4028" fmla="*/ 391912 w 1717675"/>
              <a:gd name="connsiteX4029" fmla="*/ 391912 w 1717675"/>
              <a:gd name="connsiteY4029" fmla="*/ 391912 w 1717675"/>
              <a:gd name="connsiteX4030" fmla="*/ 391912 w 1717675"/>
              <a:gd name="connsiteY4030" fmla="*/ 391912 w 1717675"/>
              <a:gd name="connsiteX4031" fmla="*/ 391912 w 1717675"/>
              <a:gd name="connsiteY4031" fmla="*/ 391912 w 1717675"/>
              <a:gd name="connsiteX4032" fmla="*/ 391912 w 1717675"/>
              <a:gd name="connsiteY4032" fmla="*/ 391912 w 1717675"/>
              <a:gd name="connsiteX4033" fmla="*/ 391912 w 1717675"/>
              <a:gd name="connsiteY4033" fmla="*/ 391912 w 1717675"/>
              <a:gd name="connsiteX4034" fmla="*/ 391912 w 1717675"/>
              <a:gd name="connsiteY4034" fmla="*/ 391912 w 1717675"/>
              <a:gd name="connsiteX4035" fmla="*/ 391912 w 1717675"/>
              <a:gd name="connsiteY4035" fmla="*/ 391912 w 1717675"/>
              <a:gd name="connsiteX4036" fmla="*/ 391912 w 1717675"/>
              <a:gd name="connsiteY4036" fmla="*/ 391912 w 1717675"/>
              <a:gd name="connsiteX4037" fmla="*/ 391912 w 1717675"/>
              <a:gd name="connsiteY4037" fmla="*/ 391912 w 1717675"/>
              <a:gd name="connsiteX4038" fmla="*/ 391912 w 1717675"/>
              <a:gd name="connsiteY4038" fmla="*/ 391912 w 1717675"/>
              <a:gd name="connsiteX4039" fmla="*/ 391912 w 1717675"/>
              <a:gd name="connsiteY4039" fmla="*/ 391912 w 1717675"/>
              <a:gd name="connsiteX4040" fmla="*/ 391912 w 1717675"/>
              <a:gd name="connsiteY4040" fmla="*/ 391912 w 1717675"/>
              <a:gd name="connsiteX4041" fmla="*/ 391912 w 1717675"/>
              <a:gd name="connsiteY4041" fmla="*/ 391912 w 1717675"/>
              <a:gd name="connsiteX4042" fmla="*/ 391912 w 1717675"/>
              <a:gd name="connsiteY4042" fmla="*/ 391912 w 1717675"/>
              <a:gd name="connsiteX4043" fmla="*/ 391912 w 1717675"/>
              <a:gd name="connsiteY4043" fmla="*/ 391912 w 1717675"/>
              <a:gd name="connsiteX4044" fmla="*/ 391912 w 1717675"/>
              <a:gd name="connsiteY4044" fmla="*/ 391912 w 1717675"/>
              <a:gd name="connsiteX4045" fmla="*/ 391912 w 1717675"/>
              <a:gd name="connsiteY4045" fmla="*/ 391912 w 1717675"/>
              <a:gd name="connsiteX4046" fmla="*/ 391912 w 1717675"/>
              <a:gd name="connsiteY4046" fmla="*/ 391912 w 1717675"/>
              <a:gd name="connsiteX4047" fmla="*/ 391912 w 1717675"/>
              <a:gd name="connsiteY4047" fmla="*/ 391912 w 1717675"/>
              <a:gd name="connsiteX4048" fmla="*/ 391912 w 1717675"/>
              <a:gd name="connsiteY4048" fmla="*/ 391912 w 1717675"/>
              <a:gd name="connsiteX4049" fmla="*/ 391912 w 1717675"/>
              <a:gd name="connsiteY4049" fmla="*/ 391912 w 1717675"/>
              <a:gd name="connsiteX4050" fmla="*/ 391912 w 1717675"/>
              <a:gd name="connsiteY4050" fmla="*/ 391912 w 1717675"/>
              <a:gd name="connsiteX4051" fmla="*/ 391912 w 1717675"/>
              <a:gd name="connsiteY4051" fmla="*/ 391912 w 1717675"/>
              <a:gd name="connsiteX4052" fmla="*/ 391912 w 1717675"/>
              <a:gd name="connsiteY4052" fmla="*/ 391912 w 1717675"/>
              <a:gd name="connsiteX4053" fmla="*/ 391912 w 1717675"/>
              <a:gd name="connsiteY4053" fmla="*/ 391912 w 1717675"/>
              <a:gd name="connsiteX4054" fmla="*/ 391912 w 1717675"/>
              <a:gd name="connsiteY4054" fmla="*/ 391912 w 1717675"/>
              <a:gd name="connsiteX4055" fmla="*/ 391912 w 1717675"/>
              <a:gd name="connsiteY4055" fmla="*/ 391912 w 1717675"/>
              <a:gd name="connsiteX4056" fmla="*/ 391912 w 1717675"/>
              <a:gd name="connsiteY4056" fmla="*/ 391912 w 1717675"/>
              <a:gd name="connsiteX4057" fmla="*/ 391912 w 1717675"/>
              <a:gd name="connsiteY4057" fmla="*/ 391912 w 1717675"/>
              <a:gd name="connsiteX4058" fmla="*/ 391912 w 1717675"/>
              <a:gd name="connsiteY4058" fmla="*/ 391912 w 1717675"/>
              <a:gd name="connsiteX4059" fmla="*/ 391912 w 1717675"/>
              <a:gd name="connsiteY4059" fmla="*/ 391912 w 1717675"/>
              <a:gd name="connsiteX4060" fmla="*/ 391912 w 1717675"/>
              <a:gd name="connsiteY4060" fmla="*/ 391912 w 1717675"/>
              <a:gd name="connsiteX4061" fmla="*/ 391912 w 1717675"/>
              <a:gd name="connsiteY4061" fmla="*/ 391912 w 1717675"/>
              <a:gd name="connsiteX4062" fmla="*/ 391912 w 1717675"/>
              <a:gd name="connsiteY4062" fmla="*/ 391912 w 1717675"/>
              <a:gd name="connsiteX4063" fmla="*/ 391912 w 1717675"/>
              <a:gd name="connsiteY4063" fmla="*/ 391912 w 1717675"/>
              <a:gd name="connsiteX4064" fmla="*/ 391912 w 1717675"/>
              <a:gd name="connsiteY4064" fmla="*/ 391912 w 1717675"/>
              <a:gd name="connsiteX4065" fmla="*/ 391912 w 1717675"/>
              <a:gd name="connsiteY4065" fmla="*/ 391912 w 1717675"/>
              <a:gd name="connsiteX4066" fmla="*/ 391912 w 1717675"/>
              <a:gd name="connsiteY4066" fmla="*/ 391912 w 1717675"/>
              <a:gd name="connsiteX4067" fmla="*/ 391912 w 1717675"/>
              <a:gd name="connsiteY4067" fmla="*/ 391912 w 1717675"/>
              <a:gd name="connsiteX4068" fmla="*/ 391912 w 1717675"/>
              <a:gd name="connsiteY4068" fmla="*/ 391912 w 1717675"/>
              <a:gd name="connsiteX4069" fmla="*/ 391912 w 1717675"/>
              <a:gd name="connsiteY4069" fmla="*/ 391912 w 1717675"/>
              <a:gd name="connsiteX4070" fmla="*/ 391912 w 1717675"/>
              <a:gd name="connsiteY4070" fmla="*/ 391912 w 1717675"/>
              <a:gd name="connsiteX4071" fmla="*/ 391912 w 1717675"/>
              <a:gd name="connsiteY4071" fmla="*/ 391912 w 1717675"/>
              <a:gd name="connsiteX4072" fmla="*/ 391912 w 1717675"/>
              <a:gd name="connsiteY4072" fmla="*/ 391912 w 1717675"/>
              <a:gd name="connsiteX4073" fmla="*/ 391912 w 1717675"/>
              <a:gd name="connsiteY4073" fmla="*/ 391912 w 1717675"/>
              <a:gd name="connsiteX4074" fmla="*/ 391912 w 1717675"/>
              <a:gd name="connsiteY4074" fmla="*/ 391912 w 1717675"/>
              <a:gd name="connsiteX4075" fmla="*/ 391912 w 1717675"/>
              <a:gd name="connsiteY4075" fmla="*/ 391912 w 1717675"/>
              <a:gd name="connsiteX4076" fmla="*/ 391912 w 1717675"/>
              <a:gd name="connsiteY4076" fmla="*/ 391912 w 1717675"/>
              <a:gd name="connsiteX4077" fmla="*/ 391912 w 1717675"/>
              <a:gd name="connsiteY4077" fmla="*/ 391912 w 1717675"/>
              <a:gd name="connsiteX4078" fmla="*/ 391912 w 1717675"/>
              <a:gd name="connsiteY4078" fmla="*/ 391912 w 1717675"/>
              <a:gd name="connsiteX4079" fmla="*/ 391912 w 1717675"/>
              <a:gd name="connsiteY4079" fmla="*/ 391912 w 1717675"/>
              <a:gd name="connsiteX4080" fmla="*/ 391912 w 1717675"/>
              <a:gd name="connsiteY4080" fmla="*/ 391912 w 1717675"/>
              <a:gd name="connsiteX4081" fmla="*/ 391912 w 1717675"/>
              <a:gd name="connsiteY4081" fmla="*/ 391912 w 1717675"/>
              <a:gd name="connsiteX4082" fmla="*/ 391912 w 1717675"/>
              <a:gd name="connsiteY4082" fmla="*/ 391912 w 1717675"/>
              <a:gd name="connsiteX4083" fmla="*/ 391912 w 1717675"/>
              <a:gd name="connsiteY4083" fmla="*/ 391912 w 1717675"/>
              <a:gd name="connsiteX4084" fmla="*/ 391912 w 1717675"/>
              <a:gd name="connsiteY4084" fmla="*/ 391912 w 1717675"/>
              <a:gd name="connsiteX4085" fmla="*/ 391912 w 1717675"/>
              <a:gd name="connsiteY4085" fmla="*/ 391912 w 1717675"/>
              <a:gd name="connsiteX4086" fmla="*/ 391912 w 1717675"/>
              <a:gd name="connsiteY4086" fmla="*/ 391912 w 1717675"/>
              <a:gd name="connsiteX4087" fmla="*/ 391912 w 1717675"/>
              <a:gd name="connsiteY4087" fmla="*/ 391912 w 1717675"/>
              <a:gd name="connsiteX4088" fmla="*/ 391912 w 1717675"/>
              <a:gd name="connsiteY4088" fmla="*/ 391912 w 1717675"/>
              <a:gd name="connsiteX4089" fmla="*/ 391912 w 1717675"/>
              <a:gd name="connsiteY4089" fmla="*/ 391912 w 1717675"/>
              <a:gd name="connsiteX4090" fmla="*/ 391912 w 1717675"/>
              <a:gd name="connsiteY4090" fmla="*/ 391912 w 1717675"/>
              <a:gd name="connsiteX4091" fmla="*/ 391912 w 1717675"/>
              <a:gd name="connsiteY4091" fmla="*/ 391912 w 1717675"/>
              <a:gd name="connsiteX4092" fmla="*/ 391912 w 1717675"/>
              <a:gd name="connsiteY4092" fmla="*/ 391912 w 1717675"/>
              <a:gd name="connsiteX4093" fmla="*/ 391912 w 1717675"/>
              <a:gd name="connsiteY4093" fmla="*/ 391912 w 1717675"/>
              <a:gd name="connsiteX4094" fmla="*/ 391912 w 1717675"/>
              <a:gd name="connsiteY4094" fmla="*/ 391912 w 1717675"/>
              <a:gd name="connsiteX4095" fmla="*/ 391912 w 1717675"/>
              <a:gd name="connsiteY4095" fmla="*/ 391912 w 1717675"/>
              <a:gd name="connsiteX4096" fmla="*/ 391912 w 1717675"/>
              <a:gd name="connsiteY4096" fmla="*/ 391912 w 1717675"/>
              <a:gd name="connsiteX4097" fmla="*/ 391912 w 1717675"/>
              <a:gd name="connsiteY4097" fmla="*/ 391912 w 1717675"/>
              <a:gd name="connsiteX4098" fmla="*/ 391912 w 1717675"/>
              <a:gd name="connsiteY4098" fmla="*/ 391912 w 1717675"/>
              <a:gd name="connsiteX4099" fmla="*/ 391912 w 1717675"/>
              <a:gd name="connsiteY4099" fmla="*/ 391912 w 1717675"/>
              <a:gd name="connsiteX4100" fmla="*/ 391912 w 1717675"/>
              <a:gd name="connsiteY4100" fmla="*/ 391912 w 1717675"/>
              <a:gd name="connsiteX4101" fmla="*/ 391912 w 1717675"/>
              <a:gd name="connsiteY4101" fmla="*/ 391912 w 1717675"/>
              <a:gd name="connsiteX4102" fmla="*/ 391912 w 1717675"/>
              <a:gd name="connsiteY4102" fmla="*/ 391912 w 1717675"/>
              <a:gd name="connsiteX4103" fmla="*/ 391912 w 1717675"/>
              <a:gd name="connsiteY4103" fmla="*/ 391912 w 1717675"/>
              <a:gd name="connsiteX4104" fmla="*/ 391912 w 1717675"/>
              <a:gd name="connsiteY4104" fmla="*/ 391912 w 1717675"/>
              <a:gd name="connsiteX4105" fmla="*/ 391912 w 1717675"/>
              <a:gd name="connsiteY4105" fmla="*/ 391912 w 1717675"/>
              <a:gd name="connsiteX4106" fmla="*/ 391912 w 1717675"/>
              <a:gd name="connsiteY4106" fmla="*/ 391912 w 1717675"/>
              <a:gd name="connsiteX4107" fmla="*/ 391912 w 1717675"/>
              <a:gd name="connsiteY4107" fmla="*/ 391912 w 1717675"/>
              <a:gd name="connsiteX4108" fmla="*/ 391912 w 1717675"/>
              <a:gd name="connsiteY4108" fmla="*/ 391912 w 1717675"/>
              <a:gd name="connsiteX4109" fmla="*/ 391912 w 1717675"/>
              <a:gd name="connsiteY4109" fmla="*/ 391912 w 1717675"/>
              <a:gd name="connsiteX4110" fmla="*/ 391912 w 1717675"/>
              <a:gd name="connsiteY4110" fmla="*/ 391912 w 1717675"/>
              <a:gd name="connsiteX4111" fmla="*/ 391912 w 1717675"/>
              <a:gd name="connsiteY4111" fmla="*/ 391912 w 1717675"/>
              <a:gd name="connsiteX4112" fmla="*/ 391912 w 1717675"/>
              <a:gd name="connsiteY4112" fmla="*/ 391912 w 1717675"/>
              <a:gd name="connsiteX4113" fmla="*/ 391912 w 1717675"/>
              <a:gd name="connsiteY4113" fmla="*/ 391912 w 1717675"/>
              <a:gd name="connsiteX4114" fmla="*/ 391912 w 1717675"/>
              <a:gd name="connsiteY4114" fmla="*/ 391912 w 1717675"/>
              <a:gd name="connsiteX4115" fmla="*/ 391912 w 1717675"/>
              <a:gd name="connsiteY4115" fmla="*/ 391912 w 1717675"/>
              <a:gd name="connsiteX4116" fmla="*/ 391912 w 1717675"/>
              <a:gd name="connsiteY4116" fmla="*/ 391912 w 1717675"/>
              <a:gd name="connsiteX4117" fmla="*/ 391912 w 1717675"/>
              <a:gd name="connsiteY4117" fmla="*/ 391912 w 1717675"/>
              <a:gd name="connsiteX4118" fmla="*/ 391912 w 1717675"/>
              <a:gd name="connsiteY4118" fmla="*/ 391912 w 1717675"/>
              <a:gd name="connsiteX4119" fmla="*/ 391912 w 1717675"/>
              <a:gd name="connsiteY4119" fmla="*/ 391912 w 1717675"/>
              <a:gd name="connsiteX4120" fmla="*/ 391912 w 1717675"/>
              <a:gd name="connsiteY4120" fmla="*/ 391912 w 1717675"/>
              <a:gd name="connsiteX4121" fmla="*/ 391912 w 1717675"/>
              <a:gd name="connsiteY4121" fmla="*/ 391912 w 1717675"/>
              <a:gd name="connsiteX4122" fmla="*/ 391912 w 1717675"/>
              <a:gd name="connsiteY4122" fmla="*/ 391912 w 1717675"/>
              <a:gd name="connsiteX4123" fmla="*/ 391912 w 1717675"/>
              <a:gd name="connsiteY4123" fmla="*/ 391912 w 1717675"/>
              <a:gd name="connsiteX4124" fmla="*/ 391912 w 1717675"/>
              <a:gd name="connsiteY4124" fmla="*/ 391912 w 1717675"/>
              <a:gd name="connsiteX4125" fmla="*/ 391912 w 1717675"/>
              <a:gd name="connsiteY4125" fmla="*/ 391912 w 1717675"/>
              <a:gd name="connsiteX4126" fmla="*/ 391912 w 1717675"/>
              <a:gd name="connsiteY4126" fmla="*/ 391912 w 1717675"/>
              <a:gd name="connsiteX4127" fmla="*/ 391912 w 1717675"/>
              <a:gd name="connsiteY4127" fmla="*/ 391912 w 1717675"/>
              <a:gd name="connsiteX4128" fmla="*/ 391912 w 1717675"/>
              <a:gd name="connsiteY4128" fmla="*/ 391912 w 1717675"/>
              <a:gd name="connsiteX4129" fmla="*/ 391912 w 1717675"/>
              <a:gd name="connsiteY4129" fmla="*/ 391912 w 1717675"/>
              <a:gd name="connsiteX4130" fmla="*/ 391912 w 1717675"/>
              <a:gd name="connsiteY4130" fmla="*/ 391912 w 1717675"/>
              <a:gd name="connsiteX4131" fmla="*/ 391912 w 1717675"/>
              <a:gd name="connsiteY4131" fmla="*/ 391912 w 1717675"/>
              <a:gd name="connsiteX4132" fmla="*/ 391912 w 1717675"/>
              <a:gd name="connsiteY4132" fmla="*/ 391912 w 1717675"/>
              <a:gd name="connsiteX4133" fmla="*/ 391912 w 1717675"/>
              <a:gd name="connsiteY4133" fmla="*/ 391912 w 1717675"/>
              <a:gd name="connsiteX4134" fmla="*/ 391912 w 1717675"/>
              <a:gd name="connsiteY4134" fmla="*/ 391912 w 1717675"/>
              <a:gd name="connsiteX4135" fmla="*/ 391912 w 1717675"/>
              <a:gd name="connsiteY4135" fmla="*/ 391912 w 1717675"/>
              <a:gd name="connsiteX4136" fmla="*/ 391912 w 1717675"/>
              <a:gd name="connsiteY4136" fmla="*/ 391912 w 1717675"/>
              <a:gd name="connsiteX4137" fmla="*/ 391912 w 1717675"/>
              <a:gd name="connsiteY4137" fmla="*/ 391912 w 1717675"/>
              <a:gd name="connsiteX4138" fmla="*/ 391912 w 1717675"/>
              <a:gd name="connsiteY4138" fmla="*/ 391912 w 1717675"/>
              <a:gd name="connsiteX4139" fmla="*/ 391912 w 1717675"/>
              <a:gd name="connsiteY4139" fmla="*/ 391912 w 1717675"/>
              <a:gd name="connsiteX4140" fmla="*/ 391912 w 1717675"/>
              <a:gd name="connsiteY4140" fmla="*/ 391912 w 1717675"/>
              <a:gd name="connsiteX4141" fmla="*/ 391912 w 1717675"/>
              <a:gd name="connsiteY4141" fmla="*/ 391912 w 1717675"/>
              <a:gd name="connsiteX4142" fmla="*/ 391912 w 1717675"/>
              <a:gd name="connsiteY4142" fmla="*/ 391912 w 1717675"/>
              <a:gd name="connsiteX4143" fmla="*/ 391912 w 1717675"/>
              <a:gd name="connsiteY4143" fmla="*/ 391912 w 1717675"/>
              <a:gd name="connsiteX4144" fmla="*/ 391912 w 1717675"/>
              <a:gd name="connsiteY4144" fmla="*/ 391912 w 1717675"/>
              <a:gd name="connsiteX4145" fmla="*/ 391912 w 1717675"/>
              <a:gd name="connsiteY4145" fmla="*/ 391912 w 1717675"/>
              <a:gd name="connsiteX4146" fmla="*/ 391912 w 1717675"/>
              <a:gd name="connsiteY4146" fmla="*/ 391912 w 1717675"/>
              <a:gd name="connsiteX4147" fmla="*/ 391912 w 1717675"/>
              <a:gd name="connsiteY4147" fmla="*/ 391912 w 1717675"/>
              <a:gd name="connsiteX4148" fmla="*/ 391912 w 1717675"/>
              <a:gd name="connsiteY4148" fmla="*/ 391912 w 1717675"/>
              <a:gd name="connsiteX4149" fmla="*/ 391912 w 1717675"/>
              <a:gd name="connsiteY4149" fmla="*/ 391912 w 1717675"/>
              <a:gd name="connsiteX4150" fmla="*/ 391912 w 1717675"/>
              <a:gd name="connsiteY4150" fmla="*/ 391912 w 1717675"/>
              <a:gd name="connsiteX4151" fmla="*/ 391912 w 1717675"/>
              <a:gd name="connsiteY4151" fmla="*/ 391912 w 1717675"/>
              <a:gd name="connsiteX4152" fmla="*/ 391912 w 1717675"/>
              <a:gd name="connsiteY4152" fmla="*/ 391912 w 1717675"/>
              <a:gd name="connsiteX4153" fmla="*/ 391912 w 1717675"/>
              <a:gd name="connsiteY4153" fmla="*/ 391912 w 1717675"/>
              <a:gd name="connsiteX4154" fmla="*/ 391912 w 1717675"/>
              <a:gd name="connsiteY4154" fmla="*/ 391912 w 1717675"/>
              <a:gd name="connsiteX4155" fmla="*/ 391912 w 1717675"/>
              <a:gd name="connsiteY4155" fmla="*/ 391912 w 1717675"/>
              <a:gd name="connsiteX4156" fmla="*/ 391912 w 1717675"/>
              <a:gd name="connsiteY4156" fmla="*/ 391912 w 1717675"/>
              <a:gd name="connsiteX4157" fmla="*/ 391912 w 1717675"/>
              <a:gd name="connsiteY4157" fmla="*/ 391912 w 1717675"/>
              <a:gd name="connsiteX4158" fmla="*/ 391912 w 1717675"/>
              <a:gd name="connsiteY4158" fmla="*/ 391912 w 1717675"/>
              <a:gd name="connsiteX4159" fmla="*/ 391912 w 1717675"/>
              <a:gd name="connsiteY4159" fmla="*/ 391912 w 1717675"/>
              <a:gd name="connsiteX4160" fmla="*/ 391912 w 1717675"/>
              <a:gd name="connsiteY4160" fmla="*/ 391912 w 1717675"/>
              <a:gd name="connsiteX4161" fmla="*/ 391912 w 1717675"/>
              <a:gd name="connsiteY4161" fmla="*/ 391912 w 1717675"/>
              <a:gd name="connsiteX4162" fmla="*/ 391912 w 1717675"/>
              <a:gd name="connsiteY4162" fmla="*/ 391912 w 1717675"/>
              <a:gd name="connsiteX4163" fmla="*/ 391912 w 1717675"/>
              <a:gd name="connsiteY4163" fmla="*/ 391912 w 1717675"/>
              <a:gd name="connsiteX4164" fmla="*/ 391912 w 1717675"/>
              <a:gd name="connsiteY4164" fmla="*/ 391912 w 1717675"/>
              <a:gd name="connsiteX4165" fmla="*/ 391912 w 1717675"/>
              <a:gd name="connsiteY4165" fmla="*/ 391912 w 1717675"/>
              <a:gd name="connsiteX4166" fmla="*/ 391912 w 1717675"/>
              <a:gd name="connsiteY4166" fmla="*/ 391912 w 1717675"/>
              <a:gd name="connsiteX4167" fmla="*/ 391912 w 1717675"/>
              <a:gd name="connsiteY4167" fmla="*/ 391912 w 1717675"/>
              <a:gd name="connsiteX4168" fmla="*/ 391912 w 1717675"/>
              <a:gd name="connsiteY4168" fmla="*/ 391912 w 1717675"/>
              <a:gd name="connsiteX4169" fmla="*/ 391912 w 1717675"/>
              <a:gd name="connsiteY4169" fmla="*/ 391912 w 1717675"/>
              <a:gd name="connsiteX4170" fmla="*/ 391912 w 1717675"/>
              <a:gd name="connsiteY4170" fmla="*/ 391912 w 1717675"/>
              <a:gd name="connsiteX4171" fmla="*/ 391912 w 1717675"/>
              <a:gd name="connsiteY4171" fmla="*/ 391912 w 1717675"/>
              <a:gd name="connsiteX4172" fmla="*/ 391912 w 1717675"/>
              <a:gd name="connsiteY4172" fmla="*/ 391912 w 1717675"/>
              <a:gd name="connsiteX4173" fmla="*/ 391912 w 1717675"/>
              <a:gd name="connsiteY4173" fmla="*/ 391912 w 1717675"/>
              <a:gd name="connsiteX4174" fmla="*/ 391912 w 1717675"/>
              <a:gd name="connsiteY4174" fmla="*/ 391912 w 1717675"/>
              <a:gd name="connsiteX4175" fmla="*/ 391912 w 1717675"/>
              <a:gd name="connsiteY4175" fmla="*/ 391912 w 1717675"/>
              <a:gd name="connsiteX4176" fmla="*/ 391912 w 1717675"/>
              <a:gd name="connsiteY4176" fmla="*/ 391912 w 1717675"/>
              <a:gd name="connsiteX4177" fmla="*/ 391912 w 1717675"/>
              <a:gd name="connsiteY4177" fmla="*/ 391912 w 1717675"/>
              <a:gd name="connsiteX4178" fmla="*/ 391912 w 1717675"/>
              <a:gd name="connsiteY4178" fmla="*/ 391912 w 1717675"/>
              <a:gd name="connsiteX4179" fmla="*/ 391912 w 1717675"/>
              <a:gd name="connsiteY4179" fmla="*/ 391912 w 1717675"/>
              <a:gd name="connsiteX4180" fmla="*/ 391912 w 1717675"/>
              <a:gd name="connsiteY4180" fmla="*/ 391912 w 1717675"/>
              <a:gd name="connsiteX4181" fmla="*/ 391912 w 1717675"/>
              <a:gd name="connsiteY4181" fmla="*/ 391912 w 1717675"/>
              <a:gd name="connsiteX4182" fmla="*/ 391912 w 1717675"/>
              <a:gd name="connsiteY4182" fmla="*/ 391912 w 1717675"/>
              <a:gd name="connsiteX4183" fmla="*/ 391912 w 1717675"/>
              <a:gd name="connsiteY4183" fmla="*/ 391912 w 1717675"/>
              <a:gd name="connsiteX4184" fmla="*/ 391912 w 1717675"/>
              <a:gd name="connsiteY4184" fmla="*/ 391912 w 1717675"/>
              <a:gd name="connsiteX4185" fmla="*/ 391912 w 1717675"/>
              <a:gd name="connsiteY4185" fmla="*/ 391912 w 1717675"/>
              <a:gd name="connsiteX4186" fmla="*/ 391912 w 1717675"/>
              <a:gd name="connsiteY4186" fmla="*/ 391912 w 1717675"/>
              <a:gd name="connsiteX4187" fmla="*/ 391912 w 1717675"/>
              <a:gd name="connsiteY4187" fmla="*/ 391912 w 1717675"/>
              <a:gd name="connsiteX4188" fmla="*/ 391912 w 1717675"/>
              <a:gd name="connsiteY4188" fmla="*/ 391912 w 1717675"/>
              <a:gd name="connsiteX4189" fmla="*/ 391912 w 1717675"/>
              <a:gd name="connsiteY4189" fmla="*/ 391912 w 1717675"/>
              <a:gd name="connsiteX4190" fmla="*/ 391912 w 1717675"/>
              <a:gd name="connsiteY4190" fmla="*/ 391912 w 1717675"/>
              <a:gd name="connsiteX4191" fmla="*/ 391912 w 1717675"/>
              <a:gd name="connsiteY4191" fmla="*/ 391912 w 1717675"/>
              <a:gd name="connsiteX4192" fmla="*/ 391912 w 1717675"/>
              <a:gd name="connsiteY4192" fmla="*/ 391912 w 1717675"/>
              <a:gd name="connsiteX4193" fmla="*/ 391912 w 1717675"/>
              <a:gd name="connsiteY4193" fmla="*/ 391912 w 1717675"/>
              <a:gd name="connsiteX4194" fmla="*/ 391912 w 1717675"/>
              <a:gd name="connsiteY4194" fmla="*/ 391912 w 1717675"/>
              <a:gd name="connsiteX4195" fmla="*/ 391912 w 1717675"/>
              <a:gd name="connsiteY4195" fmla="*/ 391912 w 1717675"/>
              <a:gd name="connsiteX4196" fmla="*/ 391912 w 1717675"/>
              <a:gd name="connsiteY4196" fmla="*/ 391912 w 1717675"/>
              <a:gd name="connsiteX4197" fmla="*/ 391912 w 1717675"/>
              <a:gd name="connsiteY4197" fmla="*/ 391912 w 1717675"/>
              <a:gd name="connsiteX4198" fmla="*/ 391912 w 1717675"/>
              <a:gd name="connsiteY4198" fmla="*/ 391912 w 1717675"/>
              <a:gd name="connsiteX4199" fmla="*/ 391912 w 1717675"/>
              <a:gd name="connsiteY4199" fmla="*/ 391912 w 1717675"/>
              <a:gd name="connsiteX4200" fmla="*/ 391912 w 1717675"/>
              <a:gd name="connsiteY4200" fmla="*/ 391912 w 1717675"/>
              <a:gd name="connsiteX4201" fmla="*/ 391912 w 1717675"/>
              <a:gd name="connsiteY4201" fmla="*/ 391912 w 1717675"/>
              <a:gd name="connsiteX4202" fmla="*/ 391912 w 1717675"/>
              <a:gd name="connsiteY4202" fmla="*/ 391912 w 1717675"/>
              <a:gd name="connsiteX4203" fmla="*/ 391912 w 1717675"/>
              <a:gd name="connsiteY4203" fmla="*/ 391912 w 1717675"/>
              <a:gd name="connsiteX4204" fmla="*/ 391912 w 1717675"/>
              <a:gd name="connsiteY4204" fmla="*/ 391912 w 1717675"/>
              <a:gd name="connsiteX4205" fmla="*/ 391912 w 1717675"/>
              <a:gd name="connsiteY4205" fmla="*/ 391912 w 1717675"/>
              <a:gd name="connsiteX4206" fmla="*/ 391912 w 1717675"/>
              <a:gd name="connsiteY4206" fmla="*/ 391912 w 1717675"/>
              <a:gd name="connsiteX4207" fmla="*/ 391912 w 1717675"/>
              <a:gd name="connsiteY4207" fmla="*/ 391912 w 1717675"/>
              <a:gd name="connsiteX4208" fmla="*/ 391912 w 1717675"/>
              <a:gd name="connsiteY4208" fmla="*/ 391912 w 1717675"/>
              <a:gd name="connsiteX4209" fmla="*/ 391912 w 1717675"/>
              <a:gd name="connsiteY4209" fmla="*/ 391912 w 1717675"/>
              <a:gd name="connsiteX4210" fmla="*/ 391912 w 1717675"/>
              <a:gd name="connsiteY4210" fmla="*/ 391912 w 1717675"/>
              <a:gd name="connsiteX4211" fmla="*/ 391912 w 1717675"/>
              <a:gd name="connsiteY4211" fmla="*/ 391912 w 1717675"/>
              <a:gd name="connsiteX4212" fmla="*/ 391912 w 1717675"/>
              <a:gd name="connsiteY4212" fmla="*/ 391912 w 1717675"/>
              <a:gd name="connsiteX4213" fmla="*/ 391912 w 1717675"/>
              <a:gd name="connsiteY4213" fmla="*/ 391912 w 1717675"/>
              <a:gd name="connsiteX4214" fmla="*/ 391912 w 1717675"/>
              <a:gd name="connsiteY4214" fmla="*/ 391912 w 1717675"/>
              <a:gd name="connsiteX4215" fmla="*/ 391912 w 1717675"/>
              <a:gd name="connsiteY4215" fmla="*/ 391912 w 1717675"/>
              <a:gd name="connsiteX4216" fmla="*/ 391912 w 1717675"/>
              <a:gd name="connsiteY4216" fmla="*/ 391912 w 1717675"/>
              <a:gd name="connsiteX4217" fmla="*/ 391912 w 1717675"/>
              <a:gd name="connsiteY4217" fmla="*/ 391912 w 1717675"/>
              <a:gd name="connsiteX4218" fmla="*/ 391912 w 1717675"/>
              <a:gd name="connsiteY4218" fmla="*/ 391912 w 1717675"/>
              <a:gd name="connsiteX4219" fmla="*/ 391912 w 1717675"/>
              <a:gd name="connsiteY4219" fmla="*/ 391912 w 1717675"/>
              <a:gd name="connsiteX4220" fmla="*/ 391912 w 1717675"/>
              <a:gd name="connsiteY4220" fmla="*/ 391912 w 1717675"/>
              <a:gd name="connsiteX4221" fmla="*/ 391912 w 1717675"/>
              <a:gd name="connsiteY4221" fmla="*/ 391912 w 1717675"/>
              <a:gd name="connsiteX4222" fmla="*/ 391912 w 1717675"/>
              <a:gd name="connsiteY4222" fmla="*/ 391912 w 1717675"/>
              <a:gd name="connsiteX4223" fmla="*/ 391912 w 1717675"/>
              <a:gd name="connsiteY4223" fmla="*/ 391912 w 1717675"/>
              <a:gd name="connsiteX4224" fmla="*/ 391912 w 1717675"/>
              <a:gd name="connsiteY4224" fmla="*/ 391912 w 1717675"/>
              <a:gd name="connsiteX4225" fmla="*/ 391912 w 1717675"/>
              <a:gd name="connsiteY4225" fmla="*/ 391912 w 1717675"/>
              <a:gd name="connsiteX4226" fmla="*/ 391912 w 1717675"/>
              <a:gd name="connsiteY4226" fmla="*/ 391912 w 1717675"/>
              <a:gd name="connsiteX4227" fmla="*/ 391912 w 1717675"/>
              <a:gd name="connsiteY4227" fmla="*/ 391912 w 1717675"/>
              <a:gd name="connsiteX4228" fmla="*/ 391912 w 1717675"/>
              <a:gd name="connsiteY4228" fmla="*/ 391912 w 1717675"/>
              <a:gd name="connsiteX4229" fmla="*/ 391912 w 1717675"/>
              <a:gd name="connsiteY4229" fmla="*/ 391912 w 1717675"/>
              <a:gd name="connsiteX4230" fmla="*/ 391912 w 1717675"/>
              <a:gd name="connsiteY4230" fmla="*/ 391912 w 1717675"/>
              <a:gd name="connsiteX4231" fmla="*/ 391912 w 1717675"/>
              <a:gd name="connsiteY4231" fmla="*/ 391912 w 1717675"/>
              <a:gd name="connsiteX4232" fmla="*/ 391912 w 1717675"/>
              <a:gd name="connsiteY4232" fmla="*/ 391912 w 1717675"/>
              <a:gd name="connsiteX4233" fmla="*/ 391912 w 1717675"/>
              <a:gd name="connsiteY4233" fmla="*/ 391912 w 1717675"/>
              <a:gd name="connsiteX4234" fmla="*/ 391912 w 1717675"/>
              <a:gd name="connsiteY4234" fmla="*/ 391912 w 1717675"/>
              <a:gd name="connsiteX4235" fmla="*/ 391912 w 1717675"/>
              <a:gd name="connsiteY4235" fmla="*/ 391912 w 1717675"/>
              <a:gd name="connsiteX4236" fmla="*/ 391912 w 1717675"/>
              <a:gd name="connsiteY4236" fmla="*/ 391912 w 1717675"/>
              <a:gd name="connsiteX4237" fmla="*/ 391912 w 1717675"/>
              <a:gd name="connsiteY4237" fmla="*/ 391912 w 1717675"/>
              <a:gd name="connsiteX4238" fmla="*/ 391912 w 1717675"/>
              <a:gd name="connsiteY4238" fmla="*/ 391912 w 1717675"/>
              <a:gd name="connsiteX4239" fmla="*/ 391912 w 1717675"/>
              <a:gd name="connsiteY4239" fmla="*/ 391912 w 1717675"/>
              <a:gd name="connsiteX4240" fmla="*/ 391912 w 1717675"/>
              <a:gd name="connsiteY4240" fmla="*/ 391912 w 1717675"/>
              <a:gd name="connsiteX4241" fmla="*/ 391912 w 1717675"/>
              <a:gd name="connsiteY4241" fmla="*/ 391912 w 1717675"/>
              <a:gd name="connsiteX4242" fmla="*/ 391912 w 1717675"/>
              <a:gd name="connsiteY4242" fmla="*/ 391912 w 1717675"/>
              <a:gd name="connsiteX4243" fmla="*/ 391912 w 1717675"/>
              <a:gd name="connsiteY4243" fmla="*/ 391912 w 1717675"/>
              <a:gd name="connsiteX4244" fmla="*/ 391912 w 1717675"/>
              <a:gd name="connsiteY4244" fmla="*/ 391912 w 1717675"/>
              <a:gd name="connsiteX4245" fmla="*/ 391912 w 1717675"/>
              <a:gd name="connsiteY4245" fmla="*/ 391912 w 1717675"/>
              <a:gd name="connsiteX4246" fmla="*/ 391912 w 1717675"/>
              <a:gd name="connsiteY4246" fmla="*/ 391912 w 1717675"/>
              <a:gd name="connsiteX4247" fmla="*/ 391912 w 1717675"/>
              <a:gd name="connsiteY4247" fmla="*/ 391912 w 1717675"/>
              <a:gd name="connsiteX4248" fmla="*/ 391912 w 1717675"/>
              <a:gd name="connsiteY4248" fmla="*/ 391912 w 1717675"/>
              <a:gd name="connsiteX4249" fmla="*/ 391912 w 1717675"/>
              <a:gd name="connsiteY4249" fmla="*/ 391912 w 1717675"/>
              <a:gd name="connsiteX4250" fmla="*/ 391912 w 1717675"/>
              <a:gd name="connsiteY4250" fmla="*/ 391912 w 1717675"/>
              <a:gd name="connsiteX4251" fmla="*/ 391912 w 1717675"/>
              <a:gd name="connsiteY4251" fmla="*/ 391912 w 1717675"/>
              <a:gd name="connsiteX4252" fmla="*/ 391912 w 1717675"/>
              <a:gd name="connsiteY4252" fmla="*/ 391912 w 1717675"/>
              <a:gd name="connsiteX4253" fmla="*/ 391912 w 1717675"/>
              <a:gd name="connsiteY4253" fmla="*/ 391912 w 1717675"/>
              <a:gd name="connsiteX4254" fmla="*/ 391912 w 1717675"/>
              <a:gd name="connsiteY4254" fmla="*/ 391912 w 1717675"/>
              <a:gd name="connsiteX4255" fmla="*/ 391912 w 1717675"/>
              <a:gd name="connsiteY4255" fmla="*/ 391912 w 1717675"/>
              <a:gd name="connsiteX4256" fmla="*/ 391912 w 1717675"/>
              <a:gd name="connsiteY4256" fmla="*/ 391912 w 1717675"/>
              <a:gd name="connsiteX4257" fmla="*/ 391912 w 1717675"/>
              <a:gd name="connsiteY4257" fmla="*/ 391912 w 1717675"/>
              <a:gd name="connsiteX4258" fmla="*/ 391912 w 1717675"/>
              <a:gd name="connsiteY4258" fmla="*/ 391912 w 1717675"/>
              <a:gd name="connsiteX4259" fmla="*/ 391912 w 1717675"/>
              <a:gd name="connsiteY4259" fmla="*/ 391912 w 1717675"/>
              <a:gd name="connsiteX4260" fmla="*/ 391912 w 1717675"/>
              <a:gd name="connsiteY4260" fmla="*/ 391912 w 1717675"/>
              <a:gd name="connsiteX4261" fmla="*/ 391912 w 1717675"/>
              <a:gd name="connsiteY4261" fmla="*/ 391912 w 1717675"/>
              <a:gd name="connsiteX4262" fmla="*/ 391912 w 1717675"/>
              <a:gd name="connsiteY4262" fmla="*/ 391912 w 1717675"/>
              <a:gd name="connsiteX4263" fmla="*/ 391912 w 1717675"/>
              <a:gd name="connsiteY4263" fmla="*/ 391912 w 1717675"/>
              <a:gd name="connsiteX4264" fmla="*/ 391912 w 1717675"/>
              <a:gd name="connsiteY4264" fmla="*/ 391912 w 1717675"/>
              <a:gd name="connsiteX4265" fmla="*/ 391912 w 1717675"/>
              <a:gd name="connsiteY4265" fmla="*/ 391912 w 1717675"/>
              <a:gd name="connsiteX4266" fmla="*/ 391912 w 1717675"/>
              <a:gd name="connsiteY4266" fmla="*/ 391912 w 1717675"/>
              <a:gd name="connsiteX4267" fmla="*/ 391912 w 1717675"/>
              <a:gd name="connsiteY4267" fmla="*/ 391912 w 1717675"/>
              <a:gd name="connsiteX4268" fmla="*/ 391912 w 1717675"/>
              <a:gd name="connsiteY4268" fmla="*/ 391912 w 1717675"/>
              <a:gd name="connsiteX4269" fmla="*/ 391912 w 1717675"/>
              <a:gd name="connsiteY4269" fmla="*/ 391912 w 1717675"/>
              <a:gd name="connsiteX4270" fmla="*/ 391912 w 1717675"/>
              <a:gd name="connsiteY4270" fmla="*/ 391912 w 1717675"/>
              <a:gd name="connsiteX4271" fmla="*/ 391912 w 1717675"/>
              <a:gd name="connsiteY4271" fmla="*/ 391912 w 1717675"/>
              <a:gd name="connsiteX4272" fmla="*/ 391912 w 1717675"/>
              <a:gd name="connsiteY4272" fmla="*/ 391912 w 1717675"/>
              <a:gd name="connsiteX4273" fmla="*/ 391912 w 1717675"/>
              <a:gd name="connsiteY4273" fmla="*/ 391912 w 1717675"/>
              <a:gd name="connsiteX4274" fmla="*/ 391912 w 1717675"/>
              <a:gd name="connsiteY4274" fmla="*/ 391912 w 1717675"/>
              <a:gd name="connsiteX4275" fmla="*/ 391912 w 1717675"/>
              <a:gd name="connsiteY4275" fmla="*/ 391912 w 1717675"/>
              <a:gd name="connsiteX4276" fmla="*/ 391912 w 1717675"/>
              <a:gd name="connsiteY4276" fmla="*/ 391912 w 1717675"/>
              <a:gd name="connsiteX4277" fmla="*/ 391912 w 1717675"/>
              <a:gd name="connsiteY4277" fmla="*/ 391912 w 1717675"/>
              <a:gd name="connsiteX4278" fmla="*/ 391912 w 1717675"/>
              <a:gd name="connsiteY4278" fmla="*/ 391912 w 1717675"/>
              <a:gd name="connsiteX4279" fmla="*/ 391912 w 1717675"/>
              <a:gd name="connsiteY4279" fmla="*/ 391912 w 1717675"/>
              <a:gd name="connsiteX4280" fmla="*/ 391912 w 1717675"/>
              <a:gd name="connsiteY4280" fmla="*/ 391912 w 1717675"/>
              <a:gd name="connsiteX4281" fmla="*/ 391912 w 1717675"/>
              <a:gd name="connsiteY4281" fmla="*/ 391912 w 1717675"/>
              <a:gd name="connsiteX4282" fmla="*/ 391912 w 1717675"/>
              <a:gd name="connsiteY4282" fmla="*/ 391912 w 1717675"/>
              <a:gd name="connsiteX4283" fmla="*/ 391912 w 1717675"/>
              <a:gd name="connsiteY4283" fmla="*/ 391912 w 1717675"/>
              <a:gd name="connsiteX4284" fmla="*/ 391912 w 1717675"/>
              <a:gd name="connsiteY4284" fmla="*/ 391912 w 1717675"/>
              <a:gd name="connsiteX4285" fmla="*/ 391912 w 1717675"/>
              <a:gd name="connsiteY4285" fmla="*/ 391912 w 1717675"/>
              <a:gd name="connsiteX4286" fmla="*/ 391912 w 1717675"/>
              <a:gd name="connsiteY4286" fmla="*/ 391912 w 1717675"/>
              <a:gd name="connsiteX4287" fmla="*/ 391912 w 1717675"/>
              <a:gd name="connsiteY4287" fmla="*/ 391912 w 1717675"/>
              <a:gd name="connsiteX4288" fmla="*/ 391912 w 1717675"/>
              <a:gd name="connsiteY4288" fmla="*/ 391912 w 1717675"/>
              <a:gd name="connsiteX4289" fmla="*/ 391912 w 1717675"/>
              <a:gd name="connsiteY4289" fmla="*/ 391912 w 1717675"/>
              <a:gd name="connsiteX4290" fmla="*/ 391912 w 1717675"/>
              <a:gd name="connsiteY4290" fmla="*/ 391912 w 1717675"/>
              <a:gd name="connsiteX4291" fmla="*/ 391912 w 1717675"/>
              <a:gd name="connsiteY4291" fmla="*/ 391912 w 1717675"/>
              <a:gd name="connsiteX4292" fmla="*/ 391912 w 1717675"/>
              <a:gd name="connsiteY4292" fmla="*/ 391912 w 1717675"/>
              <a:gd name="connsiteX4293" fmla="*/ 391912 w 1717675"/>
              <a:gd name="connsiteY4293" fmla="*/ 391912 w 1717675"/>
              <a:gd name="connsiteX4294" fmla="*/ 391912 w 1717675"/>
              <a:gd name="connsiteY4294" fmla="*/ 391912 w 1717675"/>
              <a:gd name="connsiteX4295" fmla="*/ 391912 w 1717675"/>
              <a:gd name="connsiteY4295" fmla="*/ 391912 w 1717675"/>
              <a:gd name="connsiteX4296" fmla="*/ 391912 w 1717675"/>
              <a:gd name="connsiteY4296" fmla="*/ 391912 w 1717675"/>
              <a:gd name="connsiteX4297" fmla="*/ 391912 w 1717675"/>
              <a:gd name="connsiteY4297" fmla="*/ 391912 w 1717675"/>
              <a:gd name="connsiteX4298" fmla="*/ 391912 w 1717675"/>
              <a:gd name="connsiteY4298" fmla="*/ 391912 w 1717675"/>
              <a:gd name="connsiteX4299" fmla="*/ 391912 w 1717675"/>
              <a:gd name="connsiteY4299" fmla="*/ 391912 w 1717675"/>
              <a:gd name="connsiteX4300" fmla="*/ 391912 w 1717675"/>
              <a:gd name="connsiteY4300" fmla="*/ 391912 w 1717675"/>
              <a:gd name="connsiteX4301" fmla="*/ 391912 w 1717675"/>
              <a:gd name="connsiteY4301" fmla="*/ 391912 w 1717675"/>
              <a:gd name="connsiteX4302" fmla="*/ 391912 w 1717675"/>
              <a:gd name="connsiteY4302" fmla="*/ 391912 w 1717675"/>
              <a:gd name="connsiteX4303" fmla="*/ 391912 w 1717675"/>
              <a:gd name="connsiteY4303" fmla="*/ 391912 w 1717675"/>
              <a:gd name="connsiteX4304" fmla="*/ 391912 w 1717675"/>
              <a:gd name="connsiteY4304" fmla="*/ 391912 w 1717675"/>
              <a:gd name="connsiteX4305" fmla="*/ 391912 w 1717675"/>
              <a:gd name="connsiteY4305" fmla="*/ 391912 w 1717675"/>
              <a:gd name="connsiteX4306" fmla="*/ 391912 w 1717675"/>
              <a:gd name="connsiteY4306" fmla="*/ 391912 w 1717675"/>
              <a:gd name="connsiteX4307" fmla="*/ 391912 w 1717675"/>
              <a:gd name="connsiteY4307" fmla="*/ 391912 w 1717675"/>
              <a:gd name="connsiteX4308" fmla="*/ 391912 w 1717675"/>
              <a:gd name="connsiteY4308" fmla="*/ 391912 w 1717675"/>
              <a:gd name="connsiteX4309" fmla="*/ 391912 w 1717675"/>
              <a:gd name="connsiteY4309" fmla="*/ 391912 w 1717675"/>
              <a:gd name="connsiteX4310" fmla="*/ 391912 w 1717675"/>
              <a:gd name="connsiteY4310" fmla="*/ 391912 w 1717675"/>
              <a:gd name="connsiteX4311" fmla="*/ 391912 w 1717675"/>
              <a:gd name="connsiteY4311" fmla="*/ 391912 w 1717675"/>
              <a:gd name="connsiteX4312" fmla="*/ 391912 w 1717675"/>
              <a:gd name="connsiteY4312" fmla="*/ 391912 w 1717675"/>
              <a:gd name="connsiteX4313" fmla="*/ 391912 w 1717675"/>
              <a:gd name="connsiteY4313" fmla="*/ 391912 w 1717675"/>
              <a:gd name="connsiteX4314" fmla="*/ 391912 w 1717675"/>
              <a:gd name="connsiteY4314" fmla="*/ 391912 w 1717675"/>
              <a:gd name="connsiteX4315" fmla="*/ 391912 w 1717675"/>
              <a:gd name="connsiteY4315" fmla="*/ 391912 w 1717675"/>
              <a:gd name="connsiteX4316" fmla="*/ 391912 w 1717675"/>
              <a:gd name="connsiteY4316" fmla="*/ 391912 w 1717675"/>
              <a:gd name="connsiteX4317" fmla="*/ 391912 w 1717675"/>
              <a:gd name="connsiteY4317" fmla="*/ 391912 w 1717675"/>
              <a:gd name="connsiteX4318" fmla="*/ 391912 w 1717675"/>
              <a:gd name="connsiteY4318" fmla="*/ 391912 w 1717675"/>
              <a:gd name="connsiteX4319" fmla="*/ 391912 w 1717675"/>
              <a:gd name="connsiteY4319" fmla="*/ 391912 w 1717675"/>
              <a:gd name="connsiteX4320" fmla="*/ 391912 w 1717675"/>
              <a:gd name="connsiteY4320" fmla="*/ 391912 w 1717675"/>
              <a:gd name="connsiteX4321" fmla="*/ 391912 w 1717675"/>
              <a:gd name="connsiteY4321" fmla="*/ 391912 w 1717675"/>
              <a:gd name="connsiteX4322" fmla="*/ 391912 w 1717675"/>
              <a:gd name="connsiteY4322" fmla="*/ 391912 w 1717675"/>
              <a:gd name="connsiteX4323" fmla="*/ 391912 w 1717675"/>
              <a:gd name="connsiteY4323" fmla="*/ 391912 w 1717675"/>
              <a:gd name="connsiteX4324" fmla="*/ 391912 w 1717675"/>
              <a:gd name="connsiteY4324" fmla="*/ 391912 w 1717675"/>
              <a:gd name="connsiteX4325" fmla="*/ 391912 w 1717675"/>
              <a:gd name="connsiteY4325" fmla="*/ 391912 w 1717675"/>
              <a:gd name="connsiteX4326" fmla="*/ 391912 w 1717675"/>
              <a:gd name="connsiteY4326" fmla="*/ 391912 w 1717675"/>
              <a:gd name="connsiteX4327" fmla="*/ 391912 w 1717675"/>
              <a:gd name="connsiteY4327" fmla="*/ 391912 w 1717675"/>
              <a:gd name="connsiteX4328" fmla="*/ 391912 w 1717675"/>
              <a:gd name="connsiteY4328" fmla="*/ 391912 w 1717675"/>
              <a:gd name="connsiteX4329" fmla="*/ 391912 w 1717675"/>
              <a:gd name="connsiteY4329" fmla="*/ 391912 w 1717675"/>
              <a:gd name="connsiteX4330" fmla="*/ 391912 w 1717675"/>
              <a:gd name="connsiteY4330" fmla="*/ 391912 w 1717675"/>
              <a:gd name="connsiteX4331" fmla="*/ 391912 w 1717675"/>
              <a:gd name="connsiteY4331" fmla="*/ 391912 w 1717675"/>
              <a:gd name="connsiteX4332" fmla="*/ 391912 w 1717675"/>
              <a:gd name="connsiteY4332" fmla="*/ 391912 w 1717675"/>
              <a:gd name="connsiteX4333" fmla="*/ 391912 w 1717675"/>
              <a:gd name="connsiteY4333" fmla="*/ 391912 w 1717675"/>
              <a:gd name="connsiteX4334" fmla="*/ 391912 w 1717675"/>
              <a:gd name="connsiteY4334" fmla="*/ 391912 w 1717675"/>
              <a:gd name="connsiteX4335" fmla="*/ 391912 w 1717675"/>
              <a:gd name="connsiteY4335" fmla="*/ 391912 w 1717675"/>
              <a:gd name="connsiteX4336" fmla="*/ 391912 w 1717675"/>
              <a:gd name="connsiteY4336" fmla="*/ 391912 w 1717675"/>
              <a:gd name="connsiteX4337" fmla="*/ 391912 w 1717675"/>
              <a:gd name="connsiteY4337" fmla="*/ 391912 w 1717675"/>
              <a:gd name="connsiteX4338" fmla="*/ 391912 w 1717675"/>
              <a:gd name="connsiteY4338" fmla="*/ 391912 w 1717675"/>
              <a:gd name="connsiteX4339" fmla="*/ 391912 w 1717675"/>
              <a:gd name="connsiteY4339" fmla="*/ 391912 w 1717675"/>
              <a:gd name="connsiteX4340" fmla="*/ 391912 w 1717675"/>
              <a:gd name="connsiteY4340" fmla="*/ 391912 w 1717675"/>
              <a:gd name="connsiteX4341" fmla="*/ 391912 w 1717675"/>
              <a:gd name="connsiteY4341" fmla="*/ 391912 w 1717675"/>
              <a:gd name="connsiteX4342" fmla="*/ 391912 w 1717675"/>
              <a:gd name="connsiteY4342" fmla="*/ 391912 w 1717675"/>
              <a:gd name="connsiteX4343" fmla="*/ 391912 w 1717675"/>
              <a:gd name="connsiteY4343" fmla="*/ 391912 w 1717675"/>
              <a:gd name="connsiteX4344" fmla="*/ 391912 w 1717675"/>
              <a:gd name="connsiteY4344" fmla="*/ 391912 w 1717675"/>
              <a:gd name="connsiteX4345" fmla="*/ 391912 w 1717675"/>
              <a:gd name="connsiteY4345" fmla="*/ 391912 w 1717675"/>
              <a:gd name="connsiteX4346" fmla="*/ 391912 w 1717675"/>
              <a:gd name="connsiteY4346" fmla="*/ 391912 w 1717675"/>
              <a:gd name="connsiteX4347" fmla="*/ 391912 w 1717675"/>
              <a:gd name="connsiteY4347" fmla="*/ 391912 w 1717675"/>
              <a:gd name="connsiteX4348" fmla="*/ 391912 w 1717675"/>
              <a:gd name="connsiteY4348" fmla="*/ 391912 w 1717675"/>
              <a:gd name="connsiteX4349" fmla="*/ 391912 w 1717675"/>
              <a:gd name="connsiteY4349" fmla="*/ 391912 w 1717675"/>
              <a:gd name="connsiteX4350" fmla="*/ 391912 w 1717675"/>
              <a:gd name="connsiteY4350" fmla="*/ 391912 w 1717675"/>
              <a:gd name="connsiteX4351" fmla="*/ 391912 w 1717675"/>
              <a:gd name="connsiteY4351" fmla="*/ 391912 w 1717675"/>
              <a:gd name="connsiteX4352" fmla="*/ 391912 w 1717675"/>
              <a:gd name="connsiteY4352" fmla="*/ 391912 w 1717675"/>
              <a:gd name="connsiteX4353" fmla="*/ 391912 w 1717675"/>
              <a:gd name="connsiteY4353" fmla="*/ 391912 w 1717675"/>
              <a:gd name="connsiteX4354" fmla="*/ 391912 w 1717675"/>
              <a:gd name="connsiteY4354" fmla="*/ 391912 w 1717675"/>
              <a:gd name="connsiteX4355" fmla="*/ 391912 w 1717675"/>
              <a:gd name="connsiteY4355" fmla="*/ 391912 w 1717675"/>
              <a:gd name="connsiteX4356" fmla="*/ 391912 w 1717675"/>
              <a:gd name="connsiteY4356" fmla="*/ 391912 w 1717675"/>
              <a:gd name="connsiteX4357" fmla="*/ 391912 w 1717675"/>
              <a:gd name="connsiteY4357" fmla="*/ 391912 w 1717675"/>
              <a:gd name="connsiteX4358" fmla="*/ 391912 w 1717675"/>
              <a:gd name="connsiteY4358" fmla="*/ 391912 w 1717675"/>
              <a:gd name="connsiteX4359" fmla="*/ 391912 w 1717675"/>
              <a:gd name="connsiteY4359" fmla="*/ 391912 w 1717675"/>
              <a:gd name="connsiteX4360" fmla="*/ 391912 w 1717675"/>
              <a:gd name="connsiteY4360" fmla="*/ 391912 w 1717675"/>
              <a:gd name="connsiteX4361" fmla="*/ 391912 w 1717675"/>
              <a:gd name="connsiteY4361" fmla="*/ 391912 w 1717675"/>
              <a:gd name="connsiteX4362" fmla="*/ 391912 w 1717675"/>
              <a:gd name="connsiteY4362" fmla="*/ 391912 w 1717675"/>
              <a:gd name="connsiteX4363" fmla="*/ 391912 w 1717675"/>
              <a:gd name="connsiteY4363" fmla="*/ 391912 w 1717675"/>
              <a:gd name="connsiteX4364" fmla="*/ 391912 w 1717675"/>
              <a:gd name="connsiteY4364" fmla="*/ 391912 w 1717675"/>
              <a:gd name="connsiteX4365" fmla="*/ 391912 w 1717675"/>
              <a:gd name="connsiteY4365" fmla="*/ 391912 w 1717675"/>
              <a:gd name="connsiteX4366" fmla="*/ 391912 w 1717675"/>
              <a:gd name="connsiteY4366" fmla="*/ 391912 w 1717675"/>
              <a:gd name="connsiteX4367" fmla="*/ 391912 w 1717675"/>
              <a:gd name="connsiteY4367" fmla="*/ 391912 w 1717675"/>
              <a:gd name="connsiteX4368" fmla="*/ 391912 w 1717675"/>
              <a:gd name="connsiteY4368" fmla="*/ 391912 w 1717675"/>
              <a:gd name="connsiteX4369" fmla="*/ 391912 w 1717675"/>
              <a:gd name="connsiteY4369" fmla="*/ 391912 w 1717675"/>
              <a:gd name="connsiteX4370" fmla="*/ 391912 w 1717675"/>
              <a:gd name="connsiteY4370" fmla="*/ 391912 w 1717675"/>
              <a:gd name="connsiteX4371" fmla="*/ 391912 w 1717675"/>
              <a:gd name="connsiteY4371" fmla="*/ 391912 w 1717675"/>
              <a:gd name="connsiteX4372" fmla="*/ 391912 w 1717675"/>
              <a:gd name="connsiteY4372" fmla="*/ 391912 w 1717675"/>
              <a:gd name="connsiteX4373" fmla="*/ 391912 w 1717675"/>
              <a:gd name="connsiteY4373" fmla="*/ 391912 w 1717675"/>
              <a:gd name="connsiteX4374" fmla="*/ 391912 w 1717675"/>
              <a:gd name="connsiteY4374" fmla="*/ 391912 w 1717675"/>
              <a:gd name="connsiteX4375" fmla="*/ 391912 w 1717675"/>
              <a:gd name="connsiteY4375" fmla="*/ 391912 w 1717675"/>
              <a:gd name="connsiteX4376" fmla="*/ 391912 w 1717675"/>
              <a:gd name="connsiteY4376" fmla="*/ 391912 w 1717675"/>
              <a:gd name="connsiteX4377" fmla="*/ 391912 w 1717675"/>
              <a:gd name="connsiteY4377" fmla="*/ 391912 w 1717675"/>
              <a:gd name="connsiteX4378" fmla="*/ 391912 w 1717675"/>
              <a:gd name="connsiteY4378" fmla="*/ 391912 w 1717675"/>
              <a:gd name="connsiteX4379" fmla="*/ 391912 w 1717675"/>
              <a:gd name="connsiteY4379" fmla="*/ 391912 w 1717675"/>
              <a:gd name="connsiteX4380" fmla="*/ 391912 w 1717675"/>
              <a:gd name="connsiteY4380" fmla="*/ 391912 w 1717675"/>
              <a:gd name="connsiteX4381" fmla="*/ 391912 w 1717675"/>
              <a:gd name="connsiteY4381" fmla="*/ 391912 w 1717675"/>
              <a:gd name="connsiteX4382" fmla="*/ 391912 w 1717675"/>
              <a:gd name="connsiteY4382" fmla="*/ 391912 w 1717675"/>
              <a:gd name="connsiteX4383" fmla="*/ 391912 w 1717675"/>
              <a:gd name="connsiteY4383" fmla="*/ 391912 w 1717675"/>
              <a:gd name="connsiteX4384" fmla="*/ 391912 w 1717675"/>
              <a:gd name="connsiteY4384" fmla="*/ 391912 w 1717675"/>
              <a:gd name="connsiteX4385" fmla="*/ 391912 w 1717675"/>
              <a:gd name="connsiteY4385" fmla="*/ 391912 w 1717675"/>
              <a:gd name="connsiteX4386" fmla="*/ 391912 w 1717675"/>
              <a:gd name="connsiteY4386" fmla="*/ 391912 w 1717675"/>
              <a:gd name="connsiteX4387" fmla="*/ 391912 w 1717675"/>
              <a:gd name="connsiteY4387" fmla="*/ 391912 w 1717675"/>
              <a:gd name="connsiteX4388" fmla="*/ 391912 w 1717675"/>
              <a:gd name="connsiteY4388" fmla="*/ 391912 w 1717675"/>
              <a:gd name="connsiteX4389" fmla="*/ 391912 w 1717675"/>
              <a:gd name="connsiteY4389" fmla="*/ 391912 w 1717675"/>
              <a:gd name="connsiteX4390" fmla="*/ 391912 w 1717675"/>
              <a:gd name="connsiteY4390" fmla="*/ 391912 w 1717675"/>
              <a:gd name="connsiteX4391" fmla="*/ 391912 w 1717675"/>
              <a:gd name="connsiteY4391" fmla="*/ 391912 w 1717675"/>
              <a:gd name="connsiteX4392" fmla="*/ 391912 w 1717675"/>
              <a:gd name="connsiteY4392" fmla="*/ 391912 w 1717675"/>
              <a:gd name="connsiteX4393" fmla="*/ 391912 w 1717675"/>
              <a:gd name="connsiteY4393" fmla="*/ 391912 w 1717675"/>
              <a:gd name="connsiteX4394" fmla="*/ 391912 w 1717675"/>
              <a:gd name="connsiteY4394" fmla="*/ 391912 w 1717675"/>
              <a:gd name="connsiteX4395" fmla="*/ 391912 w 1717675"/>
              <a:gd name="connsiteY4395" fmla="*/ 391912 w 1717675"/>
              <a:gd name="connsiteX4396" fmla="*/ 391912 w 1717675"/>
              <a:gd name="connsiteY4396" fmla="*/ 391912 w 1717675"/>
              <a:gd name="connsiteX4397" fmla="*/ 391912 w 1717675"/>
              <a:gd name="connsiteY4397" fmla="*/ 391912 w 1717675"/>
              <a:gd name="connsiteX4398" fmla="*/ 391912 w 1717675"/>
              <a:gd name="connsiteY4398" fmla="*/ 391912 w 1717675"/>
              <a:gd name="connsiteX4399" fmla="*/ 391912 w 1717675"/>
              <a:gd name="connsiteY4399" fmla="*/ 391912 w 1717675"/>
              <a:gd name="connsiteX4400" fmla="*/ 391912 w 1717675"/>
              <a:gd name="connsiteY4400" fmla="*/ 391912 w 1717675"/>
              <a:gd name="connsiteX4401" fmla="*/ 391912 w 1717675"/>
              <a:gd name="connsiteY4401" fmla="*/ 391912 w 1717675"/>
              <a:gd name="connsiteX4402" fmla="*/ 391912 w 1717675"/>
              <a:gd name="connsiteY4402" fmla="*/ 391912 w 1717675"/>
              <a:gd name="connsiteX4403" fmla="*/ 391912 w 1717675"/>
              <a:gd name="connsiteY4403" fmla="*/ 391912 w 1717675"/>
              <a:gd name="connsiteX4404" fmla="*/ 391912 w 1717675"/>
              <a:gd name="connsiteY4404" fmla="*/ 391912 w 1717675"/>
              <a:gd name="connsiteX4405" fmla="*/ 391912 w 1717675"/>
              <a:gd name="connsiteY4405" fmla="*/ 391912 w 1717675"/>
              <a:gd name="connsiteX4406" fmla="*/ 391912 w 1717675"/>
              <a:gd name="connsiteY4406" fmla="*/ 391912 w 1717675"/>
              <a:gd name="connsiteX4407" fmla="*/ 391912 w 1717675"/>
              <a:gd name="connsiteY4407" fmla="*/ 391912 w 1717675"/>
              <a:gd name="connsiteX4408" fmla="*/ 391912 w 1717675"/>
              <a:gd name="connsiteY4408" fmla="*/ 391912 w 1717675"/>
              <a:gd name="connsiteX4409" fmla="*/ 391912 w 1717675"/>
              <a:gd name="connsiteY4409" fmla="*/ 391912 w 1717675"/>
              <a:gd name="connsiteX4410" fmla="*/ 391912 w 1717675"/>
              <a:gd name="connsiteY4410" fmla="*/ 391912 w 1717675"/>
              <a:gd name="connsiteX4411" fmla="*/ 391912 w 1717675"/>
              <a:gd name="connsiteY4411" fmla="*/ 391912 w 1717675"/>
              <a:gd name="connsiteX4412" fmla="*/ 391912 w 1717675"/>
              <a:gd name="connsiteY4412" fmla="*/ 391912 w 1717675"/>
              <a:gd name="connsiteX4413" fmla="*/ 391912 w 1717675"/>
              <a:gd name="connsiteY4413" fmla="*/ 391912 w 1717675"/>
              <a:gd name="connsiteX4414" fmla="*/ 391912 w 1717675"/>
              <a:gd name="connsiteY4414" fmla="*/ 391912 w 1717675"/>
              <a:gd name="connsiteX4415" fmla="*/ 391912 w 1717675"/>
              <a:gd name="connsiteY4415" fmla="*/ 391912 w 1717675"/>
              <a:gd name="connsiteX4416" fmla="*/ 391912 w 1717675"/>
              <a:gd name="connsiteY4416" fmla="*/ 391912 w 1717675"/>
              <a:gd name="connsiteX4417" fmla="*/ 391912 w 1717675"/>
              <a:gd name="connsiteY4417" fmla="*/ 391912 w 1717675"/>
              <a:gd name="connsiteX4418" fmla="*/ 391912 w 1717675"/>
              <a:gd name="connsiteY4418" fmla="*/ 391912 w 1717675"/>
              <a:gd name="connsiteX4419" fmla="*/ 391912 w 1717675"/>
              <a:gd name="connsiteY4419" fmla="*/ 391912 w 1717675"/>
              <a:gd name="connsiteX4420" fmla="*/ 391912 w 1717675"/>
              <a:gd name="connsiteY4420" fmla="*/ 391912 w 1717675"/>
              <a:gd name="connsiteX4421" fmla="*/ 391912 w 1717675"/>
              <a:gd name="connsiteY4421" fmla="*/ 391912 w 1717675"/>
              <a:gd name="connsiteX4422" fmla="*/ 391912 w 1717675"/>
              <a:gd name="connsiteY4422" fmla="*/ 391912 w 1717675"/>
              <a:gd name="connsiteX4423" fmla="*/ 391912 w 1717675"/>
              <a:gd name="connsiteY4423" fmla="*/ 391912 w 1717675"/>
              <a:gd name="connsiteX4424" fmla="*/ 391912 w 1717675"/>
              <a:gd name="connsiteY4424" fmla="*/ 391912 w 1717675"/>
              <a:gd name="connsiteX4425" fmla="*/ 391912 w 1717675"/>
              <a:gd name="connsiteY4425" fmla="*/ 391912 w 1717675"/>
              <a:gd name="connsiteX4426" fmla="*/ 391912 w 1717675"/>
              <a:gd name="connsiteY4426" fmla="*/ 391912 w 1717675"/>
              <a:gd name="connsiteX4427" fmla="*/ 391912 w 1717675"/>
              <a:gd name="connsiteY4427" fmla="*/ 391912 w 1717675"/>
              <a:gd name="connsiteX4428" fmla="*/ 391912 w 1717675"/>
              <a:gd name="connsiteY4428" fmla="*/ 391912 w 1717675"/>
              <a:gd name="connsiteX4429" fmla="*/ 391912 w 1717675"/>
              <a:gd name="connsiteY4429" fmla="*/ 391912 w 1717675"/>
              <a:gd name="connsiteX4430" fmla="*/ 391912 w 1717675"/>
              <a:gd name="connsiteY4430" fmla="*/ 391912 w 1717675"/>
              <a:gd name="connsiteX4431" fmla="*/ 391912 w 1717675"/>
              <a:gd name="connsiteY4431" fmla="*/ 391912 w 1717675"/>
              <a:gd name="connsiteX4432" fmla="*/ 391912 w 1717675"/>
              <a:gd name="connsiteY4432" fmla="*/ 391912 w 1717675"/>
              <a:gd name="connsiteX4433" fmla="*/ 391912 w 1717675"/>
              <a:gd name="connsiteY4433" fmla="*/ 391912 w 1717675"/>
              <a:gd name="connsiteX4434" fmla="*/ 391912 w 1717675"/>
              <a:gd name="connsiteY4434" fmla="*/ 391912 w 1717675"/>
              <a:gd name="connsiteX4435" fmla="*/ 391912 w 1717675"/>
              <a:gd name="connsiteY4435" fmla="*/ 391912 w 1717675"/>
              <a:gd name="connsiteX4436" fmla="*/ 391912 w 1717675"/>
              <a:gd name="connsiteY4436" fmla="*/ 391912 w 1717675"/>
              <a:gd name="connsiteX4437" fmla="*/ 391912 w 1717675"/>
              <a:gd name="connsiteY4437" fmla="*/ 391912 w 1717675"/>
              <a:gd name="connsiteX4438" fmla="*/ 391912 w 1717675"/>
              <a:gd name="connsiteY4438" fmla="*/ 391912 w 1717675"/>
              <a:gd name="connsiteX4439" fmla="*/ 391912 w 1717675"/>
              <a:gd name="connsiteY4439" fmla="*/ 391912 w 1717675"/>
              <a:gd name="connsiteX4440" fmla="*/ 391912 w 1717675"/>
              <a:gd name="connsiteY4440" fmla="*/ 391912 w 1717675"/>
              <a:gd name="connsiteX4441" fmla="*/ 391912 w 1717675"/>
              <a:gd name="connsiteY4441" fmla="*/ 391912 w 1717675"/>
              <a:gd name="connsiteX4442" fmla="*/ 391912 w 1717675"/>
              <a:gd name="connsiteY4442" fmla="*/ 391912 w 1717675"/>
              <a:gd name="connsiteX4443" fmla="*/ 391912 w 1717675"/>
              <a:gd name="connsiteY4443" fmla="*/ 391912 w 1717675"/>
              <a:gd name="connsiteX4444" fmla="*/ 391912 w 1717675"/>
              <a:gd name="connsiteY4444" fmla="*/ 391912 w 1717675"/>
              <a:gd name="connsiteX4445" fmla="*/ 391912 w 1717675"/>
              <a:gd name="connsiteY4445" fmla="*/ 391912 w 1717675"/>
              <a:gd name="connsiteX4446" fmla="*/ 391912 w 1717675"/>
              <a:gd name="connsiteY4446" fmla="*/ 391912 w 1717675"/>
              <a:gd name="connsiteX4447" fmla="*/ 391912 w 1717675"/>
              <a:gd name="connsiteY4447" fmla="*/ 391912 w 1717675"/>
              <a:gd name="connsiteX4448" fmla="*/ 391912 w 1717675"/>
              <a:gd name="connsiteY4448" fmla="*/ 391912 w 1717675"/>
              <a:gd name="connsiteX4449" fmla="*/ 391912 w 1717675"/>
              <a:gd name="connsiteY4449" fmla="*/ 391912 w 1717675"/>
              <a:gd name="connsiteX4450" fmla="*/ 391912 w 1717675"/>
              <a:gd name="connsiteY4450" fmla="*/ 391912 w 1717675"/>
              <a:gd name="connsiteX4451" fmla="*/ 391912 w 1717675"/>
              <a:gd name="connsiteY4451" fmla="*/ 391912 w 1717675"/>
              <a:gd name="connsiteX4452" fmla="*/ 391912 w 1717675"/>
              <a:gd name="connsiteY4452" fmla="*/ 391912 w 1717675"/>
              <a:gd name="connsiteX4453" fmla="*/ 391912 w 1717675"/>
              <a:gd name="connsiteY4453" fmla="*/ 391912 w 1717675"/>
              <a:gd name="connsiteX4454" fmla="*/ 391912 w 1717675"/>
              <a:gd name="connsiteY4454" fmla="*/ 391912 w 1717675"/>
              <a:gd name="connsiteX4455" fmla="*/ 391912 w 1717675"/>
              <a:gd name="connsiteY4455" fmla="*/ 391912 w 1717675"/>
              <a:gd name="connsiteX4456" fmla="*/ 391912 w 1717675"/>
              <a:gd name="connsiteY4456" fmla="*/ 391912 w 1717675"/>
              <a:gd name="connsiteX4457" fmla="*/ 391912 w 1717675"/>
              <a:gd name="connsiteY4457" fmla="*/ 391912 w 1717675"/>
              <a:gd name="connsiteX4458" fmla="*/ 391912 w 1717675"/>
              <a:gd name="connsiteY4458" fmla="*/ 391912 w 1717675"/>
              <a:gd name="connsiteX4459" fmla="*/ 391912 w 1717675"/>
              <a:gd name="connsiteY4459" fmla="*/ 391912 w 1717675"/>
              <a:gd name="connsiteX4460" fmla="*/ 391912 w 1717675"/>
              <a:gd name="connsiteY4460" fmla="*/ 391912 w 1717675"/>
              <a:gd name="connsiteX4461" fmla="*/ 391912 w 1717675"/>
              <a:gd name="connsiteY4461" fmla="*/ 391912 w 1717675"/>
              <a:gd name="connsiteX4462" fmla="*/ 391912 w 1717675"/>
              <a:gd name="connsiteY4462" fmla="*/ 391912 w 1717675"/>
              <a:gd name="connsiteX4463" fmla="*/ 391912 w 1717675"/>
              <a:gd name="connsiteY4463" fmla="*/ 391912 w 1717675"/>
              <a:gd name="connsiteX4464" fmla="*/ 391912 w 1717675"/>
              <a:gd name="connsiteY4464" fmla="*/ 391912 w 1717675"/>
              <a:gd name="connsiteX4465" fmla="*/ 391912 w 1717675"/>
              <a:gd name="connsiteY4465" fmla="*/ 391912 w 1717675"/>
              <a:gd name="connsiteX4466" fmla="*/ 391912 w 1717675"/>
              <a:gd name="connsiteY4466" fmla="*/ 391912 w 1717675"/>
              <a:gd name="connsiteX4467" fmla="*/ 391912 w 1717675"/>
              <a:gd name="connsiteY4467" fmla="*/ 391912 w 1717675"/>
              <a:gd name="connsiteX4468" fmla="*/ 391912 w 1717675"/>
              <a:gd name="connsiteY4468" fmla="*/ 391912 w 1717675"/>
              <a:gd name="connsiteX4469" fmla="*/ 391912 w 1717675"/>
              <a:gd name="connsiteY4469" fmla="*/ 391912 w 1717675"/>
              <a:gd name="connsiteX4470" fmla="*/ 391912 w 1717675"/>
              <a:gd name="connsiteY4470" fmla="*/ 391912 w 1717675"/>
              <a:gd name="connsiteX4471" fmla="*/ 391912 w 1717675"/>
              <a:gd name="connsiteY4471" fmla="*/ 391912 w 1717675"/>
              <a:gd name="connsiteX4472" fmla="*/ 391912 w 1717675"/>
              <a:gd name="connsiteY4472" fmla="*/ 391912 w 1717675"/>
              <a:gd name="connsiteX4473" fmla="*/ 391912 w 1717675"/>
              <a:gd name="connsiteY4473" fmla="*/ 391912 w 1717675"/>
              <a:gd name="connsiteX4474" fmla="*/ 391912 w 1717675"/>
              <a:gd name="connsiteY4474" fmla="*/ 391912 w 1717675"/>
              <a:gd name="connsiteX4475" fmla="*/ 391912 w 1717675"/>
              <a:gd name="connsiteY4475" fmla="*/ 391912 w 1717675"/>
              <a:gd name="connsiteX4476" fmla="*/ 391912 w 1717675"/>
              <a:gd name="connsiteY4476" fmla="*/ 391912 w 1717675"/>
              <a:gd name="connsiteX4477" fmla="*/ 391912 w 1717675"/>
              <a:gd name="connsiteY4477" fmla="*/ 391912 w 1717675"/>
              <a:gd name="connsiteX4478" fmla="*/ 391912 w 1717675"/>
              <a:gd name="connsiteY4478" fmla="*/ 391912 w 1717675"/>
              <a:gd name="connsiteX4479" fmla="*/ 391912 w 1717675"/>
              <a:gd name="connsiteY4479" fmla="*/ 391912 w 1717675"/>
              <a:gd name="connsiteX4480" fmla="*/ 391912 w 1717675"/>
              <a:gd name="connsiteY4480" fmla="*/ 391912 w 1717675"/>
              <a:gd name="connsiteX4481" fmla="*/ 391912 w 1717675"/>
              <a:gd name="connsiteY4481" fmla="*/ 391912 w 1717675"/>
              <a:gd name="connsiteX4482" fmla="*/ 391912 w 1717675"/>
              <a:gd name="connsiteY4482" fmla="*/ 391912 w 1717675"/>
              <a:gd name="connsiteX4483" fmla="*/ 391912 w 1717675"/>
              <a:gd name="connsiteY4483" fmla="*/ 391912 w 1717675"/>
              <a:gd name="connsiteX4484" fmla="*/ 391912 w 1717675"/>
              <a:gd name="connsiteY4484" fmla="*/ 391912 w 1717675"/>
              <a:gd name="connsiteX4485" fmla="*/ 391912 w 1717675"/>
              <a:gd name="connsiteY4485" fmla="*/ 391912 w 1717675"/>
              <a:gd name="connsiteX4486" fmla="*/ 391912 w 1717675"/>
              <a:gd name="connsiteY4486" fmla="*/ 391912 w 1717675"/>
              <a:gd name="connsiteX4487" fmla="*/ 391912 w 1717675"/>
              <a:gd name="connsiteY4487" fmla="*/ 391912 w 1717675"/>
              <a:gd name="connsiteX4488" fmla="*/ 391912 w 1717675"/>
              <a:gd name="connsiteY4488" fmla="*/ 391912 w 1717675"/>
              <a:gd name="connsiteX4489" fmla="*/ 391912 w 1717675"/>
              <a:gd name="connsiteY4489" fmla="*/ 391912 w 1717675"/>
              <a:gd name="connsiteX4490" fmla="*/ 391912 w 1717675"/>
              <a:gd name="connsiteY4490" fmla="*/ 391912 w 1717675"/>
              <a:gd name="connsiteX4491" fmla="*/ 391912 w 1717675"/>
              <a:gd name="connsiteY4491" fmla="*/ 391912 w 1717675"/>
              <a:gd name="connsiteX4492" fmla="*/ 391912 w 1717675"/>
              <a:gd name="connsiteY4492" fmla="*/ 391912 w 1717675"/>
              <a:gd name="connsiteX4493" fmla="*/ 391912 w 1717675"/>
              <a:gd name="connsiteY4493" fmla="*/ 391912 w 1717675"/>
              <a:gd name="connsiteX4494" fmla="*/ 391912 w 1717675"/>
              <a:gd name="connsiteY4494" fmla="*/ 391912 w 1717675"/>
              <a:gd name="connsiteX4495" fmla="*/ 391912 w 1717675"/>
              <a:gd name="connsiteY4495" fmla="*/ 391912 w 1717675"/>
              <a:gd name="connsiteX4496" fmla="*/ 391912 w 1717675"/>
              <a:gd name="connsiteY4496" fmla="*/ 391912 w 1717675"/>
              <a:gd name="connsiteX4497" fmla="*/ 391912 w 1717675"/>
              <a:gd name="connsiteY4497" fmla="*/ 391912 w 1717675"/>
              <a:gd name="connsiteX4498" fmla="*/ 391912 w 1717675"/>
              <a:gd name="connsiteY4498" fmla="*/ 391912 w 1717675"/>
              <a:gd name="connsiteX4499" fmla="*/ 391912 w 1717675"/>
              <a:gd name="connsiteY4499" fmla="*/ 391912 w 1717675"/>
              <a:gd name="connsiteX4500" fmla="*/ 391912 w 1717675"/>
              <a:gd name="connsiteY4500" fmla="*/ 391912 w 1717675"/>
              <a:gd name="connsiteX4501" fmla="*/ 391912 w 1717675"/>
              <a:gd name="connsiteY4501" fmla="*/ 391912 w 1717675"/>
              <a:gd name="connsiteX4502" fmla="*/ 391912 w 1717675"/>
              <a:gd name="connsiteY4502" fmla="*/ 391912 w 1717675"/>
              <a:gd name="connsiteX4503" fmla="*/ 391912 w 1717675"/>
              <a:gd name="connsiteY4503" fmla="*/ 391912 w 1717675"/>
              <a:gd name="connsiteX4504" fmla="*/ 391912 w 1717675"/>
              <a:gd name="connsiteY4504" fmla="*/ 391912 w 1717675"/>
              <a:gd name="connsiteX4505" fmla="*/ 391912 w 1717675"/>
              <a:gd name="connsiteY4505" fmla="*/ 391912 w 1717675"/>
              <a:gd name="connsiteX4506" fmla="*/ 391912 w 1717675"/>
              <a:gd name="connsiteY4506" fmla="*/ 391912 w 1717675"/>
              <a:gd name="connsiteX4507" fmla="*/ 391912 w 1717675"/>
              <a:gd name="connsiteY4507" fmla="*/ 391912 w 1717675"/>
              <a:gd name="connsiteX4508" fmla="*/ 391912 w 1717675"/>
              <a:gd name="connsiteY4508" fmla="*/ 391912 w 1717675"/>
              <a:gd name="connsiteX4509" fmla="*/ 391912 w 1717675"/>
              <a:gd name="connsiteY4509" fmla="*/ 391912 w 1717675"/>
              <a:gd name="connsiteX4510" fmla="*/ 391912 w 1717675"/>
              <a:gd name="connsiteY4510" fmla="*/ 391912 w 1717675"/>
              <a:gd name="connsiteX4511" fmla="*/ 391912 w 1717675"/>
              <a:gd name="connsiteY4511" fmla="*/ 391912 w 1717675"/>
              <a:gd name="connsiteX4512" fmla="*/ 391912 w 1717675"/>
              <a:gd name="connsiteY4512" fmla="*/ 391912 w 1717675"/>
              <a:gd name="connsiteX4513" fmla="*/ 391912 w 1717675"/>
              <a:gd name="connsiteY4513" fmla="*/ 391912 w 1717675"/>
              <a:gd name="connsiteX4514" fmla="*/ 391912 w 1717675"/>
              <a:gd name="connsiteY4514" fmla="*/ 391912 w 1717675"/>
              <a:gd name="connsiteX4515" fmla="*/ 391912 w 1717675"/>
              <a:gd name="connsiteY4515" fmla="*/ 391912 w 1717675"/>
              <a:gd name="connsiteX4516" fmla="*/ 391912 w 1717675"/>
              <a:gd name="connsiteY4516" fmla="*/ 391912 w 1717675"/>
              <a:gd name="connsiteX4517" fmla="*/ 391912 w 1717675"/>
              <a:gd name="connsiteY4517" fmla="*/ 391912 w 1717675"/>
              <a:gd name="connsiteX4518" fmla="*/ 391912 w 1717675"/>
              <a:gd name="connsiteY4518" fmla="*/ 391912 w 1717675"/>
              <a:gd name="connsiteX4519" fmla="*/ 391912 w 1717675"/>
              <a:gd name="connsiteY4519" fmla="*/ 391912 w 1717675"/>
              <a:gd name="connsiteX4520" fmla="*/ 391912 w 1717675"/>
              <a:gd name="connsiteY4520" fmla="*/ 391912 w 1717675"/>
              <a:gd name="connsiteX4521" fmla="*/ 391912 w 1717675"/>
              <a:gd name="connsiteY4521" fmla="*/ 391912 w 1717675"/>
              <a:gd name="connsiteX4522" fmla="*/ 391912 w 1717675"/>
              <a:gd name="connsiteY4522" fmla="*/ 391912 w 1717675"/>
              <a:gd name="connsiteX4523" fmla="*/ 391912 w 1717675"/>
              <a:gd name="connsiteY4523" fmla="*/ 391912 w 1717675"/>
              <a:gd name="connsiteX4524" fmla="*/ 391912 w 1717675"/>
              <a:gd name="connsiteY4524" fmla="*/ 391912 w 1717675"/>
              <a:gd name="connsiteX4525" fmla="*/ 391912 w 1717675"/>
              <a:gd name="connsiteY4525" fmla="*/ 391912 w 1717675"/>
              <a:gd name="connsiteX4526" fmla="*/ 391912 w 1717675"/>
              <a:gd name="connsiteY4526" fmla="*/ 391912 w 1717675"/>
              <a:gd name="connsiteX4527" fmla="*/ 391912 w 1717675"/>
              <a:gd name="connsiteY4527" fmla="*/ 391912 w 1717675"/>
              <a:gd name="connsiteX4528" fmla="*/ 391912 w 1717675"/>
              <a:gd name="connsiteY4528" fmla="*/ 391912 w 1717675"/>
              <a:gd name="connsiteX4529" fmla="*/ 391912 w 1717675"/>
              <a:gd name="connsiteY4529" fmla="*/ 391912 w 1717675"/>
              <a:gd name="connsiteX4530" fmla="*/ 391912 w 1717675"/>
              <a:gd name="connsiteY4530" fmla="*/ 391912 w 1717675"/>
              <a:gd name="connsiteX4531" fmla="*/ 391912 w 1717675"/>
              <a:gd name="connsiteY4531" fmla="*/ 391912 w 1717675"/>
              <a:gd name="connsiteX4532" fmla="*/ 391912 w 1717675"/>
              <a:gd name="connsiteY4532" fmla="*/ 391912 w 1717675"/>
              <a:gd name="connsiteX4533" fmla="*/ 391912 w 1717675"/>
              <a:gd name="connsiteY4533" fmla="*/ 391912 w 1717675"/>
              <a:gd name="connsiteX4534" fmla="*/ 391912 w 1717675"/>
              <a:gd name="connsiteY4534" fmla="*/ 391912 w 1717675"/>
              <a:gd name="connsiteX4535" fmla="*/ 391912 w 1717675"/>
              <a:gd name="connsiteY4535" fmla="*/ 391912 w 1717675"/>
              <a:gd name="connsiteX4536" fmla="*/ 391912 w 1717675"/>
              <a:gd name="connsiteY4536" fmla="*/ 391912 w 1717675"/>
              <a:gd name="connsiteX4537" fmla="*/ 391912 w 1717675"/>
              <a:gd name="connsiteY4537" fmla="*/ 391912 w 1717675"/>
              <a:gd name="connsiteX4538" fmla="*/ 391912 w 1717675"/>
              <a:gd name="connsiteY4538" fmla="*/ 391912 w 1717675"/>
              <a:gd name="connsiteX4539" fmla="*/ 391912 w 1717675"/>
              <a:gd name="connsiteY4539" fmla="*/ 391912 w 1717675"/>
              <a:gd name="connsiteX4540" fmla="*/ 391912 w 1717675"/>
              <a:gd name="connsiteY4540" fmla="*/ 391912 w 1717675"/>
              <a:gd name="connsiteX4541" fmla="*/ 391912 w 1717675"/>
              <a:gd name="connsiteY4541" fmla="*/ 391912 w 1717675"/>
              <a:gd name="connsiteX4542" fmla="*/ 391912 w 1717675"/>
              <a:gd name="connsiteY4542" fmla="*/ 391912 w 1717675"/>
              <a:gd name="connsiteX4543" fmla="*/ 391912 w 1717675"/>
              <a:gd name="connsiteY4543" fmla="*/ 391912 w 1717675"/>
              <a:gd name="connsiteX4544" fmla="*/ 391912 w 1717675"/>
              <a:gd name="connsiteY4544" fmla="*/ 391912 w 1717675"/>
              <a:gd name="connsiteX4545" fmla="*/ 391912 w 1717675"/>
              <a:gd name="connsiteY4545" fmla="*/ 391912 w 1717675"/>
              <a:gd name="connsiteX4546" fmla="*/ 391912 w 1717675"/>
              <a:gd name="connsiteY4546" fmla="*/ 391912 w 1717675"/>
              <a:gd name="connsiteX4547" fmla="*/ 391912 w 1717675"/>
              <a:gd name="connsiteY4547" fmla="*/ 391912 w 1717675"/>
              <a:gd name="connsiteX4548" fmla="*/ 391912 w 1717675"/>
              <a:gd name="connsiteY4548" fmla="*/ 391912 w 1717675"/>
              <a:gd name="connsiteX4549" fmla="*/ 391912 w 1717675"/>
              <a:gd name="connsiteY4549" fmla="*/ 391912 w 1717675"/>
              <a:gd name="connsiteX4550" fmla="*/ 391912 w 1717675"/>
              <a:gd name="connsiteY4550" fmla="*/ 391912 w 1717675"/>
              <a:gd name="connsiteX4551" fmla="*/ 391912 w 1717675"/>
              <a:gd name="connsiteY4551" fmla="*/ 391912 w 1717675"/>
              <a:gd name="connsiteX4552" fmla="*/ 391912 w 1717675"/>
              <a:gd name="connsiteY4552" fmla="*/ 391912 w 1717675"/>
              <a:gd name="connsiteX4553" fmla="*/ 391912 w 1717675"/>
              <a:gd name="connsiteY4553" fmla="*/ 391912 w 1717675"/>
              <a:gd name="connsiteX4554" fmla="*/ 391912 w 1717675"/>
              <a:gd name="connsiteY4554" fmla="*/ 391912 w 1717675"/>
              <a:gd name="connsiteX4555" fmla="*/ 391912 w 1717675"/>
              <a:gd name="connsiteY4555" fmla="*/ 391912 w 1717675"/>
              <a:gd name="connsiteX4556" fmla="*/ 391912 w 1717675"/>
              <a:gd name="connsiteY4556" fmla="*/ 391912 w 1717675"/>
              <a:gd name="connsiteX4557" fmla="*/ 391912 w 1717675"/>
              <a:gd name="connsiteY4557" fmla="*/ 391912 w 1717675"/>
              <a:gd name="connsiteX4558" fmla="*/ 391912 w 1717675"/>
              <a:gd name="connsiteY4558" fmla="*/ 391912 w 1717675"/>
              <a:gd name="connsiteX4559" fmla="*/ 391912 w 1717675"/>
              <a:gd name="connsiteY4559" fmla="*/ 391912 w 1717675"/>
              <a:gd name="connsiteX4560" fmla="*/ 391912 w 1717675"/>
              <a:gd name="connsiteY4560" fmla="*/ 391912 w 1717675"/>
              <a:gd name="connsiteX4561" fmla="*/ 391912 w 1717675"/>
              <a:gd name="connsiteY4561" fmla="*/ 391912 w 1717675"/>
              <a:gd name="connsiteX4562" fmla="*/ 391912 w 1717675"/>
              <a:gd name="connsiteY4562" fmla="*/ 391912 w 1717675"/>
              <a:gd name="connsiteX4563" fmla="*/ 391912 w 1717675"/>
              <a:gd name="connsiteY4563" fmla="*/ 391912 w 1717675"/>
              <a:gd name="connsiteX4564" fmla="*/ 391912 w 1717675"/>
              <a:gd name="connsiteY4564" fmla="*/ 391912 w 1717675"/>
              <a:gd name="connsiteX4565" fmla="*/ 391912 w 1717675"/>
              <a:gd name="connsiteY4565" fmla="*/ 391912 w 1717675"/>
              <a:gd name="connsiteX4566" fmla="*/ 391912 w 1717675"/>
              <a:gd name="connsiteY4566" fmla="*/ 391912 w 1717675"/>
              <a:gd name="connsiteX4567" fmla="*/ 391912 w 1717675"/>
              <a:gd name="connsiteY4567" fmla="*/ 391912 w 1717675"/>
              <a:gd name="connsiteX4568" fmla="*/ 391912 w 1717675"/>
              <a:gd name="connsiteY4568" fmla="*/ 391912 w 1717675"/>
              <a:gd name="connsiteX4569" fmla="*/ 391912 w 1717675"/>
              <a:gd name="connsiteY4569" fmla="*/ 391912 w 1717675"/>
              <a:gd name="connsiteX4570" fmla="*/ 391912 w 1717675"/>
              <a:gd name="connsiteY4570" fmla="*/ 391912 w 1717675"/>
              <a:gd name="connsiteX4571" fmla="*/ 391912 w 1717675"/>
              <a:gd name="connsiteY4571" fmla="*/ 391912 w 1717675"/>
              <a:gd name="connsiteX4572" fmla="*/ 391912 w 1717675"/>
              <a:gd name="connsiteY4572" fmla="*/ 391912 w 1717675"/>
              <a:gd name="connsiteX4573" fmla="*/ 391912 w 1717675"/>
              <a:gd name="connsiteY4573" fmla="*/ 391912 w 1717675"/>
              <a:gd name="connsiteX4574" fmla="*/ 391912 w 1717675"/>
              <a:gd name="connsiteY4574" fmla="*/ 391912 w 1717675"/>
              <a:gd name="connsiteX4575" fmla="*/ 391912 w 1717675"/>
              <a:gd name="connsiteY4575" fmla="*/ 391912 w 1717675"/>
              <a:gd name="connsiteX4576" fmla="*/ 391912 w 1717675"/>
              <a:gd name="connsiteY4576" fmla="*/ 391912 w 1717675"/>
              <a:gd name="connsiteX4577" fmla="*/ 391912 w 1717675"/>
              <a:gd name="connsiteY4577" fmla="*/ 391912 w 1717675"/>
              <a:gd name="connsiteX4578" fmla="*/ 391912 w 1717675"/>
              <a:gd name="connsiteY4578" fmla="*/ 391912 w 1717675"/>
              <a:gd name="connsiteX4579" fmla="*/ 391912 w 1717675"/>
              <a:gd name="connsiteY4579" fmla="*/ 391912 w 1717675"/>
              <a:gd name="connsiteX4580" fmla="*/ 391912 w 1717675"/>
              <a:gd name="connsiteY4580" fmla="*/ 391912 w 1717675"/>
              <a:gd name="connsiteX4581" fmla="*/ 391912 w 1717675"/>
              <a:gd name="connsiteY4581" fmla="*/ 391912 w 1717675"/>
              <a:gd name="connsiteX4582" fmla="*/ 391912 w 1717675"/>
              <a:gd name="connsiteY4582" fmla="*/ 391912 w 1717675"/>
              <a:gd name="connsiteX4583" fmla="*/ 391912 w 1717675"/>
              <a:gd name="connsiteY4583" fmla="*/ 391912 w 1717675"/>
              <a:gd name="connsiteX4584" fmla="*/ 391912 w 1717675"/>
              <a:gd name="connsiteY4584" fmla="*/ 391912 w 1717675"/>
              <a:gd name="connsiteX4585" fmla="*/ 391912 w 1717675"/>
              <a:gd name="connsiteY4585" fmla="*/ 391912 w 1717675"/>
              <a:gd name="connsiteX4586" fmla="*/ 391912 w 1717675"/>
              <a:gd name="connsiteY4586" fmla="*/ 391912 w 1717675"/>
              <a:gd name="connsiteX4587" fmla="*/ 391912 w 1717675"/>
              <a:gd name="connsiteY4587" fmla="*/ 391912 w 1717675"/>
              <a:gd name="connsiteX4588" fmla="*/ 391912 w 1717675"/>
              <a:gd name="connsiteY4588" fmla="*/ 391912 w 1717675"/>
              <a:gd name="connsiteX4589" fmla="*/ 391912 w 1717675"/>
              <a:gd name="connsiteY4589" fmla="*/ 391912 w 1717675"/>
              <a:gd name="connsiteX4590" fmla="*/ 391912 w 1717675"/>
              <a:gd name="connsiteY4590" fmla="*/ 391912 w 1717675"/>
              <a:gd name="connsiteX4591" fmla="*/ 391912 w 1717675"/>
              <a:gd name="connsiteY4591" fmla="*/ 391912 w 1717675"/>
              <a:gd name="connsiteX4592" fmla="*/ 391912 w 1717675"/>
              <a:gd name="connsiteY4592" fmla="*/ 391912 w 1717675"/>
              <a:gd name="connsiteX4593" fmla="*/ 391912 w 1717675"/>
              <a:gd name="connsiteY4593" fmla="*/ 391912 w 1717675"/>
              <a:gd name="connsiteX4594" fmla="*/ 391912 w 1717675"/>
              <a:gd name="connsiteY4594" fmla="*/ 391912 w 1717675"/>
              <a:gd name="connsiteX4595" fmla="*/ 391912 w 1717675"/>
              <a:gd name="connsiteY4595" fmla="*/ 391912 w 1717675"/>
              <a:gd name="connsiteX4596" fmla="*/ 391912 w 1717675"/>
              <a:gd name="connsiteY4596" fmla="*/ 391912 w 1717675"/>
              <a:gd name="connsiteX4597" fmla="*/ 391912 w 1717675"/>
              <a:gd name="connsiteY4597" fmla="*/ 391912 w 1717675"/>
              <a:gd name="connsiteX4598" fmla="*/ 391912 w 1717675"/>
              <a:gd name="connsiteY4598" fmla="*/ 391912 w 1717675"/>
              <a:gd name="connsiteX4599" fmla="*/ 391912 w 1717675"/>
              <a:gd name="connsiteY4599" fmla="*/ 391912 w 1717675"/>
              <a:gd name="connsiteX4600" fmla="*/ 391912 w 1717675"/>
              <a:gd name="connsiteY4600" fmla="*/ 391912 w 1717675"/>
              <a:gd name="connsiteX4601" fmla="*/ 391912 w 1717675"/>
              <a:gd name="connsiteY4601" fmla="*/ 391912 w 1717675"/>
              <a:gd name="connsiteX4602" fmla="*/ 391912 w 1717675"/>
              <a:gd name="connsiteY4602" fmla="*/ 391912 w 1717675"/>
              <a:gd name="connsiteX4603" fmla="*/ 391912 w 1717675"/>
              <a:gd name="connsiteY4603" fmla="*/ 391912 w 1717675"/>
              <a:gd name="connsiteX4604" fmla="*/ 391912 w 1717675"/>
              <a:gd name="connsiteY4604" fmla="*/ 391912 w 1717675"/>
              <a:gd name="connsiteX4605" fmla="*/ 391912 w 1717675"/>
              <a:gd name="connsiteY4605" fmla="*/ 391912 w 1717675"/>
              <a:gd name="connsiteX4606" fmla="*/ 391912 w 1717675"/>
              <a:gd name="connsiteY4606" fmla="*/ 391912 w 1717675"/>
              <a:gd name="connsiteX4607" fmla="*/ 391912 w 1717675"/>
              <a:gd name="connsiteY4607" fmla="*/ 391912 w 1717675"/>
              <a:gd name="connsiteX4608" fmla="*/ 391912 w 1717675"/>
              <a:gd name="connsiteY4608" fmla="*/ 391912 w 1717675"/>
              <a:gd name="connsiteX4609" fmla="*/ 391912 w 1717675"/>
              <a:gd name="connsiteY4609" fmla="*/ 391912 w 1717675"/>
              <a:gd name="connsiteX4610" fmla="*/ 391912 w 1717675"/>
              <a:gd name="connsiteY4610" fmla="*/ 391912 w 1717675"/>
              <a:gd name="connsiteX4611" fmla="*/ 391912 w 1717675"/>
              <a:gd name="connsiteY4611" fmla="*/ 391912 w 1717675"/>
              <a:gd name="connsiteX4612" fmla="*/ 391912 w 1717675"/>
              <a:gd name="connsiteY4612" fmla="*/ 391912 w 1717675"/>
              <a:gd name="connsiteX4613" fmla="*/ 391912 w 1717675"/>
              <a:gd name="connsiteY4613" fmla="*/ 391912 w 1717675"/>
              <a:gd name="connsiteX4614" fmla="*/ 391912 w 1717675"/>
              <a:gd name="connsiteY4614" fmla="*/ 391912 w 1717675"/>
              <a:gd name="connsiteX4615" fmla="*/ 391912 w 1717675"/>
              <a:gd name="connsiteY4615" fmla="*/ 391912 w 1717675"/>
              <a:gd name="connsiteX4616" fmla="*/ 391912 w 1717675"/>
              <a:gd name="connsiteY4616" fmla="*/ 391912 w 1717675"/>
              <a:gd name="connsiteX4617" fmla="*/ 391912 w 1717675"/>
              <a:gd name="connsiteY4617" fmla="*/ 391912 w 1717675"/>
              <a:gd name="connsiteX4618" fmla="*/ 391912 w 1717675"/>
              <a:gd name="connsiteY4618" fmla="*/ 391912 w 1717675"/>
              <a:gd name="connsiteX4619" fmla="*/ 391912 w 1717675"/>
              <a:gd name="connsiteY4619" fmla="*/ 391912 w 1717675"/>
              <a:gd name="connsiteX4620" fmla="*/ 391912 w 1717675"/>
              <a:gd name="connsiteY4620" fmla="*/ 391912 w 1717675"/>
              <a:gd name="connsiteX4621" fmla="*/ 391912 w 1717675"/>
              <a:gd name="connsiteY4621" fmla="*/ 391912 w 1717675"/>
              <a:gd name="connsiteX4622" fmla="*/ 391912 w 1717675"/>
              <a:gd name="connsiteY4622" fmla="*/ 391912 w 1717675"/>
              <a:gd name="connsiteX4623" fmla="*/ 391912 w 1717675"/>
              <a:gd name="connsiteY4623" fmla="*/ 391912 w 1717675"/>
              <a:gd name="connsiteX4624" fmla="*/ 391912 w 1717675"/>
              <a:gd name="connsiteY4624" fmla="*/ 391912 w 1717675"/>
              <a:gd name="connsiteX4625" fmla="*/ 391912 w 1717675"/>
              <a:gd name="connsiteY4625" fmla="*/ 391912 w 1717675"/>
              <a:gd name="connsiteX4626" fmla="*/ 391912 w 1717675"/>
              <a:gd name="connsiteY4626" fmla="*/ 391912 w 1717675"/>
              <a:gd name="connsiteX4627" fmla="*/ 391912 w 1717675"/>
              <a:gd name="connsiteY4627" fmla="*/ 391912 w 1717675"/>
              <a:gd name="connsiteX4628" fmla="*/ 391912 w 1717675"/>
              <a:gd name="connsiteY4628" fmla="*/ 391912 w 171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</a:cxnLst>
            <a:rect l="l" t="t" r="r" b="b"/>
            <a:pathLst>
              <a:path w="2554184" h="2293936">
                <a:moveTo>
                  <a:pt x="633021" y="22555"/>
                </a:moveTo>
                <a:cubicBezTo>
                  <a:pt x="629177" y="24075"/>
                  <a:pt x="629177" y="24075"/>
                  <a:pt x="627857" y="22858"/>
                </a:cubicBezTo>
                <a:cubicBezTo>
                  <a:pt x="626538" y="21641"/>
                  <a:pt x="625218" y="20424"/>
                  <a:pt x="627743" y="17687"/>
                </a:cubicBezTo>
                <a:cubicBezTo>
                  <a:pt x="627743" y="17687"/>
                  <a:pt x="630325" y="17536"/>
                  <a:pt x="631644" y="18753"/>
                </a:cubicBezTo>
                <a:cubicBezTo>
                  <a:pt x="632964" y="19970"/>
                  <a:pt x="631701" y="21339"/>
                  <a:pt x="633021" y="22555"/>
                </a:cubicBezTo>
                <a:close/>
                <a:moveTo>
                  <a:pt x="669001" y="81216"/>
                </a:moveTo>
                <a:cubicBezTo>
                  <a:pt x="665065" y="82795"/>
                  <a:pt x="662426" y="82966"/>
                  <a:pt x="659745" y="80493"/>
                </a:cubicBezTo>
                <a:cubicBezTo>
                  <a:pt x="658405" y="79256"/>
                  <a:pt x="658362" y="76612"/>
                  <a:pt x="658320" y="73969"/>
                </a:cubicBezTo>
                <a:cubicBezTo>
                  <a:pt x="660917" y="71154"/>
                  <a:pt x="664896" y="72219"/>
                  <a:pt x="666236" y="73455"/>
                </a:cubicBezTo>
                <a:cubicBezTo>
                  <a:pt x="668917" y="75928"/>
                  <a:pt x="668959" y="78572"/>
                  <a:pt x="669001" y="81216"/>
                </a:cubicBezTo>
                <a:close/>
                <a:moveTo>
                  <a:pt x="605590" y="136548"/>
                </a:moveTo>
                <a:cubicBezTo>
                  <a:pt x="605590" y="136548"/>
                  <a:pt x="605590" y="136548"/>
                  <a:pt x="604183" y="135250"/>
                </a:cubicBezTo>
                <a:cubicBezTo>
                  <a:pt x="604183" y="135250"/>
                  <a:pt x="604183" y="135250"/>
                  <a:pt x="601513" y="135320"/>
                </a:cubicBezTo>
                <a:cubicBezTo>
                  <a:pt x="601223" y="129987"/>
                  <a:pt x="601223" y="129987"/>
                  <a:pt x="601223" y="129987"/>
                </a:cubicBezTo>
                <a:cubicBezTo>
                  <a:pt x="605300" y="131215"/>
                  <a:pt x="605300" y="131215"/>
                  <a:pt x="605300" y="131215"/>
                </a:cubicBezTo>
                <a:cubicBezTo>
                  <a:pt x="605300" y="131215"/>
                  <a:pt x="605300" y="131215"/>
                  <a:pt x="606707" y="132513"/>
                </a:cubicBezTo>
                <a:cubicBezTo>
                  <a:pt x="608115" y="133811"/>
                  <a:pt x="608260" y="136478"/>
                  <a:pt x="605590" y="136548"/>
                </a:cubicBezTo>
                <a:close/>
                <a:moveTo>
                  <a:pt x="279566" y="436990"/>
                </a:moveTo>
                <a:cubicBezTo>
                  <a:pt x="276524" y="439788"/>
                  <a:pt x="276524" y="439788"/>
                  <a:pt x="274856" y="439126"/>
                </a:cubicBezTo>
                <a:cubicBezTo>
                  <a:pt x="273188" y="438464"/>
                  <a:pt x="271519" y="437802"/>
                  <a:pt x="272893" y="434341"/>
                </a:cubicBezTo>
                <a:cubicBezTo>
                  <a:pt x="272893" y="434341"/>
                  <a:pt x="275248" y="433273"/>
                  <a:pt x="276916" y="433935"/>
                </a:cubicBezTo>
                <a:cubicBezTo>
                  <a:pt x="278585" y="434597"/>
                  <a:pt x="277898" y="436327"/>
                  <a:pt x="279566" y="436990"/>
                </a:cubicBezTo>
                <a:close/>
                <a:moveTo>
                  <a:pt x="880712" y="188571"/>
                </a:moveTo>
                <a:cubicBezTo>
                  <a:pt x="878111" y="185393"/>
                  <a:pt x="880318" y="179831"/>
                  <a:pt x="883655" y="181155"/>
                </a:cubicBezTo>
                <a:cubicBezTo>
                  <a:pt x="883655" y="181155"/>
                  <a:pt x="885323" y="181817"/>
                  <a:pt x="885323" y="181817"/>
                </a:cubicBezTo>
                <a:cubicBezTo>
                  <a:pt x="886256" y="184334"/>
                  <a:pt x="884784" y="188041"/>
                  <a:pt x="880712" y="188571"/>
                </a:cubicBezTo>
                <a:close/>
                <a:moveTo>
                  <a:pt x="1283277" y="6563"/>
                </a:moveTo>
                <a:cubicBezTo>
                  <a:pt x="1281990" y="2663"/>
                  <a:pt x="1286047" y="-1736"/>
                  <a:pt x="1288686" y="699"/>
                </a:cubicBezTo>
                <a:cubicBezTo>
                  <a:pt x="1288686" y="699"/>
                  <a:pt x="1290005" y="1916"/>
                  <a:pt x="1290005" y="1916"/>
                </a:cubicBezTo>
                <a:cubicBezTo>
                  <a:pt x="1289972" y="4599"/>
                  <a:pt x="1287268" y="7531"/>
                  <a:pt x="1283277" y="6563"/>
                </a:cubicBezTo>
                <a:close/>
                <a:moveTo>
                  <a:pt x="334211" y="478816"/>
                </a:moveTo>
                <a:cubicBezTo>
                  <a:pt x="331104" y="481703"/>
                  <a:pt x="328702" y="482811"/>
                  <a:pt x="325312" y="481465"/>
                </a:cubicBezTo>
                <a:cubicBezTo>
                  <a:pt x="323617" y="480792"/>
                  <a:pt x="322629" y="478340"/>
                  <a:pt x="321640" y="475888"/>
                </a:cubicBezTo>
                <a:cubicBezTo>
                  <a:pt x="323053" y="472328"/>
                  <a:pt x="327149" y="471894"/>
                  <a:pt x="328844" y="472566"/>
                </a:cubicBezTo>
                <a:cubicBezTo>
                  <a:pt x="332234" y="473912"/>
                  <a:pt x="333222" y="476364"/>
                  <a:pt x="334211" y="478816"/>
                </a:cubicBezTo>
                <a:close/>
                <a:moveTo>
                  <a:pt x="797321" y="277074"/>
                </a:moveTo>
                <a:cubicBezTo>
                  <a:pt x="794654" y="277220"/>
                  <a:pt x="790619" y="276103"/>
                  <a:pt x="789251" y="274841"/>
                </a:cubicBezTo>
                <a:cubicBezTo>
                  <a:pt x="786514" y="272317"/>
                  <a:pt x="785146" y="271054"/>
                  <a:pt x="786374" y="266977"/>
                </a:cubicBezTo>
                <a:cubicBezTo>
                  <a:pt x="792935" y="262610"/>
                  <a:pt x="795532" y="259795"/>
                  <a:pt x="803602" y="262028"/>
                </a:cubicBezTo>
                <a:cubicBezTo>
                  <a:pt x="805180" y="271299"/>
                  <a:pt x="798479" y="270328"/>
                  <a:pt x="797321" y="277074"/>
                </a:cubicBezTo>
                <a:close/>
                <a:moveTo>
                  <a:pt x="114921" y="609204"/>
                </a:moveTo>
                <a:cubicBezTo>
                  <a:pt x="113602" y="607987"/>
                  <a:pt x="112340" y="609355"/>
                  <a:pt x="111020" y="608138"/>
                </a:cubicBezTo>
                <a:cubicBezTo>
                  <a:pt x="109701" y="606921"/>
                  <a:pt x="109644" y="604336"/>
                  <a:pt x="109644" y="604336"/>
                </a:cubicBezTo>
                <a:cubicBezTo>
                  <a:pt x="112168" y="601599"/>
                  <a:pt x="113487" y="602816"/>
                  <a:pt x="114807" y="604033"/>
                </a:cubicBezTo>
                <a:cubicBezTo>
                  <a:pt x="116126" y="605250"/>
                  <a:pt x="116126" y="605250"/>
                  <a:pt x="114921" y="609204"/>
                </a:cubicBezTo>
                <a:close/>
                <a:moveTo>
                  <a:pt x="979519" y="211472"/>
                </a:moveTo>
                <a:cubicBezTo>
                  <a:pt x="974179" y="209353"/>
                  <a:pt x="976298" y="204014"/>
                  <a:pt x="979491" y="201160"/>
                </a:cubicBezTo>
                <a:cubicBezTo>
                  <a:pt x="983050" y="202573"/>
                  <a:pt x="984491" y="209325"/>
                  <a:pt x="979519" y="211472"/>
                </a:cubicBezTo>
                <a:close/>
                <a:moveTo>
                  <a:pt x="226331" y="572675"/>
                </a:moveTo>
                <a:cubicBezTo>
                  <a:pt x="226477" y="575341"/>
                  <a:pt x="223807" y="575412"/>
                  <a:pt x="222399" y="574113"/>
                </a:cubicBezTo>
                <a:cubicBezTo>
                  <a:pt x="220992" y="572815"/>
                  <a:pt x="220992" y="572815"/>
                  <a:pt x="220992" y="572815"/>
                </a:cubicBezTo>
                <a:cubicBezTo>
                  <a:pt x="220992" y="572815"/>
                  <a:pt x="220992" y="572815"/>
                  <a:pt x="219439" y="568850"/>
                </a:cubicBezTo>
                <a:cubicBezTo>
                  <a:pt x="219439" y="568850"/>
                  <a:pt x="219439" y="568850"/>
                  <a:pt x="224779" y="568710"/>
                </a:cubicBezTo>
                <a:cubicBezTo>
                  <a:pt x="224924" y="571376"/>
                  <a:pt x="224924" y="571376"/>
                  <a:pt x="224924" y="571376"/>
                </a:cubicBezTo>
                <a:cubicBezTo>
                  <a:pt x="226331" y="572675"/>
                  <a:pt x="226331" y="572675"/>
                  <a:pt x="226331" y="572675"/>
                </a:cubicBezTo>
                <a:close/>
                <a:moveTo>
                  <a:pt x="294898" y="553228"/>
                </a:moveTo>
                <a:cubicBezTo>
                  <a:pt x="294898" y="553228"/>
                  <a:pt x="294898" y="553228"/>
                  <a:pt x="293118" y="552522"/>
                </a:cubicBezTo>
                <a:cubicBezTo>
                  <a:pt x="293118" y="552522"/>
                  <a:pt x="293118" y="552522"/>
                  <a:pt x="290651" y="553546"/>
                </a:cubicBezTo>
                <a:cubicBezTo>
                  <a:pt x="288465" y="548673"/>
                  <a:pt x="288465" y="548673"/>
                  <a:pt x="288465" y="548673"/>
                </a:cubicBezTo>
                <a:cubicBezTo>
                  <a:pt x="292712" y="548355"/>
                  <a:pt x="292712" y="548355"/>
                  <a:pt x="292712" y="548355"/>
                </a:cubicBezTo>
                <a:cubicBezTo>
                  <a:pt x="292712" y="548355"/>
                  <a:pt x="292712" y="548355"/>
                  <a:pt x="294491" y="549061"/>
                </a:cubicBezTo>
                <a:cubicBezTo>
                  <a:pt x="296271" y="549767"/>
                  <a:pt x="297364" y="552204"/>
                  <a:pt x="294898" y="553228"/>
                </a:cubicBezTo>
                <a:close/>
                <a:moveTo>
                  <a:pt x="1367270" y="63416"/>
                </a:moveTo>
                <a:cubicBezTo>
                  <a:pt x="1363047" y="59521"/>
                  <a:pt x="1366942" y="55299"/>
                  <a:pt x="1370946" y="53782"/>
                </a:cubicBezTo>
                <a:cubicBezTo>
                  <a:pt x="1373761" y="56379"/>
                  <a:pt x="1372681" y="63197"/>
                  <a:pt x="1367270" y="63416"/>
                </a:cubicBezTo>
                <a:close/>
                <a:moveTo>
                  <a:pt x="707290" y="379778"/>
                </a:moveTo>
                <a:cubicBezTo>
                  <a:pt x="704765" y="382516"/>
                  <a:pt x="704708" y="379930"/>
                  <a:pt x="702126" y="380082"/>
                </a:cubicBezTo>
                <a:cubicBezTo>
                  <a:pt x="700750" y="376279"/>
                  <a:pt x="704594" y="374759"/>
                  <a:pt x="707233" y="377193"/>
                </a:cubicBezTo>
                <a:cubicBezTo>
                  <a:pt x="707233" y="377193"/>
                  <a:pt x="708552" y="378410"/>
                  <a:pt x="707290" y="379778"/>
                </a:cubicBezTo>
                <a:close/>
                <a:moveTo>
                  <a:pt x="799558" y="336230"/>
                </a:moveTo>
                <a:cubicBezTo>
                  <a:pt x="796962" y="339045"/>
                  <a:pt x="794198" y="339100"/>
                  <a:pt x="791265" y="336395"/>
                </a:cubicBezTo>
                <a:cubicBezTo>
                  <a:pt x="789799" y="335043"/>
                  <a:pt x="788333" y="333691"/>
                  <a:pt x="788166" y="330931"/>
                </a:cubicBezTo>
                <a:cubicBezTo>
                  <a:pt x="790762" y="328116"/>
                  <a:pt x="794824" y="326653"/>
                  <a:pt x="797757" y="329358"/>
                </a:cubicBezTo>
                <a:cubicBezTo>
                  <a:pt x="799223" y="330710"/>
                  <a:pt x="800689" y="332062"/>
                  <a:pt x="799558" y="336230"/>
                </a:cubicBezTo>
                <a:close/>
                <a:moveTo>
                  <a:pt x="176291" y="640339"/>
                </a:moveTo>
                <a:cubicBezTo>
                  <a:pt x="173652" y="640511"/>
                  <a:pt x="171014" y="640682"/>
                  <a:pt x="168333" y="638209"/>
                </a:cubicBezTo>
                <a:cubicBezTo>
                  <a:pt x="166992" y="636972"/>
                  <a:pt x="165610" y="633093"/>
                  <a:pt x="168206" y="630277"/>
                </a:cubicBezTo>
                <a:cubicBezTo>
                  <a:pt x="170845" y="630106"/>
                  <a:pt x="173484" y="629935"/>
                  <a:pt x="174824" y="631171"/>
                </a:cubicBezTo>
                <a:cubicBezTo>
                  <a:pt x="177505" y="633645"/>
                  <a:pt x="177547" y="636288"/>
                  <a:pt x="176291" y="640339"/>
                </a:cubicBezTo>
                <a:close/>
                <a:moveTo>
                  <a:pt x="616450" y="455904"/>
                </a:moveTo>
                <a:cubicBezTo>
                  <a:pt x="613868" y="456055"/>
                  <a:pt x="612548" y="454839"/>
                  <a:pt x="612548" y="454839"/>
                </a:cubicBezTo>
                <a:cubicBezTo>
                  <a:pt x="611229" y="453621"/>
                  <a:pt x="609910" y="452404"/>
                  <a:pt x="611172" y="451036"/>
                </a:cubicBezTo>
                <a:cubicBezTo>
                  <a:pt x="613754" y="450885"/>
                  <a:pt x="615016" y="449516"/>
                  <a:pt x="616335" y="450733"/>
                </a:cubicBezTo>
                <a:cubicBezTo>
                  <a:pt x="617655" y="451950"/>
                  <a:pt x="616392" y="453319"/>
                  <a:pt x="616450" y="455904"/>
                </a:cubicBezTo>
                <a:close/>
                <a:moveTo>
                  <a:pt x="1152929" y="208479"/>
                </a:moveTo>
                <a:cubicBezTo>
                  <a:pt x="1150332" y="211294"/>
                  <a:pt x="1146453" y="210321"/>
                  <a:pt x="1145163" y="209131"/>
                </a:cubicBezTo>
                <a:cubicBezTo>
                  <a:pt x="1143881" y="205343"/>
                  <a:pt x="1146478" y="202528"/>
                  <a:pt x="1151654" y="202094"/>
                </a:cubicBezTo>
                <a:cubicBezTo>
                  <a:pt x="1150348" y="206098"/>
                  <a:pt x="1152936" y="205881"/>
                  <a:pt x="1152929" y="208479"/>
                </a:cubicBezTo>
                <a:close/>
                <a:moveTo>
                  <a:pt x="1085220" y="254104"/>
                </a:moveTo>
                <a:cubicBezTo>
                  <a:pt x="1084015" y="255171"/>
                  <a:pt x="1081861" y="255346"/>
                  <a:pt x="1079707" y="255522"/>
                </a:cubicBezTo>
                <a:cubicBezTo>
                  <a:pt x="1075716" y="249818"/>
                  <a:pt x="1081437" y="245908"/>
                  <a:pt x="1085039" y="247337"/>
                </a:cubicBezTo>
                <a:cubicBezTo>
                  <a:pt x="1086681" y="251079"/>
                  <a:pt x="1086425" y="253037"/>
                  <a:pt x="1085220" y="254104"/>
                </a:cubicBezTo>
                <a:close/>
                <a:moveTo>
                  <a:pt x="1336352" y="141347"/>
                </a:moveTo>
                <a:cubicBezTo>
                  <a:pt x="1335568" y="143324"/>
                  <a:pt x="1333714" y="142589"/>
                  <a:pt x="1333714" y="142589"/>
                </a:cubicBezTo>
                <a:cubicBezTo>
                  <a:pt x="1333714" y="142589"/>
                  <a:pt x="1331860" y="141853"/>
                  <a:pt x="1331860" y="141853"/>
                </a:cubicBezTo>
                <a:cubicBezTo>
                  <a:pt x="1331860" y="141853"/>
                  <a:pt x="1330006" y="141117"/>
                  <a:pt x="1330006" y="141117"/>
                </a:cubicBezTo>
                <a:cubicBezTo>
                  <a:pt x="1326298" y="139646"/>
                  <a:pt x="1328937" y="138404"/>
                  <a:pt x="1329722" y="136427"/>
                </a:cubicBezTo>
                <a:cubicBezTo>
                  <a:pt x="1331576" y="137162"/>
                  <a:pt x="1334214" y="135920"/>
                  <a:pt x="1336068" y="136656"/>
                </a:cubicBezTo>
                <a:cubicBezTo>
                  <a:pt x="1337922" y="137392"/>
                  <a:pt x="1339776" y="138127"/>
                  <a:pt x="1336352" y="141347"/>
                </a:cubicBezTo>
                <a:close/>
                <a:moveTo>
                  <a:pt x="682699" y="465275"/>
                </a:moveTo>
                <a:cubicBezTo>
                  <a:pt x="678610" y="464217"/>
                  <a:pt x="675890" y="464421"/>
                  <a:pt x="674521" y="463158"/>
                </a:cubicBezTo>
                <a:cubicBezTo>
                  <a:pt x="673137" y="459168"/>
                  <a:pt x="679930" y="457294"/>
                  <a:pt x="681299" y="458556"/>
                </a:cubicBezTo>
                <a:cubicBezTo>
                  <a:pt x="682667" y="459819"/>
                  <a:pt x="682683" y="462547"/>
                  <a:pt x="682699" y="465275"/>
                </a:cubicBezTo>
                <a:close/>
                <a:moveTo>
                  <a:pt x="1194397" y="231507"/>
                </a:moveTo>
                <a:cubicBezTo>
                  <a:pt x="1190837" y="230094"/>
                  <a:pt x="1192956" y="224755"/>
                  <a:pt x="1196148" y="221902"/>
                </a:cubicBezTo>
                <a:cubicBezTo>
                  <a:pt x="1197928" y="222608"/>
                  <a:pt x="1201149" y="230066"/>
                  <a:pt x="1194397" y="231507"/>
                </a:cubicBezTo>
                <a:close/>
                <a:moveTo>
                  <a:pt x="625461" y="504738"/>
                </a:moveTo>
                <a:cubicBezTo>
                  <a:pt x="621590" y="501167"/>
                  <a:pt x="623951" y="496019"/>
                  <a:pt x="629039" y="498270"/>
                </a:cubicBezTo>
                <a:cubicBezTo>
                  <a:pt x="629185" y="503289"/>
                  <a:pt x="627968" y="504608"/>
                  <a:pt x="625461" y="504738"/>
                </a:cubicBezTo>
                <a:close/>
                <a:moveTo>
                  <a:pt x="545523" y="557756"/>
                </a:moveTo>
                <a:cubicBezTo>
                  <a:pt x="542942" y="557907"/>
                  <a:pt x="541680" y="559276"/>
                  <a:pt x="540360" y="558059"/>
                </a:cubicBezTo>
                <a:cubicBezTo>
                  <a:pt x="539041" y="556842"/>
                  <a:pt x="540303" y="555473"/>
                  <a:pt x="540246" y="552888"/>
                </a:cubicBezTo>
                <a:cubicBezTo>
                  <a:pt x="541508" y="551519"/>
                  <a:pt x="542827" y="552737"/>
                  <a:pt x="544147" y="553953"/>
                </a:cubicBezTo>
                <a:cubicBezTo>
                  <a:pt x="544147" y="553953"/>
                  <a:pt x="545466" y="555171"/>
                  <a:pt x="545523" y="557756"/>
                </a:cubicBezTo>
                <a:close/>
                <a:moveTo>
                  <a:pt x="824548" y="427222"/>
                </a:moveTo>
                <a:cubicBezTo>
                  <a:pt x="821992" y="424147"/>
                  <a:pt x="823404" y="420588"/>
                  <a:pt x="828080" y="418323"/>
                </a:cubicBezTo>
                <a:cubicBezTo>
                  <a:pt x="828298" y="422530"/>
                  <a:pt x="830636" y="421398"/>
                  <a:pt x="831561" y="423825"/>
                </a:cubicBezTo>
                <a:cubicBezTo>
                  <a:pt x="830149" y="427385"/>
                  <a:pt x="826180" y="427869"/>
                  <a:pt x="824548" y="427222"/>
                </a:cubicBezTo>
                <a:close/>
                <a:moveTo>
                  <a:pt x="1450614" y="141160"/>
                </a:moveTo>
                <a:cubicBezTo>
                  <a:pt x="1449106" y="141723"/>
                  <a:pt x="1447033" y="141113"/>
                  <a:pt x="1444959" y="140503"/>
                </a:cubicBezTo>
                <a:cubicBezTo>
                  <a:pt x="1443283" y="133747"/>
                  <a:pt x="1450026" y="132152"/>
                  <a:pt x="1452875" y="134779"/>
                </a:cubicBezTo>
                <a:cubicBezTo>
                  <a:pt x="1453064" y="138861"/>
                  <a:pt x="1452122" y="140597"/>
                  <a:pt x="1450614" y="141160"/>
                </a:cubicBezTo>
                <a:close/>
                <a:moveTo>
                  <a:pt x="588766" y="566889"/>
                </a:moveTo>
                <a:cubicBezTo>
                  <a:pt x="586112" y="561999"/>
                  <a:pt x="591053" y="559231"/>
                  <a:pt x="594924" y="562801"/>
                </a:cubicBezTo>
                <a:cubicBezTo>
                  <a:pt x="594997" y="565310"/>
                  <a:pt x="593780" y="566630"/>
                  <a:pt x="588766" y="566889"/>
                </a:cubicBezTo>
                <a:close/>
                <a:moveTo>
                  <a:pt x="1234149" y="265162"/>
                </a:moveTo>
                <a:cubicBezTo>
                  <a:pt x="1228864" y="265713"/>
                  <a:pt x="1228864" y="265713"/>
                  <a:pt x="1228864" y="265713"/>
                </a:cubicBezTo>
                <a:cubicBezTo>
                  <a:pt x="1227636" y="261868"/>
                  <a:pt x="1229051" y="257745"/>
                  <a:pt x="1232983" y="258660"/>
                </a:cubicBezTo>
                <a:cubicBezTo>
                  <a:pt x="1234149" y="265162"/>
                  <a:pt x="1234149" y="265162"/>
                  <a:pt x="1234149" y="265162"/>
                </a:cubicBezTo>
                <a:close/>
                <a:moveTo>
                  <a:pt x="676050" y="534199"/>
                </a:moveTo>
                <a:cubicBezTo>
                  <a:pt x="673614" y="534339"/>
                  <a:pt x="670941" y="533665"/>
                  <a:pt x="669517" y="532351"/>
                </a:cubicBezTo>
                <a:cubicBezTo>
                  <a:pt x="670239" y="525853"/>
                  <a:pt x="670239" y="525853"/>
                  <a:pt x="670239" y="525853"/>
                </a:cubicBezTo>
                <a:cubicBezTo>
                  <a:pt x="671429" y="524563"/>
                  <a:pt x="675467" y="525900"/>
                  <a:pt x="678316" y="528527"/>
                </a:cubicBezTo>
                <a:cubicBezTo>
                  <a:pt x="678316" y="528527"/>
                  <a:pt x="679740" y="529841"/>
                  <a:pt x="681164" y="531155"/>
                </a:cubicBezTo>
                <a:cubicBezTo>
                  <a:pt x="680686" y="533102"/>
                  <a:pt x="678487" y="534058"/>
                  <a:pt x="676050" y="534199"/>
                </a:cubicBezTo>
                <a:close/>
                <a:moveTo>
                  <a:pt x="697368" y="532920"/>
                </a:moveTo>
                <a:cubicBezTo>
                  <a:pt x="692058" y="535930"/>
                  <a:pt x="686694" y="536254"/>
                  <a:pt x="683958" y="533730"/>
                </a:cubicBezTo>
                <a:cubicBezTo>
                  <a:pt x="681221" y="531206"/>
                  <a:pt x="681166" y="528519"/>
                  <a:pt x="682425" y="524409"/>
                </a:cubicBezTo>
                <a:cubicBezTo>
                  <a:pt x="685053" y="521561"/>
                  <a:pt x="690417" y="521236"/>
                  <a:pt x="693154" y="523761"/>
                </a:cubicBezTo>
                <a:cubicBezTo>
                  <a:pt x="695890" y="526285"/>
                  <a:pt x="695945" y="528971"/>
                  <a:pt x="697368" y="532920"/>
                </a:cubicBezTo>
                <a:close/>
                <a:moveTo>
                  <a:pt x="524301" y="615537"/>
                </a:moveTo>
                <a:cubicBezTo>
                  <a:pt x="521864" y="616630"/>
                  <a:pt x="517697" y="617036"/>
                  <a:pt x="515967" y="616350"/>
                </a:cubicBezTo>
                <a:cubicBezTo>
                  <a:pt x="512507" y="614977"/>
                  <a:pt x="510776" y="614290"/>
                  <a:pt x="510458" y="610044"/>
                </a:cubicBezTo>
                <a:cubicBezTo>
                  <a:pt x="515014" y="603611"/>
                  <a:pt x="516426" y="600052"/>
                  <a:pt x="524760" y="599239"/>
                </a:cubicBezTo>
                <a:cubicBezTo>
                  <a:pt x="529562" y="607324"/>
                  <a:pt x="522959" y="608824"/>
                  <a:pt x="524301" y="615537"/>
                </a:cubicBezTo>
                <a:close/>
                <a:moveTo>
                  <a:pt x="1132038" y="328096"/>
                </a:moveTo>
                <a:cubicBezTo>
                  <a:pt x="1130190" y="329448"/>
                  <a:pt x="1127567" y="329449"/>
                  <a:pt x="1125754" y="328729"/>
                </a:cubicBezTo>
                <a:cubicBezTo>
                  <a:pt x="1122129" y="327291"/>
                  <a:pt x="1119218" y="324051"/>
                  <a:pt x="1123175" y="319367"/>
                </a:cubicBezTo>
                <a:cubicBezTo>
                  <a:pt x="1126417" y="316485"/>
                  <a:pt x="1128944" y="315403"/>
                  <a:pt x="1130757" y="316123"/>
                </a:cubicBezTo>
                <a:cubicBezTo>
                  <a:pt x="1132570" y="316842"/>
                  <a:pt x="1133668" y="319362"/>
                  <a:pt x="1133668" y="319362"/>
                </a:cubicBezTo>
                <a:cubicBezTo>
                  <a:pt x="1134957" y="324043"/>
                  <a:pt x="1133886" y="326745"/>
                  <a:pt x="1132038" y="328096"/>
                </a:cubicBezTo>
                <a:close/>
                <a:moveTo>
                  <a:pt x="476969" y="654437"/>
                </a:moveTo>
                <a:cubicBezTo>
                  <a:pt x="475707" y="655805"/>
                  <a:pt x="474387" y="654587"/>
                  <a:pt x="474387" y="654587"/>
                </a:cubicBezTo>
                <a:cubicBezTo>
                  <a:pt x="471748" y="652153"/>
                  <a:pt x="472953" y="648200"/>
                  <a:pt x="476854" y="649265"/>
                </a:cubicBezTo>
                <a:cubicBezTo>
                  <a:pt x="476911" y="651851"/>
                  <a:pt x="479493" y="651700"/>
                  <a:pt x="476969" y="654437"/>
                </a:cubicBezTo>
                <a:close/>
                <a:moveTo>
                  <a:pt x="922984" y="449975"/>
                </a:moveTo>
                <a:cubicBezTo>
                  <a:pt x="920457" y="446827"/>
                  <a:pt x="920297" y="442472"/>
                  <a:pt x="924295" y="441913"/>
                </a:cubicBezTo>
                <a:cubicBezTo>
                  <a:pt x="927718" y="447563"/>
                  <a:pt x="927718" y="447563"/>
                  <a:pt x="927718" y="447563"/>
                </a:cubicBezTo>
                <a:cubicBezTo>
                  <a:pt x="922984" y="449975"/>
                  <a:pt x="922984" y="449975"/>
                  <a:pt x="922984" y="449975"/>
                </a:cubicBezTo>
                <a:close/>
                <a:moveTo>
                  <a:pt x="560204" y="623035"/>
                </a:moveTo>
                <a:cubicBezTo>
                  <a:pt x="557484" y="623239"/>
                  <a:pt x="554763" y="623443"/>
                  <a:pt x="553394" y="622181"/>
                </a:cubicBezTo>
                <a:cubicBezTo>
                  <a:pt x="552026" y="620918"/>
                  <a:pt x="553346" y="613995"/>
                  <a:pt x="557435" y="615054"/>
                </a:cubicBezTo>
                <a:cubicBezTo>
                  <a:pt x="558803" y="616316"/>
                  <a:pt x="558820" y="619044"/>
                  <a:pt x="560204" y="623035"/>
                </a:cubicBezTo>
                <a:close/>
                <a:moveTo>
                  <a:pt x="798389" y="515184"/>
                </a:moveTo>
                <a:cubicBezTo>
                  <a:pt x="795807" y="515335"/>
                  <a:pt x="795807" y="515335"/>
                  <a:pt x="795807" y="515335"/>
                </a:cubicBezTo>
                <a:cubicBezTo>
                  <a:pt x="794488" y="514118"/>
                  <a:pt x="794488" y="514118"/>
                  <a:pt x="794488" y="514118"/>
                </a:cubicBezTo>
                <a:cubicBezTo>
                  <a:pt x="794488" y="514118"/>
                  <a:pt x="794488" y="514118"/>
                  <a:pt x="793168" y="512901"/>
                </a:cubicBezTo>
                <a:cubicBezTo>
                  <a:pt x="793111" y="510316"/>
                  <a:pt x="793111" y="510316"/>
                  <a:pt x="793111" y="510316"/>
                </a:cubicBezTo>
                <a:cubicBezTo>
                  <a:pt x="794431" y="511532"/>
                  <a:pt x="794431" y="511532"/>
                  <a:pt x="794373" y="508947"/>
                </a:cubicBezTo>
                <a:cubicBezTo>
                  <a:pt x="796955" y="508796"/>
                  <a:pt x="796955" y="508796"/>
                  <a:pt x="796955" y="508796"/>
                </a:cubicBezTo>
                <a:cubicBezTo>
                  <a:pt x="798275" y="510013"/>
                  <a:pt x="798275" y="510013"/>
                  <a:pt x="798275" y="510013"/>
                </a:cubicBezTo>
                <a:cubicBezTo>
                  <a:pt x="798275" y="510013"/>
                  <a:pt x="798275" y="510013"/>
                  <a:pt x="799594" y="511230"/>
                </a:cubicBezTo>
                <a:cubicBezTo>
                  <a:pt x="799651" y="513815"/>
                  <a:pt x="799651" y="513815"/>
                  <a:pt x="799651" y="513815"/>
                </a:cubicBezTo>
                <a:cubicBezTo>
                  <a:pt x="797069" y="513966"/>
                  <a:pt x="797069" y="513966"/>
                  <a:pt x="798389" y="515184"/>
                </a:cubicBezTo>
                <a:close/>
                <a:moveTo>
                  <a:pt x="732580" y="552651"/>
                </a:moveTo>
                <a:cubicBezTo>
                  <a:pt x="731240" y="551415"/>
                  <a:pt x="731240" y="551415"/>
                  <a:pt x="729899" y="550179"/>
                </a:cubicBezTo>
                <a:cubicBezTo>
                  <a:pt x="727297" y="550311"/>
                  <a:pt x="727297" y="550311"/>
                  <a:pt x="725956" y="549075"/>
                </a:cubicBezTo>
                <a:cubicBezTo>
                  <a:pt x="725956" y="549075"/>
                  <a:pt x="725956" y="549075"/>
                  <a:pt x="724616" y="547838"/>
                </a:cubicBezTo>
                <a:cubicBezTo>
                  <a:pt x="725721" y="541260"/>
                  <a:pt x="730927" y="540996"/>
                  <a:pt x="734870" y="542100"/>
                </a:cubicBezTo>
                <a:cubicBezTo>
                  <a:pt x="735026" y="547310"/>
                  <a:pt x="735104" y="549915"/>
                  <a:pt x="732580" y="552651"/>
                </a:cubicBezTo>
                <a:close/>
                <a:moveTo>
                  <a:pt x="1560623" y="159272"/>
                </a:moveTo>
                <a:cubicBezTo>
                  <a:pt x="1557808" y="156676"/>
                  <a:pt x="1561703" y="152454"/>
                  <a:pt x="1565707" y="150937"/>
                </a:cubicBezTo>
                <a:cubicBezTo>
                  <a:pt x="1567114" y="152235"/>
                  <a:pt x="1567442" y="160352"/>
                  <a:pt x="1560623" y="159272"/>
                </a:cubicBezTo>
                <a:close/>
                <a:moveTo>
                  <a:pt x="986627" y="433486"/>
                </a:moveTo>
                <a:cubicBezTo>
                  <a:pt x="981372" y="439183"/>
                  <a:pt x="973350" y="437055"/>
                  <a:pt x="970652" y="434567"/>
                </a:cubicBezTo>
                <a:cubicBezTo>
                  <a:pt x="967955" y="432078"/>
                  <a:pt x="966571" y="428166"/>
                  <a:pt x="971861" y="425137"/>
                </a:cubicBezTo>
                <a:cubicBezTo>
                  <a:pt x="975837" y="423533"/>
                  <a:pt x="979848" y="424597"/>
                  <a:pt x="982546" y="427085"/>
                </a:cubicBezTo>
                <a:cubicBezTo>
                  <a:pt x="983894" y="428330"/>
                  <a:pt x="985243" y="429574"/>
                  <a:pt x="986627" y="433486"/>
                </a:cubicBezTo>
                <a:close/>
                <a:moveTo>
                  <a:pt x="1045928" y="413913"/>
                </a:moveTo>
                <a:cubicBezTo>
                  <a:pt x="1041855" y="415583"/>
                  <a:pt x="1041855" y="415583"/>
                  <a:pt x="1041855" y="415583"/>
                </a:cubicBezTo>
                <a:cubicBezTo>
                  <a:pt x="1043207" y="414117"/>
                  <a:pt x="1043207" y="414117"/>
                  <a:pt x="1041839" y="412855"/>
                </a:cubicBezTo>
                <a:cubicBezTo>
                  <a:pt x="1041839" y="412855"/>
                  <a:pt x="1041839" y="412855"/>
                  <a:pt x="1040487" y="414320"/>
                </a:cubicBezTo>
                <a:cubicBezTo>
                  <a:pt x="1041823" y="410126"/>
                  <a:pt x="1041823" y="410126"/>
                  <a:pt x="1041823" y="410126"/>
                </a:cubicBezTo>
                <a:cubicBezTo>
                  <a:pt x="1041823" y="410126"/>
                  <a:pt x="1041823" y="410126"/>
                  <a:pt x="1043175" y="408660"/>
                </a:cubicBezTo>
                <a:cubicBezTo>
                  <a:pt x="1045896" y="408456"/>
                  <a:pt x="1045896" y="408456"/>
                  <a:pt x="1045896" y="408456"/>
                </a:cubicBezTo>
                <a:cubicBezTo>
                  <a:pt x="1045896" y="408456"/>
                  <a:pt x="1045896" y="408456"/>
                  <a:pt x="1047264" y="409718"/>
                </a:cubicBezTo>
                <a:cubicBezTo>
                  <a:pt x="1047280" y="412447"/>
                  <a:pt x="1047280" y="412447"/>
                  <a:pt x="1047280" y="412447"/>
                </a:cubicBezTo>
                <a:cubicBezTo>
                  <a:pt x="1045928" y="413913"/>
                  <a:pt x="1045928" y="413913"/>
                  <a:pt x="1045928" y="413913"/>
                </a:cubicBezTo>
                <a:close/>
                <a:moveTo>
                  <a:pt x="625745" y="616194"/>
                </a:moveTo>
                <a:cubicBezTo>
                  <a:pt x="624321" y="614880"/>
                  <a:pt x="622897" y="613567"/>
                  <a:pt x="622897" y="613567"/>
                </a:cubicBezTo>
                <a:cubicBezTo>
                  <a:pt x="620049" y="610940"/>
                  <a:pt x="618390" y="607022"/>
                  <a:pt x="619580" y="605732"/>
                </a:cubicBezTo>
                <a:cubicBezTo>
                  <a:pt x="619580" y="605732"/>
                  <a:pt x="619580" y="605732"/>
                  <a:pt x="625999" y="604489"/>
                </a:cubicBezTo>
                <a:cubicBezTo>
                  <a:pt x="628847" y="607116"/>
                  <a:pt x="629550" y="614927"/>
                  <a:pt x="625745" y="616194"/>
                </a:cubicBezTo>
                <a:close/>
                <a:moveTo>
                  <a:pt x="1467740" y="227028"/>
                </a:moveTo>
                <a:cubicBezTo>
                  <a:pt x="1465530" y="227626"/>
                  <a:pt x="1463082" y="226685"/>
                  <a:pt x="1461648" y="225363"/>
                </a:cubicBezTo>
                <a:cubicBezTo>
                  <a:pt x="1458781" y="222718"/>
                  <a:pt x="1457228" y="218649"/>
                  <a:pt x="1462603" y="215699"/>
                </a:cubicBezTo>
                <a:cubicBezTo>
                  <a:pt x="1466663" y="214173"/>
                  <a:pt x="1469411" y="214071"/>
                  <a:pt x="1470844" y="215393"/>
                </a:cubicBezTo>
                <a:cubicBezTo>
                  <a:pt x="1472278" y="216715"/>
                  <a:pt x="1472397" y="219462"/>
                  <a:pt x="1472397" y="219462"/>
                </a:cubicBezTo>
                <a:cubicBezTo>
                  <a:pt x="1471920" y="224294"/>
                  <a:pt x="1469950" y="226430"/>
                  <a:pt x="1467740" y="227028"/>
                </a:cubicBezTo>
                <a:close/>
                <a:moveTo>
                  <a:pt x="786567" y="555654"/>
                </a:moveTo>
                <a:cubicBezTo>
                  <a:pt x="786464" y="553117"/>
                  <a:pt x="783928" y="553220"/>
                  <a:pt x="786362" y="550581"/>
                </a:cubicBezTo>
                <a:cubicBezTo>
                  <a:pt x="787681" y="551798"/>
                  <a:pt x="790115" y="549159"/>
                  <a:pt x="790115" y="549159"/>
                </a:cubicBezTo>
                <a:cubicBezTo>
                  <a:pt x="790115" y="549159"/>
                  <a:pt x="791435" y="550376"/>
                  <a:pt x="791435" y="550376"/>
                </a:cubicBezTo>
                <a:cubicBezTo>
                  <a:pt x="788898" y="550479"/>
                  <a:pt x="790423" y="556769"/>
                  <a:pt x="786567" y="555654"/>
                </a:cubicBezTo>
                <a:close/>
                <a:moveTo>
                  <a:pt x="547631" y="669944"/>
                </a:moveTo>
                <a:cubicBezTo>
                  <a:pt x="546219" y="673504"/>
                  <a:pt x="543658" y="674548"/>
                  <a:pt x="539951" y="673077"/>
                </a:cubicBezTo>
                <a:cubicBezTo>
                  <a:pt x="538097" y="672341"/>
                  <a:pt x="536243" y="671605"/>
                  <a:pt x="535095" y="669090"/>
                </a:cubicBezTo>
                <a:cubicBezTo>
                  <a:pt x="536508" y="665530"/>
                  <a:pt x="539774" y="662706"/>
                  <a:pt x="543482" y="664177"/>
                </a:cubicBezTo>
                <a:cubicBezTo>
                  <a:pt x="545336" y="664913"/>
                  <a:pt x="547190" y="665649"/>
                  <a:pt x="547631" y="669944"/>
                </a:cubicBezTo>
                <a:close/>
                <a:moveTo>
                  <a:pt x="628811" y="632202"/>
                </a:moveTo>
                <a:cubicBezTo>
                  <a:pt x="624761" y="631102"/>
                  <a:pt x="622079" y="631264"/>
                  <a:pt x="619342" y="628740"/>
                </a:cubicBezTo>
                <a:cubicBezTo>
                  <a:pt x="616605" y="626216"/>
                  <a:pt x="616496" y="620843"/>
                  <a:pt x="619123" y="617994"/>
                </a:cubicBezTo>
                <a:cubicBezTo>
                  <a:pt x="623119" y="616408"/>
                  <a:pt x="625801" y="616246"/>
                  <a:pt x="628538" y="618770"/>
                </a:cubicBezTo>
                <a:cubicBezTo>
                  <a:pt x="631274" y="621295"/>
                  <a:pt x="631384" y="626668"/>
                  <a:pt x="628811" y="632202"/>
                </a:cubicBezTo>
                <a:close/>
                <a:moveTo>
                  <a:pt x="375636" y="757137"/>
                </a:moveTo>
                <a:cubicBezTo>
                  <a:pt x="374013" y="758896"/>
                  <a:pt x="372048" y="760340"/>
                  <a:pt x="367364" y="759927"/>
                </a:cubicBezTo>
                <a:cubicBezTo>
                  <a:pt x="364487" y="752064"/>
                  <a:pt x="367084" y="749248"/>
                  <a:pt x="370908" y="742357"/>
                </a:cubicBezTo>
                <a:cubicBezTo>
                  <a:pt x="374873" y="740804"/>
                  <a:pt x="376241" y="742066"/>
                  <a:pt x="378978" y="744590"/>
                </a:cubicBezTo>
                <a:cubicBezTo>
                  <a:pt x="380347" y="745852"/>
                  <a:pt x="381785" y="749784"/>
                  <a:pt x="381855" y="752454"/>
                </a:cubicBezTo>
                <a:cubicBezTo>
                  <a:pt x="378539" y="753303"/>
                  <a:pt x="377259" y="755378"/>
                  <a:pt x="375636" y="757137"/>
                </a:cubicBezTo>
                <a:close/>
                <a:moveTo>
                  <a:pt x="626440" y="642763"/>
                </a:moveTo>
                <a:cubicBezTo>
                  <a:pt x="623915" y="645500"/>
                  <a:pt x="621313" y="645632"/>
                  <a:pt x="616107" y="645896"/>
                </a:cubicBezTo>
                <a:cubicBezTo>
                  <a:pt x="614689" y="642055"/>
                  <a:pt x="614532" y="636845"/>
                  <a:pt x="621000" y="635212"/>
                </a:cubicBezTo>
                <a:cubicBezTo>
                  <a:pt x="622340" y="636449"/>
                  <a:pt x="622340" y="636449"/>
                  <a:pt x="622340" y="636449"/>
                </a:cubicBezTo>
                <a:cubicBezTo>
                  <a:pt x="623680" y="637685"/>
                  <a:pt x="623680" y="637685"/>
                  <a:pt x="623759" y="640290"/>
                </a:cubicBezTo>
                <a:cubicBezTo>
                  <a:pt x="625099" y="641527"/>
                  <a:pt x="625099" y="641527"/>
                  <a:pt x="626440" y="642763"/>
                </a:cubicBezTo>
                <a:close/>
                <a:moveTo>
                  <a:pt x="1338128" y="306584"/>
                </a:moveTo>
                <a:cubicBezTo>
                  <a:pt x="1335423" y="306694"/>
                  <a:pt x="1335532" y="309399"/>
                  <a:pt x="1331419" y="308210"/>
                </a:cubicBezTo>
                <a:cubicBezTo>
                  <a:pt x="1331200" y="302799"/>
                  <a:pt x="1331091" y="300093"/>
                  <a:pt x="1335095" y="298577"/>
                </a:cubicBezTo>
                <a:cubicBezTo>
                  <a:pt x="1335204" y="301282"/>
                  <a:pt x="1335204" y="301282"/>
                  <a:pt x="1335204" y="301282"/>
                </a:cubicBezTo>
                <a:cubicBezTo>
                  <a:pt x="1335204" y="301282"/>
                  <a:pt x="1336612" y="302581"/>
                  <a:pt x="1336612" y="302581"/>
                </a:cubicBezTo>
                <a:cubicBezTo>
                  <a:pt x="1338019" y="303879"/>
                  <a:pt x="1338019" y="303879"/>
                  <a:pt x="1338128" y="306584"/>
                </a:cubicBezTo>
                <a:close/>
                <a:moveTo>
                  <a:pt x="916177" y="507511"/>
                </a:moveTo>
                <a:cubicBezTo>
                  <a:pt x="907898" y="508015"/>
                  <a:pt x="907898" y="508015"/>
                  <a:pt x="907898" y="508015"/>
                </a:cubicBezTo>
                <a:cubicBezTo>
                  <a:pt x="909195" y="503784"/>
                  <a:pt x="909139" y="501020"/>
                  <a:pt x="913307" y="502150"/>
                </a:cubicBezTo>
                <a:cubicBezTo>
                  <a:pt x="914714" y="503449"/>
                  <a:pt x="916122" y="504747"/>
                  <a:pt x="916177" y="507511"/>
                </a:cubicBezTo>
                <a:close/>
                <a:moveTo>
                  <a:pt x="1033959" y="452813"/>
                </a:moveTo>
                <a:cubicBezTo>
                  <a:pt x="1031812" y="447841"/>
                  <a:pt x="1030738" y="445355"/>
                  <a:pt x="1033931" y="442501"/>
                </a:cubicBezTo>
                <a:cubicBezTo>
                  <a:pt x="1035004" y="444987"/>
                  <a:pt x="1035004" y="444987"/>
                  <a:pt x="1035004" y="444987"/>
                </a:cubicBezTo>
                <a:cubicBezTo>
                  <a:pt x="1035004" y="444987"/>
                  <a:pt x="1036784" y="445693"/>
                  <a:pt x="1036784" y="445693"/>
                </a:cubicBezTo>
                <a:cubicBezTo>
                  <a:pt x="1038564" y="446400"/>
                  <a:pt x="1038564" y="446400"/>
                  <a:pt x="1039637" y="448886"/>
                </a:cubicBezTo>
                <a:cubicBezTo>
                  <a:pt x="1037151" y="449960"/>
                  <a:pt x="1038225" y="452446"/>
                  <a:pt x="1033959" y="452813"/>
                </a:cubicBezTo>
                <a:close/>
                <a:moveTo>
                  <a:pt x="1725485" y="126099"/>
                </a:moveTo>
                <a:cubicBezTo>
                  <a:pt x="1724043" y="127663"/>
                  <a:pt x="1722577" y="126311"/>
                  <a:pt x="1722577" y="126311"/>
                </a:cubicBezTo>
                <a:cubicBezTo>
                  <a:pt x="1722577" y="126311"/>
                  <a:pt x="1721110" y="124958"/>
                  <a:pt x="1721110" y="124958"/>
                </a:cubicBezTo>
                <a:cubicBezTo>
                  <a:pt x="1721110" y="124958"/>
                  <a:pt x="1719644" y="123606"/>
                  <a:pt x="1719644" y="123606"/>
                </a:cubicBezTo>
                <a:cubicBezTo>
                  <a:pt x="1716712" y="120902"/>
                  <a:pt x="1719621" y="120690"/>
                  <a:pt x="1721064" y="119126"/>
                </a:cubicBezTo>
                <a:cubicBezTo>
                  <a:pt x="1722530" y="120478"/>
                  <a:pt x="1725438" y="120267"/>
                  <a:pt x="1726904" y="121619"/>
                </a:cubicBezTo>
                <a:cubicBezTo>
                  <a:pt x="1728370" y="122971"/>
                  <a:pt x="1729836" y="124324"/>
                  <a:pt x="1725485" y="126099"/>
                </a:cubicBezTo>
                <a:close/>
                <a:moveTo>
                  <a:pt x="440999" y="749916"/>
                </a:moveTo>
                <a:cubicBezTo>
                  <a:pt x="436937" y="751379"/>
                  <a:pt x="435470" y="750026"/>
                  <a:pt x="434004" y="748674"/>
                </a:cubicBezTo>
                <a:cubicBezTo>
                  <a:pt x="431072" y="745969"/>
                  <a:pt x="432203" y="741802"/>
                  <a:pt x="434799" y="738987"/>
                </a:cubicBezTo>
                <a:cubicBezTo>
                  <a:pt x="437564" y="738932"/>
                  <a:pt x="439030" y="740284"/>
                  <a:pt x="440496" y="741637"/>
                </a:cubicBezTo>
                <a:cubicBezTo>
                  <a:pt x="443428" y="744341"/>
                  <a:pt x="443596" y="747101"/>
                  <a:pt x="440999" y="749916"/>
                </a:cubicBezTo>
                <a:close/>
                <a:moveTo>
                  <a:pt x="475166" y="745685"/>
                </a:moveTo>
                <a:cubicBezTo>
                  <a:pt x="474455" y="745653"/>
                  <a:pt x="473620" y="745322"/>
                  <a:pt x="472443" y="745856"/>
                </a:cubicBezTo>
                <a:cubicBezTo>
                  <a:pt x="469793" y="742802"/>
                  <a:pt x="472835" y="740003"/>
                  <a:pt x="476171" y="741327"/>
                </a:cubicBezTo>
                <a:cubicBezTo>
                  <a:pt x="476171" y="741327"/>
                  <a:pt x="477840" y="741989"/>
                  <a:pt x="477153" y="743719"/>
                </a:cubicBezTo>
                <a:cubicBezTo>
                  <a:pt x="476466" y="745449"/>
                  <a:pt x="475878" y="745717"/>
                  <a:pt x="475166" y="745685"/>
                </a:cubicBezTo>
                <a:close/>
                <a:moveTo>
                  <a:pt x="771094" y="605965"/>
                </a:moveTo>
                <a:cubicBezTo>
                  <a:pt x="768373" y="606169"/>
                  <a:pt x="768389" y="608897"/>
                  <a:pt x="764300" y="607839"/>
                </a:cubicBezTo>
                <a:cubicBezTo>
                  <a:pt x="761563" y="605314"/>
                  <a:pt x="761531" y="599858"/>
                  <a:pt x="765620" y="600916"/>
                </a:cubicBezTo>
                <a:cubicBezTo>
                  <a:pt x="766989" y="602179"/>
                  <a:pt x="766989" y="602179"/>
                  <a:pt x="766989" y="602179"/>
                </a:cubicBezTo>
                <a:cubicBezTo>
                  <a:pt x="769709" y="601975"/>
                  <a:pt x="769709" y="601975"/>
                  <a:pt x="769709" y="601975"/>
                </a:cubicBezTo>
                <a:cubicBezTo>
                  <a:pt x="771078" y="603237"/>
                  <a:pt x="771078" y="603237"/>
                  <a:pt x="771094" y="605965"/>
                </a:cubicBezTo>
                <a:close/>
                <a:moveTo>
                  <a:pt x="1217696" y="393566"/>
                </a:moveTo>
                <a:cubicBezTo>
                  <a:pt x="1214477" y="397215"/>
                  <a:pt x="1209300" y="398791"/>
                  <a:pt x="1205804" y="397404"/>
                </a:cubicBezTo>
                <a:cubicBezTo>
                  <a:pt x="1202307" y="396016"/>
                  <a:pt x="1197775" y="392143"/>
                  <a:pt x="1201331" y="383183"/>
                </a:cubicBezTo>
                <a:cubicBezTo>
                  <a:pt x="1204501" y="380292"/>
                  <a:pt x="1212590" y="375204"/>
                  <a:pt x="1216086" y="376592"/>
                </a:cubicBezTo>
                <a:cubicBezTo>
                  <a:pt x="1216086" y="376592"/>
                  <a:pt x="1217834" y="377285"/>
                  <a:pt x="1217834" y="377285"/>
                </a:cubicBezTo>
                <a:cubicBezTo>
                  <a:pt x="1222173" y="384193"/>
                  <a:pt x="1220914" y="389916"/>
                  <a:pt x="1217696" y="393566"/>
                </a:cubicBezTo>
                <a:close/>
                <a:moveTo>
                  <a:pt x="1376477" y="321787"/>
                </a:moveTo>
                <a:cubicBezTo>
                  <a:pt x="1374747" y="321101"/>
                  <a:pt x="1373016" y="320414"/>
                  <a:pt x="1373016" y="320414"/>
                </a:cubicBezTo>
                <a:cubicBezTo>
                  <a:pt x="1371286" y="319728"/>
                  <a:pt x="1369556" y="319041"/>
                  <a:pt x="1370203" y="317409"/>
                </a:cubicBezTo>
                <a:cubicBezTo>
                  <a:pt x="1369120" y="315091"/>
                  <a:pt x="1370415" y="311828"/>
                  <a:pt x="1372793" y="310884"/>
                </a:cubicBezTo>
                <a:cubicBezTo>
                  <a:pt x="1374523" y="311570"/>
                  <a:pt x="1376254" y="312257"/>
                  <a:pt x="1376254" y="312257"/>
                </a:cubicBezTo>
                <a:cubicBezTo>
                  <a:pt x="1377984" y="312943"/>
                  <a:pt x="1379714" y="313630"/>
                  <a:pt x="1379067" y="315262"/>
                </a:cubicBezTo>
                <a:cubicBezTo>
                  <a:pt x="1380150" y="317580"/>
                  <a:pt x="1379503" y="319211"/>
                  <a:pt x="1376477" y="321787"/>
                </a:cubicBezTo>
                <a:close/>
                <a:moveTo>
                  <a:pt x="756684" y="630119"/>
                </a:moveTo>
                <a:cubicBezTo>
                  <a:pt x="755013" y="630532"/>
                  <a:pt x="752647" y="630303"/>
                  <a:pt x="750652" y="631068"/>
                </a:cubicBezTo>
                <a:cubicBezTo>
                  <a:pt x="747678" y="623114"/>
                  <a:pt x="755751" y="622746"/>
                  <a:pt x="758536" y="625316"/>
                </a:cubicBezTo>
                <a:cubicBezTo>
                  <a:pt x="759328" y="628650"/>
                  <a:pt x="758354" y="629706"/>
                  <a:pt x="756684" y="630119"/>
                </a:cubicBezTo>
                <a:close/>
                <a:moveTo>
                  <a:pt x="1340970" y="358810"/>
                </a:moveTo>
                <a:cubicBezTo>
                  <a:pt x="1335799" y="358924"/>
                  <a:pt x="1335799" y="358924"/>
                  <a:pt x="1335799" y="358924"/>
                </a:cubicBezTo>
                <a:cubicBezTo>
                  <a:pt x="1330326" y="353875"/>
                  <a:pt x="1336562" y="349859"/>
                  <a:pt x="1339299" y="352384"/>
                </a:cubicBezTo>
                <a:cubicBezTo>
                  <a:pt x="1340668" y="353646"/>
                  <a:pt x="1340819" y="356228"/>
                  <a:pt x="1340970" y="358810"/>
                </a:cubicBezTo>
                <a:close/>
                <a:moveTo>
                  <a:pt x="1061043" y="496607"/>
                </a:moveTo>
                <a:cubicBezTo>
                  <a:pt x="1056258" y="498571"/>
                  <a:pt x="1056258" y="498571"/>
                  <a:pt x="1056258" y="498571"/>
                </a:cubicBezTo>
                <a:cubicBezTo>
                  <a:pt x="1049336" y="495824"/>
                  <a:pt x="1053715" y="489837"/>
                  <a:pt x="1057176" y="491211"/>
                </a:cubicBezTo>
                <a:cubicBezTo>
                  <a:pt x="1058906" y="491897"/>
                  <a:pt x="1059974" y="494252"/>
                  <a:pt x="1061043" y="496607"/>
                </a:cubicBezTo>
                <a:close/>
                <a:moveTo>
                  <a:pt x="832287" y="623876"/>
                </a:moveTo>
                <a:cubicBezTo>
                  <a:pt x="831737" y="625178"/>
                  <a:pt x="830303" y="626026"/>
                  <a:pt x="828174" y="625510"/>
                </a:cubicBezTo>
                <a:cubicBezTo>
                  <a:pt x="826767" y="624212"/>
                  <a:pt x="825360" y="622914"/>
                  <a:pt x="826837" y="618488"/>
                </a:cubicBezTo>
                <a:cubicBezTo>
                  <a:pt x="829687" y="618222"/>
                  <a:pt x="831095" y="619520"/>
                  <a:pt x="831095" y="619520"/>
                </a:cubicBezTo>
                <a:cubicBezTo>
                  <a:pt x="832502" y="620819"/>
                  <a:pt x="832836" y="622574"/>
                  <a:pt x="832287" y="623876"/>
                </a:cubicBezTo>
                <a:close/>
                <a:moveTo>
                  <a:pt x="916522" y="588331"/>
                </a:moveTo>
                <a:cubicBezTo>
                  <a:pt x="911342" y="591152"/>
                  <a:pt x="912605" y="589783"/>
                  <a:pt x="905902" y="588666"/>
                </a:cubicBezTo>
                <a:cubicBezTo>
                  <a:pt x="902855" y="580790"/>
                  <a:pt x="912082" y="579170"/>
                  <a:pt x="914868" y="581740"/>
                </a:cubicBezTo>
                <a:cubicBezTo>
                  <a:pt x="916522" y="588331"/>
                  <a:pt x="916522" y="588331"/>
                  <a:pt x="916522" y="588331"/>
                </a:cubicBezTo>
                <a:close/>
                <a:moveTo>
                  <a:pt x="618013" y="735693"/>
                </a:moveTo>
                <a:cubicBezTo>
                  <a:pt x="618013" y="735693"/>
                  <a:pt x="618013" y="735693"/>
                  <a:pt x="615432" y="735844"/>
                </a:cubicBezTo>
                <a:cubicBezTo>
                  <a:pt x="614112" y="734628"/>
                  <a:pt x="614112" y="734628"/>
                  <a:pt x="614112" y="734628"/>
                </a:cubicBezTo>
                <a:cubicBezTo>
                  <a:pt x="614112" y="734628"/>
                  <a:pt x="614112" y="734628"/>
                  <a:pt x="612793" y="733410"/>
                </a:cubicBezTo>
                <a:cubicBezTo>
                  <a:pt x="612793" y="733410"/>
                  <a:pt x="612793" y="733410"/>
                  <a:pt x="612736" y="730825"/>
                </a:cubicBezTo>
                <a:cubicBezTo>
                  <a:pt x="615317" y="730674"/>
                  <a:pt x="615317" y="730674"/>
                  <a:pt x="613998" y="729457"/>
                </a:cubicBezTo>
                <a:cubicBezTo>
                  <a:pt x="613998" y="729457"/>
                  <a:pt x="613998" y="729457"/>
                  <a:pt x="616580" y="729306"/>
                </a:cubicBezTo>
                <a:cubicBezTo>
                  <a:pt x="617899" y="730522"/>
                  <a:pt x="617899" y="730522"/>
                  <a:pt x="617899" y="730522"/>
                </a:cubicBezTo>
                <a:cubicBezTo>
                  <a:pt x="617899" y="730522"/>
                  <a:pt x="617899" y="730522"/>
                  <a:pt x="619218" y="731740"/>
                </a:cubicBezTo>
                <a:cubicBezTo>
                  <a:pt x="619218" y="731740"/>
                  <a:pt x="619218" y="731740"/>
                  <a:pt x="619276" y="734325"/>
                </a:cubicBezTo>
                <a:cubicBezTo>
                  <a:pt x="617956" y="733108"/>
                  <a:pt x="617956" y="733108"/>
                  <a:pt x="618013" y="735693"/>
                </a:cubicBezTo>
                <a:close/>
                <a:moveTo>
                  <a:pt x="725836" y="685725"/>
                </a:moveTo>
                <a:cubicBezTo>
                  <a:pt x="723050" y="683155"/>
                  <a:pt x="722767" y="675079"/>
                  <a:pt x="730934" y="677403"/>
                </a:cubicBezTo>
                <a:cubicBezTo>
                  <a:pt x="729731" y="681503"/>
                  <a:pt x="732611" y="686764"/>
                  <a:pt x="725836" y="685725"/>
                </a:cubicBezTo>
                <a:close/>
                <a:moveTo>
                  <a:pt x="1211382" y="456269"/>
                </a:moveTo>
                <a:cubicBezTo>
                  <a:pt x="1212044" y="454601"/>
                  <a:pt x="1212044" y="454601"/>
                  <a:pt x="1212044" y="454601"/>
                </a:cubicBezTo>
                <a:cubicBezTo>
                  <a:pt x="1210190" y="453865"/>
                  <a:pt x="1209528" y="455533"/>
                  <a:pt x="1209528" y="455533"/>
                </a:cubicBezTo>
                <a:cubicBezTo>
                  <a:pt x="1208336" y="453129"/>
                  <a:pt x="1207145" y="450725"/>
                  <a:pt x="1207807" y="449057"/>
                </a:cubicBezTo>
                <a:cubicBezTo>
                  <a:pt x="1210323" y="448124"/>
                  <a:pt x="1210323" y="448124"/>
                  <a:pt x="1212177" y="448860"/>
                </a:cubicBezTo>
                <a:cubicBezTo>
                  <a:pt x="1214030" y="449595"/>
                  <a:pt x="1214030" y="449595"/>
                  <a:pt x="1215222" y="451999"/>
                </a:cubicBezTo>
                <a:cubicBezTo>
                  <a:pt x="1212706" y="452932"/>
                  <a:pt x="1213898" y="455336"/>
                  <a:pt x="1211382" y="456269"/>
                </a:cubicBezTo>
                <a:close/>
                <a:moveTo>
                  <a:pt x="653794" y="724556"/>
                </a:moveTo>
                <a:cubicBezTo>
                  <a:pt x="653794" y="724556"/>
                  <a:pt x="652474" y="723339"/>
                  <a:pt x="652474" y="723339"/>
                </a:cubicBezTo>
                <a:cubicBezTo>
                  <a:pt x="652474" y="723339"/>
                  <a:pt x="654909" y="720700"/>
                  <a:pt x="653589" y="719483"/>
                </a:cubicBezTo>
                <a:cubicBezTo>
                  <a:pt x="656023" y="716844"/>
                  <a:pt x="656126" y="719381"/>
                  <a:pt x="658662" y="719278"/>
                </a:cubicBezTo>
                <a:cubicBezTo>
                  <a:pt x="660084" y="723031"/>
                  <a:pt x="653691" y="722019"/>
                  <a:pt x="653794" y="724556"/>
                </a:cubicBezTo>
                <a:close/>
                <a:moveTo>
                  <a:pt x="707561" y="699802"/>
                </a:moveTo>
                <a:cubicBezTo>
                  <a:pt x="704841" y="700005"/>
                  <a:pt x="704841" y="700005"/>
                  <a:pt x="703472" y="698743"/>
                </a:cubicBezTo>
                <a:cubicBezTo>
                  <a:pt x="703472" y="698743"/>
                  <a:pt x="703472" y="698743"/>
                  <a:pt x="703456" y="696015"/>
                </a:cubicBezTo>
                <a:cubicBezTo>
                  <a:pt x="703456" y="696015"/>
                  <a:pt x="703456" y="696015"/>
                  <a:pt x="702088" y="694753"/>
                </a:cubicBezTo>
                <a:cubicBezTo>
                  <a:pt x="700703" y="690762"/>
                  <a:pt x="706144" y="690354"/>
                  <a:pt x="708881" y="692879"/>
                </a:cubicBezTo>
                <a:cubicBezTo>
                  <a:pt x="710266" y="696869"/>
                  <a:pt x="707545" y="697073"/>
                  <a:pt x="707561" y="699802"/>
                </a:cubicBezTo>
                <a:close/>
                <a:moveTo>
                  <a:pt x="802262" y="657000"/>
                </a:moveTo>
                <a:cubicBezTo>
                  <a:pt x="802997" y="655146"/>
                  <a:pt x="802997" y="655146"/>
                  <a:pt x="801267" y="654459"/>
                </a:cubicBezTo>
                <a:cubicBezTo>
                  <a:pt x="801267" y="654459"/>
                  <a:pt x="801267" y="654459"/>
                  <a:pt x="800531" y="656313"/>
                </a:cubicBezTo>
                <a:cubicBezTo>
                  <a:pt x="800272" y="651919"/>
                  <a:pt x="800272" y="651919"/>
                  <a:pt x="800272" y="651919"/>
                </a:cubicBezTo>
                <a:cubicBezTo>
                  <a:pt x="800272" y="651919"/>
                  <a:pt x="800272" y="651919"/>
                  <a:pt x="801008" y="650065"/>
                </a:cubicBezTo>
                <a:cubicBezTo>
                  <a:pt x="803474" y="648898"/>
                  <a:pt x="803474" y="648898"/>
                  <a:pt x="803474" y="648898"/>
                </a:cubicBezTo>
                <a:cubicBezTo>
                  <a:pt x="803474" y="648898"/>
                  <a:pt x="803474" y="648898"/>
                  <a:pt x="805204" y="649585"/>
                </a:cubicBezTo>
                <a:cubicBezTo>
                  <a:pt x="806199" y="652125"/>
                  <a:pt x="806199" y="652125"/>
                  <a:pt x="806199" y="652125"/>
                </a:cubicBezTo>
                <a:cubicBezTo>
                  <a:pt x="805463" y="653979"/>
                  <a:pt x="805463" y="653979"/>
                  <a:pt x="805463" y="653979"/>
                </a:cubicBezTo>
                <a:cubicBezTo>
                  <a:pt x="802262" y="657000"/>
                  <a:pt x="802262" y="657000"/>
                  <a:pt x="802262" y="657000"/>
                </a:cubicBezTo>
                <a:close/>
                <a:moveTo>
                  <a:pt x="1524175" y="318890"/>
                </a:moveTo>
                <a:cubicBezTo>
                  <a:pt x="1519861" y="321140"/>
                  <a:pt x="1514463" y="320751"/>
                  <a:pt x="1511699" y="318201"/>
                </a:cubicBezTo>
                <a:cubicBezTo>
                  <a:pt x="1508934" y="315651"/>
                  <a:pt x="1506094" y="310409"/>
                  <a:pt x="1512631" y="303323"/>
                </a:cubicBezTo>
                <a:cubicBezTo>
                  <a:pt x="1516627" y="301763"/>
                  <a:pt x="1526003" y="299919"/>
                  <a:pt x="1528768" y="302469"/>
                </a:cubicBezTo>
                <a:cubicBezTo>
                  <a:pt x="1528768" y="302469"/>
                  <a:pt x="1530150" y="303744"/>
                  <a:pt x="1530150" y="303744"/>
                </a:cubicBezTo>
                <a:cubicBezTo>
                  <a:pt x="1531720" y="311750"/>
                  <a:pt x="1528490" y="316640"/>
                  <a:pt x="1524175" y="318890"/>
                </a:cubicBezTo>
                <a:close/>
                <a:moveTo>
                  <a:pt x="419706" y="847386"/>
                </a:moveTo>
                <a:cubicBezTo>
                  <a:pt x="417351" y="848455"/>
                  <a:pt x="415683" y="847792"/>
                  <a:pt x="415683" y="847792"/>
                </a:cubicBezTo>
                <a:cubicBezTo>
                  <a:pt x="414014" y="847130"/>
                  <a:pt x="412346" y="846468"/>
                  <a:pt x="413033" y="844738"/>
                </a:cubicBezTo>
                <a:cubicBezTo>
                  <a:pt x="415387" y="843670"/>
                  <a:pt x="416074" y="841939"/>
                  <a:pt x="417743" y="842601"/>
                </a:cubicBezTo>
                <a:cubicBezTo>
                  <a:pt x="419411" y="843264"/>
                  <a:pt x="418724" y="844994"/>
                  <a:pt x="419706" y="847386"/>
                </a:cubicBezTo>
                <a:close/>
                <a:moveTo>
                  <a:pt x="750093" y="700122"/>
                </a:moveTo>
                <a:cubicBezTo>
                  <a:pt x="747247" y="701077"/>
                  <a:pt x="744331" y="700962"/>
                  <a:pt x="742625" y="700285"/>
                </a:cubicBezTo>
                <a:cubicBezTo>
                  <a:pt x="739214" y="698932"/>
                  <a:pt x="736517" y="695777"/>
                  <a:pt x="740367" y="691051"/>
                </a:cubicBezTo>
                <a:cubicBezTo>
                  <a:pt x="743502" y="688126"/>
                  <a:pt x="747628" y="687679"/>
                  <a:pt x="751039" y="689033"/>
                </a:cubicBezTo>
                <a:cubicBezTo>
                  <a:pt x="752744" y="689709"/>
                  <a:pt x="754450" y="690386"/>
                  <a:pt x="757147" y="693541"/>
                </a:cubicBezTo>
                <a:cubicBezTo>
                  <a:pt x="755717" y="697142"/>
                  <a:pt x="752940" y="699167"/>
                  <a:pt x="750093" y="700122"/>
                </a:cubicBezTo>
                <a:close/>
                <a:moveTo>
                  <a:pt x="484902" y="832344"/>
                </a:moveTo>
                <a:cubicBezTo>
                  <a:pt x="480706" y="832825"/>
                  <a:pt x="478240" y="833992"/>
                  <a:pt x="476509" y="833305"/>
                </a:cubicBezTo>
                <a:cubicBezTo>
                  <a:pt x="473784" y="830078"/>
                  <a:pt x="479452" y="825890"/>
                  <a:pt x="481183" y="826576"/>
                </a:cubicBezTo>
                <a:cubicBezTo>
                  <a:pt x="482913" y="827263"/>
                  <a:pt x="483908" y="829804"/>
                  <a:pt x="484902" y="832344"/>
                </a:cubicBezTo>
                <a:close/>
                <a:moveTo>
                  <a:pt x="768381" y="706575"/>
                </a:moveTo>
                <a:cubicBezTo>
                  <a:pt x="767164" y="707894"/>
                  <a:pt x="764578" y="707951"/>
                  <a:pt x="763210" y="706689"/>
                </a:cubicBezTo>
                <a:cubicBezTo>
                  <a:pt x="763210" y="706689"/>
                  <a:pt x="763058" y="704108"/>
                  <a:pt x="763058" y="704108"/>
                </a:cubicBezTo>
                <a:cubicBezTo>
                  <a:pt x="764275" y="702788"/>
                  <a:pt x="765492" y="701469"/>
                  <a:pt x="769446" y="702673"/>
                </a:cubicBezTo>
                <a:cubicBezTo>
                  <a:pt x="768381" y="706575"/>
                  <a:pt x="768381" y="706575"/>
                  <a:pt x="768381" y="706575"/>
                </a:cubicBezTo>
                <a:close/>
                <a:moveTo>
                  <a:pt x="807625" y="688987"/>
                </a:moveTo>
                <a:cubicBezTo>
                  <a:pt x="807625" y="688987"/>
                  <a:pt x="807625" y="688987"/>
                  <a:pt x="803822" y="690363"/>
                </a:cubicBezTo>
                <a:cubicBezTo>
                  <a:pt x="802302" y="686519"/>
                  <a:pt x="803519" y="685200"/>
                  <a:pt x="804736" y="683881"/>
                </a:cubicBezTo>
                <a:cubicBezTo>
                  <a:pt x="804736" y="683881"/>
                  <a:pt x="807322" y="683823"/>
                  <a:pt x="807322" y="683823"/>
                </a:cubicBezTo>
                <a:cubicBezTo>
                  <a:pt x="808690" y="685085"/>
                  <a:pt x="808842" y="687667"/>
                  <a:pt x="807625" y="688987"/>
                </a:cubicBezTo>
                <a:close/>
                <a:moveTo>
                  <a:pt x="1153273" y="536914"/>
                </a:moveTo>
                <a:cubicBezTo>
                  <a:pt x="1151132" y="537219"/>
                  <a:pt x="1148483" y="536729"/>
                  <a:pt x="1147142" y="535492"/>
                </a:cubicBezTo>
                <a:cubicBezTo>
                  <a:pt x="1147100" y="532848"/>
                  <a:pt x="1148398" y="531441"/>
                  <a:pt x="1148356" y="528797"/>
                </a:cubicBezTo>
                <a:cubicBezTo>
                  <a:pt x="1150995" y="528626"/>
                  <a:pt x="1153633" y="528455"/>
                  <a:pt x="1154974" y="529691"/>
                </a:cubicBezTo>
                <a:cubicBezTo>
                  <a:pt x="1156314" y="530928"/>
                  <a:pt x="1156314" y="530928"/>
                  <a:pt x="1156356" y="533571"/>
                </a:cubicBezTo>
                <a:cubicBezTo>
                  <a:pt x="1157048" y="535511"/>
                  <a:pt x="1155414" y="536610"/>
                  <a:pt x="1153273" y="536914"/>
                </a:cubicBezTo>
                <a:close/>
                <a:moveTo>
                  <a:pt x="1495769" y="375144"/>
                </a:moveTo>
                <a:cubicBezTo>
                  <a:pt x="1496986" y="373824"/>
                  <a:pt x="1496986" y="373824"/>
                  <a:pt x="1496986" y="373824"/>
                </a:cubicBezTo>
                <a:cubicBezTo>
                  <a:pt x="1495520" y="372472"/>
                  <a:pt x="1494303" y="373791"/>
                  <a:pt x="1494303" y="373791"/>
                </a:cubicBezTo>
                <a:cubicBezTo>
                  <a:pt x="1494053" y="371120"/>
                  <a:pt x="1493804" y="368448"/>
                  <a:pt x="1495022" y="367129"/>
                </a:cubicBezTo>
                <a:cubicBezTo>
                  <a:pt x="1497705" y="367161"/>
                  <a:pt x="1497705" y="367161"/>
                  <a:pt x="1499171" y="368514"/>
                </a:cubicBezTo>
                <a:cubicBezTo>
                  <a:pt x="1500637" y="369866"/>
                  <a:pt x="1500637" y="369866"/>
                  <a:pt x="1500886" y="372538"/>
                </a:cubicBezTo>
                <a:cubicBezTo>
                  <a:pt x="1498203" y="372505"/>
                  <a:pt x="1498452" y="375176"/>
                  <a:pt x="1495769" y="375144"/>
                </a:cubicBezTo>
                <a:close/>
                <a:moveTo>
                  <a:pt x="885936" y="665765"/>
                </a:moveTo>
                <a:cubicBezTo>
                  <a:pt x="883503" y="666001"/>
                  <a:pt x="880865" y="665428"/>
                  <a:pt x="879496" y="664166"/>
                </a:cubicBezTo>
                <a:cubicBezTo>
                  <a:pt x="878128" y="662904"/>
                  <a:pt x="875391" y="660380"/>
                  <a:pt x="877864" y="657699"/>
                </a:cubicBezTo>
                <a:cubicBezTo>
                  <a:pt x="878968" y="653756"/>
                  <a:pt x="885414" y="652259"/>
                  <a:pt x="889519" y="656045"/>
                </a:cubicBezTo>
                <a:cubicBezTo>
                  <a:pt x="890888" y="657308"/>
                  <a:pt x="892256" y="658570"/>
                  <a:pt x="891152" y="662513"/>
                </a:cubicBezTo>
                <a:cubicBezTo>
                  <a:pt x="890599" y="664484"/>
                  <a:pt x="888370" y="665529"/>
                  <a:pt x="885936" y="665765"/>
                </a:cubicBezTo>
                <a:close/>
                <a:moveTo>
                  <a:pt x="445650" y="889728"/>
                </a:moveTo>
                <a:cubicBezTo>
                  <a:pt x="440756" y="887785"/>
                  <a:pt x="441111" y="882133"/>
                  <a:pt x="446667" y="882407"/>
                </a:cubicBezTo>
                <a:cubicBezTo>
                  <a:pt x="448606" y="887039"/>
                  <a:pt x="447944" y="888707"/>
                  <a:pt x="445650" y="889728"/>
                </a:cubicBezTo>
                <a:close/>
                <a:moveTo>
                  <a:pt x="725909" y="758514"/>
                </a:moveTo>
                <a:cubicBezTo>
                  <a:pt x="725909" y="758514"/>
                  <a:pt x="724502" y="757216"/>
                  <a:pt x="724537" y="754354"/>
                </a:cubicBezTo>
                <a:cubicBezTo>
                  <a:pt x="728830" y="752524"/>
                  <a:pt x="730237" y="753823"/>
                  <a:pt x="731645" y="755121"/>
                </a:cubicBezTo>
                <a:cubicBezTo>
                  <a:pt x="733017" y="759281"/>
                  <a:pt x="728724" y="761111"/>
                  <a:pt x="725909" y="758514"/>
                </a:cubicBezTo>
                <a:close/>
                <a:moveTo>
                  <a:pt x="1698142" y="308914"/>
                </a:moveTo>
                <a:cubicBezTo>
                  <a:pt x="1696774" y="307652"/>
                  <a:pt x="1695406" y="306390"/>
                  <a:pt x="1695406" y="306390"/>
                </a:cubicBezTo>
                <a:cubicBezTo>
                  <a:pt x="1694037" y="305128"/>
                  <a:pt x="1692669" y="303865"/>
                  <a:pt x="1693859" y="302575"/>
                </a:cubicBezTo>
                <a:cubicBezTo>
                  <a:pt x="1693680" y="300023"/>
                  <a:pt x="1696060" y="297442"/>
                  <a:pt x="1698619" y="297415"/>
                </a:cubicBezTo>
                <a:cubicBezTo>
                  <a:pt x="1699987" y="298677"/>
                  <a:pt x="1701356" y="299939"/>
                  <a:pt x="1701356" y="299939"/>
                </a:cubicBezTo>
                <a:cubicBezTo>
                  <a:pt x="1702724" y="301201"/>
                  <a:pt x="1704093" y="302464"/>
                  <a:pt x="1702902" y="303753"/>
                </a:cubicBezTo>
                <a:cubicBezTo>
                  <a:pt x="1703081" y="306306"/>
                  <a:pt x="1701891" y="307596"/>
                  <a:pt x="1698142" y="308914"/>
                </a:cubicBezTo>
                <a:close/>
                <a:moveTo>
                  <a:pt x="999252" y="651615"/>
                </a:moveTo>
                <a:cubicBezTo>
                  <a:pt x="996524" y="651631"/>
                  <a:pt x="996524" y="651631"/>
                  <a:pt x="996524" y="651631"/>
                </a:cubicBezTo>
                <a:cubicBezTo>
                  <a:pt x="996524" y="651631"/>
                  <a:pt x="995058" y="650279"/>
                  <a:pt x="995058" y="650279"/>
                </a:cubicBezTo>
                <a:cubicBezTo>
                  <a:pt x="993388" y="646206"/>
                  <a:pt x="993388" y="646206"/>
                  <a:pt x="993388" y="646206"/>
                </a:cubicBezTo>
                <a:cubicBezTo>
                  <a:pt x="994854" y="647558"/>
                  <a:pt x="996116" y="646190"/>
                  <a:pt x="994650" y="644837"/>
                </a:cubicBezTo>
                <a:cubicBezTo>
                  <a:pt x="998844" y="646173"/>
                  <a:pt x="998844" y="646173"/>
                  <a:pt x="998844" y="646173"/>
                </a:cubicBezTo>
                <a:cubicBezTo>
                  <a:pt x="998844" y="646173"/>
                  <a:pt x="1000310" y="647526"/>
                  <a:pt x="1000310" y="647526"/>
                </a:cubicBezTo>
                <a:cubicBezTo>
                  <a:pt x="1000514" y="650247"/>
                  <a:pt x="1000514" y="650247"/>
                  <a:pt x="1000514" y="650247"/>
                </a:cubicBezTo>
                <a:cubicBezTo>
                  <a:pt x="1000514" y="650247"/>
                  <a:pt x="997786" y="650262"/>
                  <a:pt x="999252" y="651615"/>
                </a:cubicBezTo>
                <a:close/>
                <a:moveTo>
                  <a:pt x="610797" y="837382"/>
                </a:moveTo>
                <a:cubicBezTo>
                  <a:pt x="608442" y="838450"/>
                  <a:pt x="608442" y="838450"/>
                  <a:pt x="608442" y="838450"/>
                </a:cubicBezTo>
                <a:cubicBezTo>
                  <a:pt x="606774" y="837788"/>
                  <a:pt x="606774" y="837788"/>
                  <a:pt x="606774" y="837788"/>
                </a:cubicBezTo>
                <a:cubicBezTo>
                  <a:pt x="606774" y="837788"/>
                  <a:pt x="606774" y="837788"/>
                  <a:pt x="605105" y="837126"/>
                </a:cubicBezTo>
                <a:cubicBezTo>
                  <a:pt x="604124" y="834734"/>
                  <a:pt x="604124" y="834734"/>
                  <a:pt x="604124" y="834734"/>
                </a:cubicBezTo>
                <a:cubicBezTo>
                  <a:pt x="605792" y="835396"/>
                  <a:pt x="605792" y="835396"/>
                  <a:pt x="604810" y="833003"/>
                </a:cubicBezTo>
                <a:cubicBezTo>
                  <a:pt x="607166" y="831935"/>
                  <a:pt x="607166" y="831935"/>
                  <a:pt x="607166" y="831935"/>
                </a:cubicBezTo>
                <a:cubicBezTo>
                  <a:pt x="608834" y="832597"/>
                  <a:pt x="608834" y="832597"/>
                  <a:pt x="608834" y="832597"/>
                </a:cubicBezTo>
                <a:cubicBezTo>
                  <a:pt x="608834" y="832597"/>
                  <a:pt x="608834" y="832597"/>
                  <a:pt x="610502" y="833259"/>
                </a:cubicBezTo>
                <a:cubicBezTo>
                  <a:pt x="611484" y="835652"/>
                  <a:pt x="611484" y="835652"/>
                  <a:pt x="611484" y="835652"/>
                </a:cubicBezTo>
                <a:cubicBezTo>
                  <a:pt x="609129" y="836720"/>
                  <a:pt x="609129" y="836720"/>
                  <a:pt x="610797" y="837382"/>
                </a:cubicBezTo>
                <a:close/>
                <a:moveTo>
                  <a:pt x="717975" y="787928"/>
                </a:moveTo>
                <a:cubicBezTo>
                  <a:pt x="710429" y="791371"/>
                  <a:pt x="710429" y="791371"/>
                  <a:pt x="710429" y="791371"/>
                </a:cubicBezTo>
                <a:cubicBezTo>
                  <a:pt x="710120" y="786956"/>
                  <a:pt x="709076" y="784396"/>
                  <a:pt x="713371" y="783955"/>
                </a:cubicBezTo>
                <a:cubicBezTo>
                  <a:pt x="715151" y="784661"/>
                  <a:pt x="716931" y="785367"/>
                  <a:pt x="717975" y="787928"/>
                </a:cubicBezTo>
                <a:close/>
                <a:moveTo>
                  <a:pt x="503445" y="899058"/>
                </a:moveTo>
                <a:cubicBezTo>
                  <a:pt x="501222" y="900064"/>
                  <a:pt x="498485" y="900394"/>
                  <a:pt x="496685" y="899679"/>
                </a:cubicBezTo>
                <a:cubicBezTo>
                  <a:pt x="495025" y="893355"/>
                  <a:pt x="495025" y="893355"/>
                  <a:pt x="495025" y="893355"/>
                </a:cubicBezTo>
                <a:cubicBezTo>
                  <a:pt x="495672" y="891724"/>
                  <a:pt x="499922" y="891522"/>
                  <a:pt x="503524" y="892952"/>
                </a:cubicBezTo>
                <a:cubicBezTo>
                  <a:pt x="503524" y="892952"/>
                  <a:pt x="505325" y="893666"/>
                  <a:pt x="507125" y="894381"/>
                </a:cubicBezTo>
                <a:cubicBezTo>
                  <a:pt x="507378" y="896369"/>
                  <a:pt x="505669" y="898052"/>
                  <a:pt x="503445" y="899058"/>
                </a:cubicBezTo>
                <a:close/>
                <a:moveTo>
                  <a:pt x="522882" y="890210"/>
                </a:moveTo>
                <a:cubicBezTo>
                  <a:pt x="519008" y="894926"/>
                  <a:pt x="514118" y="897155"/>
                  <a:pt x="510657" y="895782"/>
                </a:cubicBezTo>
                <a:cubicBezTo>
                  <a:pt x="507197" y="894408"/>
                  <a:pt x="506181" y="891920"/>
                  <a:pt x="505880" y="887632"/>
                </a:cubicBezTo>
                <a:cubicBezTo>
                  <a:pt x="507309" y="884031"/>
                  <a:pt x="512199" y="881802"/>
                  <a:pt x="515660" y="883175"/>
                </a:cubicBezTo>
                <a:cubicBezTo>
                  <a:pt x="519120" y="884548"/>
                  <a:pt x="520136" y="887036"/>
                  <a:pt x="522882" y="890210"/>
                </a:cubicBezTo>
                <a:close/>
                <a:moveTo>
                  <a:pt x="94383" y="1099206"/>
                </a:moveTo>
                <a:cubicBezTo>
                  <a:pt x="92603" y="1098500"/>
                  <a:pt x="92603" y="1098500"/>
                  <a:pt x="92603" y="1098500"/>
                </a:cubicBezTo>
                <a:cubicBezTo>
                  <a:pt x="92603" y="1098500"/>
                  <a:pt x="92603" y="1098500"/>
                  <a:pt x="89730" y="1095357"/>
                </a:cubicBezTo>
                <a:cubicBezTo>
                  <a:pt x="89730" y="1095357"/>
                  <a:pt x="89730" y="1095357"/>
                  <a:pt x="94663" y="1093309"/>
                </a:cubicBezTo>
                <a:cubicBezTo>
                  <a:pt x="95756" y="1095745"/>
                  <a:pt x="95756" y="1095745"/>
                  <a:pt x="95756" y="1095745"/>
                </a:cubicBezTo>
                <a:cubicBezTo>
                  <a:pt x="97536" y="1096451"/>
                  <a:pt x="97536" y="1096451"/>
                  <a:pt x="97536" y="1096451"/>
                </a:cubicBezTo>
                <a:cubicBezTo>
                  <a:pt x="98629" y="1098888"/>
                  <a:pt x="96163" y="1099912"/>
                  <a:pt x="94383" y="1099206"/>
                </a:cubicBezTo>
                <a:close/>
                <a:moveTo>
                  <a:pt x="827778" y="751088"/>
                </a:moveTo>
                <a:cubicBezTo>
                  <a:pt x="821554" y="753966"/>
                  <a:pt x="813496" y="753557"/>
                  <a:pt x="808588" y="749029"/>
                </a:cubicBezTo>
                <a:cubicBezTo>
                  <a:pt x="807186" y="747736"/>
                  <a:pt x="807056" y="745062"/>
                  <a:pt x="807056" y="745062"/>
                </a:cubicBezTo>
                <a:cubicBezTo>
                  <a:pt x="805524" y="741095"/>
                  <a:pt x="805592" y="737328"/>
                  <a:pt x="806733" y="734070"/>
                </a:cubicBezTo>
                <a:lnTo>
                  <a:pt x="810708" y="728900"/>
                </a:lnTo>
                <a:lnTo>
                  <a:pt x="808071" y="727446"/>
                </a:lnTo>
                <a:cubicBezTo>
                  <a:pt x="796851" y="717098"/>
                  <a:pt x="807918" y="696659"/>
                  <a:pt x="824228" y="701488"/>
                </a:cubicBezTo>
                <a:cubicBezTo>
                  <a:pt x="824228" y="701488"/>
                  <a:pt x="826903" y="701401"/>
                  <a:pt x="828306" y="702695"/>
                </a:cubicBezTo>
                <a:cubicBezTo>
                  <a:pt x="833214" y="707222"/>
                  <a:pt x="834272" y="715221"/>
                  <a:pt x="831904" y="721657"/>
                </a:cubicBezTo>
                <a:lnTo>
                  <a:pt x="827990" y="726724"/>
                </a:lnTo>
                <a:lnTo>
                  <a:pt x="831628" y="726866"/>
                </a:lnTo>
                <a:cubicBezTo>
                  <a:pt x="833030" y="728159"/>
                  <a:pt x="835835" y="730746"/>
                  <a:pt x="835965" y="733420"/>
                </a:cubicBezTo>
                <a:cubicBezTo>
                  <a:pt x="838392" y="742043"/>
                  <a:pt x="834002" y="748210"/>
                  <a:pt x="827778" y="751088"/>
                </a:cubicBezTo>
                <a:close/>
                <a:moveTo>
                  <a:pt x="621123" y="852348"/>
                </a:moveTo>
                <a:cubicBezTo>
                  <a:pt x="618363" y="852516"/>
                  <a:pt x="616956" y="851218"/>
                  <a:pt x="615548" y="849919"/>
                </a:cubicBezTo>
                <a:cubicBezTo>
                  <a:pt x="614085" y="845857"/>
                  <a:pt x="616845" y="845689"/>
                  <a:pt x="620957" y="844055"/>
                </a:cubicBezTo>
                <a:cubicBezTo>
                  <a:pt x="620957" y="844055"/>
                  <a:pt x="620957" y="844055"/>
                  <a:pt x="621123" y="852348"/>
                </a:cubicBezTo>
                <a:close/>
                <a:moveTo>
                  <a:pt x="390084" y="967913"/>
                </a:moveTo>
                <a:cubicBezTo>
                  <a:pt x="387729" y="968982"/>
                  <a:pt x="387042" y="970712"/>
                  <a:pt x="385374" y="970050"/>
                </a:cubicBezTo>
                <a:cubicBezTo>
                  <a:pt x="383706" y="969388"/>
                  <a:pt x="384392" y="967657"/>
                  <a:pt x="383411" y="965265"/>
                </a:cubicBezTo>
                <a:cubicBezTo>
                  <a:pt x="384097" y="963534"/>
                  <a:pt x="385766" y="964197"/>
                  <a:pt x="387434" y="964859"/>
                </a:cubicBezTo>
                <a:cubicBezTo>
                  <a:pt x="387434" y="964859"/>
                  <a:pt x="389103" y="965521"/>
                  <a:pt x="390084" y="967913"/>
                </a:cubicBezTo>
                <a:close/>
                <a:moveTo>
                  <a:pt x="1671671" y="365969"/>
                </a:moveTo>
                <a:cubicBezTo>
                  <a:pt x="1664861" y="367559"/>
                  <a:pt x="1664861" y="367559"/>
                  <a:pt x="1664861" y="367559"/>
                </a:cubicBezTo>
                <a:cubicBezTo>
                  <a:pt x="1663816" y="364998"/>
                  <a:pt x="1662772" y="362438"/>
                  <a:pt x="1667803" y="360143"/>
                </a:cubicBezTo>
                <a:cubicBezTo>
                  <a:pt x="1668847" y="362703"/>
                  <a:pt x="1671363" y="361555"/>
                  <a:pt x="1671671" y="365969"/>
                </a:cubicBezTo>
                <a:close/>
                <a:moveTo>
                  <a:pt x="562832" y="895982"/>
                </a:moveTo>
                <a:cubicBezTo>
                  <a:pt x="561136" y="895309"/>
                  <a:pt x="561136" y="895309"/>
                  <a:pt x="559441" y="894636"/>
                </a:cubicBezTo>
                <a:cubicBezTo>
                  <a:pt x="557060" y="895694"/>
                  <a:pt x="557060" y="895694"/>
                  <a:pt x="555365" y="895021"/>
                </a:cubicBezTo>
                <a:cubicBezTo>
                  <a:pt x="555365" y="895021"/>
                  <a:pt x="555365" y="895021"/>
                  <a:pt x="553670" y="894349"/>
                </a:cubicBezTo>
                <a:cubicBezTo>
                  <a:pt x="552340" y="887812"/>
                  <a:pt x="557103" y="885697"/>
                  <a:pt x="561180" y="885312"/>
                </a:cubicBezTo>
                <a:cubicBezTo>
                  <a:pt x="563197" y="890118"/>
                  <a:pt x="564205" y="892521"/>
                  <a:pt x="562832" y="895982"/>
                </a:cubicBezTo>
                <a:close/>
                <a:moveTo>
                  <a:pt x="433721" y="960909"/>
                </a:moveTo>
                <a:cubicBezTo>
                  <a:pt x="429489" y="957298"/>
                  <a:pt x="433107" y="952941"/>
                  <a:pt x="438001" y="954883"/>
                </a:cubicBezTo>
                <a:cubicBezTo>
                  <a:pt x="438970" y="957198"/>
                  <a:pt x="438308" y="958867"/>
                  <a:pt x="433721" y="960909"/>
                </a:cubicBezTo>
                <a:close/>
                <a:moveTo>
                  <a:pt x="1284430" y="556841"/>
                </a:moveTo>
                <a:cubicBezTo>
                  <a:pt x="1284430" y="556841"/>
                  <a:pt x="1283023" y="555543"/>
                  <a:pt x="1283023" y="555543"/>
                </a:cubicBezTo>
                <a:cubicBezTo>
                  <a:pt x="1281560" y="551480"/>
                  <a:pt x="1284320" y="551312"/>
                  <a:pt x="1288432" y="549678"/>
                </a:cubicBezTo>
                <a:cubicBezTo>
                  <a:pt x="1288542" y="555207"/>
                  <a:pt x="1288597" y="557972"/>
                  <a:pt x="1284430" y="556841"/>
                </a:cubicBezTo>
                <a:close/>
                <a:moveTo>
                  <a:pt x="614295" y="879399"/>
                </a:moveTo>
                <a:cubicBezTo>
                  <a:pt x="613289" y="877068"/>
                  <a:pt x="610959" y="878074"/>
                  <a:pt x="612283" y="874738"/>
                </a:cubicBezTo>
                <a:cubicBezTo>
                  <a:pt x="613951" y="875400"/>
                  <a:pt x="615276" y="872063"/>
                  <a:pt x="615276" y="872063"/>
                </a:cubicBezTo>
                <a:cubicBezTo>
                  <a:pt x="615276" y="872063"/>
                  <a:pt x="616944" y="872725"/>
                  <a:pt x="616944" y="872725"/>
                </a:cubicBezTo>
                <a:cubicBezTo>
                  <a:pt x="614613" y="873731"/>
                  <a:pt x="618295" y="879055"/>
                  <a:pt x="614295" y="879399"/>
                </a:cubicBezTo>
                <a:close/>
                <a:moveTo>
                  <a:pt x="6673" y="1170550"/>
                </a:moveTo>
                <a:cubicBezTo>
                  <a:pt x="5005" y="1169888"/>
                  <a:pt x="4318" y="1171618"/>
                  <a:pt x="2650" y="1170956"/>
                </a:cubicBezTo>
                <a:cubicBezTo>
                  <a:pt x="981" y="1170294"/>
                  <a:pt x="0" y="1167901"/>
                  <a:pt x="0" y="1167901"/>
                </a:cubicBezTo>
                <a:cubicBezTo>
                  <a:pt x="1373" y="1164441"/>
                  <a:pt x="3041" y="1165103"/>
                  <a:pt x="4710" y="1165765"/>
                </a:cubicBezTo>
                <a:cubicBezTo>
                  <a:pt x="6378" y="1166427"/>
                  <a:pt x="6378" y="1166427"/>
                  <a:pt x="6673" y="1170550"/>
                </a:cubicBezTo>
                <a:close/>
                <a:moveTo>
                  <a:pt x="961053" y="720339"/>
                </a:moveTo>
                <a:cubicBezTo>
                  <a:pt x="958619" y="722979"/>
                  <a:pt x="954777" y="724319"/>
                  <a:pt x="953370" y="723021"/>
                </a:cubicBezTo>
                <a:cubicBezTo>
                  <a:pt x="951962" y="721722"/>
                  <a:pt x="951772" y="719105"/>
                  <a:pt x="951581" y="716487"/>
                </a:cubicBezTo>
                <a:cubicBezTo>
                  <a:pt x="955423" y="715147"/>
                  <a:pt x="958238" y="717743"/>
                  <a:pt x="961053" y="720339"/>
                </a:cubicBezTo>
                <a:close/>
                <a:moveTo>
                  <a:pt x="1180180" y="616843"/>
                </a:moveTo>
                <a:cubicBezTo>
                  <a:pt x="1178454" y="617286"/>
                  <a:pt x="1176354" y="616705"/>
                  <a:pt x="1175641" y="616049"/>
                </a:cubicBezTo>
                <a:cubicBezTo>
                  <a:pt x="1172721" y="610641"/>
                  <a:pt x="1181050" y="610184"/>
                  <a:pt x="1182475" y="611498"/>
                </a:cubicBezTo>
                <a:cubicBezTo>
                  <a:pt x="1183259" y="614934"/>
                  <a:pt x="1181906" y="616400"/>
                  <a:pt x="1180180" y="616843"/>
                </a:cubicBezTo>
                <a:close/>
                <a:moveTo>
                  <a:pt x="1222559" y="597182"/>
                </a:moveTo>
                <a:cubicBezTo>
                  <a:pt x="1217368" y="595122"/>
                  <a:pt x="1215893" y="588743"/>
                  <a:pt x="1221746" y="589135"/>
                </a:cubicBezTo>
                <a:cubicBezTo>
                  <a:pt x="1226275" y="592863"/>
                  <a:pt x="1223221" y="595513"/>
                  <a:pt x="1222559" y="597182"/>
                </a:cubicBezTo>
                <a:close/>
                <a:moveTo>
                  <a:pt x="701707" y="846178"/>
                </a:moveTo>
                <a:cubicBezTo>
                  <a:pt x="701707" y="846178"/>
                  <a:pt x="701707" y="846178"/>
                  <a:pt x="695004" y="845061"/>
                </a:cubicBezTo>
                <a:cubicBezTo>
                  <a:pt x="692219" y="842491"/>
                  <a:pt x="693089" y="833163"/>
                  <a:pt x="701185" y="835565"/>
                </a:cubicBezTo>
                <a:cubicBezTo>
                  <a:pt x="702839" y="842156"/>
                  <a:pt x="704101" y="840788"/>
                  <a:pt x="701707" y="846178"/>
                </a:cubicBezTo>
                <a:close/>
                <a:moveTo>
                  <a:pt x="949817" y="730233"/>
                </a:moveTo>
                <a:cubicBezTo>
                  <a:pt x="947928" y="731286"/>
                  <a:pt x="945279" y="731780"/>
                  <a:pt x="943584" y="731107"/>
                </a:cubicBezTo>
                <a:cubicBezTo>
                  <a:pt x="942596" y="728655"/>
                  <a:pt x="943302" y="726875"/>
                  <a:pt x="942313" y="724422"/>
                </a:cubicBezTo>
                <a:cubicBezTo>
                  <a:pt x="944714" y="723315"/>
                  <a:pt x="947116" y="722208"/>
                  <a:pt x="948811" y="722881"/>
                </a:cubicBezTo>
                <a:cubicBezTo>
                  <a:pt x="950506" y="723553"/>
                  <a:pt x="950506" y="723553"/>
                  <a:pt x="951494" y="726006"/>
                </a:cubicBezTo>
                <a:cubicBezTo>
                  <a:pt x="952836" y="727568"/>
                  <a:pt x="951706" y="729180"/>
                  <a:pt x="949817" y="730233"/>
                </a:cubicBezTo>
                <a:close/>
                <a:moveTo>
                  <a:pt x="773602" y="814910"/>
                </a:moveTo>
                <a:cubicBezTo>
                  <a:pt x="769761" y="816329"/>
                  <a:pt x="768392" y="815067"/>
                  <a:pt x="767024" y="813804"/>
                </a:cubicBezTo>
                <a:cubicBezTo>
                  <a:pt x="762919" y="810018"/>
                  <a:pt x="763891" y="803472"/>
                  <a:pt x="767733" y="802054"/>
                </a:cubicBezTo>
                <a:cubicBezTo>
                  <a:pt x="770205" y="799373"/>
                  <a:pt x="772942" y="801897"/>
                  <a:pt x="774310" y="803159"/>
                </a:cubicBezTo>
                <a:cubicBezTo>
                  <a:pt x="777047" y="805683"/>
                  <a:pt x="777443" y="813491"/>
                  <a:pt x="773602" y="814910"/>
                </a:cubicBezTo>
                <a:close/>
                <a:moveTo>
                  <a:pt x="1361755" y="542202"/>
                </a:moveTo>
                <a:cubicBezTo>
                  <a:pt x="1357751" y="543719"/>
                  <a:pt x="1355045" y="543828"/>
                  <a:pt x="1353638" y="542529"/>
                </a:cubicBezTo>
                <a:cubicBezTo>
                  <a:pt x="1353420" y="537118"/>
                  <a:pt x="1354718" y="535711"/>
                  <a:pt x="1360129" y="535492"/>
                </a:cubicBezTo>
                <a:cubicBezTo>
                  <a:pt x="1361537" y="536791"/>
                  <a:pt x="1361646" y="539496"/>
                  <a:pt x="1361755" y="542202"/>
                </a:cubicBezTo>
                <a:close/>
                <a:moveTo>
                  <a:pt x="553018" y="928536"/>
                </a:moveTo>
                <a:cubicBezTo>
                  <a:pt x="549007" y="927472"/>
                  <a:pt x="547658" y="926228"/>
                  <a:pt x="546309" y="924984"/>
                </a:cubicBezTo>
                <a:cubicBezTo>
                  <a:pt x="543611" y="922496"/>
                  <a:pt x="542227" y="918583"/>
                  <a:pt x="543506" y="914491"/>
                </a:cubicBezTo>
                <a:cubicBezTo>
                  <a:pt x="546098" y="908974"/>
                  <a:pt x="550109" y="910038"/>
                  <a:pt x="552807" y="912526"/>
                </a:cubicBezTo>
                <a:cubicBezTo>
                  <a:pt x="555505" y="915014"/>
                  <a:pt x="558273" y="922840"/>
                  <a:pt x="553018" y="928536"/>
                </a:cubicBezTo>
                <a:close/>
                <a:moveTo>
                  <a:pt x="1455601" y="510672"/>
                </a:moveTo>
                <a:cubicBezTo>
                  <a:pt x="1451495" y="506886"/>
                  <a:pt x="1452410" y="500403"/>
                  <a:pt x="1457732" y="502870"/>
                </a:cubicBezTo>
                <a:cubicBezTo>
                  <a:pt x="1460620" y="507976"/>
                  <a:pt x="1456818" y="509353"/>
                  <a:pt x="1455601" y="510672"/>
                </a:cubicBezTo>
                <a:close/>
                <a:moveTo>
                  <a:pt x="1146294" y="660307"/>
                </a:moveTo>
                <a:cubicBezTo>
                  <a:pt x="1143101" y="663160"/>
                  <a:pt x="1140615" y="664233"/>
                  <a:pt x="1138835" y="663527"/>
                </a:cubicBezTo>
                <a:cubicBezTo>
                  <a:pt x="1136688" y="658555"/>
                  <a:pt x="1137395" y="656775"/>
                  <a:pt x="1142367" y="654628"/>
                </a:cubicBezTo>
                <a:cubicBezTo>
                  <a:pt x="1144147" y="655335"/>
                  <a:pt x="1145220" y="657821"/>
                  <a:pt x="1146294" y="660307"/>
                </a:cubicBezTo>
                <a:close/>
                <a:moveTo>
                  <a:pt x="1361829" y="563180"/>
                </a:moveTo>
                <a:cubicBezTo>
                  <a:pt x="1360049" y="562474"/>
                  <a:pt x="1358975" y="559988"/>
                  <a:pt x="1357902" y="557502"/>
                </a:cubicBezTo>
                <a:cubicBezTo>
                  <a:pt x="1360388" y="556428"/>
                  <a:pt x="1361094" y="554649"/>
                  <a:pt x="1363580" y="553575"/>
                </a:cubicBezTo>
                <a:cubicBezTo>
                  <a:pt x="1363580" y="553575"/>
                  <a:pt x="1363580" y="553575"/>
                  <a:pt x="1365360" y="554281"/>
                </a:cubicBezTo>
                <a:cubicBezTo>
                  <a:pt x="1367140" y="554987"/>
                  <a:pt x="1368213" y="557473"/>
                  <a:pt x="1367507" y="559253"/>
                </a:cubicBezTo>
                <a:cubicBezTo>
                  <a:pt x="1366095" y="562813"/>
                  <a:pt x="1363608" y="563886"/>
                  <a:pt x="1361829" y="563180"/>
                </a:cubicBezTo>
                <a:close/>
                <a:moveTo>
                  <a:pt x="75130" y="1177572"/>
                </a:moveTo>
                <a:cubicBezTo>
                  <a:pt x="72728" y="1178679"/>
                  <a:pt x="70327" y="1179786"/>
                  <a:pt x="66937" y="1178441"/>
                </a:cubicBezTo>
                <a:cubicBezTo>
                  <a:pt x="65242" y="1177768"/>
                  <a:pt x="62558" y="1174644"/>
                  <a:pt x="63971" y="1171084"/>
                </a:cubicBezTo>
                <a:cubicBezTo>
                  <a:pt x="66372" y="1169977"/>
                  <a:pt x="68774" y="1168869"/>
                  <a:pt x="70469" y="1169542"/>
                </a:cubicBezTo>
                <a:cubicBezTo>
                  <a:pt x="73858" y="1170888"/>
                  <a:pt x="74847" y="1173340"/>
                  <a:pt x="75130" y="1177572"/>
                </a:cubicBezTo>
                <a:close/>
                <a:moveTo>
                  <a:pt x="1079382" y="701736"/>
                </a:moveTo>
                <a:cubicBezTo>
                  <a:pt x="1079382" y="701736"/>
                  <a:pt x="1077603" y="701030"/>
                  <a:pt x="1077603" y="701030"/>
                </a:cubicBezTo>
                <a:cubicBezTo>
                  <a:pt x="1074779" y="697763"/>
                  <a:pt x="1077294" y="696615"/>
                  <a:pt x="1080545" y="693614"/>
                </a:cubicBezTo>
                <a:cubicBezTo>
                  <a:pt x="1082634" y="698734"/>
                  <a:pt x="1083678" y="701295"/>
                  <a:pt x="1079382" y="701736"/>
                </a:cubicBezTo>
                <a:close/>
                <a:moveTo>
                  <a:pt x="982575" y="749959"/>
                </a:moveTo>
                <a:lnTo>
                  <a:pt x="975765" y="749104"/>
                </a:lnTo>
                <a:lnTo>
                  <a:pt x="976619" y="742295"/>
                </a:lnTo>
                <a:lnTo>
                  <a:pt x="982256" y="742067"/>
                </a:lnTo>
                <a:close/>
                <a:moveTo>
                  <a:pt x="743485" y="866468"/>
                </a:moveTo>
                <a:cubicBezTo>
                  <a:pt x="742347" y="866767"/>
                  <a:pt x="740854" y="866676"/>
                  <a:pt x="737525" y="867358"/>
                </a:cubicBezTo>
                <a:cubicBezTo>
                  <a:pt x="731854" y="861101"/>
                  <a:pt x="739884" y="856276"/>
                  <a:pt x="743407" y="857674"/>
                </a:cubicBezTo>
                <a:cubicBezTo>
                  <a:pt x="747317" y="863232"/>
                  <a:pt x="747317" y="863232"/>
                  <a:pt x="747317" y="863232"/>
                </a:cubicBezTo>
                <a:cubicBezTo>
                  <a:pt x="745407" y="865478"/>
                  <a:pt x="744623" y="866169"/>
                  <a:pt x="743485" y="866468"/>
                </a:cubicBezTo>
                <a:close/>
                <a:moveTo>
                  <a:pt x="1225884" y="639273"/>
                </a:moveTo>
                <a:cubicBezTo>
                  <a:pt x="1223553" y="640280"/>
                  <a:pt x="1221222" y="641286"/>
                  <a:pt x="1219554" y="640624"/>
                </a:cubicBezTo>
                <a:cubicBezTo>
                  <a:pt x="1218548" y="638294"/>
                  <a:pt x="1219872" y="634957"/>
                  <a:pt x="1223871" y="634613"/>
                </a:cubicBezTo>
                <a:cubicBezTo>
                  <a:pt x="1225884" y="639273"/>
                  <a:pt x="1225884" y="639273"/>
                  <a:pt x="1225884" y="639273"/>
                </a:cubicBezTo>
                <a:close/>
                <a:moveTo>
                  <a:pt x="890108" y="799589"/>
                </a:moveTo>
                <a:cubicBezTo>
                  <a:pt x="887634" y="800473"/>
                  <a:pt x="884222" y="799858"/>
                  <a:pt x="882071" y="797875"/>
                </a:cubicBezTo>
                <a:cubicBezTo>
                  <a:pt x="880638" y="796552"/>
                  <a:pt x="879204" y="795230"/>
                  <a:pt x="880295" y="791171"/>
                </a:cubicBezTo>
                <a:cubicBezTo>
                  <a:pt x="885516" y="788388"/>
                  <a:pt x="888211" y="788342"/>
                  <a:pt x="892512" y="792308"/>
                </a:cubicBezTo>
                <a:cubicBezTo>
                  <a:pt x="894117" y="796322"/>
                  <a:pt x="892581" y="798705"/>
                  <a:pt x="890108" y="799589"/>
                </a:cubicBezTo>
                <a:close/>
                <a:moveTo>
                  <a:pt x="1250679" y="628941"/>
                </a:moveTo>
                <a:cubicBezTo>
                  <a:pt x="1245955" y="624982"/>
                  <a:pt x="1241563" y="614901"/>
                  <a:pt x="1246618" y="612738"/>
                </a:cubicBezTo>
                <a:cubicBezTo>
                  <a:pt x="1250243" y="614177"/>
                  <a:pt x="1253869" y="615616"/>
                  <a:pt x="1256065" y="620656"/>
                </a:cubicBezTo>
                <a:cubicBezTo>
                  <a:pt x="1254635" y="624258"/>
                  <a:pt x="1255733" y="626778"/>
                  <a:pt x="1250679" y="628941"/>
                </a:cubicBezTo>
                <a:close/>
                <a:moveTo>
                  <a:pt x="485940" y="993649"/>
                </a:moveTo>
                <a:cubicBezTo>
                  <a:pt x="484139" y="992934"/>
                  <a:pt x="482338" y="992219"/>
                  <a:pt x="482338" y="992219"/>
                </a:cubicBezTo>
                <a:cubicBezTo>
                  <a:pt x="478736" y="990790"/>
                  <a:pt x="475781" y="987729"/>
                  <a:pt x="476429" y="986098"/>
                </a:cubicBezTo>
                <a:cubicBezTo>
                  <a:pt x="476429" y="986098"/>
                  <a:pt x="476429" y="986098"/>
                  <a:pt x="481973" y="982633"/>
                </a:cubicBezTo>
                <a:cubicBezTo>
                  <a:pt x="485575" y="984062"/>
                  <a:pt x="489035" y="991101"/>
                  <a:pt x="485940" y="993649"/>
                </a:cubicBezTo>
                <a:close/>
                <a:moveTo>
                  <a:pt x="427226" y="1023567"/>
                </a:moveTo>
                <a:cubicBezTo>
                  <a:pt x="424760" y="1024734"/>
                  <a:pt x="422293" y="1025901"/>
                  <a:pt x="420563" y="1025215"/>
                </a:cubicBezTo>
                <a:cubicBezTo>
                  <a:pt x="418833" y="1024528"/>
                  <a:pt x="417579" y="1017593"/>
                  <a:pt x="421776" y="1017113"/>
                </a:cubicBezTo>
                <a:cubicBezTo>
                  <a:pt x="423506" y="1017799"/>
                  <a:pt x="424500" y="1020340"/>
                  <a:pt x="427226" y="1023567"/>
                </a:cubicBezTo>
                <a:close/>
                <a:moveTo>
                  <a:pt x="612252" y="936098"/>
                </a:moveTo>
                <a:cubicBezTo>
                  <a:pt x="608792" y="934725"/>
                  <a:pt x="606802" y="929644"/>
                  <a:pt x="610999" y="929163"/>
                </a:cubicBezTo>
                <a:cubicBezTo>
                  <a:pt x="612729" y="929850"/>
                  <a:pt x="612729" y="929850"/>
                  <a:pt x="612729" y="929850"/>
                </a:cubicBezTo>
                <a:cubicBezTo>
                  <a:pt x="615195" y="928683"/>
                  <a:pt x="615195" y="928683"/>
                  <a:pt x="615195" y="928683"/>
                </a:cubicBezTo>
                <a:cubicBezTo>
                  <a:pt x="616925" y="929369"/>
                  <a:pt x="616925" y="929369"/>
                  <a:pt x="617920" y="931910"/>
                </a:cubicBezTo>
                <a:cubicBezTo>
                  <a:pt x="615454" y="933077"/>
                  <a:pt x="616449" y="935618"/>
                  <a:pt x="612252" y="936098"/>
                </a:cubicBezTo>
                <a:close/>
                <a:moveTo>
                  <a:pt x="1299004" y="615072"/>
                </a:moveTo>
                <a:cubicBezTo>
                  <a:pt x="1296415" y="616190"/>
                  <a:pt x="1294561" y="615454"/>
                  <a:pt x="1292707" y="614719"/>
                </a:cubicBezTo>
                <a:cubicBezTo>
                  <a:pt x="1290853" y="613983"/>
                  <a:pt x="1290853" y="613983"/>
                  <a:pt x="1291589" y="612129"/>
                </a:cubicBezTo>
                <a:cubicBezTo>
                  <a:pt x="1292325" y="610275"/>
                  <a:pt x="1294179" y="611011"/>
                  <a:pt x="1294179" y="611011"/>
                </a:cubicBezTo>
                <a:cubicBezTo>
                  <a:pt x="1296032" y="611747"/>
                  <a:pt x="1297886" y="612482"/>
                  <a:pt x="1299004" y="615072"/>
                </a:cubicBezTo>
                <a:close/>
                <a:moveTo>
                  <a:pt x="910149" y="802820"/>
                </a:moveTo>
                <a:cubicBezTo>
                  <a:pt x="909467" y="805357"/>
                  <a:pt x="907215" y="807079"/>
                  <a:pt x="903086" y="805803"/>
                </a:cubicBezTo>
                <a:cubicBezTo>
                  <a:pt x="898785" y="801836"/>
                  <a:pt x="898614" y="799145"/>
                  <a:pt x="900967" y="793718"/>
                </a:cubicBezTo>
                <a:cubicBezTo>
                  <a:pt x="904925" y="792303"/>
                  <a:pt x="906359" y="793625"/>
                  <a:pt x="907792" y="794948"/>
                </a:cubicBezTo>
                <a:cubicBezTo>
                  <a:pt x="909942" y="796931"/>
                  <a:pt x="910830" y="800283"/>
                  <a:pt x="910149" y="802820"/>
                </a:cubicBezTo>
                <a:close/>
                <a:moveTo>
                  <a:pt x="1167740" y="680760"/>
                </a:moveTo>
                <a:cubicBezTo>
                  <a:pt x="1164832" y="680972"/>
                  <a:pt x="1164832" y="680972"/>
                  <a:pt x="1163366" y="679619"/>
                </a:cubicBezTo>
                <a:cubicBezTo>
                  <a:pt x="1161900" y="678267"/>
                  <a:pt x="1163319" y="673787"/>
                  <a:pt x="1164761" y="672223"/>
                </a:cubicBezTo>
                <a:cubicBezTo>
                  <a:pt x="1163342" y="676703"/>
                  <a:pt x="1169159" y="676280"/>
                  <a:pt x="1167740" y="680760"/>
                </a:cubicBezTo>
                <a:close/>
                <a:moveTo>
                  <a:pt x="1443591" y="551150"/>
                </a:moveTo>
                <a:cubicBezTo>
                  <a:pt x="1441054" y="551252"/>
                  <a:pt x="1438517" y="551355"/>
                  <a:pt x="1437198" y="550138"/>
                </a:cubicBezTo>
                <a:cubicBezTo>
                  <a:pt x="1437096" y="547601"/>
                  <a:pt x="1439530" y="544962"/>
                  <a:pt x="1443386" y="546077"/>
                </a:cubicBezTo>
                <a:cubicBezTo>
                  <a:pt x="1443591" y="551150"/>
                  <a:pt x="1443591" y="551150"/>
                  <a:pt x="1443591" y="551150"/>
                </a:cubicBezTo>
                <a:close/>
                <a:moveTo>
                  <a:pt x="494548" y="1007487"/>
                </a:moveTo>
                <a:cubicBezTo>
                  <a:pt x="490373" y="1007915"/>
                  <a:pt x="487928" y="1009030"/>
                  <a:pt x="484468" y="1007656"/>
                </a:cubicBezTo>
                <a:cubicBezTo>
                  <a:pt x="481007" y="1006283"/>
                  <a:pt x="478976" y="1001308"/>
                  <a:pt x="480405" y="997706"/>
                </a:cubicBezTo>
                <a:cubicBezTo>
                  <a:pt x="483565" y="994791"/>
                  <a:pt x="486010" y="993676"/>
                  <a:pt x="489470" y="995050"/>
                </a:cubicBezTo>
                <a:cubicBezTo>
                  <a:pt x="492931" y="996423"/>
                  <a:pt x="494962" y="1001398"/>
                  <a:pt x="494548" y="1007487"/>
                </a:cubicBezTo>
                <a:close/>
                <a:moveTo>
                  <a:pt x="811999" y="856976"/>
                </a:moveTo>
                <a:cubicBezTo>
                  <a:pt x="809184" y="854379"/>
                  <a:pt x="806369" y="851783"/>
                  <a:pt x="807395" y="847846"/>
                </a:cubicBezTo>
                <a:cubicBezTo>
                  <a:pt x="810020" y="847825"/>
                  <a:pt x="812645" y="847804"/>
                  <a:pt x="814052" y="849102"/>
                </a:cubicBezTo>
                <a:cubicBezTo>
                  <a:pt x="815460" y="850400"/>
                  <a:pt x="814433" y="854337"/>
                  <a:pt x="811999" y="856976"/>
                </a:cubicBezTo>
                <a:close/>
                <a:moveTo>
                  <a:pt x="536935" y="990689"/>
                </a:moveTo>
                <a:cubicBezTo>
                  <a:pt x="536935" y="990689"/>
                  <a:pt x="536935" y="990689"/>
                  <a:pt x="534214" y="990892"/>
                </a:cubicBezTo>
                <a:cubicBezTo>
                  <a:pt x="532846" y="989630"/>
                  <a:pt x="532846" y="989630"/>
                  <a:pt x="532846" y="989630"/>
                </a:cubicBezTo>
                <a:cubicBezTo>
                  <a:pt x="532846" y="989630"/>
                  <a:pt x="532846" y="989630"/>
                  <a:pt x="532829" y="986902"/>
                </a:cubicBezTo>
                <a:cubicBezTo>
                  <a:pt x="534182" y="985436"/>
                  <a:pt x="534182" y="985436"/>
                  <a:pt x="534182" y="985436"/>
                </a:cubicBezTo>
                <a:cubicBezTo>
                  <a:pt x="534182" y="985436"/>
                  <a:pt x="534182" y="985436"/>
                  <a:pt x="538255" y="983766"/>
                </a:cubicBezTo>
                <a:cubicBezTo>
                  <a:pt x="536902" y="985232"/>
                  <a:pt x="536902" y="985232"/>
                  <a:pt x="536902" y="985232"/>
                </a:cubicBezTo>
                <a:cubicBezTo>
                  <a:pt x="538271" y="986494"/>
                  <a:pt x="538271" y="986494"/>
                  <a:pt x="539623" y="985028"/>
                </a:cubicBezTo>
                <a:cubicBezTo>
                  <a:pt x="539623" y="985028"/>
                  <a:pt x="539623" y="985028"/>
                  <a:pt x="538287" y="989223"/>
                </a:cubicBezTo>
                <a:cubicBezTo>
                  <a:pt x="538287" y="989223"/>
                  <a:pt x="538287" y="989223"/>
                  <a:pt x="536935" y="990689"/>
                </a:cubicBezTo>
                <a:close/>
                <a:moveTo>
                  <a:pt x="1392110" y="584639"/>
                </a:moveTo>
                <a:cubicBezTo>
                  <a:pt x="1391126" y="582360"/>
                  <a:pt x="1390142" y="580081"/>
                  <a:pt x="1390789" y="578450"/>
                </a:cubicBezTo>
                <a:cubicBezTo>
                  <a:pt x="1393716" y="575834"/>
                  <a:pt x="1395347" y="576481"/>
                  <a:pt x="1395347" y="576481"/>
                </a:cubicBezTo>
                <a:cubicBezTo>
                  <a:pt x="1396979" y="577129"/>
                  <a:pt x="1397963" y="579408"/>
                  <a:pt x="1399594" y="580055"/>
                </a:cubicBezTo>
                <a:cubicBezTo>
                  <a:pt x="1398299" y="583318"/>
                  <a:pt x="1397652" y="584949"/>
                  <a:pt x="1392110" y="584639"/>
                </a:cubicBezTo>
                <a:close/>
                <a:moveTo>
                  <a:pt x="951051" y="795666"/>
                </a:moveTo>
                <a:cubicBezTo>
                  <a:pt x="949211" y="796249"/>
                  <a:pt x="947182" y="796331"/>
                  <a:pt x="946533" y="797035"/>
                </a:cubicBezTo>
                <a:cubicBezTo>
                  <a:pt x="947722" y="792922"/>
                  <a:pt x="950209" y="787401"/>
                  <a:pt x="954432" y="791296"/>
                </a:cubicBezTo>
                <a:cubicBezTo>
                  <a:pt x="954541" y="794001"/>
                  <a:pt x="952891" y="795084"/>
                  <a:pt x="951051" y="795666"/>
                </a:cubicBezTo>
                <a:close/>
                <a:moveTo>
                  <a:pt x="1261483" y="648558"/>
                </a:moveTo>
                <a:cubicBezTo>
                  <a:pt x="1258763" y="648762"/>
                  <a:pt x="1257410" y="650228"/>
                  <a:pt x="1256042" y="648965"/>
                </a:cubicBezTo>
                <a:cubicBezTo>
                  <a:pt x="1256042" y="648965"/>
                  <a:pt x="1254673" y="647703"/>
                  <a:pt x="1256026" y="646237"/>
                </a:cubicBezTo>
                <a:cubicBezTo>
                  <a:pt x="1257378" y="644771"/>
                  <a:pt x="1258730" y="643305"/>
                  <a:pt x="1261451" y="643101"/>
                </a:cubicBezTo>
                <a:cubicBezTo>
                  <a:pt x="1261483" y="648558"/>
                  <a:pt x="1261483" y="648558"/>
                  <a:pt x="1261483" y="648558"/>
                </a:cubicBezTo>
                <a:close/>
                <a:moveTo>
                  <a:pt x="981161" y="782086"/>
                </a:moveTo>
                <a:cubicBezTo>
                  <a:pt x="978470" y="782209"/>
                  <a:pt x="975684" y="779639"/>
                  <a:pt x="971695" y="781169"/>
                </a:cubicBezTo>
                <a:cubicBezTo>
                  <a:pt x="968720" y="773215"/>
                  <a:pt x="978186" y="774132"/>
                  <a:pt x="982365" y="777986"/>
                </a:cubicBezTo>
                <a:cubicBezTo>
                  <a:pt x="983758" y="779271"/>
                  <a:pt x="982459" y="780678"/>
                  <a:pt x="981161" y="782086"/>
                </a:cubicBezTo>
                <a:close/>
                <a:moveTo>
                  <a:pt x="1470442" y="550411"/>
                </a:moveTo>
                <a:cubicBezTo>
                  <a:pt x="1467455" y="545020"/>
                  <a:pt x="1466976" y="534034"/>
                  <a:pt x="1472470" y="533830"/>
                </a:cubicBezTo>
                <a:cubicBezTo>
                  <a:pt x="1475337" y="536475"/>
                  <a:pt x="1478204" y="539119"/>
                  <a:pt x="1478444" y="544612"/>
                </a:cubicBezTo>
                <a:cubicBezTo>
                  <a:pt x="1475816" y="547460"/>
                  <a:pt x="1475936" y="550207"/>
                  <a:pt x="1470442" y="550411"/>
                </a:cubicBezTo>
                <a:close/>
                <a:moveTo>
                  <a:pt x="607856" y="962679"/>
                </a:moveTo>
                <a:cubicBezTo>
                  <a:pt x="602224" y="956324"/>
                  <a:pt x="609626" y="953081"/>
                  <a:pt x="613149" y="954479"/>
                </a:cubicBezTo>
                <a:cubicBezTo>
                  <a:pt x="617020" y="960135"/>
                  <a:pt x="611030" y="959818"/>
                  <a:pt x="607856" y="962679"/>
                </a:cubicBezTo>
                <a:close/>
                <a:moveTo>
                  <a:pt x="678213" y="929656"/>
                </a:moveTo>
                <a:cubicBezTo>
                  <a:pt x="676433" y="928950"/>
                  <a:pt x="674653" y="928244"/>
                  <a:pt x="674443" y="923582"/>
                </a:cubicBezTo>
                <a:cubicBezTo>
                  <a:pt x="677007" y="922311"/>
                  <a:pt x="678787" y="923017"/>
                  <a:pt x="678787" y="923017"/>
                </a:cubicBezTo>
                <a:cubicBezTo>
                  <a:pt x="682347" y="924430"/>
                  <a:pt x="682557" y="929091"/>
                  <a:pt x="678213" y="929656"/>
                </a:cubicBezTo>
                <a:close/>
                <a:moveTo>
                  <a:pt x="360817" y="1082763"/>
                </a:moveTo>
                <a:cubicBezTo>
                  <a:pt x="360130" y="1084493"/>
                  <a:pt x="358462" y="1083831"/>
                  <a:pt x="358462" y="1083831"/>
                </a:cubicBezTo>
                <a:cubicBezTo>
                  <a:pt x="355125" y="1082507"/>
                  <a:pt x="354830" y="1078384"/>
                  <a:pt x="358853" y="1077978"/>
                </a:cubicBezTo>
                <a:cubicBezTo>
                  <a:pt x="359835" y="1080370"/>
                  <a:pt x="362190" y="1079302"/>
                  <a:pt x="360817" y="1082763"/>
                </a:cubicBezTo>
                <a:close/>
                <a:moveTo>
                  <a:pt x="1011818" y="774297"/>
                </a:moveTo>
                <a:cubicBezTo>
                  <a:pt x="1010425" y="773012"/>
                  <a:pt x="1007718" y="773152"/>
                  <a:pt x="1007718" y="773152"/>
                </a:cubicBezTo>
                <a:cubicBezTo>
                  <a:pt x="1004933" y="770583"/>
                  <a:pt x="1004774" y="765165"/>
                  <a:pt x="1007323" y="759607"/>
                </a:cubicBezTo>
                <a:cubicBezTo>
                  <a:pt x="1008637" y="758183"/>
                  <a:pt x="1011343" y="758044"/>
                  <a:pt x="1012736" y="759328"/>
                </a:cubicBezTo>
                <a:cubicBezTo>
                  <a:pt x="1016914" y="763182"/>
                  <a:pt x="1015838" y="772733"/>
                  <a:pt x="1011818" y="774297"/>
                </a:cubicBezTo>
                <a:close/>
                <a:moveTo>
                  <a:pt x="487609" y="1024830"/>
                </a:moveTo>
                <a:cubicBezTo>
                  <a:pt x="484905" y="1021754"/>
                  <a:pt x="482889" y="1016948"/>
                  <a:pt x="488338" y="1013102"/>
                </a:cubicBezTo>
                <a:cubicBezTo>
                  <a:pt x="490033" y="1013775"/>
                  <a:pt x="490033" y="1013775"/>
                  <a:pt x="490033" y="1013775"/>
                </a:cubicBezTo>
                <a:cubicBezTo>
                  <a:pt x="491728" y="1014448"/>
                  <a:pt x="491728" y="1014448"/>
                  <a:pt x="492737" y="1016851"/>
                </a:cubicBezTo>
                <a:cubicBezTo>
                  <a:pt x="494432" y="1017523"/>
                  <a:pt x="494432" y="1017523"/>
                  <a:pt x="496127" y="1018196"/>
                </a:cubicBezTo>
                <a:cubicBezTo>
                  <a:pt x="494753" y="1021657"/>
                  <a:pt x="492372" y="1022715"/>
                  <a:pt x="487609" y="1024830"/>
                </a:cubicBezTo>
                <a:close/>
                <a:moveTo>
                  <a:pt x="918940" y="822113"/>
                </a:moveTo>
                <a:cubicBezTo>
                  <a:pt x="918102" y="823375"/>
                  <a:pt x="916736" y="824150"/>
                  <a:pt x="914652" y="823585"/>
                </a:cubicBezTo>
                <a:cubicBezTo>
                  <a:pt x="911782" y="818224"/>
                  <a:pt x="914486" y="815292"/>
                  <a:pt x="920061" y="817720"/>
                </a:cubicBezTo>
                <a:cubicBezTo>
                  <a:pt x="920088" y="819102"/>
                  <a:pt x="919778" y="820851"/>
                  <a:pt x="918940" y="822113"/>
                </a:cubicBezTo>
                <a:close/>
                <a:moveTo>
                  <a:pt x="882190" y="844657"/>
                </a:moveTo>
                <a:cubicBezTo>
                  <a:pt x="877968" y="840762"/>
                  <a:pt x="883270" y="837838"/>
                  <a:pt x="887274" y="836321"/>
                </a:cubicBezTo>
                <a:cubicBezTo>
                  <a:pt x="885976" y="837729"/>
                  <a:pt x="887602" y="844438"/>
                  <a:pt x="882190" y="844657"/>
                </a:cubicBezTo>
                <a:close/>
                <a:moveTo>
                  <a:pt x="1018618" y="780310"/>
                </a:moveTo>
                <a:cubicBezTo>
                  <a:pt x="1018618" y="780310"/>
                  <a:pt x="1018618" y="780310"/>
                  <a:pt x="1011871" y="779152"/>
                </a:cubicBezTo>
                <a:cubicBezTo>
                  <a:pt x="1010318" y="775187"/>
                  <a:pt x="1014250" y="773749"/>
                  <a:pt x="1017065" y="776345"/>
                </a:cubicBezTo>
                <a:cubicBezTo>
                  <a:pt x="1017065" y="776345"/>
                  <a:pt x="1018472" y="777644"/>
                  <a:pt x="1018618" y="780310"/>
                </a:cubicBezTo>
                <a:close/>
                <a:moveTo>
                  <a:pt x="1004383" y="790698"/>
                </a:moveTo>
                <a:cubicBezTo>
                  <a:pt x="1002959" y="789385"/>
                  <a:pt x="999985" y="784036"/>
                  <a:pt x="1002581" y="781221"/>
                </a:cubicBezTo>
                <a:cubicBezTo>
                  <a:pt x="1003879" y="779814"/>
                  <a:pt x="1006602" y="779720"/>
                  <a:pt x="1008026" y="781034"/>
                </a:cubicBezTo>
                <a:cubicBezTo>
                  <a:pt x="1012299" y="784975"/>
                  <a:pt x="1011252" y="791825"/>
                  <a:pt x="1004383" y="790698"/>
                </a:cubicBezTo>
                <a:close/>
                <a:moveTo>
                  <a:pt x="968366" y="809130"/>
                </a:moveTo>
                <a:cubicBezTo>
                  <a:pt x="967456" y="811915"/>
                  <a:pt x="965127" y="813721"/>
                  <a:pt x="960947" y="812500"/>
                </a:cubicBezTo>
                <a:cubicBezTo>
                  <a:pt x="960827" y="809754"/>
                  <a:pt x="957960" y="807109"/>
                  <a:pt x="959034" y="800192"/>
                </a:cubicBezTo>
                <a:cubicBezTo>
                  <a:pt x="959034" y="800192"/>
                  <a:pt x="959034" y="800192"/>
                  <a:pt x="967275" y="799886"/>
                </a:cubicBezTo>
                <a:cubicBezTo>
                  <a:pt x="968769" y="802581"/>
                  <a:pt x="969277" y="806345"/>
                  <a:pt x="968366" y="809130"/>
                </a:cubicBezTo>
                <a:close/>
                <a:moveTo>
                  <a:pt x="1003630" y="795170"/>
                </a:moveTo>
                <a:cubicBezTo>
                  <a:pt x="1002178" y="796203"/>
                  <a:pt x="1000009" y="796415"/>
                  <a:pt x="999108" y="796058"/>
                </a:cubicBezTo>
                <a:cubicBezTo>
                  <a:pt x="994441" y="792060"/>
                  <a:pt x="1002051" y="788642"/>
                  <a:pt x="1003852" y="789357"/>
                </a:cubicBezTo>
                <a:cubicBezTo>
                  <a:pt x="1005818" y="792283"/>
                  <a:pt x="1005082" y="794137"/>
                  <a:pt x="1003630" y="795170"/>
                </a:cubicBezTo>
                <a:close/>
                <a:moveTo>
                  <a:pt x="1391313" y="611017"/>
                </a:moveTo>
                <a:cubicBezTo>
                  <a:pt x="1384092" y="614074"/>
                  <a:pt x="1384092" y="614074"/>
                  <a:pt x="1384092" y="614074"/>
                </a:cubicBezTo>
                <a:cubicBezTo>
                  <a:pt x="1382661" y="607584"/>
                  <a:pt x="1388829" y="602135"/>
                  <a:pt x="1392590" y="597705"/>
                </a:cubicBezTo>
                <a:cubicBezTo>
                  <a:pt x="1394697" y="602489"/>
                  <a:pt x="1395751" y="604882"/>
                  <a:pt x="1395074" y="606587"/>
                </a:cubicBezTo>
                <a:cubicBezTo>
                  <a:pt x="1388529" y="607938"/>
                  <a:pt x="1390937" y="606920"/>
                  <a:pt x="1391313" y="611017"/>
                </a:cubicBezTo>
                <a:close/>
                <a:moveTo>
                  <a:pt x="930636" y="831214"/>
                </a:moveTo>
                <a:cubicBezTo>
                  <a:pt x="927766" y="825853"/>
                  <a:pt x="930470" y="822921"/>
                  <a:pt x="936045" y="825350"/>
                </a:cubicBezTo>
                <a:cubicBezTo>
                  <a:pt x="937508" y="829412"/>
                  <a:pt x="933396" y="831046"/>
                  <a:pt x="930636" y="831214"/>
                </a:cubicBezTo>
                <a:close/>
                <a:moveTo>
                  <a:pt x="1240869" y="683702"/>
                </a:moveTo>
                <a:cubicBezTo>
                  <a:pt x="1237827" y="686501"/>
                  <a:pt x="1236159" y="685839"/>
                  <a:pt x="1236159" y="685839"/>
                </a:cubicBezTo>
                <a:cubicBezTo>
                  <a:pt x="1234490" y="685177"/>
                  <a:pt x="1232822" y="684515"/>
                  <a:pt x="1232822" y="684515"/>
                </a:cubicBezTo>
                <a:cubicBezTo>
                  <a:pt x="1233509" y="682785"/>
                  <a:pt x="1234195" y="681054"/>
                  <a:pt x="1236550" y="679986"/>
                </a:cubicBezTo>
                <a:cubicBezTo>
                  <a:pt x="1237532" y="682378"/>
                  <a:pt x="1239200" y="683040"/>
                  <a:pt x="1240869" y="683702"/>
                </a:cubicBezTo>
                <a:close/>
                <a:moveTo>
                  <a:pt x="342147" y="1112433"/>
                </a:moveTo>
                <a:cubicBezTo>
                  <a:pt x="339559" y="1112651"/>
                  <a:pt x="339567" y="1110053"/>
                  <a:pt x="335680" y="1111678"/>
                </a:cubicBezTo>
                <a:cubicBezTo>
                  <a:pt x="335696" y="1106483"/>
                  <a:pt x="338293" y="1103668"/>
                  <a:pt x="342171" y="1104641"/>
                </a:cubicBezTo>
                <a:cubicBezTo>
                  <a:pt x="343461" y="1105831"/>
                  <a:pt x="344743" y="1109618"/>
                  <a:pt x="342147" y="1112433"/>
                </a:cubicBezTo>
                <a:close/>
                <a:moveTo>
                  <a:pt x="1104723" y="751433"/>
                </a:moveTo>
                <a:cubicBezTo>
                  <a:pt x="1099379" y="751932"/>
                  <a:pt x="1099379" y="751932"/>
                  <a:pt x="1099379" y="751932"/>
                </a:cubicBezTo>
                <a:cubicBezTo>
                  <a:pt x="1099412" y="749249"/>
                  <a:pt x="1099445" y="746565"/>
                  <a:pt x="1103469" y="744850"/>
                </a:cubicBezTo>
                <a:cubicBezTo>
                  <a:pt x="1103436" y="747533"/>
                  <a:pt x="1104755" y="748750"/>
                  <a:pt x="1104723" y="751433"/>
                </a:cubicBezTo>
                <a:close/>
                <a:moveTo>
                  <a:pt x="843257" y="876040"/>
                </a:moveTo>
                <a:lnTo>
                  <a:pt x="835365" y="876358"/>
                </a:lnTo>
                <a:lnTo>
                  <a:pt x="835137" y="870721"/>
                </a:lnTo>
                <a:lnTo>
                  <a:pt x="841856" y="869321"/>
                </a:lnTo>
                <a:close/>
                <a:moveTo>
                  <a:pt x="1520525" y="554819"/>
                </a:moveTo>
                <a:cubicBezTo>
                  <a:pt x="1517706" y="554933"/>
                  <a:pt x="1516240" y="553581"/>
                  <a:pt x="1514774" y="552229"/>
                </a:cubicBezTo>
                <a:cubicBezTo>
                  <a:pt x="1513308" y="550876"/>
                  <a:pt x="1513308" y="550876"/>
                  <a:pt x="1514660" y="549410"/>
                </a:cubicBezTo>
                <a:cubicBezTo>
                  <a:pt x="1516012" y="547944"/>
                  <a:pt x="1517479" y="549296"/>
                  <a:pt x="1517479" y="549296"/>
                </a:cubicBezTo>
                <a:cubicBezTo>
                  <a:pt x="1518945" y="550649"/>
                  <a:pt x="1520411" y="552001"/>
                  <a:pt x="1520525" y="554819"/>
                </a:cubicBezTo>
                <a:close/>
                <a:moveTo>
                  <a:pt x="1051249" y="778811"/>
                </a:moveTo>
                <a:cubicBezTo>
                  <a:pt x="1048618" y="778918"/>
                  <a:pt x="1048618" y="778918"/>
                  <a:pt x="1048618" y="778918"/>
                </a:cubicBezTo>
                <a:cubicBezTo>
                  <a:pt x="1047143" y="775025"/>
                  <a:pt x="1048406" y="773657"/>
                  <a:pt x="1051036" y="773550"/>
                </a:cubicBezTo>
                <a:cubicBezTo>
                  <a:pt x="1052405" y="774813"/>
                  <a:pt x="1052405" y="774813"/>
                  <a:pt x="1051249" y="778811"/>
                </a:cubicBezTo>
                <a:close/>
                <a:moveTo>
                  <a:pt x="1441623" y="597998"/>
                </a:moveTo>
                <a:cubicBezTo>
                  <a:pt x="1437779" y="599517"/>
                  <a:pt x="1436459" y="598301"/>
                  <a:pt x="1436459" y="598301"/>
                </a:cubicBezTo>
                <a:cubicBezTo>
                  <a:pt x="1435140" y="597083"/>
                  <a:pt x="1433821" y="595867"/>
                  <a:pt x="1433821" y="595867"/>
                </a:cubicBezTo>
                <a:cubicBezTo>
                  <a:pt x="1435083" y="594498"/>
                  <a:pt x="1436345" y="593130"/>
                  <a:pt x="1438927" y="592979"/>
                </a:cubicBezTo>
                <a:cubicBezTo>
                  <a:pt x="1438984" y="595564"/>
                  <a:pt x="1440303" y="596781"/>
                  <a:pt x="1441623" y="597998"/>
                </a:cubicBezTo>
                <a:close/>
                <a:moveTo>
                  <a:pt x="901089" y="857109"/>
                </a:moveTo>
                <a:cubicBezTo>
                  <a:pt x="898387" y="858240"/>
                  <a:pt x="894595" y="858037"/>
                  <a:pt x="891788" y="856766"/>
                </a:cubicBezTo>
                <a:cubicBezTo>
                  <a:pt x="891428" y="848527"/>
                  <a:pt x="891428" y="848527"/>
                  <a:pt x="891428" y="848527"/>
                </a:cubicBezTo>
                <a:cubicBezTo>
                  <a:pt x="898236" y="846898"/>
                  <a:pt x="901103" y="849543"/>
                  <a:pt x="903851" y="849441"/>
                </a:cubicBezTo>
                <a:cubicBezTo>
                  <a:pt x="905404" y="853510"/>
                  <a:pt x="903792" y="855977"/>
                  <a:pt x="901089" y="857109"/>
                </a:cubicBezTo>
                <a:close/>
                <a:moveTo>
                  <a:pt x="875165" y="872042"/>
                </a:moveTo>
                <a:cubicBezTo>
                  <a:pt x="873867" y="873450"/>
                  <a:pt x="872568" y="874857"/>
                  <a:pt x="871176" y="873572"/>
                </a:cubicBezTo>
                <a:cubicBezTo>
                  <a:pt x="866997" y="869718"/>
                  <a:pt x="865320" y="860357"/>
                  <a:pt x="873488" y="862681"/>
                </a:cubicBezTo>
                <a:cubicBezTo>
                  <a:pt x="872285" y="866780"/>
                  <a:pt x="875070" y="869350"/>
                  <a:pt x="875165" y="872042"/>
                </a:cubicBezTo>
                <a:close/>
                <a:moveTo>
                  <a:pt x="1311614" y="666577"/>
                </a:moveTo>
                <a:cubicBezTo>
                  <a:pt x="1310148" y="665224"/>
                  <a:pt x="1308682" y="663872"/>
                  <a:pt x="1308478" y="661151"/>
                </a:cubicBezTo>
                <a:cubicBezTo>
                  <a:pt x="1313935" y="661119"/>
                  <a:pt x="1313935" y="661119"/>
                  <a:pt x="1313935" y="661119"/>
                </a:cubicBezTo>
                <a:cubicBezTo>
                  <a:pt x="1314139" y="663840"/>
                  <a:pt x="1314343" y="666560"/>
                  <a:pt x="1311614" y="666577"/>
                </a:cubicBezTo>
                <a:close/>
                <a:moveTo>
                  <a:pt x="1604502" y="527321"/>
                </a:moveTo>
                <a:cubicBezTo>
                  <a:pt x="1601905" y="530136"/>
                  <a:pt x="1599200" y="530245"/>
                  <a:pt x="1597792" y="528947"/>
                </a:cubicBezTo>
                <a:cubicBezTo>
                  <a:pt x="1596385" y="527648"/>
                  <a:pt x="1596276" y="524943"/>
                  <a:pt x="1596166" y="522237"/>
                </a:cubicBezTo>
                <a:cubicBezTo>
                  <a:pt x="1598872" y="522128"/>
                  <a:pt x="1600170" y="520720"/>
                  <a:pt x="1602876" y="520611"/>
                </a:cubicBezTo>
                <a:cubicBezTo>
                  <a:pt x="1602876" y="520611"/>
                  <a:pt x="1602876" y="520611"/>
                  <a:pt x="1604283" y="521910"/>
                </a:cubicBezTo>
                <a:cubicBezTo>
                  <a:pt x="1605691" y="523208"/>
                  <a:pt x="1605800" y="525913"/>
                  <a:pt x="1604502" y="527321"/>
                </a:cubicBezTo>
                <a:close/>
                <a:moveTo>
                  <a:pt x="1298219" y="673215"/>
                </a:moveTo>
                <a:cubicBezTo>
                  <a:pt x="1296605" y="674259"/>
                  <a:pt x="1294566" y="673645"/>
                  <a:pt x="1293158" y="672347"/>
                </a:cubicBezTo>
                <a:cubicBezTo>
                  <a:pt x="1288936" y="668452"/>
                  <a:pt x="1288500" y="660452"/>
                  <a:pt x="1300732" y="664136"/>
                </a:cubicBezTo>
                <a:cubicBezTo>
                  <a:pt x="1301022" y="669469"/>
                  <a:pt x="1299833" y="672171"/>
                  <a:pt x="1298219" y="673215"/>
                </a:cubicBezTo>
                <a:close/>
                <a:moveTo>
                  <a:pt x="770192" y="924904"/>
                </a:moveTo>
                <a:cubicBezTo>
                  <a:pt x="770192" y="924904"/>
                  <a:pt x="770192" y="924904"/>
                  <a:pt x="767464" y="924921"/>
                </a:cubicBezTo>
                <a:cubicBezTo>
                  <a:pt x="767464" y="924921"/>
                  <a:pt x="765998" y="923568"/>
                  <a:pt x="765998" y="923568"/>
                </a:cubicBezTo>
                <a:cubicBezTo>
                  <a:pt x="765998" y="923568"/>
                  <a:pt x="765998" y="923568"/>
                  <a:pt x="764328" y="919495"/>
                </a:cubicBezTo>
                <a:cubicBezTo>
                  <a:pt x="765794" y="920848"/>
                  <a:pt x="767056" y="919479"/>
                  <a:pt x="765590" y="918127"/>
                </a:cubicBezTo>
                <a:cubicBezTo>
                  <a:pt x="765590" y="918127"/>
                  <a:pt x="765590" y="918127"/>
                  <a:pt x="769785" y="919463"/>
                </a:cubicBezTo>
                <a:cubicBezTo>
                  <a:pt x="769785" y="919463"/>
                  <a:pt x="771251" y="920816"/>
                  <a:pt x="771251" y="920816"/>
                </a:cubicBezTo>
                <a:cubicBezTo>
                  <a:pt x="771251" y="920816"/>
                  <a:pt x="771251" y="920816"/>
                  <a:pt x="771454" y="923536"/>
                </a:cubicBezTo>
                <a:cubicBezTo>
                  <a:pt x="769988" y="922184"/>
                  <a:pt x="770192" y="924904"/>
                  <a:pt x="770192" y="924904"/>
                </a:cubicBezTo>
                <a:close/>
                <a:moveTo>
                  <a:pt x="847253" y="892589"/>
                </a:moveTo>
                <a:cubicBezTo>
                  <a:pt x="844712" y="893584"/>
                  <a:pt x="844712" y="893584"/>
                  <a:pt x="844712" y="893584"/>
                </a:cubicBezTo>
                <a:cubicBezTo>
                  <a:pt x="844712" y="893584"/>
                  <a:pt x="842858" y="892848"/>
                  <a:pt x="842858" y="892848"/>
                </a:cubicBezTo>
                <a:cubicBezTo>
                  <a:pt x="839837" y="889646"/>
                  <a:pt x="839837" y="889646"/>
                  <a:pt x="839837" y="889646"/>
                </a:cubicBezTo>
                <a:cubicBezTo>
                  <a:pt x="841691" y="890382"/>
                  <a:pt x="842378" y="888652"/>
                  <a:pt x="840524" y="887916"/>
                </a:cubicBezTo>
                <a:cubicBezTo>
                  <a:pt x="844918" y="887657"/>
                  <a:pt x="844918" y="887657"/>
                  <a:pt x="844918" y="887657"/>
                </a:cubicBezTo>
                <a:cubicBezTo>
                  <a:pt x="844918" y="887657"/>
                  <a:pt x="846772" y="888393"/>
                  <a:pt x="846772" y="888393"/>
                </a:cubicBezTo>
                <a:cubicBezTo>
                  <a:pt x="847939" y="890859"/>
                  <a:pt x="847939" y="890859"/>
                  <a:pt x="847939" y="890859"/>
                </a:cubicBezTo>
                <a:cubicBezTo>
                  <a:pt x="847939" y="890859"/>
                  <a:pt x="845399" y="891854"/>
                  <a:pt x="847253" y="892589"/>
                </a:cubicBezTo>
                <a:close/>
                <a:moveTo>
                  <a:pt x="953004" y="845068"/>
                </a:moveTo>
                <a:cubicBezTo>
                  <a:pt x="951877" y="846633"/>
                  <a:pt x="949228" y="847446"/>
                  <a:pt x="945193" y="846329"/>
                </a:cubicBezTo>
                <a:cubicBezTo>
                  <a:pt x="943755" y="842397"/>
                  <a:pt x="946351" y="839582"/>
                  <a:pt x="951685" y="839292"/>
                </a:cubicBezTo>
                <a:cubicBezTo>
                  <a:pt x="953737" y="841185"/>
                  <a:pt x="954132" y="843503"/>
                  <a:pt x="953004" y="845068"/>
                </a:cubicBezTo>
                <a:close/>
                <a:moveTo>
                  <a:pt x="746577" y="946484"/>
                </a:moveTo>
                <a:cubicBezTo>
                  <a:pt x="744390" y="947578"/>
                  <a:pt x="741723" y="947991"/>
                  <a:pt x="739992" y="947305"/>
                </a:cubicBezTo>
                <a:cubicBezTo>
                  <a:pt x="738262" y="946618"/>
                  <a:pt x="734802" y="945245"/>
                  <a:pt x="736147" y="941855"/>
                </a:cubicBezTo>
                <a:cubicBezTo>
                  <a:pt x="735762" y="937778"/>
                  <a:pt x="741240" y="934066"/>
                  <a:pt x="746431" y="936127"/>
                </a:cubicBezTo>
                <a:cubicBezTo>
                  <a:pt x="748161" y="936813"/>
                  <a:pt x="749892" y="937500"/>
                  <a:pt x="750277" y="941576"/>
                </a:cubicBezTo>
                <a:cubicBezTo>
                  <a:pt x="750469" y="943615"/>
                  <a:pt x="748763" y="945390"/>
                  <a:pt x="746577" y="946484"/>
                </a:cubicBezTo>
                <a:close/>
                <a:moveTo>
                  <a:pt x="1246716" y="708811"/>
                </a:moveTo>
                <a:cubicBezTo>
                  <a:pt x="1245884" y="710418"/>
                  <a:pt x="1244180" y="711560"/>
                  <a:pt x="1242097" y="710995"/>
                </a:cubicBezTo>
                <a:cubicBezTo>
                  <a:pt x="1242041" y="708230"/>
                  <a:pt x="1239227" y="705634"/>
                  <a:pt x="1241931" y="702702"/>
                </a:cubicBezTo>
                <a:cubicBezTo>
                  <a:pt x="1243339" y="704000"/>
                  <a:pt x="1244691" y="702534"/>
                  <a:pt x="1246098" y="703832"/>
                </a:cubicBezTo>
                <a:cubicBezTo>
                  <a:pt x="1247506" y="705130"/>
                  <a:pt x="1247547" y="707204"/>
                  <a:pt x="1246716" y="708811"/>
                </a:cubicBezTo>
                <a:close/>
                <a:moveTo>
                  <a:pt x="999154" y="829653"/>
                </a:moveTo>
                <a:cubicBezTo>
                  <a:pt x="988483" y="827408"/>
                  <a:pt x="979074" y="823795"/>
                  <a:pt x="972190" y="817444"/>
                </a:cubicBezTo>
                <a:cubicBezTo>
                  <a:pt x="970813" y="816175"/>
                  <a:pt x="969436" y="814904"/>
                  <a:pt x="968059" y="813635"/>
                </a:cubicBezTo>
                <a:cubicBezTo>
                  <a:pt x="971387" y="798975"/>
                  <a:pt x="980107" y="786759"/>
                  <a:pt x="988139" y="789102"/>
                </a:cubicBezTo>
                <a:cubicBezTo>
                  <a:pt x="992155" y="790273"/>
                  <a:pt x="993532" y="791544"/>
                  <a:pt x="994909" y="792814"/>
                </a:cubicBezTo>
                <a:cubicBezTo>
                  <a:pt x="1004547" y="801704"/>
                  <a:pt x="1000072" y="820369"/>
                  <a:pt x="999154" y="829653"/>
                </a:cubicBezTo>
                <a:close/>
                <a:moveTo>
                  <a:pt x="604321" y="1022601"/>
                </a:moveTo>
                <a:cubicBezTo>
                  <a:pt x="600799" y="1021203"/>
                  <a:pt x="597634" y="1013767"/>
                  <a:pt x="606091" y="1013003"/>
                </a:cubicBezTo>
                <a:cubicBezTo>
                  <a:pt x="606440" y="1017262"/>
                  <a:pt x="611018" y="1021139"/>
                  <a:pt x="604321" y="1022601"/>
                </a:cubicBezTo>
                <a:close/>
                <a:moveTo>
                  <a:pt x="1241586" y="720727"/>
                </a:moveTo>
                <a:cubicBezTo>
                  <a:pt x="1238990" y="723542"/>
                  <a:pt x="1233461" y="723652"/>
                  <a:pt x="1230529" y="720948"/>
                </a:cubicBezTo>
                <a:cubicBezTo>
                  <a:pt x="1230529" y="720948"/>
                  <a:pt x="1230361" y="718188"/>
                  <a:pt x="1230194" y="715428"/>
                </a:cubicBezTo>
                <a:cubicBezTo>
                  <a:pt x="1232790" y="712613"/>
                  <a:pt x="1237021" y="713910"/>
                  <a:pt x="1238487" y="715263"/>
                </a:cubicBezTo>
                <a:cubicBezTo>
                  <a:pt x="1239953" y="716615"/>
                  <a:pt x="1241419" y="717967"/>
                  <a:pt x="1241586" y="720727"/>
                </a:cubicBezTo>
                <a:close/>
                <a:moveTo>
                  <a:pt x="1047898" y="815640"/>
                </a:moveTo>
                <a:cubicBezTo>
                  <a:pt x="1046681" y="816959"/>
                  <a:pt x="1044247" y="819598"/>
                  <a:pt x="1040293" y="818393"/>
                </a:cubicBezTo>
                <a:cubicBezTo>
                  <a:pt x="1040141" y="815811"/>
                  <a:pt x="1041358" y="814492"/>
                  <a:pt x="1042576" y="813173"/>
                </a:cubicBezTo>
                <a:cubicBezTo>
                  <a:pt x="1043793" y="811853"/>
                  <a:pt x="1043793" y="811853"/>
                  <a:pt x="1043793" y="811853"/>
                </a:cubicBezTo>
                <a:cubicBezTo>
                  <a:pt x="1045161" y="813115"/>
                  <a:pt x="1045161" y="813115"/>
                  <a:pt x="1045161" y="813115"/>
                </a:cubicBezTo>
                <a:cubicBezTo>
                  <a:pt x="1046529" y="814377"/>
                  <a:pt x="1046529" y="814377"/>
                  <a:pt x="1047898" y="815640"/>
                </a:cubicBezTo>
                <a:close/>
                <a:moveTo>
                  <a:pt x="1083617" y="799261"/>
                </a:moveTo>
                <a:cubicBezTo>
                  <a:pt x="1084916" y="797853"/>
                  <a:pt x="1084834" y="795824"/>
                  <a:pt x="1085103" y="794119"/>
                </a:cubicBezTo>
                <a:lnTo>
                  <a:pt x="1088202" y="791369"/>
                </a:lnTo>
                <a:lnTo>
                  <a:pt x="1088909" y="790493"/>
                </a:lnTo>
                <a:cubicBezTo>
                  <a:pt x="1090898" y="795574"/>
                  <a:pt x="1090898" y="795574"/>
                  <a:pt x="1090898" y="795574"/>
                </a:cubicBezTo>
                <a:cubicBezTo>
                  <a:pt x="1088432" y="796741"/>
                  <a:pt x="1087697" y="798595"/>
                  <a:pt x="1085966" y="797908"/>
                </a:cubicBezTo>
                <a:lnTo>
                  <a:pt x="1085962" y="797896"/>
                </a:lnTo>
                <a:close/>
                <a:moveTo>
                  <a:pt x="1065781" y="807773"/>
                </a:moveTo>
                <a:cubicBezTo>
                  <a:pt x="1062974" y="802579"/>
                  <a:pt x="1065570" y="799764"/>
                  <a:pt x="1070904" y="799474"/>
                </a:cubicBezTo>
                <a:cubicBezTo>
                  <a:pt x="1072272" y="800736"/>
                  <a:pt x="1072272" y="800736"/>
                  <a:pt x="1073641" y="801998"/>
                </a:cubicBezTo>
                <a:cubicBezTo>
                  <a:pt x="1073781" y="807337"/>
                  <a:pt x="1069816" y="808890"/>
                  <a:pt x="1065781" y="807773"/>
                </a:cubicBezTo>
                <a:close/>
                <a:moveTo>
                  <a:pt x="1382583" y="659316"/>
                </a:moveTo>
                <a:cubicBezTo>
                  <a:pt x="1383443" y="652667"/>
                  <a:pt x="1383068" y="647359"/>
                  <a:pt x="1388389" y="647305"/>
                </a:cubicBezTo>
                <a:cubicBezTo>
                  <a:pt x="1392662" y="651246"/>
                  <a:pt x="1390565" y="659235"/>
                  <a:pt x="1382583" y="659316"/>
                </a:cubicBezTo>
                <a:close/>
                <a:moveTo>
                  <a:pt x="863553" y="907283"/>
                </a:moveTo>
                <a:cubicBezTo>
                  <a:pt x="860518" y="907778"/>
                  <a:pt x="857115" y="907275"/>
                  <a:pt x="855026" y="905348"/>
                </a:cubicBezTo>
                <a:cubicBezTo>
                  <a:pt x="853633" y="904064"/>
                  <a:pt x="853554" y="901355"/>
                  <a:pt x="854867" y="899930"/>
                </a:cubicBezTo>
                <a:cubicBezTo>
                  <a:pt x="860201" y="896943"/>
                  <a:pt x="865615" y="896664"/>
                  <a:pt x="868400" y="899233"/>
                </a:cubicBezTo>
                <a:cubicBezTo>
                  <a:pt x="868400" y="899233"/>
                  <a:pt x="868479" y="901942"/>
                  <a:pt x="869872" y="903227"/>
                </a:cubicBezTo>
                <a:cubicBezTo>
                  <a:pt x="869255" y="905294"/>
                  <a:pt x="866588" y="906787"/>
                  <a:pt x="863553" y="907283"/>
                </a:cubicBezTo>
                <a:close/>
                <a:moveTo>
                  <a:pt x="960550" y="861846"/>
                </a:moveTo>
                <a:cubicBezTo>
                  <a:pt x="959080" y="863096"/>
                  <a:pt x="956738" y="862889"/>
                  <a:pt x="954685" y="860996"/>
                </a:cubicBezTo>
                <a:cubicBezTo>
                  <a:pt x="954545" y="855657"/>
                  <a:pt x="957142" y="852842"/>
                  <a:pt x="961177" y="853959"/>
                </a:cubicBezTo>
                <a:cubicBezTo>
                  <a:pt x="962616" y="857890"/>
                  <a:pt x="962019" y="860596"/>
                  <a:pt x="960550" y="861846"/>
                </a:cubicBezTo>
                <a:close/>
                <a:moveTo>
                  <a:pt x="883182" y="900711"/>
                </a:moveTo>
                <a:cubicBezTo>
                  <a:pt x="881172" y="901461"/>
                  <a:pt x="878418" y="900875"/>
                  <a:pt x="876282" y="898904"/>
                </a:cubicBezTo>
                <a:cubicBezTo>
                  <a:pt x="874857" y="897591"/>
                  <a:pt x="874731" y="894870"/>
                  <a:pt x="876030" y="893462"/>
                </a:cubicBezTo>
                <a:cubicBezTo>
                  <a:pt x="878626" y="890647"/>
                  <a:pt x="884197" y="893181"/>
                  <a:pt x="885621" y="894495"/>
                </a:cubicBezTo>
                <a:cubicBezTo>
                  <a:pt x="886459" y="897873"/>
                  <a:pt x="885193" y="899961"/>
                  <a:pt x="883182" y="900711"/>
                </a:cubicBezTo>
                <a:close/>
                <a:moveTo>
                  <a:pt x="678772" y="998927"/>
                </a:moveTo>
                <a:cubicBezTo>
                  <a:pt x="675974" y="995885"/>
                  <a:pt x="676636" y="994217"/>
                  <a:pt x="677298" y="992548"/>
                </a:cubicBezTo>
                <a:cubicBezTo>
                  <a:pt x="677298" y="992548"/>
                  <a:pt x="679690" y="991566"/>
                  <a:pt x="679690" y="991566"/>
                </a:cubicBezTo>
                <a:cubicBezTo>
                  <a:pt x="681420" y="992253"/>
                  <a:pt x="682489" y="994608"/>
                  <a:pt x="681827" y="996277"/>
                </a:cubicBezTo>
                <a:cubicBezTo>
                  <a:pt x="681827" y="996277"/>
                  <a:pt x="681827" y="996277"/>
                  <a:pt x="678772" y="998927"/>
                </a:cubicBezTo>
                <a:close/>
                <a:moveTo>
                  <a:pt x="592320" y="1042301"/>
                </a:moveTo>
                <a:cubicBezTo>
                  <a:pt x="589853" y="1043469"/>
                  <a:pt x="589853" y="1043469"/>
                  <a:pt x="588123" y="1042782"/>
                </a:cubicBezTo>
                <a:cubicBezTo>
                  <a:pt x="588123" y="1042782"/>
                  <a:pt x="588123" y="1042782"/>
                  <a:pt x="587128" y="1040241"/>
                </a:cubicBezTo>
                <a:cubicBezTo>
                  <a:pt x="587128" y="1040241"/>
                  <a:pt x="587128" y="1040241"/>
                  <a:pt x="585398" y="1039555"/>
                </a:cubicBezTo>
                <a:cubicBezTo>
                  <a:pt x="582673" y="1036327"/>
                  <a:pt x="587605" y="1033993"/>
                  <a:pt x="591066" y="1035367"/>
                </a:cubicBezTo>
                <a:cubicBezTo>
                  <a:pt x="593791" y="1038594"/>
                  <a:pt x="591325" y="1039761"/>
                  <a:pt x="592320" y="1042301"/>
                </a:cubicBezTo>
                <a:close/>
                <a:moveTo>
                  <a:pt x="924027" y="886142"/>
                </a:moveTo>
                <a:cubicBezTo>
                  <a:pt x="914847" y="887805"/>
                  <a:pt x="896603" y="893770"/>
                  <a:pt x="886965" y="884880"/>
                </a:cubicBezTo>
                <a:cubicBezTo>
                  <a:pt x="885588" y="883610"/>
                  <a:pt x="884211" y="882340"/>
                  <a:pt x="882720" y="878432"/>
                </a:cubicBezTo>
                <a:cubicBezTo>
                  <a:pt x="879737" y="870615"/>
                  <a:pt x="891211" y="860938"/>
                  <a:pt x="905554" y="856439"/>
                </a:cubicBezTo>
                <a:cubicBezTo>
                  <a:pt x="906931" y="857709"/>
                  <a:pt x="908308" y="858979"/>
                  <a:pt x="909685" y="860249"/>
                </a:cubicBezTo>
                <a:cubicBezTo>
                  <a:pt x="916569" y="866599"/>
                  <a:pt x="920929" y="875686"/>
                  <a:pt x="924027" y="886142"/>
                </a:cubicBezTo>
                <a:close/>
                <a:moveTo>
                  <a:pt x="876415" y="909519"/>
                </a:moveTo>
                <a:cubicBezTo>
                  <a:pt x="873745" y="909589"/>
                  <a:pt x="872338" y="908291"/>
                  <a:pt x="872338" y="908291"/>
                </a:cubicBezTo>
                <a:cubicBezTo>
                  <a:pt x="869523" y="905694"/>
                  <a:pt x="870640" y="901660"/>
                  <a:pt x="874717" y="902887"/>
                </a:cubicBezTo>
                <a:cubicBezTo>
                  <a:pt x="876415" y="909519"/>
                  <a:pt x="876415" y="909519"/>
                  <a:pt x="876415" y="909519"/>
                </a:cubicBezTo>
                <a:close/>
                <a:moveTo>
                  <a:pt x="1296603" y="711971"/>
                </a:moveTo>
                <a:cubicBezTo>
                  <a:pt x="1294273" y="712978"/>
                  <a:pt x="1291942" y="713984"/>
                  <a:pt x="1290274" y="713322"/>
                </a:cubicBezTo>
                <a:cubicBezTo>
                  <a:pt x="1290274" y="713322"/>
                  <a:pt x="1290274" y="713322"/>
                  <a:pt x="1289267" y="710991"/>
                </a:cubicBezTo>
                <a:cubicBezTo>
                  <a:pt x="1291598" y="709985"/>
                  <a:pt x="1290591" y="707654"/>
                  <a:pt x="1294591" y="707310"/>
                </a:cubicBezTo>
                <a:cubicBezTo>
                  <a:pt x="1296603" y="711971"/>
                  <a:pt x="1296603" y="711971"/>
                  <a:pt x="1296603" y="711971"/>
                </a:cubicBezTo>
                <a:close/>
                <a:moveTo>
                  <a:pt x="999929" y="853523"/>
                </a:moveTo>
                <a:cubicBezTo>
                  <a:pt x="998667" y="854892"/>
                  <a:pt x="997348" y="853674"/>
                  <a:pt x="997348" y="853674"/>
                </a:cubicBezTo>
                <a:cubicBezTo>
                  <a:pt x="996028" y="852458"/>
                  <a:pt x="994709" y="851240"/>
                  <a:pt x="994652" y="848655"/>
                </a:cubicBezTo>
                <a:cubicBezTo>
                  <a:pt x="998496" y="847136"/>
                  <a:pt x="998553" y="849721"/>
                  <a:pt x="1001135" y="849570"/>
                </a:cubicBezTo>
                <a:cubicBezTo>
                  <a:pt x="1001192" y="852155"/>
                  <a:pt x="998610" y="852306"/>
                  <a:pt x="999929" y="853523"/>
                </a:cubicBezTo>
                <a:close/>
                <a:moveTo>
                  <a:pt x="1012726" y="847887"/>
                </a:moveTo>
                <a:cubicBezTo>
                  <a:pt x="1010138" y="848105"/>
                  <a:pt x="1010138" y="848105"/>
                  <a:pt x="1008847" y="846915"/>
                </a:cubicBezTo>
                <a:cubicBezTo>
                  <a:pt x="1007557" y="845724"/>
                  <a:pt x="1006267" y="844535"/>
                  <a:pt x="1006275" y="841937"/>
                </a:cubicBezTo>
                <a:cubicBezTo>
                  <a:pt x="1006275" y="841937"/>
                  <a:pt x="1006275" y="841937"/>
                  <a:pt x="1016629" y="841067"/>
                </a:cubicBezTo>
                <a:cubicBezTo>
                  <a:pt x="1016621" y="843665"/>
                  <a:pt x="1011444" y="844100"/>
                  <a:pt x="1012726" y="847887"/>
                </a:cubicBezTo>
                <a:close/>
                <a:moveTo>
                  <a:pt x="1626980" y="558257"/>
                </a:moveTo>
                <a:cubicBezTo>
                  <a:pt x="1624600" y="560837"/>
                  <a:pt x="1623410" y="562127"/>
                  <a:pt x="1618349" y="559847"/>
                </a:cubicBezTo>
                <a:cubicBezTo>
                  <a:pt x="1618249" y="557367"/>
                  <a:pt x="1618149" y="554887"/>
                  <a:pt x="1619339" y="553597"/>
                </a:cubicBezTo>
                <a:cubicBezTo>
                  <a:pt x="1623009" y="552207"/>
                  <a:pt x="1624299" y="553396"/>
                  <a:pt x="1624299" y="553396"/>
                </a:cubicBezTo>
                <a:cubicBezTo>
                  <a:pt x="1625589" y="554587"/>
                  <a:pt x="1625690" y="557066"/>
                  <a:pt x="1626980" y="558257"/>
                </a:cubicBezTo>
                <a:close/>
                <a:moveTo>
                  <a:pt x="1342110" y="694706"/>
                </a:moveTo>
                <a:cubicBezTo>
                  <a:pt x="1342142" y="692023"/>
                  <a:pt x="1342142" y="692023"/>
                  <a:pt x="1340823" y="690806"/>
                </a:cubicBezTo>
                <a:cubicBezTo>
                  <a:pt x="1343495" y="690557"/>
                  <a:pt x="1343527" y="687874"/>
                  <a:pt x="1347518" y="688842"/>
                </a:cubicBezTo>
                <a:cubicBezTo>
                  <a:pt x="1346133" y="692991"/>
                  <a:pt x="1346100" y="695674"/>
                  <a:pt x="1342110" y="694706"/>
                </a:cubicBezTo>
                <a:close/>
                <a:moveTo>
                  <a:pt x="147306" y="1265714"/>
                </a:moveTo>
                <a:cubicBezTo>
                  <a:pt x="147306" y="1265714"/>
                  <a:pt x="145987" y="1264497"/>
                  <a:pt x="145987" y="1264497"/>
                </a:cubicBezTo>
                <a:cubicBezTo>
                  <a:pt x="143348" y="1262063"/>
                  <a:pt x="147405" y="1257665"/>
                  <a:pt x="151396" y="1258633"/>
                </a:cubicBezTo>
                <a:cubicBezTo>
                  <a:pt x="152683" y="1262533"/>
                  <a:pt x="149978" y="1265465"/>
                  <a:pt x="147306" y="1265714"/>
                </a:cubicBezTo>
                <a:close/>
                <a:moveTo>
                  <a:pt x="947883" y="884989"/>
                </a:moveTo>
                <a:cubicBezTo>
                  <a:pt x="946563" y="883773"/>
                  <a:pt x="946621" y="886358"/>
                  <a:pt x="944039" y="886509"/>
                </a:cubicBezTo>
                <a:cubicBezTo>
                  <a:pt x="943982" y="883924"/>
                  <a:pt x="941400" y="884075"/>
                  <a:pt x="942605" y="880121"/>
                </a:cubicBezTo>
                <a:cubicBezTo>
                  <a:pt x="945187" y="879970"/>
                  <a:pt x="946506" y="881187"/>
                  <a:pt x="947826" y="882404"/>
                </a:cubicBezTo>
                <a:cubicBezTo>
                  <a:pt x="947826" y="882404"/>
                  <a:pt x="949145" y="883621"/>
                  <a:pt x="947883" y="884989"/>
                </a:cubicBezTo>
                <a:close/>
                <a:moveTo>
                  <a:pt x="1207785" y="762131"/>
                </a:moveTo>
                <a:cubicBezTo>
                  <a:pt x="1206201" y="755617"/>
                  <a:pt x="1203944" y="750797"/>
                  <a:pt x="1208891" y="748837"/>
                </a:cubicBezTo>
                <a:cubicBezTo>
                  <a:pt x="1214294" y="750981"/>
                  <a:pt x="1215206" y="759190"/>
                  <a:pt x="1207785" y="762131"/>
                </a:cubicBezTo>
                <a:close/>
                <a:moveTo>
                  <a:pt x="651515" y="1026785"/>
                </a:moveTo>
                <a:cubicBezTo>
                  <a:pt x="650853" y="1028454"/>
                  <a:pt x="648460" y="1029435"/>
                  <a:pt x="646730" y="1028748"/>
                </a:cubicBezTo>
                <a:cubicBezTo>
                  <a:pt x="646730" y="1028748"/>
                  <a:pt x="645662" y="1026393"/>
                  <a:pt x="645662" y="1026393"/>
                </a:cubicBezTo>
                <a:cubicBezTo>
                  <a:pt x="646324" y="1024725"/>
                  <a:pt x="646986" y="1023056"/>
                  <a:pt x="651108" y="1022761"/>
                </a:cubicBezTo>
                <a:cubicBezTo>
                  <a:pt x="651515" y="1026785"/>
                  <a:pt x="651515" y="1026785"/>
                  <a:pt x="651515" y="1026785"/>
                </a:cubicBezTo>
                <a:close/>
                <a:moveTo>
                  <a:pt x="1144156" y="794391"/>
                </a:moveTo>
                <a:cubicBezTo>
                  <a:pt x="1142302" y="793655"/>
                  <a:pt x="1140448" y="792920"/>
                  <a:pt x="1139281" y="790453"/>
                </a:cubicBezTo>
                <a:cubicBezTo>
                  <a:pt x="1144362" y="788464"/>
                  <a:pt x="1144362" y="788464"/>
                  <a:pt x="1144362" y="788464"/>
                </a:cubicBezTo>
                <a:cubicBezTo>
                  <a:pt x="1145529" y="790930"/>
                  <a:pt x="1146696" y="793396"/>
                  <a:pt x="1144156" y="794391"/>
                </a:cubicBezTo>
                <a:close/>
                <a:moveTo>
                  <a:pt x="1388305" y="680513"/>
                </a:moveTo>
                <a:cubicBezTo>
                  <a:pt x="1385568" y="677989"/>
                  <a:pt x="1382937" y="678095"/>
                  <a:pt x="1381675" y="679463"/>
                </a:cubicBezTo>
                <a:cubicBezTo>
                  <a:pt x="1379044" y="679570"/>
                  <a:pt x="1377782" y="680938"/>
                  <a:pt x="1376414" y="679676"/>
                </a:cubicBezTo>
                <a:cubicBezTo>
                  <a:pt x="1376414" y="679676"/>
                  <a:pt x="1376308" y="677045"/>
                  <a:pt x="1376308" y="677045"/>
                </a:cubicBezTo>
                <a:cubicBezTo>
                  <a:pt x="1381675" y="679463"/>
                  <a:pt x="1381463" y="674202"/>
                  <a:pt x="1384200" y="676727"/>
                </a:cubicBezTo>
                <a:cubicBezTo>
                  <a:pt x="1384200" y="676727"/>
                  <a:pt x="1384200" y="676727"/>
                  <a:pt x="1385568" y="677989"/>
                </a:cubicBezTo>
                <a:cubicBezTo>
                  <a:pt x="1385462" y="675358"/>
                  <a:pt x="1385462" y="675358"/>
                  <a:pt x="1388092" y="675252"/>
                </a:cubicBezTo>
                <a:cubicBezTo>
                  <a:pt x="1388305" y="680513"/>
                  <a:pt x="1388305" y="680513"/>
                  <a:pt x="1388305" y="680513"/>
                </a:cubicBezTo>
                <a:close/>
                <a:moveTo>
                  <a:pt x="1014971" y="859290"/>
                </a:moveTo>
                <a:cubicBezTo>
                  <a:pt x="1012332" y="860532"/>
                  <a:pt x="1012332" y="860532"/>
                  <a:pt x="1010478" y="859797"/>
                </a:cubicBezTo>
                <a:cubicBezTo>
                  <a:pt x="1008624" y="859061"/>
                  <a:pt x="1008340" y="854370"/>
                  <a:pt x="1009125" y="852392"/>
                </a:cubicBezTo>
                <a:cubicBezTo>
                  <a:pt x="1009409" y="857083"/>
                  <a:pt x="1014687" y="854600"/>
                  <a:pt x="1014971" y="859290"/>
                </a:cubicBezTo>
                <a:close/>
                <a:moveTo>
                  <a:pt x="1361564" y="696978"/>
                </a:moveTo>
                <a:cubicBezTo>
                  <a:pt x="1360582" y="694585"/>
                  <a:pt x="1358227" y="695653"/>
                  <a:pt x="1357932" y="691531"/>
                </a:cubicBezTo>
                <a:cubicBezTo>
                  <a:pt x="1360287" y="690462"/>
                  <a:pt x="1360287" y="690462"/>
                  <a:pt x="1361956" y="691125"/>
                </a:cubicBezTo>
                <a:cubicBezTo>
                  <a:pt x="1363624" y="691787"/>
                  <a:pt x="1363624" y="691787"/>
                  <a:pt x="1364606" y="694179"/>
                </a:cubicBezTo>
                <a:cubicBezTo>
                  <a:pt x="1362937" y="693517"/>
                  <a:pt x="1363919" y="695910"/>
                  <a:pt x="1361564" y="696978"/>
                </a:cubicBezTo>
                <a:close/>
                <a:moveTo>
                  <a:pt x="1134038" y="805397"/>
                </a:moveTo>
                <a:cubicBezTo>
                  <a:pt x="1132906" y="806951"/>
                  <a:pt x="1130783" y="807110"/>
                  <a:pt x="1129003" y="806403"/>
                </a:cubicBezTo>
                <a:cubicBezTo>
                  <a:pt x="1123664" y="804285"/>
                  <a:pt x="1120385" y="796975"/>
                  <a:pt x="1133123" y="796021"/>
                </a:cubicBezTo>
                <a:cubicBezTo>
                  <a:pt x="1135309" y="800894"/>
                  <a:pt x="1135169" y="803843"/>
                  <a:pt x="1134038" y="805397"/>
                </a:cubicBezTo>
                <a:close/>
                <a:moveTo>
                  <a:pt x="551027" y="1084712"/>
                </a:moveTo>
                <a:cubicBezTo>
                  <a:pt x="551027" y="1084712"/>
                  <a:pt x="549358" y="1084050"/>
                  <a:pt x="549358" y="1084050"/>
                </a:cubicBezTo>
                <a:cubicBezTo>
                  <a:pt x="549358" y="1084050"/>
                  <a:pt x="550683" y="1080713"/>
                  <a:pt x="549014" y="1080051"/>
                </a:cubicBezTo>
                <a:cubicBezTo>
                  <a:pt x="550338" y="1076714"/>
                  <a:pt x="551345" y="1079045"/>
                  <a:pt x="553675" y="1078039"/>
                </a:cubicBezTo>
                <a:cubicBezTo>
                  <a:pt x="556350" y="1081031"/>
                  <a:pt x="550020" y="1082382"/>
                  <a:pt x="551027" y="1084712"/>
                </a:cubicBezTo>
                <a:close/>
                <a:moveTo>
                  <a:pt x="936814" y="902639"/>
                </a:moveTo>
                <a:cubicBezTo>
                  <a:pt x="936846" y="892249"/>
                  <a:pt x="936846" y="892249"/>
                  <a:pt x="936846" y="892249"/>
                </a:cubicBezTo>
                <a:cubicBezTo>
                  <a:pt x="939434" y="892032"/>
                  <a:pt x="940725" y="893222"/>
                  <a:pt x="942015" y="894412"/>
                </a:cubicBezTo>
                <a:cubicBezTo>
                  <a:pt x="943305" y="895602"/>
                  <a:pt x="943305" y="895602"/>
                  <a:pt x="943297" y="898200"/>
                </a:cubicBezTo>
                <a:cubicBezTo>
                  <a:pt x="939418" y="897227"/>
                  <a:pt x="939402" y="902422"/>
                  <a:pt x="936814" y="902639"/>
                </a:cubicBezTo>
                <a:close/>
                <a:moveTo>
                  <a:pt x="1065044" y="841767"/>
                </a:moveTo>
                <a:cubicBezTo>
                  <a:pt x="1063724" y="840550"/>
                  <a:pt x="1062372" y="842016"/>
                  <a:pt x="1061053" y="840799"/>
                </a:cubicBezTo>
                <a:cubicBezTo>
                  <a:pt x="1059733" y="839582"/>
                  <a:pt x="1061085" y="838116"/>
                  <a:pt x="1061118" y="835433"/>
                </a:cubicBezTo>
                <a:cubicBezTo>
                  <a:pt x="1063790" y="835184"/>
                  <a:pt x="1065110" y="836401"/>
                  <a:pt x="1067781" y="836152"/>
                </a:cubicBezTo>
                <a:cubicBezTo>
                  <a:pt x="1066429" y="837618"/>
                  <a:pt x="1065076" y="839084"/>
                  <a:pt x="1065044" y="841767"/>
                </a:cubicBezTo>
                <a:close/>
                <a:moveTo>
                  <a:pt x="1608133" y="584181"/>
                </a:moveTo>
                <a:cubicBezTo>
                  <a:pt x="1600295" y="584441"/>
                  <a:pt x="1600295" y="584441"/>
                  <a:pt x="1600295" y="584441"/>
                </a:cubicBezTo>
                <a:cubicBezTo>
                  <a:pt x="1601291" y="577870"/>
                  <a:pt x="1609004" y="574999"/>
                  <a:pt x="1614105" y="572215"/>
                </a:cubicBezTo>
                <a:cubicBezTo>
                  <a:pt x="1614353" y="577437"/>
                  <a:pt x="1614478" y="580048"/>
                  <a:pt x="1613234" y="581397"/>
                </a:cubicBezTo>
                <a:cubicBezTo>
                  <a:pt x="1606640" y="580308"/>
                  <a:pt x="1609253" y="580221"/>
                  <a:pt x="1608133" y="584181"/>
                </a:cubicBezTo>
                <a:close/>
                <a:moveTo>
                  <a:pt x="1483489" y="644394"/>
                </a:moveTo>
                <a:cubicBezTo>
                  <a:pt x="1480953" y="644496"/>
                  <a:pt x="1478416" y="644599"/>
                  <a:pt x="1477097" y="643382"/>
                </a:cubicBezTo>
                <a:cubicBezTo>
                  <a:pt x="1477097" y="643382"/>
                  <a:pt x="1477097" y="643382"/>
                  <a:pt x="1476994" y="640845"/>
                </a:cubicBezTo>
                <a:cubicBezTo>
                  <a:pt x="1479531" y="640743"/>
                  <a:pt x="1479428" y="638206"/>
                  <a:pt x="1483284" y="639321"/>
                </a:cubicBezTo>
                <a:cubicBezTo>
                  <a:pt x="1483489" y="644394"/>
                  <a:pt x="1483489" y="644394"/>
                  <a:pt x="1483489" y="644394"/>
                </a:cubicBezTo>
                <a:close/>
                <a:moveTo>
                  <a:pt x="1044675" y="855600"/>
                </a:moveTo>
                <a:cubicBezTo>
                  <a:pt x="1043268" y="854302"/>
                  <a:pt x="1043077" y="851685"/>
                  <a:pt x="1042887" y="849067"/>
                </a:cubicBezTo>
                <a:cubicBezTo>
                  <a:pt x="1046728" y="847726"/>
                  <a:pt x="1046919" y="850344"/>
                  <a:pt x="1049544" y="850323"/>
                </a:cubicBezTo>
                <a:cubicBezTo>
                  <a:pt x="1051141" y="854239"/>
                  <a:pt x="1047300" y="855579"/>
                  <a:pt x="1044675" y="855600"/>
                </a:cubicBezTo>
                <a:close/>
                <a:moveTo>
                  <a:pt x="521633" y="1107954"/>
                </a:moveTo>
                <a:cubicBezTo>
                  <a:pt x="521633" y="1107954"/>
                  <a:pt x="521633" y="1107954"/>
                  <a:pt x="519277" y="1109022"/>
                </a:cubicBezTo>
                <a:cubicBezTo>
                  <a:pt x="517609" y="1108360"/>
                  <a:pt x="517609" y="1108360"/>
                  <a:pt x="517609" y="1108360"/>
                </a:cubicBezTo>
                <a:cubicBezTo>
                  <a:pt x="517609" y="1108360"/>
                  <a:pt x="517609" y="1108360"/>
                  <a:pt x="515941" y="1107697"/>
                </a:cubicBezTo>
                <a:cubicBezTo>
                  <a:pt x="515941" y="1107697"/>
                  <a:pt x="515941" y="1107697"/>
                  <a:pt x="514959" y="1105305"/>
                </a:cubicBezTo>
                <a:cubicBezTo>
                  <a:pt x="517314" y="1104237"/>
                  <a:pt x="517314" y="1104237"/>
                  <a:pt x="515645" y="1103575"/>
                </a:cubicBezTo>
                <a:cubicBezTo>
                  <a:pt x="515645" y="1103575"/>
                  <a:pt x="515645" y="1103575"/>
                  <a:pt x="518001" y="1102506"/>
                </a:cubicBezTo>
                <a:cubicBezTo>
                  <a:pt x="519669" y="1103169"/>
                  <a:pt x="519669" y="1103169"/>
                  <a:pt x="519669" y="1103169"/>
                </a:cubicBezTo>
                <a:cubicBezTo>
                  <a:pt x="519669" y="1103169"/>
                  <a:pt x="519669" y="1103169"/>
                  <a:pt x="521337" y="1103831"/>
                </a:cubicBezTo>
                <a:cubicBezTo>
                  <a:pt x="521337" y="1103831"/>
                  <a:pt x="521337" y="1103831"/>
                  <a:pt x="522319" y="1106223"/>
                </a:cubicBezTo>
                <a:cubicBezTo>
                  <a:pt x="520651" y="1105561"/>
                  <a:pt x="520651" y="1105561"/>
                  <a:pt x="521633" y="1107954"/>
                </a:cubicBezTo>
                <a:close/>
                <a:moveTo>
                  <a:pt x="361530" y="1184789"/>
                </a:moveTo>
                <a:cubicBezTo>
                  <a:pt x="358264" y="1187613"/>
                  <a:pt x="356410" y="1186878"/>
                  <a:pt x="354556" y="1186142"/>
                </a:cubicBezTo>
                <a:cubicBezTo>
                  <a:pt x="350848" y="1184671"/>
                  <a:pt x="350407" y="1180375"/>
                  <a:pt x="351820" y="1176816"/>
                </a:cubicBezTo>
                <a:cubicBezTo>
                  <a:pt x="354380" y="1175772"/>
                  <a:pt x="356234" y="1176507"/>
                  <a:pt x="358087" y="1177243"/>
                </a:cubicBezTo>
                <a:cubicBezTo>
                  <a:pt x="361795" y="1178715"/>
                  <a:pt x="362943" y="1181230"/>
                  <a:pt x="361530" y="1184789"/>
                </a:cubicBezTo>
                <a:close/>
                <a:moveTo>
                  <a:pt x="1359107" y="710742"/>
                </a:moveTo>
                <a:cubicBezTo>
                  <a:pt x="1357118" y="713266"/>
                  <a:pt x="1353686" y="714452"/>
                  <a:pt x="1351128" y="713437"/>
                </a:cubicBezTo>
                <a:cubicBezTo>
                  <a:pt x="1349423" y="712760"/>
                  <a:pt x="1348416" y="710322"/>
                  <a:pt x="1347409" y="707884"/>
                </a:cubicBezTo>
                <a:cubicBezTo>
                  <a:pt x="1347101" y="703685"/>
                  <a:pt x="1353308" y="697993"/>
                  <a:pt x="1358425" y="700024"/>
                </a:cubicBezTo>
                <a:cubicBezTo>
                  <a:pt x="1361641" y="704358"/>
                  <a:pt x="1361096" y="708218"/>
                  <a:pt x="1359107" y="710742"/>
                </a:cubicBezTo>
                <a:close/>
                <a:moveTo>
                  <a:pt x="1377400" y="704102"/>
                </a:moveTo>
                <a:cubicBezTo>
                  <a:pt x="1376078" y="705536"/>
                  <a:pt x="1374755" y="706970"/>
                  <a:pt x="1370668" y="705853"/>
                </a:cubicBezTo>
                <a:cubicBezTo>
                  <a:pt x="1371871" y="699002"/>
                  <a:pt x="1356725" y="687685"/>
                  <a:pt x="1370128" y="681476"/>
                </a:cubicBezTo>
                <a:cubicBezTo>
                  <a:pt x="1377039" y="687851"/>
                  <a:pt x="1371871" y="699002"/>
                  <a:pt x="1377400" y="704102"/>
                </a:cubicBezTo>
                <a:close/>
                <a:moveTo>
                  <a:pt x="1220736" y="779860"/>
                </a:moveTo>
                <a:cubicBezTo>
                  <a:pt x="1217275" y="778486"/>
                  <a:pt x="1214858" y="779530"/>
                  <a:pt x="1214172" y="781260"/>
                </a:cubicBezTo>
                <a:cubicBezTo>
                  <a:pt x="1211754" y="782304"/>
                  <a:pt x="1211068" y="784035"/>
                  <a:pt x="1209337" y="783348"/>
                </a:cubicBezTo>
                <a:cubicBezTo>
                  <a:pt x="1209337" y="783348"/>
                  <a:pt x="1208294" y="780931"/>
                  <a:pt x="1208294" y="780931"/>
                </a:cubicBezTo>
                <a:cubicBezTo>
                  <a:pt x="1214172" y="781260"/>
                  <a:pt x="1212084" y="776426"/>
                  <a:pt x="1215545" y="777800"/>
                </a:cubicBezTo>
                <a:cubicBezTo>
                  <a:pt x="1215545" y="777800"/>
                  <a:pt x="1215545" y="777800"/>
                  <a:pt x="1217275" y="778486"/>
                </a:cubicBezTo>
                <a:cubicBezTo>
                  <a:pt x="1216232" y="776069"/>
                  <a:pt x="1216232" y="776069"/>
                  <a:pt x="1218649" y="775026"/>
                </a:cubicBezTo>
                <a:cubicBezTo>
                  <a:pt x="1220736" y="779860"/>
                  <a:pt x="1220736" y="779860"/>
                  <a:pt x="1220736" y="779860"/>
                </a:cubicBezTo>
                <a:close/>
                <a:moveTo>
                  <a:pt x="1090690" y="841777"/>
                </a:moveTo>
                <a:cubicBezTo>
                  <a:pt x="1087990" y="841922"/>
                  <a:pt x="1087990" y="841922"/>
                  <a:pt x="1086604" y="840644"/>
                </a:cubicBezTo>
                <a:cubicBezTo>
                  <a:pt x="1086604" y="840644"/>
                  <a:pt x="1085218" y="839365"/>
                  <a:pt x="1085218" y="839365"/>
                </a:cubicBezTo>
                <a:cubicBezTo>
                  <a:pt x="1083832" y="838087"/>
                  <a:pt x="1083832" y="838087"/>
                  <a:pt x="1082445" y="836808"/>
                </a:cubicBezTo>
                <a:cubicBezTo>
                  <a:pt x="1081059" y="835529"/>
                  <a:pt x="1079673" y="834251"/>
                  <a:pt x="1075659" y="835820"/>
                </a:cubicBezTo>
                <a:cubicBezTo>
                  <a:pt x="1075659" y="835820"/>
                  <a:pt x="1075659" y="835820"/>
                  <a:pt x="1075515" y="830415"/>
                </a:cubicBezTo>
                <a:cubicBezTo>
                  <a:pt x="1084928" y="828554"/>
                  <a:pt x="1087773" y="833814"/>
                  <a:pt x="1093172" y="833523"/>
                </a:cubicBezTo>
                <a:cubicBezTo>
                  <a:pt x="1096017" y="838783"/>
                  <a:pt x="1090617" y="839074"/>
                  <a:pt x="1090690" y="841777"/>
                </a:cubicBezTo>
                <a:close/>
                <a:moveTo>
                  <a:pt x="1184860" y="797317"/>
                </a:moveTo>
                <a:cubicBezTo>
                  <a:pt x="1181761" y="798648"/>
                  <a:pt x="1178131" y="798522"/>
                  <a:pt x="1176108" y="796656"/>
                </a:cubicBezTo>
                <a:cubicBezTo>
                  <a:pt x="1174759" y="795412"/>
                  <a:pt x="1173411" y="794168"/>
                  <a:pt x="1174631" y="790138"/>
                </a:cubicBezTo>
                <a:cubicBezTo>
                  <a:pt x="1177137" y="784715"/>
                  <a:pt x="1183752" y="785662"/>
                  <a:pt x="1190433" y="789246"/>
                </a:cubicBezTo>
                <a:cubicBezTo>
                  <a:pt x="1190529" y="793201"/>
                  <a:pt x="1187959" y="795987"/>
                  <a:pt x="1184860" y="797317"/>
                </a:cubicBezTo>
                <a:close/>
                <a:moveTo>
                  <a:pt x="296401" y="1220573"/>
                </a:moveTo>
                <a:cubicBezTo>
                  <a:pt x="290893" y="1214268"/>
                  <a:pt x="292305" y="1210708"/>
                  <a:pt x="293400" y="1202902"/>
                </a:cubicBezTo>
                <a:cubicBezTo>
                  <a:pt x="296543" y="1200029"/>
                  <a:pt x="298273" y="1200716"/>
                  <a:pt x="301734" y="1202089"/>
                </a:cubicBezTo>
                <a:cubicBezTo>
                  <a:pt x="303464" y="1202776"/>
                  <a:pt x="306218" y="1205929"/>
                  <a:pt x="307242" y="1208395"/>
                </a:cubicBezTo>
                <a:cubicBezTo>
                  <a:pt x="301663" y="1212361"/>
                  <a:pt x="305441" y="1217981"/>
                  <a:pt x="296401" y="1220573"/>
                </a:cubicBezTo>
                <a:close/>
                <a:moveTo>
                  <a:pt x="1430924" y="681025"/>
                </a:moveTo>
                <a:cubicBezTo>
                  <a:pt x="1428357" y="683455"/>
                  <a:pt x="1425422" y="685224"/>
                  <a:pt x="1420695" y="684702"/>
                </a:cubicBezTo>
                <a:cubicBezTo>
                  <a:pt x="1412118" y="674232"/>
                  <a:pt x="1417963" y="656598"/>
                  <a:pt x="1432915" y="660156"/>
                </a:cubicBezTo>
                <a:cubicBezTo>
                  <a:pt x="1434455" y="664135"/>
                  <a:pt x="1435995" y="668114"/>
                  <a:pt x="1438943" y="673391"/>
                </a:cubicBezTo>
                <a:cubicBezTo>
                  <a:pt x="1435689" y="675506"/>
                  <a:pt x="1433491" y="678595"/>
                  <a:pt x="1430924" y="681025"/>
                </a:cubicBezTo>
                <a:close/>
                <a:moveTo>
                  <a:pt x="1293914" y="749959"/>
                </a:moveTo>
                <a:cubicBezTo>
                  <a:pt x="1290524" y="748614"/>
                  <a:pt x="1285439" y="746596"/>
                  <a:pt x="1292584" y="743422"/>
                </a:cubicBezTo>
                <a:cubicBezTo>
                  <a:pt x="1291897" y="745153"/>
                  <a:pt x="1297991" y="749574"/>
                  <a:pt x="1293914" y="749959"/>
                </a:cubicBezTo>
                <a:close/>
                <a:moveTo>
                  <a:pt x="1096790" y="843974"/>
                </a:moveTo>
                <a:cubicBezTo>
                  <a:pt x="1093696" y="836344"/>
                  <a:pt x="1101728" y="841365"/>
                  <a:pt x="1104108" y="838786"/>
                </a:cubicBezTo>
                <a:cubicBezTo>
                  <a:pt x="1103097" y="842628"/>
                  <a:pt x="1101907" y="843918"/>
                  <a:pt x="1096790" y="843974"/>
                </a:cubicBezTo>
                <a:close/>
                <a:moveTo>
                  <a:pt x="1154442" y="817556"/>
                </a:moveTo>
                <a:cubicBezTo>
                  <a:pt x="1151812" y="817663"/>
                  <a:pt x="1151812" y="817663"/>
                  <a:pt x="1151812" y="817663"/>
                </a:cubicBezTo>
                <a:cubicBezTo>
                  <a:pt x="1151812" y="817663"/>
                  <a:pt x="1151812" y="817663"/>
                  <a:pt x="1150443" y="816400"/>
                </a:cubicBezTo>
                <a:cubicBezTo>
                  <a:pt x="1150337" y="813770"/>
                  <a:pt x="1150337" y="813770"/>
                  <a:pt x="1150337" y="813770"/>
                </a:cubicBezTo>
                <a:cubicBezTo>
                  <a:pt x="1150337" y="813770"/>
                  <a:pt x="1151599" y="812402"/>
                  <a:pt x="1151599" y="812402"/>
                </a:cubicBezTo>
                <a:cubicBezTo>
                  <a:pt x="1154230" y="812295"/>
                  <a:pt x="1154230" y="812295"/>
                  <a:pt x="1154230" y="812295"/>
                </a:cubicBezTo>
                <a:cubicBezTo>
                  <a:pt x="1154230" y="812295"/>
                  <a:pt x="1154230" y="812295"/>
                  <a:pt x="1155599" y="813558"/>
                </a:cubicBezTo>
                <a:cubicBezTo>
                  <a:pt x="1155705" y="816188"/>
                  <a:pt x="1155705" y="816188"/>
                  <a:pt x="1155705" y="816188"/>
                </a:cubicBezTo>
                <a:cubicBezTo>
                  <a:pt x="1155705" y="816188"/>
                  <a:pt x="1154442" y="817556"/>
                  <a:pt x="1154442" y="817556"/>
                </a:cubicBezTo>
                <a:close/>
                <a:moveTo>
                  <a:pt x="1252470" y="772139"/>
                </a:moveTo>
                <a:cubicBezTo>
                  <a:pt x="1243646" y="767120"/>
                  <a:pt x="1240948" y="755427"/>
                  <a:pt x="1246576" y="749030"/>
                </a:cubicBezTo>
                <a:lnTo>
                  <a:pt x="1253108" y="745806"/>
                </a:lnTo>
                <a:lnTo>
                  <a:pt x="1243775" y="748361"/>
                </a:lnTo>
                <a:cubicBezTo>
                  <a:pt x="1242141" y="744249"/>
                  <a:pt x="1243440" y="742841"/>
                  <a:pt x="1244570" y="738674"/>
                </a:cubicBezTo>
                <a:cubicBezTo>
                  <a:pt x="1248801" y="739971"/>
                  <a:pt x="1250266" y="741323"/>
                  <a:pt x="1251733" y="742676"/>
                </a:cubicBezTo>
                <a:lnTo>
                  <a:pt x="1254423" y="745157"/>
                </a:lnTo>
                <a:lnTo>
                  <a:pt x="1255062" y="744842"/>
                </a:lnTo>
                <a:cubicBezTo>
                  <a:pt x="1257928" y="748002"/>
                  <a:pt x="1260794" y="751163"/>
                  <a:pt x="1265440" y="755030"/>
                </a:cubicBezTo>
                <a:cubicBezTo>
                  <a:pt x="1260885" y="761316"/>
                  <a:pt x="1261670" y="769720"/>
                  <a:pt x="1252470" y="772139"/>
                </a:cubicBezTo>
                <a:close/>
                <a:moveTo>
                  <a:pt x="830072" y="975708"/>
                </a:moveTo>
                <a:cubicBezTo>
                  <a:pt x="828292" y="975001"/>
                  <a:pt x="827174" y="972627"/>
                  <a:pt x="826057" y="970252"/>
                </a:cubicBezTo>
                <a:cubicBezTo>
                  <a:pt x="829161" y="967621"/>
                  <a:pt x="832720" y="969034"/>
                  <a:pt x="836280" y="970446"/>
                </a:cubicBezTo>
                <a:cubicBezTo>
                  <a:pt x="834956" y="973783"/>
                  <a:pt x="831852" y="976414"/>
                  <a:pt x="830072" y="975708"/>
                </a:cubicBezTo>
                <a:close/>
                <a:moveTo>
                  <a:pt x="913990" y="935856"/>
                </a:moveTo>
                <a:cubicBezTo>
                  <a:pt x="912621" y="934594"/>
                  <a:pt x="912621" y="934594"/>
                  <a:pt x="911253" y="933332"/>
                </a:cubicBezTo>
                <a:cubicBezTo>
                  <a:pt x="911253" y="933332"/>
                  <a:pt x="911253" y="933332"/>
                  <a:pt x="909884" y="932069"/>
                </a:cubicBezTo>
                <a:cubicBezTo>
                  <a:pt x="909884" y="932069"/>
                  <a:pt x="909884" y="932069"/>
                  <a:pt x="911101" y="930750"/>
                </a:cubicBezTo>
                <a:cubicBezTo>
                  <a:pt x="912318" y="929431"/>
                  <a:pt x="913536" y="928112"/>
                  <a:pt x="916121" y="928054"/>
                </a:cubicBezTo>
                <a:cubicBezTo>
                  <a:pt x="917641" y="931898"/>
                  <a:pt x="915207" y="934537"/>
                  <a:pt x="913990" y="935856"/>
                </a:cubicBezTo>
                <a:close/>
                <a:moveTo>
                  <a:pt x="1182719" y="809693"/>
                </a:moveTo>
                <a:cubicBezTo>
                  <a:pt x="1181786" y="807177"/>
                  <a:pt x="1181786" y="807177"/>
                  <a:pt x="1180118" y="806515"/>
                </a:cubicBezTo>
                <a:cubicBezTo>
                  <a:pt x="1182522" y="805323"/>
                  <a:pt x="1181589" y="802808"/>
                  <a:pt x="1185661" y="802278"/>
                </a:cubicBezTo>
                <a:cubicBezTo>
                  <a:pt x="1185858" y="806648"/>
                  <a:pt x="1186791" y="809163"/>
                  <a:pt x="1182719" y="809693"/>
                </a:cubicBezTo>
                <a:close/>
                <a:moveTo>
                  <a:pt x="1361538" y="727868"/>
                </a:moveTo>
                <a:cubicBezTo>
                  <a:pt x="1358566" y="724543"/>
                  <a:pt x="1359302" y="722689"/>
                  <a:pt x="1362627" y="719717"/>
                </a:cubicBezTo>
                <a:cubicBezTo>
                  <a:pt x="1363745" y="722307"/>
                  <a:pt x="1365599" y="723042"/>
                  <a:pt x="1367453" y="723778"/>
                </a:cubicBezTo>
                <a:cubicBezTo>
                  <a:pt x="1364864" y="724896"/>
                  <a:pt x="1364128" y="726750"/>
                  <a:pt x="1361538" y="727868"/>
                </a:cubicBezTo>
                <a:close/>
                <a:moveTo>
                  <a:pt x="1467338" y="678882"/>
                </a:moveTo>
                <a:cubicBezTo>
                  <a:pt x="1464657" y="676409"/>
                  <a:pt x="1460636" y="672700"/>
                  <a:pt x="1468444" y="672304"/>
                </a:cubicBezTo>
                <a:cubicBezTo>
                  <a:pt x="1467181" y="673672"/>
                  <a:pt x="1471281" y="679986"/>
                  <a:pt x="1467338" y="678882"/>
                </a:cubicBezTo>
                <a:close/>
                <a:moveTo>
                  <a:pt x="1088500" y="860581"/>
                </a:moveTo>
                <a:cubicBezTo>
                  <a:pt x="1087716" y="862137"/>
                  <a:pt x="1086390" y="862868"/>
                  <a:pt x="1084334" y="862274"/>
                </a:cubicBezTo>
                <a:cubicBezTo>
                  <a:pt x="1084225" y="859568"/>
                  <a:pt x="1084006" y="854157"/>
                  <a:pt x="1089418" y="853938"/>
                </a:cubicBezTo>
                <a:cubicBezTo>
                  <a:pt x="1089527" y="856644"/>
                  <a:pt x="1089284" y="859025"/>
                  <a:pt x="1088500" y="860581"/>
                </a:cubicBezTo>
                <a:close/>
                <a:moveTo>
                  <a:pt x="1258601" y="779946"/>
                </a:moveTo>
                <a:cubicBezTo>
                  <a:pt x="1254528" y="781616"/>
                  <a:pt x="1253143" y="777625"/>
                  <a:pt x="1249070" y="779295"/>
                </a:cubicBezTo>
                <a:cubicBezTo>
                  <a:pt x="1249038" y="773838"/>
                  <a:pt x="1255848" y="774693"/>
                  <a:pt x="1257216" y="775955"/>
                </a:cubicBezTo>
                <a:cubicBezTo>
                  <a:pt x="1258585" y="777218"/>
                  <a:pt x="1259953" y="778480"/>
                  <a:pt x="1258601" y="779946"/>
                </a:cubicBezTo>
                <a:close/>
                <a:moveTo>
                  <a:pt x="1018705" y="894357"/>
                </a:moveTo>
                <a:cubicBezTo>
                  <a:pt x="1018705" y="894357"/>
                  <a:pt x="1018705" y="894357"/>
                  <a:pt x="1013499" y="894621"/>
                </a:cubicBezTo>
                <a:cubicBezTo>
                  <a:pt x="1008060" y="887071"/>
                  <a:pt x="1015711" y="881465"/>
                  <a:pt x="1021073" y="886411"/>
                </a:cubicBezTo>
                <a:cubicBezTo>
                  <a:pt x="1021073" y="886411"/>
                  <a:pt x="1021073" y="886411"/>
                  <a:pt x="1022413" y="887647"/>
                </a:cubicBezTo>
                <a:cubicBezTo>
                  <a:pt x="1021151" y="889016"/>
                  <a:pt x="1021229" y="891620"/>
                  <a:pt x="1018705" y="894357"/>
                </a:cubicBezTo>
                <a:close/>
                <a:moveTo>
                  <a:pt x="1294209" y="763404"/>
                </a:moveTo>
                <a:cubicBezTo>
                  <a:pt x="1293899" y="758053"/>
                  <a:pt x="1287764" y="744797"/>
                  <a:pt x="1299899" y="745860"/>
                </a:cubicBezTo>
                <a:cubicBezTo>
                  <a:pt x="1305568" y="751089"/>
                  <a:pt x="1302247" y="763221"/>
                  <a:pt x="1294209" y="763404"/>
                </a:cubicBezTo>
                <a:close/>
                <a:moveTo>
                  <a:pt x="1147008" y="833853"/>
                </a:moveTo>
                <a:cubicBezTo>
                  <a:pt x="1141664" y="834351"/>
                  <a:pt x="1141664" y="834351"/>
                  <a:pt x="1141664" y="834351"/>
                </a:cubicBezTo>
                <a:cubicBezTo>
                  <a:pt x="1140378" y="830451"/>
                  <a:pt x="1144402" y="828736"/>
                  <a:pt x="1145754" y="827270"/>
                </a:cubicBezTo>
                <a:cubicBezTo>
                  <a:pt x="1145721" y="829953"/>
                  <a:pt x="1148393" y="829704"/>
                  <a:pt x="1147008" y="833853"/>
                </a:cubicBezTo>
                <a:close/>
                <a:moveTo>
                  <a:pt x="1359038" y="734601"/>
                </a:moveTo>
                <a:cubicBezTo>
                  <a:pt x="1353699" y="732482"/>
                  <a:pt x="1358127" y="726515"/>
                  <a:pt x="1361686" y="727927"/>
                </a:cubicBezTo>
                <a:cubicBezTo>
                  <a:pt x="1361686" y="727927"/>
                  <a:pt x="1363466" y="728633"/>
                  <a:pt x="1364584" y="731008"/>
                </a:cubicBezTo>
                <a:cubicBezTo>
                  <a:pt x="1360362" y="731264"/>
                  <a:pt x="1363260" y="734345"/>
                  <a:pt x="1359038" y="734601"/>
                </a:cubicBezTo>
                <a:close/>
                <a:moveTo>
                  <a:pt x="405192" y="1188821"/>
                </a:moveTo>
                <a:cubicBezTo>
                  <a:pt x="405192" y="1188821"/>
                  <a:pt x="405192" y="1188821"/>
                  <a:pt x="398617" y="1188183"/>
                </a:cubicBezTo>
                <a:cubicBezTo>
                  <a:pt x="397389" y="1184337"/>
                  <a:pt x="401384" y="1182595"/>
                  <a:pt x="405316" y="1183509"/>
                </a:cubicBezTo>
                <a:cubicBezTo>
                  <a:pt x="405316" y="1183509"/>
                  <a:pt x="405316" y="1183509"/>
                  <a:pt x="405192" y="1188821"/>
                </a:cubicBezTo>
                <a:close/>
                <a:moveTo>
                  <a:pt x="1095225" y="860809"/>
                </a:moveTo>
                <a:cubicBezTo>
                  <a:pt x="1094181" y="858249"/>
                  <a:pt x="1090621" y="856836"/>
                  <a:pt x="1092092" y="853128"/>
                </a:cubicBezTo>
                <a:cubicBezTo>
                  <a:pt x="1093872" y="853835"/>
                  <a:pt x="1094608" y="851981"/>
                  <a:pt x="1096388" y="852687"/>
                </a:cubicBezTo>
                <a:cubicBezTo>
                  <a:pt x="1099947" y="854100"/>
                  <a:pt x="1099520" y="860368"/>
                  <a:pt x="1095225" y="860809"/>
                </a:cubicBezTo>
                <a:close/>
                <a:moveTo>
                  <a:pt x="1073625" y="874825"/>
                </a:moveTo>
                <a:cubicBezTo>
                  <a:pt x="1070896" y="874841"/>
                  <a:pt x="1069430" y="873489"/>
                  <a:pt x="1067964" y="872137"/>
                </a:cubicBezTo>
                <a:cubicBezTo>
                  <a:pt x="1066498" y="870784"/>
                  <a:pt x="1066294" y="868064"/>
                  <a:pt x="1066090" y="865343"/>
                </a:cubicBezTo>
                <a:cubicBezTo>
                  <a:pt x="1068819" y="865327"/>
                  <a:pt x="1070285" y="866679"/>
                  <a:pt x="1071751" y="868032"/>
                </a:cubicBezTo>
                <a:cubicBezTo>
                  <a:pt x="1073217" y="869384"/>
                  <a:pt x="1074683" y="870736"/>
                  <a:pt x="1073625" y="874825"/>
                </a:cubicBezTo>
                <a:close/>
                <a:moveTo>
                  <a:pt x="992962" y="914029"/>
                </a:moveTo>
                <a:cubicBezTo>
                  <a:pt x="990316" y="914121"/>
                  <a:pt x="986286" y="912936"/>
                  <a:pt x="983518" y="910383"/>
                </a:cubicBezTo>
                <a:cubicBezTo>
                  <a:pt x="982133" y="909106"/>
                  <a:pt x="980628" y="905185"/>
                  <a:pt x="980506" y="902540"/>
                </a:cubicBezTo>
                <a:cubicBezTo>
                  <a:pt x="979122" y="901263"/>
                  <a:pt x="976354" y="898710"/>
                  <a:pt x="974970" y="897433"/>
                </a:cubicBezTo>
                <a:cubicBezTo>
                  <a:pt x="970125" y="892965"/>
                  <a:pt x="969129" y="885714"/>
                  <a:pt x="971674" y="879831"/>
                </a:cubicBezTo>
                <a:lnTo>
                  <a:pt x="972236" y="879196"/>
                </a:lnTo>
                <a:lnTo>
                  <a:pt x="970705" y="877098"/>
                </a:lnTo>
                <a:cubicBezTo>
                  <a:pt x="969321" y="875822"/>
                  <a:pt x="967937" y="874545"/>
                  <a:pt x="963907" y="873360"/>
                </a:cubicBezTo>
                <a:cubicBezTo>
                  <a:pt x="960408" y="854937"/>
                  <a:pt x="979950" y="847636"/>
                  <a:pt x="989638" y="856573"/>
                </a:cubicBezTo>
                <a:cubicBezTo>
                  <a:pt x="991022" y="857849"/>
                  <a:pt x="993790" y="860403"/>
                  <a:pt x="995174" y="861679"/>
                </a:cubicBezTo>
                <a:cubicBezTo>
                  <a:pt x="997820" y="861587"/>
                  <a:pt x="1001850" y="862772"/>
                  <a:pt x="1003234" y="864049"/>
                </a:cubicBezTo>
                <a:cubicBezTo>
                  <a:pt x="1006002" y="866602"/>
                  <a:pt x="1007508" y="870524"/>
                  <a:pt x="1007630" y="873169"/>
                </a:cubicBezTo>
                <a:cubicBezTo>
                  <a:pt x="1005106" y="875905"/>
                  <a:pt x="1002671" y="876984"/>
                  <a:pt x="1000278" y="877191"/>
                </a:cubicBezTo>
                <a:lnTo>
                  <a:pt x="993310" y="876009"/>
                </a:lnTo>
                <a:lnTo>
                  <a:pt x="993903" y="876908"/>
                </a:lnTo>
                <a:cubicBezTo>
                  <a:pt x="995287" y="878184"/>
                  <a:pt x="997933" y="878092"/>
                  <a:pt x="1002085" y="881922"/>
                </a:cubicBezTo>
                <a:cubicBezTo>
                  <a:pt x="999561" y="884659"/>
                  <a:pt x="997036" y="887395"/>
                  <a:pt x="994268" y="884842"/>
                </a:cubicBezTo>
                <a:cubicBezTo>
                  <a:pt x="986817" y="895698"/>
                  <a:pt x="1003059" y="903082"/>
                  <a:pt x="992962" y="914029"/>
                </a:cubicBezTo>
                <a:close/>
                <a:moveTo>
                  <a:pt x="1598899" y="626356"/>
                </a:moveTo>
                <a:cubicBezTo>
                  <a:pt x="1597268" y="625708"/>
                  <a:pt x="1596343" y="623281"/>
                  <a:pt x="1596124" y="619074"/>
                </a:cubicBezTo>
                <a:cubicBezTo>
                  <a:pt x="1598461" y="617942"/>
                  <a:pt x="1597536" y="615515"/>
                  <a:pt x="1599168" y="616162"/>
                </a:cubicBezTo>
                <a:cubicBezTo>
                  <a:pt x="1600799" y="616809"/>
                  <a:pt x="1600799" y="616809"/>
                  <a:pt x="1600799" y="616809"/>
                </a:cubicBezTo>
                <a:cubicBezTo>
                  <a:pt x="1602431" y="617457"/>
                  <a:pt x="1602431" y="617457"/>
                  <a:pt x="1604062" y="618104"/>
                </a:cubicBezTo>
                <a:cubicBezTo>
                  <a:pt x="1604987" y="620531"/>
                  <a:pt x="1603575" y="624091"/>
                  <a:pt x="1598899" y="626356"/>
                </a:cubicBezTo>
                <a:close/>
                <a:moveTo>
                  <a:pt x="1213376" y="809842"/>
                </a:moveTo>
                <a:cubicBezTo>
                  <a:pt x="1212038" y="803017"/>
                  <a:pt x="1193839" y="797893"/>
                  <a:pt x="1204118" y="787285"/>
                </a:cubicBezTo>
                <a:cubicBezTo>
                  <a:pt x="1212858" y="790753"/>
                  <a:pt x="1212038" y="803017"/>
                  <a:pt x="1219030" y="805791"/>
                </a:cubicBezTo>
                <a:cubicBezTo>
                  <a:pt x="1218310" y="807604"/>
                  <a:pt x="1217591" y="809417"/>
                  <a:pt x="1213376" y="809842"/>
                </a:cubicBezTo>
                <a:close/>
                <a:moveTo>
                  <a:pt x="1957784" y="456146"/>
                </a:moveTo>
                <a:cubicBezTo>
                  <a:pt x="1950857" y="455184"/>
                  <a:pt x="1950857" y="455184"/>
                  <a:pt x="1950857" y="455184"/>
                </a:cubicBezTo>
                <a:cubicBezTo>
                  <a:pt x="1950801" y="452419"/>
                  <a:pt x="1950746" y="449655"/>
                  <a:pt x="1956266" y="449319"/>
                </a:cubicBezTo>
                <a:cubicBezTo>
                  <a:pt x="1956321" y="452084"/>
                  <a:pt x="1959081" y="451916"/>
                  <a:pt x="1957784" y="456146"/>
                </a:cubicBezTo>
                <a:close/>
                <a:moveTo>
                  <a:pt x="1057628" y="886285"/>
                </a:moveTo>
                <a:cubicBezTo>
                  <a:pt x="1052385" y="889145"/>
                  <a:pt x="1047141" y="892006"/>
                  <a:pt x="1041511" y="886812"/>
                </a:cubicBezTo>
                <a:cubicBezTo>
                  <a:pt x="1040996" y="876075"/>
                  <a:pt x="1044832" y="871916"/>
                  <a:pt x="1055576" y="871564"/>
                </a:cubicBezTo>
                <a:cubicBezTo>
                  <a:pt x="1055576" y="871564"/>
                  <a:pt x="1056984" y="872863"/>
                  <a:pt x="1056984" y="872863"/>
                </a:cubicBezTo>
                <a:cubicBezTo>
                  <a:pt x="1061206" y="876757"/>
                  <a:pt x="1060185" y="883513"/>
                  <a:pt x="1057628" y="886285"/>
                </a:cubicBezTo>
                <a:close/>
                <a:moveTo>
                  <a:pt x="722935" y="1047000"/>
                </a:moveTo>
                <a:cubicBezTo>
                  <a:pt x="718160" y="1051922"/>
                  <a:pt x="710492" y="1054433"/>
                  <a:pt x="704285" y="1051970"/>
                </a:cubicBezTo>
                <a:cubicBezTo>
                  <a:pt x="702512" y="1051266"/>
                  <a:pt x="701431" y="1048818"/>
                  <a:pt x="701431" y="1048818"/>
                </a:cubicBezTo>
                <a:lnTo>
                  <a:pt x="700279" y="1032593"/>
                </a:lnTo>
                <a:lnTo>
                  <a:pt x="696051" y="1032012"/>
                </a:lnTo>
                <a:cubicBezTo>
                  <a:pt x="681865" y="1026382"/>
                  <a:pt x="684854" y="1003333"/>
                  <a:pt x="701810" y="1001983"/>
                </a:cubicBezTo>
                <a:cubicBezTo>
                  <a:pt x="701810" y="1001983"/>
                  <a:pt x="704276" y="1000942"/>
                  <a:pt x="706049" y="1001646"/>
                </a:cubicBezTo>
                <a:cubicBezTo>
                  <a:pt x="712256" y="1004109"/>
                  <a:pt x="716115" y="1011194"/>
                  <a:pt x="716217" y="1018050"/>
                </a:cubicBezTo>
                <a:lnTo>
                  <a:pt x="714744" y="1022976"/>
                </a:lnTo>
                <a:lnTo>
                  <a:pt x="717830" y="1023011"/>
                </a:lnTo>
                <a:cubicBezTo>
                  <a:pt x="719603" y="1023714"/>
                  <a:pt x="723150" y="1025122"/>
                  <a:pt x="724231" y="1027571"/>
                </a:cubicBezTo>
                <a:cubicBezTo>
                  <a:pt x="729593" y="1034748"/>
                  <a:pt x="727710" y="1042079"/>
                  <a:pt x="722935" y="1047000"/>
                </a:cubicBezTo>
                <a:close/>
                <a:moveTo>
                  <a:pt x="634969" y="1089697"/>
                </a:moveTo>
                <a:cubicBezTo>
                  <a:pt x="634033" y="1090756"/>
                  <a:pt x="632306" y="1091215"/>
                  <a:pt x="630526" y="1090509"/>
                </a:cubicBezTo>
                <a:cubicBezTo>
                  <a:pt x="630526" y="1090509"/>
                  <a:pt x="628747" y="1089803"/>
                  <a:pt x="627752" y="1087119"/>
                </a:cubicBezTo>
                <a:cubicBezTo>
                  <a:pt x="631101" y="1083870"/>
                  <a:pt x="632881" y="1084576"/>
                  <a:pt x="634661" y="1085283"/>
                </a:cubicBezTo>
                <a:cubicBezTo>
                  <a:pt x="636048" y="1086978"/>
                  <a:pt x="635904" y="1088637"/>
                  <a:pt x="634969" y="1089697"/>
                </a:cubicBezTo>
                <a:close/>
                <a:moveTo>
                  <a:pt x="1413715" y="719676"/>
                </a:moveTo>
                <a:cubicBezTo>
                  <a:pt x="1410611" y="722450"/>
                  <a:pt x="1408881" y="721764"/>
                  <a:pt x="1407150" y="721077"/>
                </a:cubicBezTo>
                <a:cubicBezTo>
                  <a:pt x="1402646" y="717287"/>
                  <a:pt x="1408524" y="717616"/>
                  <a:pt x="1410941" y="716572"/>
                </a:cubicBezTo>
                <a:cubicBezTo>
                  <a:pt x="1413715" y="719676"/>
                  <a:pt x="1413715" y="719676"/>
                  <a:pt x="1413715" y="719676"/>
                </a:cubicBezTo>
                <a:close/>
                <a:moveTo>
                  <a:pt x="1098243" y="870075"/>
                </a:moveTo>
                <a:cubicBezTo>
                  <a:pt x="1096830" y="873634"/>
                  <a:pt x="1091710" y="875723"/>
                  <a:pt x="1088002" y="874251"/>
                </a:cubicBezTo>
                <a:cubicBezTo>
                  <a:pt x="1088002" y="874251"/>
                  <a:pt x="1086855" y="871736"/>
                  <a:pt x="1085707" y="869221"/>
                </a:cubicBezTo>
                <a:cubicBezTo>
                  <a:pt x="1087120" y="865661"/>
                  <a:pt x="1091534" y="865353"/>
                  <a:pt x="1093387" y="866088"/>
                </a:cubicBezTo>
                <a:cubicBezTo>
                  <a:pt x="1095241" y="866824"/>
                  <a:pt x="1097095" y="867560"/>
                  <a:pt x="1098243" y="870075"/>
                </a:cubicBezTo>
                <a:close/>
                <a:moveTo>
                  <a:pt x="1325922" y="762265"/>
                </a:moveTo>
                <a:cubicBezTo>
                  <a:pt x="1320579" y="762764"/>
                  <a:pt x="1320579" y="762764"/>
                  <a:pt x="1320579" y="762764"/>
                </a:cubicBezTo>
                <a:cubicBezTo>
                  <a:pt x="1320612" y="760080"/>
                  <a:pt x="1321997" y="755931"/>
                  <a:pt x="1324669" y="755682"/>
                </a:cubicBezTo>
                <a:cubicBezTo>
                  <a:pt x="1324636" y="758365"/>
                  <a:pt x="1327307" y="758116"/>
                  <a:pt x="1325922" y="762265"/>
                </a:cubicBezTo>
                <a:close/>
                <a:moveTo>
                  <a:pt x="1139098" y="852262"/>
                </a:moveTo>
                <a:cubicBezTo>
                  <a:pt x="1136431" y="853010"/>
                  <a:pt x="1133372" y="852754"/>
                  <a:pt x="1131236" y="850783"/>
                </a:cubicBezTo>
                <a:cubicBezTo>
                  <a:pt x="1131236" y="850783"/>
                  <a:pt x="1129812" y="849470"/>
                  <a:pt x="1129666" y="846770"/>
                </a:cubicBezTo>
                <a:cubicBezTo>
                  <a:pt x="1133502" y="842611"/>
                  <a:pt x="1140186" y="841080"/>
                  <a:pt x="1145301" y="835535"/>
                </a:cubicBezTo>
                <a:cubicBezTo>
                  <a:pt x="1149719" y="842176"/>
                  <a:pt x="1140332" y="843780"/>
                  <a:pt x="1144605" y="847721"/>
                </a:cubicBezTo>
                <a:cubicBezTo>
                  <a:pt x="1144038" y="849764"/>
                  <a:pt x="1141764" y="851515"/>
                  <a:pt x="1139098" y="852262"/>
                </a:cubicBezTo>
                <a:close/>
                <a:moveTo>
                  <a:pt x="902428" y="965112"/>
                </a:moveTo>
                <a:cubicBezTo>
                  <a:pt x="898536" y="966586"/>
                  <a:pt x="898536" y="966586"/>
                  <a:pt x="897167" y="965324"/>
                </a:cubicBezTo>
                <a:cubicBezTo>
                  <a:pt x="897061" y="962693"/>
                  <a:pt x="898323" y="961325"/>
                  <a:pt x="902322" y="962481"/>
                </a:cubicBezTo>
                <a:cubicBezTo>
                  <a:pt x="902322" y="962481"/>
                  <a:pt x="902322" y="962481"/>
                  <a:pt x="902428" y="965112"/>
                </a:cubicBezTo>
                <a:close/>
                <a:moveTo>
                  <a:pt x="1554770" y="655882"/>
                </a:moveTo>
                <a:cubicBezTo>
                  <a:pt x="1552938" y="657215"/>
                  <a:pt x="1550157" y="657656"/>
                  <a:pt x="1548356" y="656942"/>
                </a:cubicBezTo>
                <a:lnTo>
                  <a:pt x="1549227" y="653107"/>
                </a:lnTo>
                <a:lnTo>
                  <a:pt x="1548312" y="651045"/>
                </a:lnTo>
                <a:cubicBezTo>
                  <a:pt x="1547810" y="650266"/>
                  <a:pt x="1547466" y="649315"/>
                  <a:pt x="1548068" y="647338"/>
                </a:cubicBezTo>
                <a:cubicBezTo>
                  <a:pt x="1550650" y="647187"/>
                  <a:pt x="1550650" y="647187"/>
                  <a:pt x="1551969" y="648404"/>
                </a:cubicBezTo>
                <a:lnTo>
                  <a:pt x="1552598" y="650141"/>
                </a:lnTo>
                <a:lnTo>
                  <a:pt x="1555489" y="649472"/>
                </a:lnTo>
                <a:cubicBezTo>
                  <a:pt x="1557484" y="652324"/>
                  <a:pt x="1556602" y="654548"/>
                  <a:pt x="1554770" y="655882"/>
                </a:cubicBezTo>
                <a:close/>
                <a:moveTo>
                  <a:pt x="1447928" y="709166"/>
                </a:moveTo>
                <a:cubicBezTo>
                  <a:pt x="1443041" y="711285"/>
                  <a:pt x="1441293" y="710591"/>
                  <a:pt x="1437797" y="709204"/>
                </a:cubicBezTo>
                <a:cubicBezTo>
                  <a:pt x="1429057" y="705735"/>
                  <a:pt x="1428325" y="687185"/>
                  <a:pt x="1445448" y="689923"/>
                </a:cubicBezTo>
                <a:cubicBezTo>
                  <a:pt x="1451049" y="696203"/>
                  <a:pt x="1450710" y="702155"/>
                  <a:pt x="1447928" y="709166"/>
                </a:cubicBezTo>
                <a:close/>
                <a:moveTo>
                  <a:pt x="1357680" y="752732"/>
                </a:moveTo>
                <a:cubicBezTo>
                  <a:pt x="1357018" y="754400"/>
                  <a:pt x="1355288" y="753714"/>
                  <a:pt x="1353557" y="753027"/>
                </a:cubicBezTo>
                <a:cubicBezTo>
                  <a:pt x="1350097" y="751654"/>
                  <a:pt x="1349690" y="747630"/>
                  <a:pt x="1349284" y="743607"/>
                </a:cubicBezTo>
                <a:cubicBezTo>
                  <a:pt x="1351014" y="744293"/>
                  <a:pt x="1351014" y="744293"/>
                  <a:pt x="1352745" y="744980"/>
                </a:cubicBezTo>
                <a:cubicBezTo>
                  <a:pt x="1356206" y="746353"/>
                  <a:pt x="1359004" y="749395"/>
                  <a:pt x="1357680" y="752732"/>
                </a:cubicBezTo>
                <a:close/>
                <a:moveTo>
                  <a:pt x="1542266" y="665690"/>
                </a:moveTo>
                <a:cubicBezTo>
                  <a:pt x="1539504" y="667332"/>
                  <a:pt x="1535874" y="667206"/>
                  <a:pt x="1533851" y="665340"/>
                </a:cubicBezTo>
                <a:cubicBezTo>
                  <a:pt x="1532502" y="664096"/>
                  <a:pt x="1532438" y="661459"/>
                  <a:pt x="1532374" y="658822"/>
                </a:cubicBezTo>
                <a:cubicBezTo>
                  <a:pt x="1533595" y="654792"/>
                  <a:pt x="1541431" y="651709"/>
                  <a:pt x="1545478" y="655442"/>
                </a:cubicBezTo>
                <a:cubicBezTo>
                  <a:pt x="1546923" y="660642"/>
                  <a:pt x="1545028" y="664049"/>
                  <a:pt x="1542266" y="665690"/>
                </a:cubicBezTo>
                <a:close/>
                <a:moveTo>
                  <a:pt x="936036" y="954022"/>
                </a:moveTo>
                <a:cubicBezTo>
                  <a:pt x="936069" y="951339"/>
                  <a:pt x="934750" y="950122"/>
                  <a:pt x="934783" y="947439"/>
                </a:cubicBezTo>
                <a:cubicBezTo>
                  <a:pt x="937454" y="947190"/>
                  <a:pt x="938807" y="945724"/>
                  <a:pt x="940126" y="946941"/>
                </a:cubicBezTo>
                <a:cubicBezTo>
                  <a:pt x="941446" y="948158"/>
                  <a:pt x="940093" y="949624"/>
                  <a:pt x="941413" y="950841"/>
                </a:cubicBezTo>
                <a:cubicBezTo>
                  <a:pt x="938741" y="951090"/>
                  <a:pt x="937389" y="952556"/>
                  <a:pt x="936036" y="954022"/>
                </a:cubicBezTo>
                <a:close/>
                <a:moveTo>
                  <a:pt x="1379602" y="745569"/>
                </a:moveTo>
                <a:cubicBezTo>
                  <a:pt x="1378094" y="746132"/>
                  <a:pt x="1375696" y="745874"/>
                  <a:pt x="1372262" y="745311"/>
                </a:cubicBezTo>
                <a:cubicBezTo>
                  <a:pt x="1370586" y="738555"/>
                  <a:pt x="1377329" y="736960"/>
                  <a:pt x="1380178" y="739587"/>
                </a:cubicBezTo>
                <a:cubicBezTo>
                  <a:pt x="1381602" y="740901"/>
                  <a:pt x="1381602" y="740901"/>
                  <a:pt x="1381602" y="740901"/>
                </a:cubicBezTo>
                <a:cubicBezTo>
                  <a:pt x="1381728" y="743622"/>
                  <a:pt x="1381110" y="745006"/>
                  <a:pt x="1379602" y="745569"/>
                </a:cubicBezTo>
                <a:close/>
                <a:moveTo>
                  <a:pt x="867003" y="990363"/>
                </a:moveTo>
                <a:lnTo>
                  <a:pt x="860341" y="992011"/>
                </a:lnTo>
                <a:lnTo>
                  <a:pt x="858693" y="985349"/>
                </a:lnTo>
                <a:lnTo>
                  <a:pt x="863872" y="983112"/>
                </a:lnTo>
                <a:close/>
                <a:moveTo>
                  <a:pt x="1029822" y="913536"/>
                </a:moveTo>
                <a:cubicBezTo>
                  <a:pt x="1028400" y="909783"/>
                  <a:pt x="1027183" y="911102"/>
                  <a:pt x="1029515" y="905927"/>
                </a:cubicBezTo>
                <a:cubicBezTo>
                  <a:pt x="1030834" y="907144"/>
                  <a:pt x="1032051" y="905824"/>
                  <a:pt x="1033371" y="907042"/>
                </a:cubicBezTo>
                <a:cubicBezTo>
                  <a:pt x="1036009" y="909476"/>
                  <a:pt x="1033576" y="912114"/>
                  <a:pt x="1029822" y="913536"/>
                </a:cubicBezTo>
                <a:close/>
                <a:moveTo>
                  <a:pt x="1118927" y="872534"/>
                </a:moveTo>
                <a:cubicBezTo>
                  <a:pt x="1116303" y="872555"/>
                  <a:pt x="1113678" y="872576"/>
                  <a:pt x="1113678" y="872576"/>
                </a:cubicBezTo>
                <a:cubicBezTo>
                  <a:pt x="1110673" y="867362"/>
                  <a:pt x="1117329" y="868618"/>
                  <a:pt x="1119954" y="868597"/>
                </a:cubicBezTo>
                <a:cubicBezTo>
                  <a:pt x="1118927" y="872534"/>
                  <a:pt x="1118927" y="872534"/>
                  <a:pt x="1118927" y="872534"/>
                </a:cubicBezTo>
                <a:close/>
                <a:moveTo>
                  <a:pt x="666459" y="1089646"/>
                </a:moveTo>
                <a:cubicBezTo>
                  <a:pt x="663821" y="1089817"/>
                  <a:pt x="663821" y="1089817"/>
                  <a:pt x="662480" y="1088581"/>
                </a:cubicBezTo>
                <a:cubicBezTo>
                  <a:pt x="661140" y="1087344"/>
                  <a:pt x="661098" y="1084701"/>
                  <a:pt x="661056" y="1082057"/>
                </a:cubicBezTo>
                <a:cubicBezTo>
                  <a:pt x="663694" y="1081885"/>
                  <a:pt x="664992" y="1080478"/>
                  <a:pt x="667631" y="1080307"/>
                </a:cubicBezTo>
                <a:cubicBezTo>
                  <a:pt x="670312" y="1082780"/>
                  <a:pt x="670438" y="1090711"/>
                  <a:pt x="666459" y="1089646"/>
                </a:cubicBezTo>
                <a:close/>
                <a:moveTo>
                  <a:pt x="985189" y="939860"/>
                </a:moveTo>
                <a:cubicBezTo>
                  <a:pt x="982631" y="942632"/>
                  <a:pt x="975981" y="944195"/>
                  <a:pt x="971758" y="940300"/>
                </a:cubicBezTo>
                <a:cubicBezTo>
                  <a:pt x="971758" y="940300"/>
                  <a:pt x="970351" y="939002"/>
                  <a:pt x="970351" y="939002"/>
                </a:cubicBezTo>
                <a:cubicBezTo>
                  <a:pt x="969835" y="928264"/>
                  <a:pt x="973671" y="924106"/>
                  <a:pt x="984415" y="923754"/>
                </a:cubicBezTo>
                <a:cubicBezTo>
                  <a:pt x="990045" y="928947"/>
                  <a:pt x="987617" y="934404"/>
                  <a:pt x="985189" y="939860"/>
                </a:cubicBezTo>
                <a:close/>
                <a:moveTo>
                  <a:pt x="1259672" y="811732"/>
                </a:moveTo>
                <a:cubicBezTo>
                  <a:pt x="1254282" y="809337"/>
                  <a:pt x="1256935" y="809207"/>
                  <a:pt x="1251713" y="812123"/>
                </a:cubicBezTo>
                <a:cubicBezTo>
                  <a:pt x="1252830" y="805420"/>
                  <a:pt x="1254031" y="801372"/>
                  <a:pt x="1260622" y="799719"/>
                </a:cubicBezTo>
                <a:cubicBezTo>
                  <a:pt x="1263359" y="802243"/>
                  <a:pt x="1260873" y="807683"/>
                  <a:pt x="1259672" y="811732"/>
                </a:cubicBezTo>
                <a:close/>
                <a:moveTo>
                  <a:pt x="1169167" y="856899"/>
                </a:moveTo>
                <a:cubicBezTo>
                  <a:pt x="1166501" y="857044"/>
                  <a:pt x="1161237" y="860004"/>
                  <a:pt x="1158501" y="857480"/>
                </a:cubicBezTo>
                <a:cubicBezTo>
                  <a:pt x="1158360" y="852140"/>
                  <a:pt x="1158360" y="852140"/>
                  <a:pt x="1158360" y="852140"/>
                </a:cubicBezTo>
                <a:cubicBezTo>
                  <a:pt x="1160957" y="849325"/>
                  <a:pt x="1164992" y="850442"/>
                  <a:pt x="1166360" y="851705"/>
                </a:cubicBezTo>
                <a:cubicBezTo>
                  <a:pt x="1167729" y="852967"/>
                  <a:pt x="1169097" y="854229"/>
                  <a:pt x="1169167" y="856899"/>
                </a:cubicBezTo>
                <a:close/>
                <a:moveTo>
                  <a:pt x="976724" y="950263"/>
                </a:moveTo>
                <a:cubicBezTo>
                  <a:pt x="975792" y="947746"/>
                  <a:pt x="974859" y="945231"/>
                  <a:pt x="977999" y="942185"/>
                </a:cubicBezTo>
                <a:cubicBezTo>
                  <a:pt x="978932" y="944701"/>
                  <a:pt x="980600" y="945363"/>
                  <a:pt x="981533" y="947879"/>
                </a:cubicBezTo>
                <a:cubicBezTo>
                  <a:pt x="976724" y="950263"/>
                  <a:pt x="976724" y="950263"/>
                  <a:pt x="976724" y="950263"/>
                </a:cubicBezTo>
                <a:close/>
                <a:moveTo>
                  <a:pt x="1841225" y="539153"/>
                </a:moveTo>
                <a:cubicBezTo>
                  <a:pt x="1840350" y="540058"/>
                  <a:pt x="1838672" y="540394"/>
                  <a:pt x="1836892" y="539687"/>
                </a:cubicBezTo>
                <a:cubicBezTo>
                  <a:pt x="1836892" y="539687"/>
                  <a:pt x="1835113" y="538981"/>
                  <a:pt x="1834020" y="536545"/>
                </a:cubicBezTo>
                <a:cubicBezTo>
                  <a:pt x="1840732" y="535202"/>
                  <a:pt x="1840732" y="535202"/>
                  <a:pt x="1840732" y="535202"/>
                </a:cubicBezTo>
                <a:cubicBezTo>
                  <a:pt x="1842169" y="536774"/>
                  <a:pt x="1842099" y="538248"/>
                  <a:pt x="1841225" y="539153"/>
                </a:cubicBezTo>
                <a:close/>
                <a:moveTo>
                  <a:pt x="1545374" y="680854"/>
                </a:moveTo>
                <a:cubicBezTo>
                  <a:pt x="1542556" y="680968"/>
                  <a:pt x="1541203" y="682434"/>
                  <a:pt x="1538385" y="682548"/>
                </a:cubicBezTo>
                <a:cubicBezTo>
                  <a:pt x="1536805" y="678377"/>
                  <a:pt x="1538157" y="676910"/>
                  <a:pt x="1542328" y="675331"/>
                </a:cubicBezTo>
                <a:cubicBezTo>
                  <a:pt x="1542442" y="678149"/>
                  <a:pt x="1543908" y="679501"/>
                  <a:pt x="1545374" y="680854"/>
                </a:cubicBezTo>
                <a:close/>
                <a:moveTo>
                  <a:pt x="1540100" y="686572"/>
                </a:moveTo>
                <a:cubicBezTo>
                  <a:pt x="1536068" y="685295"/>
                  <a:pt x="1537666" y="689211"/>
                  <a:pt x="1533634" y="687934"/>
                </a:cubicBezTo>
                <a:cubicBezTo>
                  <a:pt x="1529411" y="684039"/>
                  <a:pt x="1535687" y="680060"/>
                  <a:pt x="1538502" y="682656"/>
                </a:cubicBezTo>
                <a:cubicBezTo>
                  <a:pt x="1538502" y="682656"/>
                  <a:pt x="1539909" y="683955"/>
                  <a:pt x="1540100" y="686572"/>
                </a:cubicBezTo>
                <a:close/>
                <a:moveTo>
                  <a:pt x="1039113" y="925254"/>
                </a:moveTo>
                <a:cubicBezTo>
                  <a:pt x="1037474" y="926673"/>
                  <a:pt x="1035108" y="927095"/>
                  <a:pt x="1033684" y="925782"/>
                </a:cubicBezTo>
                <a:cubicBezTo>
                  <a:pt x="1037705" y="924281"/>
                  <a:pt x="1030583" y="917712"/>
                  <a:pt x="1035902" y="914803"/>
                </a:cubicBezTo>
                <a:cubicBezTo>
                  <a:pt x="1037327" y="916117"/>
                  <a:pt x="1036028" y="917524"/>
                  <a:pt x="1037453" y="918838"/>
                </a:cubicBezTo>
                <a:cubicBezTo>
                  <a:pt x="1037453" y="918838"/>
                  <a:pt x="1038877" y="920152"/>
                  <a:pt x="1040175" y="918745"/>
                </a:cubicBezTo>
                <a:cubicBezTo>
                  <a:pt x="1041662" y="921419"/>
                  <a:pt x="1040751" y="923835"/>
                  <a:pt x="1039113" y="925254"/>
                </a:cubicBezTo>
                <a:close/>
                <a:moveTo>
                  <a:pt x="977586" y="956469"/>
                </a:moveTo>
                <a:cubicBezTo>
                  <a:pt x="976849" y="957621"/>
                  <a:pt x="975585" y="958286"/>
                  <a:pt x="973569" y="957647"/>
                </a:cubicBezTo>
                <a:lnTo>
                  <a:pt x="973221" y="956378"/>
                </a:lnTo>
                <a:lnTo>
                  <a:pt x="968134" y="955408"/>
                </a:lnTo>
                <a:cubicBezTo>
                  <a:pt x="966668" y="954056"/>
                  <a:pt x="965202" y="952704"/>
                  <a:pt x="964998" y="949983"/>
                </a:cubicBezTo>
                <a:lnTo>
                  <a:pt x="971827" y="951285"/>
                </a:lnTo>
                <a:lnTo>
                  <a:pt x="971780" y="951114"/>
                </a:lnTo>
                <a:cubicBezTo>
                  <a:pt x="974405" y="951093"/>
                  <a:pt x="977029" y="951071"/>
                  <a:pt x="978437" y="952370"/>
                </a:cubicBezTo>
                <a:cubicBezTo>
                  <a:pt x="978532" y="953679"/>
                  <a:pt x="978323" y="955317"/>
                  <a:pt x="977586" y="956469"/>
                </a:cubicBezTo>
                <a:close/>
                <a:moveTo>
                  <a:pt x="1067866" y="914017"/>
                </a:moveTo>
                <a:cubicBezTo>
                  <a:pt x="1063814" y="915586"/>
                  <a:pt x="1062407" y="914287"/>
                  <a:pt x="1059592" y="911691"/>
                </a:cubicBezTo>
                <a:cubicBezTo>
                  <a:pt x="1059592" y="911691"/>
                  <a:pt x="1059592" y="911691"/>
                  <a:pt x="1058185" y="910393"/>
                </a:cubicBezTo>
                <a:cubicBezTo>
                  <a:pt x="1058185" y="910393"/>
                  <a:pt x="1058185" y="910393"/>
                  <a:pt x="1056777" y="909095"/>
                </a:cubicBezTo>
                <a:cubicBezTo>
                  <a:pt x="1056777" y="909095"/>
                  <a:pt x="1055370" y="907796"/>
                  <a:pt x="1054047" y="909230"/>
                </a:cubicBezTo>
                <a:cubicBezTo>
                  <a:pt x="1052555" y="905200"/>
                  <a:pt x="1057759" y="896734"/>
                  <a:pt x="1067355" y="897626"/>
                </a:cubicBezTo>
                <a:cubicBezTo>
                  <a:pt x="1071578" y="901521"/>
                  <a:pt x="1071833" y="909716"/>
                  <a:pt x="1067866" y="914017"/>
                </a:cubicBezTo>
                <a:close/>
                <a:moveTo>
                  <a:pt x="1116840" y="892562"/>
                </a:moveTo>
                <a:cubicBezTo>
                  <a:pt x="1115615" y="893622"/>
                  <a:pt x="1113695" y="894405"/>
                  <a:pt x="1110208" y="895081"/>
                </a:cubicBezTo>
                <a:cubicBezTo>
                  <a:pt x="1107207" y="891830"/>
                  <a:pt x="1107913" y="890050"/>
                  <a:pt x="1107472" y="885755"/>
                </a:cubicBezTo>
                <a:cubicBezTo>
                  <a:pt x="1111886" y="885446"/>
                  <a:pt x="1113739" y="886182"/>
                  <a:pt x="1115593" y="886918"/>
                </a:cubicBezTo>
                <a:cubicBezTo>
                  <a:pt x="1117447" y="887653"/>
                  <a:pt x="1119301" y="888389"/>
                  <a:pt x="1119301" y="888389"/>
                </a:cubicBezTo>
                <a:cubicBezTo>
                  <a:pt x="1118595" y="890169"/>
                  <a:pt x="1118065" y="891504"/>
                  <a:pt x="1116840" y="892562"/>
                </a:cubicBezTo>
                <a:close/>
                <a:moveTo>
                  <a:pt x="1420635" y="748745"/>
                </a:moveTo>
                <a:cubicBezTo>
                  <a:pt x="1419443" y="746341"/>
                  <a:pt x="1416927" y="747273"/>
                  <a:pt x="1416397" y="743201"/>
                </a:cubicBezTo>
                <a:cubicBezTo>
                  <a:pt x="1418913" y="742268"/>
                  <a:pt x="1419575" y="740599"/>
                  <a:pt x="1421429" y="741335"/>
                </a:cubicBezTo>
                <a:cubicBezTo>
                  <a:pt x="1423283" y="742071"/>
                  <a:pt x="1422621" y="743740"/>
                  <a:pt x="1424475" y="744475"/>
                </a:cubicBezTo>
                <a:cubicBezTo>
                  <a:pt x="1421959" y="745408"/>
                  <a:pt x="1423151" y="747812"/>
                  <a:pt x="1420635" y="748745"/>
                </a:cubicBezTo>
                <a:close/>
                <a:moveTo>
                  <a:pt x="1248131" y="832480"/>
                </a:moveTo>
                <a:cubicBezTo>
                  <a:pt x="1244152" y="831415"/>
                  <a:pt x="1244194" y="834059"/>
                  <a:pt x="1241555" y="834230"/>
                </a:cubicBezTo>
                <a:cubicBezTo>
                  <a:pt x="1241555" y="834230"/>
                  <a:pt x="1240215" y="832994"/>
                  <a:pt x="1240215" y="832994"/>
                </a:cubicBezTo>
                <a:cubicBezTo>
                  <a:pt x="1237534" y="830521"/>
                  <a:pt x="1238748" y="823826"/>
                  <a:pt x="1245365" y="824720"/>
                </a:cubicBezTo>
                <a:cubicBezTo>
                  <a:pt x="1246706" y="825956"/>
                  <a:pt x="1249387" y="828429"/>
                  <a:pt x="1248131" y="832480"/>
                </a:cubicBezTo>
                <a:close/>
                <a:moveTo>
                  <a:pt x="940516" y="978932"/>
                </a:moveTo>
                <a:cubicBezTo>
                  <a:pt x="939530" y="980000"/>
                  <a:pt x="938199" y="980749"/>
                  <a:pt x="935462" y="979543"/>
                </a:cubicBezTo>
                <a:cubicBezTo>
                  <a:pt x="935317" y="974137"/>
                  <a:pt x="929845" y="971726"/>
                  <a:pt x="930941" y="962193"/>
                </a:cubicBezTo>
                <a:cubicBezTo>
                  <a:pt x="936341" y="961901"/>
                  <a:pt x="936341" y="961901"/>
                  <a:pt x="936341" y="961901"/>
                </a:cubicBezTo>
                <a:cubicBezTo>
                  <a:pt x="935100" y="966029"/>
                  <a:pt x="936486" y="967307"/>
                  <a:pt x="937872" y="968586"/>
                </a:cubicBezTo>
                <a:cubicBezTo>
                  <a:pt x="939258" y="969864"/>
                  <a:pt x="939258" y="969864"/>
                  <a:pt x="940644" y="971143"/>
                </a:cubicBezTo>
                <a:cubicBezTo>
                  <a:pt x="940644" y="971143"/>
                  <a:pt x="942031" y="972421"/>
                  <a:pt x="942031" y="972421"/>
                </a:cubicBezTo>
                <a:cubicBezTo>
                  <a:pt x="943417" y="973700"/>
                  <a:pt x="943417" y="973700"/>
                  <a:pt x="943489" y="976403"/>
                </a:cubicBezTo>
                <a:cubicBezTo>
                  <a:pt x="942139" y="976476"/>
                  <a:pt x="941501" y="977864"/>
                  <a:pt x="940516" y="978932"/>
                </a:cubicBezTo>
                <a:close/>
                <a:moveTo>
                  <a:pt x="1028799" y="936955"/>
                </a:moveTo>
                <a:cubicBezTo>
                  <a:pt x="1027480" y="935738"/>
                  <a:pt x="1028697" y="934418"/>
                  <a:pt x="1027377" y="933201"/>
                </a:cubicBezTo>
                <a:cubicBezTo>
                  <a:pt x="1032348" y="930460"/>
                  <a:pt x="1031131" y="931779"/>
                  <a:pt x="1034987" y="932894"/>
                </a:cubicBezTo>
                <a:cubicBezTo>
                  <a:pt x="1033872" y="936750"/>
                  <a:pt x="1031438" y="939389"/>
                  <a:pt x="1028799" y="936955"/>
                </a:cubicBezTo>
                <a:close/>
                <a:moveTo>
                  <a:pt x="927343" y="985561"/>
                </a:moveTo>
                <a:cubicBezTo>
                  <a:pt x="925975" y="984299"/>
                  <a:pt x="925975" y="984299"/>
                  <a:pt x="924606" y="983037"/>
                </a:cubicBezTo>
                <a:cubicBezTo>
                  <a:pt x="924466" y="977697"/>
                  <a:pt x="927063" y="974882"/>
                  <a:pt x="932466" y="977262"/>
                </a:cubicBezTo>
                <a:cubicBezTo>
                  <a:pt x="933905" y="981193"/>
                  <a:pt x="932676" y="985271"/>
                  <a:pt x="927343" y="985561"/>
                </a:cubicBezTo>
                <a:close/>
                <a:moveTo>
                  <a:pt x="1099769" y="904730"/>
                </a:moveTo>
                <a:cubicBezTo>
                  <a:pt x="1099835" y="899364"/>
                  <a:pt x="1105178" y="898866"/>
                  <a:pt x="1106497" y="900083"/>
                </a:cubicBezTo>
                <a:cubicBezTo>
                  <a:pt x="1105112" y="904232"/>
                  <a:pt x="1102408" y="907165"/>
                  <a:pt x="1099769" y="904730"/>
                </a:cubicBezTo>
                <a:close/>
                <a:moveTo>
                  <a:pt x="955510" y="974155"/>
                </a:moveTo>
                <a:cubicBezTo>
                  <a:pt x="955292" y="968743"/>
                  <a:pt x="960703" y="968525"/>
                  <a:pt x="963409" y="968416"/>
                </a:cubicBezTo>
                <a:cubicBezTo>
                  <a:pt x="964925" y="972420"/>
                  <a:pt x="960921" y="973936"/>
                  <a:pt x="955510" y="974155"/>
                </a:cubicBezTo>
                <a:close/>
                <a:moveTo>
                  <a:pt x="1013656" y="947830"/>
                </a:moveTo>
                <a:cubicBezTo>
                  <a:pt x="1009689" y="952130"/>
                  <a:pt x="1001500" y="952537"/>
                  <a:pt x="997277" y="948642"/>
                </a:cubicBezTo>
                <a:cubicBezTo>
                  <a:pt x="995614" y="939148"/>
                  <a:pt x="1003633" y="933279"/>
                  <a:pt x="1007770" y="934441"/>
                </a:cubicBezTo>
                <a:cubicBezTo>
                  <a:pt x="1006448" y="935875"/>
                  <a:pt x="1007855" y="937174"/>
                  <a:pt x="1007855" y="937174"/>
                </a:cubicBezTo>
                <a:cubicBezTo>
                  <a:pt x="1009263" y="938471"/>
                  <a:pt x="1009263" y="938471"/>
                  <a:pt x="1009263" y="938471"/>
                </a:cubicBezTo>
                <a:cubicBezTo>
                  <a:pt x="1010670" y="939770"/>
                  <a:pt x="1010670" y="939770"/>
                  <a:pt x="1010670" y="939770"/>
                </a:cubicBezTo>
                <a:cubicBezTo>
                  <a:pt x="1013485" y="942366"/>
                  <a:pt x="1014893" y="943665"/>
                  <a:pt x="1013656" y="947830"/>
                </a:cubicBezTo>
                <a:close/>
                <a:moveTo>
                  <a:pt x="1525856" y="704368"/>
                </a:moveTo>
                <a:cubicBezTo>
                  <a:pt x="1524639" y="705687"/>
                  <a:pt x="1523271" y="704425"/>
                  <a:pt x="1521902" y="703163"/>
                </a:cubicBezTo>
                <a:cubicBezTo>
                  <a:pt x="1519165" y="700638"/>
                  <a:pt x="1520231" y="696737"/>
                  <a:pt x="1521297" y="692836"/>
                </a:cubicBezTo>
                <a:cubicBezTo>
                  <a:pt x="1522665" y="694098"/>
                  <a:pt x="1522665" y="694098"/>
                  <a:pt x="1524034" y="695361"/>
                </a:cubicBezTo>
                <a:cubicBezTo>
                  <a:pt x="1526771" y="697885"/>
                  <a:pt x="1528290" y="701729"/>
                  <a:pt x="1525856" y="704368"/>
                </a:cubicBezTo>
                <a:close/>
                <a:moveTo>
                  <a:pt x="1235974" y="843703"/>
                </a:moveTo>
                <a:cubicBezTo>
                  <a:pt x="1234769" y="844770"/>
                  <a:pt x="1232439" y="845390"/>
                  <a:pt x="1229031" y="846098"/>
                </a:cubicBezTo>
                <a:cubicBezTo>
                  <a:pt x="1225041" y="840395"/>
                  <a:pt x="1230762" y="836484"/>
                  <a:pt x="1234363" y="837914"/>
                </a:cubicBezTo>
                <a:cubicBezTo>
                  <a:pt x="1236164" y="838628"/>
                  <a:pt x="1236164" y="838628"/>
                  <a:pt x="1236164" y="838628"/>
                </a:cubicBezTo>
                <a:cubicBezTo>
                  <a:pt x="1237259" y="841123"/>
                  <a:pt x="1237179" y="842636"/>
                  <a:pt x="1235974" y="843703"/>
                </a:cubicBezTo>
                <a:close/>
                <a:moveTo>
                  <a:pt x="903034" y="1002578"/>
                </a:moveTo>
                <a:cubicBezTo>
                  <a:pt x="901273" y="1001879"/>
                  <a:pt x="898797" y="1002981"/>
                  <a:pt x="898797" y="1002981"/>
                </a:cubicBezTo>
                <a:cubicBezTo>
                  <a:pt x="895275" y="1001583"/>
                  <a:pt x="893181" y="996583"/>
                  <a:pt x="893564" y="990482"/>
                </a:cubicBezTo>
                <a:cubicBezTo>
                  <a:pt x="894279" y="988681"/>
                  <a:pt x="896755" y="987579"/>
                  <a:pt x="898516" y="988277"/>
                </a:cubicBezTo>
                <a:cubicBezTo>
                  <a:pt x="903800" y="990374"/>
                  <a:pt x="906225" y="999675"/>
                  <a:pt x="903034" y="1002578"/>
                </a:cubicBezTo>
                <a:close/>
                <a:moveTo>
                  <a:pt x="1126788" y="897694"/>
                </a:moveTo>
                <a:cubicBezTo>
                  <a:pt x="1121217" y="892555"/>
                  <a:pt x="1126032" y="878951"/>
                  <a:pt x="1134281" y="883982"/>
                </a:cubicBezTo>
                <a:cubicBezTo>
                  <a:pt x="1134605" y="892014"/>
                  <a:pt x="1130643" y="893516"/>
                  <a:pt x="1126788" y="897694"/>
                </a:cubicBezTo>
                <a:close/>
                <a:moveTo>
                  <a:pt x="917521" y="1001465"/>
                </a:moveTo>
                <a:cubicBezTo>
                  <a:pt x="917303" y="996054"/>
                  <a:pt x="922824" y="998541"/>
                  <a:pt x="925420" y="995726"/>
                </a:cubicBezTo>
                <a:cubicBezTo>
                  <a:pt x="925639" y="1001137"/>
                  <a:pt x="920337" y="1004062"/>
                  <a:pt x="917521" y="1001465"/>
                </a:cubicBezTo>
                <a:close/>
                <a:moveTo>
                  <a:pt x="879450" y="1020618"/>
                </a:moveTo>
                <a:lnTo>
                  <a:pt x="877180" y="1020373"/>
                </a:lnTo>
                <a:lnTo>
                  <a:pt x="877220" y="1020855"/>
                </a:lnTo>
                <a:cubicBezTo>
                  <a:pt x="874752" y="1021936"/>
                  <a:pt x="871230" y="1020537"/>
                  <a:pt x="868056" y="1023398"/>
                </a:cubicBezTo>
                <a:cubicBezTo>
                  <a:pt x="862423" y="1017043"/>
                  <a:pt x="871587" y="1014499"/>
                  <a:pt x="876871" y="1016596"/>
                </a:cubicBezTo>
                <a:lnTo>
                  <a:pt x="876908" y="1017052"/>
                </a:lnTo>
                <a:lnTo>
                  <a:pt x="879515" y="1015251"/>
                </a:lnTo>
                <a:cubicBezTo>
                  <a:pt x="879515" y="1015251"/>
                  <a:pt x="879515" y="1015251"/>
                  <a:pt x="879450" y="1020618"/>
                </a:cubicBezTo>
                <a:close/>
                <a:moveTo>
                  <a:pt x="911540" y="1005748"/>
                </a:moveTo>
                <a:cubicBezTo>
                  <a:pt x="911540" y="1005748"/>
                  <a:pt x="911540" y="1005748"/>
                  <a:pt x="904827" y="1007090"/>
                </a:cubicBezTo>
                <a:cubicBezTo>
                  <a:pt x="901954" y="1003948"/>
                  <a:pt x="905107" y="1001193"/>
                  <a:pt x="908667" y="1002605"/>
                </a:cubicBezTo>
                <a:cubicBezTo>
                  <a:pt x="908667" y="1002605"/>
                  <a:pt x="910446" y="1003312"/>
                  <a:pt x="911540" y="1005748"/>
                </a:cubicBezTo>
                <a:close/>
                <a:moveTo>
                  <a:pt x="1047416" y="941211"/>
                </a:moveTo>
                <a:cubicBezTo>
                  <a:pt x="1046133" y="942958"/>
                  <a:pt x="1043798" y="944061"/>
                  <a:pt x="1041013" y="942794"/>
                </a:cubicBezTo>
                <a:cubicBezTo>
                  <a:pt x="1042311" y="941386"/>
                  <a:pt x="1040887" y="940073"/>
                  <a:pt x="1040887" y="940073"/>
                </a:cubicBezTo>
                <a:cubicBezTo>
                  <a:pt x="1039463" y="938759"/>
                  <a:pt x="1038164" y="940167"/>
                  <a:pt x="1036740" y="938853"/>
                </a:cubicBezTo>
                <a:cubicBezTo>
                  <a:pt x="1039211" y="933317"/>
                  <a:pt x="1046332" y="939885"/>
                  <a:pt x="1047504" y="935757"/>
                </a:cubicBezTo>
                <a:cubicBezTo>
                  <a:pt x="1048928" y="937070"/>
                  <a:pt x="1048698" y="939463"/>
                  <a:pt x="1047416" y="941211"/>
                </a:cubicBezTo>
                <a:close/>
                <a:moveTo>
                  <a:pt x="941456" y="992632"/>
                </a:moveTo>
                <a:cubicBezTo>
                  <a:pt x="939039" y="993676"/>
                  <a:pt x="939039" y="993676"/>
                  <a:pt x="939039" y="993676"/>
                </a:cubicBezTo>
                <a:cubicBezTo>
                  <a:pt x="936265" y="990572"/>
                  <a:pt x="936952" y="988842"/>
                  <a:pt x="939369" y="987798"/>
                </a:cubicBezTo>
                <a:cubicBezTo>
                  <a:pt x="941099" y="988485"/>
                  <a:pt x="941099" y="988485"/>
                  <a:pt x="941456" y="992632"/>
                </a:cubicBezTo>
                <a:close/>
                <a:moveTo>
                  <a:pt x="1212747" y="866134"/>
                </a:moveTo>
                <a:cubicBezTo>
                  <a:pt x="1208595" y="864883"/>
                  <a:pt x="1204592" y="866346"/>
                  <a:pt x="1201725" y="863701"/>
                </a:cubicBezTo>
                <a:cubicBezTo>
                  <a:pt x="1202712" y="856878"/>
                  <a:pt x="1202712" y="856878"/>
                  <a:pt x="1202712" y="856878"/>
                </a:cubicBezTo>
                <a:cubicBezTo>
                  <a:pt x="1209434" y="855345"/>
                  <a:pt x="1211705" y="847129"/>
                  <a:pt x="1212693" y="840306"/>
                </a:cubicBezTo>
                <a:cubicBezTo>
                  <a:pt x="1216695" y="838843"/>
                  <a:pt x="1219414" y="838772"/>
                  <a:pt x="1222281" y="841417"/>
                </a:cubicBezTo>
                <a:cubicBezTo>
                  <a:pt x="1222727" y="849562"/>
                  <a:pt x="1217291" y="849703"/>
                  <a:pt x="1212003" y="852559"/>
                </a:cubicBezTo>
                <a:cubicBezTo>
                  <a:pt x="1216304" y="856526"/>
                  <a:pt x="1215168" y="860634"/>
                  <a:pt x="1212747" y="866134"/>
                </a:cubicBezTo>
                <a:close/>
                <a:moveTo>
                  <a:pt x="211318" y="1342994"/>
                </a:moveTo>
                <a:cubicBezTo>
                  <a:pt x="209316" y="1343752"/>
                  <a:pt x="206935" y="1343509"/>
                  <a:pt x="205528" y="1342211"/>
                </a:cubicBezTo>
                <a:cubicBezTo>
                  <a:pt x="206717" y="1338098"/>
                  <a:pt x="210612" y="1333876"/>
                  <a:pt x="214834" y="1337771"/>
                </a:cubicBezTo>
                <a:cubicBezTo>
                  <a:pt x="214943" y="1340477"/>
                  <a:pt x="213320" y="1342236"/>
                  <a:pt x="211318" y="1342994"/>
                </a:cubicBezTo>
                <a:close/>
                <a:moveTo>
                  <a:pt x="1288608" y="830960"/>
                </a:moveTo>
                <a:cubicBezTo>
                  <a:pt x="1285790" y="831073"/>
                  <a:pt x="1284324" y="829721"/>
                  <a:pt x="1281505" y="829835"/>
                </a:cubicBezTo>
                <a:cubicBezTo>
                  <a:pt x="1281392" y="827017"/>
                  <a:pt x="1282744" y="825550"/>
                  <a:pt x="1284096" y="824084"/>
                </a:cubicBezTo>
                <a:cubicBezTo>
                  <a:pt x="1285449" y="822618"/>
                  <a:pt x="1286915" y="823971"/>
                  <a:pt x="1286915" y="823971"/>
                </a:cubicBezTo>
                <a:cubicBezTo>
                  <a:pt x="1288381" y="825323"/>
                  <a:pt x="1288494" y="828141"/>
                  <a:pt x="1288608" y="830960"/>
                </a:cubicBezTo>
                <a:close/>
                <a:moveTo>
                  <a:pt x="1162680" y="891011"/>
                </a:moveTo>
                <a:cubicBezTo>
                  <a:pt x="1160469" y="886128"/>
                  <a:pt x="1149984" y="875959"/>
                  <a:pt x="1161691" y="872594"/>
                </a:cubicBezTo>
                <a:cubicBezTo>
                  <a:pt x="1168860" y="875439"/>
                  <a:pt x="1170117" y="887954"/>
                  <a:pt x="1162680" y="891011"/>
                </a:cubicBezTo>
                <a:close/>
                <a:moveTo>
                  <a:pt x="1187062" y="880944"/>
                </a:moveTo>
                <a:cubicBezTo>
                  <a:pt x="1186129" y="878427"/>
                  <a:pt x="1185932" y="874058"/>
                  <a:pt x="1188336" y="872866"/>
                </a:cubicBezTo>
                <a:cubicBezTo>
                  <a:pt x="1189269" y="875382"/>
                  <a:pt x="1191673" y="874190"/>
                  <a:pt x="1191870" y="878560"/>
                </a:cubicBezTo>
                <a:cubicBezTo>
                  <a:pt x="1187062" y="880944"/>
                  <a:pt x="1187062" y="880944"/>
                  <a:pt x="1187062" y="880944"/>
                </a:cubicBezTo>
                <a:close/>
                <a:moveTo>
                  <a:pt x="1133108" y="906829"/>
                </a:moveTo>
                <a:cubicBezTo>
                  <a:pt x="1131740" y="905567"/>
                  <a:pt x="1130550" y="906857"/>
                  <a:pt x="1130550" y="906857"/>
                </a:cubicBezTo>
                <a:cubicBezTo>
                  <a:pt x="1129360" y="908147"/>
                  <a:pt x="1127991" y="906885"/>
                  <a:pt x="1127991" y="906885"/>
                </a:cubicBezTo>
                <a:cubicBezTo>
                  <a:pt x="1125255" y="904361"/>
                  <a:pt x="1127278" y="896675"/>
                  <a:pt x="1132573" y="899172"/>
                </a:cubicBezTo>
                <a:cubicBezTo>
                  <a:pt x="1132573" y="899172"/>
                  <a:pt x="1132573" y="899172"/>
                  <a:pt x="1133108" y="906829"/>
                </a:cubicBezTo>
                <a:close/>
                <a:moveTo>
                  <a:pt x="901986" y="1020554"/>
                </a:moveTo>
                <a:cubicBezTo>
                  <a:pt x="900185" y="1019839"/>
                  <a:pt x="895488" y="1015915"/>
                  <a:pt x="896901" y="1012356"/>
                </a:cubicBezTo>
                <a:cubicBezTo>
                  <a:pt x="897607" y="1010576"/>
                  <a:pt x="900114" y="1009511"/>
                  <a:pt x="901915" y="1010226"/>
                </a:cubicBezTo>
                <a:cubicBezTo>
                  <a:pt x="907318" y="1012370"/>
                  <a:pt x="908801" y="1019138"/>
                  <a:pt x="901986" y="1020554"/>
                </a:cubicBezTo>
                <a:close/>
                <a:moveTo>
                  <a:pt x="798523" y="1069886"/>
                </a:moveTo>
                <a:cubicBezTo>
                  <a:pt x="796531" y="1071599"/>
                  <a:pt x="793126" y="1072251"/>
                  <a:pt x="790407" y="1071171"/>
                </a:cubicBezTo>
                <a:cubicBezTo>
                  <a:pt x="788594" y="1070452"/>
                  <a:pt x="786781" y="1069733"/>
                  <a:pt x="786342" y="1065553"/>
                </a:cubicBezTo>
                <a:cubicBezTo>
                  <a:pt x="790215" y="1061081"/>
                  <a:pt x="792714" y="1060070"/>
                  <a:pt x="798152" y="1062228"/>
                </a:cubicBezTo>
                <a:cubicBezTo>
                  <a:pt x="801091" y="1065397"/>
                  <a:pt x="800514" y="1068172"/>
                  <a:pt x="798523" y="1069886"/>
                </a:cubicBezTo>
                <a:close/>
                <a:moveTo>
                  <a:pt x="1590024" y="693637"/>
                </a:moveTo>
                <a:cubicBezTo>
                  <a:pt x="1586131" y="695111"/>
                  <a:pt x="1584762" y="693849"/>
                  <a:pt x="1583394" y="692587"/>
                </a:cubicBezTo>
                <a:cubicBezTo>
                  <a:pt x="1580551" y="687432"/>
                  <a:pt x="1585918" y="689850"/>
                  <a:pt x="1588549" y="689744"/>
                </a:cubicBezTo>
                <a:cubicBezTo>
                  <a:pt x="1590024" y="693637"/>
                  <a:pt x="1590024" y="693637"/>
                  <a:pt x="1590024" y="693637"/>
                </a:cubicBezTo>
                <a:close/>
                <a:moveTo>
                  <a:pt x="1111493" y="922660"/>
                </a:moveTo>
                <a:cubicBezTo>
                  <a:pt x="1110922" y="923942"/>
                  <a:pt x="1109510" y="924811"/>
                  <a:pt x="1107469" y="924376"/>
                </a:cubicBezTo>
                <a:cubicBezTo>
                  <a:pt x="1107715" y="918814"/>
                  <a:pt x="1107715" y="918814"/>
                  <a:pt x="1107715" y="918814"/>
                </a:cubicBezTo>
                <a:cubicBezTo>
                  <a:pt x="1109158" y="917250"/>
                  <a:pt x="1110477" y="918467"/>
                  <a:pt x="1110477" y="918467"/>
                </a:cubicBezTo>
                <a:cubicBezTo>
                  <a:pt x="1111797" y="919684"/>
                  <a:pt x="1112065" y="921379"/>
                  <a:pt x="1111493" y="922660"/>
                </a:cubicBezTo>
                <a:close/>
                <a:moveTo>
                  <a:pt x="850268" y="1047240"/>
                </a:moveTo>
                <a:cubicBezTo>
                  <a:pt x="849901" y="1042974"/>
                  <a:pt x="850240" y="1036928"/>
                  <a:pt x="855579" y="1039047"/>
                </a:cubicBezTo>
                <a:cubicBezTo>
                  <a:pt x="857726" y="1044019"/>
                  <a:pt x="850975" y="1045460"/>
                  <a:pt x="850268" y="1047240"/>
                </a:cubicBezTo>
                <a:close/>
                <a:moveTo>
                  <a:pt x="1314456" y="827870"/>
                </a:moveTo>
                <a:cubicBezTo>
                  <a:pt x="1313360" y="828690"/>
                  <a:pt x="1311652" y="828336"/>
                  <a:pt x="1310186" y="826983"/>
                </a:cubicBezTo>
                <a:cubicBezTo>
                  <a:pt x="1308720" y="825631"/>
                  <a:pt x="1307254" y="824279"/>
                  <a:pt x="1307005" y="821607"/>
                </a:cubicBezTo>
                <a:cubicBezTo>
                  <a:pt x="1315054" y="821706"/>
                  <a:pt x="1315054" y="821706"/>
                  <a:pt x="1315054" y="821706"/>
                </a:cubicBezTo>
                <a:cubicBezTo>
                  <a:pt x="1316036" y="825054"/>
                  <a:pt x="1315552" y="827049"/>
                  <a:pt x="1314456" y="827870"/>
                </a:cubicBezTo>
                <a:close/>
                <a:moveTo>
                  <a:pt x="1049453" y="955548"/>
                </a:moveTo>
                <a:lnTo>
                  <a:pt x="1044736" y="954816"/>
                </a:lnTo>
                <a:cubicBezTo>
                  <a:pt x="1042913" y="955111"/>
                  <a:pt x="1041257" y="955561"/>
                  <a:pt x="1040587" y="954943"/>
                </a:cubicBezTo>
                <a:cubicBezTo>
                  <a:pt x="1040534" y="949622"/>
                  <a:pt x="1043134" y="944113"/>
                  <a:pt x="1051123" y="946210"/>
                </a:cubicBezTo>
                <a:cubicBezTo>
                  <a:pt x="1052464" y="947447"/>
                  <a:pt x="1052484" y="949442"/>
                  <a:pt x="1051840" y="951484"/>
                </a:cubicBezTo>
                <a:close/>
                <a:moveTo>
                  <a:pt x="1048576" y="957040"/>
                </a:moveTo>
                <a:lnTo>
                  <a:pt x="1049453" y="955548"/>
                </a:lnTo>
                <a:lnTo>
                  <a:pt x="1049890" y="955616"/>
                </a:lnTo>
                <a:cubicBezTo>
                  <a:pt x="1049890" y="955616"/>
                  <a:pt x="1049890" y="955616"/>
                  <a:pt x="1048576" y="957040"/>
                </a:cubicBezTo>
                <a:close/>
                <a:moveTo>
                  <a:pt x="695290" y="1126019"/>
                </a:moveTo>
                <a:cubicBezTo>
                  <a:pt x="692214" y="1128723"/>
                  <a:pt x="690484" y="1128036"/>
                  <a:pt x="688753" y="1127349"/>
                </a:cubicBezTo>
                <a:cubicBezTo>
                  <a:pt x="683562" y="1125289"/>
                  <a:pt x="682120" y="1118831"/>
                  <a:pt x="685195" y="1116128"/>
                </a:cubicBezTo>
                <a:cubicBezTo>
                  <a:pt x="686541" y="1112738"/>
                  <a:pt x="690001" y="1114111"/>
                  <a:pt x="691732" y="1114798"/>
                </a:cubicBezTo>
                <a:cubicBezTo>
                  <a:pt x="695192" y="1116171"/>
                  <a:pt x="698365" y="1123316"/>
                  <a:pt x="695290" y="1126019"/>
                </a:cubicBezTo>
                <a:close/>
                <a:moveTo>
                  <a:pt x="1124387" y="922167"/>
                </a:moveTo>
                <a:cubicBezTo>
                  <a:pt x="1120337" y="921067"/>
                  <a:pt x="1116287" y="919967"/>
                  <a:pt x="1113550" y="917443"/>
                </a:cubicBezTo>
                <a:cubicBezTo>
                  <a:pt x="1109445" y="913656"/>
                  <a:pt x="1109335" y="908283"/>
                  <a:pt x="1111908" y="902749"/>
                </a:cubicBezTo>
                <a:cubicBezTo>
                  <a:pt x="1117272" y="902424"/>
                  <a:pt x="1118640" y="903687"/>
                  <a:pt x="1121377" y="906211"/>
                </a:cubicBezTo>
                <a:cubicBezTo>
                  <a:pt x="1125483" y="909998"/>
                  <a:pt x="1126905" y="913946"/>
                  <a:pt x="1124387" y="922167"/>
                </a:cubicBezTo>
                <a:close/>
                <a:moveTo>
                  <a:pt x="812867" y="1071024"/>
                </a:moveTo>
                <a:cubicBezTo>
                  <a:pt x="807429" y="1068866"/>
                  <a:pt x="806303" y="1066416"/>
                  <a:pt x="806550" y="1060505"/>
                </a:cubicBezTo>
                <a:cubicBezTo>
                  <a:pt x="809737" y="1057764"/>
                  <a:pt x="811549" y="1058483"/>
                  <a:pt x="813362" y="1059202"/>
                </a:cubicBezTo>
                <a:cubicBezTo>
                  <a:pt x="818800" y="1061360"/>
                  <a:pt x="821492" y="1070440"/>
                  <a:pt x="812867" y="1071024"/>
                </a:cubicBezTo>
                <a:close/>
                <a:moveTo>
                  <a:pt x="1599137" y="697693"/>
                </a:moveTo>
                <a:cubicBezTo>
                  <a:pt x="1588649" y="693531"/>
                  <a:pt x="1591413" y="676368"/>
                  <a:pt x="1605040" y="677719"/>
                </a:cubicBezTo>
                <a:cubicBezTo>
                  <a:pt x="1612389" y="684692"/>
                  <a:pt x="1612407" y="694844"/>
                  <a:pt x="1599137" y="697693"/>
                </a:cubicBezTo>
                <a:close/>
                <a:moveTo>
                  <a:pt x="1239884" y="868779"/>
                </a:moveTo>
                <a:lnTo>
                  <a:pt x="1237970" y="868913"/>
                </a:lnTo>
                <a:cubicBezTo>
                  <a:pt x="1236680" y="867723"/>
                  <a:pt x="1236680" y="867723"/>
                  <a:pt x="1236680" y="867723"/>
                </a:cubicBezTo>
                <a:cubicBezTo>
                  <a:pt x="1235390" y="866533"/>
                  <a:pt x="1235390" y="866533"/>
                  <a:pt x="1235362" y="863975"/>
                </a:cubicBezTo>
                <a:cubicBezTo>
                  <a:pt x="1237886" y="861238"/>
                  <a:pt x="1237914" y="863796"/>
                  <a:pt x="1241757" y="864808"/>
                </a:cubicBezTo>
                <a:close/>
                <a:moveTo>
                  <a:pt x="1185242" y="895170"/>
                </a:moveTo>
                <a:cubicBezTo>
                  <a:pt x="1184912" y="896901"/>
                  <a:pt x="1183897" y="898001"/>
                  <a:pt x="1181169" y="896841"/>
                </a:cubicBezTo>
                <a:cubicBezTo>
                  <a:pt x="1182521" y="895374"/>
                  <a:pt x="1182505" y="892646"/>
                  <a:pt x="1182505" y="892646"/>
                </a:cubicBezTo>
                <a:cubicBezTo>
                  <a:pt x="1181136" y="891384"/>
                  <a:pt x="1179784" y="892850"/>
                  <a:pt x="1179784" y="892850"/>
                </a:cubicBezTo>
                <a:cubicBezTo>
                  <a:pt x="1179784" y="892850"/>
                  <a:pt x="1178416" y="891588"/>
                  <a:pt x="1178416" y="891588"/>
                </a:cubicBezTo>
                <a:cubicBezTo>
                  <a:pt x="1185209" y="889714"/>
                  <a:pt x="1185209" y="889714"/>
                  <a:pt x="1185209" y="889714"/>
                </a:cubicBezTo>
                <a:cubicBezTo>
                  <a:pt x="1185217" y="891078"/>
                  <a:pt x="1185572" y="893440"/>
                  <a:pt x="1185242" y="895170"/>
                </a:cubicBezTo>
                <a:close/>
                <a:moveTo>
                  <a:pt x="1135387" y="919235"/>
                </a:moveTo>
                <a:cubicBezTo>
                  <a:pt x="1132185" y="922256"/>
                  <a:pt x="1129460" y="919029"/>
                  <a:pt x="1126258" y="922050"/>
                </a:cubicBezTo>
                <a:cubicBezTo>
                  <a:pt x="1124269" y="916969"/>
                  <a:pt x="1130931" y="915321"/>
                  <a:pt x="1132662" y="916008"/>
                </a:cubicBezTo>
                <a:cubicBezTo>
                  <a:pt x="1134392" y="916694"/>
                  <a:pt x="1136122" y="917381"/>
                  <a:pt x="1135387" y="919235"/>
                </a:cubicBezTo>
                <a:close/>
                <a:moveTo>
                  <a:pt x="1320153" y="831615"/>
                </a:moveTo>
                <a:cubicBezTo>
                  <a:pt x="1316816" y="830291"/>
                  <a:pt x="1315884" y="827774"/>
                  <a:pt x="1316619" y="825921"/>
                </a:cubicBezTo>
                <a:cubicBezTo>
                  <a:pt x="1317355" y="824067"/>
                  <a:pt x="1319759" y="822875"/>
                  <a:pt x="1319759" y="822875"/>
                </a:cubicBezTo>
                <a:cubicBezTo>
                  <a:pt x="1323096" y="824199"/>
                  <a:pt x="1322557" y="830423"/>
                  <a:pt x="1320153" y="831615"/>
                </a:cubicBezTo>
                <a:close/>
                <a:moveTo>
                  <a:pt x="1462507" y="764515"/>
                </a:moveTo>
                <a:cubicBezTo>
                  <a:pt x="1459869" y="762081"/>
                  <a:pt x="1459901" y="759397"/>
                  <a:pt x="1461254" y="757931"/>
                </a:cubicBezTo>
                <a:cubicBezTo>
                  <a:pt x="1462606" y="756465"/>
                  <a:pt x="1465278" y="756216"/>
                  <a:pt x="1465278" y="756216"/>
                </a:cubicBezTo>
                <a:cubicBezTo>
                  <a:pt x="1467917" y="758650"/>
                  <a:pt x="1465179" y="764265"/>
                  <a:pt x="1462507" y="764515"/>
                </a:cubicBezTo>
                <a:close/>
                <a:moveTo>
                  <a:pt x="1078326" y="948575"/>
                </a:moveTo>
                <a:lnTo>
                  <a:pt x="1069272" y="951493"/>
                </a:lnTo>
                <a:cubicBezTo>
                  <a:pt x="1066538" y="943699"/>
                  <a:pt x="1071819" y="940662"/>
                  <a:pt x="1077127" y="940287"/>
                </a:cubicBezTo>
                <a:cubicBezTo>
                  <a:pt x="1077798" y="940905"/>
                  <a:pt x="1077483" y="942591"/>
                  <a:pt x="1077335" y="944432"/>
                </a:cubicBezTo>
                <a:close/>
                <a:moveTo>
                  <a:pt x="1078548" y="949505"/>
                </a:moveTo>
                <a:lnTo>
                  <a:pt x="1078326" y="948575"/>
                </a:lnTo>
                <a:lnTo>
                  <a:pt x="1079862" y="948081"/>
                </a:lnTo>
                <a:cubicBezTo>
                  <a:pt x="1078548" y="949505"/>
                  <a:pt x="1078548" y="949505"/>
                  <a:pt x="1078548" y="949505"/>
                </a:cubicBezTo>
                <a:close/>
                <a:moveTo>
                  <a:pt x="746237" y="1109397"/>
                </a:moveTo>
                <a:cubicBezTo>
                  <a:pt x="744813" y="1108084"/>
                  <a:pt x="744597" y="1099744"/>
                  <a:pt x="750222" y="1102219"/>
                </a:cubicBezTo>
                <a:cubicBezTo>
                  <a:pt x="751646" y="1103533"/>
                  <a:pt x="753214" y="1110406"/>
                  <a:pt x="746237" y="1109397"/>
                </a:cubicBezTo>
                <a:close/>
                <a:moveTo>
                  <a:pt x="1002882" y="987458"/>
                </a:moveTo>
                <a:cubicBezTo>
                  <a:pt x="1001562" y="986241"/>
                  <a:pt x="1001628" y="980875"/>
                  <a:pt x="1006971" y="980377"/>
                </a:cubicBezTo>
                <a:cubicBezTo>
                  <a:pt x="1009610" y="982811"/>
                  <a:pt x="1006906" y="985743"/>
                  <a:pt x="1002882" y="987458"/>
                </a:cubicBezTo>
                <a:close/>
                <a:moveTo>
                  <a:pt x="1417733" y="790511"/>
                </a:moveTo>
                <a:cubicBezTo>
                  <a:pt x="1416700" y="788170"/>
                  <a:pt x="1409920" y="785480"/>
                  <a:pt x="1412939" y="782815"/>
                </a:cubicBezTo>
                <a:cubicBezTo>
                  <a:pt x="1414634" y="783488"/>
                  <a:pt x="1418686" y="783165"/>
                  <a:pt x="1422076" y="784510"/>
                </a:cubicBezTo>
                <a:cubicBezTo>
                  <a:pt x="1422076" y="784510"/>
                  <a:pt x="1423771" y="785183"/>
                  <a:pt x="1423109" y="786851"/>
                </a:cubicBezTo>
                <a:cubicBezTo>
                  <a:pt x="1421414" y="786178"/>
                  <a:pt x="1421414" y="786178"/>
                  <a:pt x="1421414" y="786178"/>
                </a:cubicBezTo>
                <a:cubicBezTo>
                  <a:pt x="1419719" y="785506"/>
                  <a:pt x="1421785" y="790188"/>
                  <a:pt x="1417733" y="790511"/>
                </a:cubicBezTo>
                <a:close/>
                <a:moveTo>
                  <a:pt x="979009" y="1000095"/>
                </a:moveTo>
                <a:cubicBezTo>
                  <a:pt x="980421" y="996536"/>
                  <a:pt x="975788" y="992637"/>
                  <a:pt x="980760" y="990490"/>
                </a:cubicBezTo>
                <a:cubicBezTo>
                  <a:pt x="984320" y="991903"/>
                  <a:pt x="983981" y="997948"/>
                  <a:pt x="979009" y="1000095"/>
                </a:cubicBezTo>
                <a:close/>
                <a:moveTo>
                  <a:pt x="1211966" y="889339"/>
                </a:moveTo>
                <a:cubicBezTo>
                  <a:pt x="1210033" y="890089"/>
                  <a:pt x="1207411" y="889570"/>
                  <a:pt x="1205401" y="887716"/>
                </a:cubicBezTo>
                <a:cubicBezTo>
                  <a:pt x="1205401" y="887716"/>
                  <a:pt x="1204060" y="886479"/>
                  <a:pt x="1203982" y="883874"/>
                </a:cubicBezTo>
                <a:cubicBezTo>
                  <a:pt x="1205244" y="882506"/>
                  <a:pt x="1207769" y="879769"/>
                  <a:pt x="1210293" y="877032"/>
                </a:cubicBezTo>
                <a:cubicBezTo>
                  <a:pt x="1209031" y="878401"/>
                  <a:pt x="1209031" y="878401"/>
                  <a:pt x="1210371" y="879637"/>
                </a:cubicBezTo>
                <a:cubicBezTo>
                  <a:pt x="1210371" y="879637"/>
                  <a:pt x="1210371" y="879637"/>
                  <a:pt x="1211712" y="880874"/>
                </a:cubicBezTo>
                <a:cubicBezTo>
                  <a:pt x="1212974" y="879505"/>
                  <a:pt x="1214314" y="880742"/>
                  <a:pt x="1214314" y="880742"/>
                </a:cubicBezTo>
                <a:cubicBezTo>
                  <a:pt x="1214314" y="880742"/>
                  <a:pt x="1215655" y="881978"/>
                  <a:pt x="1214393" y="883346"/>
                </a:cubicBezTo>
                <a:cubicBezTo>
                  <a:pt x="1215141" y="886569"/>
                  <a:pt x="1213898" y="888589"/>
                  <a:pt x="1211966" y="889339"/>
                </a:cubicBezTo>
                <a:close/>
                <a:moveTo>
                  <a:pt x="1592210" y="708965"/>
                </a:moveTo>
                <a:cubicBezTo>
                  <a:pt x="1591524" y="710696"/>
                  <a:pt x="1587376" y="711053"/>
                  <a:pt x="1585646" y="710366"/>
                </a:cubicBezTo>
                <a:cubicBezTo>
                  <a:pt x="1583916" y="709680"/>
                  <a:pt x="1581828" y="704846"/>
                  <a:pt x="1583201" y="701385"/>
                </a:cubicBezTo>
                <a:cubicBezTo>
                  <a:pt x="1588036" y="699297"/>
                  <a:pt x="1588036" y="699297"/>
                  <a:pt x="1588036" y="699297"/>
                </a:cubicBezTo>
                <a:cubicBezTo>
                  <a:pt x="1591496" y="700670"/>
                  <a:pt x="1593584" y="705504"/>
                  <a:pt x="1592210" y="708965"/>
                </a:cubicBezTo>
                <a:close/>
                <a:moveTo>
                  <a:pt x="1355231" y="822947"/>
                </a:moveTo>
                <a:cubicBezTo>
                  <a:pt x="1352243" y="817613"/>
                  <a:pt x="1354813" y="814828"/>
                  <a:pt x="1351825" y="809494"/>
                </a:cubicBezTo>
                <a:cubicBezTo>
                  <a:pt x="1354394" y="806709"/>
                  <a:pt x="1359812" y="806550"/>
                  <a:pt x="1361237" y="807864"/>
                </a:cubicBezTo>
                <a:cubicBezTo>
                  <a:pt x="1358807" y="813356"/>
                  <a:pt x="1360510" y="820082"/>
                  <a:pt x="1355231" y="822947"/>
                </a:cubicBezTo>
                <a:close/>
                <a:moveTo>
                  <a:pt x="1625728" y="696114"/>
                </a:moveTo>
                <a:cubicBezTo>
                  <a:pt x="1620407" y="696336"/>
                  <a:pt x="1619024" y="695060"/>
                  <a:pt x="1616260" y="692511"/>
                </a:cubicBezTo>
                <a:cubicBezTo>
                  <a:pt x="1609348" y="686135"/>
                  <a:pt x="1615326" y="668559"/>
                  <a:pt x="1630324" y="677262"/>
                </a:cubicBezTo>
                <a:cubicBezTo>
                  <a:pt x="1633296" y="685135"/>
                  <a:pt x="1630843" y="690569"/>
                  <a:pt x="1625728" y="696114"/>
                </a:cubicBezTo>
                <a:close/>
                <a:moveTo>
                  <a:pt x="869274" y="1056499"/>
                </a:moveTo>
                <a:cubicBezTo>
                  <a:pt x="868176" y="1053979"/>
                  <a:pt x="864550" y="1052540"/>
                  <a:pt x="863069" y="1045699"/>
                </a:cubicBezTo>
                <a:cubicBezTo>
                  <a:pt x="863069" y="1045699"/>
                  <a:pt x="863069" y="1045699"/>
                  <a:pt x="870651" y="1042454"/>
                </a:cubicBezTo>
                <a:cubicBezTo>
                  <a:pt x="875374" y="1046413"/>
                  <a:pt x="877954" y="1055775"/>
                  <a:pt x="869274" y="1056499"/>
                </a:cubicBezTo>
                <a:close/>
                <a:moveTo>
                  <a:pt x="1343754" y="832363"/>
                </a:moveTo>
                <a:cubicBezTo>
                  <a:pt x="1342386" y="831101"/>
                  <a:pt x="1342517" y="833704"/>
                  <a:pt x="1339913" y="833782"/>
                </a:cubicBezTo>
                <a:cubicBezTo>
                  <a:pt x="1335807" y="829995"/>
                  <a:pt x="1340885" y="827236"/>
                  <a:pt x="1339253" y="820769"/>
                </a:cubicBezTo>
                <a:cubicBezTo>
                  <a:pt x="1344462" y="820613"/>
                  <a:pt x="1344462" y="820613"/>
                  <a:pt x="1344462" y="820613"/>
                </a:cubicBezTo>
                <a:cubicBezTo>
                  <a:pt x="1344858" y="828420"/>
                  <a:pt x="1340753" y="824634"/>
                  <a:pt x="1343754" y="832363"/>
                </a:cubicBezTo>
                <a:close/>
                <a:moveTo>
                  <a:pt x="1296103" y="855783"/>
                </a:moveTo>
                <a:cubicBezTo>
                  <a:pt x="1294751" y="857249"/>
                  <a:pt x="1289309" y="857657"/>
                  <a:pt x="1286573" y="855133"/>
                </a:cubicBezTo>
                <a:cubicBezTo>
                  <a:pt x="1287909" y="850938"/>
                  <a:pt x="1289245" y="846744"/>
                  <a:pt x="1294686" y="846336"/>
                </a:cubicBezTo>
                <a:cubicBezTo>
                  <a:pt x="1293350" y="850531"/>
                  <a:pt x="1297423" y="848861"/>
                  <a:pt x="1296103" y="855783"/>
                </a:cubicBezTo>
                <a:close/>
                <a:moveTo>
                  <a:pt x="1090051" y="954438"/>
                </a:moveTo>
                <a:cubicBezTo>
                  <a:pt x="1087232" y="954552"/>
                  <a:pt x="1087232" y="954552"/>
                  <a:pt x="1087232" y="954552"/>
                </a:cubicBezTo>
                <a:cubicBezTo>
                  <a:pt x="1087118" y="951734"/>
                  <a:pt x="1087118" y="951734"/>
                  <a:pt x="1087118" y="951734"/>
                </a:cubicBezTo>
                <a:cubicBezTo>
                  <a:pt x="1087118" y="951734"/>
                  <a:pt x="1087118" y="951734"/>
                  <a:pt x="1084300" y="951848"/>
                </a:cubicBezTo>
                <a:cubicBezTo>
                  <a:pt x="1084186" y="949029"/>
                  <a:pt x="1084186" y="949029"/>
                  <a:pt x="1084186" y="949029"/>
                </a:cubicBezTo>
                <a:cubicBezTo>
                  <a:pt x="1087005" y="948915"/>
                  <a:pt x="1087005" y="948915"/>
                  <a:pt x="1086891" y="946097"/>
                </a:cubicBezTo>
                <a:cubicBezTo>
                  <a:pt x="1089709" y="945983"/>
                  <a:pt x="1089709" y="945983"/>
                  <a:pt x="1089709" y="945983"/>
                </a:cubicBezTo>
                <a:cubicBezTo>
                  <a:pt x="1091175" y="947335"/>
                  <a:pt x="1089823" y="948802"/>
                  <a:pt x="1089823" y="948802"/>
                </a:cubicBezTo>
                <a:cubicBezTo>
                  <a:pt x="1089823" y="948802"/>
                  <a:pt x="1091175" y="947335"/>
                  <a:pt x="1092641" y="948688"/>
                </a:cubicBezTo>
                <a:cubicBezTo>
                  <a:pt x="1092755" y="951506"/>
                  <a:pt x="1092755" y="951506"/>
                  <a:pt x="1092755" y="951506"/>
                </a:cubicBezTo>
                <a:cubicBezTo>
                  <a:pt x="1089937" y="951620"/>
                  <a:pt x="1089937" y="951620"/>
                  <a:pt x="1090051" y="954438"/>
                </a:cubicBezTo>
                <a:close/>
                <a:moveTo>
                  <a:pt x="965418" y="1014444"/>
                </a:moveTo>
                <a:cubicBezTo>
                  <a:pt x="960933" y="1010604"/>
                  <a:pt x="962346" y="1007045"/>
                  <a:pt x="967219" y="1004859"/>
                </a:cubicBezTo>
                <a:lnTo>
                  <a:pt x="969721" y="1005851"/>
                </a:lnTo>
                <a:lnTo>
                  <a:pt x="971049" y="1005251"/>
                </a:lnTo>
                <a:lnTo>
                  <a:pt x="970507" y="1006164"/>
                </a:lnTo>
                <a:lnTo>
                  <a:pt x="970680" y="1006232"/>
                </a:lnTo>
                <a:lnTo>
                  <a:pt x="967749" y="1010807"/>
                </a:lnTo>
                <a:lnTo>
                  <a:pt x="966467" y="1012964"/>
                </a:lnTo>
                <a:lnTo>
                  <a:pt x="966474" y="1012797"/>
                </a:lnTo>
                <a:close/>
                <a:moveTo>
                  <a:pt x="1402681" y="807017"/>
                </a:moveTo>
                <a:cubicBezTo>
                  <a:pt x="1402579" y="804481"/>
                  <a:pt x="1401260" y="803264"/>
                  <a:pt x="1401157" y="800727"/>
                </a:cubicBezTo>
                <a:cubicBezTo>
                  <a:pt x="1406230" y="800523"/>
                  <a:pt x="1406230" y="800523"/>
                  <a:pt x="1406230" y="800523"/>
                </a:cubicBezTo>
                <a:cubicBezTo>
                  <a:pt x="1407652" y="804276"/>
                  <a:pt x="1406435" y="805595"/>
                  <a:pt x="1402681" y="807017"/>
                </a:cubicBezTo>
                <a:close/>
                <a:moveTo>
                  <a:pt x="1181625" y="912818"/>
                </a:moveTo>
                <a:cubicBezTo>
                  <a:pt x="1176462" y="913121"/>
                  <a:pt x="1176462" y="913121"/>
                  <a:pt x="1176462" y="913121"/>
                </a:cubicBezTo>
                <a:cubicBezTo>
                  <a:pt x="1175085" y="909318"/>
                  <a:pt x="1178929" y="907799"/>
                  <a:pt x="1180249" y="909015"/>
                </a:cubicBezTo>
                <a:cubicBezTo>
                  <a:pt x="1181568" y="910233"/>
                  <a:pt x="1182887" y="911449"/>
                  <a:pt x="1181625" y="912818"/>
                </a:cubicBezTo>
                <a:close/>
                <a:moveTo>
                  <a:pt x="1382223" y="818899"/>
                </a:moveTo>
                <a:cubicBezTo>
                  <a:pt x="1376883" y="819040"/>
                  <a:pt x="1376883" y="819040"/>
                  <a:pt x="1376883" y="819040"/>
                </a:cubicBezTo>
                <a:cubicBezTo>
                  <a:pt x="1373923" y="813777"/>
                  <a:pt x="1379263" y="813636"/>
                  <a:pt x="1382078" y="816233"/>
                </a:cubicBezTo>
                <a:cubicBezTo>
                  <a:pt x="1382078" y="816233"/>
                  <a:pt x="1383485" y="817531"/>
                  <a:pt x="1382223" y="818899"/>
                </a:cubicBezTo>
                <a:close/>
                <a:moveTo>
                  <a:pt x="814086" y="1089128"/>
                </a:moveTo>
                <a:cubicBezTo>
                  <a:pt x="809735" y="1090903"/>
                  <a:pt x="809687" y="1085071"/>
                  <a:pt x="805336" y="1086847"/>
                </a:cubicBezTo>
                <a:cubicBezTo>
                  <a:pt x="806779" y="1085282"/>
                  <a:pt x="811130" y="1083507"/>
                  <a:pt x="812596" y="1084859"/>
                </a:cubicBezTo>
                <a:cubicBezTo>
                  <a:pt x="814062" y="1086211"/>
                  <a:pt x="814062" y="1086211"/>
                  <a:pt x="814086" y="1089128"/>
                </a:cubicBezTo>
                <a:close/>
                <a:moveTo>
                  <a:pt x="1586044" y="723251"/>
                </a:moveTo>
                <a:cubicBezTo>
                  <a:pt x="1585795" y="720580"/>
                  <a:pt x="1583112" y="720547"/>
                  <a:pt x="1584080" y="716555"/>
                </a:cubicBezTo>
                <a:cubicBezTo>
                  <a:pt x="1586763" y="716589"/>
                  <a:pt x="1587980" y="715269"/>
                  <a:pt x="1589446" y="716622"/>
                </a:cubicBezTo>
                <a:cubicBezTo>
                  <a:pt x="1590913" y="717974"/>
                  <a:pt x="1589695" y="719293"/>
                  <a:pt x="1591161" y="720645"/>
                </a:cubicBezTo>
                <a:cubicBezTo>
                  <a:pt x="1588479" y="720613"/>
                  <a:pt x="1588727" y="723284"/>
                  <a:pt x="1586044" y="723251"/>
                </a:cubicBezTo>
                <a:close/>
                <a:moveTo>
                  <a:pt x="830047" y="1083469"/>
                </a:moveTo>
                <a:cubicBezTo>
                  <a:pt x="825443" y="1079496"/>
                  <a:pt x="826914" y="1075788"/>
                  <a:pt x="832989" y="1076053"/>
                </a:cubicBezTo>
                <a:cubicBezTo>
                  <a:pt x="834033" y="1078613"/>
                  <a:pt x="834342" y="1083028"/>
                  <a:pt x="830047" y="1083469"/>
                </a:cubicBezTo>
                <a:close/>
                <a:moveTo>
                  <a:pt x="1359461" y="835196"/>
                </a:moveTo>
                <a:cubicBezTo>
                  <a:pt x="1358388" y="832710"/>
                  <a:pt x="1355901" y="833784"/>
                  <a:pt x="1355534" y="829518"/>
                </a:cubicBezTo>
                <a:cubicBezTo>
                  <a:pt x="1356240" y="827738"/>
                  <a:pt x="1358727" y="826665"/>
                  <a:pt x="1362992" y="826298"/>
                </a:cubicBezTo>
                <a:cubicBezTo>
                  <a:pt x="1364066" y="828783"/>
                  <a:pt x="1364433" y="833049"/>
                  <a:pt x="1359461" y="835196"/>
                </a:cubicBezTo>
                <a:close/>
                <a:moveTo>
                  <a:pt x="1081037" y="968918"/>
                </a:moveTo>
                <a:cubicBezTo>
                  <a:pt x="1067688" y="966916"/>
                  <a:pt x="1066487" y="970964"/>
                  <a:pt x="1057411" y="978058"/>
                </a:cubicBezTo>
                <a:cubicBezTo>
                  <a:pt x="1059896" y="972617"/>
                  <a:pt x="1059980" y="975273"/>
                  <a:pt x="1057160" y="970093"/>
                </a:cubicBezTo>
                <a:cubicBezTo>
                  <a:pt x="1063150" y="970463"/>
                  <a:pt x="1066041" y="967329"/>
                  <a:pt x="1068760" y="964038"/>
                </a:cubicBezTo>
                <a:lnTo>
                  <a:pt x="1071237" y="962397"/>
                </a:lnTo>
                <a:lnTo>
                  <a:pt x="1064396" y="964453"/>
                </a:lnTo>
                <a:cubicBezTo>
                  <a:pt x="1062691" y="963776"/>
                  <a:pt x="1060985" y="963099"/>
                  <a:pt x="1060678" y="958899"/>
                </a:cubicBezTo>
                <a:cubicBezTo>
                  <a:pt x="1061069" y="952939"/>
                  <a:pt x="1067583" y="951447"/>
                  <a:pt x="1075105" y="952393"/>
                </a:cubicBezTo>
                <a:lnTo>
                  <a:pt x="1072965" y="961253"/>
                </a:lnTo>
                <a:lnTo>
                  <a:pt x="1079334" y="957035"/>
                </a:lnTo>
                <a:cubicBezTo>
                  <a:pt x="1082071" y="959560"/>
                  <a:pt x="1082322" y="967525"/>
                  <a:pt x="1081037" y="968918"/>
                </a:cubicBezTo>
                <a:close/>
                <a:moveTo>
                  <a:pt x="945444" y="1033508"/>
                </a:moveTo>
                <a:cubicBezTo>
                  <a:pt x="944376" y="1031153"/>
                  <a:pt x="945038" y="1029485"/>
                  <a:pt x="945700" y="1027816"/>
                </a:cubicBezTo>
                <a:cubicBezTo>
                  <a:pt x="946362" y="1026148"/>
                  <a:pt x="946362" y="1026148"/>
                  <a:pt x="946362" y="1026148"/>
                </a:cubicBezTo>
                <a:cubicBezTo>
                  <a:pt x="948093" y="1026834"/>
                  <a:pt x="948093" y="1026834"/>
                  <a:pt x="948093" y="1026834"/>
                </a:cubicBezTo>
                <a:cubicBezTo>
                  <a:pt x="949823" y="1027521"/>
                  <a:pt x="949823" y="1027521"/>
                  <a:pt x="951553" y="1028208"/>
                </a:cubicBezTo>
                <a:cubicBezTo>
                  <a:pt x="950891" y="1029876"/>
                  <a:pt x="949567" y="1033213"/>
                  <a:pt x="945444" y="1033508"/>
                </a:cubicBezTo>
                <a:close/>
                <a:moveTo>
                  <a:pt x="1394502" y="819978"/>
                </a:moveTo>
                <a:cubicBezTo>
                  <a:pt x="1392884" y="821037"/>
                  <a:pt x="1390919" y="821778"/>
                  <a:pt x="1387571" y="821241"/>
                </a:cubicBezTo>
                <a:cubicBezTo>
                  <a:pt x="1387458" y="818585"/>
                  <a:pt x="1384688" y="816030"/>
                  <a:pt x="1383304" y="814753"/>
                </a:cubicBezTo>
                <a:cubicBezTo>
                  <a:pt x="1379150" y="810921"/>
                  <a:pt x="1375109" y="809746"/>
                  <a:pt x="1368523" y="811329"/>
                </a:cubicBezTo>
                <a:cubicBezTo>
                  <a:pt x="1365190" y="795494"/>
                  <a:pt x="1347528" y="786859"/>
                  <a:pt x="1350780" y="769441"/>
                </a:cubicBezTo>
                <a:cubicBezTo>
                  <a:pt x="1361068" y="761065"/>
                  <a:pt x="1368104" y="770108"/>
                  <a:pt x="1376187" y="772459"/>
                </a:cubicBezTo>
                <a:cubicBezTo>
                  <a:pt x="1385316" y="768118"/>
                  <a:pt x="1387522" y="757392"/>
                  <a:pt x="1396538" y="750395"/>
                </a:cubicBezTo>
                <a:cubicBezTo>
                  <a:pt x="1403236" y="751469"/>
                  <a:pt x="1407390" y="755301"/>
                  <a:pt x="1412815" y="757753"/>
                </a:cubicBezTo>
                <a:cubicBezTo>
                  <a:pt x="1413041" y="763066"/>
                  <a:pt x="1417420" y="772209"/>
                  <a:pt x="1414876" y="774967"/>
                </a:cubicBezTo>
                <a:cubicBezTo>
                  <a:pt x="1409901" y="783139"/>
                  <a:pt x="1387941" y="798613"/>
                  <a:pt x="1399356" y="816799"/>
                </a:cubicBezTo>
                <a:cubicBezTo>
                  <a:pt x="1397392" y="817540"/>
                  <a:pt x="1396120" y="818918"/>
                  <a:pt x="1394502" y="819978"/>
                </a:cubicBezTo>
                <a:close/>
                <a:moveTo>
                  <a:pt x="566423" y="1215712"/>
                </a:moveTo>
                <a:cubicBezTo>
                  <a:pt x="563907" y="1216859"/>
                  <a:pt x="562127" y="1216153"/>
                  <a:pt x="560348" y="1215447"/>
                </a:cubicBezTo>
                <a:cubicBezTo>
                  <a:pt x="557523" y="1212181"/>
                  <a:pt x="560039" y="1211033"/>
                  <a:pt x="563290" y="1208032"/>
                </a:cubicBezTo>
                <a:cubicBezTo>
                  <a:pt x="563290" y="1208032"/>
                  <a:pt x="563290" y="1208032"/>
                  <a:pt x="566423" y="1215712"/>
                </a:cubicBezTo>
                <a:close/>
                <a:moveTo>
                  <a:pt x="639417" y="1181017"/>
                </a:moveTo>
                <a:cubicBezTo>
                  <a:pt x="639417" y="1181017"/>
                  <a:pt x="639417" y="1181017"/>
                  <a:pt x="632760" y="1182380"/>
                </a:cubicBezTo>
                <a:cubicBezTo>
                  <a:pt x="629237" y="1180982"/>
                  <a:pt x="626700" y="1171964"/>
                  <a:pt x="635119" y="1171299"/>
                </a:cubicBezTo>
                <a:cubicBezTo>
                  <a:pt x="639029" y="1176856"/>
                  <a:pt x="639716" y="1175126"/>
                  <a:pt x="639417" y="1181017"/>
                </a:cubicBezTo>
                <a:close/>
                <a:moveTo>
                  <a:pt x="847705" y="1084848"/>
                </a:moveTo>
                <a:cubicBezTo>
                  <a:pt x="843101" y="1080875"/>
                  <a:pt x="844572" y="1077168"/>
                  <a:pt x="850647" y="1077433"/>
                </a:cubicBezTo>
                <a:cubicBezTo>
                  <a:pt x="853471" y="1080699"/>
                  <a:pt x="850220" y="1083701"/>
                  <a:pt x="847705" y="1084848"/>
                </a:cubicBezTo>
                <a:close/>
                <a:moveTo>
                  <a:pt x="1404366" y="821958"/>
                </a:moveTo>
                <a:cubicBezTo>
                  <a:pt x="1401696" y="822028"/>
                  <a:pt x="1399027" y="822099"/>
                  <a:pt x="1397619" y="820801"/>
                </a:cubicBezTo>
                <a:cubicBezTo>
                  <a:pt x="1396066" y="816836"/>
                  <a:pt x="1401551" y="819362"/>
                  <a:pt x="1404221" y="819292"/>
                </a:cubicBezTo>
                <a:cubicBezTo>
                  <a:pt x="1404366" y="821958"/>
                  <a:pt x="1404366" y="821958"/>
                  <a:pt x="1404366" y="821958"/>
                </a:cubicBezTo>
                <a:close/>
                <a:moveTo>
                  <a:pt x="1026336" y="1003510"/>
                </a:moveTo>
                <a:cubicBezTo>
                  <a:pt x="1018344" y="1006683"/>
                  <a:pt x="1014294" y="1005583"/>
                  <a:pt x="1010189" y="1001796"/>
                </a:cubicBezTo>
                <a:cubicBezTo>
                  <a:pt x="1007452" y="999272"/>
                  <a:pt x="1006084" y="998010"/>
                  <a:pt x="1005974" y="992637"/>
                </a:cubicBezTo>
                <a:cubicBezTo>
                  <a:pt x="1011284" y="989626"/>
                  <a:pt x="1016648" y="989302"/>
                  <a:pt x="1020753" y="993089"/>
                </a:cubicBezTo>
                <a:cubicBezTo>
                  <a:pt x="1023490" y="995613"/>
                  <a:pt x="1024913" y="999562"/>
                  <a:pt x="1026336" y="1003510"/>
                </a:cubicBezTo>
                <a:close/>
                <a:moveTo>
                  <a:pt x="1051681" y="991738"/>
                </a:moveTo>
                <a:cubicBezTo>
                  <a:pt x="1049264" y="992782"/>
                  <a:pt x="1049264" y="992782"/>
                  <a:pt x="1049264" y="992782"/>
                </a:cubicBezTo>
                <a:cubicBezTo>
                  <a:pt x="1049264" y="992782"/>
                  <a:pt x="1049264" y="992782"/>
                  <a:pt x="1047533" y="992095"/>
                </a:cubicBezTo>
                <a:cubicBezTo>
                  <a:pt x="1046489" y="989678"/>
                  <a:pt x="1046489" y="989678"/>
                  <a:pt x="1046489" y="989678"/>
                </a:cubicBezTo>
                <a:cubicBezTo>
                  <a:pt x="1046489" y="989678"/>
                  <a:pt x="1047176" y="987948"/>
                  <a:pt x="1047176" y="987948"/>
                </a:cubicBezTo>
                <a:cubicBezTo>
                  <a:pt x="1049593" y="986904"/>
                  <a:pt x="1049593" y="986904"/>
                  <a:pt x="1049593" y="986904"/>
                </a:cubicBezTo>
                <a:cubicBezTo>
                  <a:pt x="1049593" y="986904"/>
                  <a:pt x="1049593" y="986904"/>
                  <a:pt x="1051323" y="987591"/>
                </a:cubicBezTo>
                <a:cubicBezTo>
                  <a:pt x="1052367" y="990008"/>
                  <a:pt x="1052367" y="990008"/>
                  <a:pt x="1052367" y="990008"/>
                </a:cubicBezTo>
                <a:cubicBezTo>
                  <a:pt x="1052367" y="990008"/>
                  <a:pt x="1051681" y="991738"/>
                  <a:pt x="1051681" y="991738"/>
                </a:cubicBezTo>
                <a:close/>
                <a:moveTo>
                  <a:pt x="911092" y="1058788"/>
                </a:moveTo>
                <a:cubicBezTo>
                  <a:pt x="900327" y="1060525"/>
                  <a:pt x="890248" y="1060531"/>
                  <a:pt x="881542" y="1057076"/>
                </a:cubicBezTo>
                <a:cubicBezTo>
                  <a:pt x="879801" y="1056385"/>
                  <a:pt x="878060" y="1055694"/>
                  <a:pt x="876319" y="1055003"/>
                </a:cubicBezTo>
                <a:cubicBezTo>
                  <a:pt x="874161" y="1040127"/>
                  <a:pt x="877913" y="1025593"/>
                  <a:pt x="886251" y="1024897"/>
                </a:cubicBezTo>
                <a:cubicBezTo>
                  <a:pt x="890420" y="1024548"/>
                  <a:pt x="892161" y="1025239"/>
                  <a:pt x="893902" y="1025930"/>
                </a:cubicBezTo>
                <a:cubicBezTo>
                  <a:pt x="906090" y="1030767"/>
                  <a:pt x="908616" y="1049794"/>
                  <a:pt x="911092" y="1058788"/>
                </a:cubicBezTo>
                <a:close/>
                <a:moveTo>
                  <a:pt x="1168466" y="936499"/>
                </a:moveTo>
                <a:cubicBezTo>
                  <a:pt x="1161719" y="935341"/>
                  <a:pt x="1161719" y="935341"/>
                  <a:pt x="1161719" y="935341"/>
                </a:cubicBezTo>
                <a:cubicBezTo>
                  <a:pt x="1161574" y="932675"/>
                  <a:pt x="1161429" y="930008"/>
                  <a:pt x="1164098" y="929938"/>
                </a:cubicBezTo>
                <a:cubicBezTo>
                  <a:pt x="1165506" y="931236"/>
                  <a:pt x="1166913" y="932534"/>
                  <a:pt x="1168466" y="936499"/>
                </a:cubicBezTo>
                <a:close/>
                <a:moveTo>
                  <a:pt x="1227393" y="908651"/>
                </a:moveTo>
                <a:cubicBezTo>
                  <a:pt x="1226000" y="907366"/>
                  <a:pt x="1226000" y="907366"/>
                  <a:pt x="1223309" y="907489"/>
                </a:cubicBezTo>
                <a:cubicBezTo>
                  <a:pt x="1221916" y="906204"/>
                  <a:pt x="1217643" y="899658"/>
                  <a:pt x="1221727" y="900820"/>
                </a:cubicBezTo>
                <a:cubicBezTo>
                  <a:pt x="1223120" y="902105"/>
                  <a:pt x="1224323" y="898005"/>
                  <a:pt x="1228407" y="899167"/>
                </a:cubicBezTo>
                <a:cubicBezTo>
                  <a:pt x="1229800" y="900452"/>
                  <a:pt x="1231382" y="907121"/>
                  <a:pt x="1227393" y="908651"/>
                </a:cubicBezTo>
                <a:close/>
                <a:moveTo>
                  <a:pt x="1113831" y="964374"/>
                </a:moveTo>
                <a:lnTo>
                  <a:pt x="1112568" y="961087"/>
                </a:lnTo>
                <a:lnTo>
                  <a:pt x="1109680" y="961251"/>
                </a:lnTo>
                <a:cubicBezTo>
                  <a:pt x="1108678" y="961308"/>
                  <a:pt x="1108678" y="961308"/>
                  <a:pt x="1108678" y="961308"/>
                </a:cubicBezTo>
                <a:cubicBezTo>
                  <a:pt x="1107182" y="954693"/>
                  <a:pt x="1111160" y="953126"/>
                  <a:pt x="1112401" y="949035"/>
                </a:cubicBezTo>
                <a:cubicBezTo>
                  <a:pt x="1109728" y="949188"/>
                  <a:pt x="1107055" y="949340"/>
                  <a:pt x="1105686" y="948078"/>
                </a:cubicBezTo>
                <a:cubicBezTo>
                  <a:pt x="1104190" y="941463"/>
                  <a:pt x="1107142" y="938949"/>
                  <a:pt x="1110940" y="936890"/>
                </a:cubicBezTo>
                <a:lnTo>
                  <a:pt x="1115950" y="932790"/>
                </a:lnTo>
                <a:lnTo>
                  <a:pt x="1116320" y="929963"/>
                </a:lnTo>
                <a:cubicBezTo>
                  <a:pt x="1117538" y="927239"/>
                  <a:pt x="1119456" y="925160"/>
                  <a:pt x="1122013" y="922388"/>
                </a:cubicBezTo>
                <a:lnTo>
                  <a:pt x="1121054" y="928612"/>
                </a:lnTo>
                <a:lnTo>
                  <a:pt x="1121278" y="928429"/>
                </a:lnTo>
                <a:lnTo>
                  <a:pt x="1121294" y="929128"/>
                </a:lnTo>
                <a:lnTo>
                  <a:pt x="1128686" y="929184"/>
                </a:lnTo>
                <a:cubicBezTo>
                  <a:pt x="1130724" y="929780"/>
                  <a:pt x="1132442" y="930724"/>
                  <a:pt x="1134480" y="931321"/>
                </a:cubicBezTo>
                <a:cubicBezTo>
                  <a:pt x="1135878" y="932611"/>
                  <a:pt x="1134840" y="939349"/>
                  <a:pt x="1136238" y="940639"/>
                </a:cubicBezTo>
                <a:cubicBezTo>
                  <a:pt x="1137636" y="941929"/>
                  <a:pt x="1137636" y="941929"/>
                  <a:pt x="1137636" y="941929"/>
                </a:cubicBezTo>
                <a:cubicBezTo>
                  <a:pt x="1136997" y="942622"/>
                  <a:pt x="1133041" y="944105"/>
                  <a:pt x="1128372" y="944608"/>
                </a:cubicBezTo>
                <a:lnTo>
                  <a:pt x="1119700" y="942561"/>
                </a:lnTo>
                <a:lnTo>
                  <a:pt x="1113769" y="950298"/>
                </a:lnTo>
                <a:cubicBezTo>
                  <a:pt x="1116442" y="950146"/>
                  <a:pt x="1115138" y="951560"/>
                  <a:pt x="1117810" y="951408"/>
                </a:cubicBezTo>
                <a:lnTo>
                  <a:pt x="1117297" y="955761"/>
                </a:lnTo>
                <a:lnTo>
                  <a:pt x="1118898" y="956024"/>
                </a:lnTo>
                <a:lnTo>
                  <a:pt x="1116873" y="959362"/>
                </a:lnTo>
                <a:lnTo>
                  <a:pt x="1116697" y="960852"/>
                </a:lnTo>
                <a:lnTo>
                  <a:pt x="1115942" y="960895"/>
                </a:lnTo>
                <a:close/>
                <a:moveTo>
                  <a:pt x="1497907" y="781972"/>
                </a:moveTo>
                <a:cubicBezTo>
                  <a:pt x="1497798" y="779266"/>
                  <a:pt x="1495092" y="779375"/>
                  <a:pt x="1496281" y="775262"/>
                </a:cubicBezTo>
                <a:cubicBezTo>
                  <a:pt x="1497579" y="773855"/>
                  <a:pt x="1500285" y="773745"/>
                  <a:pt x="1504398" y="774935"/>
                </a:cubicBezTo>
                <a:cubicBezTo>
                  <a:pt x="1504507" y="777640"/>
                  <a:pt x="1503319" y="781753"/>
                  <a:pt x="1497907" y="781972"/>
                </a:cubicBezTo>
                <a:close/>
                <a:moveTo>
                  <a:pt x="1076328" y="982701"/>
                </a:moveTo>
                <a:cubicBezTo>
                  <a:pt x="1075525" y="983914"/>
                  <a:pt x="1074551" y="984970"/>
                  <a:pt x="1072534" y="984411"/>
                </a:cubicBezTo>
                <a:cubicBezTo>
                  <a:pt x="1068429" y="980625"/>
                  <a:pt x="1073692" y="977664"/>
                  <a:pt x="1072253" y="973732"/>
                </a:cubicBezTo>
                <a:cubicBezTo>
                  <a:pt x="1074920" y="973587"/>
                  <a:pt x="1074920" y="973587"/>
                  <a:pt x="1076289" y="974850"/>
                </a:cubicBezTo>
                <a:cubicBezTo>
                  <a:pt x="1077657" y="976112"/>
                  <a:pt x="1079025" y="977374"/>
                  <a:pt x="1079096" y="980044"/>
                </a:cubicBezTo>
                <a:cubicBezTo>
                  <a:pt x="1077762" y="980116"/>
                  <a:pt x="1077130" y="981488"/>
                  <a:pt x="1076328" y="982701"/>
                </a:cubicBezTo>
                <a:close/>
                <a:moveTo>
                  <a:pt x="1011750" y="1013440"/>
                </a:moveTo>
                <a:cubicBezTo>
                  <a:pt x="1004074" y="1013523"/>
                  <a:pt x="1004074" y="1013523"/>
                  <a:pt x="1004074" y="1013523"/>
                </a:cubicBezTo>
                <a:cubicBezTo>
                  <a:pt x="1001159" y="1008446"/>
                  <a:pt x="1008656" y="1005810"/>
                  <a:pt x="1011393" y="1008335"/>
                </a:cubicBezTo>
                <a:cubicBezTo>
                  <a:pt x="1011393" y="1008335"/>
                  <a:pt x="1012761" y="1009597"/>
                  <a:pt x="1011571" y="1010887"/>
                </a:cubicBezTo>
                <a:cubicBezTo>
                  <a:pt x="1011571" y="1010887"/>
                  <a:pt x="1010381" y="1012177"/>
                  <a:pt x="1011750" y="1013440"/>
                </a:cubicBezTo>
                <a:close/>
                <a:moveTo>
                  <a:pt x="1385008" y="838474"/>
                </a:moveTo>
                <a:cubicBezTo>
                  <a:pt x="1381410" y="841668"/>
                  <a:pt x="1376757" y="843888"/>
                  <a:pt x="1370697" y="844811"/>
                </a:cubicBezTo>
                <a:cubicBezTo>
                  <a:pt x="1370478" y="839399"/>
                  <a:pt x="1373074" y="836584"/>
                  <a:pt x="1372747" y="828467"/>
                </a:cubicBezTo>
                <a:cubicBezTo>
                  <a:pt x="1375234" y="822946"/>
                  <a:pt x="1386057" y="822509"/>
                  <a:pt x="1392985" y="826295"/>
                </a:cubicBezTo>
                <a:cubicBezTo>
                  <a:pt x="1391147" y="831112"/>
                  <a:pt x="1388605" y="835280"/>
                  <a:pt x="1385008" y="838474"/>
                </a:cubicBezTo>
                <a:close/>
                <a:moveTo>
                  <a:pt x="807317" y="1114791"/>
                </a:moveTo>
                <a:cubicBezTo>
                  <a:pt x="801977" y="1112672"/>
                  <a:pt x="805876" y="1108039"/>
                  <a:pt x="809068" y="1105185"/>
                </a:cubicBezTo>
                <a:cubicBezTo>
                  <a:pt x="808362" y="1106965"/>
                  <a:pt x="812289" y="1112644"/>
                  <a:pt x="807317" y="1114791"/>
                </a:cubicBezTo>
                <a:close/>
                <a:moveTo>
                  <a:pt x="1059639" y="995310"/>
                </a:moveTo>
                <a:cubicBezTo>
                  <a:pt x="1060811" y="991181"/>
                  <a:pt x="1055240" y="988647"/>
                  <a:pt x="1059261" y="987146"/>
                </a:cubicBezTo>
                <a:cubicBezTo>
                  <a:pt x="1059261" y="987146"/>
                  <a:pt x="1059261" y="987146"/>
                  <a:pt x="1060685" y="988460"/>
                </a:cubicBezTo>
                <a:cubicBezTo>
                  <a:pt x="1060685" y="988460"/>
                  <a:pt x="1062109" y="989773"/>
                  <a:pt x="1063408" y="988366"/>
                </a:cubicBezTo>
                <a:cubicBezTo>
                  <a:pt x="1064832" y="989680"/>
                  <a:pt x="1066130" y="988272"/>
                  <a:pt x="1067554" y="989586"/>
                </a:cubicBezTo>
                <a:cubicBezTo>
                  <a:pt x="1067806" y="995028"/>
                  <a:pt x="1063786" y="996530"/>
                  <a:pt x="1059639" y="995310"/>
                </a:cubicBezTo>
                <a:close/>
                <a:moveTo>
                  <a:pt x="1094316" y="979479"/>
                </a:moveTo>
                <a:cubicBezTo>
                  <a:pt x="1093032" y="980872"/>
                  <a:pt x="1085073" y="981264"/>
                  <a:pt x="1082336" y="978739"/>
                </a:cubicBezTo>
                <a:cubicBezTo>
                  <a:pt x="1082001" y="968119"/>
                  <a:pt x="1095267" y="967466"/>
                  <a:pt x="1093563" y="955584"/>
                </a:cubicBezTo>
                <a:cubicBezTo>
                  <a:pt x="1098953" y="957978"/>
                  <a:pt x="1096300" y="958108"/>
                  <a:pt x="1101523" y="955192"/>
                </a:cubicBezTo>
                <a:cubicBezTo>
                  <a:pt x="1095183" y="964811"/>
                  <a:pt x="1091245" y="966335"/>
                  <a:pt x="1094316" y="979479"/>
                </a:cubicBezTo>
                <a:close/>
                <a:moveTo>
                  <a:pt x="1001301" y="1025015"/>
                </a:moveTo>
                <a:cubicBezTo>
                  <a:pt x="1001301" y="1025015"/>
                  <a:pt x="1001301" y="1025015"/>
                  <a:pt x="997459" y="1026355"/>
                </a:cubicBezTo>
                <a:cubicBezTo>
                  <a:pt x="997269" y="1023738"/>
                  <a:pt x="995480" y="1017204"/>
                  <a:pt x="1000920" y="1019780"/>
                </a:cubicBezTo>
                <a:cubicBezTo>
                  <a:pt x="1000920" y="1019780"/>
                  <a:pt x="1001110" y="1022397"/>
                  <a:pt x="1001301" y="1025015"/>
                </a:cubicBezTo>
                <a:close/>
                <a:moveTo>
                  <a:pt x="1105250" y="976647"/>
                </a:moveTo>
                <a:lnTo>
                  <a:pt x="1102752" y="975547"/>
                </a:lnTo>
                <a:lnTo>
                  <a:pt x="1096463" y="980434"/>
                </a:lnTo>
                <a:cubicBezTo>
                  <a:pt x="1095673" y="977172"/>
                  <a:pt x="1096935" y="975804"/>
                  <a:pt x="1098881" y="975067"/>
                </a:cubicBezTo>
                <a:lnTo>
                  <a:pt x="1100674" y="974632"/>
                </a:lnTo>
                <a:lnTo>
                  <a:pt x="1099847" y="974268"/>
                </a:lnTo>
                <a:cubicBezTo>
                  <a:pt x="1098478" y="973006"/>
                  <a:pt x="1098478" y="973006"/>
                  <a:pt x="1098408" y="970336"/>
                </a:cubicBezTo>
                <a:cubicBezTo>
                  <a:pt x="1102443" y="971453"/>
                  <a:pt x="1104970" y="965968"/>
                  <a:pt x="1109075" y="969755"/>
                </a:cubicBezTo>
                <a:cubicBezTo>
                  <a:pt x="1110513" y="973687"/>
                  <a:pt x="1105180" y="973978"/>
                  <a:pt x="1105250" y="976647"/>
                </a:cubicBezTo>
                <a:close/>
                <a:moveTo>
                  <a:pt x="1287494" y="891025"/>
                </a:moveTo>
                <a:lnTo>
                  <a:pt x="1279639" y="892313"/>
                </a:lnTo>
                <a:lnTo>
                  <a:pt x="1279578" y="892765"/>
                </a:lnTo>
                <a:lnTo>
                  <a:pt x="1279304" y="892369"/>
                </a:lnTo>
                <a:lnTo>
                  <a:pt x="1277789" y="892617"/>
                </a:lnTo>
                <a:lnTo>
                  <a:pt x="1278875" y="891748"/>
                </a:lnTo>
                <a:lnTo>
                  <a:pt x="1275897" y="887442"/>
                </a:lnTo>
                <a:cubicBezTo>
                  <a:pt x="1280559" y="885430"/>
                  <a:pt x="1280559" y="885430"/>
                  <a:pt x="1280559" y="885430"/>
                </a:cubicBezTo>
                <a:lnTo>
                  <a:pt x="1279815" y="890995"/>
                </a:lnTo>
                <a:lnTo>
                  <a:pt x="1287868" y="884548"/>
                </a:lnTo>
                <a:cubicBezTo>
                  <a:pt x="1291428" y="887832"/>
                  <a:pt x="1290239" y="889836"/>
                  <a:pt x="1287494" y="891025"/>
                </a:cubicBezTo>
                <a:close/>
                <a:moveTo>
                  <a:pt x="1323934" y="873857"/>
                </a:moveTo>
                <a:cubicBezTo>
                  <a:pt x="1321251" y="873823"/>
                  <a:pt x="1320034" y="875143"/>
                  <a:pt x="1318567" y="873791"/>
                </a:cubicBezTo>
                <a:cubicBezTo>
                  <a:pt x="1317101" y="872438"/>
                  <a:pt x="1316852" y="869767"/>
                  <a:pt x="1318069" y="868447"/>
                </a:cubicBezTo>
                <a:cubicBezTo>
                  <a:pt x="1323436" y="868513"/>
                  <a:pt x="1323436" y="868513"/>
                  <a:pt x="1323436" y="868513"/>
                </a:cubicBezTo>
                <a:cubicBezTo>
                  <a:pt x="1323934" y="873857"/>
                  <a:pt x="1323934" y="873857"/>
                  <a:pt x="1323934" y="873857"/>
                </a:cubicBezTo>
                <a:close/>
                <a:moveTo>
                  <a:pt x="1077907" y="992563"/>
                </a:moveTo>
                <a:cubicBezTo>
                  <a:pt x="1077907" y="992563"/>
                  <a:pt x="1077907" y="992563"/>
                  <a:pt x="1075088" y="992676"/>
                </a:cubicBezTo>
                <a:cubicBezTo>
                  <a:pt x="1073623" y="991324"/>
                  <a:pt x="1074975" y="989858"/>
                  <a:pt x="1074975" y="989858"/>
                </a:cubicBezTo>
                <a:cubicBezTo>
                  <a:pt x="1074975" y="989858"/>
                  <a:pt x="1073623" y="991324"/>
                  <a:pt x="1072156" y="989972"/>
                </a:cubicBezTo>
                <a:cubicBezTo>
                  <a:pt x="1072156" y="989972"/>
                  <a:pt x="1072156" y="989972"/>
                  <a:pt x="1072043" y="987153"/>
                </a:cubicBezTo>
                <a:cubicBezTo>
                  <a:pt x="1074861" y="987040"/>
                  <a:pt x="1074861" y="987040"/>
                  <a:pt x="1074747" y="984221"/>
                </a:cubicBezTo>
                <a:cubicBezTo>
                  <a:pt x="1074747" y="984221"/>
                  <a:pt x="1074747" y="984221"/>
                  <a:pt x="1077565" y="984108"/>
                </a:cubicBezTo>
                <a:cubicBezTo>
                  <a:pt x="1077679" y="986926"/>
                  <a:pt x="1077679" y="986926"/>
                  <a:pt x="1077679" y="986926"/>
                </a:cubicBezTo>
                <a:cubicBezTo>
                  <a:pt x="1077679" y="986926"/>
                  <a:pt x="1077679" y="986926"/>
                  <a:pt x="1080498" y="986812"/>
                </a:cubicBezTo>
                <a:cubicBezTo>
                  <a:pt x="1080498" y="986812"/>
                  <a:pt x="1080498" y="986812"/>
                  <a:pt x="1080611" y="989630"/>
                </a:cubicBezTo>
                <a:cubicBezTo>
                  <a:pt x="1077793" y="989744"/>
                  <a:pt x="1077793" y="989744"/>
                  <a:pt x="1077907" y="992563"/>
                </a:cubicBezTo>
                <a:close/>
                <a:moveTo>
                  <a:pt x="454862" y="1289123"/>
                </a:moveTo>
                <a:cubicBezTo>
                  <a:pt x="452156" y="1289233"/>
                  <a:pt x="452156" y="1289233"/>
                  <a:pt x="450748" y="1287934"/>
                </a:cubicBezTo>
                <a:cubicBezTo>
                  <a:pt x="450748" y="1287934"/>
                  <a:pt x="449341" y="1286636"/>
                  <a:pt x="449341" y="1286636"/>
                </a:cubicBezTo>
                <a:cubicBezTo>
                  <a:pt x="449341" y="1286636"/>
                  <a:pt x="449341" y="1286636"/>
                  <a:pt x="446635" y="1286745"/>
                </a:cubicBezTo>
                <a:cubicBezTo>
                  <a:pt x="447824" y="1282632"/>
                  <a:pt x="450530" y="1282523"/>
                  <a:pt x="455942" y="1282305"/>
                </a:cubicBezTo>
                <a:cubicBezTo>
                  <a:pt x="457458" y="1286308"/>
                  <a:pt x="454753" y="1286418"/>
                  <a:pt x="454862" y="1289123"/>
                </a:cubicBezTo>
                <a:close/>
                <a:moveTo>
                  <a:pt x="866718" y="1093729"/>
                </a:moveTo>
                <a:cubicBezTo>
                  <a:pt x="863963" y="1090576"/>
                  <a:pt x="865376" y="1087016"/>
                  <a:pt x="870249" y="1084830"/>
                </a:cubicBezTo>
                <a:cubicBezTo>
                  <a:pt x="875440" y="1086890"/>
                  <a:pt x="875052" y="1092916"/>
                  <a:pt x="866718" y="1093729"/>
                </a:cubicBezTo>
                <a:close/>
                <a:moveTo>
                  <a:pt x="746229" y="1151493"/>
                </a:moveTo>
                <a:cubicBezTo>
                  <a:pt x="742670" y="1150080"/>
                  <a:pt x="739110" y="1148668"/>
                  <a:pt x="738654" y="1144624"/>
                </a:cubicBezTo>
                <a:cubicBezTo>
                  <a:pt x="741096" y="1143663"/>
                  <a:pt x="743538" y="1142700"/>
                  <a:pt x="745318" y="1143406"/>
                </a:cubicBezTo>
                <a:cubicBezTo>
                  <a:pt x="747098" y="1144112"/>
                  <a:pt x="747553" y="1148156"/>
                  <a:pt x="746229" y="1151493"/>
                </a:cubicBezTo>
                <a:close/>
                <a:moveTo>
                  <a:pt x="1574670" y="759705"/>
                </a:moveTo>
                <a:cubicBezTo>
                  <a:pt x="1573330" y="758468"/>
                  <a:pt x="1573330" y="758468"/>
                  <a:pt x="1573330" y="758468"/>
                </a:cubicBezTo>
                <a:cubicBezTo>
                  <a:pt x="1571989" y="757232"/>
                  <a:pt x="1572236" y="762343"/>
                  <a:pt x="1568338" y="761190"/>
                </a:cubicBezTo>
                <a:cubicBezTo>
                  <a:pt x="1568215" y="758634"/>
                  <a:pt x="1562853" y="753689"/>
                  <a:pt x="1566628" y="752286"/>
                </a:cubicBezTo>
                <a:cubicBezTo>
                  <a:pt x="1567968" y="753523"/>
                  <a:pt x="1571866" y="754676"/>
                  <a:pt x="1574547" y="757149"/>
                </a:cubicBezTo>
                <a:cubicBezTo>
                  <a:pt x="1574547" y="757149"/>
                  <a:pt x="1575887" y="758385"/>
                  <a:pt x="1574670" y="759705"/>
                </a:cubicBezTo>
                <a:close/>
                <a:moveTo>
                  <a:pt x="1141945" y="969076"/>
                </a:moveTo>
                <a:lnTo>
                  <a:pt x="1142092" y="969002"/>
                </a:lnTo>
                <a:lnTo>
                  <a:pt x="1141854" y="968969"/>
                </a:lnTo>
                <a:close/>
                <a:moveTo>
                  <a:pt x="1264752" y="911201"/>
                </a:moveTo>
                <a:cubicBezTo>
                  <a:pt x="1259819" y="913250"/>
                  <a:pt x="1259819" y="913250"/>
                  <a:pt x="1259819" y="913250"/>
                </a:cubicBezTo>
                <a:cubicBezTo>
                  <a:pt x="1255166" y="909401"/>
                  <a:pt x="1260099" y="907352"/>
                  <a:pt x="1263658" y="908765"/>
                </a:cubicBezTo>
                <a:cubicBezTo>
                  <a:pt x="1263658" y="908765"/>
                  <a:pt x="1265438" y="909471"/>
                  <a:pt x="1264752" y="911201"/>
                </a:cubicBezTo>
                <a:close/>
                <a:moveTo>
                  <a:pt x="1047101" y="1015123"/>
                </a:moveTo>
                <a:cubicBezTo>
                  <a:pt x="1047101" y="1015123"/>
                  <a:pt x="1047101" y="1015123"/>
                  <a:pt x="1045703" y="1013833"/>
                </a:cubicBezTo>
                <a:cubicBezTo>
                  <a:pt x="1044304" y="1012543"/>
                  <a:pt x="1037672" y="1014122"/>
                  <a:pt x="1036273" y="1012832"/>
                </a:cubicBezTo>
                <a:cubicBezTo>
                  <a:pt x="1034755" y="1008866"/>
                  <a:pt x="1031958" y="1006286"/>
                  <a:pt x="1032997" y="999548"/>
                </a:cubicBezTo>
                <a:cubicBezTo>
                  <a:pt x="1030320" y="999644"/>
                  <a:pt x="1030440" y="1002320"/>
                  <a:pt x="1026364" y="1001126"/>
                </a:cubicBezTo>
                <a:cubicBezTo>
                  <a:pt x="1031478" y="995582"/>
                  <a:pt x="1034036" y="992809"/>
                  <a:pt x="1044744" y="992424"/>
                </a:cubicBezTo>
                <a:cubicBezTo>
                  <a:pt x="1048240" y="995649"/>
                  <a:pt x="1049149" y="1000977"/>
                  <a:pt x="1049024" y="1005672"/>
                </a:cubicBezTo>
                <a:lnTo>
                  <a:pt x="1048807" y="1006739"/>
                </a:lnTo>
                <a:lnTo>
                  <a:pt x="1050582" y="1009599"/>
                </a:lnTo>
                <a:lnTo>
                  <a:pt x="1052051" y="1009415"/>
                </a:lnTo>
                <a:lnTo>
                  <a:pt x="1047721" y="1012079"/>
                </a:lnTo>
                <a:close/>
                <a:moveTo>
                  <a:pt x="1000877" y="1037235"/>
                </a:moveTo>
                <a:cubicBezTo>
                  <a:pt x="998409" y="1038340"/>
                  <a:pt x="998409" y="1038340"/>
                  <a:pt x="996656" y="1037645"/>
                </a:cubicBezTo>
                <a:cubicBezTo>
                  <a:pt x="996656" y="1037645"/>
                  <a:pt x="994904" y="1036949"/>
                  <a:pt x="994904" y="1036949"/>
                </a:cubicBezTo>
                <a:cubicBezTo>
                  <a:pt x="993151" y="1036253"/>
                  <a:pt x="993151" y="1036253"/>
                  <a:pt x="991398" y="1035558"/>
                </a:cubicBezTo>
                <a:cubicBezTo>
                  <a:pt x="989645" y="1034862"/>
                  <a:pt x="987892" y="1034167"/>
                  <a:pt x="984710" y="1037073"/>
                </a:cubicBezTo>
                <a:cubicBezTo>
                  <a:pt x="984710" y="1037073"/>
                  <a:pt x="984710" y="1037073"/>
                  <a:pt x="982634" y="1032080"/>
                </a:cubicBezTo>
                <a:cubicBezTo>
                  <a:pt x="990751" y="1026963"/>
                  <a:pt x="995295" y="1030851"/>
                  <a:pt x="1000230" y="1028640"/>
                </a:cubicBezTo>
                <a:cubicBezTo>
                  <a:pt x="1004774" y="1032528"/>
                  <a:pt x="999839" y="1034739"/>
                  <a:pt x="1000877" y="1037235"/>
                </a:cubicBezTo>
                <a:close/>
                <a:moveTo>
                  <a:pt x="930306" y="1070934"/>
                </a:moveTo>
                <a:cubicBezTo>
                  <a:pt x="927969" y="1072066"/>
                  <a:pt x="927969" y="1072066"/>
                  <a:pt x="926337" y="1071419"/>
                </a:cubicBezTo>
                <a:cubicBezTo>
                  <a:pt x="924706" y="1070771"/>
                  <a:pt x="923074" y="1070124"/>
                  <a:pt x="922149" y="1067697"/>
                </a:cubicBezTo>
                <a:cubicBezTo>
                  <a:pt x="922149" y="1067697"/>
                  <a:pt x="922149" y="1067697"/>
                  <a:pt x="931500" y="1063167"/>
                </a:cubicBezTo>
                <a:cubicBezTo>
                  <a:pt x="932425" y="1065595"/>
                  <a:pt x="927750" y="1067859"/>
                  <a:pt x="930306" y="1070934"/>
                </a:cubicBezTo>
                <a:close/>
                <a:moveTo>
                  <a:pt x="829426" y="1119626"/>
                </a:moveTo>
                <a:cubicBezTo>
                  <a:pt x="827311" y="1121653"/>
                  <a:pt x="823698" y="1122825"/>
                  <a:pt x="820622" y="1122647"/>
                </a:cubicBezTo>
                <a:cubicBezTo>
                  <a:pt x="817328" y="1115086"/>
                  <a:pt x="817328" y="1115086"/>
                  <a:pt x="817328" y="1115086"/>
                </a:cubicBezTo>
                <a:cubicBezTo>
                  <a:pt x="823097" y="1111122"/>
                  <a:pt x="826723" y="1112561"/>
                  <a:pt x="829250" y="1111479"/>
                </a:cubicBezTo>
                <a:cubicBezTo>
                  <a:pt x="832161" y="1114719"/>
                  <a:pt x="831542" y="1117600"/>
                  <a:pt x="829426" y="1119626"/>
                </a:cubicBezTo>
                <a:close/>
                <a:moveTo>
                  <a:pt x="1744579" y="684748"/>
                </a:moveTo>
                <a:cubicBezTo>
                  <a:pt x="1742390" y="685334"/>
                  <a:pt x="1739636" y="684747"/>
                  <a:pt x="1738212" y="683434"/>
                </a:cubicBezTo>
                <a:cubicBezTo>
                  <a:pt x="1737960" y="677991"/>
                  <a:pt x="1744704" y="676397"/>
                  <a:pt x="1747552" y="679024"/>
                </a:cubicBezTo>
                <a:cubicBezTo>
                  <a:pt x="1748390" y="682402"/>
                  <a:pt x="1746767" y="684161"/>
                  <a:pt x="1744579" y="684748"/>
                </a:cubicBezTo>
                <a:close/>
                <a:moveTo>
                  <a:pt x="965010" y="1056122"/>
                </a:moveTo>
                <a:cubicBezTo>
                  <a:pt x="960985" y="1057838"/>
                  <a:pt x="961018" y="1055154"/>
                  <a:pt x="958347" y="1055403"/>
                </a:cubicBezTo>
                <a:cubicBezTo>
                  <a:pt x="959699" y="1053938"/>
                  <a:pt x="961084" y="1049788"/>
                  <a:pt x="965075" y="1050756"/>
                </a:cubicBezTo>
                <a:cubicBezTo>
                  <a:pt x="965075" y="1050756"/>
                  <a:pt x="965075" y="1050756"/>
                  <a:pt x="965010" y="1056122"/>
                </a:cubicBezTo>
                <a:close/>
                <a:moveTo>
                  <a:pt x="1270584" y="911466"/>
                </a:moveTo>
                <a:cubicBezTo>
                  <a:pt x="1269525" y="909028"/>
                  <a:pt x="1266023" y="907638"/>
                  <a:pt x="1264272" y="906943"/>
                </a:cubicBezTo>
                <a:cubicBezTo>
                  <a:pt x="1259019" y="904859"/>
                  <a:pt x="1254825" y="905213"/>
                  <a:pt x="1249248" y="909054"/>
                </a:cubicBezTo>
                <a:lnTo>
                  <a:pt x="1244864" y="905399"/>
                </a:lnTo>
                <a:lnTo>
                  <a:pt x="1244982" y="906497"/>
                </a:lnTo>
                <a:cubicBezTo>
                  <a:pt x="1242156" y="906423"/>
                  <a:pt x="1242156" y="906423"/>
                  <a:pt x="1240592" y="904981"/>
                </a:cubicBezTo>
                <a:cubicBezTo>
                  <a:pt x="1239028" y="903538"/>
                  <a:pt x="1239028" y="903538"/>
                  <a:pt x="1239028" y="903538"/>
                </a:cubicBezTo>
                <a:lnTo>
                  <a:pt x="1241286" y="902415"/>
                </a:lnTo>
                <a:lnTo>
                  <a:pt x="1231355" y="894133"/>
                </a:lnTo>
                <a:cubicBezTo>
                  <a:pt x="1224957" y="889828"/>
                  <a:pt x="1219256" y="885043"/>
                  <a:pt x="1217647" y="876331"/>
                </a:cubicBezTo>
                <a:cubicBezTo>
                  <a:pt x="1220944" y="870576"/>
                  <a:pt x="1225046" y="869176"/>
                  <a:pt x="1229372" y="869127"/>
                </a:cubicBezTo>
                <a:lnTo>
                  <a:pt x="1239396" y="869816"/>
                </a:lnTo>
                <a:lnTo>
                  <a:pt x="1239884" y="868779"/>
                </a:lnTo>
                <a:lnTo>
                  <a:pt x="1240523" y="868735"/>
                </a:lnTo>
                <a:lnTo>
                  <a:pt x="1239518" y="869824"/>
                </a:lnTo>
                <a:lnTo>
                  <a:pt x="1242443" y="870025"/>
                </a:lnTo>
                <a:cubicBezTo>
                  <a:pt x="1249404" y="862696"/>
                  <a:pt x="1247611" y="851893"/>
                  <a:pt x="1253514" y="842125"/>
                </a:cubicBezTo>
                <a:cubicBezTo>
                  <a:pt x="1260150" y="840722"/>
                  <a:pt x="1265403" y="842807"/>
                  <a:pt x="1271348" y="843148"/>
                </a:cubicBezTo>
                <a:cubicBezTo>
                  <a:pt x="1273466" y="848025"/>
                  <a:pt x="1280837" y="854986"/>
                  <a:pt x="1279453" y="858474"/>
                </a:cubicBezTo>
                <a:cubicBezTo>
                  <a:pt x="1277744" y="867887"/>
                  <a:pt x="1262804" y="890214"/>
                  <a:pt x="1279988" y="903088"/>
                </a:cubicBezTo>
                <a:cubicBezTo>
                  <a:pt x="1276853" y="905881"/>
                  <a:pt x="1277220" y="910063"/>
                  <a:pt x="1270584" y="911466"/>
                </a:cubicBezTo>
                <a:close/>
                <a:moveTo>
                  <a:pt x="1007358" y="1037095"/>
                </a:moveTo>
                <a:cubicBezTo>
                  <a:pt x="1001731" y="1031086"/>
                  <a:pt x="1011031" y="1032888"/>
                  <a:pt x="1012325" y="1029625"/>
                </a:cubicBezTo>
                <a:cubicBezTo>
                  <a:pt x="1012761" y="1033574"/>
                  <a:pt x="1012114" y="1035206"/>
                  <a:pt x="1007358" y="1037095"/>
                </a:cubicBezTo>
                <a:close/>
                <a:moveTo>
                  <a:pt x="948102" y="1066215"/>
                </a:moveTo>
                <a:cubicBezTo>
                  <a:pt x="948102" y="1066215"/>
                  <a:pt x="948102" y="1066215"/>
                  <a:pt x="945471" y="1066321"/>
                </a:cubicBezTo>
                <a:cubicBezTo>
                  <a:pt x="944103" y="1065059"/>
                  <a:pt x="944103" y="1065059"/>
                  <a:pt x="944103" y="1065059"/>
                </a:cubicBezTo>
                <a:cubicBezTo>
                  <a:pt x="944103" y="1065059"/>
                  <a:pt x="944103" y="1065059"/>
                  <a:pt x="943997" y="1062428"/>
                </a:cubicBezTo>
                <a:cubicBezTo>
                  <a:pt x="943997" y="1062428"/>
                  <a:pt x="945259" y="1061060"/>
                  <a:pt x="945259" y="1061060"/>
                </a:cubicBezTo>
                <a:cubicBezTo>
                  <a:pt x="945259" y="1061060"/>
                  <a:pt x="945259" y="1061060"/>
                  <a:pt x="947889" y="1060953"/>
                </a:cubicBezTo>
                <a:cubicBezTo>
                  <a:pt x="949258" y="1062216"/>
                  <a:pt x="949258" y="1062216"/>
                  <a:pt x="949258" y="1062216"/>
                </a:cubicBezTo>
                <a:cubicBezTo>
                  <a:pt x="949258" y="1062216"/>
                  <a:pt x="949258" y="1062216"/>
                  <a:pt x="949364" y="1064846"/>
                </a:cubicBezTo>
                <a:cubicBezTo>
                  <a:pt x="949364" y="1064846"/>
                  <a:pt x="948102" y="1066215"/>
                  <a:pt x="948102" y="1066215"/>
                </a:cubicBezTo>
                <a:close/>
                <a:moveTo>
                  <a:pt x="1584903" y="763717"/>
                </a:moveTo>
                <a:cubicBezTo>
                  <a:pt x="1581641" y="762423"/>
                  <a:pt x="1577642" y="762982"/>
                  <a:pt x="1579849" y="757420"/>
                </a:cubicBezTo>
                <a:cubicBezTo>
                  <a:pt x="1581481" y="758068"/>
                  <a:pt x="1583848" y="756861"/>
                  <a:pt x="1583848" y="756861"/>
                </a:cubicBezTo>
                <a:cubicBezTo>
                  <a:pt x="1587110" y="758156"/>
                  <a:pt x="1587271" y="762511"/>
                  <a:pt x="1584903" y="763717"/>
                </a:cubicBezTo>
                <a:close/>
                <a:moveTo>
                  <a:pt x="978638" y="1052609"/>
                </a:moveTo>
                <a:cubicBezTo>
                  <a:pt x="974366" y="1048668"/>
                  <a:pt x="973524" y="1058154"/>
                  <a:pt x="966549" y="1054285"/>
                </a:cubicBezTo>
                <a:lnTo>
                  <a:pt x="972140" y="1045008"/>
                </a:lnTo>
                <a:lnTo>
                  <a:pt x="970999" y="1041933"/>
                </a:lnTo>
                <a:lnTo>
                  <a:pt x="974564" y="1040985"/>
                </a:lnTo>
                <a:lnTo>
                  <a:pt x="976486" y="1037796"/>
                </a:lnTo>
                <a:cubicBezTo>
                  <a:pt x="979189" y="1037724"/>
                  <a:pt x="980613" y="1039038"/>
                  <a:pt x="980613" y="1039038"/>
                </a:cubicBezTo>
                <a:cubicBezTo>
                  <a:pt x="984886" y="1042979"/>
                  <a:pt x="982620" y="1051150"/>
                  <a:pt x="978638" y="1052609"/>
                </a:cubicBezTo>
                <a:close/>
                <a:moveTo>
                  <a:pt x="920388" y="1080788"/>
                </a:moveTo>
                <a:cubicBezTo>
                  <a:pt x="919701" y="1082519"/>
                  <a:pt x="918032" y="1081857"/>
                  <a:pt x="918032" y="1081857"/>
                </a:cubicBezTo>
                <a:cubicBezTo>
                  <a:pt x="916364" y="1081194"/>
                  <a:pt x="914696" y="1080532"/>
                  <a:pt x="913714" y="1078140"/>
                </a:cubicBezTo>
                <a:cubicBezTo>
                  <a:pt x="916756" y="1075341"/>
                  <a:pt x="917737" y="1077734"/>
                  <a:pt x="920092" y="1076666"/>
                </a:cubicBezTo>
                <a:cubicBezTo>
                  <a:pt x="921074" y="1079058"/>
                  <a:pt x="918719" y="1080126"/>
                  <a:pt x="920388" y="1080788"/>
                </a:cubicBezTo>
                <a:close/>
                <a:moveTo>
                  <a:pt x="1089257" y="1002368"/>
                </a:moveTo>
                <a:cubicBezTo>
                  <a:pt x="1085258" y="1001212"/>
                  <a:pt x="1085470" y="1006473"/>
                  <a:pt x="1081471" y="1005317"/>
                </a:cubicBezTo>
                <a:cubicBezTo>
                  <a:pt x="1080103" y="1004055"/>
                  <a:pt x="1080103" y="1004055"/>
                  <a:pt x="1080103" y="1004055"/>
                </a:cubicBezTo>
                <a:cubicBezTo>
                  <a:pt x="1080103" y="1004055"/>
                  <a:pt x="1078734" y="1002792"/>
                  <a:pt x="1077472" y="1004161"/>
                </a:cubicBezTo>
                <a:cubicBezTo>
                  <a:pt x="1078628" y="1000162"/>
                  <a:pt x="1082309" y="993426"/>
                  <a:pt x="1083677" y="994688"/>
                </a:cubicBezTo>
                <a:cubicBezTo>
                  <a:pt x="1082415" y="996056"/>
                  <a:pt x="1083783" y="997319"/>
                  <a:pt x="1083783" y="997319"/>
                </a:cubicBezTo>
                <a:cubicBezTo>
                  <a:pt x="1085152" y="998581"/>
                  <a:pt x="1085152" y="998581"/>
                  <a:pt x="1086520" y="999843"/>
                </a:cubicBezTo>
                <a:cubicBezTo>
                  <a:pt x="1086520" y="999843"/>
                  <a:pt x="1087889" y="1001105"/>
                  <a:pt x="1087889" y="1001105"/>
                </a:cubicBezTo>
                <a:cubicBezTo>
                  <a:pt x="1087889" y="1001105"/>
                  <a:pt x="1089257" y="1002368"/>
                  <a:pt x="1089257" y="1002368"/>
                </a:cubicBezTo>
                <a:close/>
                <a:moveTo>
                  <a:pt x="1022048" y="1036555"/>
                </a:moveTo>
                <a:cubicBezTo>
                  <a:pt x="1020268" y="1038135"/>
                  <a:pt x="1017966" y="1039234"/>
                  <a:pt x="1013950" y="1039396"/>
                </a:cubicBezTo>
                <a:cubicBezTo>
                  <a:pt x="1008270" y="1031580"/>
                  <a:pt x="1021442" y="1025684"/>
                  <a:pt x="1027013" y="1030823"/>
                </a:cubicBezTo>
                <a:cubicBezTo>
                  <a:pt x="1025086" y="1032912"/>
                  <a:pt x="1023828" y="1034974"/>
                  <a:pt x="1022048" y="1036555"/>
                </a:cubicBezTo>
                <a:close/>
                <a:moveTo>
                  <a:pt x="1058621" y="1020804"/>
                </a:moveTo>
                <a:lnTo>
                  <a:pt x="1061116" y="1017198"/>
                </a:lnTo>
                <a:lnTo>
                  <a:pt x="1060485" y="1016615"/>
                </a:lnTo>
                <a:close/>
                <a:moveTo>
                  <a:pt x="886622" y="1102696"/>
                </a:moveTo>
                <a:cubicBezTo>
                  <a:pt x="885700" y="1104390"/>
                  <a:pt x="883440" y="1105038"/>
                  <a:pt x="880844" y="1104008"/>
                </a:cubicBezTo>
                <a:cubicBezTo>
                  <a:pt x="878796" y="1099075"/>
                  <a:pt x="880208" y="1095516"/>
                  <a:pt x="884375" y="1095109"/>
                </a:cubicBezTo>
                <a:cubicBezTo>
                  <a:pt x="887130" y="1098262"/>
                  <a:pt x="887545" y="1101002"/>
                  <a:pt x="886622" y="1102696"/>
                </a:cubicBezTo>
                <a:close/>
                <a:moveTo>
                  <a:pt x="962894" y="1066661"/>
                </a:moveTo>
                <a:cubicBezTo>
                  <a:pt x="961114" y="1065955"/>
                  <a:pt x="959996" y="1063580"/>
                  <a:pt x="958879" y="1061205"/>
                </a:cubicBezTo>
                <a:cubicBezTo>
                  <a:pt x="961983" y="1058575"/>
                  <a:pt x="963100" y="1060949"/>
                  <a:pt x="965542" y="1059987"/>
                </a:cubicBezTo>
                <a:cubicBezTo>
                  <a:pt x="968440" y="1063068"/>
                  <a:pt x="965336" y="1065698"/>
                  <a:pt x="962894" y="1066661"/>
                </a:cubicBezTo>
                <a:close/>
                <a:moveTo>
                  <a:pt x="1421660" y="848721"/>
                </a:moveTo>
                <a:cubicBezTo>
                  <a:pt x="1419833" y="849541"/>
                  <a:pt x="1417749" y="849744"/>
                  <a:pt x="1416884" y="849400"/>
                </a:cubicBezTo>
                <a:cubicBezTo>
                  <a:pt x="1414130" y="846247"/>
                  <a:pt x="1416566" y="845154"/>
                  <a:pt x="1415542" y="842688"/>
                </a:cubicBezTo>
                <a:cubicBezTo>
                  <a:pt x="1417979" y="841595"/>
                  <a:pt x="1420415" y="840502"/>
                  <a:pt x="1422146" y="841188"/>
                </a:cubicBezTo>
                <a:cubicBezTo>
                  <a:pt x="1423876" y="841875"/>
                  <a:pt x="1423876" y="841875"/>
                  <a:pt x="1424900" y="844342"/>
                </a:cubicBezTo>
                <a:cubicBezTo>
                  <a:pt x="1425059" y="846465"/>
                  <a:pt x="1423488" y="847901"/>
                  <a:pt x="1421660" y="848721"/>
                </a:cubicBezTo>
                <a:close/>
                <a:moveTo>
                  <a:pt x="1100834" y="1003399"/>
                </a:moveTo>
                <a:cubicBezTo>
                  <a:pt x="1101990" y="999400"/>
                  <a:pt x="1100409" y="992877"/>
                  <a:pt x="1107039" y="993927"/>
                </a:cubicBezTo>
                <a:cubicBezTo>
                  <a:pt x="1107251" y="999188"/>
                  <a:pt x="1106095" y="1003187"/>
                  <a:pt x="1100834" y="1003399"/>
                </a:cubicBezTo>
                <a:close/>
                <a:moveTo>
                  <a:pt x="1796366" y="673036"/>
                </a:moveTo>
                <a:cubicBezTo>
                  <a:pt x="1795076" y="671846"/>
                  <a:pt x="1795084" y="669249"/>
                  <a:pt x="1796390" y="665244"/>
                </a:cubicBezTo>
                <a:cubicBezTo>
                  <a:pt x="1798979" y="665026"/>
                  <a:pt x="1798987" y="662429"/>
                  <a:pt x="1800277" y="663619"/>
                </a:cubicBezTo>
                <a:cubicBezTo>
                  <a:pt x="1801567" y="664809"/>
                  <a:pt x="1801567" y="664809"/>
                  <a:pt x="1801567" y="664809"/>
                </a:cubicBezTo>
                <a:cubicBezTo>
                  <a:pt x="1802857" y="665999"/>
                  <a:pt x="1802857" y="665999"/>
                  <a:pt x="1804147" y="667189"/>
                </a:cubicBezTo>
                <a:cubicBezTo>
                  <a:pt x="1804140" y="669787"/>
                  <a:pt x="1801543" y="672602"/>
                  <a:pt x="1796366" y="673036"/>
                </a:cubicBezTo>
                <a:close/>
                <a:moveTo>
                  <a:pt x="1049822" y="1029640"/>
                </a:moveTo>
                <a:cubicBezTo>
                  <a:pt x="1047601" y="1031295"/>
                  <a:pt x="1044655" y="1032154"/>
                  <a:pt x="1041953" y="1031082"/>
                </a:cubicBezTo>
                <a:cubicBezTo>
                  <a:pt x="1041953" y="1031082"/>
                  <a:pt x="1040153" y="1030368"/>
                  <a:pt x="1039047" y="1027900"/>
                </a:cubicBezTo>
                <a:cubicBezTo>
                  <a:pt x="1041134" y="1022641"/>
                  <a:pt x="1046822" y="1018812"/>
                  <a:pt x="1049605" y="1011801"/>
                </a:cubicBezTo>
                <a:cubicBezTo>
                  <a:pt x="1056113" y="1016412"/>
                  <a:pt x="1047928" y="1021280"/>
                  <a:pt x="1053330" y="1023424"/>
                </a:cubicBezTo>
                <a:cubicBezTo>
                  <a:pt x="1053535" y="1025534"/>
                  <a:pt x="1052042" y="1027985"/>
                  <a:pt x="1049822" y="1029640"/>
                </a:cubicBezTo>
                <a:close/>
                <a:moveTo>
                  <a:pt x="507146" y="1287747"/>
                </a:moveTo>
                <a:cubicBezTo>
                  <a:pt x="504561" y="1287804"/>
                  <a:pt x="501975" y="1287861"/>
                  <a:pt x="500607" y="1286599"/>
                </a:cubicBezTo>
                <a:cubicBezTo>
                  <a:pt x="497870" y="1284074"/>
                  <a:pt x="501370" y="1277534"/>
                  <a:pt x="506844" y="1282583"/>
                </a:cubicBezTo>
                <a:cubicBezTo>
                  <a:pt x="506844" y="1282583"/>
                  <a:pt x="506844" y="1282583"/>
                  <a:pt x="507146" y="1287747"/>
                </a:cubicBezTo>
                <a:close/>
                <a:moveTo>
                  <a:pt x="807419" y="1145734"/>
                </a:moveTo>
                <a:cubicBezTo>
                  <a:pt x="802136" y="1143637"/>
                  <a:pt x="797209" y="1135502"/>
                  <a:pt x="805667" y="1134738"/>
                </a:cubicBezTo>
                <a:cubicBezTo>
                  <a:pt x="806015" y="1138996"/>
                  <a:pt x="809538" y="1140394"/>
                  <a:pt x="810593" y="1142873"/>
                </a:cubicBezTo>
                <a:cubicBezTo>
                  <a:pt x="809887" y="1144653"/>
                  <a:pt x="809180" y="1146433"/>
                  <a:pt x="807419" y="1145734"/>
                </a:cubicBezTo>
                <a:close/>
                <a:moveTo>
                  <a:pt x="782249" y="1158062"/>
                </a:moveTo>
                <a:lnTo>
                  <a:pt x="774998" y="1161193"/>
                </a:lnTo>
                <a:lnTo>
                  <a:pt x="772761" y="1156014"/>
                </a:lnTo>
                <a:lnTo>
                  <a:pt x="778529" y="1152294"/>
                </a:lnTo>
                <a:close/>
                <a:moveTo>
                  <a:pt x="1069169" y="1021975"/>
                </a:moveTo>
                <a:lnTo>
                  <a:pt x="1069238" y="1021879"/>
                </a:lnTo>
                <a:lnTo>
                  <a:pt x="1069096" y="1022007"/>
                </a:lnTo>
                <a:close/>
                <a:moveTo>
                  <a:pt x="1002305" y="1058647"/>
                </a:moveTo>
                <a:cubicBezTo>
                  <a:pt x="1001231" y="1056161"/>
                  <a:pt x="999084" y="1051189"/>
                  <a:pt x="1004056" y="1049042"/>
                </a:cubicBezTo>
                <a:cubicBezTo>
                  <a:pt x="1006204" y="1054014"/>
                  <a:pt x="1006571" y="1058280"/>
                  <a:pt x="1002305" y="1058647"/>
                </a:cubicBezTo>
                <a:close/>
                <a:moveTo>
                  <a:pt x="1075061" y="1026281"/>
                </a:moveTo>
                <a:cubicBezTo>
                  <a:pt x="1073361" y="1027409"/>
                  <a:pt x="1071534" y="1028229"/>
                  <a:pt x="1069803" y="1027542"/>
                </a:cubicBezTo>
                <a:lnTo>
                  <a:pt x="1069443" y="1026673"/>
                </a:lnTo>
                <a:lnTo>
                  <a:pt x="1067780" y="1028475"/>
                </a:lnTo>
                <a:lnTo>
                  <a:pt x="1068548" y="1024517"/>
                </a:lnTo>
                <a:lnTo>
                  <a:pt x="1067755" y="1022609"/>
                </a:lnTo>
                <a:lnTo>
                  <a:pt x="1068669" y="1022199"/>
                </a:lnTo>
                <a:lnTo>
                  <a:pt x="1057204" y="1022852"/>
                </a:lnTo>
                <a:lnTo>
                  <a:pt x="1057945" y="1021782"/>
                </a:lnTo>
                <a:lnTo>
                  <a:pt x="1056520" y="1018089"/>
                </a:lnTo>
                <a:cubicBezTo>
                  <a:pt x="1056520" y="1018089"/>
                  <a:pt x="1055113" y="1016791"/>
                  <a:pt x="1055113" y="1016791"/>
                </a:cubicBezTo>
                <a:cubicBezTo>
                  <a:pt x="1055113" y="1016791"/>
                  <a:pt x="1053706" y="1015493"/>
                  <a:pt x="1053577" y="1012808"/>
                </a:cubicBezTo>
                <a:cubicBezTo>
                  <a:pt x="1059013" y="1013975"/>
                  <a:pt x="1061635" y="1012544"/>
                  <a:pt x="1063905" y="1010790"/>
                </a:cubicBezTo>
                <a:lnTo>
                  <a:pt x="1066447" y="1009563"/>
                </a:lnTo>
                <a:lnTo>
                  <a:pt x="1068306" y="1006956"/>
                </a:lnTo>
                <a:cubicBezTo>
                  <a:pt x="1069930" y="1005795"/>
                  <a:pt x="1072175" y="1005249"/>
                  <a:pt x="1075532" y="1005728"/>
                </a:cubicBezTo>
                <a:cubicBezTo>
                  <a:pt x="1076901" y="1006990"/>
                  <a:pt x="1076965" y="1009666"/>
                  <a:pt x="1077028" y="1012343"/>
                </a:cubicBezTo>
                <a:cubicBezTo>
                  <a:pt x="1081006" y="1010776"/>
                  <a:pt x="1082247" y="1006685"/>
                  <a:pt x="1088961" y="1007643"/>
                </a:cubicBezTo>
                <a:cubicBezTo>
                  <a:pt x="1088961" y="1007643"/>
                  <a:pt x="1088961" y="1007643"/>
                  <a:pt x="1089153" y="1015673"/>
                </a:cubicBezTo>
                <a:cubicBezTo>
                  <a:pt x="1086480" y="1015825"/>
                  <a:pt x="1082502" y="1017391"/>
                  <a:pt x="1079829" y="1017544"/>
                </a:cubicBezTo>
                <a:cubicBezTo>
                  <a:pt x="1079765" y="1014867"/>
                  <a:pt x="1078461" y="1016281"/>
                  <a:pt x="1078397" y="1013605"/>
                </a:cubicBezTo>
                <a:lnTo>
                  <a:pt x="1074407" y="1017209"/>
                </a:lnTo>
                <a:lnTo>
                  <a:pt x="1074891" y="1019408"/>
                </a:lnTo>
                <a:lnTo>
                  <a:pt x="1075065" y="1019330"/>
                </a:lnTo>
                <a:cubicBezTo>
                  <a:pt x="1076795" y="1020017"/>
                  <a:pt x="1078526" y="1020703"/>
                  <a:pt x="1079550" y="1023170"/>
                </a:cubicBezTo>
                <a:cubicBezTo>
                  <a:pt x="1078332" y="1023716"/>
                  <a:pt x="1076760" y="1025153"/>
                  <a:pt x="1075061" y="1026281"/>
                </a:cubicBezTo>
                <a:close/>
                <a:moveTo>
                  <a:pt x="1586299" y="786590"/>
                </a:moveTo>
                <a:cubicBezTo>
                  <a:pt x="1583907" y="787572"/>
                  <a:pt x="1581514" y="788553"/>
                  <a:pt x="1579784" y="787866"/>
                </a:cubicBezTo>
                <a:cubicBezTo>
                  <a:pt x="1578054" y="787180"/>
                  <a:pt x="1576985" y="784825"/>
                  <a:pt x="1575255" y="784138"/>
                </a:cubicBezTo>
                <a:cubicBezTo>
                  <a:pt x="1578309" y="781488"/>
                  <a:pt x="1580702" y="780506"/>
                  <a:pt x="1582432" y="781193"/>
                </a:cubicBezTo>
                <a:cubicBezTo>
                  <a:pt x="1584163" y="781879"/>
                  <a:pt x="1585231" y="784235"/>
                  <a:pt x="1586299" y="786590"/>
                </a:cubicBezTo>
                <a:close/>
                <a:moveTo>
                  <a:pt x="1387442" y="882352"/>
                </a:moveTo>
                <a:cubicBezTo>
                  <a:pt x="1387442" y="882352"/>
                  <a:pt x="1387442" y="882352"/>
                  <a:pt x="1385662" y="881645"/>
                </a:cubicBezTo>
                <a:cubicBezTo>
                  <a:pt x="1383882" y="880939"/>
                  <a:pt x="1381696" y="876066"/>
                  <a:pt x="1384163" y="875042"/>
                </a:cubicBezTo>
                <a:cubicBezTo>
                  <a:pt x="1385943" y="875748"/>
                  <a:pt x="1385943" y="875748"/>
                  <a:pt x="1385943" y="875748"/>
                </a:cubicBezTo>
                <a:cubicBezTo>
                  <a:pt x="1385943" y="875748"/>
                  <a:pt x="1387722" y="876454"/>
                  <a:pt x="1387722" y="876454"/>
                </a:cubicBezTo>
                <a:cubicBezTo>
                  <a:pt x="1389502" y="877161"/>
                  <a:pt x="1389502" y="877161"/>
                  <a:pt x="1390595" y="879597"/>
                </a:cubicBezTo>
                <a:cubicBezTo>
                  <a:pt x="1388129" y="880621"/>
                  <a:pt x="1387442" y="882352"/>
                  <a:pt x="1387442" y="882352"/>
                </a:cubicBezTo>
                <a:close/>
                <a:moveTo>
                  <a:pt x="996817" y="1074209"/>
                </a:moveTo>
                <a:cubicBezTo>
                  <a:pt x="994276" y="1075204"/>
                  <a:pt x="992422" y="1074468"/>
                  <a:pt x="990568" y="1073732"/>
                </a:cubicBezTo>
                <a:lnTo>
                  <a:pt x="990252" y="1073304"/>
                </a:lnTo>
                <a:lnTo>
                  <a:pt x="989766" y="1076352"/>
                </a:lnTo>
                <a:cubicBezTo>
                  <a:pt x="987099" y="1076497"/>
                  <a:pt x="985730" y="1075235"/>
                  <a:pt x="984362" y="1073973"/>
                </a:cubicBezTo>
                <a:cubicBezTo>
                  <a:pt x="982994" y="1072711"/>
                  <a:pt x="981555" y="1068779"/>
                  <a:pt x="984152" y="1065964"/>
                </a:cubicBezTo>
                <a:cubicBezTo>
                  <a:pt x="984152" y="1065964"/>
                  <a:pt x="984152" y="1065964"/>
                  <a:pt x="989485" y="1065673"/>
                </a:cubicBezTo>
                <a:lnTo>
                  <a:pt x="990062" y="1068346"/>
                </a:lnTo>
                <a:lnTo>
                  <a:pt x="992629" y="1068541"/>
                </a:lnTo>
                <a:cubicBezTo>
                  <a:pt x="994482" y="1069277"/>
                  <a:pt x="996336" y="1070013"/>
                  <a:pt x="996817" y="1074209"/>
                </a:cubicBezTo>
                <a:close/>
                <a:moveTo>
                  <a:pt x="1038274" y="1055802"/>
                </a:moveTo>
                <a:cubicBezTo>
                  <a:pt x="1035832" y="1056764"/>
                  <a:pt x="1033390" y="1057727"/>
                  <a:pt x="1033390" y="1057727"/>
                </a:cubicBezTo>
                <a:cubicBezTo>
                  <a:pt x="1028713" y="1053940"/>
                  <a:pt x="1035377" y="1052722"/>
                  <a:pt x="1037818" y="1051759"/>
                </a:cubicBezTo>
                <a:cubicBezTo>
                  <a:pt x="1038274" y="1055802"/>
                  <a:pt x="1038274" y="1055802"/>
                  <a:pt x="1038274" y="1055802"/>
                </a:cubicBezTo>
                <a:close/>
                <a:moveTo>
                  <a:pt x="693160" y="1219994"/>
                </a:moveTo>
                <a:cubicBezTo>
                  <a:pt x="694457" y="1215763"/>
                  <a:pt x="694402" y="1212999"/>
                  <a:pt x="698569" y="1214129"/>
                </a:cubicBezTo>
                <a:cubicBezTo>
                  <a:pt x="698569" y="1214129"/>
                  <a:pt x="699976" y="1215427"/>
                  <a:pt x="699976" y="1215427"/>
                </a:cubicBezTo>
                <a:cubicBezTo>
                  <a:pt x="701439" y="1219490"/>
                  <a:pt x="698679" y="1219658"/>
                  <a:pt x="693160" y="1219994"/>
                </a:cubicBezTo>
                <a:close/>
                <a:moveTo>
                  <a:pt x="880069" y="1131645"/>
                </a:moveTo>
                <a:cubicBezTo>
                  <a:pt x="879087" y="1129253"/>
                  <a:pt x="876732" y="1130321"/>
                  <a:pt x="876437" y="1126198"/>
                </a:cubicBezTo>
                <a:cubicBezTo>
                  <a:pt x="878792" y="1125130"/>
                  <a:pt x="880460" y="1125792"/>
                  <a:pt x="882129" y="1126454"/>
                </a:cubicBezTo>
                <a:cubicBezTo>
                  <a:pt x="882129" y="1126454"/>
                  <a:pt x="883797" y="1127116"/>
                  <a:pt x="883110" y="1128846"/>
                </a:cubicBezTo>
                <a:cubicBezTo>
                  <a:pt x="881442" y="1128184"/>
                  <a:pt x="882424" y="1130577"/>
                  <a:pt x="880069" y="1131645"/>
                </a:cubicBezTo>
                <a:close/>
                <a:moveTo>
                  <a:pt x="845320" y="1148184"/>
                </a:moveTo>
                <a:cubicBezTo>
                  <a:pt x="839078" y="1151215"/>
                  <a:pt x="832310" y="1153036"/>
                  <a:pt x="826216" y="1150618"/>
                </a:cubicBezTo>
                <a:cubicBezTo>
                  <a:pt x="824476" y="1149927"/>
                  <a:pt x="822734" y="1149236"/>
                  <a:pt x="819939" y="1146124"/>
                </a:cubicBezTo>
                <a:cubicBezTo>
                  <a:pt x="814348" y="1139899"/>
                  <a:pt x="821582" y="1126748"/>
                  <a:pt x="833353" y="1117399"/>
                </a:cubicBezTo>
                <a:cubicBezTo>
                  <a:pt x="835094" y="1118090"/>
                  <a:pt x="836835" y="1118781"/>
                  <a:pt x="838576" y="1119472"/>
                </a:cubicBezTo>
                <a:cubicBezTo>
                  <a:pt x="847282" y="1122926"/>
                  <a:pt x="854614" y="1129842"/>
                  <a:pt x="861260" y="1138487"/>
                </a:cubicBezTo>
                <a:cubicBezTo>
                  <a:pt x="857275" y="1140912"/>
                  <a:pt x="851561" y="1145153"/>
                  <a:pt x="845320" y="1148184"/>
                </a:cubicBezTo>
                <a:close/>
                <a:moveTo>
                  <a:pt x="1511022" y="834591"/>
                </a:moveTo>
                <a:cubicBezTo>
                  <a:pt x="1508352" y="834661"/>
                  <a:pt x="1507090" y="836030"/>
                  <a:pt x="1507090" y="836030"/>
                </a:cubicBezTo>
                <a:cubicBezTo>
                  <a:pt x="1507090" y="836030"/>
                  <a:pt x="1507090" y="836030"/>
                  <a:pt x="1505683" y="834732"/>
                </a:cubicBezTo>
                <a:cubicBezTo>
                  <a:pt x="1504275" y="833433"/>
                  <a:pt x="1503985" y="828100"/>
                  <a:pt x="1506655" y="828030"/>
                </a:cubicBezTo>
                <a:cubicBezTo>
                  <a:pt x="1508062" y="829328"/>
                  <a:pt x="1508062" y="829328"/>
                  <a:pt x="1508062" y="829328"/>
                </a:cubicBezTo>
                <a:cubicBezTo>
                  <a:pt x="1508062" y="829328"/>
                  <a:pt x="1509470" y="830626"/>
                  <a:pt x="1509470" y="830626"/>
                </a:cubicBezTo>
                <a:cubicBezTo>
                  <a:pt x="1510877" y="831925"/>
                  <a:pt x="1510877" y="831925"/>
                  <a:pt x="1511022" y="834591"/>
                </a:cubicBezTo>
                <a:close/>
                <a:moveTo>
                  <a:pt x="1551103" y="816929"/>
                </a:moveTo>
                <a:cubicBezTo>
                  <a:pt x="1549103" y="817038"/>
                  <a:pt x="1547085" y="816480"/>
                  <a:pt x="1546401" y="815848"/>
                </a:cubicBezTo>
                <a:cubicBezTo>
                  <a:pt x="1544963" y="811916"/>
                  <a:pt x="1547629" y="811771"/>
                  <a:pt x="1547559" y="809101"/>
                </a:cubicBezTo>
                <a:cubicBezTo>
                  <a:pt x="1550226" y="808956"/>
                  <a:pt x="1552893" y="808811"/>
                  <a:pt x="1554261" y="810073"/>
                </a:cubicBezTo>
                <a:cubicBezTo>
                  <a:pt x="1555629" y="811335"/>
                  <a:pt x="1555629" y="811335"/>
                  <a:pt x="1555700" y="814005"/>
                </a:cubicBezTo>
                <a:cubicBezTo>
                  <a:pt x="1555085" y="816043"/>
                  <a:pt x="1553103" y="816820"/>
                  <a:pt x="1551103" y="816929"/>
                </a:cubicBezTo>
                <a:close/>
                <a:moveTo>
                  <a:pt x="299043" y="1414576"/>
                </a:moveTo>
                <a:cubicBezTo>
                  <a:pt x="298604" y="1416124"/>
                  <a:pt x="296949" y="1417203"/>
                  <a:pt x="292866" y="1417344"/>
                </a:cubicBezTo>
                <a:cubicBezTo>
                  <a:pt x="290017" y="1414717"/>
                  <a:pt x="291064" y="1407867"/>
                  <a:pt x="297933" y="1408993"/>
                </a:cubicBezTo>
                <a:cubicBezTo>
                  <a:pt x="298708" y="1411010"/>
                  <a:pt x="299483" y="1413028"/>
                  <a:pt x="299043" y="1414576"/>
                </a:cubicBezTo>
                <a:close/>
                <a:moveTo>
                  <a:pt x="1417804" y="882699"/>
                </a:moveTo>
                <a:lnTo>
                  <a:pt x="1414139" y="882917"/>
                </a:lnTo>
                <a:lnTo>
                  <a:pt x="1414161" y="882941"/>
                </a:lnTo>
                <a:cubicBezTo>
                  <a:pt x="1409080" y="884930"/>
                  <a:pt x="1409080" y="884930"/>
                  <a:pt x="1409080" y="884930"/>
                </a:cubicBezTo>
                <a:cubicBezTo>
                  <a:pt x="1407569" y="883329"/>
                  <a:pt x="1407621" y="881847"/>
                  <a:pt x="1408282" y="880858"/>
                </a:cubicBezTo>
                <a:lnTo>
                  <a:pt x="1410021" y="880177"/>
                </a:lnTo>
                <a:lnTo>
                  <a:pt x="1410124" y="876905"/>
                </a:lnTo>
                <a:cubicBezTo>
                  <a:pt x="1411716" y="874506"/>
                  <a:pt x="1414956" y="872339"/>
                  <a:pt x="1420206" y="872026"/>
                </a:cubicBezTo>
                <a:cubicBezTo>
                  <a:pt x="1419032" y="878677"/>
                  <a:pt x="1420373" y="879914"/>
                  <a:pt x="1417804" y="882699"/>
                </a:cubicBezTo>
                <a:close/>
                <a:moveTo>
                  <a:pt x="789544" y="1185162"/>
                </a:moveTo>
                <a:cubicBezTo>
                  <a:pt x="789544" y="1185162"/>
                  <a:pt x="789544" y="1185162"/>
                  <a:pt x="784103" y="1185570"/>
                </a:cubicBezTo>
                <a:cubicBezTo>
                  <a:pt x="784086" y="1182841"/>
                  <a:pt x="785439" y="1181375"/>
                  <a:pt x="786791" y="1179909"/>
                </a:cubicBezTo>
                <a:cubicBezTo>
                  <a:pt x="788143" y="1178443"/>
                  <a:pt x="789512" y="1179705"/>
                  <a:pt x="789512" y="1179705"/>
                </a:cubicBezTo>
                <a:cubicBezTo>
                  <a:pt x="790880" y="1180968"/>
                  <a:pt x="789528" y="1182433"/>
                  <a:pt x="789544" y="1185162"/>
                </a:cubicBezTo>
                <a:close/>
                <a:moveTo>
                  <a:pt x="828370" y="1166751"/>
                </a:moveTo>
                <a:cubicBezTo>
                  <a:pt x="826763" y="1168174"/>
                  <a:pt x="823982" y="1168615"/>
                  <a:pt x="821281" y="1167543"/>
                </a:cubicBezTo>
                <a:cubicBezTo>
                  <a:pt x="819480" y="1166828"/>
                  <a:pt x="818385" y="1164334"/>
                  <a:pt x="819092" y="1162554"/>
                </a:cubicBezTo>
                <a:cubicBezTo>
                  <a:pt x="820504" y="1158995"/>
                  <a:pt x="826613" y="1159359"/>
                  <a:pt x="828414" y="1160073"/>
                </a:cubicBezTo>
                <a:cubicBezTo>
                  <a:pt x="830409" y="1162925"/>
                  <a:pt x="829977" y="1165329"/>
                  <a:pt x="828370" y="1166751"/>
                </a:cubicBezTo>
                <a:close/>
                <a:moveTo>
                  <a:pt x="979795" y="1096554"/>
                </a:moveTo>
                <a:cubicBezTo>
                  <a:pt x="977455" y="1097908"/>
                  <a:pt x="974709" y="1098340"/>
                  <a:pt x="971149" y="1096927"/>
                </a:cubicBezTo>
                <a:cubicBezTo>
                  <a:pt x="966812" y="1087090"/>
                  <a:pt x="968899" y="1081832"/>
                  <a:pt x="978800" y="1077646"/>
                </a:cubicBezTo>
                <a:cubicBezTo>
                  <a:pt x="978800" y="1077646"/>
                  <a:pt x="980580" y="1078352"/>
                  <a:pt x="980580" y="1078352"/>
                </a:cubicBezTo>
                <a:cubicBezTo>
                  <a:pt x="985920" y="1080471"/>
                  <a:pt x="987392" y="1087142"/>
                  <a:pt x="986001" y="1090648"/>
                </a:cubicBezTo>
                <a:cubicBezTo>
                  <a:pt x="984068" y="1092924"/>
                  <a:pt x="982135" y="1095200"/>
                  <a:pt x="979795" y="1096554"/>
                </a:cubicBezTo>
                <a:close/>
                <a:moveTo>
                  <a:pt x="1618022" y="793170"/>
                </a:moveTo>
                <a:cubicBezTo>
                  <a:pt x="1615556" y="794337"/>
                  <a:pt x="1615556" y="794337"/>
                  <a:pt x="1615556" y="794337"/>
                </a:cubicBezTo>
                <a:cubicBezTo>
                  <a:pt x="1616292" y="792484"/>
                  <a:pt x="1616292" y="792484"/>
                  <a:pt x="1616292" y="792484"/>
                </a:cubicBezTo>
                <a:cubicBezTo>
                  <a:pt x="1614561" y="791797"/>
                  <a:pt x="1614561" y="791797"/>
                  <a:pt x="1613825" y="793650"/>
                </a:cubicBezTo>
                <a:cubicBezTo>
                  <a:pt x="1612831" y="791110"/>
                  <a:pt x="1612831" y="791110"/>
                  <a:pt x="1612831" y="791110"/>
                </a:cubicBezTo>
                <a:cubicBezTo>
                  <a:pt x="1613566" y="789256"/>
                  <a:pt x="1613566" y="789256"/>
                  <a:pt x="1614302" y="787402"/>
                </a:cubicBezTo>
                <a:cubicBezTo>
                  <a:pt x="1616768" y="786235"/>
                  <a:pt x="1616768" y="786235"/>
                  <a:pt x="1616768" y="786235"/>
                </a:cubicBezTo>
                <a:cubicBezTo>
                  <a:pt x="1616768" y="786235"/>
                  <a:pt x="1616768" y="786235"/>
                  <a:pt x="1618499" y="786922"/>
                </a:cubicBezTo>
                <a:cubicBezTo>
                  <a:pt x="1619493" y="789463"/>
                  <a:pt x="1619493" y="789463"/>
                  <a:pt x="1619493" y="789463"/>
                </a:cubicBezTo>
                <a:cubicBezTo>
                  <a:pt x="1618757" y="791316"/>
                  <a:pt x="1618757" y="791316"/>
                  <a:pt x="1618022" y="793170"/>
                </a:cubicBezTo>
                <a:close/>
                <a:moveTo>
                  <a:pt x="530217" y="1311275"/>
                </a:moveTo>
                <a:cubicBezTo>
                  <a:pt x="526091" y="1311722"/>
                  <a:pt x="524385" y="1311045"/>
                  <a:pt x="522680" y="1310369"/>
                </a:cubicBezTo>
                <a:cubicBezTo>
                  <a:pt x="519268" y="1309015"/>
                  <a:pt x="516572" y="1305860"/>
                  <a:pt x="516295" y="1301581"/>
                </a:cubicBezTo>
                <a:cubicBezTo>
                  <a:pt x="516734" y="1295502"/>
                  <a:pt x="520860" y="1295054"/>
                  <a:pt x="524271" y="1296408"/>
                </a:cubicBezTo>
                <a:cubicBezTo>
                  <a:pt x="527682" y="1297762"/>
                  <a:pt x="533075" y="1304071"/>
                  <a:pt x="530217" y="1311275"/>
                </a:cubicBezTo>
                <a:close/>
                <a:moveTo>
                  <a:pt x="952573" y="1112158"/>
                </a:moveTo>
                <a:cubicBezTo>
                  <a:pt x="952573" y="1112158"/>
                  <a:pt x="952573" y="1112158"/>
                  <a:pt x="947810" y="1114273"/>
                </a:cubicBezTo>
                <a:cubicBezTo>
                  <a:pt x="940021" y="1109180"/>
                  <a:pt x="945150" y="1101200"/>
                  <a:pt x="951930" y="1103891"/>
                </a:cubicBezTo>
                <a:cubicBezTo>
                  <a:pt x="951930" y="1103891"/>
                  <a:pt x="951930" y="1103891"/>
                  <a:pt x="953625" y="1104564"/>
                </a:cubicBezTo>
                <a:cubicBezTo>
                  <a:pt x="952938" y="1106294"/>
                  <a:pt x="953946" y="1108697"/>
                  <a:pt x="952573" y="1112158"/>
                </a:cubicBezTo>
                <a:close/>
                <a:moveTo>
                  <a:pt x="812410" y="1179933"/>
                </a:moveTo>
                <a:cubicBezTo>
                  <a:pt x="809755" y="1181485"/>
                  <a:pt x="806399" y="1182237"/>
                  <a:pt x="803757" y="1181189"/>
                </a:cubicBezTo>
                <a:cubicBezTo>
                  <a:pt x="801996" y="1180490"/>
                  <a:pt x="800949" y="1177990"/>
                  <a:pt x="801664" y="1176189"/>
                </a:cubicBezTo>
                <a:cubicBezTo>
                  <a:pt x="805569" y="1171485"/>
                  <a:pt x="810521" y="1169282"/>
                  <a:pt x="814043" y="1170679"/>
                </a:cubicBezTo>
                <a:cubicBezTo>
                  <a:pt x="814043" y="1170679"/>
                  <a:pt x="815090" y="1173179"/>
                  <a:pt x="816851" y="1173878"/>
                </a:cubicBezTo>
                <a:cubicBezTo>
                  <a:pt x="817017" y="1176028"/>
                  <a:pt x="815065" y="1178380"/>
                  <a:pt x="812410" y="1179933"/>
                </a:cubicBezTo>
                <a:close/>
                <a:moveTo>
                  <a:pt x="879117" y="1149293"/>
                </a:moveTo>
                <a:cubicBezTo>
                  <a:pt x="875416" y="1139584"/>
                  <a:pt x="875416" y="1139584"/>
                  <a:pt x="875416" y="1139584"/>
                </a:cubicBezTo>
                <a:cubicBezTo>
                  <a:pt x="877754" y="1138451"/>
                  <a:pt x="879386" y="1139099"/>
                  <a:pt x="881017" y="1139747"/>
                </a:cubicBezTo>
                <a:cubicBezTo>
                  <a:pt x="882648" y="1140394"/>
                  <a:pt x="882648" y="1140394"/>
                  <a:pt x="883574" y="1142821"/>
                </a:cubicBezTo>
                <a:cubicBezTo>
                  <a:pt x="879604" y="1143306"/>
                  <a:pt x="881455" y="1148161"/>
                  <a:pt x="879117" y="1149293"/>
                </a:cubicBezTo>
                <a:close/>
                <a:moveTo>
                  <a:pt x="859875" y="1159512"/>
                </a:moveTo>
                <a:cubicBezTo>
                  <a:pt x="857111" y="1159567"/>
                  <a:pt x="855645" y="1158215"/>
                  <a:pt x="854179" y="1156862"/>
                </a:cubicBezTo>
                <a:cubicBezTo>
                  <a:pt x="852712" y="1155510"/>
                  <a:pt x="851079" y="1151398"/>
                  <a:pt x="853675" y="1148583"/>
                </a:cubicBezTo>
                <a:cubicBezTo>
                  <a:pt x="856439" y="1148528"/>
                  <a:pt x="859204" y="1148473"/>
                  <a:pt x="859204" y="1148473"/>
                </a:cubicBezTo>
                <a:cubicBezTo>
                  <a:pt x="862136" y="1151177"/>
                  <a:pt x="862472" y="1156697"/>
                  <a:pt x="859875" y="1159512"/>
                </a:cubicBezTo>
                <a:close/>
                <a:moveTo>
                  <a:pt x="848412" y="1165586"/>
                </a:moveTo>
                <a:cubicBezTo>
                  <a:pt x="846877" y="1166544"/>
                  <a:pt x="844807" y="1166670"/>
                  <a:pt x="843400" y="1165372"/>
                </a:cubicBezTo>
                <a:cubicBezTo>
                  <a:pt x="841992" y="1164074"/>
                  <a:pt x="843345" y="1162608"/>
                  <a:pt x="841937" y="1161309"/>
                </a:cubicBezTo>
                <a:cubicBezTo>
                  <a:pt x="844642" y="1158377"/>
                  <a:pt x="847457" y="1160974"/>
                  <a:pt x="850217" y="1160806"/>
                </a:cubicBezTo>
                <a:cubicBezTo>
                  <a:pt x="850948" y="1162837"/>
                  <a:pt x="849948" y="1164628"/>
                  <a:pt x="848412" y="1165586"/>
                </a:cubicBezTo>
                <a:close/>
                <a:moveTo>
                  <a:pt x="825216" y="1177402"/>
                </a:moveTo>
                <a:cubicBezTo>
                  <a:pt x="822750" y="1178426"/>
                  <a:pt x="820970" y="1177720"/>
                  <a:pt x="820970" y="1177720"/>
                </a:cubicBezTo>
                <a:cubicBezTo>
                  <a:pt x="817410" y="1176308"/>
                  <a:pt x="817004" y="1172140"/>
                  <a:pt x="821250" y="1171823"/>
                </a:cubicBezTo>
                <a:cubicBezTo>
                  <a:pt x="825216" y="1177402"/>
                  <a:pt x="825216" y="1177402"/>
                  <a:pt x="825216" y="1177402"/>
                </a:cubicBezTo>
                <a:close/>
                <a:moveTo>
                  <a:pt x="1435256" y="889163"/>
                </a:moveTo>
                <a:cubicBezTo>
                  <a:pt x="1433831" y="887850"/>
                  <a:pt x="1433831" y="887850"/>
                  <a:pt x="1433831" y="887850"/>
                </a:cubicBezTo>
                <a:cubicBezTo>
                  <a:pt x="1433831" y="887850"/>
                  <a:pt x="1433831" y="887850"/>
                  <a:pt x="1432407" y="886536"/>
                </a:cubicBezTo>
                <a:cubicBezTo>
                  <a:pt x="1430983" y="885222"/>
                  <a:pt x="1429559" y="883908"/>
                  <a:pt x="1428024" y="879857"/>
                </a:cubicBezTo>
                <a:cubicBezTo>
                  <a:pt x="1433500" y="879636"/>
                  <a:pt x="1438754" y="873939"/>
                  <a:pt x="1441603" y="876566"/>
                </a:cubicBezTo>
                <a:cubicBezTo>
                  <a:pt x="1440400" y="880728"/>
                  <a:pt x="1439307" y="887628"/>
                  <a:pt x="1435256" y="889163"/>
                </a:cubicBezTo>
                <a:close/>
                <a:moveTo>
                  <a:pt x="1531816" y="846173"/>
                </a:moveTo>
                <a:cubicBezTo>
                  <a:pt x="1526359" y="846205"/>
                  <a:pt x="1526359" y="846205"/>
                  <a:pt x="1526359" y="846205"/>
                </a:cubicBezTo>
                <a:cubicBezTo>
                  <a:pt x="1524689" y="842132"/>
                  <a:pt x="1528680" y="840747"/>
                  <a:pt x="1530146" y="842099"/>
                </a:cubicBezTo>
                <a:cubicBezTo>
                  <a:pt x="1531612" y="843452"/>
                  <a:pt x="1533078" y="844804"/>
                  <a:pt x="1531816" y="846173"/>
                </a:cubicBezTo>
                <a:close/>
                <a:moveTo>
                  <a:pt x="731603" y="1229902"/>
                </a:moveTo>
                <a:cubicBezTo>
                  <a:pt x="731603" y="1229902"/>
                  <a:pt x="731603" y="1229902"/>
                  <a:pt x="729063" y="1230897"/>
                </a:cubicBezTo>
                <a:cubicBezTo>
                  <a:pt x="729063" y="1230897"/>
                  <a:pt x="727209" y="1230161"/>
                  <a:pt x="727209" y="1230161"/>
                </a:cubicBezTo>
                <a:cubicBezTo>
                  <a:pt x="727209" y="1230161"/>
                  <a:pt x="727209" y="1230161"/>
                  <a:pt x="724188" y="1226959"/>
                </a:cubicBezTo>
                <a:cubicBezTo>
                  <a:pt x="726042" y="1227695"/>
                  <a:pt x="726728" y="1225965"/>
                  <a:pt x="724874" y="1225229"/>
                </a:cubicBezTo>
                <a:cubicBezTo>
                  <a:pt x="724874" y="1225229"/>
                  <a:pt x="724874" y="1225229"/>
                  <a:pt x="729269" y="1224970"/>
                </a:cubicBezTo>
                <a:cubicBezTo>
                  <a:pt x="729269" y="1224970"/>
                  <a:pt x="731123" y="1225706"/>
                  <a:pt x="731123" y="1225706"/>
                </a:cubicBezTo>
                <a:cubicBezTo>
                  <a:pt x="731123" y="1225706"/>
                  <a:pt x="731123" y="1225706"/>
                  <a:pt x="732290" y="1228172"/>
                </a:cubicBezTo>
                <a:cubicBezTo>
                  <a:pt x="730436" y="1227436"/>
                  <a:pt x="731603" y="1229902"/>
                  <a:pt x="731603" y="1229902"/>
                </a:cubicBezTo>
                <a:close/>
                <a:moveTo>
                  <a:pt x="1029208" y="1089289"/>
                </a:moveTo>
                <a:cubicBezTo>
                  <a:pt x="1027510" y="1089757"/>
                  <a:pt x="1025127" y="1089595"/>
                  <a:pt x="1023767" y="1089697"/>
                </a:cubicBezTo>
                <a:cubicBezTo>
                  <a:pt x="1023767" y="1089697"/>
                  <a:pt x="1023767" y="1089697"/>
                  <a:pt x="1025087" y="1082774"/>
                </a:cubicBezTo>
                <a:cubicBezTo>
                  <a:pt x="1025087" y="1082774"/>
                  <a:pt x="1026455" y="1084036"/>
                  <a:pt x="1026455" y="1084036"/>
                </a:cubicBezTo>
                <a:cubicBezTo>
                  <a:pt x="1026455" y="1084036"/>
                  <a:pt x="1025103" y="1085503"/>
                  <a:pt x="1026472" y="1086765"/>
                </a:cubicBezTo>
                <a:cubicBezTo>
                  <a:pt x="1026472" y="1086765"/>
                  <a:pt x="1029193" y="1086561"/>
                  <a:pt x="1030545" y="1085094"/>
                </a:cubicBezTo>
                <a:cubicBezTo>
                  <a:pt x="1031921" y="1087721"/>
                  <a:pt x="1030907" y="1088821"/>
                  <a:pt x="1029208" y="1089289"/>
                </a:cubicBezTo>
                <a:close/>
                <a:moveTo>
                  <a:pt x="1046508" y="1084262"/>
                </a:moveTo>
                <a:cubicBezTo>
                  <a:pt x="1045246" y="1085630"/>
                  <a:pt x="1043927" y="1084413"/>
                  <a:pt x="1042607" y="1083196"/>
                </a:cubicBezTo>
                <a:cubicBezTo>
                  <a:pt x="1041288" y="1081979"/>
                  <a:pt x="1042493" y="1078025"/>
                  <a:pt x="1046394" y="1079091"/>
                </a:cubicBezTo>
                <a:cubicBezTo>
                  <a:pt x="1046394" y="1079091"/>
                  <a:pt x="1046394" y="1079091"/>
                  <a:pt x="1046508" y="1084262"/>
                </a:cubicBezTo>
                <a:close/>
                <a:moveTo>
                  <a:pt x="1783974" y="735659"/>
                </a:moveTo>
                <a:cubicBezTo>
                  <a:pt x="1781935" y="738910"/>
                  <a:pt x="1777676" y="740753"/>
                  <a:pt x="1770972" y="739701"/>
                </a:cubicBezTo>
                <a:cubicBezTo>
                  <a:pt x="1762678" y="732051"/>
                  <a:pt x="1771421" y="717025"/>
                  <a:pt x="1783654" y="723178"/>
                </a:cubicBezTo>
                <a:cubicBezTo>
                  <a:pt x="1785831" y="727752"/>
                  <a:pt x="1786013" y="732409"/>
                  <a:pt x="1783974" y="735659"/>
                </a:cubicBezTo>
                <a:close/>
                <a:moveTo>
                  <a:pt x="935611" y="1139761"/>
                </a:moveTo>
                <a:cubicBezTo>
                  <a:pt x="933175" y="1140797"/>
                  <a:pt x="928988" y="1141138"/>
                  <a:pt x="925487" y="1139749"/>
                </a:cubicBezTo>
                <a:cubicBezTo>
                  <a:pt x="923737" y="1139055"/>
                  <a:pt x="920924" y="1135935"/>
                  <a:pt x="919860" y="1133510"/>
                </a:cubicBezTo>
                <a:cubicBezTo>
                  <a:pt x="918110" y="1132816"/>
                  <a:pt x="914610" y="1131427"/>
                  <a:pt x="912860" y="1130732"/>
                </a:cubicBezTo>
                <a:cubicBezTo>
                  <a:pt x="906735" y="1128302"/>
                  <a:pt x="903201" y="1121892"/>
                  <a:pt x="903463" y="1115487"/>
                </a:cubicBezTo>
                <a:lnTo>
                  <a:pt x="903759" y="1114693"/>
                </a:lnTo>
                <a:lnTo>
                  <a:pt x="901577" y="1113285"/>
                </a:lnTo>
                <a:cubicBezTo>
                  <a:pt x="899827" y="1112591"/>
                  <a:pt x="898077" y="1111897"/>
                  <a:pt x="893890" y="1112238"/>
                </a:cubicBezTo>
                <a:cubicBezTo>
                  <a:pt x="884009" y="1096300"/>
                  <a:pt x="899626" y="1082469"/>
                  <a:pt x="911877" y="1087330"/>
                </a:cubicBezTo>
                <a:cubicBezTo>
                  <a:pt x="913627" y="1088025"/>
                  <a:pt x="917128" y="1089414"/>
                  <a:pt x="918878" y="1090108"/>
                </a:cubicBezTo>
                <a:lnTo>
                  <a:pt x="922345" y="1089826"/>
                </a:lnTo>
                <a:lnTo>
                  <a:pt x="923664" y="1087179"/>
                </a:lnTo>
                <a:cubicBezTo>
                  <a:pt x="927582" y="1085638"/>
                  <a:pt x="928931" y="1086882"/>
                  <a:pt x="930280" y="1088126"/>
                </a:cubicBezTo>
                <a:lnTo>
                  <a:pt x="931046" y="1092992"/>
                </a:lnTo>
                <a:lnTo>
                  <a:pt x="934629" y="1096359"/>
                </a:lnTo>
                <a:cubicBezTo>
                  <a:pt x="933256" y="1099820"/>
                  <a:pt x="931370" y="1101700"/>
                  <a:pt x="929212" y="1102753"/>
                </a:cubicBezTo>
                <a:lnTo>
                  <a:pt x="922284" y="1104152"/>
                </a:lnTo>
                <a:lnTo>
                  <a:pt x="923160" y="1104777"/>
                </a:lnTo>
                <a:cubicBezTo>
                  <a:pt x="924910" y="1105472"/>
                  <a:pt x="927346" y="1104436"/>
                  <a:pt x="932597" y="1106519"/>
                </a:cubicBezTo>
                <a:cubicBezTo>
                  <a:pt x="931223" y="1109980"/>
                  <a:pt x="929850" y="1113441"/>
                  <a:pt x="926350" y="1112052"/>
                </a:cubicBezTo>
                <a:cubicBezTo>
                  <a:pt x="923293" y="1124859"/>
                  <a:pt x="941104" y="1125918"/>
                  <a:pt x="935611" y="1139761"/>
                </a:cubicBezTo>
                <a:close/>
                <a:moveTo>
                  <a:pt x="1760461" y="747735"/>
                </a:moveTo>
                <a:cubicBezTo>
                  <a:pt x="1759199" y="749103"/>
                  <a:pt x="1755200" y="747947"/>
                  <a:pt x="1753832" y="746685"/>
                </a:cubicBezTo>
                <a:cubicBezTo>
                  <a:pt x="1752463" y="745423"/>
                  <a:pt x="1752251" y="740161"/>
                  <a:pt x="1754775" y="737424"/>
                </a:cubicBezTo>
                <a:cubicBezTo>
                  <a:pt x="1760036" y="737212"/>
                  <a:pt x="1760036" y="737212"/>
                  <a:pt x="1760036" y="737212"/>
                </a:cubicBezTo>
                <a:cubicBezTo>
                  <a:pt x="1762773" y="739736"/>
                  <a:pt x="1762986" y="744998"/>
                  <a:pt x="1760461" y="747735"/>
                </a:cubicBezTo>
                <a:close/>
                <a:moveTo>
                  <a:pt x="969834" y="1126065"/>
                </a:moveTo>
                <a:cubicBezTo>
                  <a:pt x="967160" y="1123073"/>
                  <a:pt x="966498" y="1124741"/>
                  <a:pt x="966815" y="1119074"/>
                </a:cubicBezTo>
                <a:cubicBezTo>
                  <a:pt x="968484" y="1119736"/>
                  <a:pt x="969146" y="1118068"/>
                  <a:pt x="970814" y="1118730"/>
                </a:cubicBezTo>
                <a:cubicBezTo>
                  <a:pt x="974151" y="1120054"/>
                  <a:pt x="972827" y="1123391"/>
                  <a:pt x="969834" y="1126065"/>
                </a:cubicBezTo>
                <a:close/>
                <a:moveTo>
                  <a:pt x="1410881" y="916545"/>
                </a:moveTo>
                <a:cubicBezTo>
                  <a:pt x="1409080" y="915830"/>
                  <a:pt x="1406907" y="910799"/>
                  <a:pt x="1405821" y="908283"/>
                </a:cubicBezTo>
                <a:cubicBezTo>
                  <a:pt x="1409766" y="903595"/>
                  <a:pt x="1411567" y="904310"/>
                  <a:pt x="1415884" y="903938"/>
                </a:cubicBezTo>
                <a:cubicBezTo>
                  <a:pt x="1419857" y="909684"/>
                  <a:pt x="1418428" y="913286"/>
                  <a:pt x="1410881" y="916545"/>
                </a:cubicBezTo>
                <a:close/>
                <a:moveTo>
                  <a:pt x="2082697" y="600321"/>
                </a:moveTo>
                <a:cubicBezTo>
                  <a:pt x="2077358" y="598202"/>
                  <a:pt x="2082977" y="594424"/>
                  <a:pt x="2084757" y="595130"/>
                </a:cubicBezTo>
                <a:cubicBezTo>
                  <a:pt x="2086537" y="595836"/>
                  <a:pt x="2086537" y="595836"/>
                  <a:pt x="2086537" y="595836"/>
                </a:cubicBezTo>
                <a:cubicBezTo>
                  <a:pt x="2087630" y="598273"/>
                  <a:pt x="2085164" y="599297"/>
                  <a:pt x="2082697" y="600321"/>
                </a:cubicBezTo>
                <a:close/>
                <a:moveTo>
                  <a:pt x="885503" y="1170560"/>
                </a:moveTo>
                <a:cubicBezTo>
                  <a:pt x="885503" y="1170560"/>
                  <a:pt x="884037" y="1169208"/>
                  <a:pt x="882570" y="1167856"/>
                </a:cubicBezTo>
                <a:cubicBezTo>
                  <a:pt x="881104" y="1166503"/>
                  <a:pt x="879638" y="1165151"/>
                  <a:pt x="878005" y="1161039"/>
                </a:cubicBezTo>
                <a:cubicBezTo>
                  <a:pt x="882067" y="1159576"/>
                  <a:pt x="883365" y="1158169"/>
                  <a:pt x="887596" y="1159466"/>
                </a:cubicBezTo>
                <a:cubicBezTo>
                  <a:pt x="889397" y="1166338"/>
                  <a:pt x="888099" y="1167745"/>
                  <a:pt x="885503" y="1170560"/>
                </a:cubicBezTo>
                <a:close/>
                <a:moveTo>
                  <a:pt x="1637886" y="815215"/>
                </a:moveTo>
                <a:cubicBezTo>
                  <a:pt x="1634425" y="813842"/>
                  <a:pt x="1632435" y="808761"/>
                  <a:pt x="1637368" y="806426"/>
                </a:cubicBezTo>
                <a:cubicBezTo>
                  <a:pt x="1636632" y="808280"/>
                  <a:pt x="1636632" y="808280"/>
                  <a:pt x="1636632" y="808280"/>
                </a:cubicBezTo>
                <a:cubicBezTo>
                  <a:pt x="1638362" y="808967"/>
                  <a:pt x="1639098" y="807113"/>
                  <a:pt x="1639098" y="807113"/>
                </a:cubicBezTo>
                <a:cubicBezTo>
                  <a:pt x="1640828" y="807800"/>
                  <a:pt x="1640828" y="807800"/>
                  <a:pt x="1640828" y="807800"/>
                </a:cubicBezTo>
                <a:cubicBezTo>
                  <a:pt x="1642559" y="808486"/>
                  <a:pt x="1642559" y="808486"/>
                  <a:pt x="1643554" y="811027"/>
                </a:cubicBezTo>
                <a:cubicBezTo>
                  <a:pt x="1641087" y="812194"/>
                  <a:pt x="1640352" y="814048"/>
                  <a:pt x="1637886" y="815215"/>
                </a:cubicBezTo>
                <a:close/>
                <a:moveTo>
                  <a:pt x="1524983" y="873796"/>
                </a:moveTo>
                <a:cubicBezTo>
                  <a:pt x="1523505" y="875398"/>
                  <a:pt x="1520794" y="876193"/>
                  <a:pt x="1516688" y="876359"/>
                </a:cubicBezTo>
                <a:cubicBezTo>
                  <a:pt x="1515263" y="875046"/>
                  <a:pt x="1515042" y="869570"/>
                  <a:pt x="1514932" y="866832"/>
                </a:cubicBezTo>
                <a:cubicBezTo>
                  <a:pt x="1520297" y="863873"/>
                  <a:pt x="1521721" y="865186"/>
                  <a:pt x="1525883" y="866389"/>
                </a:cubicBezTo>
                <a:cubicBezTo>
                  <a:pt x="1526706" y="869784"/>
                  <a:pt x="1526460" y="872194"/>
                  <a:pt x="1524983" y="873796"/>
                </a:cubicBezTo>
                <a:close/>
                <a:moveTo>
                  <a:pt x="977836" y="1136107"/>
                </a:moveTo>
                <a:cubicBezTo>
                  <a:pt x="981050" y="1133263"/>
                  <a:pt x="972045" y="1129689"/>
                  <a:pt x="975965" y="1125064"/>
                </a:cubicBezTo>
                <a:lnTo>
                  <a:pt x="977971" y="1127288"/>
                </a:lnTo>
                <a:lnTo>
                  <a:pt x="976737" y="1121072"/>
                </a:lnTo>
                <a:cubicBezTo>
                  <a:pt x="980097" y="1120305"/>
                  <a:pt x="983779" y="1119190"/>
                  <a:pt x="986744" y="1117414"/>
                </a:cubicBezTo>
                <a:lnTo>
                  <a:pt x="990827" y="1111959"/>
                </a:lnTo>
                <a:lnTo>
                  <a:pt x="990482" y="1105313"/>
                </a:lnTo>
                <a:cubicBezTo>
                  <a:pt x="991741" y="1102141"/>
                  <a:pt x="994514" y="1099045"/>
                  <a:pt x="999153" y="1097739"/>
                </a:cubicBezTo>
                <a:cubicBezTo>
                  <a:pt x="1004492" y="1099858"/>
                  <a:pt x="1007673" y="1107415"/>
                  <a:pt x="1005515" y="1112853"/>
                </a:cubicBezTo>
                <a:lnTo>
                  <a:pt x="1000722" y="1113301"/>
                </a:lnTo>
                <a:lnTo>
                  <a:pt x="1002485" y="1119045"/>
                </a:lnTo>
                <a:cubicBezTo>
                  <a:pt x="997198" y="1121901"/>
                  <a:pt x="993195" y="1123364"/>
                  <a:pt x="988894" y="1119397"/>
                </a:cubicBezTo>
                <a:cubicBezTo>
                  <a:pt x="987684" y="1122148"/>
                  <a:pt x="987153" y="1124881"/>
                  <a:pt x="985906" y="1126952"/>
                </a:cubicBezTo>
                <a:lnTo>
                  <a:pt x="981741" y="1129001"/>
                </a:lnTo>
                <a:lnTo>
                  <a:pt x="982714" y="1133665"/>
                </a:lnTo>
                <a:cubicBezTo>
                  <a:pt x="981694" y="1135578"/>
                  <a:pt x="979637" y="1136822"/>
                  <a:pt x="977836" y="1136107"/>
                </a:cubicBezTo>
                <a:close/>
                <a:moveTo>
                  <a:pt x="869742" y="1188490"/>
                </a:moveTo>
                <a:cubicBezTo>
                  <a:pt x="868012" y="1187804"/>
                  <a:pt x="868012" y="1187804"/>
                  <a:pt x="866282" y="1187117"/>
                </a:cubicBezTo>
                <a:cubicBezTo>
                  <a:pt x="866282" y="1187117"/>
                  <a:pt x="866282" y="1187117"/>
                  <a:pt x="864551" y="1186430"/>
                </a:cubicBezTo>
                <a:cubicBezTo>
                  <a:pt x="864551" y="1186430"/>
                  <a:pt x="864551" y="1186430"/>
                  <a:pt x="865214" y="1184762"/>
                </a:cubicBezTo>
                <a:cubicBezTo>
                  <a:pt x="865876" y="1183094"/>
                  <a:pt x="866538" y="1181425"/>
                  <a:pt x="868930" y="1180443"/>
                </a:cubicBezTo>
                <a:cubicBezTo>
                  <a:pt x="871729" y="1183485"/>
                  <a:pt x="870405" y="1186822"/>
                  <a:pt x="869742" y="1188490"/>
                </a:cubicBezTo>
                <a:close/>
                <a:moveTo>
                  <a:pt x="1447738" y="914862"/>
                </a:moveTo>
                <a:cubicBezTo>
                  <a:pt x="1439618" y="909637"/>
                  <a:pt x="1445112" y="895794"/>
                  <a:pt x="1450395" y="897891"/>
                </a:cubicBezTo>
                <a:cubicBezTo>
                  <a:pt x="1452156" y="898590"/>
                  <a:pt x="1454992" y="901718"/>
                  <a:pt x="1457142" y="906577"/>
                </a:cubicBezTo>
                <a:cubicBezTo>
                  <a:pt x="1454007" y="909338"/>
                  <a:pt x="1451261" y="916260"/>
                  <a:pt x="1447738" y="914862"/>
                </a:cubicBezTo>
                <a:close/>
                <a:moveTo>
                  <a:pt x="1019773" y="1119298"/>
                </a:moveTo>
                <a:cubicBezTo>
                  <a:pt x="1018511" y="1120666"/>
                  <a:pt x="1017171" y="1119430"/>
                  <a:pt x="1017171" y="1119430"/>
                </a:cubicBezTo>
                <a:cubicBezTo>
                  <a:pt x="1017171" y="1119430"/>
                  <a:pt x="1015830" y="1118194"/>
                  <a:pt x="1017092" y="1116826"/>
                </a:cubicBezTo>
                <a:cubicBezTo>
                  <a:pt x="1015752" y="1115589"/>
                  <a:pt x="1015752" y="1115589"/>
                  <a:pt x="1015752" y="1115589"/>
                </a:cubicBezTo>
                <a:cubicBezTo>
                  <a:pt x="1014412" y="1114353"/>
                  <a:pt x="1014412" y="1114353"/>
                  <a:pt x="1013149" y="1115721"/>
                </a:cubicBezTo>
                <a:cubicBezTo>
                  <a:pt x="1015674" y="1112984"/>
                  <a:pt x="1018198" y="1110247"/>
                  <a:pt x="1019460" y="1108879"/>
                </a:cubicBezTo>
                <a:cubicBezTo>
                  <a:pt x="1022063" y="1108747"/>
                  <a:pt x="1023404" y="1109983"/>
                  <a:pt x="1023404" y="1109983"/>
                </a:cubicBezTo>
                <a:cubicBezTo>
                  <a:pt x="1027425" y="1113693"/>
                  <a:pt x="1026319" y="1120271"/>
                  <a:pt x="1019773" y="1119298"/>
                </a:cubicBezTo>
                <a:close/>
                <a:moveTo>
                  <a:pt x="817083" y="1219790"/>
                </a:moveTo>
                <a:cubicBezTo>
                  <a:pt x="816173" y="1221483"/>
                  <a:pt x="813576" y="1222886"/>
                  <a:pt x="808236" y="1223026"/>
                </a:cubicBezTo>
                <a:cubicBezTo>
                  <a:pt x="803578" y="1211132"/>
                  <a:pt x="811587" y="1210921"/>
                  <a:pt x="815809" y="1214816"/>
                </a:cubicBezTo>
                <a:cubicBezTo>
                  <a:pt x="817217" y="1216114"/>
                  <a:pt x="817993" y="1218096"/>
                  <a:pt x="817083" y="1219790"/>
                </a:cubicBezTo>
                <a:close/>
                <a:moveTo>
                  <a:pt x="920272" y="1171698"/>
                </a:moveTo>
                <a:cubicBezTo>
                  <a:pt x="918920" y="1173164"/>
                  <a:pt x="917551" y="1171902"/>
                  <a:pt x="916183" y="1170639"/>
                </a:cubicBezTo>
                <a:cubicBezTo>
                  <a:pt x="914814" y="1169377"/>
                  <a:pt x="913414" y="1162658"/>
                  <a:pt x="918855" y="1162251"/>
                </a:cubicBezTo>
                <a:cubicBezTo>
                  <a:pt x="917519" y="1166445"/>
                  <a:pt x="921608" y="1167503"/>
                  <a:pt x="920272" y="1171698"/>
                </a:cubicBezTo>
                <a:close/>
                <a:moveTo>
                  <a:pt x="378847" y="1429978"/>
                </a:moveTo>
                <a:cubicBezTo>
                  <a:pt x="378847" y="1429978"/>
                  <a:pt x="376100" y="1430080"/>
                  <a:pt x="374666" y="1428758"/>
                </a:cubicBezTo>
                <a:cubicBezTo>
                  <a:pt x="373233" y="1427435"/>
                  <a:pt x="373113" y="1424689"/>
                  <a:pt x="374307" y="1420518"/>
                </a:cubicBezTo>
                <a:cubicBezTo>
                  <a:pt x="376814" y="1414923"/>
                  <a:pt x="380995" y="1416144"/>
                  <a:pt x="383862" y="1418788"/>
                </a:cubicBezTo>
                <a:cubicBezTo>
                  <a:pt x="386729" y="1421433"/>
                  <a:pt x="388402" y="1428248"/>
                  <a:pt x="378847" y="1429978"/>
                </a:cubicBezTo>
                <a:close/>
                <a:moveTo>
                  <a:pt x="980830" y="1147280"/>
                </a:moveTo>
                <a:cubicBezTo>
                  <a:pt x="980125" y="1148448"/>
                  <a:pt x="978960" y="1148952"/>
                  <a:pt x="977291" y="1148290"/>
                </a:cubicBezTo>
                <a:cubicBezTo>
                  <a:pt x="975623" y="1147627"/>
                  <a:pt x="976285" y="1145959"/>
                  <a:pt x="974616" y="1145297"/>
                </a:cubicBezTo>
                <a:cubicBezTo>
                  <a:pt x="978271" y="1140954"/>
                  <a:pt x="977609" y="1142622"/>
                  <a:pt x="981608" y="1142278"/>
                </a:cubicBezTo>
                <a:cubicBezTo>
                  <a:pt x="981780" y="1144278"/>
                  <a:pt x="981535" y="1146112"/>
                  <a:pt x="980830" y="1147280"/>
                </a:cubicBezTo>
                <a:close/>
                <a:moveTo>
                  <a:pt x="1530523" y="886407"/>
                </a:moveTo>
                <a:cubicBezTo>
                  <a:pt x="1527705" y="886521"/>
                  <a:pt x="1526353" y="887987"/>
                  <a:pt x="1523534" y="888101"/>
                </a:cubicBezTo>
                <a:cubicBezTo>
                  <a:pt x="1523307" y="882464"/>
                  <a:pt x="1523307" y="882464"/>
                  <a:pt x="1523307" y="882464"/>
                </a:cubicBezTo>
                <a:cubicBezTo>
                  <a:pt x="1526125" y="882350"/>
                  <a:pt x="1528943" y="882236"/>
                  <a:pt x="1530409" y="883588"/>
                </a:cubicBezTo>
                <a:cubicBezTo>
                  <a:pt x="1530409" y="883588"/>
                  <a:pt x="1530409" y="883588"/>
                  <a:pt x="1530523" y="886407"/>
                </a:cubicBezTo>
                <a:close/>
                <a:moveTo>
                  <a:pt x="932923" y="1171386"/>
                </a:moveTo>
                <a:cubicBezTo>
                  <a:pt x="930671" y="1172521"/>
                  <a:pt x="927924" y="1172953"/>
                  <a:pt x="925255" y="1171894"/>
                </a:cubicBezTo>
                <a:cubicBezTo>
                  <a:pt x="925255" y="1171894"/>
                  <a:pt x="923475" y="1171188"/>
                  <a:pt x="923475" y="1171188"/>
                </a:cubicBezTo>
                <a:cubicBezTo>
                  <a:pt x="919138" y="1161351"/>
                  <a:pt x="921225" y="1156092"/>
                  <a:pt x="931126" y="1151906"/>
                </a:cubicBezTo>
                <a:cubicBezTo>
                  <a:pt x="938245" y="1154731"/>
                  <a:pt x="937938" y="1160696"/>
                  <a:pt x="937631" y="1166661"/>
                </a:cubicBezTo>
                <a:cubicBezTo>
                  <a:pt x="936936" y="1168414"/>
                  <a:pt x="935176" y="1170252"/>
                  <a:pt x="932923" y="1171386"/>
                </a:cubicBezTo>
                <a:close/>
                <a:moveTo>
                  <a:pt x="971794" y="1157026"/>
                </a:moveTo>
                <a:cubicBezTo>
                  <a:pt x="967857" y="1158605"/>
                  <a:pt x="965176" y="1156133"/>
                  <a:pt x="963836" y="1154896"/>
                </a:cubicBezTo>
                <a:cubicBezTo>
                  <a:pt x="962411" y="1148372"/>
                  <a:pt x="968986" y="1146622"/>
                  <a:pt x="971667" y="1149095"/>
                </a:cubicBezTo>
                <a:cubicBezTo>
                  <a:pt x="971667" y="1149095"/>
                  <a:pt x="973008" y="1150332"/>
                  <a:pt x="973008" y="1150332"/>
                </a:cubicBezTo>
                <a:cubicBezTo>
                  <a:pt x="973050" y="1152975"/>
                  <a:pt x="970411" y="1153146"/>
                  <a:pt x="971794" y="1157026"/>
                </a:cubicBezTo>
                <a:close/>
                <a:moveTo>
                  <a:pt x="806293" y="1236429"/>
                </a:moveTo>
                <a:cubicBezTo>
                  <a:pt x="806293" y="1236429"/>
                  <a:pt x="806293" y="1236429"/>
                  <a:pt x="805886" y="1230988"/>
                </a:cubicBezTo>
                <a:cubicBezTo>
                  <a:pt x="808614" y="1230971"/>
                  <a:pt x="810080" y="1232324"/>
                  <a:pt x="811546" y="1233676"/>
                </a:cubicBezTo>
                <a:cubicBezTo>
                  <a:pt x="811750" y="1236397"/>
                  <a:pt x="809021" y="1236413"/>
                  <a:pt x="806293" y="1236429"/>
                </a:cubicBezTo>
                <a:close/>
                <a:moveTo>
                  <a:pt x="990786" y="1149353"/>
                </a:moveTo>
                <a:cubicBezTo>
                  <a:pt x="991492" y="1147573"/>
                  <a:pt x="989691" y="1146858"/>
                  <a:pt x="989691" y="1146858"/>
                </a:cubicBezTo>
                <a:cubicBezTo>
                  <a:pt x="987890" y="1146143"/>
                  <a:pt x="987183" y="1147923"/>
                  <a:pt x="985382" y="1147209"/>
                </a:cubicBezTo>
                <a:cubicBezTo>
                  <a:pt x="985700" y="1141155"/>
                  <a:pt x="994705" y="1144728"/>
                  <a:pt x="994317" y="1140454"/>
                </a:cubicBezTo>
                <a:cubicBezTo>
                  <a:pt x="997919" y="1141883"/>
                  <a:pt x="996895" y="1149717"/>
                  <a:pt x="990786" y="1149353"/>
                </a:cubicBezTo>
                <a:close/>
                <a:moveTo>
                  <a:pt x="1733981" y="796212"/>
                </a:moveTo>
                <a:cubicBezTo>
                  <a:pt x="1731401" y="793831"/>
                  <a:pt x="1727468" y="792918"/>
                  <a:pt x="1731525" y="788520"/>
                </a:cubicBezTo>
                <a:cubicBezTo>
                  <a:pt x="1732815" y="789709"/>
                  <a:pt x="1735458" y="789434"/>
                  <a:pt x="1735458" y="789434"/>
                </a:cubicBezTo>
                <a:cubicBezTo>
                  <a:pt x="1738038" y="791814"/>
                  <a:pt x="1736624" y="795936"/>
                  <a:pt x="1733981" y="796212"/>
                </a:cubicBezTo>
                <a:close/>
                <a:moveTo>
                  <a:pt x="691618" y="1293681"/>
                </a:moveTo>
                <a:cubicBezTo>
                  <a:pt x="688912" y="1293790"/>
                  <a:pt x="686206" y="1293899"/>
                  <a:pt x="684799" y="1292601"/>
                </a:cubicBezTo>
                <a:cubicBezTo>
                  <a:pt x="684580" y="1287190"/>
                  <a:pt x="685878" y="1285782"/>
                  <a:pt x="691290" y="1285564"/>
                </a:cubicBezTo>
                <a:cubicBezTo>
                  <a:pt x="692697" y="1286862"/>
                  <a:pt x="692806" y="1289567"/>
                  <a:pt x="691618" y="1293681"/>
                </a:cubicBezTo>
                <a:close/>
                <a:moveTo>
                  <a:pt x="952035" y="1170190"/>
                </a:moveTo>
                <a:lnTo>
                  <a:pt x="951353" y="1163197"/>
                </a:lnTo>
                <a:lnTo>
                  <a:pt x="949926" y="1166318"/>
                </a:lnTo>
                <a:close/>
                <a:moveTo>
                  <a:pt x="967061" y="1163878"/>
                </a:moveTo>
                <a:cubicBezTo>
                  <a:pt x="964903" y="1169316"/>
                  <a:pt x="957406" y="1172635"/>
                  <a:pt x="952067" y="1170516"/>
                </a:cubicBezTo>
                <a:lnTo>
                  <a:pt x="952036" y="1170204"/>
                </a:lnTo>
                <a:lnTo>
                  <a:pt x="940145" y="1172118"/>
                </a:lnTo>
                <a:cubicBezTo>
                  <a:pt x="940703" y="1168766"/>
                  <a:pt x="941967" y="1166710"/>
                  <a:pt x="943915" y="1165285"/>
                </a:cubicBezTo>
                <a:lnTo>
                  <a:pt x="951279" y="1162436"/>
                </a:lnTo>
                <a:lnTo>
                  <a:pt x="950949" y="1159057"/>
                </a:lnTo>
                <a:cubicBezTo>
                  <a:pt x="952208" y="1155885"/>
                  <a:pt x="954622" y="1153696"/>
                  <a:pt x="956761" y="1153496"/>
                </a:cubicBezTo>
                <a:cubicBezTo>
                  <a:pt x="956042" y="1155308"/>
                  <a:pt x="957821" y="1156015"/>
                  <a:pt x="957821" y="1156015"/>
                </a:cubicBezTo>
                <a:cubicBezTo>
                  <a:pt x="959601" y="1156721"/>
                  <a:pt x="959601" y="1156721"/>
                  <a:pt x="959601" y="1156721"/>
                </a:cubicBezTo>
                <a:cubicBezTo>
                  <a:pt x="961381" y="1157427"/>
                  <a:pt x="961381" y="1157427"/>
                  <a:pt x="961381" y="1157427"/>
                </a:cubicBezTo>
                <a:cubicBezTo>
                  <a:pt x="964940" y="1158840"/>
                  <a:pt x="966720" y="1159546"/>
                  <a:pt x="967061" y="1163878"/>
                </a:cubicBezTo>
                <a:close/>
                <a:moveTo>
                  <a:pt x="896842" y="1197528"/>
                </a:moveTo>
                <a:cubicBezTo>
                  <a:pt x="895909" y="1195011"/>
                  <a:pt x="894240" y="1194349"/>
                  <a:pt x="893308" y="1191834"/>
                </a:cubicBezTo>
                <a:cubicBezTo>
                  <a:pt x="895712" y="1190642"/>
                  <a:pt x="896447" y="1188788"/>
                  <a:pt x="898116" y="1189450"/>
                </a:cubicBezTo>
                <a:cubicBezTo>
                  <a:pt x="899784" y="1190112"/>
                  <a:pt x="899049" y="1191966"/>
                  <a:pt x="900717" y="1192628"/>
                </a:cubicBezTo>
                <a:cubicBezTo>
                  <a:pt x="898313" y="1193820"/>
                  <a:pt x="897577" y="1195674"/>
                  <a:pt x="896842" y="1197528"/>
                </a:cubicBezTo>
                <a:close/>
                <a:moveTo>
                  <a:pt x="1003502" y="1148067"/>
                </a:moveTo>
                <a:cubicBezTo>
                  <a:pt x="1002184" y="1144319"/>
                  <a:pt x="999631" y="1144497"/>
                  <a:pt x="1002156" y="1141760"/>
                </a:cubicBezTo>
                <a:cubicBezTo>
                  <a:pt x="1004708" y="1141582"/>
                  <a:pt x="1004708" y="1141582"/>
                  <a:pt x="1005998" y="1142772"/>
                </a:cubicBezTo>
                <a:cubicBezTo>
                  <a:pt x="1005998" y="1142772"/>
                  <a:pt x="1005998" y="1142772"/>
                  <a:pt x="1007289" y="1143962"/>
                </a:cubicBezTo>
                <a:lnTo>
                  <a:pt x="1007309" y="1145881"/>
                </a:lnTo>
                <a:close/>
                <a:moveTo>
                  <a:pt x="1007317" y="1146521"/>
                </a:moveTo>
                <a:lnTo>
                  <a:pt x="1007309" y="1145881"/>
                </a:lnTo>
                <a:lnTo>
                  <a:pt x="1008579" y="1145152"/>
                </a:lnTo>
                <a:cubicBezTo>
                  <a:pt x="1007317" y="1146521"/>
                  <a:pt x="1007317" y="1146521"/>
                  <a:pt x="1007317" y="1146521"/>
                </a:cubicBezTo>
                <a:close/>
                <a:moveTo>
                  <a:pt x="1520352" y="902532"/>
                </a:moveTo>
                <a:cubicBezTo>
                  <a:pt x="1518984" y="901270"/>
                  <a:pt x="1514878" y="897483"/>
                  <a:pt x="1518529" y="893525"/>
                </a:cubicBezTo>
                <a:cubicBezTo>
                  <a:pt x="1521115" y="893468"/>
                  <a:pt x="1522483" y="894730"/>
                  <a:pt x="1522483" y="894730"/>
                </a:cubicBezTo>
                <a:cubicBezTo>
                  <a:pt x="1522483" y="894730"/>
                  <a:pt x="1522483" y="894730"/>
                  <a:pt x="1523852" y="895992"/>
                </a:cubicBezTo>
                <a:cubicBezTo>
                  <a:pt x="1523852" y="895992"/>
                  <a:pt x="1525220" y="897254"/>
                  <a:pt x="1525220" y="897254"/>
                </a:cubicBezTo>
                <a:cubicBezTo>
                  <a:pt x="1526740" y="901098"/>
                  <a:pt x="1524306" y="903737"/>
                  <a:pt x="1520352" y="902532"/>
                </a:cubicBezTo>
                <a:close/>
                <a:moveTo>
                  <a:pt x="1468014" y="927629"/>
                </a:moveTo>
                <a:cubicBezTo>
                  <a:pt x="1467944" y="929104"/>
                  <a:pt x="1466983" y="930225"/>
                  <a:pt x="1464314" y="929166"/>
                </a:cubicBezTo>
                <a:cubicBezTo>
                  <a:pt x="1461441" y="926023"/>
                  <a:pt x="1461441" y="926023"/>
                  <a:pt x="1461441" y="926023"/>
                </a:cubicBezTo>
                <a:cubicBezTo>
                  <a:pt x="1462128" y="924292"/>
                  <a:pt x="1464594" y="923268"/>
                  <a:pt x="1466374" y="923975"/>
                </a:cubicBezTo>
                <a:cubicBezTo>
                  <a:pt x="1467264" y="924328"/>
                  <a:pt x="1468084" y="926155"/>
                  <a:pt x="1468014" y="927629"/>
                </a:cubicBezTo>
                <a:close/>
                <a:moveTo>
                  <a:pt x="1557142" y="887352"/>
                </a:moveTo>
                <a:cubicBezTo>
                  <a:pt x="1555043" y="888580"/>
                  <a:pt x="1553084" y="889306"/>
                  <a:pt x="1551691" y="888022"/>
                </a:cubicBezTo>
                <a:cubicBezTo>
                  <a:pt x="1545989" y="880230"/>
                  <a:pt x="1556086" y="869283"/>
                  <a:pt x="1560265" y="873137"/>
                </a:cubicBezTo>
                <a:cubicBezTo>
                  <a:pt x="1561658" y="874422"/>
                  <a:pt x="1563181" y="878360"/>
                  <a:pt x="1563443" y="883666"/>
                </a:cubicBezTo>
                <a:cubicBezTo>
                  <a:pt x="1561484" y="884392"/>
                  <a:pt x="1559243" y="886123"/>
                  <a:pt x="1557142" y="887352"/>
                </a:cubicBezTo>
                <a:close/>
                <a:moveTo>
                  <a:pt x="537524" y="1375056"/>
                </a:moveTo>
                <a:cubicBezTo>
                  <a:pt x="537524" y="1375056"/>
                  <a:pt x="537524" y="1375056"/>
                  <a:pt x="535058" y="1376223"/>
                </a:cubicBezTo>
                <a:cubicBezTo>
                  <a:pt x="533327" y="1375536"/>
                  <a:pt x="533327" y="1375536"/>
                  <a:pt x="533327" y="1375536"/>
                </a:cubicBezTo>
                <a:cubicBezTo>
                  <a:pt x="533327" y="1375536"/>
                  <a:pt x="533327" y="1375536"/>
                  <a:pt x="532332" y="1372996"/>
                </a:cubicBezTo>
                <a:cubicBezTo>
                  <a:pt x="533068" y="1371142"/>
                  <a:pt x="533068" y="1371142"/>
                  <a:pt x="533068" y="1371142"/>
                </a:cubicBezTo>
                <a:cubicBezTo>
                  <a:pt x="533068" y="1371142"/>
                  <a:pt x="533068" y="1371142"/>
                  <a:pt x="536270" y="1368121"/>
                </a:cubicBezTo>
                <a:cubicBezTo>
                  <a:pt x="535534" y="1369975"/>
                  <a:pt x="535534" y="1369975"/>
                  <a:pt x="535534" y="1369975"/>
                </a:cubicBezTo>
                <a:cubicBezTo>
                  <a:pt x="537265" y="1370662"/>
                  <a:pt x="537265" y="1370662"/>
                  <a:pt x="538000" y="1368808"/>
                </a:cubicBezTo>
                <a:cubicBezTo>
                  <a:pt x="538000" y="1368808"/>
                  <a:pt x="538000" y="1368808"/>
                  <a:pt x="538259" y="1373202"/>
                </a:cubicBezTo>
                <a:cubicBezTo>
                  <a:pt x="538259" y="1373202"/>
                  <a:pt x="538259" y="1373202"/>
                  <a:pt x="537524" y="1375056"/>
                </a:cubicBezTo>
                <a:close/>
                <a:moveTo>
                  <a:pt x="933174" y="1187434"/>
                </a:moveTo>
                <a:lnTo>
                  <a:pt x="932394" y="1186374"/>
                </a:lnTo>
                <a:lnTo>
                  <a:pt x="927297" y="1187296"/>
                </a:lnTo>
                <a:cubicBezTo>
                  <a:pt x="925443" y="1186560"/>
                  <a:pt x="923589" y="1185824"/>
                  <a:pt x="922422" y="1183358"/>
                </a:cubicBezTo>
                <a:lnTo>
                  <a:pt x="929264" y="1182121"/>
                </a:lnTo>
                <a:lnTo>
                  <a:pt x="929159" y="1181978"/>
                </a:lnTo>
                <a:cubicBezTo>
                  <a:pt x="931601" y="1181016"/>
                  <a:pt x="934042" y="1180053"/>
                  <a:pt x="935822" y="1180760"/>
                </a:cubicBezTo>
                <a:cubicBezTo>
                  <a:pt x="936940" y="1183134"/>
                  <a:pt x="937396" y="1187178"/>
                  <a:pt x="933174" y="1187434"/>
                </a:cubicBezTo>
                <a:close/>
                <a:moveTo>
                  <a:pt x="869458" y="1219944"/>
                </a:moveTo>
                <a:cubicBezTo>
                  <a:pt x="866355" y="1222719"/>
                  <a:pt x="866355" y="1222719"/>
                  <a:pt x="864624" y="1222032"/>
                </a:cubicBezTo>
                <a:cubicBezTo>
                  <a:pt x="863580" y="1219615"/>
                  <a:pt x="864267" y="1217884"/>
                  <a:pt x="868414" y="1217527"/>
                </a:cubicBezTo>
                <a:cubicBezTo>
                  <a:pt x="868414" y="1217527"/>
                  <a:pt x="868414" y="1217527"/>
                  <a:pt x="869458" y="1219944"/>
                </a:cubicBezTo>
                <a:close/>
                <a:moveTo>
                  <a:pt x="1002741" y="1158336"/>
                </a:moveTo>
                <a:lnTo>
                  <a:pt x="998577" y="1159237"/>
                </a:lnTo>
                <a:cubicBezTo>
                  <a:pt x="996982" y="1160168"/>
                  <a:pt x="995599" y="1161182"/>
                  <a:pt x="994751" y="1160846"/>
                </a:cubicBezTo>
                <a:cubicBezTo>
                  <a:pt x="992790" y="1155899"/>
                  <a:pt x="993239" y="1149823"/>
                  <a:pt x="1001448" y="1148912"/>
                </a:cubicBezTo>
                <a:close/>
                <a:moveTo>
                  <a:pt x="1002960" y="1159934"/>
                </a:moveTo>
                <a:lnTo>
                  <a:pt x="1002741" y="1158336"/>
                </a:lnTo>
                <a:lnTo>
                  <a:pt x="1003675" y="1158133"/>
                </a:lnTo>
                <a:cubicBezTo>
                  <a:pt x="1003675" y="1158133"/>
                  <a:pt x="1003675" y="1158133"/>
                  <a:pt x="1002960" y="1159934"/>
                </a:cubicBezTo>
                <a:close/>
                <a:moveTo>
                  <a:pt x="1497190" y="927839"/>
                </a:moveTo>
                <a:cubicBezTo>
                  <a:pt x="1497190" y="927839"/>
                  <a:pt x="1495723" y="926487"/>
                  <a:pt x="1496986" y="925118"/>
                </a:cubicBezTo>
                <a:cubicBezTo>
                  <a:pt x="1499510" y="922382"/>
                  <a:pt x="1496986" y="925118"/>
                  <a:pt x="1502442" y="925086"/>
                </a:cubicBezTo>
                <a:cubicBezTo>
                  <a:pt x="1504112" y="929159"/>
                  <a:pt x="1500122" y="930544"/>
                  <a:pt x="1497190" y="927839"/>
                </a:cubicBezTo>
                <a:close/>
                <a:moveTo>
                  <a:pt x="922245" y="1209325"/>
                </a:moveTo>
                <a:cubicBezTo>
                  <a:pt x="920099" y="1204353"/>
                  <a:pt x="925071" y="1202206"/>
                  <a:pt x="927557" y="1201133"/>
                </a:cubicBezTo>
                <a:cubicBezTo>
                  <a:pt x="930410" y="1204325"/>
                  <a:pt x="927218" y="1207178"/>
                  <a:pt x="922245" y="1209325"/>
                </a:cubicBezTo>
                <a:close/>
                <a:moveTo>
                  <a:pt x="1958917" y="718580"/>
                </a:moveTo>
                <a:cubicBezTo>
                  <a:pt x="1956192" y="715353"/>
                  <a:pt x="1951000" y="713293"/>
                  <a:pt x="1954202" y="710272"/>
                </a:cubicBezTo>
                <a:cubicBezTo>
                  <a:pt x="1958139" y="705397"/>
                  <a:pt x="1958399" y="709792"/>
                  <a:pt x="1962595" y="709311"/>
                </a:cubicBezTo>
                <a:cubicBezTo>
                  <a:pt x="1963590" y="711852"/>
                  <a:pt x="1962118" y="715559"/>
                  <a:pt x="1958917" y="718580"/>
                </a:cubicBezTo>
                <a:close/>
                <a:moveTo>
                  <a:pt x="1566030" y="907219"/>
                </a:moveTo>
                <a:cubicBezTo>
                  <a:pt x="1565435" y="908570"/>
                  <a:pt x="1564137" y="909272"/>
                  <a:pt x="1562025" y="907324"/>
                </a:cubicBezTo>
                <a:cubicBezTo>
                  <a:pt x="1560473" y="903359"/>
                  <a:pt x="1560473" y="903359"/>
                  <a:pt x="1560473" y="903359"/>
                </a:cubicBezTo>
                <a:cubicBezTo>
                  <a:pt x="1561735" y="901991"/>
                  <a:pt x="1564405" y="901921"/>
                  <a:pt x="1565812" y="903219"/>
                </a:cubicBezTo>
                <a:cubicBezTo>
                  <a:pt x="1566516" y="903868"/>
                  <a:pt x="1566625" y="905868"/>
                  <a:pt x="1566030" y="907219"/>
                </a:cubicBezTo>
                <a:close/>
                <a:moveTo>
                  <a:pt x="905470" y="1221553"/>
                </a:moveTo>
                <a:lnTo>
                  <a:pt x="900874" y="1216444"/>
                </a:lnTo>
                <a:lnTo>
                  <a:pt x="900441" y="1217037"/>
                </a:lnTo>
                <a:cubicBezTo>
                  <a:pt x="896835" y="1218459"/>
                  <a:pt x="892461" y="1218224"/>
                  <a:pt x="889627" y="1215609"/>
                </a:cubicBezTo>
                <a:cubicBezTo>
                  <a:pt x="888608" y="1209605"/>
                  <a:pt x="891525" y="1207864"/>
                  <a:pt x="895367" y="1207609"/>
                </a:cubicBezTo>
                <a:lnTo>
                  <a:pt x="895398" y="1207611"/>
                </a:lnTo>
                <a:lnTo>
                  <a:pt x="895021" y="1206983"/>
                </a:lnTo>
                <a:cubicBezTo>
                  <a:pt x="899956" y="1204773"/>
                  <a:pt x="899956" y="1204773"/>
                  <a:pt x="899956" y="1204773"/>
                </a:cubicBezTo>
                <a:lnTo>
                  <a:pt x="902240" y="1208166"/>
                </a:lnTo>
                <a:lnTo>
                  <a:pt x="906655" y="1208523"/>
                </a:lnTo>
                <a:lnTo>
                  <a:pt x="904914" y="1210909"/>
                </a:lnTo>
                <a:lnTo>
                  <a:pt x="907291" y="1211852"/>
                </a:lnTo>
                <a:cubicBezTo>
                  <a:pt x="907291" y="1211852"/>
                  <a:pt x="909043" y="1212548"/>
                  <a:pt x="909043" y="1212548"/>
                </a:cubicBezTo>
                <a:cubicBezTo>
                  <a:pt x="910796" y="1213244"/>
                  <a:pt x="910796" y="1213244"/>
                  <a:pt x="911834" y="1215740"/>
                </a:cubicBezTo>
                <a:cubicBezTo>
                  <a:pt x="909367" y="1216845"/>
                  <a:pt x="911443" y="1221838"/>
                  <a:pt x="905470" y="1221553"/>
                </a:cubicBezTo>
                <a:close/>
                <a:moveTo>
                  <a:pt x="2049609" y="677605"/>
                </a:moveTo>
                <a:cubicBezTo>
                  <a:pt x="2049609" y="677605"/>
                  <a:pt x="2048202" y="676307"/>
                  <a:pt x="2048056" y="673640"/>
                </a:cubicBezTo>
                <a:cubicBezTo>
                  <a:pt x="2054803" y="674798"/>
                  <a:pt x="2054803" y="674798"/>
                  <a:pt x="2054803" y="674798"/>
                </a:cubicBezTo>
                <a:cubicBezTo>
                  <a:pt x="2056356" y="678763"/>
                  <a:pt x="2052424" y="680202"/>
                  <a:pt x="2049609" y="677605"/>
                </a:cubicBezTo>
                <a:close/>
                <a:moveTo>
                  <a:pt x="1534830" y="927106"/>
                </a:moveTo>
                <a:cubicBezTo>
                  <a:pt x="1530492" y="927530"/>
                  <a:pt x="1527956" y="928670"/>
                  <a:pt x="1526155" y="927955"/>
                </a:cubicBezTo>
                <a:cubicBezTo>
                  <a:pt x="1522223" y="922103"/>
                  <a:pt x="1527297" y="919825"/>
                  <a:pt x="1530899" y="921254"/>
                </a:cubicBezTo>
                <a:cubicBezTo>
                  <a:pt x="1532699" y="921969"/>
                  <a:pt x="1534501" y="922683"/>
                  <a:pt x="1534830" y="927106"/>
                </a:cubicBezTo>
                <a:close/>
                <a:moveTo>
                  <a:pt x="900054" y="1230084"/>
                </a:moveTo>
                <a:cubicBezTo>
                  <a:pt x="898324" y="1229397"/>
                  <a:pt x="898324" y="1229397"/>
                  <a:pt x="896593" y="1228711"/>
                </a:cubicBezTo>
                <a:cubicBezTo>
                  <a:pt x="894545" y="1223778"/>
                  <a:pt x="895957" y="1220218"/>
                  <a:pt x="901855" y="1220498"/>
                </a:cubicBezTo>
                <a:cubicBezTo>
                  <a:pt x="904610" y="1223652"/>
                  <a:pt x="904927" y="1227898"/>
                  <a:pt x="900054" y="1230084"/>
                </a:cubicBezTo>
                <a:close/>
                <a:moveTo>
                  <a:pt x="1020442" y="1173560"/>
                </a:moveTo>
                <a:lnTo>
                  <a:pt x="1022438" y="1170921"/>
                </a:lnTo>
                <a:lnTo>
                  <a:pt x="1022553" y="1170040"/>
                </a:lnTo>
                <a:close/>
                <a:moveTo>
                  <a:pt x="1555700" y="922655"/>
                </a:moveTo>
                <a:cubicBezTo>
                  <a:pt x="1551897" y="924032"/>
                  <a:pt x="1551897" y="924032"/>
                  <a:pt x="1551897" y="924032"/>
                </a:cubicBezTo>
                <a:cubicBezTo>
                  <a:pt x="1553114" y="922712"/>
                  <a:pt x="1553114" y="922712"/>
                  <a:pt x="1551746" y="921450"/>
                </a:cubicBezTo>
                <a:cubicBezTo>
                  <a:pt x="1551746" y="921450"/>
                  <a:pt x="1551746" y="921450"/>
                  <a:pt x="1550529" y="922769"/>
                </a:cubicBezTo>
                <a:cubicBezTo>
                  <a:pt x="1551595" y="918868"/>
                  <a:pt x="1551595" y="918868"/>
                  <a:pt x="1551595" y="918868"/>
                </a:cubicBezTo>
                <a:cubicBezTo>
                  <a:pt x="1551595" y="918868"/>
                  <a:pt x="1551595" y="918868"/>
                  <a:pt x="1552812" y="917549"/>
                </a:cubicBezTo>
                <a:cubicBezTo>
                  <a:pt x="1555397" y="917492"/>
                  <a:pt x="1555397" y="917492"/>
                  <a:pt x="1555397" y="917492"/>
                </a:cubicBezTo>
                <a:cubicBezTo>
                  <a:pt x="1555397" y="917492"/>
                  <a:pt x="1555397" y="917492"/>
                  <a:pt x="1556765" y="918754"/>
                </a:cubicBezTo>
                <a:cubicBezTo>
                  <a:pt x="1556917" y="921335"/>
                  <a:pt x="1556917" y="921335"/>
                  <a:pt x="1556917" y="921335"/>
                </a:cubicBezTo>
                <a:cubicBezTo>
                  <a:pt x="1555700" y="922655"/>
                  <a:pt x="1555700" y="922655"/>
                  <a:pt x="1555700" y="922655"/>
                </a:cubicBezTo>
                <a:close/>
                <a:moveTo>
                  <a:pt x="836633" y="1267670"/>
                </a:moveTo>
                <a:cubicBezTo>
                  <a:pt x="835346" y="1263770"/>
                  <a:pt x="838018" y="1263521"/>
                  <a:pt x="838051" y="1260838"/>
                </a:cubicBezTo>
                <a:cubicBezTo>
                  <a:pt x="839370" y="1262055"/>
                  <a:pt x="839370" y="1262055"/>
                  <a:pt x="842042" y="1261805"/>
                </a:cubicBezTo>
                <a:cubicBezTo>
                  <a:pt x="843328" y="1265706"/>
                  <a:pt x="840657" y="1265955"/>
                  <a:pt x="836633" y="1267670"/>
                </a:cubicBezTo>
                <a:close/>
                <a:moveTo>
                  <a:pt x="971235" y="1204732"/>
                </a:moveTo>
                <a:lnTo>
                  <a:pt x="972405" y="1197315"/>
                </a:lnTo>
                <a:lnTo>
                  <a:pt x="966437" y="1196370"/>
                </a:lnTo>
                <a:cubicBezTo>
                  <a:pt x="966437" y="1196370"/>
                  <a:pt x="964971" y="1195017"/>
                  <a:pt x="966324" y="1193551"/>
                </a:cubicBezTo>
                <a:cubicBezTo>
                  <a:pt x="967676" y="1192085"/>
                  <a:pt x="969028" y="1190619"/>
                  <a:pt x="971847" y="1190506"/>
                </a:cubicBezTo>
                <a:cubicBezTo>
                  <a:pt x="971961" y="1193324"/>
                  <a:pt x="973426" y="1194676"/>
                  <a:pt x="973540" y="1197495"/>
                </a:cubicBezTo>
                <a:lnTo>
                  <a:pt x="972900" y="1197393"/>
                </a:lnTo>
                <a:lnTo>
                  <a:pt x="974301" y="1200048"/>
                </a:lnTo>
                <a:cubicBezTo>
                  <a:pt x="973958" y="1201521"/>
                  <a:pt x="972805" y="1203209"/>
                  <a:pt x="971235" y="1204732"/>
                </a:cubicBezTo>
                <a:close/>
                <a:moveTo>
                  <a:pt x="1754316" y="835591"/>
                </a:moveTo>
                <a:cubicBezTo>
                  <a:pt x="1751595" y="835795"/>
                  <a:pt x="1751595" y="835795"/>
                  <a:pt x="1751595" y="835795"/>
                </a:cubicBezTo>
                <a:cubicBezTo>
                  <a:pt x="1752947" y="834329"/>
                  <a:pt x="1752947" y="834329"/>
                  <a:pt x="1752947" y="834329"/>
                </a:cubicBezTo>
                <a:cubicBezTo>
                  <a:pt x="1751579" y="833067"/>
                  <a:pt x="1751579" y="833067"/>
                  <a:pt x="1750227" y="834533"/>
                </a:cubicBezTo>
                <a:cubicBezTo>
                  <a:pt x="1750210" y="831805"/>
                  <a:pt x="1750210" y="831805"/>
                  <a:pt x="1750210" y="831805"/>
                </a:cubicBezTo>
                <a:cubicBezTo>
                  <a:pt x="1751563" y="830339"/>
                  <a:pt x="1751563" y="830339"/>
                  <a:pt x="1752915" y="828873"/>
                </a:cubicBezTo>
                <a:cubicBezTo>
                  <a:pt x="1755636" y="828669"/>
                  <a:pt x="1755636" y="828669"/>
                  <a:pt x="1755636" y="828669"/>
                </a:cubicBezTo>
                <a:cubicBezTo>
                  <a:pt x="1755636" y="828669"/>
                  <a:pt x="1755636" y="828669"/>
                  <a:pt x="1757004" y="829931"/>
                </a:cubicBezTo>
                <a:cubicBezTo>
                  <a:pt x="1757020" y="832659"/>
                  <a:pt x="1757020" y="832659"/>
                  <a:pt x="1757020" y="832659"/>
                </a:cubicBezTo>
                <a:cubicBezTo>
                  <a:pt x="1755668" y="834125"/>
                  <a:pt x="1755668" y="834125"/>
                  <a:pt x="1754316" y="835591"/>
                </a:cubicBezTo>
                <a:close/>
                <a:moveTo>
                  <a:pt x="908077" y="1240225"/>
                </a:moveTo>
                <a:cubicBezTo>
                  <a:pt x="904053" y="1241940"/>
                  <a:pt x="904085" y="1239257"/>
                  <a:pt x="901414" y="1239506"/>
                </a:cubicBezTo>
                <a:cubicBezTo>
                  <a:pt x="901447" y="1236822"/>
                  <a:pt x="905471" y="1235107"/>
                  <a:pt x="908142" y="1234858"/>
                </a:cubicBezTo>
                <a:cubicBezTo>
                  <a:pt x="908142" y="1234858"/>
                  <a:pt x="908142" y="1234858"/>
                  <a:pt x="908077" y="1240225"/>
                </a:cubicBezTo>
                <a:close/>
                <a:moveTo>
                  <a:pt x="901394" y="1246752"/>
                </a:moveTo>
                <a:cubicBezTo>
                  <a:pt x="900243" y="1248355"/>
                  <a:pt x="898378" y="1249161"/>
                  <a:pt x="896598" y="1248454"/>
                </a:cubicBezTo>
                <a:cubicBezTo>
                  <a:pt x="894451" y="1243482"/>
                  <a:pt x="900497" y="1243821"/>
                  <a:pt x="901910" y="1240262"/>
                </a:cubicBezTo>
                <a:cubicBezTo>
                  <a:pt x="902983" y="1242748"/>
                  <a:pt x="902545" y="1245149"/>
                  <a:pt x="901394" y="1246752"/>
                </a:cubicBezTo>
                <a:close/>
                <a:moveTo>
                  <a:pt x="1723565" y="856096"/>
                </a:moveTo>
                <a:cubicBezTo>
                  <a:pt x="1716069" y="858473"/>
                  <a:pt x="1708575" y="859576"/>
                  <a:pt x="1704220" y="857848"/>
                </a:cubicBezTo>
                <a:cubicBezTo>
                  <a:pt x="1702479" y="857157"/>
                  <a:pt x="1700737" y="856465"/>
                  <a:pt x="1700737" y="856465"/>
                </a:cubicBezTo>
                <a:cubicBezTo>
                  <a:pt x="1718532" y="837025"/>
                  <a:pt x="1680921" y="809869"/>
                  <a:pt x="1711253" y="799481"/>
                </a:cubicBezTo>
                <a:cubicBezTo>
                  <a:pt x="1716135" y="797341"/>
                  <a:pt x="1721360" y="799415"/>
                  <a:pt x="1724844" y="800797"/>
                </a:cubicBezTo>
                <a:cubicBezTo>
                  <a:pt x="1744004" y="808400"/>
                  <a:pt x="1757917" y="834307"/>
                  <a:pt x="1742918" y="846702"/>
                </a:cubicBezTo>
                <a:cubicBezTo>
                  <a:pt x="1738557" y="850068"/>
                  <a:pt x="1731061" y="853719"/>
                  <a:pt x="1723565" y="856096"/>
                </a:cubicBezTo>
                <a:close/>
                <a:moveTo>
                  <a:pt x="998887" y="1202965"/>
                </a:moveTo>
                <a:cubicBezTo>
                  <a:pt x="992093" y="1204839"/>
                  <a:pt x="993429" y="1200644"/>
                  <a:pt x="989356" y="1202314"/>
                </a:cubicBezTo>
                <a:cubicBezTo>
                  <a:pt x="989324" y="1196858"/>
                  <a:pt x="993396" y="1195188"/>
                  <a:pt x="997470" y="1193518"/>
                </a:cubicBezTo>
                <a:cubicBezTo>
                  <a:pt x="1000206" y="1196042"/>
                  <a:pt x="1000239" y="1201499"/>
                  <a:pt x="998887" y="1202965"/>
                </a:cubicBezTo>
                <a:close/>
                <a:moveTo>
                  <a:pt x="323153" y="1528640"/>
                </a:moveTo>
                <a:cubicBezTo>
                  <a:pt x="321151" y="1529398"/>
                  <a:pt x="318770" y="1529155"/>
                  <a:pt x="318066" y="1528506"/>
                </a:cubicBezTo>
                <a:cubicBezTo>
                  <a:pt x="319255" y="1524393"/>
                  <a:pt x="323150" y="1520171"/>
                  <a:pt x="325965" y="1522767"/>
                </a:cubicBezTo>
                <a:cubicBezTo>
                  <a:pt x="326778" y="1526122"/>
                  <a:pt x="325155" y="1527882"/>
                  <a:pt x="323153" y="1528640"/>
                </a:cubicBezTo>
                <a:close/>
                <a:moveTo>
                  <a:pt x="972543" y="1223507"/>
                </a:moveTo>
                <a:cubicBezTo>
                  <a:pt x="971813" y="1224666"/>
                  <a:pt x="969863" y="1225309"/>
                  <a:pt x="966447" y="1224600"/>
                </a:cubicBezTo>
                <a:cubicBezTo>
                  <a:pt x="966447" y="1224600"/>
                  <a:pt x="966447" y="1224600"/>
                  <a:pt x="965700" y="1216585"/>
                </a:cubicBezTo>
                <a:cubicBezTo>
                  <a:pt x="968383" y="1216618"/>
                  <a:pt x="969849" y="1217970"/>
                  <a:pt x="971315" y="1219322"/>
                </a:cubicBezTo>
                <a:cubicBezTo>
                  <a:pt x="972782" y="1220675"/>
                  <a:pt x="973273" y="1222349"/>
                  <a:pt x="972543" y="1223507"/>
                </a:cubicBezTo>
                <a:close/>
                <a:moveTo>
                  <a:pt x="998889" y="1211292"/>
                </a:moveTo>
                <a:cubicBezTo>
                  <a:pt x="992570" y="1217122"/>
                  <a:pt x="988394" y="1217550"/>
                  <a:pt x="983203" y="1215490"/>
                </a:cubicBezTo>
                <a:cubicBezTo>
                  <a:pt x="979743" y="1214116"/>
                  <a:pt x="978012" y="1213430"/>
                  <a:pt x="975981" y="1208455"/>
                </a:cubicBezTo>
                <a:cubicBezTo>
                  <a:pt x="979855" y="1203738"/>
                  <a:pt x="984745" y="1201510"/>
                  <a:pt x="989936" y="1203570"/>
                </a:cubicBezTo>
                <a:cubicBezTo>
                  <a:pt x="993397" y="1204943"/>
                  <a:pt x="996143" y="1208117"/>
                  <a:pt x="998889" y="1211292"/>
                </a:cubicBezTo>
                <a:close/>
                <a:moveTo>
                  <a:pt x="946408" y="1241612"/>
                </a:moveTo>
                <a:cubicBezTo>
                  <a:pt x="947703" y="1238349"/>
                  <a:pt x="939699" y="1233284"/>
                  <a:pt x="947915" y="1232768"/>
                </a:cubicBezTo>
                <a:cubicBezTo>
                  <a:pt x="950081" y="1237404"/>
                  <a:pt x="949434" y="1239036"/>
                  <a:pt x="946408" y="1241612"/>
                </a:cubicBezTo>
                <a:close/>
                <a:moveTo>
                  <a:pt x="867943" y="1280000"/>
                </a:moveTo>
                <a:cubicBezTo>
                  <a:pt x="865539" y="1281192"/>
                  <a:pt x="863870" y="1280530"/>
                  <a:pt x="861466" y="1281722"/>
                </a:cubicBezTo>
                <a:cubicBezTo>
                  <a:pt x="861269" y="1277352"/>
                  <a:pt x="863673" y="1276160"/>
                  <a:pt x="866077" y="1274968"/>
                </a:cubicBezTo>
                <a:cubicBezTo>
                  <a:pt x="866077" y="1274968"/>
                  <a:pt x="866077" y="1274968"/>
                  <a:pt x="867943" y="1280000"/>
                </a:cubicBezTo>
                <a:close/>
                <a:moveTo>
                  <a:pt x="988841" y="1225796"/>
                </a:moveTo>
                <a:cubicBezTo>
                  <a:pt x="981708" y="1228630"/>
                  <a:pt x="981708" y="1228630"/>
                  <a:pt x="981708" y="1228630"/>
                </a:cubicBezTo>
                <a:cubicBezTo>
                  <a:pt x="977164" y="1224938"/>
                  <a:pt x="983215" y="1219786"/>
                  <a:pt x="986675" y="1221159"/>
                </a:cubicBezTo>
                <a:cubicBezTo>
                  <a:pt x="986675" y="1221159"/>
                  <a:pt x="988406" y="1221846"/>
                  <a:pt x="987758" y="1223478"/>
                </a:cubicBezTo>
                <a:cubicBezTo>
                  <a:pt x="987758" y="1223478"/>
                  <a:pt x="987111" y="1225109"/>
                  <a:pt x="988841" y="1225796"/>
                </a:cubicBezTo>
                <a:close/>
                <a:moveTo>
                  <a:pt x="806091" y="1312841"/>
                </a:moveTo>
                <a:cubicBezTo>
                  <a:pt x="803679" y="1314027"/>
                  <a:pt x="800662" y="1313726"/>
                  <a:pt x="798526" y="1311755"/>
                </a:cubicBezTo>
                <a:cubicBezTo>
                  <a:pt x="798150" y="1306447"/>
                  <a:pt x="803471" y="1306393"/>
                  <a:pt x="810029" y="1305000"/>
                </a:cubicBezTo>
                <a:cubicBezTo>
                  <a:pt x="810311" y="1308981"/>
                  <a:pt x="808503" y="1311655"/>
                  <a:pt x="806091" y="1312841"/>
                </a:cubicBezTo>
                <a:close/>
                <a:moveTo>
                  <a:pt x="533721" y="1446035"/>
                </a:moveTo>
                <a:cubicBezTo>
                  <a:pt x="531038" y="1446002"/>
                  <a:pt x="531038" y="1446002"/>
                  <a:pt x="529572" y="1444649"/>
                </a:cubicBezTo>
                <a:cubicBezTo>
                  <a:pt x="528106" y="1443297"/>
                  <a:pt x="528106" y="1443297"/>
                  <a:pt x="527857" y="1440625"/>
                </a:cubicBezTo>
                <a:cubicBezTo>
                  <a:pt x="529074" y="1439306"/>
                  <a:pt x="531757" y="1439339"/>
                  <a:pt x="534441" y="1439372"/>
                </a:cubicBezTo>
                <a:cubicBezTo>
                  <a:pt x="534441" y="1439372"/>
                  <a:pt x="533223" y="1440691"/>
                  <a:pt x="534690" y="1442043"/>
                </a:cubicBezTo>
                <a:cubicBezTo>
                  <a:pt x="534690" y="1442043"/>
                  <a:pt x="534690" y="1442043"/>
                  <a:pt x="535907" y="1440724"/>
                </a:cubicBezTo>
                <a:cubicBezTo>
                  <a:pt x="536156" y="1443396"/>
                  <a:pt x="533473" y="1443363"/>
                  <a:pt x="533721" y="1446035"/>
                </a:cubicBezTo>
                <a:close/>
                <a:moveTo>
                  <a:pt x="1022439" y="1214672"/>
                </a:moveTo>
                <a:cubicBezTo>
                  <a:pt x="1022439" y="1214672"/>
                  <a:pt x="1022439" y="1214672"/>
                  <a:pt x="1020671" y="1213971"/>
                </a:cubicBezTo>
                <a:cubicBezTo>
                  <a:pt x="1018902" y="1213269"/>
                  <a:pt x="1013279" y="1217124"/>
                  <a:pt x="1011510" y="1216422"/>
                </a:cubicBezTo>
                <a:cubicBezTo>
                  <a:pt x="1008669" y="1213266"/>
                  <a:pt x="1005132" y="1211862"/>
                  <a:pt x="1003682" y="1205200"/>
                </a:cubicBezTo>
                <a:cubicBezTo>
                  <a:pt x="1001218" y="1206251"/>
                  <a:pt x="1002291" y="1208706"/>
                  <a:pt x="998059" y="1209055"/>
                </a:cubicBezTo>
                <a:cubicBezTo>
                  <a:pt x="1000841" y="1202044"/>
                  <a:pt x="1002232" y="1198538"/>
                  <a:pt x="1012088" y="1194334"/>
                </a:cubicBezTo>
                <a:cubicBezTo>
                  <a:pt x="1016509" y="1196088"/>
                  <a:pt x="1019271" y="1200734"/>
                  <a:pt x="1020840" y="1205162"/>
                </a:cubicBezTo>
                <a:lnTo>
                  <a:pt x="1021556" y="1209420"/>
                </a:lnTo>
                <a:lnTo>
                  <a:pt x="1025010" y="1207568"/>
                </a:lnTo>
                <a:cubicBezTo>
                  <a:pt x="1026286" y="1209219"/>
                  <a:pt x="1026114" y="1210868"/>
                  <a:pt x="1025207" y="1211938"/>
                </a:cubicBezTo>
                <a:lnTo>
                  <a:pt x="1022091" y="1212604"/>
                </a:lnTo>
                <a:close/>
                <a:moveTo>
                  <a:pt x="854253" y="1296224"/>
                </a:moveTo>
                <a:cubicBezTo>
                  <a:pt x="848723" y="1291123"/>
                  <a:pt x="838025" y="1297174"/>
                  <a:pt x="831114" y="1290799"/>
                </a:cubicBezTo>
                <a:cubicBezTo>
                  <a:pt x="836223" y="1276940"/>
                  <a:pt x="848723" y="1291123"/>
                  <a:pt x="855455" y="1289373"/>
                </a:cubicBezTo>
                <a:cubicBezTo>
                  <a:pt x="856898" y="1293357"/>
                  <a:pt x="855575" y="1294790"/>
                  <a:pt x="854253" y="1296224"/>
                </a:cubicBezTo>
                <a:close/>
                <a:moveTo>
                  <a:pt x="1536583" y="972437"/>
                </a:moveTo>
                <a:cubicBezTo>
                  <a:pt x="1534117" y="973604"/>
                  <a:pt x="1531651" y="974771"/>
                  <a:pt x="1529921" y="974084"/>
                </a:cubicBezTo>
                <a:cubicBezTo>
                  <a:pt x="1526460" y="972711"/>
                  <a:pt x="1525465" y="970170"/>
                  <a:pt x="1526937" y="966463"/>
                </a:cubicBezTo>
                <a:cubicBezTo>
                  <a:pt x="1528667" y="967149"/>
                  <a:pt x="1531133" y="965982"/>
                  <a:pt x="1532863" y="966669"/>
                </a:cubicBezTo>
                <a:lnTo>
                  <a:pt x="1533459" y="967591"/>
                </a:lnTo>
                <a:lnTo>
                  <a:pt x="1537745" y="967418"/>
                </a:lnTo>
                <a:lnTo>
                  <a:pt x="1534655" y="969447"/>
                </a:lnTo>
                <a:close/>
                <a:moveTo>
                  <a:pt x="1714236" y="888145"/>
                </a:moveTo>
                <a:cubicBezTo>
                  <a:pt x="1711881" y="889213"/>
                  <a:pt x="1710213" y="888551"/>
                  <a:pt x="1708544" y="887888"/>
                </a:cubicBezTo>
                <a:cubicBezTo>
                  <a:pt x="1708544" y="887888"/>
                  <a:pt x="1708544" y="887888"/>
                  <a:pt x="1706876" y="887226"/>
                </a:cubicBezTo>
                <a:cubicBezTo>
                  <a:pt x="1709231" y="886158"/>
                  <a:pt x="1708249" y="883766"/>
                  <a:pt x="1712273" y="883360"/>
                </a:cubicBezTo>
                <a:cubicBezTo>
                  <a:pt x="1714236" y="888145"/>
                  <a:pt x="1714236" y="888145"/>
                  <a:pt x="1714236" y="888145"/>
                </a:cubicBezTo>
                <a:close/>
                <a:moveTo>
                  <a:pt x="1771732" y="861425"/>
                </a:moveTo>
                <a:cubicBezTo>
                  <a:pt x="1769011" y="861629"/>
                  <a:pt x="1767659" y="863095"/>
                  <a:pt x="1764939" y="863299"/>
                </a:cubicBezTo>
                <a:cubicBezTo>
                  <a:pt x="1762202" y="860774"/>
                  <a:pt x="1762169" y="855318"/>
                  <a:pt x="1767611" y="854910"/>
                </a:cubicBezTo>
                <a:cubicBezTo>
                  <a:pt x="1766259" y="856376"/>
                  <a:pt x="1766259" y="856376"/>
                  <a:pt x="1766259" y="856376"/>
                </a:cubicBezTo>
                <a:cubicBezTo>
                  <a:pt x="1767627" y="857639"/>
                  <a:pt x="1768979" y="856172"/>
                  <a:pt x="1768979" y="856172"/>
                </a:cubicBezTo>
                <a:cubicBezTo>
                  <a:pt x="1770348" y="857435"/>
                  <a:pt x="1770348" y="857435"/>
                  <a:pt x="1770348" y="857435"/>
                </a:cubicBezTo>
                <a:cubicBezTo>
                  <a:pt x="1771716" y="858697"/>
                  <a:pt x="1771716" y="858697"/>
                  <a:pt x="1771732" y="861425"/>
                </a:cubicBezTo>
                <a:close/>
                <a:moveTo>
                  <a:pt x="831618" y="1308994"/>
                </a:moveTo>
                <a:cubicBezTo>
                  <a:pt x="831618" y="1308994"/>
                  <a:pt x="831618" y="1308994"/>
                  <a:pt x="826357" y="1309207"/>
                </a:cubicBezTo>
                <a:cubicBezTo>
                  <a:pt x="826251" y="1306576"/>
                  <a:pt x="826251" y="1306576"/>
                  <a:pt x="828882" y="1306470"/>
                </a:cubicBezTo>
                <a:cubicBezTo>
                  <a:pt x="827513" y="1305207"/>
                  <a:pt x="827513" y="1305207"/>
                  <a:pt x="827513" y="1305207"/>
                </a:cubicBezTo>
                <a:cubicBezTo>
                  <a:pt x="824776" y="1302683"/>
                  <a:pt x="830038" y="1302471"/>
                  <a:pt x="827195" y="1297316"/>
                </a:cubicBezTo>
                <a:cubicBezTo>
                  <a:pt x="827195" y="1297316"/>
                  <a:pt x="829825" y="1297210"/>
                  <a:pt x="829825" y="1297210"/>
                </a:cubicBezTo>
                <a:cubicBezTo>
                  <a:pt x="831194" y="1298472"/>
                  <a:pt x="829931" y="1299840"/>
                  <a:pt x="830038" y="1302471"/>
                </a:cubicBezTo>
                <a:cubicBezTo>
                  <a:pt x="828776" y="1303839"/>
                  <a:pt x="828882" y="1306470"/>
                  <a:pt x="831618" y="1308994"/>
                </a:cubicBezTo>
                <a:close/>
                <a:moveTo>
                  <a:pt x="1628578" y="930723"/>
                </a:moveTo>
                <a:cubicBezTo>
                  <a:pt x="1624377" y="929561"/>
                  <a:pt x="1621601" y="929714"/>
                  <a:pt x="1620176" y="928400"/>
                </a:cubicBezTo>
                <a:cubicBezTo>
                  <a:pt x="1618608" y="921527"/>
                  <a:pt x="1624161" y="921222"/>
                  <a:pt x="1627009" y="923849"/>
                </a:cubicBezTo>
                <a:cubicBezTo>
                  <a:pt x="1628434" y="925163"/>
                  <a:pt x="1629858" y="926477"/>
                  <a:pt x="1628578" y="930723"/>
                </a:cubicBezTo>
                <a:close/>
                <a:moveTo>
                  <a:pt x="477146" y="1479186"/>
                </a:moveTo>
                <a:cubicBezTo>
                  <a:pt x="474743" y="1480535"/>
                  <a:pt x="471563" y="1481209"/>
                  <a:pt x="467510" y="1480749"/>
                </a:cubicBezTo>
                <a:cubicBezTo>
                  <a:pt x="467510" y="1480749"/>
                  <a:pt x="466128" y="1479474"/>
                  <a:pt x="466128" y="1479474"/>
                </a:cubicBezTo>
                <a:cubicBezTo>
                  <a:pt x="463363" y="1476924"/>
                  <a:pt x="464445" y="1467430"/>
                  <a:pt x="465677" y="1463320"/>
                </a:cubicBezTo>
                <a:cubicBezTo>
                  <a:pt x="472214" y="1456234"/>
                  <a:pt x="477668" y="1458642"/>
                  <a:pt x="480433" y="1461192"/>
                </a:cubicBezTo>
                <a:cubicBezTo>
                  <a:pt x="484580" y="1465017"/>
                  <a:pt x="484357" y="1475139"/>
                  <a:pt x="477146" y="1479186"/>
                </a:cubicBezTo>
                <a:close/>
                <a:moveTo>
                  <a:pt x="665492" y="1392558"/>
                </a:moveTo>
                <a:cubicBezTo>
                  <a:pt x="664408" y="1393390"/>
                  <a:pt x="662811" y="1393748"/>
                  <a:pt x="660150" y="1392515"/>
                </a:cubicBezTo>
                <a:cubicBezTo>
                  <a:pt x="657262" y="1387409"/>
                  <a:pt x="663650" y="1385975"/>
                  <a:pt x="667755" y="1389762"/>
                </a:cubicBezTo>
                <a:cubicBezTo>
                  <a:pt x="667146" y="1390421"/>
                  <a:pt x="666576" y="1391727"/>
                  <a:pt x="665492" y="1392558"/>
                </a:cubicBezTo>
                <a:close/>
                <a:moveTo>
                  <a:pt x="980142" y="1242981"/>
                </a:moveTo>
                <a:cubicBezTo>
                  <a:pt x="979025" y="1240606"/>
                  <a:pt x="975009" y="1235151"/>
                  <a:pt x="981011" y="1235601"/>
                </a:cubicBezTo>
                <a:cubicBezTo>
                  <a:pt x="981011" y="1235601"/>
                  <a:pt x="982129" y="1237976"/>
                  <a:pt x="983246" y="1240351"/>
                </a:cubicBezTo>
                <a:cubicBezTo>
                  <a:pt x="983246" y="1240351"/>
                  <a:pt x="983246" y="1240351"/>
                  <a:pt x="980142" y="1242981"/>
                </a:cubicBezTo>
                <a:close/>
                <a:moveTo>
                  <a:pt x="707133" y="1374527"/>
                </a:moveTo>
                <a:cubicBezTo>
                  <a:pt x="707133" y="1374527"/>
                  <a:pt x="707133" y="1374527"/>
                  <a:pt x="702060" y="1374732"/>
                </a:cubicBezTo>
                <a:cubicBezTo>
                  <a:pt x="700639" y="1370978"/>
                  <a:pt x="703072" y="1368339"/>
                  <a:pt x="705609" y="1368237"/>
                </a:cubicBezTo>
                <a:cubicBezTo>
                  <a:pt x="706929" y="1369454"/>
                  <a:pt x="707031" y="1371991"/>
                  <a:pt x="707133" y="1374527"/>
                </a:cubicBezTo>
                <a:close/>
                <a:moveTo>
                  <a:pt x="1019144" y="1229248"/>
                </a:moveTo>
                <a:cubicBezTo>
                  <a:pt x="1019144" y="1229248"/>
                  <a:pt x="1019144" y="1229248"/>
                  <a:pt x="1013777" y="1229182"/>
                </a:cubicBezTo>
                <a:cubicBezTo>
                  <a:pt x="1013777" y="1229182"/>
                  <a:pt x="1013777" y="1229182"/>
                  <a:pt x="1013279" y="1223838"/>
                </a:cubicBezTo>
                <a:cubicBezTo>
                  <a:pt x="1014497" y="1222519"/>
                  <a:pt x="1017179" y="1222552"/>
                  <a:pt x="1018646" y="1223904"/>
                </a:cubicBezTo>
                <a:cubicBezTo>
                  <a:pt x="1020112" y="1225257"/>
                  <a:pt x="1018895" y="1226576"/>
                  <a:pt x="1019144" y="1229248"/>
                </a:cubicBezTo>
                <a:close/>
                <a:moveTo>
                  <a:pt x="979384" y="1252349"/>
                </a:moveTo>
                <a:cubicBezTo>
                  <a:pt x="971437" y="1249981"/>
                  <a:pt x="975543" y="1253768"/>
                  <a:pt x="967728" y="1254002"/>
                </a:cubicBezTo>
                <a:cubicBezTo>
                  <a:pt x="967728" y="1254002"/>
                  <a:pt x="967728" y="1254002"/>
                  <a:pt x="967464" y="1248797"/>
                </a:cubicBezTo>
                <a:cubicBezTo>
                  <a:pt x="974042" y="1249903"/>
                  <a:pt x="976383" y="1244620"/>
                  <a:pt x="980488" y="1248406"/>
                </a:cubicBezTo>
                <a:cubicBezTo>
                  <a:pt x="980620" y="1251009"/>
                  <a:pt x="978015" y="1251087"/>
                  <a:pt x="979384" y="1252349"/>
                </a:cubicBezTo>
                <a:close/>
                <a:moveTo>
                  <a:pt x="891270" y="1297445"/>
                </a:moveTo>
                <a:cubicBezTo>
                  <a:pt x="891270" y="1297445"/>
                  <a:pt x="891270" y="1297445"/>
                  <a:pt x="889846" y="1296131"/>
                </a:cubicBezTo>
                <a:cubicBezTo>
                  <a:pt x="886997" y="1293504"/>
                  <a:pt x="888044" y="1286654"/>
                  <a:pt x="894913" y="1287780"/>
                </a:cubicBezTo>
                <a:cubicBezTo>
                  <a:pt x="896589" y="1294536"/>
                  <a:pt x="896715" y="1297257"/>
                  <a:pt x="891270" y="1297445"/>
                </a:cubicBezTo>
                <a:close/>
                <a:moveTo>
                  <a:pt x="1000216" y="1249231"/>
                </a:moveTo>
                <a:cubicBezTo>
                  <a:pt x="992108" y="1243975"/>
                  <a:pt x="1002285" y="1233743"/>
                  <a:pt x="1009330" y="1236539"/>
                </a:cubicBezTo>
                <a:cubicBezTo>
                  <a:pt x="1007233" y="1241822"/>
                  <a:pt x="1007596" y="1246044"/>
                  <a:pt x="1000216" y="1249231"/>
                </a:cubicBezTo>
                <a:close/>
                <a:moveTo>
                  <a:pt x="753671" y="1368791"/>
                </a:moveTo>
                <a:cubicBezTo>
                  <a:pt x="752351" y="1367573"/>
                  <a:pt x="751032" y="1366356"/>
                  <a:pt x="748450" y="1366508"/>
                </a:cubicBezTo>
                <a:cubicBezTo>
                  <a:pt x="748393" y="1363922"/>
                  <a:pt x="749655" y="1362554"/>
                  <a:pt x="750917" y="1361185"/>
                </a:cubicBezTo>
                <a:cubicBezTo>
                  <a:pt x="750917" y="1361185"/>
                  <a:pt x="752237" y="1362403"/>
                  <a:pt x="753556" y="1363619"/>
                </a:cubicBezTo>
                <a:cubicBezTo>
                  <a:pt x="753556" y="1363619"/>
                  <a:pt x="754876" y="1364837"/>
                  <a:pt x="753671" y="1368791"/>
                </a:cubicBezTo>
                <a:close/>
                <a:moveTo>
                  <a:pt x="1770133" y="885720"/>
                </a:moveTo>
                <a:cubicBezTo>
                  <a:pt x="1769065" y="883365"/>
                  <a:pt x="1769065" y="883365"/>
                  <a:pt x="1767334" y="882678"/>
                </a:cubicBezTo>
                <a:cubicBezTo>
                  <a:pt x="1765604" y="881992"/>
                  <a:pt x="1765604" y="881992"/>
                  <a:pt x="1765604" y="881992"/>
                </a:cubicBezTo>
                <a:cubicBezTo>
                  <a:pt x="1766266" y="880323"/>
                  <a:pt x="1766928" y="878655"/>
                  <a:pt x="1769321" y="877673"/>
                </a:cubicBezTo>
                <a:cubicBezTo>
                  <a:pt x="1772119" y="880715"/>
                  <a:pt x="1770795" y="884052"/>
                  <a:pt x="1770133" y="885720"/>
                </a:cubicBezTo>
                <a:close/>
                <a:moveTo>
                  <a:pt x="1619882" y="958283"/>
                </a:moveTo>
                <a:cubicBezTo>
                  <a:pt x="1618027" y="957547"/>
                  <a:pt x="1616174" y="956811"/>
                  <a:pt x="1614982" y="954407"/>
                </a:cubicBezTo>
                <a:cubicBezTo>
                  <a:pt x="1620676" y="950873"/>
                  <a:pt x="1620676" y="950873"/>
                  <a:pt x="1620676" y="950873"/>
                </a:cubicBezTo>
                <a:cubicBezTo>
                  <a:pt x="1623059" y="955681"/>
                  <a:pt x="1622397" y="957350"/>
                  <a:pt x="1619882" y="958283"/>
                </a:cubicBezTo>
                <a:close/>
                <a:moveTo>
                  <a:pt x="961322" y="1280148"/>
                </a:moveTo>
                <a:lnTo>
                  <a:pt x="963186" y="1269612"/>
                </a:lnTo>
                <a:lnTo>
                  <a:pt x="956373" y="1271748"/>
                </a:lnTo>
                <a:cubicBezTo>
                  <a:pt x="954949" y="1270434"/>
                  <a:pt x="954669" y="1265022"/>
                  <a:pt x="957239" y="1262236"/>
                </a:cubicBezTo>
                <a:cubicBezTo>
                  <a:pt x="960018" y="1263510"/>
                  <a:pt x="962049" y="1263451"/>
                  <a:pt x="964081" y="1263391"/>
                </a:cubicBezTo>
                <a:lnTo>
                  <a:pt x="964281" y="1263425"/>
                </a:lnTo>
                <a:lnTo>
                  <a:pt x="964676" y="1261190"/>
                </a:lnTo>
                <a:cubicBezTo>
                  <a:pt x="967172" y="1260152"/>
                  <a:pt x="968973" y="1260866"/>
                  <a:pt x="968973" y="1260866"/>
                </a:cubicBezTo>
                <a:cubicBezTo>
                  <a:pt x="974376" y="1263011"/>
                  <a:pt x="975196" y="1271451"/>
                  <a:pt x="972004" y="1274242"/>
                </a:cubicBezTo>
                <a:cubicBezTo>
                  <a:pt x="966601" y="1272098"/>
                  <a:pt x="969221" y="1281254"/>
                  <a:pt x="961322" y="1280148"/>
                </a:cubicBezTo>
                <a:close/>
                <a:moveTo>
                  <a:pt x="1613938" y="973660"/>
                </a:moveTo>
                <a:cubicBezTo>
                  <a:pt x="1611217" y="973863"/>
                  <a:pt x="1608496" y="974067"/>
                  <a:pt x="1607128" y="972805"/>
                </a:cubicBezTo>
                <a:cubicBezTo>
                  <a:pt x="1604391" y="970280"/>
                  <a:pt x="1604375" y="967552"/>
                  <a:pt x="1607079" y="964620"/>
                </a:cubicBezTo>
                <a:cubicBezTo>
                  <a:pt x="1608447" y="965882"/>
                  <a:pt x="1611168" y="965678"/>
                  <a:pt x="1612537" y="966940"/>
                </a:cubicBezTo>
                <a:cubicBezTo>
                  <a:pt x="1613905" y="968203"/>
                  <a:pt x="1613921" y="970931"/>
                  <a:pt x="1613938" y="973660"/>
                </a:cubicBezTo>
                <a:close/>
                <a:moveTo>
                  <a:pt x="1594596" y="984038"/>
                </a:moveTo>
                <a:cubicBezTo>
                  <a:pt x="1594347" y="981367"/>
                  <a:pt x="1592880" y="980015"/>
                  <a:pt x="1592880" y="980015"/>
                </a:cubicBezTo>
                <a:cubicBezTo>
                  <a:pt x="1592880" y="980015"/>
                  <a:pt x="1592880" y="980015"/>
                  <a:pt x="1591414" y="978662"/>
                </a:cubicBezTo>
                <a:cubicBezTo>
                  <a:pt x="1591414" y="978662"/>
                  <a:pt x="1591165" y="975991"/>
                  <a:pt x="1592382" y="974671"/>
                </a:cubicBezTo>
                <a:cubicBezTo>
                  <a:pt x="1593599" y="973351"/>
                  <a:pt x="1595065" y="974704"/>
                  <a:pt x="1596531" y="976056"/>
                </a:cubicBezTo>
                <a:cubicBezTo>
                  <a:pt x="1597998" y="977409"/>
                  <a:pt x="1599962" y="984104"/>
                  <a:pt x="1594596" y="984038"/>
                </a:cubicBezTo>
                <a:close/>
                <a:moveTo>
                  <a:pt x="703426" y="1409795"/>
                </a:moveTo>
                <a:cubicBezTo>
                  <a:pt x="697932" y="1409999"/>
                  <a:pt x="695065" y="1407354"/>
                  <a:pt x="692198" y="1404710"/>
                </a:cubicBezTo>
                <a:cubicBezTo>
                  <a:pt x="691958" y="1399217"/>
                  <a:pt x="702947" y="1398809"/>
                  <a:pt x="708561" y="1401351"/>
                </a:cubicBezTo>
                <a:cubicBezTo>
                  <a:pt x="708801" y="1406844"/>
                  <a:pt x="706054" y="1406947"/>
                  <a:pt x="703426" y="1409795"/>
                </a:cubicBezTo>
                <a:close/>
                <a:moveTo>
                  <a:pt x="399443" y="1558626"/>
                </a:moveTo>
                <a:cubicBezTo>
                  <a:pt x="397105" y="1559758"/>
                  <a:pt x="396180" y="1557331"/>
                  <a:pt x="393136" y="1560243"/>
                </a:cubicBezTo>
                <a:cubicBezTo>
                  <a:pt x="391285" y="1555389"/>
                  <a:pt x="392698" y="1551829"/>
                  <a:pt x="396667" y="1551344"/>
                </a:cubicBezTo>
                <a:cubicBezTo>
                  <a:pt x="398299" y="1551992"/>
                  <a:pt x="400855" y="1555066"/>
                  <a:pt x="399443" y="1558626"/>
                </a:cubicBezTo>
                <a:close/>
                <a:moveTo>
                  <a:pt x="693943" y="1420905"/>
                </a:moveTo>
                <a:cubicBezTo>
                  <a:pt x="691542" y="1422012"/>
                  <a:pt x="691542" y="1422012"/>
                  <a:pt x="689847" y="1421339"/>
                </a:cubicBezTo>
                <a:cubicBezTo>
                  <a:pt x="688152" y="1420667"/>
                  <a:pt x="687164" y="1418215"/>
                  <a:pt x="686175" y="1415762"/>
                </a:cubicBezTo>
                <a:cubicBezTo>
                  <a:pt x="688576" y="1414655"/>
                  <a:pt x="689282" y="1412875"/>
                  <a:pt x="691684" y="1411768"/>
                </a:cubicBezTo>
                <a:cubicBezTo>
                  <a:pt x="695074" y="1413113"/>
                  <a:pt x="698040" y="1420471"/>
                  <a:pt x="693943" y="1420905"/>
                </a:cubicBezTo>
                <a:close/>
                <a:moveTo>
                  <a:pt x="969065" y="1291777"/>
                </a:moveTo>
                <a:cubicBezTo>
                  <a:pt x="967803" y="1293146"/>
                  <a:pt x="966396" y="1291848"/>
                  <a:pt x="966396" y="1291848"/>
                </a:cubicBezTo>
                <a:cubicBezTo>
                  <a:pt x="963581" y="1289251"/>
                  <a:pt x="963290" y="1283918"/>
                  <a:pt x="968775" y="1286444"/>
                </a:cubicBezTo>
                <a:cubicBezTo>
                  <a:pt x="968775" y="1286444"/>
                  <a:pt x="968775" y="1286444"/>
                  <a:pt x="969065" y="1291777"/>
                </a:cubicBezTo>
                <a:close/>
                <a:moveTo>
                  <a:pt x="828601" y="1360042"/>
                </a:moveTo>
                <a:cubicBezTo>
                  <a:pt x="823104" y="1357529"/>
                  <a:pt x="819014" y="1356315"/>
                  <a:pt x="814924" y="1355101"/>
                </a:cubicBezTo>
                <a:cubicBezTo>
                  <a:pt x="810172" y="1340484"/>
                  <a:pt x="827277" y="1333236"/>
                  <a:pt x="838405" y="1340941"/>
                </a:cubicBezTo>
                <a:cubicBezTo>
                  <a:pt x="840209" y="1350281"/>
                  <a:pt x="832294" y="1353214"/>
                  <a:pt x="828601" y="1360042"/>
                </a:cubicBezTo>
                <a:close/>
                <a:moveTo>
                  <a:pt x="1787777" y="909031"/>
                </a:moveTo>
                <a:cubicBezTo>
                  <a:pt x="1783273" y="905241"/>
                  <a:pt x="1785003" y="905927"/>
                  <a:pt x="1783603" y="899363"/>
                </a:cubicBezTo>
                <a:cubicBezTo>
                  <a:pt x="1786020" y="898319"/>
                  <a:pt x="1788437" y="897276"/>
                  <a:pt x="1790167" y="897962"/>
                </a:cubicBezTo>
                <a:cubicBezTo>
                  <a:pt x="1791897" y="898649"/>
                  <a:pt x="1793985" y="903483"/>
                  <a:pt x="1793298" y="905214"/>
                </a:cubicBezTo>
                <a:cubicBezTo>
                  <a:pt x="1787777" y="909031"/>
                  <a:pt x="1787777" y="909031"/>
                  <a:pt x="1787777" y="909031"/>
                </a:cubicBezTo>
                <a:close/>
                <a:moveTo>
                  <a:pt x="831538" y="1367412"/>
                </a:moveTo>
                <a:cubicBezTo>
                  <a:pt x="828115" y="1370632"/>
                  <a:pt x="825977" y="1365205"/>
                  <a:pt x="822553" y="1368425"/>
                </a:cubicBezTo>
                <a:cubicBezTo>
                  <a:pt x="823338" y="1366447"/>
                  <a:pt x="826761" y="1363227"/>
                  <a:pt x="828615" y="1363963"/>
                </a:cubicBezTo>
                <a:cubicBezTo>
                  <a:pt x="830469" y="1364699"/>
                  <a:pt x="830469" y="1364699"/>
                  <a:pt x="831538" y="1367412"/>
                </a:cubicBezTo>
                <a:close/>
                <a:moveTo>
                  <a:pt x="977304" y="1301908"/>
                </a:moveTo>
                <a:cubicBezTo>
                  <a:pt x="972972" y="1295307"/>
                  <a:pt x="972535" y="1284484"/>
                  <a:pt x="977837" y="1281560"/>
                </a:cubicBezTo>
                <a:cubicBezTo>
                  <a:pt x="985955" y="1281233"/>
                  <a:pt x="988551" y="1278418"/>
                  <a:pt x="993962" y="1278199"/>
                </a:cubicBezTo>
                <a:lnTo>
                  <a:pt x="990190" y="1288995"/>
                </a:lnTo>
                <a:lnTo>
                  <a:pt x="990915" y="1292406"/>
                </a:lnTo>
                <a:lnTo>
                  <a:pt x="989030" y="1292317"/>
                </a:lnTo>
                <a:lnTo>
                  <a:pt x="988800" y="1292975"/>
                </a:lnTo>
                <a:cubicBezTo>
                  <a:pt x="985906" y="1296818"/>
                  <a:pt x="981957" y="1299687"/>
                  <a:pt x="977304" y="1301908"/>
                </a:cubicBezTo>
                <a:close/>
                <a:moveTo>
                  <a:pt x="968353" y="1309024"/>
                </a:moveTo>
                <a:cubicBezTo>
                  <a:pt x="949306" y="1299111"/>
                  <a:pt x="935653" y="1322248"/>
                  <a:pt x="927908" y="1327865"/>
                </a:cubicBezTo>
                <a:cubicBezTo>
                  <a:pt x="925364" y="1330623"/>
                  <a:pt x="915897" y="1326995"/>
                  <a:pt x="910584" y="1327199"/>
                </a:cubicBezTo>
                <a:cubicBezTo>
                  <a:pt x="907702" y="1321988"/>
                  <a:pt x="903548" y="1318157"/>
                  <a:pt x="901938" y="1311567"/>
                </a:cubicBezTo>
                <a:cubicBezTo>
                  <a:pt x="908185" y="1302016"/>
                  <a:pt x="918698" y="1298953"/>
                  <a:pt x="922289" y="1289504"/>
                </a:cubicBezTo>
                <a:cubicBezTo>
                  <a:pt x="919294" y="1281637"/>
                  <a:pt x="909714" y="1275353"/>
                  <a:pt x="917233" y="1264423"/>
                </a:cubicBezTo>
                <a:cubicBezTo>
                  <a:pt x="925782" y="1262100"/>
                  <a:pt x="932565" y="1265166"/>
                  <a:pt x="939216" y="1269069"/>
                </a:cubicBezTo>
                <a:lnTo>
                  <a:pt x="958389" y="1277809"/>
                </a:lnTo>
                <a:lnTo>
                  <a:pt x="958680" y="1277382"/>
                </a:lnTo>
                <a:lnTo>
                  <a:pt x="958930" y="1278055"/>
                </a:lnTo>
                <a:lnTo>
                  <a:pt x="960415" y="1278732"/>
                </a:lnTo>
                <a:cubicBezTo>
                  <a:pt x="959368" y="1285424"/>
                  <a:pt x="960866" y="1289357"/>
                  <a:pt x="965020" y="1293189"/>
                </a:cubicBezTo>
                <a:cubicBezTo>
                  <a:pt x="966404" y="1294466"/>
                  <a:pt x="969174" y="1297020"/>
                  <a:pt x="971830" y="1296918"/>
                </a:cubicBezTo>
                <a:cubicBezTo>
                  <a:pt x="973440" y="1303508"/>
                  <a:pt x="969512" y="1304988"/>
                  <a:pt x="968353" y="1309024"/>
                </a:cubicBezTo>
                <a:close/>
                <a:moveTo>
                  <a:pt x="952683" y="1317188"/>
                </a:moveTo>
                <a:cubicBezTo>
                  <a:pt x="952683" y="1317188"/>
                  <a:pt x="952683" y="1317188"/>
                  <a:pt x="952478" y="1312115"/>
                </a:cubicBezTo>
                <a:cubicBezTo>
                  <a:pt x="955015" y="1312012"/>
                  <a:pt x="956334" y="1313229"/>
                  <a:pt x="958870" y="1313127"/>
                </a:cubicBezTo>
                <a:cubicBezTo>
                  <a:pt x="957756" y="1316983"/>
                  <a:pt x="956539" y="1318302"/>
                  <a:pt x="952683" y="1317188"/>
                </a:cubicBezTo>
                <a:close/>
                <a:moveTo>
                  <a:pt x="973899" y="1313602"/>
                </a:moveTo>
                <a:cubicBezTo>
                  <a:pt x="973899" y="1313602"/>
                  <a:pt x="973899" y="1313602"/>
                  <a:pt x="971229" y="1313672"/>
                </a:cubicBezTo>
                <a:cubicBezTo>
                  <a:pt x="971084" y="1311005"/>
                  <a:pt x="968123" y="1305742"/>
                  <a:pt x="972201" y="1306970"/>
                </a:cubicBezTo>
                <a:cubicBezTo>
                  <a:pt x="973608" y="1308269"/>
                  <a:pt x="973753" y="1310935"/>
                  <a:pt x="973899" y="1313602"/>
                </a:cubicBezTo>
                <a:close/>
                <a:moveTo>
                  <a:pt x="775493" y="1410692"/>
                </a:moveTo>
                <a:cubicBezTo>
                  <a:pt x="773692" y="1409978"/>
                  <a:pt x="770496" y="1402272"/>
                  <a:pt x="776635" y="1402562"/>
                </a:cubicBezTo>
                <a:cubicBezTo>
                  <a:pt x="778436" y="1403277"/>
                  <a:pt x="782367" y="1409129"/>
                  <a:pt x="775493" y="1410692"/>
                </a:cubicBezTo>
                <a:close/>
                <a:moveTo>
                  <a:pt x="1032372" y="1290317"/>
                </a:moveTo>
                <a:cubicBezTo>
                  <a:pt x="1030955" y="1291364"/>
                  <a:pt x="1028673" y="1292068"/>
                  <a:pt x="1027440" y="1292652"/>
                </a:cubicBezTo>
                <a:cubicBezTo>
                  <a:pt x="1027440" y="1292652"/>
                  <a:pt x="1027440" y="1292652"/>
                  <a:pt x="1026186" y="1285717"/>
                </a:cubicBezTo>
                <a:cubicBezTo>
                  <a:pt x="1026186" y="1285717"/>
                  <a:pt x="1027916" y="1286404"/>
                  <a:pt x="1027916" y="1286404"/>
                </a:cubicBezTo>
                <a:cubicBezTo>
                  <a:pt x="1027916" y="1286404"/>
                  <a:pt x="1027181" y="1288257"/>
                  <a:pt x="1028911" y="1288944"/>
                </a:cubicBezTo>
                <a:cubicBezTo>
                  <a:pt x="1028911" y="1288944"/>
                  <a:pt x="1031377" y="1287777"/>
                  <a:pt x="1032113" y="1285923"/>
                </a:cubicBezTo>
                <a:cubicBezTo>
                  <a:pt x="1034340" y="1287880"/>
                  <a:pt x="1033789" y="1289270"/>
                  <a:pt x="1032372" y="1290317"/>
                </a:cubicBezTo>
                <a:close/>
                <a:moveTo>
                  <a:pt x="834135" y="1389645"/>
                </a:moveTo>
                <a:cubicBezTo>
                  <a:pt x="832499" y="1389402"/>
                  <a:pt x="830527" y="1388850"/>
                  <a:pt x="829896" y="1389534"/>
                </a:cubicBezTo>
                <a:cubicBezTo>
                  <a:pt x="829662" y="1381720"/>
                  <a:pt x="833683" y="1385429"/>
                  <a:pt x="836364" y="1387902"/>
                </a:cubicBezTo>
                <a:cubicBezTo>
                  <a:pt x="837073" y="1389822"/>
                  <a:pt x="835772" y="1389888"/>
                  <a:pt x="834135" y="1389645"/>
                </a:cubicBezTo>
                <a:close/>
                <a:moveTo>
                  <a:pt x="939148" y="1340875"/>
                </a:moveTo>
                <a:cubicBezTo>
                  <a:pt x="933025" y="1336406"/>
                  <a:pt x="929306" y="1330853"/>
                  <a:pt x="933108" y="1326246"/>
                </a:cubicBezTo>
                <a:cubicBezTo>
                  <a:pt x="936212" y="1323400"/>
                  <a:pt x="937918" y="1324077"/>
                  <a:pt x="939623" y="1324754"/>
                </a:cubicBezTo>
                <a:cubicBezTo>
                  <a:pt x="944740" y="1326784"/>
                  <a:pt x="946362" y="1337621"/>
                  <a:pt x="939148" y="1340875"/>
                </a:cubicBezTo>
                <a:close/>
                <a:moveTo>
                  <a:pt x="803290" y="1406780"/>
                </a:moveTo>
                <a:cubicBezTo>
                  <a:pt x="803290" y="1406780"/>
                  <a:pt x="803290" y="1406780"/>
                  <a:pt x="798217" y="1406985"/>
                </a:cubicBezTo>
                <a:cubicBezTo>
                  <a:pt x="796795" y="1403231"/>
                  <a:pt x="799332" y="1403129"/>
                  <a:pt x="799229" y="1400593"/>
                </a:cubicBezTo>
                <a:cubicBezTo>
                  <a:pt x="801766" y="1400490"/>
                  <a:pt x="801766" y="1400490"/>
                  <a:pt x="801766" y="1400490"/>
                </a:cubicBezTo>
                <a:cubicBezTo>
                  <a:pt x="803085" y="1401707"/>
                  <a:pt x="803187" y="1404244"/>
                  <a:pt x="803290" y="1406780"/>
                </a:cubicBezTo>
                <a:close/>
                <a:moveTo>
                  <a:pt x="716993" y="1450916"/>
                </a:moveTo>
                <a:cubicBezTo>
                  <a:pt x="714174" y="1451029"/>
                  <a:pt x="712708" y="1449677"/>
                  <a:pt x="711242" y="1448325"/>
                </a:cubicBezTo>
                <a:cubicBezTo>
                  <a:pt x="711242" y="1448325"/>
                  <a:pt x="709776" y="1446973"/>
                  <a:pt x="711128" y="1445507"/>
                </a:cubicBezTo>
                <a:cubicBezTo>
                  <a:pt x="712481" y="1444040"/>
                  <a:pt x="712481" y="1444040"/>
                  <a:pt x="713947" y="1445393"/>
                </a:cubicBezTo>
                <a:cubicBezTo>
                  <a:pt x="715413" y="1446745"/>
                  <a:pt x="716879" y="1448097"/>
                  <a:pt x="716993" y="1450916"/>
                </a:cubicBezTo>
                <a:close/>
                <a:moveTo>
                  <a:pt x="1620517" y="1023008"/>
                </a:moveTo>
                <a:cubicBezTo>
                  <a:pt x="1615133" y="1023197"/>
                  <a:pt x="1611033" y="1021994"/>
                  <a:pt x="1609626" y="1020695"/>
                </a:cubicBezTo>
                <a:cubicBezTo>
                  <a:pt x="1608218" y="1019397"/>
                  <a:pt x="1606688" y="1015408"/>
                  <a:pt x="1606443" y="1010026"/>
                </a:cubicBezTo>
                <a:cubicBezTo>
                  <a:pt x="1606443" y="1010026"/>
                  <a:pt x="1607727" y="1008633"/>
                  <a:pt x="1609012" y="1007240"/>
                </a:cubicBezTo>
                <a:cubicBezTo>
                  <a:pt x="1612989" y="1005753"/>
                  <a:pt x="1617089" y="1006956"/>
                  <a:pt x="1619904" y="1009553"/>
                </a:cubicBezTo>
                <a:cubicBezTo>
                  <a:pt x="1622719" y="1012149"/>
                  <a:pt x="1622964" y="1017531"/>
                  <a:pt x="1620517" y="1023008"/>
                </a:cubicBezTo>
                <a:close/>
                <a:moveTo>
                  <a:pt x="1696763" y="990359"/>
                </a:moveTo>
                <a:cubicBezTo>
                  <a:pt x="1695297" y="989007"/>
                  <a:pt x="1693831" y="987655"/>
                  <a:pt x="1693582" y="984983"/>
                </a:cubicBezTo>
                <a:cubicBezTo>
                  <a:pt x="1700165" y="983729"/>
                  <a:pt x="1700165" y="983729"/>
                  <a:pt x="1700165" y="983729"/>
                </a:cubicBezTo>
                <a:cubicBezTo>
                  <a:pt x="1700663" y="989073"/>
                  <a:pt x="1699446" y="990392"/>
                  <a:pt x="1696763" y="990359"/>
                </a:cubicBezTo>
                <a:close/>
                <a:moveTo>
                  <a:pt x="1776194" y="953361"/>
                </a:moveTo>
                <a:cubicBezTo>
                  <a:pt x="1773563" y="948454"/>
                  <a:pt x="1773563" y="948454"/>
                  <a:pt x="1773563" y="948454"/>
                </a:cubicBezTo>
                <a:cubicBezTo>
                  <a:pt x="1776203" y="947570"/>
                  <a:pt x="1778842" y="946687"/>
                  <a:pt x="1778842" y="946687"/>
                </a:cubicBezTo>
                <a:cubicBezTo>
                  <a:pt x="1780820" y="947472"/>
                  <a:pt x="1780158" y="949140"/>
                  <a:pt x="1780158" y="949140"/>
                </a:cubicBezTo>
                <a:cubicBezTo>
                  <a:pt x="1779496" y="950809"/>
                  <a:pt x="1778834" y="952477"/>
                  <a:pt x="1776194" y="953361"/>
                </a:cubicBezTo>
                <a:close/>
                <a:moveTo>
                  <a:pt x="1792542" y="953839"/>
                </a:moveTo>
                <a:cubicBezTo>
                  <a:pt x="1792542" y="953839"/>
                  <a:pt x="1790762" y="953133"/>
                  <a:pt x="1790762" y="953133"/>
                </a:cubicBezTo>
                <a:cubicBezTo>
                  <a:pt x="1790762" y="953133"/>
                  <a:pt x="1790762" y="953133"/>
                  <a:pt x="1788983" y="952427"/>
                </a:cubicBezTo>
                <a:cubicBezTo>
                  <a:pt x="1787203" y="951721"/>
                  <a:pt x="1787203" y="951721"/>
                  <a:pt x="1786159" y="949160"/>
                </a:cubicBezTo>
                <a:cubicBezTo>
                  <a:pt x="1788674" y="948013"/>
                  <a:pt x="1789410" y="946159"/>
                  <a:pt x="1791925" y="945011"/>
                </a:cubicBezTo>
                <a:cubicBezTo>
                  <a:pt x="1794013" y="950132"/>
                  <a:pt x="1795058" y="952692"/>
                  <a:pt x="1792542" y="953839"/>
                </a:cubicBezTo>
                <a:close/>
                <a:moveTo>
                  <a:pt x="1851659" y="930401"/>
                </a:moveTo>
                <a:cubicBezTo>
                  <a:pt x="1841103" y="933553"/>
                  <a:pt x="1818428" y="933260"/>
                  <a:pt x="1811541" y="926907"/>
                </a:cubicBezTo>
                <a:cubicBezTo>
                  <a:pt x="1810163" y="925637"/>
                  <a:pt x="1808786" y="924366"/>
                  <a:pt x="1808786" y="924366"/>
                </a:cubicBezTo>
                <a:cubicBezTo>
                  <a:pt x="1832375" y="912613"/>
                  <a:pt x="1807023" y="873762"/>
                  <a:pt x="1839063" y="874959"/>
                </a:cubicBezTo>
                <a:cubicBezTo>
                  <a:pt x="1844387" y="874714"/>
                  <a:pt x="1848519" y="878526"/>
                  <a:pt x="1851274" y="881067"/>
                </a:cubicBezTo>
                <a:cubicBezTo>
                  <a:pt x="1866427" y="895043"/>
                  <a:pt x="1870109" y="924218"/>
                  <a:pt x="1851659" y="930401"/>
                </a:cubicBezTo>
                <a:close/>
                <a:moveTo>
                  <a:pt x="918282" y="1379819"/>
                </a:moveTo>
                <a:cubicBezTo>
                  <a:pt x="916604" y="1380645"/>
                  <a:pt x="914600" y="1380832"/>
                  <a:pt x="913281" y="1379615"/>
                </a:cubicBezTo>
                <a:cubicBezTo>
                  <a:pt x="913281" y="1379615"/>
                  <a:pt x="913314" y="1376932"/>
                  <a:pt x="914666" y="1375466"/>
                </a:cubicBezTo>
                <a:cubicBezTo>
                  <a:pt x="916018" y="1374000"/>
                  <a:pt x="918690" y="1373751"/>
                  <a:pt x="921329" y="1376185"/>
                </a:cubicBezTo>
                <a:cubicBezTo>
                  <a:pt x="921312" y="1377526"/>
                  <a:pt x="919960" y="1378992"/>
                  <a:pt x="918282" y="1379819"/>
                </a:cubicBezTo>
                <a:close/>
                <a:moveTo>
                  <a:pt x="1810010" y="958780"/>
                </a:moveTo>
                <a:cubicBezTo>
                  <a:pt x="1807428" y="958932"/>
                  <a:pt x="1806109" y="957715"/>
                  <a:pt x="1804789" y="956498"/>
                </a:cubicBezTo>
                <a:cubicBezTo>
                  <a:pt x="1804789" y="956498"/>
                  <a:pt x="1804789" y="956498"/>
                  <a:pt x="1803470" y="955281"/>
                </a:cubicBezTo>
                <a:cubicBezTo>
                  <a:pt x="1806051" y="955129"/>
                  <a:pt x="1805994" y="952544"/>
                  <a:pt x="1809895" y="953609"/>
                </a:cubicBezTo>
                <a:cubicBezTo>
                  <a:pt x="1810010" y="958780"/>
                  <a:pt x="1810010" y="958780"/>
                  <a:pt x="1810010" y="958780"/>
                </a:cubicBezTo>
                <a:close/>
                <a:moveTo>
                  <a:pt x="306189" y="1689768"/>
                </a:moveTo>
                <a:cubicBezTo>
                  <a:pt x="304770" y="1694248"/>
                  <a:pt x="303304" y="1692896"/>
                  <a:pt x="301838" y="1691543"/>
                </a:cubicBezTo>
                <a:cubicBezTo>
                  <a:pt x="300372" y="1690191"/>
                  <a:pt x="300348" y="1687275"/>
                  <a:pt x="298882" y="1685922"/>
                </a:cubicBezTo>
                <a:cubicBezTo>
                  <a:pt x="300325" y="1684359"/>
                  <a:pt x="300301" y="1681442"/>
                  <a:pt x="303233" y="1684147"/>
                </a:cubicBezTo>
                <a:cubicBezTo>
                  <a:pt x="303233" y="1684147"/>
                  <a:pt x="304699" y="1685499"/>
                  <a:pt x="304699" y="1685499"/>
                </a:cubicBezTo>
                <a:cubicBezTo>
                  <a:pt x="304699" y="1685499"/>
                  <a:pt x="306165" y="1686852"/>
                  <a:pt x="306165" y="1686852"/>
                </a:cubicBezTo>
                <a:cubicBezTo>
                  <a:pt x="306165" y="1686852"/>
                  <a:pt x="307631" y="1688204"/>
                  <a:pt x="306189" y="1689768"/>
                </a:cubicBezTo>
                <a:close/>
                <a:moveTo>
                  <a:pt x="1929156" y="919213"/>
                </a:moveTo>
                <a:cubicBezTo>
                  <a:pt x="1927604" y="920600"/>
                  <a:pt x="1925098" y="920607"/>
                  <a:pt x="1923368" y="919920"/>
                </a:cubicBezTo>
                <a:cubicBezTo>
                  <a:pt x="1919907" y="918547"/>
                  <a:pt x="1917133" y="915443"/>
                  <a:pt x="1923340" y="909895"/>
                </a:cubicBezTo>
                <a:cubicBezTo>
                  <a:pt x="1925757" y="908851"/>
                  <a:pt x="1926801" y="911268"/>
                  <a:pt x="1929218" y="910224"/>
                </a:cubicBezTo>
                <a:cubicBezTo>
                  <a:pt x="1931305" y="915059"/>
                  <a:pt x="1930708" y="917826"/>
                  <a:pt x="1929156" y="919213"/>
                </a:cubicBezTo>
                <a:close/>
                <a:moveTo>
                  <a:pt x="485712" y="1607281"/>
                </a:moveTo>
                <a:cubicBezTo>
                  <a:pt x="485712" y="1607281"/>
                  <a:pt x="485712" y="1607281"/>
                  <a:pt x="479347" y="1609046"/>
                </a:cubicBezTo>
                <a:cubicBezTo>
                  <a:pt x="476819" y="1605897"/>
                  <a:pt x="479922" y="1602837"/>
                  <a:pt x="483921" y="1602278"/>
                </a:cubicBezTo>
                <a:cubicBezTo>
                  <a:pt x="483921" y="1602278"/>
                  <a:pt x="483921" y="1602278"/>
                  <a:pt x="485712" y="1607281"/>
                </a:cubicBezTo>
                <a:close/>
                <a:moveTo>
                  <a:pt x="899548" y="1416659"/>
                </a:moveTo>
                <a:cubicBezTo>
                  <a:pt x="896987" y="1417703"/>
                  <a:pt x="895133" y="1416968"/>
                  <a:pt x="893280" y="1416232"/>
                </a:cubicBezTo>
                <a:cubicBezTo>
                  <a:pt x="891426" y="1415496"/>
                  <a:pt x="888424" y="1412245"/>
                  <a:pt x="889837" y="1408686"/>
                </a:cubicBezTo>
                <a:cubicBezTo>
                  <a:pt x="892397" y="1407642"/>
                  <a:pt x="894957" y="1406597"/>
                  <a:pt x="894957" y="1406597"/>
                </a:cubicBezTo>
                <a:cubicBezTo>
                  <a:pt x="898665" y="1408069"/>
                  <a:pt x="900960" y="1413100"/>
                  <a:pt x="899548" y="1416659"/>
                </a:cubicBezTo>
                <a:close/>
                <a:moveTo>
                  <a:pt x="1769622" y="1005973"/>
                </a:moveTo>
                <a:cubicBezTo>
                  <a:pt x="1766448" y="1008719"/>
                  <a:pt x="1762846" y="1007290"/>
                  <a:pt x="1761045" y="1006575"/>
                </a:cubicBezTo>
                <a:cubicBezTo>
                  <a:pt x="1757443" y="1005146"/>
                  <a:pt x="1756329" y="1002701"/>
                  <a:pt x="1757702" y="999240"/>
                </a:cubicBezTo>
                <a:cubicBezTo>
                  <a:pt x="1760877" y="996494"/>
                  <a:pt x="1763364" y="995478"/>
                  <a:pt x="1766966" y="996908"/>
                </a:cubicBezTo>
                <a:cubicBezTo>
                  <a:pt x="1766966" y="996908"/>
                  <a:pt x="1768081" y="999353"/>
                  <a:pt x="1769195" y="1001798"/>
                </a:cubicBezTo>
                <a:cubicBezTo>
                  <a:pt x="1768508" y="1003528"/>
                  <a:pt x="1768508" y="1003528"/>
                  <a:pt x="1769622" y="1005973"/>
                </a:cubicBezTo>
                <a:close/>
                <a:moveTo>
                  <a:pt x="1659000" y="1058951"/>
                </a:moveTo>
                <a:cubicBezTo>
                  <a:pt x="1656372" y="1061799"/>
                  <a:pt x="1650959" y="1062079"/>
                  <a:pt x="1648174" y="1059509"/>
                </a:cubicBezTo>
                <a:cubicBezTo>
                  <a:pt x="1645388" y="1056940"/>
                  <a:pt x="1643995" y="1055655"/>
                  <a:pt x="1645230" y="1051522"/>
                </a:cubicBezTo>
                <a:cubicBezTo>
                  <a:pt x="1646543" y="1050097"/>
                  <a:pt x="1647857" y="1048673"/>
                  <a:pt x="1647857" y="1048673"/>
                </a:cubicBezTo>
                <a:cubicBezTo>
                  <a:pt x="1654584" y="1046970"/>
                  <a:pt x="1655977" y="1048255"/>
                  <a:pt x="1658762" y="1050824"/>
                </a:cubicBezTo>
                <a:cubicBezTo>
                  <a:pt x="1659000" y="1058951"/>
                  <a:pt x="1659000" y="1058951"/>
                  <a:pt x="1659000" y="1058951"/>
                </a:cubicBezTo>
                <a:close/>
                <a:moveTo>
                  <a:pt x="891029" y="1426445"/>
                </a:moveTo>
                <a:cubicBezTo>
                  <a:pt x="889940" y="1427890"/>
                  <a:pt x="888054" y="1428751"/>
                  <a:pt x="886274" y="1428045"/>
                </a:cubicBezTo>
                <a:cubicBezTo>
                  <a:pt x="884494" y="1427338"/>
                  <a:pt x="885230" y="1425484"/>
                  <a:pt x="883450" y="1424778"/>
                </a:cubicBezTo>
                <a:cubicBezTo>
                  <a:pt x="884921" y="1421070"/>
                  <a:pt x="888481" y="1422483"/>
                  <a:pt x="890997" y="1421335"/>
                </a:cubicBezTo>
                <a:cubicBezTo>
                  <a:pt x="892408" y="1422969"/>
                  <a:pt x="892118" y="1424999"/>
                  <a:pt x="891029" y="1426445"/>
                </a:cubicBezTo>
                <a:close/>
                <a:moveTo>
                  <a:pt x="866483" y="1444176"/>
                </a:moveTo>
                <a:cubicBezTo>
                  <a:pt x="864049" y="1446815"/>
                  <a:pt x="860095" y="1445610"/>
                  <a:pt x="857358" y="1443086"/>
                </a:cubicBezTo>
                <a:cubicBezTo>
                  <a:pt x="855990" y="1441823"/>
                  <a:pt x="855990" y="1441823"/>
                  <a:pt x="854621" y="1440561"/>
                </a:cubicBezTo>
                <a:cubicBezTo>
                  <a:pt x="858424" y="1439184"/>
                  <a:pt x="862226" y="1437808"/>
                  <a:pt x="864963" y="1440332"/>
                </a:cubicBezTo>
                <a:cubicBezTo>
                  <a:pt x="866331" y="1441594"/>
                  <a:pt x="867700" y="1442857"/>
                  <a:pt x="866483" y="1444176"/>
                </a:cubicBezTo>
                <a:close/>
                <a:moveTo>
                  <a:pt x="829254" y="1463649"/>
                </a:moveTo>
                <a:cubicBezTo>
                  <a:pt x="827841" y="1466534"/>
                  <a:pt x="824597" y="1468698"/>
                  <a:pt x="819298" y="1467676"/>
                </a:cubicBezTo>
                <a:cubicBezTo>
                  <a:pt x="815252" y="1463944"/>
                  <a:pt x="817693" y="1455885"/>
                  <a:pt x="821611" y="1454343"/>
                </a:cubicBezTo>
                <a:cubicBezTo>
                  <a:pt x="824245" y="1454194"/>
                  <a:pt x="826878" y="1454046"/>
                  <a:pt x="828227" y="1455290"/>
                </a:cubicBezTo>
                <a:cubicBezTo>
                  <a:pt x="830251" y="1457156"/>
                  <a:pt x="830668" y="1460763"/>
                  <a:pt x="829254" y="1463649"/>
                </a:cubicBezTo>
                <a:close/>
                <a:moveTo>
                  <a:pt x="927433" y="1417769"/>
                </a:moveTo>
                <a:cubicBezTo>
                  <a:pt x="927433" y="1417769"/>
                  <a:pt x="925579" y="1417033"/>
                  <a:pt x="923725" y="1416298"/>
                </a:cubicBezTo>
                <a:cubicBezTo>
                  <a:pt x="921871" y="1415562"/>
                  <a:pt x="920018" y="1414826"/>
                  <a:pt x="917016" y="1411575"/>
                </a:cubicBezTo>
                <a:cubicBezTo>
                  <a:pt x="920282" y="1408751"/>
                  <a:pt x="920989" y="1406972"/>
                  <a:pt x="925403" y="1406663"/>
                </a:cubicBezTo>
                <a:cubicBezTo>
                  <a:pt x="929552" y="1412430"/>
                  <a:pt x="928846" y="1414209"/>
                  <a:pt x="927433" y="1417769"/>
                </a:cubicBezTo>
                <a:close/>
                <a:moveTo>
                  <a:pt x="935091" y="1417100"/>
                </a:moveTo>
                <a:cubicBezTo>
                  <a:pt x="933574" y="1413096"/>
                  <a:pt x="933465" y="1410390"/>
                  <a:pt x="934763" y="1408983"/>
                </a:cubicBezTo>
                <a:cubicBezTo>
                  <a:pt x="938767" y="1407466"/>
                  <a:pt x="938876" y="1410171"/>
                  <a:pt x="941582" y="1410062"/>
                </a:cubicBezTo>
                <a:cubicBezTo>
                  <a:pt x="941800" y="1415474"/>
                  <a:pt x="937796" y="1416990"/>
                  <a:pt x="935091" y="1417100"/>
                </a:cubicBezTo>
                <a:close/>
                <a:moveTo>
                  <a:pt x="1863049" y="976588"/>
                </a:moveTo>
                <a:cubicBezTo>
                  <a:pt x="1862898" y="974006"/>
                  <a:pt x="1862898" y="974006"/>
                  <a:pt x="1861529" y="972744"/>
                </a:cubicBezTo>
                <a:cubicBezTo>
                  <a:pt x="1860161" y="971482"/>
                  <a:pt x="1860161" y="971482"/>
                  <a:pt x="1860161" y="971482"/>
                </a:cubicBezTo>
                <a:cubicBezTo>
                  <a:pt x="1861378" y="970163"/>
                  <a:pt x="1862595" y="968843"/>
                  <a:pt x="1865180" y="968786"/>
                </a:cubicBezTo>
                <a:cubicBezTo>
                  <a:pt x="1866700" y="972630"/>
                  <a:pt x="1864266" y="975269"/>
                  <a:pt x="1863049" y="976588"/>
                </a:cubicBezTo>
                <a:close/>
                <a:moveTo>
                  <a:pt x="960292" y="1406345"/>
                </a:moveTo>
                <a:cubicBezTo>
                  <a:pt x="959556" y="1408199"/>
                  <a:pt x="957826" y="1407513"/>
                  <a:pt x="956095" y="1406826"/>
                </a:cubicBezTo>
                <a:cubicBezTo>
                  <a:pt x="954365" y="1406139"/>
                  <a:pt x="950645" y="1400372"/>
                  <a:pt x="955577" y="1398037"/>
                </a:cubicBezTo>
                <a:cubicBezTo>
                  <a:pt x="955836" y="1402432"/>
                  <a:pt x="960033" y="1401951"/>
                  <a:pt x="960292" y="1406345"/>
                </a:cubicBezTo>
                <a:close/>
                <a:moveTo>
                  <a:pt x="849894" y="1459807"/>
                </a:moveTo>
                <a:cubicBezTo>
                  <a:pt x="847269" y="1459829"/>
                  <a:pt x="845862" y="1458530"/>
                  <a:pt x="845862" y="1458530"/>
                </a:cubicBezTo>
                <a:cubicBezTo>
                  <a:pt x="843047" y="1455934"/>
                  <a:pt x="846507" y="1449358"/>
                  <a:pt x="850730" y="1453253"/>
                </a:cubicBezTo>
                <a:cubicBezTo>
                  <a:pt x="852328" y="1457169"/>
                  <a:pt x="848296" y="1455892"/>
                  <a:pt x="849894" y="1459807"/>
                </a:cubicBezTo>
                <a:close/>
                <a:moveTo>
                  <a:pt x="816709" y="1475779"/>
                </a:moveTo>
                <a:cubicBezTo>
                  <a:pt x="814127" y="1475931"/>
                  <a:pt x="814127" y="1475931"/>
                  <a:pt x="812808" y="1474714"/>
                </a:cubicBezTo>
                <a:cubicBezTo>
                  <a:pt x="811488" y="1473497"/>
                  <a:pt x="811488" y="1473497"/>
                  <a:pt x="811431" y="1470911"/>
                </a:cubicBezTo>
                <a:cubicBezTo>
                  <a:pt x="815275" y="1469391"/>
                  <a:pt x="815332" y="1471977"/>
                  <a:pt x="817914" y="1471825"/>
                </a:cubicBezTo>
                <a:cubicBezTo>
                  <a:pt x="817971" y="1474411"/>
                  <a:pt x="815389" y="1474562"/>
                  <a:pt x="816709" y="1475779"/>
                </a:cubicBezTo>
                <a:close/>
                <a:moveTo>
                  <a:pt x="1794033" y="1011511"/>
                </a:moveTo>
                <a:cubicBezTo>
                  <a:pt x="1792709" y="1014848"/>
                  <a:pt x="1790929" y="1014142"/>
                  <a:pt x="1789149" y="1013436"/>
                </a:cubicBezTo>
                <a:cubicBezTo>
                  <a:pt x="1785589" y="1012023"/>
                  <a:pt x="1783810" y="1011317"/>
                  <a:pt x="1785134" y="1007980"/>
                </a:cubicBezTo>
                <a:cubicBezTo>
                  <a:pt x="1790018" y="1006056"/>
                  <a:pt x="1790018" y="1006056"/>
                  <a:pt x="1790018" y="1006056"/>
                </a:cubicBezTo>
                <a:cubicBezTo>
                  <a:pt x="1791797" y="1006762"/>
                  <a:pt x="1793577" y="1007468"/>
                  <a:pt x="1794033" y="1011511"/>
                </a:cubicBezTo>
                <a:close/>
                <a:moveTo>
                  <a:pt x="1850243" y="986669"/>
                </a:moveTo>
                <a:cubicBezTo>
                  <a:pt x="1844701" y="990540"/>
                  <a:pt x="1840547" y="990914"/>
                  <a:pt x="1837086" y="989541"/>
                </a:cubicBezTo>
                <a:cubicBezTo>
                  <a:pt x="1831895" y="987481"/>
                  <a:pt x="1829129" y="984360"/>
                  <a:pt x="1829479" y="978429"/>
                </a:cubicBezTo>
                <a:cubicBezTo>
                  <a:pt x="1831560" y="973185"/>
                  <a:pt x="1842986" y="969627"/>
                  <a:pt x="1850258" y="966443"/>
                </a:cubicBezTo>
                <a:cubicBezTo>
                  <a:pt x="1853368" y="973746"/>
                  <a:pt x="1848863" y="980052"/>
                  <a:pt x="1850243" y="986669"/>
                </a:cubicBezTo>
                <a:close/>
                <a:moveTo>
                  <a:pt x="844620" y="1465525"/>
                </a:moveTo>
                <a:lnTo>
                  <a:pt x="842639" y="1464632"/>
                </a:lnTo>
                <a:lnTo>
                  <a:pt x="843117" y="1465853"/>
                </a:lnTo>
                <a:cubicBezTo>
                  <a:pt x="843117" y="1465853"/>
                  <a:pt x="843117" y="1465853"/>
                  <a:pt x="838185" y="1468188"/>
                </a:cubicBezTo>
                <a:cubicBezTo>
                  <a:pt x="837190" y="1465647"/>
                  <a:pt x="837926" y="1463793"/>
                  <a:pt x="838661" y="1461939"/>
                </a:cubicBezTo>
                <a:cubicBezTo>
                  <a:pt x="839397" y="1460086"/>
                  <a:pt x="841127" y="1460772"/>
                  <a:pt x="841127" y="1460772"/>
                </a:cubicBezTo>
                <a:lnTo>
                  <a:pt x="841339" y="1461313"/>
                </a:lnTo>
                <a:lnTo>
                  <a:pt x="845744" y="1458422"/>
                </a:lnTo>
                <a:cubicBezTo>
                  <a:pt x="845858" y="1461240"/>
                  <a:pt x="844506" y="1462706"/>
                  <a:pt x="844620" y="1465525"/>
                </a:cubicBezTo>
                <a:close/>
                <a:moveTo>
                  <a:pt x="696352" y="1536836"/>
                </a:moveTo>
                <a:cubicBezTo>
                  <a:pt x="695054" y="1538243"/>
                  <a:pt x="692349" y="1538353"/>
                  <a:pt x="690941" y="1537054"/>
                </a:cubicBezTo>
                <a:cubicBezTo>
                  <a:pt x="689534" y="1535756"/>
                  <a:pt x="689534" y="1535756"/>
                  <a:pt x="689534" y="1535756"/>
                </a:cubicBezTo>
                <a:cubicBezTo>
                  <a:pt x="689424" y="1533050"/>
                  <a:pt x="690722" y="1531643"/>
                  <a:pt x="690613" y="1528937"/>
                </a:cubicBezTo>
                <a:cubicBezTo>
                  <a:pt x="693319" y="1528828"/>
                  <a:pt x="696025" y="1528719"/>
                  <a:pt x="697432" y="1530017"/>
                </a:cubicBezTo>
                <a:cubicBezTo>
                  <a:pt x="698840" y="1531315"/>
                  <a:pt x="698949" y="1534021"/>
                  <a:pt x="696352" y="1536836"/>
                </a:cubicBezTo>
                <a:close/>
                <a:moveTo>
                  <a:pt x="1642280" y="1098042"/>
                </a:moveTo>
                <a:cubicBezTo>
                  <a:pt x="1639892" y="1099643"/>
                  <a:pt x="1636598" y="1100374"/>
                  <a:pt x="1632788" y="1099881"/>
                </a:cubicBezTo>
                <a:cubicBezTo>
                  <a:pt x="1629694" y="1092538"/>
                  <a:pt x="1631092" y="1089015"/>
                  <a:pt x="1634919" y="1084418"/>
                </a:cubicBezTo>
                <a:cubicBezTo>
                  <a:pt x="1638379" y="1085791"/>
                  <a:pt x="1640110" y="1086478"/>
                  <a:pt x="1641840" y="1087165"/>
                </a:cubicBezTo>
                <a:cubicBezTo>
                  <a:pt x="1643570" y="1087851"/>
                  <a:pt x="1645301" y="1088538"/>
                  <a:pt x="1646332" y="1090986"/>
                </a:cubicBezTo>
                <a:cubicBezTo>
                  <a:pt x="1646149" y="1093971"/>
                  <a:pt x="1644668" y="1096441"/>
                  <a:pt x="1642280" y="1098042"/>
                </a:cubicBezTo>
                <a:close/>
                <a:moveTo>
                  <a:pt x="1658729" y="1092193"/>
                </a:moveTo>
                <a:cubicBezTo>
                  <a:pt x="1653471" y="1092305"/>
                  <a:pt x="1650841" y="1092360"/>
                  <a:pt x="1649448" y="1091076"/>
                </a:cubicBezTo>
                <a:cubicBezTo>
                  <a:pt x="1646663" y="1088506"/>
                  <a:pt x="1646506" y="1085881"/>
                  <a:pt x="1647586" y="1081915"/>
                </a:cubicBezTo>
                <a:cubicBezTo>
                  <a:pt x="1652845" y="1081804"/>
                  <a:pt x="1651296" y="1077894"/>
                  <a:pt x="1655317" y="1079123"/>
                </a:cubicBezTo>
                <a:cubicBezTo>
                  <a:pt x="1659496" y="1082977"/>
                  <a:pt x="1662438" y="1088172"/>
                  <a:pt x="1658729" y="1092193"/>
                </a:cubicBezTo>
                <a:close/>
                <a:moveTo>
                  <a:pt x="481444" y="1652938"/>
                </a:moveTo>
                <a:cubicBezTo>
                  <a:pt x="480254" y="1654229"/>
                  <a:pt x="478885" y="1652966"/>
                  <a:pt x="477517" y="1651704"/>
                </a:cubicBezTo>
                <a:cubicBezTo>
                  <a:pt x="477517" y="1651704"/>
                  <a:pt x="476148" y="1650442"/>
                  <a:pt x="474780" y="1649180"/>
                </a:cubicBezTo>
                <a:cubicBezTo>
                  <a:pt x="474601" y="1646627"/>
                  <a:pt x="476982" y="1644047"/>
                  <a:pt x="479540" y="1644019"/>
                </a:cubicBezTo>
                <a:cubicBezTo>
                  <a:pt x="480730" y="1642729"/>
                  <a:pt x="482099" y="1643991"/>
                  <a:pt x="483467" y="1645253"/>
                </a:cubicBezTo>
                <a:cubicBezTo>
                  <a:pt x="483467" y="1645253"/>
                  <a:pt x="484835" y="1646516"/>
                  <a:pt x="486204" y="1647778"/>
                </a:cubicBezTo>
                <a:cubicBezTo>
                  <a:pt x="485192" y="1651620"/>
                  <a:pt x="484002" y="1652910"/>
                  <a:pt x="481444" y="1652938"/>
                </a:cubicBezTo>
                <a:close/>
                <a:moveTo>
                  <a:pt x="2099259" y="888385"/>
                </a:moveTo>
                <a:cubicBezTo>
                  <a:pt x="2097875" y="884394"/>
                  <a:pt x="2093769" y="880607"/>
                  <a:pt x="2097842" y="878937"/>
                </a:cubicBezTo>
                <a:cubicBezTo>
                  <a:pt x="2103268" y="875801"/>
                  <a:pt x="2101931" y="879996"/>
                  <a:pt x="2106021" y="881054"/>
                </a:cubicBezTo>
                <a:cubicBezTo>
                  <a:pt x="2106037" y="883782"/>
                  <a:pt x="2103332" y="886715"/>
                  <a:pt x="2099259" y="888385"/>
                </a:cubicBezTo>
                <a:close/>
                <a:moveTo>
                  <a:pt x="995088" y="1418892"/>
                </a:moveTo>
                <a:cubicBezTo>
                  <a:pt x="992418" y="1418962"/>
                  <a:pt x="992418" y="1418962"/>
                  <a:pt x="991010" y="1417664"/>
                </a:cubicBezTo>
                <a:cubicBezTo>
                  <a:pt x="991010" y="1417664"/>
                  <a:pt x="989603" y="1416366"/>
                  <a:pt x="989603" y="1416366"/>
                </a:cubicBezTo>
                <a:cubicBezTo>
                  <a:pt x="989603" y="1416366"/>
                  <a:pt x="989603" y="1416366"/>
                  <a:pt x="988196" y="1415068"/>
                </a:cubicBezTo>
                <a:cubicBezTo>
                  <a:pt x="988050" y="1412401"/>
                  <a:pt x="993390" y="1412261"/>
                  <a:pt x="994797" y="1413559"/>
                </a:cubicBezTo>
                <a:cubicBezTo>
                  <a:pt x="996205" y="1414857"/>
                  <a:pt x="996205" y="1414857"/>
                  <a:pt x="996205" y="1414857"/>
                </a:cubicBezTo>
                <a:cubicBezTo>
                  <a:pt x="996205" y="1414857"/>
                  <a:pt x="994942" y="1416226"/>
                  <a:pt x="995088" y="1418892"/>
                </a:cubicBezTo>
                <a:close/>
                <a:moveTo>
                  <a:pt x="2257248" y="822458"/>
                </a:moveTo>
                <a:cubicBezTo>
                  <a:pt x="2253026" y="818564"/>
                  <a:pt x="2259627" y="817055"/>
                  <a:pt x="2261035" y="818353"/>
                </a:cubicBezTo>
                <a:cubicBezTo>
                  <a:pt x="2262442" y="819651"/>
                  <a:pt x="2262442" y="819651"/>
                  <a:pt x="2262442" y="819651"/>
                </a:cubicBezTo>
                <a:cubicBezTo>
                  <a:pt x="2262587" y="822318"/>
                  <a:pt x="2259918" y="822388"/>
                  <a:pt x="2257248" y="822458"/>
                </a:cubicBezTo>
                <a:close/>
                <a:moveTo>
                  <a:pt x="1019270" y="1411295"/>
                </a:moveTo>
                <a:cubicBezTo>
                  <a:pt x="1016681" y="1412413"/>
                  <a:pt x="1014091" y="1413532"/>
                  <a:pt x="1012237" y="1412796"/>
                </a:cubicBezTo>
                <a:cubicBezTo>
                  <a:pt x="1012237" y="1412796"/>
                  <a:pt x="1010384" y="1412060"/>
                  <a:pt x="1011119" y="1410206"/>
                </a:cubicBezTo>
                <a:cubicBezTo>
                  <a:pt x="1011855" y="1408352"/>
                  <a:pt x="1012590" y="1406498"/>
                  <a:pt x="1015180" y="1405380"/>
                </a:cubicBezTo>
                <a:cubicBezTo>
                  <a:pt x="1016298" y="1407970"/>
                  <a:pt x="1018152" y="1408706"/>
                  <a:pt x="1019270" y="1411295"/>
                </a:cubicBezTo>
                <a:close/>
                <a:moveTo>
                  <a:pt x="1877669" y="1003099"/>
                </a:moveTo>
                <a:cubicBezTo>
                  <a:pt x="1871146" y="1004680"/>
                  <a:pt x="1871146" y="1004680"/>
                  <a:pt x="1871146" y="1004680"/>
                </a:cubicBezTo>
                <a:cubicBezTo>
                  <a:pt x="1868303" y="999525"/>
                  <a:pt x="1869671" y="1000787"/>
                  <a:pt x="1870721" y="994158"/>
                </a:cubicBezTo>
                <a:cubicBezTo>
                  <a:pt x="1873351" y="994052"/>
                  <a:pt x="1875982" y="993945"/>
                  <a:pt x="1877351" y="995207"/>
                </a:cubicBezTo>
                <a:cubicBezTo>
                  <a:pt x="1878719" y="996470"/>
                  <a:pt x="1878931" y="1001731"/>
                  <a:pt x="1877669" y="1003099"/>
                </a:cubicBezTo>
                <a:close/>
                <a:moveTo>
                  <a:pt x="765668" y="1532971"/>
                </a:moveTo>
                <a:cubicBezTo>
                  <a:pt x="765360" y="1528558"/>
                  <a:pt x="764316" y="1525997"/>
                  <a:pt x="768611" y="1525556"/>
                </a:cubicBezTo>
                <a:cubicBezTo>
                  <a:pt x="768611" y="1525556"/>
                  <a:pt x="770391" y="1526262"/>
                  <a:pt x="770391" y="1526262"/>
                </a:cubicBezTo>
                <a:cubicBezTo>
                  <a:pt x="773215" y="1529529"/>
                  <a:pt x="770699" y="1530676"/>
                  <a:pt x="765668" y="1532971"/>
                </a:cubicBezTo>
                <a:close/>
                <a:moveTo>
                  <a:pt x="750956" y="1541182"/>
                </a:moveTo>
                <a:cubicBezTo>
                  <a:pt x="749712" y="1542530"/>
                  <a:pt x="747099" y="1542617"/>
                  <a:pt x="741874" y="1542790"/>
                </a:cubicBezTo>
                <a:cubicBezTo>
                  <a:pt x="744238" y="1537481"/>
                  <a:pt x="746478" y="1529562"/>
                  <a:pt x="752947" y="1528040"/>
                </a:cubicBezTo>
                <a:cubicBezTo>
                  <a:pt x="752947" y="1528040"/>
                  <a:pt x="752947" y="1528040"/>
                  <a:pt x="753320" y="1535873"/>
                </a:cubicBezTo>
                <a:cubicBezTo>
                  <a:pt x="749463" y="1537308"/>
                  <a:pt x="749339" y="1534697"/>
                  <a:pt x="750956" y="1541182"/>
                </a:cubicBezTo>
                <a:close/>
                <a:moveTo>
                  <a:pt x="272636" y="1771647"/>
                </a:moveTo>
                <a:cubicBezTo>
                  <a:pt x="272636" y="1771647"/>
                  <a:pt x="270967" y="1770985"/>
                  <a:pt x="270967" y="1770985"/>
                </a:cubicBezTo>
                <a:cubicBezTo>
                  <a:pt x="267630" y="1769660"/>
                  <a:pt x="269837" y="1764099"/>
                  <a:pt x="273910" y="1763569"/>
                </a:cubicBezTo>
                <a:cubicBezTo>
                  <a:pt x="276511" y="1766747"/>
                  <a:pt x="275039" y="1770455"/>
                  <a:pt x="272636" y="1771647"/>
                </a:cubicBezTo>
                <a:close/>
                <a:moveTo>
                  <a:pt x="729000" y="1556748"/>
                </a:moveTo>
                <a:cubicBezTo>
                  <a:pt x="727710" y="1555558"/>
                  <a:pt x="725229" y="1555658"/>
                  <a:pt x="723939" y="1554468"/>
                </a:cubicBezTo>
                <a:cubicBezTo>
                  <a:pt x="723939" y="1554468"/>
                  <a:pt x="722649" y="1553278"/>
                  <a:pt x="723739" y="1549508"/>
                </a:cubicBezTo>
                <a:cubicBezTo>
                  <a:pt x="724929" y="1548217"/>
                  <a:pt x="727409" y="1548117"/>
                  <a:pt x="729890" y="1548017"/>
                </a:cubicBezTo>
                <a:cubicBezTo>
                  <a:pt x="732570" y="1552877"/>
                  <a:pt x="731380" y="1554168"/>
                  <a:pt x="729000" y="1556748"/>
                </a:cubicBezTo>
                <a:close/>
                <a:moveTo>
                  <a:pt x="1044891" y="1407300"/>
                </a:moveTo>
                <a:cubicBezTo>
                  <a:pt x="1039223" y="1411488"/>
                  <a:pt x="1038964" y="1407094"/>
                  <a:pt x="1035762" y="1410115"/>
                </a:cubicBezTo>
                <a:cubicBezTo>
                  <a:pt x="1033773" y="1405034"/>
                  <a:pt x="1036974" y="1402013"/>
                  <a:pt x="1040176" y="1398992"/>
                </a:cubicBezTo>
                <a:cubicBezTo>
                  <a:pt x="1043637" y="1400365"/>
                  <a:pt x="1045626" y="1405446"/>
                  <a:pt x="1044891" y="1407300"/>
                </a:cubicBezTo>
                <a:close/>
                <a:moveTo>
                  <a:pt x="874159" y="1494481"/>
                </a:moveTo>
                <a:cubicBezTo>
                  <a:pt x="865540" y="1485052"/>
                  <a:pt x="872940" y="1481980"/>
                  <a:pt x="878279" y="1484098"/>
                </a:cubicBezTo>
                <a:cubicBezTo>
                  <a:pt x="881839" y="1485511"/>
                  <a:pt x="884025" y="1490384"/>
                  <a:pt x="874159" y="1494481"/>
                </a:cubicBezTo>
                <a:close/>
                <a:moveTo>
                  <a:pt x="958065" y="1455782"/>
                </a:moveTo>
                <a:cubicBezTo>
                  <a:pt x="955209" y="1458404"/>
                  <a:pt x="951043" y="1459755"/>
                  <a:pt x="947459" y="1458333"/>
                </a:cubicBezTo>
                <a:cubicBezTo>
                  <a:pt x="941244" y="1447856"/>
                  <a:pt x="955849" y="1447643"/>
                  <a:pt x="960807" y="1445605"/>
                </a:cubicBezTo>
                <a:cubicBezTo>
                  <a:pt x="962465" y="1449267"/>
                  <a:pt x="960920" y="1453160"/>
                  <a:pt x="958065" y="1455782"/>
                </a:cubicBezTo>
                <a:close/>
                <a:moveTo>
                  <a:pt x="1905681" y="1009841"/>
                </a:moveTo>
                <a:cubicBezTo>
                  <a:pt x="1904999" y="1010912"/>
                  <a:pt x="1903296" y="1011309"/>
                  <a:pt x="1901149" y="1011530"/>
                </a:cubicBezTo>
                <a:cubicBezTo>
                  <a:pt x="1898325" y="1008263"/>
                  <a:pt x="1899796" y="1004556"/>
                  <a:pt x="1904091" y="1004114"/>
                </a:cubicBezTo>
                <a:cubicBezTo>
                  <a:pt x="1906025" y="1007027"/>
                  <a:pt x="1906364" y="1008771"/>
                  <a:pt x="1905681" y="1009841"/>
                </a:cubicBezTo>
                <a:close/>
                <a:moveTo>
                  <a:pt x="1008307" y="1438684"/>
                </a:moveTo>
                <a:cubicBezTo>
                  <a:pt x="1007045" y="1440053"/>
                  <a:pt x="1005579" y="1438700"/>
                  <a:pt x="1004113" y="1437348"/>
                </a:cubicBezTo>
                <a:cubicBezTo>
                  <a:pt x="1002647" y="1435996"/>
                  <a:pt x="1003705" y="1431907"/>
                  <a:pt x="1007900" y="1433243"/>
                </a:cubicBezTo>
                <a:cubicBezTo>
                  <a:pt x="1007900" y="1433243"/>
                  <a:pt x="1007900" y="1433243"/>
                  <a:pt x="1008307" y="1438684"/>
                </a:cubicBezTo>
                <a:close/>
                <a:moveTo>
                  <a:pt x="860960" y="1509000"/>
                </a:moveTo>
                <a:cubicBezTo>
                  <a:pt x="860960" y="1509000"/>
                  <a:pt x="860960" y="1509000"/>
                  <a:pt x="856961" y="1507844"/>
                </a:cubicBezTo>
                <a:cubicBezTo>
                  <a:pt x="856855" y="1505213"/>
                  <a:pt x="854011" y="1500058"/>
                  <a:pt x="859379" y="1502476"/>
                </a:cubicBezTo>
                <a:cubicBezTo>
                  <a:pt x="860747" y="1503739"/>
                  <a:pt x="862116" y="1505001"/>
                  <a:pt x="860960" y="1509000"/>
                </a:cubicBezTo>
                <a:close/>
                <a:moveTo>
                  <a:pt x="1844418" y="1041894"/>
                </a:moveTo>
                <a:cubicBezTo>
                  <a:pt x="1843724" y="1036370"/>
                  <a:pt x="1843724" y="1036370"/>
                  <a:pt x="1843724" y="1036370"/>
                </a:cubicBezTo>
                <a:cubicBezTo>
                  <a:pt x="1846505" y="1036494"/>
                  <a:pt x="1849286" y="1036617"/>
                  <a:pt x="1849286" y="1036617"/>
                </a:cubicBezTo>
                <a:cubicBezTo>
                  <a:pt x="1850850" y="1038059"/>
                  <a:pt x="1849633" y="1039379"/>
                  <a:pt x="1849633" y="1039379"/>
                </a:cubicBezTo>
                <a:cubicBezTo>
                  <a:pt x="1848416" y="1040698"/>
                  <a:pt x="1847199" y="1042018"/>
                  <a:pt x="1844418" y="1041894"/>
                </a:cubicBezTo>
                <a:close/>
                <a:moveTo>
                  <a:pt x="1673798" y="1123710"/>
                </a:moveTo>
                <a:cubicBezTo>
                  <a:pt x="1671312" y="1129151"/>
                  <a:pt x="1664721" y="1130805"/>
                  <a:pt x="1657962" y="1127149"/>
                </a:cubicBezTo>
                <a:cubicBezTo>
                  <a:pt x="1657712" y="1119184"/>
                  <a:pt x="1660281" y="1116399"/>
                  <a:pt x="1665504" y="1113482"/>
                </a:cubicBezTo>
                <a:cubicBezTo>
                  <a:pt x="1668240" y="1116007"/>
                  <a:pt x="1669609" y="1117269"/>
                  <a:pt x="1670977" y="1118531"/>
                </a:cubicBezTo>
                <a:cubicBezTo>
                  <a:pt x="1672346" y="1119793"/>
                  <a:pt x="1673714" y="1121055"/>
                  <a:pt x="1673798" y="1123710"/>
                </a:cubicBezTo>
                <a:close/>
                <a:moveTo>
                  <a:pt x="1035289" y="1429647"/>
                </a:moveTo>
                <a:cubicBezTo>
                  <a:pt x="1033812" y="1431250"/>
                  <a:pt x="1031430" y="1431688"/>
                  <a:pt x="1027980" y="1431142"/>
                </a:cubicBezTo>
                <a:cubicBezTo>
                  <a:pt x="1026445" y="1427091"/>
                  <a:pt x="1025021" y="1425777"/>
                  <a:pt x="1027538" y="1420191"/>
                </a:cubicBezTo>
                <a:cubicBezTo>
                  <a:pt x="1030276" y="1420080"/>
                  <a:pt x="1035751" y="1419859"/>
                  <a:pt x="1037176" y="1421173"/>
                </a:cubicBezTo>
                <a:cubicBezTo>
                  <a:pt x="1037341" y="1425280"/>
                  <a:pt x="1036768" y="1428045"/>
                  <a:pt x="1035289" y="1429647"/>
                </a:cubicBezTo>
                <a:close/>
                <a:moveTo>
                  <a:pt x="877158" y="1507688"/>
                </a:moveTo>
                <a:cubicBezTo>
                  <a:pt x="877158" y="1507688"/>
                  <a:pt x="877158" y="1507688"/>
                  <a:pt x="874824" y="1502756"/>
                </a:cubicBezTo>
                <a:cubicBezTo>
                  <a:pt x="877364" y="1501761"/>
                  <a:pt x="879218" y="1502497"/>
                  <a:pt x="881072" y="1503232"/>
                </a:cubicBezTo>
                <a:cubicBezTo>
                  <a:pt x="882239" y="1505698"/>
                  <a:pt x="879699" y="1506693"/>
                  <a:pt x="877158" y="1507688"/>
                </a:cubicBezTo>
                <a:close/>
                <a:moveTo>
                  <a:pt x="1022384" y="1439139"/>
                </a:moveTo>
                <a:cubicBezTo>
                  <a:pt x="1022384" y="1439139"/>
                  <a:pt x="1022384" y="1439139"/>
                  <a:pt x="1018809" y="1431927"/>
                </a:cubicBezTo>
                <a:cubicBezTo>
                  <a:pt x="1021325" y="1430994"/>
                  <a:pt x="1023179" y="1431730"/>
                  <a:pt x="1025033" y="1432465"/>
                </a:cubicBezTo>
                <a:cubicBezTo>
                  <a:pt x="1028740" y="1433937"/>
                  <a:pt x="1029270" y="1438009"/>
                  <a:pt x="1022384" y="1439139"/>
                </a:cubicBezTo>
                <a:close/>
                <a:moveTo>
                  <a:pt x="925575" y="1488371"/>
                </a:moveTo>
                <a:cubicBezTo>
                  <a:pt x="924358" y="1489690"/>
                  <a:pt x="923018" y="1488453"/>
                  <a:pt x="923018" y="1488453"/>
                </a:cubicBezTo>
                <a:cubicBezTo>
                  <a:pt x="920337" y="1485981"/>
                  <a:pt x="918873" y="1482189"/>
                  <a:pt x="917533" y="1480952"/>
                </a:cubicBezTo>
                <a:cubicBezTo>
                  <a:pt x="918627" y="1477077"/>
                  <a:pt x="923988" y="1482022"/>
                  <a:pt x="926546" y="1481939"/>
                </a:cubicBezTo>
                <a:cubicBezTo>
                  <a:pt x="928009" y="1485732"/>
                  <a:pt x="922895" y="1485898"/>
                  <a:pt x="924235" y="1487134"/>
                </a:cubicBezTo>
                <a:cubicBezTo>
                  <a:pt x="924235" y="1487134"/>
                  <a:pt x="924235" y="1487134"/>
                  <a:pt x="925575" y="1488371"/>
                </a:cubicBezTo>
                <a:close/>
                <a:moveTo>
                  <a:pt x="887972" y="1507955"/>
                </a:moveTo>
                <a:cubicBezTo>
                  <a:pt x="886506" y="1506603"/>
                  <a:pt x="885289" y="1507923"/>
                  <a:pt x="883823" y="1506570"/>
                </a:cubicBezTo>
                <a:cubicBezTo>
                  <a:pt x="882357" y="1505218"/>
                  <a:pt x="883574" y="1503899"/>
                  <a:pt x="883325" y="1501227"/>
                </a:cubicBezTo>
                <a:cubicBezTo>
                  <a:pt x="887225" y="1499940"/>
                  <a:pt x="887474" y="1502612"/>
                  <a:pt x="890157" y="1502645"/>
                </a:cubicBezTo>
                <a:cubicBezTo>
                  <a:pt x="890406" y="1505317"/>
                  <a:pt x="887723" y="1505284"/>
                  <a:pt x="887972" y="1507955"/>
                </a:cubicBezTo>
                <a:close/>
                <a:moveTo>
                  <a:pt x="978169" y="1465084"/>
                </a:moveTo>
                <a:cubicBezTo>
                  <a:pt x="975502" y="1465229"/>
                  <a:pt x="975502" y="1465229"/>
                  <a:pt x="974134" y="1463967"/>
                </a:cubicBezTo>
                <a:cubicBezTo>
                  <a:pt x="972766" y="1462705"/>
                  <a:pt x="972695" y="1460035"/>
                  <a:pt x="972625" y="1457366"/>
                </a:cubicBezTo>
                <a:cubicBezTo>
                  <a:pt x="975292" y="1457220"/>
                  <a:pt x="975222" y="1454550"/>
                  <a:pt x="979257" y="1455667"/>
                </a:cubicBezTo>
                <a:cubicBezTo>
                  <a:pt x="980625" y="1456930"/>
                  <a:pt x="982134" y="1463531"/>
                  <a:pt x="978169" y="1465084"/>
                </a:cubicBezTo>
                <a:close/>
                <a:moveTo>
                  <a:pt x="1859503" y="1048211"/>
                </a:moveTo>
                <a:cubicBezTo>
                  <a:pt x="1859503" y="1048211"/>
                  <a:pt x="1858096" y="1046913"/>
                  <a:pt x="1858096" y="1046913"/>
                </a:cubicBezTo>
                <a:cubicBezTo>
                  <a:pt x="1858096" y="1046913"/>
                  <a:pt x="1858096" y="1046913"/>
                  <a:pt x="1856688" y="1045615"/>
                </a:cubicBezTo>
                <a:cubicBezTo>
                  <a:pt x="1855281" y="1044317"/>
                  <a:pt x="1855281" y="1044317"/>
                  <a:pt x="1855226" y="1041552"/>
                </a:cubicBezTo>
                <a:cubicBezTo>
                  <a:pt x="1857985" y="1041384"/>
                  <a:pt x="1859338" y="1039918"/>
                  <a:pt x="1862097" y="1039751"/>
                </a:cubicBezTo>
                <a:cubicBezTo>
                  <a:pt x="1862208" y="1045279"/>
                  <a:pt x="1862263" y="1048044"/>
                  <a:pt x="1859503" y="1048211"/>
                </a:cubicBezTo>
                <a:close/>
                <a:moveTo>
                  <a:pt x="1048307" y="1434153"/>
                </a:moveTo>
                <a:cubicBezTo>
                  <a:pt x="1045488" y="1434267"/>
                  <a:pt x="1045488" y="1434267"/>
                  <a:pt x="1045488" y="1434267"/>
                </a:cubicBezTo>
                <a:cubicBezTo>
                  <a:pt x="1044022" y="1432915"/>
                  <a:pt x="1043908" y="1430097"/>
                  <a:pt x="1043795" y="1427278"/>
                </a:cubicBezTo>
                <a:cubicBezTo>
                  <a:pt x="1043795" y="1427278"/>
                  <a:pt x="1043795" y="1427278"/>
                  <a:pt x="1049431" y="1427051"/>
                </a:cubicBezTo>
                <a:cubicBezTo>
                  <a:pt x="1049545" y="1429869"/>
                  <a:pt x="1048193" y="1431335"/>
                  <a:pt x="1048307" y="1434153"/>
                </a:cubicBezTo>
                <a:close/>
                <a:moveTo>
                  <a:pt x="973516" y="1474681"/>
                </a:moveTo>
                <a:cubicBezTo>
                  <a:pt x="970376" y="1477727"/>
                  <a:pt x="969444" y="1475211"/>
                  <a:pt x="967039" y="1476403"/>
                </a:cubicBezTo>
                <a:cubicBezTo>
                  <a:pt x="966107" y="1473887"/>
                  <a:pt x="969246" y="1470841"/>
                  <a:pt x="971650" y="1469649"/>
                </a:cubicBezTo>
                <a:cubicBezTo>
                  <a:pt x="971650" y="1469649"/>
                  <a:pt x="971650" y="1469649"/>
                  <a:pt x="973516" y="1474681"/>
                </a:cubicBezTo>
                <a:close/>
                <a:moveTo>
                  <a:pt x="568086" y="1683057"/>
                </a:moveTo>
                <a:cubicBezTo>
                  <a:pt x="565600" y="1684131"/>
                  <a:pt x="565600" y="1684131"/>
                  <a:pt x="563820" y="1683425"/>
                </a:cubicBezTo>
                <a:cubicBezTo>
                  <a:pt x="563820" y="1683425"/>
                  <a:pt x="562040" y="1682718"/>
                  <a:pt x="562040" y="1682718"/>
                </a:cubicBezTo>
                <a:cubicBezTo>
                  <a:pt x="562040" y="1682718"/>
                  <a:pt x="562040" y="1682718"/>
                  <a:pt x="559554" y="1683792"/>
                </a:cubicBezTo>
                <a:cubicBezTo>
                  <a:pt x="559187" y="1679526"/>
                  <a:pt x="561673" y="1678453"/>
                  <a:pt x="566645" y="1676306"/>
                </a:cubicBezTo>
                <a:cubicBezTo>
                  <a:pt x="569498" y="1679498"/>
                  <a:pt x="567012" y="1680571"/>
                  <a:pt x="568086" y="1683057"/>
                </a:cubicBezTo>
                <a:close/>
                <a:moveTo>
                  <a:pt x="1819392" y="1088638"/>
                </a:moveTo>
                <a:cubicBezTo>
                  <a:pt x="1815443" y="1090061"/>
                  <a:pt x="1812595" y="1087434"/>
                  <a:pt x="1811170" y="1086120"/>
                </a:cubicBezTo>
                <a:cubicBezTo>
                  <a:pt x="1808322" y="1083493"/>
                  <a:pt x="1808160" y="1080811"/>
                  <a:pt x="1810684" y="1078074"/>
                </a:cubicBezTo>
                <a:cubicBezTo>
                  <a:pt x="1814633" y="1076651"/>
                  <a:pt x="1817320" y="1076596"/>
                  <a:pt x="1820168" y="1079223"/>
                </a:cubicBezTo>
                <a:cubicBezTo>
                  <a:pt x="1820168" y="1079223"/>
                  <a:pt x="1820330" y="1081905"/>
                  <a:pt x="1820492" y="1084588"/>
                </a:cubicBezTo>
                <a:cubicBezTo>
                  <a:pt x="1819230" y="1085956"/>
                  <a:pt x="1819230" y="1085956"/>
                  <a:pt x="1819392" y="1088638"/>
                </a:cubicBezTo>
                <a:close/>
                <a:moveTo>
                  <a:pt x="616389" y="1663000"/>
                </a:moveTo>
                <a:cubicBezTo>
                  <a:pt x="613996" y="1663981"/>
                  <a:pt x="611604" y="1664963"/>
                  <a:pt x="609873" y="1664276"/>
                </a:cubicBezTo>
                <a:cubicBezTo>
                  <a:pt x="606412" y="1662903"/>
                  <a:pt x="607330" y="1655543"/>
                  <a:pt x="614252" y="1658289"/>
                </a:cubicBezTo>
                <a:cubicBezTo>
                  <a:pt x="614252" y="1658289"/>
                  <a:pt x="614252" y="1658289"/>
                  <a:pt x="616389" y="1663000"/>
                </a:cubicBezTo>
                <a:close/>
                <a:moveTo>
                  <a:pt x="1916058" y="1045772"/>
                </a:moveTo>
                <a:cubicBezTo>
                  <a:pt x="1913542" y="1046919"/>
                  <a:pt x="1911027" y="1048067"/>
                  <a:pt x="1909247" y="1047361"/>
                </a:cubicBezTo>
                <a:cubicBezTo>
                  <a:pt x="1909247" y="1047361"/>
                  <a:pt x="1908203" y="1044800"/>
                  <a:pt x="1907159" y="1042240"/>
                </a:cubicBezTo>
                <a:cubicBezTo>
                  <a:pt x="1909674" y="1041093"/>
                  <a:pt x="1912190" y="1039945"/>
                  <a:pt x="1912190" y="1039945"/>
                </a:cubicBezTo>
                <a:cubicBezTo>
                  <a:pt x="1913970" y="1040651"/>
                  <a:pt x="1915014" y="1043212"/>
                  <a:pt x="1916058" y="1045772"/>
                </a:cubicBezTo>
                <a:close/>
                <a:moveTo>
                  <a:pt x="858212" y="1550390"/>
                </a:moveTo>
                <a:cubicBezTo>
                  <a:pt x="855257" y="1551513"/>
                  <a:pt x="851931" y="1551652"/>
                  <a:pt x="847888" y="1550488"/>
                </a:cubicBezTo>
                <a:cubicBezTo>
                  <a:pt x="838004" y="1536240"/>
                  <a:pt x="855041" y="1528865"/>
                  <a:pt x="861952" y="1535240"/>
                </a:cubicBezTo>
                <a:cubicBezTo>
                  <a:pt x="864717" y="1537790"/>
                  <a:pt x="866099" y="1539065"/>
                  <a:pt x="866307" y="1544387"/>
                </a:cubicBezTo>
                <a:cubicBezTo>
                  <a:pt x="863749" y="1547160"/>
                  <a:pt x="861166" y="1549267"/>
                  <a:pt x="858212" y="1550390"/>
                </a:cubicBezTo>
                <a:close/>
                <a:moveTo>
                  <a:pt x="916692" y="1525951"/>
                </a:moveTo>
                <a:cubicBezTo>
                  <a:pt x="914091" y="1522772"/>
                  <a:pt x="916495" y="1521581"/>
                  <a:pt x="915562" y="1519065"/>
                </a:cubicBezTo>
                <a:cubicBezTo>
                  <a:pt x="917230" y="1519727"/>
                  <a:pt x="917230" y="1519727"/>
                  <a:pt x="919635" y="1518535"/>
                </a:cubicBezTo>
                <a:cubicBezTo>
                  <a:pt x="922236" y="1521713"/>
                  <a:pt x="919832" y="1522905"/>
                  <a:pt x="916692" y="1525951"/>
                </a:cubicBezTo>
                <a:close/>
                <a:moveTo>
                  <a:pt x="1709436" y="1149933"/>
                </a:moveTo>
                <a:cubicBezTo>
                  <a:pt x="1708492" y="1152313"/>
                  <a:pt x="1705872" y="1153777"/>
                  <a:pt x="1703230" y="1152728"/>
                </a:cubicBezTo>
                <a:cubicBezTo>
                  <a:pt x="1701469" y="1152029"/>
                  <a:pt x="1699708" y="1151330"/>
                  <a:pt x="1698633" y="1148901"/>
                </a:cubicBezTo>
                <a:cubicBezTo>
                  <a:pt x="1699320" y="1147171"/>
                  <a:pt x="1699320" y="1147171"/>
                  <a:pt x="1698245" y="1144741"/>
                </a:cubicBezTo>
                <a:cubicBezTo>
                  <a:pt x="1703141" y="1142678"/>
                  <a:pt x="1704216" y="1145108"/>
                  <a:pt x="1705589" y="1141647"/>
                </a:cubicBezTo>
                <a:cubicBezTo>
                  <a:pt x="1709649" y="1144260"/>
                  <a:pt x="1710380" y="1147554"/>
                  <a:pt x="1709436" y="1149933"/>
                </a:cubicBezTo>
                <a:close/>
                <a:moveTo>
                  <a:pt x="1048228" y="1467186"/>
                </a:moveTo>
                <a:cubicBezTo>
                  <a:pt x="1042918" y="1467353"/>
                  <a:pt x="1038871" y="1466152"/>
                  <a:pt x="1037478" y="1464867"/>
                </a:cubicBezTo>
                <a:lnTo>
                  <a:pt x="1038012" y="1463053"/>
                </a:lnTo>
                <a:lnTo>
                  <a:pt x="1034137" y="1466122"/>
                </a:lnTo>
                <a:cubicBezTo>
                  <a:pt x="1034137" y="1466122"/>
                  <a:pt x="1034137" y="1466122"/>
                  <a:pt x="1032022" y="1461358"/>
                </a:cubicBezTo>
                <a:cubicBezTo>
                  <a:pt x="1035290" y="1460693"/>
                  <a:pt x="1036996" y="1458918"/>
                  <a:pt x="1038534" y="1457566"/>
                </a:cubicBezTo>
                <a:lnTo>
                  <a:pt x="1039708" y="1457299"/>
                </a:lnTo>
                <a:lnTo>
                  <a:pt x="1039898" y="1456654"/>
                </a:lnTo>
                <a:cubicBezTo>
                  <a:pt x="1042929" y="1454067"/>
                  <a:pt x="1047510" y="1452594"/>
                  <a:pt x="1051623" y="1455122"/>
                </a:cubicBezTo>
                <a:cubicBezTo>
                  <a:pt x="1054409" y="1457691"/>
                  <a:pt x="1049360" y="1463165"/>
                  <a:pt x="1048228" y="1467186"/>
                </a:cubicBezTo>
                <a:close/>
                <a:moveTo>
                  <a:pt x="1085044" y="1452481"/>
                </a:moveTo>
                <a:lnTo>
                  <a:pt x="1084993" y="1452432"/>
                </a:lnTo>
                <a:lnTo>
                  <a:pt x="1084946" y="1452483"/>
                </a:lnTo>
                <a:close/>
                <a:moveTo>
                  <a:pt x="1690017" y="1169801"/>
                </a:moveTo>
                <a:cubicBezTo>
                  <a:pt x="1686914" y="1172575"/>
                  <a:pt x="1682766" y="1172933"/>
                  <a:pt x="1681036" y="1172246"/>
                </a:cubicBezTo>
                <a:cubicBezTo>
                  <a:pt x="1677576" y="1170873"/>
                  <a:pt x="1675846" y="1170186"/>
                  <a:pt x="1673758" y="1165352"/>
                </a:cubicBezTo>
                <a:cubicBezTo>
                  <a:pt x="1675488" y="1166039"/>
                  <a:pt x="1676175" y="1164308"/>
                  <a:pt x="1675131" y="1161891"/>
                </a:cubicBezTo>
                <a:cubicBezTo>
                  <a:pt x="1678235" y="1159117"/>
                  <a:pt x="1681696" y="1160490"/>
                  <a:pt x="1683426" y="1161177"/>
                </a:cubicBezTo>
                <a:cubicBezTo>
                  <a:pt x="1685156" y="1161864"/>
                  <a:pt x="1687930" y="1164967"/>
                  <a:pt x="1690017" y="1169801"/>
                </a:cubicBezTo>
                <a:close/>
                <a:moveTo>
                  <a:pt x="1029911" y="1486761"/>
                </a:moveTo>
                <a:cubicBezTo>
                  <a:pt x="1028110" y="1486046"/>
                  <a:pt x="1025906" y="1481095"/>
                  <a:pt x="1027304" y="1477572"/>
                </a:cubicBezTo>
                <a:cubicBezTo>
                  <a:pt x="1033406" y="1477955"/>
                  <a:pt x="1034804" y="1474432"/>
                  <a:pt x="1040905" y="1474815"/>
                </a:cubicBezTo>
                <a:cubicBezTo>
                  <a:pt x="1040610" y="1480813"/>
                  <a:pt x="1033809" y="1482192"/>
                  <a:pt x="1029911" y="1486761"/>
                </a:cubicBezTo>
                <a:close/>
                <a:moveTo>
                  <a:pt x="1071913" y="1467867"/>
                </a:moveTo>
                <a:cubicBezTo>
                  <a:pt x="1070614" y="1468569"/>
                  <a:pt x="1068612" y="1468621"/>
                  <a:pt x="1067908" y="1467972"/>
                </a:cubicBezTo>
                <a:cubicBezTo>
                  <a:pt x="1066501" y="1466674"/>
                  <a:pt x="1066355" y="1464007"/>
                  <a:pt x="1067618" y="1462639"/>
                </a:cubicBezTo>
                <a:cubicBezTo>
                  <a:pt x="1067618" y="1462639"/>
                  <a:pt x="1067618" y="1462639"/>
                  <a:pt x="1071695" y="1463867"/>
                </a:cubicBezTo>
                <a:cubicBezTo>
                  <a:pt x="1073806" y="1465814"/>
                  <a:pt x="1073211" y="1467165"/>
                  <a:pt x="1071913" y="1467867"/>
                </a:cubicBezTo>
                <a:close/>
                <a:moveTo>
                  <a:pt x="1840186" y="1102573"/>
                </a:moveTo>
                <a:cubicBezTo>
                  <a:pt x="1837752" y="1105212"/>
                  <a:pt x="1836345" y="1103914"/>
                  <a:pt x="1834937" y="1102615"/>
                </a:cubicBezTo>
                <a:cubicBezTo>
                  <a:pt x="1832122" y="1100019"/>
                  <a:pt x="1830715" y="1098721"/>
                  <a:pt x="1833149" y="1096082"/>
                </a:cubicBezTo>
                <a:cubicBezTo>
                  <a:pt x="1838398" y="1096040"/>
                  <a:pt x="1838398" y="1096040"/>
                  <a:pt x="1838398" y="1096040"/>
                </a:cubicBezTo>
                <a:cubicBezTo>
                  <a:pt x="1839805" y="1097338"/>
                  <a:pt x="1841213" y="1098636"/>
                  <a:pt x="1840186" y="1102573"/>
                </a:cubicBezTo>
                <a:close/>
                <a:moveTo>
                  <a:pt x="790688" y="1602298"/>
                </a:moveTo>
                <a:cubicBezTo>
                  <a:pt x="788202" y="1603371"/>
                  <a:pt x="785716" y="1604445"/>
                  <a:pt x="783936" y="1603739"/>
                </a:cubicBezTo>
                <a:cubicBezTo>
                  <a:pt x="781789" y="1598766"/>
                  <a:pt x="782495" y="1596987"/>
                  <a:pt x="787467" y="1594840"/>
                </a:cubicBezTo>
                <a:cubicBezTo>
                  <a:pt x="789247" y="1595546"/>
                  <a:pt x="790321" y="1598032"/>
                  <a:pt x="790688" y="1602298"/>
                </a:cubicBezTo>
                <a:close/>
                <a:moveTo>
                  <a:pt x="1661459" y="1192786"/>
                </a:moveTo>
                <a:cubicBezTo>
                  <a:pt x="1657370" y="1191727"/>
                  <a:pt x="1657386" y="1194456"/>
                  <a:pt x="1654666" y="1194659"/>
                </a:cubicBezTo>
                <a:cubicBezTo>
                  <a:pt x="1653281" y="1190669"/>
                  <a:pt x="1650560" y="1190873"/>
                  <a:pt x="1651897" y="1186678"/>
                </a:cubicBezTo>
                <a:cubicBezTo>
                  <a:pt x="1653249" y="1185212"/>
                  <a:pt x="1654601" y="1183746"/>
                  <a:pt x="1658674" y="1182076"/>
                </a:cubicBezTo>
                <a:cubicBezTo>
                  <a:pt x="1658690" y="1184805"/>
                  <a:pt x="1662779" y="1185863"/>
                  <a:pt x="1661459" y="1192786"/>
                </a:cubicBezTo>
                <a:close/>
                <a:moveTo>
                  <a:pt x="360129" y="1820787"/>
                </a:moveTo>
                <a:cubicBezTo>
                  <a:pt x="358533" y="1822213"/>
                  <a:pt x="356224" y="1822842"/>
                  <a:pt x="354444" y="1822136"/>
                </a:cubicBezTo>
                <a:cubicBezTo>
                  <a:pt x="354076" y="1817870"/>
                  <a:pt x="356195" y="1812530"/>
                  <a:pt x="361535" y="1814649"/>
                </a:cubicBezTo>
                <a:cubicBezTo>
                  <a:pt x="362608" y="1817135"/>
                  <a:pt x="361725" y="1819360"/>
                  <a:pt x="360129" y="1820787"/>
                </a:cubicBezTo>
                <a:close/>
                <a:moveTo>
                  <a:pt x="943390" y="1546273"/>
                </a:moveTo>
                <a:cubicBezTo>
                  <a:pt x="936398" y="1543499"/>
                  <a:pt x="928586" y="1552987"/>
                  <a:pt x="919846" y="1549519"/>
                </a:cubicBezTo>
                <a:cubicBezTo>
                  <a:pt x="919638" y="1534749"/>
                  <a:pt x="936398" y="1543499"/>
                  <a:pt x="942052" y="1539448"/>
                </a:cubicBezTo>
                <a:cubicBezTo>
                  <a:pt x="944829" y="1542648"/>
                  <a:pt x="944110" y="1544460"/>
                  <a:pt x="943390" y="1546273"/>
                </a:cubicBezTo>
                <a:close/>
                <a:moveTo>
                  <a:pt x="978377" y="1534120"/>
                </a:moveTo>
                <a:cubicBezTo>
                  <a:pt x="978377" y="1534120"/>
                  <a:pt x="978377" y="1534120"/>
                  <a:pt x="976577" y="1533406"/>
                </a:cubicBezTo>
                <a:cubicBezTo>
                  <a:pt x="972975" y="1531976"/>
                  <a:pt x="971491" y="1525207"/>
                  <a:pt x="978307" y="1523792"/>
                </a:cubicBezTo>
                <a:cubicBezTo>
                  <a:pt x="982297" y="1529495"/>
                  <a:pt x="983392" y="1531990"/>
                  <a:pt x="978377" y="1534120"/>
                </a:cubicBezTo>
                <a:close/>
                <a:moveTo>
                  <a:pt x="1048949" y="1500896"/>
                </a:moveTo>
                <a:cubicBezTo>
                  <a:pt x="1048262" y="1502627"/>
                  <a:pt x="1046482" y="1501920"/>
                  <a:pt x="1046482" y="1501920"/>
                </a:cubicBezTo>
                <a:cubicBezTo>
                  <a:pt x="1042922" y="1500508"/>
                  <a:pt x="1040736" y="1495635"/>
                  <a:pt x="1046762" y="1496023"/>
                </a:cubicBezTo>
                <a:cubicBezTo>
                  <a:pt x="1046762" y="1496023"/>
                  <a:pt x="1046762" y="1496023"/>
                  <a:pt x="1048949" y="1500896"/>
                </a:cubicBezTo>
                <a:close/>
                <a:moveTo>
                  <a:pt x="1901567" y="1099570"/>
                </a:moveTo>
                <a:cubicBezTo>
                  <a:pt x="1895006" y="1101192"/>
                  <a:pt x="1890994" y="1100050"/>
                  <a:pt x="1888257" y="1097526"/>
                </a:cubicBezTo>
                <a:cubicBezTo>
                  <a:pt x="1884152" y="1093740"/>
                  <a:pt x="1882690" y="1089833"/>
                  <a:pt x="1885147" y="1084424"/>
                </a:cubicBezTo>
                <a:cubicBezTo>
                  <a:pt x="1888972" y="1080277"/>
                  <a:pt x="1900914" y="1081058"/>
                  <a:pt x="1908844" y="1080698"/>
                </a:cubicBezTo>
                <a:cubicBezTo>
                  <a:pt x="1909124" y="1088632"/>
                  <a:pt x="1902656" y="1092899"/>
                  <a:pt x="1901567" y="1099570"/>
                </a:cubicBezTo>
                <a:close/>
                <a:moveTo>
                  <a:pt x="926851" y="1566319"/>
                </a:moveTo>
                <a:cubicBezTo>
                  <a:pt x="926851" y="1566319"/>
                  <a:pt x="926851" y="1566319"/>
                  <a:pt x="922017" y="1568407"/>
                </a:cubicBezTo>
                <a:cubicBezTo>
                  <a:pt x="920973" y="1565990"/>
                  <a:pt x="920973" y="1565990"/>
                  <a:pt x="923390" y="1564946"/>
                </a:cubicBezTo>
                <a:cubicBezTo>
                  <a:pt x="921660" y="1564259"/>
                  <a:pt x="921660" y="1564259"/>
                  <a:pt x="921660" y="1564259"/>
                </a:cubicBezTo>
                <a:cubicBezTo>
                  <a:pt x="918199" y="1562886"/>
                  <a:pt x="923033" y="1560799"/>
                  <a:pt x="918529" y="1557008"/>
                </a:cubicBezTo>
                <a:cubicBezTo>
                  <a:pt x="918529" y="1557008"/>
                  <a:pt x="920946" y="1555965"/>
                  <a:pt x="920946" y="1555965"/>
                </a:cubicBezTo>
                <a:cubicBezTo>
                  <a:pt x="922676" y="1556651"/>
                  <a:pt x="921990" y="1558382"/>
                  <a:pt x="923033" y="1560799"/>
                </a:cubicBezTo>
                <a:cubicBezTo>
                  <a:pt x="922347" y="1562529"/>
                  <a:pt x="923390" y="1564946"/>
                  <a:pt x="926851" y="1566319"/>
                </a:cubicBezTo>
                <a:close/>
                <a:moveTo>
                  <a:pt x="904408" y="1579076"/>
                </a:moveTo>
                <a:cubicBezTo>
                  <a:pt x="902583" y="1581050"/>
                  <a:pt x="899659" y="1581851"/>
                  <a:pt x="896958" y="1580779"/>
                </a:cubicBezTo>
                <a:cubicBezTo>
                  <a:pt x="894701" y="1575960"/>
                  <a:pt x="899648" y="1573999"/>
                  <a:pt x="905268" y="1570344"/>
                </a:cubicBezTo>
                <a:cubicBezTo>
                  <a:pt x="906960" y="1573958"/>
                  <a:pt x="906233" y="1577103"/>
                  <a:pt x="904408" y="1579076"/>
                </a:cubicBezTo>
                <a:close/>
                <a:moveTo>
                  <a:pt x="1060275" y="1507394"/>
                </a:moveTo>
                <a:cubicBezTo>
                  <a:pt x="1053862" y="1502790"/>
                  <a:pt x="1049568" y="1492845"/>
                  <a:pt x="1053467" y="1488212"/>
                </a:cubicBezTo>
                <a:cubicBezTo>
                  <a:pt x="1060925" y="1484992"/>
                  <a:pt x="1062338" y="1481432"/>
                  <a:pt x="1067310" y="1479285"/>
                </a:cubicBezTo>
                <a:cubicBezTo>
                  <a:pt x="1070898" y="1491009"/>
                  <a:pt x="1067366" y="1499908"/>
                  <a:pt x="1060275" y="1507394"/>
                </a:cubicBezTo>
                <a:close/>
                <a:moveTo>
                  <a:pt x="1686270" y="1212956"/>
                </a:moveTo>
                <a:cubicBezTo>
                  <a:pt x="1682377" y="1214431"/>
                  <a:pt x="1678378" y="1213275"/>
                  <a:pt x="1677010" y="1212013"/>
                </a:cubicBezTo>
                <a:cubicBezTo>
                  <a:pt x="1674273" y="1209489"/>
                  <a:pt x="1672905" y="1208226"/>
                  <a:pt x="1672693" y="1202965"/>
                </a:cubicBezTo>
                <a:cubicBezTo>
                  <a:pt x="1674061" y="1204227"/>
                  <a:pt x="1675323" y="1202859"/>
                  <a:pt x="1675217" y="1200228"/>
                </a:cubicBezTo>
                <a:cubicBezTo>
                  <a:pt x="1679110" y="1198754"/>
                  <a:pt x="1681847" y="1201278"/>
                  <a:pt x="1683215" y="1202540"/>
                </a:cubicBezTo>
                <a:cubicBezTo>
                  <a:pt x="1684583" y="1203802"/>
                  <a:pt x="1686058" y="1207695"/>
                  <a:pt x="1686270" y="1212956"/>
                </a:cubicBezTo>
                <a:close/>
                <a:moveTo>
                  <a:pt x="1711527" y="1201386"/>
                </a:moveTo>
                <a:cubicBezTo>
                  <a:pt x="1709792" y="1203268"/>
                  <a:pt x="1706821" y="1203693"/>
                  <a:pt x="1704732" y="1201766"/>
                </a:cubicBezTo>
                <a:cubicBezTo>
                  <a:pt x="1703339" y="1200482"/>
                  <a:pt x="1701946" y="1199197"/>
                  <a:pt x="1701816" y="1196544"/>
                </a:cubicBezTo>
                <a:cubicBezTo>
                  <a:pt x="1703078" y="1195175"/>
                  <a:pt x="1703078" y="1195175"/>
                  <a:pt x="1702947" y="1192522"/>
                </a:cubicBezTo>
                <a:cubicBezTo>
                  <a:pt x="1708257" y="1192355"/>
                  <a:pt x="1708388" y="1195008"/>
                  <a:pt x="1710912" y="1192271"/>
                </a:cubicBezTo>
                <a:cubicBezTo>
                  <a:pt x="1713763" y="1196167"/>
                  <a:pt x="1713263" y="1199505"/>
                  <a:pt x="1711527" y="1201386"/>
                </a:cubicBezTo>
                <a:close/>
                <a:moveTo>
                  <a:pt x="1999440" y="1064949"/>
                </a:moveTo>
                <a:cubicBezTo>
                  <a:pt x="1997494" y="1065686"/>
                  <a:pt x="1995152" y="1064793"/>
                  <a:pt x="1993784" y="1063530"/>
                </a:cubicBezTo>
                <a:cubicBezTo>
                  <a:pt x="1991047" y="1061006"/>
                  <a:pt x="1989573" y="1057113"/>
                  <a:pt x="1997358" y="1054164"/>
                </a:cubicBezTo>
                <a:cubicBezTo>
                  <a:pt x="1999989" y="1054058"/>
                  <a:pt x="2000095" y="1056688"/>
                  <a:pt x="2002726" y="1056582"/>
                </a:cubicBezTo>
                <a:cubicBezTo>
                  <a:pt x="2002938" y="1061843"/>
                  <a:pt x="2001387" y="1064211"/>
                  <a:pt x="1999440" y="1064949"/>
                </a:cubicBezTo>
                <a:close/>
                <a:moveTo>
                  <a:pt x="1061297" y="1519530"/>
                </a:moveTo>
                <a:cubicBezTo>
                  <a:pt x="1061297" y="1519530"/>
                  <a:pt x="1061297" y="1519530"/>
                  <a:pt x="1058830" y="1520554"/>
                </a:cubicBezTo>
                <a:cubicBezTo>
                  <a:pt x="1057737" y="1518118"/>
                  <a:pt x="1053084" y="1514268"/>
                  <a:pt x="1057331" y="1513950"/>
                </a:cubicBezTo>
                <a:cubicBezTo>
                  <a:pt x="1059110" y="1514657"/>
                  <a:pt x="1060203" y="1517093"/>
                  <a:pt x="1061297" y="1519530"/>
                </a:cubicBezTo>
                <a:close/>
                <a:moveTo>
                  <a:pt x="1042783" y="1530494"/>
                </a:moveTo>
                <a:cubicBezTo>
                  <a:pt x="1042783" y="1530494"/>
                  <a:pt x="1042783" y="1530494"/>
                  <a:pt x="1040770" y="1525833"/>
                </a:cubicBezTo>
                <a:cubicBezTo>
                  <a:pt x="1043101" y="1524827"/>
                  <a:pt x="1044769" y="1525489"/>
                  <a:pt x="1047100" y="1524482"/>
                </a:cubicBezTo>
                <a:cubicBezTo>
                  <a:pt x="1047444" y="1528481"/>
                  <a:pt x="1046782" y="1530150"/>
                  <a:pt x="1042783" y="1530494"/>
                </a:cubicBezTo>
                <a:close/>
                <a:moveTo>
                  <a:pt x="1016604" y="1552677"/>
                </a:moveTo>
                <a:cubicBezTo>
                  <a:pt x="1013285" y="1553378"/>
                  <a:pt x="1009530" y="1553906"/>
                  <a:pt x="1007087" y="1554955"/>
                </a:cubicBezTo>
                <a:cubicBezTo>
                  <a:pt x="1002526" y="1551127"/>
                  <a:pt x="997273" y="1549042"/>
                  <a:pt x="993404" y="1543470"/>
                </a:cubicBezTo>
                <a:cubicBezTo>
                  <a:pt x="995805" y="1532314"/>
                  <a:pt x="1004517" y="1525680"/>
                  <a:pt x="1004475" y="1515571"/>
                </a:cubicBezTo>
                <a:cubicBezTo>
                  <a:pt x="998856" y="1509305"/>
                  <a:pt x="987658" y="1506880"/>
                  <a:pt x="990751" y="1493979"/>
                </a:cubicBezTo>
                <a:cubicBezTo>
                  <a:pt x="1005041" y="1483503"/>
                  <a:pt x="1020475" y="1495683"/>
                  <a:pt x="1036191" y="1491828"/>
                </a:cubicBezTo>
                <a:cubicBezTo>
                  <a:pt x="1037617" y="1498449"/>
                  <a:pt x="1040427" y="1501582"/>
                  <a:pt x="1045679" y="1503667"/>
                </a:cubicBezTo>
                <a:cubicBezTo>
                  <a:pt x="1047430" y="1504361"/>
                  <a:pt x="1050932" y="1505751"/>
                  <a:pt x="1053375" y="1504702"/>
                </a:cubicBezTo>
                <a:cubicBezTo>
                  <a:pt x="1057244" y="1510274"/>
                  <a:pt x="1054109" y="1513066"/>
                  <a:pt x="1054476" y="1517249"/>
                </a:cubicBezTo>
                <a:cubicBezTo>
                  <a:pt x="1033140" y="1514837"/>
                  <a:pt x="1028705" y="1541333"/>
                  <a:pt x="1023495" y="1549357"/>
                </a:cubicBezTo>
                <a:cubicBezTo>
                  <a:pt x="1022803" y="1551100"/>
                  <a:pt x="1019922" y="1551975"/>
                  <a:pt x="1016604" y="1552677"/>
                </a:cubicBezTo>
                <a:close/>
                <a:moveTo>
                  <a:pt x="1147621" y="1493945"/>
                </a:moveTo>
                <a:cubicBezTo>
                  <a:pt x="1145792" y="1494089"/>
                  <a:pt x="1143718" y="1493396"/>
                  <a:pt x="1142985" y="1492720"/>
                </a:cubicBezTo>
                <a:cubicBezTo>
                  <a:pt x="1141519" y="1491368"/>
                  <a:pt x="1140053" y="1490016"/>
                  <a:pt x="1141270" y="1488696"/>
                </a:cubicBezTo>
                <a:cubicBezTo>
                  <a:pt x="1142487" y="1487377"/>
                  <a:pt x="1145170" y="1487410"/>
                  <a:pt x="1145170" y="1487410"/>
                </a:cubicBezTo>
                <a:cubicBezTo>
                  <a:pt x="1146636" y="1488762"/>
                  <a:pt x="1146636" y="1488762"/>
                  <a:pt x="1146636" y="1488762"/>
                </a:cubicBezTo>
                <a:cubicBezTo>
                  <a:pt x="1146636" y="1488762"/>
                  <a:pt x="1148102" y="1490114"/>
                  <a:pt x="1150785" y="1490147"/>
                </a:cubicBezTo>
                <a:cubicBezTo>
                  <a:pt x="1151034" y="1492819"/>
                  <a:pt x="1149450" y="1493800"/>
                  <a:pt x="1147621" y="1493945"/>
                </a:cubicBezTo>
                <a:close/>
                <a:moveTo>
                  <a:pt x="1113285" y="1512122"/>
                </a:moveTo>
                <a:cubicBezTo>
                  <a:pt x="1109301" y="1502386"/>
                  <a:pt x="1115486" y="1496686"/>
                  <a:pt x="1118876" y="1498032"/>
                </a:cubicBezTo>
                <a:cubicBezTo>
                  <a:pt x="1122266" y="1499377"/>
                  <a:pt x="1123262" y="1501811"/>
                  <a:pt x="1121864" y="1505333"/>
                </a:cubicBezTo>
                <a:cubicBezTo>
                  <a:pt x="1120467" y="1508856"/>
                  <a:pt x="1118772" y="1508183"/>
                  <a:pt x="1113285" y="1512122"/>
                </a:cubicBezTo>
                <a:close/>
                <a:moveTo>
                  <a:pt x="1747563" y="1219462"/>
                </a:moveTo>
                <a:cubicBezTo>
                  <a:pt x="1746239" y="1222799"/>
                  <a:pt x="1742018" y="1223054"/>
                  <a:pt x="1740238" y="1222348"/>
                </a:cubicBezTo>
                <a:cubicBezTo>
                  <a:pt x="1737340" y="1219267"/>
                  <a:pt x="1740444" y="1216637"/>
                  <a:pt x="1742886" y="1215675"/>
                </a:cubicBezTo>
                <a:cubicBezTo>
                  <a:pt x="1744004" y="1218049"/>
                  <a:pt x="1745784" y="1218755"/>
                  <a:pt x="1747563" y="1219462"/>
                </a:cubicBezTo>
                <a:close/>
                <a:moveTo>
                  <a:pt x="1100382" y="1528317"/>
                </a:moveTo>
                <a:cubicBezTo>
                  <a:pt x="1096253" y="1529935"/>
                  <a:pt x="1094829" y="1528621"/>
                  <a:pt x="1093405" y="1527308"/>
                </a:cubicBezTo>
                <a:cubicBezTo>
                  <a:pt x="1090557" y="1524680"/>
                  <a:pt x="1090413" y="1519121"/>
                  <a:pt x="1097390" y="1520130"/>
                </a:cubicBezTo>
                <a:cubicBezTo>
                  <a:pt x="1098814" y="1521444"/>
                  <a:pt x="1098886" y="1524223"/>
                  <a:pt x="1100382" y="1528317"/>
                </a:cubicBezTo>
                <a:close/>
                <a:moveTo>
                  <a:pt x="1141999" y="1510263"/>
                </a:moveTo>
                <a:cubicBezTo>
                  <a:pt x="1139278" y="1510467"/>
                  <a:pt x="1136558" y="1510671"/>
                  <a:pt x="1135189" y="1509408"/>
                </a:cubicBezTo>
                <a:cubicBezTo>
                  <a:pt x="1133821" y="1508146"/>
                  <a:pt x="1133805" y="1505418"/>
                  <a:pt x="1132436" y="1504156"/>
                </a:cubicBezTo>
                <a:cubicBezTo>
                  <a:pt x="1135141" y="1501224"/>
                  <a:pt x="1137861" y="1501020"/>
                  <a:pt x="1140598" y="1503544"/>
                </a:cubicBezTo>
                <a:cubicBezTo>
                  <a:pt x="1141967" y="1504806"/>
                  <a:pt x="1141983" y="1507535"/>
                  <a:pt x="1141999" y="1510263"/>
                </a:cubicBezTo>
                <a:close/>
                <a:moveTo>
                  <a:pt x="942365" y="1615046"/>
                </a:moveTo>
                <a:cubicBezTo>
                  <a:pt x="936332" y="1614675"/>
                  <a:pt x="932079" y="1615010"/>
                  <a:pt x="927826" y="1615346"/>
                </a:cubicBezTo>
                <a:cubicBezTo>
                  <a:pt x="918141" y="1603410"/>
                  <a:pt x="931503" y="1590503"/>
                  <a:pt x="944656" y="1593699"/>
                </a:cubicBezTo>
                <a:cubicBezTo>
                  <a:pt x="949694" y="1601768"/>
                  <a:pt x="943360" y="1607348"/>
                  <a:pt x="942365" y="1615046"/>
                </a:cubicBezTo>
                <a:close/>
                <a:moveTo>
                  <a:pt x="1126645" y="1529440"/>
                </a:moveTo>
                <a:cubicBezTo>
                  <a:pt x="1123044" y="1528011"/>
                  <a:pt x="1125902" y="1520807"/>
                  <a:pt x="1123730" y="1515776"/>
                </a:cubicBezTo>
                <a:cubicBezTo>
                  <a:pt x="1128046" y="1515404"/>
                  <a:pt x="1129847" y="1516119"/>
                  <a:pt x="1131648" y="1516834"/>
                </a:cubicBezTo>
                <a:cubicBezTo>
                  <a:pt x="1133449" y="1517548"/>
                  <a:pt x="1133449" y="1517548"/>
                  <a:pt x="1133449" y="1517548"/>
                </a:cubicBezTo>
                <a:cubicBezTo>
                  <a:pt x="1133449" y="1517548"/>
                  <a:pt x="1133449" y="1517548"/>
                  <a:pt x="1135250" y="1518263"/>
                </a:cubicBezTo>
                <a:cubicBezTo>
                  <a:pt x="1135622" y="1522580"/>
                  <a:pt x="1129876" y="1526553"/>
                  <a:pt x="1126645" y="1529440"/>
                </a:cubicBezTo>
                <a:close/>
                <a:moveTo>
                  <a:pt x="1171798" y="1508475"/>
                </a:moveTo>
                <a:cubicBezTo>
                  <a:pt x="1170036" y="1507776"/>
                  <a:pt x="1167598" y="1508782"/>
                  <a:pt x="1165837" y="1508083"/>
                </a:cubicBezTo>
                <a:cubicBezTo>
                  <a:pt x="1164076" y="1507384"/>
                  <a:pt x="1162991" y="1504980"/>
                  <a:pt x="1162584" y="1500870"/>
                </a:cubicBezTo>
                <a:cubicBezTo>
                  <a:pt x="1165022" y="1499863"/>
                  <a:pt x="1167052" y="1494746"/>
                  <a:pt x="1165291" y="1494047"/>
                </a:cubicBezTo>
                <a:cubicBezTo>
                  <a:pt x="1165291" y="1494047"/>
                  <a:pt x="1163530" y="1493348"/>
                  <a:pt x="1162853" y="1495054"/>
                </a:cubicBezTo>
                <a:cubicBezTo>
                  <a:pt x="1164207" y="1491643"/>
                  <a:pt x="1167322" y="1488930"/>
                  <a:pt x="1170844" y="1490328"/>
                </a:cubicBezTo>
                <a:cubicBezTo>
                  <a:pt x="1169898" y="1497850"/>
                  <a:pt x="1176943" y="1500645"/>
                  <a:pt x="1171798" y="1508475"/>
                </a:cubicBezTo>
                <a:close/>
                <a:moveTo>
                  <a:pt x="1944988" y="1141105"/>
                </a:moveTo>
                <a:cubicBezTo>
                  <a:pt x="1943966" y="1141859"/>
                  <a:pt x="1942235" y="1141618"/>
                  <a:pt x="1940151" y="1141053"/>
                </a:cubicBezTo>
                <a:cubicBezTo>
                  <a:pt x="1938688" y="1136990"/>
                  <a:pt x="1941393" y="1134058"/>
                  <a:pt x="1945560" y="1135189"/>
                </a:cubicBezTo>
                <a:cubicBezTo>
                  <a:pt x="1946319" y="1138602"/>
                  <a:pt x="1946009" y="1140351"/>
                  <a:pt x="1944988" y="1141105"/>
                </a:cubicBezTo>
                <a:close/>
                <a:moveTo>
                  <a:pt x="875573" y="1650117"/>
                </a:moveTo>
                <a:cubicBezTo>
                  <a:pt x="873904" y="1649455"/>
                  <a:pt x="872236" y="1648793"/>
                  <a:pt x="869881" y="1649861"/>
                </a:cubicBezTo>
                <a:cubicBezTo>
                  <a:pt x="868899" y="1647468"/>
                  <a:pt x="869586" y="1645738"/>
                  <a:pt x="870272" y="1644008"/>
                </a:cubicBezTo>
                <a:cubicBezTo>
                  <a:pt x="870272" y="1644008"/>
                  <a:pt x="871941" y="1644670"/>
                  <a:pt x="873609" y="1645332"/>
                </a:cubicBezTo>
                <a:cubicBezTo>
                  <a:pt x="873609" y="1645332"/>
                  <a:pt x="875278" y="1645994"/>
                  <a:pt x="875573" y="1650117"/>
                </a:cubicBezTo>
                <a:close/>
                <a:moveTo>
                  <a:pt x="834200" y="1672181"/>
                </a:moveTo>
                <a:cubicBezTo>
                  <a:pt x="834200" y="1672181"/>
                  <a:pt x="834200" y="1672181"/>
                  <a:pt x="829538" y="1674194"/>
                </a:cubicBezTo>
                <a:cubicBezTo>
                  <a:pt x="826864" y="1671201"/>
                  <a:pt x="828188" y="1667864"/>
                  <a:pt x="830518" y="1666858"/>
                </a:cubicBezTo>
                <a:cubicBezTo>
                  <a:pt x="832187" y="1667520"/>
                  <a:pt x="833193" y="1669851"/>
                  <a:pt x="834200" y="1672181"/>
                </a:cubicBezTo>
                <a:close/>
                <a:moveTo>
                  <a:pt x="859093" y="1667193"/>
                </a:moveTo>
                <a:cubicBezTo>
                  <a:pt x="856244" y="1664565"/>
                  <a:pt x="857290" y="1657715"/>
                  <a:pt x="862735" y="1657528"/>
                </a:cubicBezTo>
                <a:cubicBezTo>
                  <a:pt x="865584" y="1660155"/>
                  <a:pt x="865962" y="1668319"/>
                  <a:pt x="859093" y="1667193"/>
                </a:cubicBezTo>
                <a:close/>
                <a:moveTo>
                  <a:pt x="1191718" y="1512843"/>
                </a:moveTo>
                <a:lnTo>
                  <a:pt x="1183814" y="1513121"/>
                </a:lnTo>
                <a:lnTo>
                  <a:pt x="1183852" y="1513515"/>
                </a:lnTo>
                <a:cubicBezTo>
                  <a:pt x="1182479" y="1516976"/>
                  <a:pt x="1175360" y="1514151"/>
                  <a:pt x="1176453" y="1516587"/>
                </a:cubicBezTo>
                <a:cubicBezTo>
                  <a:pt x="1175563" y="1516234"/>
                  <a:pt x="1175360" y="1514151"/>
                  <a:pt x="1175996" y="1511899"/>
                </a:cubicBezTo>
                <a:lnTo>
                  <a:pt x="1177337" y="1510231"/>
                </a:lnTo>
                <a:lnTo>
                  <a:pt x="1175074" y="1502646"/>
                </a:lnTo>
                <a:cubicBezTo>
                  <a:pt x="1176359" y="1501253"/>
                  <a:pt x="1177643" y="1499860"/>
                  <a:pt x="1177643" y="1499860"/>
                </a:cubicBezTo>
                <a:cubicBezTo>
                  <a:pt x="1183028" y="1499671"/>
                  <a:pt x="1187128" y="1500875"/>
                  <a:pt x="1188535" y="1502173"/>
                </a:cubicBezTo>
                <a:cubicBezTo>
                  <a:pt x="1189943" y="1503471"/>
                  <a:pt x="1191473" y="1507461"/>
                  <a:pt x="1191718" y="1512843"/>
                </a:cubicBezTo>
                <a:close/>
                <a:moveTo>
                  <a:pt x="462934" y="1860897"/>
                </a:moveTo>
                <a:cubicBezTo>
                  <a:pt x="459332" y="1859468"/>
                  <a:pt x="457849" y="1852699"/>
                  <a:pt x="464664" y="1851284"/>
                </a:cubicBezTo>
                <a:cubicBezTo>
                  <a:pt x="467560" y="1854493"/>
                  <a:pt x="470456" y="1857702"/>
                  <a:pt x="462934" y="1860897"/>
                </a:cubicBezTo>
                <a:close/>
                <a:moveTo>
                  <a:pt x="801810" y="1703963"/>
                </a:moveTo>
                <a:cubicBezTo>
                  <a:pt x="801097" y="1705129"/>
                  <a:pt x="799735" y="1706037"/>
                  <a:pt x="796808" y="1705841"/>
                </a:cubicBezTo>
                <a:cubicBezTo>
                  <a:pt x="792279" y="1702113"/>
                  <a:pt x="797726" y="1698481"/>
                  <a:pt x="802917" y="1700541"/>
                </a:cubicBezTo>
                <a:cubicBezTo>
                  <a:pt x="802586" y="1701375"/>
                  <a:pt x="802522" y="1702798"/>
                  <a:pt x="801810" y="1703963"/>
                </a:cubicBezTo>
                <a:close/>
                <a:moveTo>
                  <a:pt x="1033166" y="1601302"/>
                </a:moveTo>
                <a:cubicBezTo>
                  <a:pt x="1031897" y="1602676"/>
                  <a:pt x="1030093" y="1603569"/>
                  <a:pt x="1028425" y="1602907"/>
                </a:cubicBezTo>
                <a:cubicBezTo>
                  <a:pt x="1028425" y="1602907"/>
                  <a:pt x="1027492" y="1600391"/>
                  <a:pt x="1028228" y="1598537"/>
                </a:cubicBezTo>
                <a:cubicBezTo>
                  <a:pt x="1028964" y="1596683"/>
                  <a:pt x="1031368" y="1595492"/>
                  <a:pt x="1034705" y="1596816"/>
                </a:cubicBezTo>
                <a:cubicBezTo>
                  <a:pt x="1035171" y="1598074"/>
                  <a:pt x="1034435" y="1599928"/>
                  <a:pt x="1033166" y="1601302"/>
                </a:cubicBezTo>
                <a:close/>
                <a:moveTo>
                  <a:pt x="958160" y="1640688"/>
                </a:moveTo>
                <a:cubicBezTo>
                  <a:pt x="956546" y="1641049"/>
                  <a:pt x="954507" y="1641241"/>
                  <a:pt x="954164" y="1642107"/>
                </a:cubicBezTo>
                <a:cubicBezTo>
                  <a:pt x="951139" y="1634898"/>
                  <a:pt x="956224" y="1636915"/>
                  <a:pt x="959614" y="1638261"/>
                </a:cubicBezTo>
                <a:cubicBezTo>
                  <a:pt x="960966" y="1639798"/>
                  <a:pt x="959775" y="1640327"/>
                  <a:pt x="958160" y="1640688"/>
                </a:cubicBezTo>
                <a:close/>
                <a:moveTo>
                  <a:pt x="1722146" y="1279968"/>
                </a:moveTo>
                <a:cubicBezTo>
                  <a:pt x="1719712" y="1282607"/>
                  <a:pt x="1715680" y="1281330"/>
                  <a:pt x="1714273" y="1280031"/>
                </a:cubicBezTo>
                <a:cubicBezTo>
                  <a:pt x="1712674" y="1276115"/>
                  <a:pt x="1716516" y="1274775"/>
                  <a:pt x="1719141" y="1274754"/>
                </a:cubicBezTo>
                <a:cubicBezTo>
                  <a:pt x="1719331" y="1277371"/>
                  <a:pt x="1720739" y="1278669"/>
                  <a:pt x="1722146" y="1279968"/>
                </a:cubicBezTo>
                <a:close/>
                <a:moveTo>
                  <a:pt x="1941770" y="1178364"/>
                </a:moveTo>
                <a:cubicBezTo>
                  <a:pt x="1939011" y="1178532"/>
                  <a:pt x="1936251" y="1178700"/>
                  <a:pt x="1934843" y="1177402"/>
                </a:cubicBezTo>
                <a:cubicBezTo>
                  <a:pt x="1934843" y="1177402"/>
                  <a:pt x="1934788" y="1174637"/>
                  <a:pt x="1934733" y="1171873"/>
                </a:cubicBezTo>
                <a:cubicBezTo>
                  <a:pt x="1937493" y="1171705"/>
                  <a:pt x="1940253" y="1171538"/>
                  <a:pt x="1940253" y="1171538"/>
                </a:cubicBezTo>
                <a:cubicBezTo>
                  <a:pt x="1941660" y="1172836"/>
                  <a:pt x="1941715" y="1175600"/>
                  <a:pt x="1941770" y="1178364"/>
                </a:cubicBezTo>
                <a:close/>
                <a:moveTo>
                  <a:pt x="547718" y="1841814"/>
                </a:moveTo>
                <a:cubicBezTo>
                  <a:pt x="547718" y="1841814"/>
                  <a:pt x="545191" y="1842895"/>
                  <a:pt x="543378" y="1842176"/>
                </a:cubicBezTo>
                <a:cubicBezTo>
                  <a:pt x="541565" y="1841457"/>
                  <a:pt x="540468" y="1838936"/>
                  <a:pt x="540084" y="1834615"/>
                </a:cubicBezTo>
                <a:cubicBezTo>
                  <a:pt x="540415" y="1828493"/>
                  <a:pt x="544755" y="1828131"/>
                  <a:pt x="548381" y="1829569"/>
                </a:cubicBezTo>
                <a:cubicBezTo>
                  <a:pt x="552006" y="1831008"/>
                  <a:pt x="556015" y="1836768"/>
                  <a:pt x="547718" y="1841814"/>
                </a:cubicBezTo>
                <a:close/>
                <a:moveTo>
                  <a:pt x="843404" y="1706428"/>
                </a:moveTo>
                <a:cubicBezTo>
                  <a:pt x="838349" y="1708591"/>
                  <a:pt x="834723" y="1707152"/>
                  <a:pt x="831098" y="1705713"/>
                </a:cubicBezTo>
                <a:cubicBezTo>
                  <a:pt x="828902" y="1700673"/>
                  <a:pt x="839012" y="1696346"/>
                  <a:pt x="845164" y="1696704"/>
                </a:cubicBezTo>
                <a:cubicBezTo>
                  <a:pt x="847360" y="1701744"/>
                  <a:pt x="844833" y="1702826"/>
                  <a:pt x="843404" y="1706428"/>
                </a:cubicBezTo>
                <a:close/>
                <a:moveTo>
                  <a:pt x="974805" y="1644219"/>
                </a:moveTo>
                <a:cubicBezTo>
                  <a:pt x="974743" y="1646876"/>
                  <a:pt x="970749" y="1648618"/>
                  <a:pt x="968168" y="1646238"/>
                </a:cubicBezTo>
                <a:cubicBezTo>
                  <a:pt x="968168" y="1646238"/>
                  <a:pt x="968231" y="1643582"/>
                  <a:pt x="966940" y="1642391"/>
                </a:cubicBezTo>
                <a:cubicBezTo>
                  <a:pt x="970997" y="1637993"/>
                  <a:pt x="972225" y="1641839"/>
                  <a:pt x="974805" y="1644219"/>
                </a:cubicBezTo>
                <a:close/>
                <a:moveTo>
                  <a:pt x="996024" y="1635572"/>
                </a:moveTo>
                <a:cubicBezTo>
                  <a:pt x="993439" y="1635629"/>
                  <a:pt x="990853" y="1635686"/>
                  <a:pt x="989485" y="1634424"/>
                </a:cubicBezTo>
                <a:cubicBezTo>
                  <a:pt x="988116" y="1633162"/>
                  <a:pt x="987965" y="1630580"/>
                  <a:pt x="989031" y="1626679"/>
                </a:cubicBezTo>
                <a:cubicBezTo>
                  <a:pt x="990399" y="1627941"/>
                  <a:pt x="992984" y="1627884"/>
                  <a:pt x="994353" y="1629146"/>
                </a:cubicBezTo>
                <a:cubicBezTo>
                  <a:pt x="995721" y="1630408"/>
                  <a:pt x="995873" y="1632990"/>
                  <a:pt x="996024" y="1635572"/>
                </a:cubicBezTo>
                <a:close/>
                <a:moveTo>
                  <a:pt x="935525" y="1667756"/>
                </a:moveTo>
                <a:cubicBezTo>
                  <a:pt x="935525" y="1667756"/>
                  <a:pt x="935525" y="1667756"/>
                  <a:pt x="930864" y="1669769"/>
                </a:cubicBezTo>
                <a:cubicBezTo>
                  <a:pt x="928189" y="1666776"/>
                  <a:pt x="930519" y="1665770"/>
                  <a:pt x="929513" y="1663439"/>
                </a:cubicBezTo>
                <a:cubicBezTo>
                  <a:pt x="931844" y="1662433"/>
                  <a:pt x="931844" y="1662433"/>
                  <a:pt x="931844" y="1662433"/>
                </a:cubicBezTo>
                <a:cubicBezTo>
                  <a:pt x="933512" y="1663095"/>
                  <a:pt x="934518" y="1665426"/>
                  <a:pt x="935525" y="1667756"/>
                </a:cubicBezTo>
                <a:close/>
                <a:moveTo>
                  <a:pt x="928620" y="1674522"/>
                </a:moveTo>
                <a:cubicBezTo>
                  <a:pt x="926096" y="1677258"/>
                  <a:pt x="920834" y="1677471"/>
                  <a:pt x="918097" y="1674946"/>
                </a:cubicBezTo>
                <a:cubicBezTo>
                  <a:pt x="918097" y="1674946"/>
                  <a:pt x="918097" y="1674946"/>
                  <a:pt x="917885" y="1669685"/>
                </a:cubicBezTo>
                <a:cubicBezTo>
                  <a:pt x="920410" y="1666948"/>
                  <a:pt x="925671" y="1666736"/>
                  <a:pt x="927039" y="1667998"/>
                </a:cubicBezTo>
                <a:cubicBezTo>
                  <a:pt x="928408" y="1669260"/>
                  <a:pt x="929882" y="1673153"/>
                  <a:pt x="928620" y="1674522"/>
                </a:cubicBezTo>
                <a:close/>
                <a:moveTo>
                  <a:pt x="1699269" y="1320251"/>
                </a:moveTo>
                <a:cubicBezTo>
                  <a:pt x="1697539" y="1319564"/>
                  <a:pt x="1695808" y="1318878"/>
                  <a:pt x="1694078" y="1318191"/>
                </a:cubicBezTo>
                <a:cubicBezTo>
                  <a:pt x="1692348" y="1317504"/>
                  <a:pt x="1690618" y="1316818"/>
                  <a:pt x="1690260" y="1312671"/>
                </a:cubicBezTo>
                <a:cubicBezTo>
                  <a:pt x="1692677" y="1311627"/>
                  <a:pt x="1689904" y="1308523"/>
                  <a:pt x="1694051" y="1308166"/>
                </a:cubicBezTo>
                <a:cubicBezTo>
                  <a:pt x="1695781" y="1308853"/>
                  <a:pt x="1696468" y="1307122"/>
                  <a:pt x="1698198" y="1307809"/>
                </a:cubicBezTo>
                <a:cubicBezTo>
                  <a:pt x="1699928" y="1308496"/>
                  <a:pt x="1700972" y="1310913"/>
                  <a:pt x="1703746" y="1314016"/>
                </a:cubicBezTo>
                <a:cubicBezTo>
                  <a:pt x="1700642" y="1316790"/>
                  <a:pt x="1703416" y="1319894"/>
                  <a:pt x="1699269" y="1320251"/>
                </a:cubicBezTo>
                <a:close/>
                <a:moveTo>
                  <a:pt x="851858" y="1724558"/>
                </a:moveTo>
                <a:cubicBezTo>
                  <a:pt x="850568" y="1723368"/>
                  <a:pt x="850568" y="1723368"/>
                  <a:pt x="849278" y="1722178"/>
                </a:cubicBezTo>
                <a:cubicBezTo>
                  <a:pt x="849278" y="1722178"/>
                  <a:pt x="849278" y="1722178"/>
                  <a:pt x="847988" y="1720988"/>
                </a:cubicBezTo>
                <a:cubicBezTo>
                  <a:pt x="846698" y="1719798"/>
                  <a:pt x="849286" y="1719581"/>
                  <a:pt x="849294" y="1716983"/>
                </a:cubicBezTo>
                <a:cubicBezTo>
                  <a:pt x="853181" y="1715358"/>
                  <a:pt x="855769" y="1715141"/>
                  <a:pt x="857059" y="1716331"/>
                </a:cubicBezTo>
                <a:cubicBezTo>
                  <a:pt x="857043" y="1721526"/>
                  <a:pt x="854447" y="1724341"/>
                  <a:pt x="851858" y="1724558"/>
                </a:cubicBezTo>
                <a:close/>
                <a:moveTo>
                  <a:pt x="1246886" y="1538529"/>
                </a:moveTo>
                <a:cubicBezTo>
                  <a:pt x="1244504" y="1539587"/>
                  <a:pt x="1239741" y="1541703"/>
                  <a:pt x="1238046" y="1541030"/>
                </a:cubicBezTo>
                <a:cubicBezTo>
                  <a:pt x="1236030" y="1536224"/>
                  <a:pt x="1240793" y="1534108"/>
                  <a:pt x="1235708" y="1532090"/>
                </a:cubicBezTo>
                <a:cubicBezTo>
                  <a:pt x="1236394" y="1530360"/>
                  <a:pt x="1240471" y="1529975"/>
                  <a:pt x="1243861" y="1531320"/>
                </a:cubicBezTo>
                <a:cubicBezTo>
                  <a:pt x="1245556" y="1531993"/>
                  <a:pt x="1247251" y="1532665"/>
                  <a:pt x="1246565" y="1534396"/>
                </a:cubicBezTo>
                <a:cubicBezTo>
                  <a:pt x="1245878" y="1536126"/>
                  <a:pt x="1247573" y="1536799"/>
                  <a:pt x="1246886" y="1538529"/>
                </a:cubicBezTo>
                <a:close/>
                <a:moveTo>
                  <a:pt x="1196730" y="1563261"/>
                </a:moveTo>
                <a:cubicBezTo>
                  <a:pt x="1194395" y="1558329"/>
                  <a:pt x="1193022" y="1561789"/>
                  <a:pt x="1194395" y="1558329"/>
                </a:cubicBezTo>
                <a:cubicBezTo>
                  <a:pt x="1195082" y="1556598"/>
                  <a:pt x="1196936" y="1557334"/>
                  <a:pt x="1196936" y="1557334"/>
                </a:cubicBezTo>
                <a:cubicBezTo>
                  <a:pt x="1200644" y="1558805"/>
                  <a:pt x="1201124" y="1563002"/>
                  <a:pt x="1196730" y="1563261"/>
                </a:cubicBezTo>
                <a:close/>
                <a:moveTo>
                  <a:pt x="698029" y="1801188"/>
                </a:moveTo>
                <a:cubicBezTo>
                  <a:pt x="695513" y="1802121"/>
                  <a:pt x="695513" y="1802121"/>
                  <a:pt x="693659" y="1801385"/>
                </a:cubicBezTo>
                <a:cubicBezTo>
                  <a:pt x="691805" y="1800649"/>
                  <a:pt x="691805" y="1800649"/>
                  <a:pt x="690613" y="1798245"/>
                </a:cubicBezTo>
                <a:cubicBezTo>
                  <a:pt x="691275" y="1796577"/>
                  <a:pt x="693791" y="1795644"/>
                  <a:pt x="696307" y="1794711"/>
                </a:cubicBezTo>
                <a:cubicBezTo>
                  <a:pt x="696307" y="1794711"/>
                  <a:pt x="695645" y="1796380"/>
                  <a:pt x="697499" y="1797115"/>
                </a:cubicBezTo>
                <a:cubicBezTo>
                  <a:pt x="697499" y="1797115"/>
                  <a:pt x="697499" y="1797115"/>
                  <a:pt x="698161" y="1795447"/>
                </a:cubicBezTo>
                <a:cubicBezTo>
                  <a:pt x="699353" y="1797851"/>
                  <a:pt x="696837" y="1798784"/>
                  <a:pt x="698029" y="1801188"/>
                </a:cubicBezTo>
                <a:close/>
                <a:moveTo>
                  <a:pt x="1230646" y="1548304"/>
                </a:moveTo>
                <a:cubicBezTo>
                  <a:pt x="1230646" y="1548304"/>
                  <a:pt x="1230646" y="1548304"/>
                  <a:pt x="1222526" y="1548723"/>
                </a:cubicBezTo>
                <a:cubicBezTo>
                  <a:pt x="1219741" y="1546153"/>
                  <a:pt x="1218348" y="1544868"/>
                  <a:pt x="1219503" y="1538026"/>
                </a:cubicBezTo>
                <a:cubicBezTo>
                  <a:pt x="1219503" y="1538026"/>
                  <a:pt x="1220817" y="1536602"/>
                  <a:pt x="1222131" y="1535178"/>
                </a:cubicBezTo>
                <a:cubicBezTo>
                  <a:pt x="1226151" y="1533614"/>
                  <a:pt x="1227544" y="1534899"/>
                  <a:pt x="1230329" y="1537468"/>
                </a:cubicBezTo>
                <a:cubicBezTo>
                  <a:pt x="1233115" y="1540038"/>
                  <a:pt x="1233273" y="1545455"/>
                  <a:pt x="1230646" y="1548304"/>
                </a:cubicBezTo>
                <a:close/>
                <a:moveTo>
                  <a:pt x="1062241" y="1630059"/>
                </a:moveTo>
                <a:cubicBezTo>
                  <a:pt x="1059387" y="1626867"/>
                  <a:pt x="1058314" y="1624381"/>
                  <a:pt x="1059020" y="1622601"/>
                </a:cubicBezTo>
                <a:cubicBezTo>
                  <a:pt x="1062212" y="1619748"/>
                  <a:pt x="1063286" y="1622234"/>
                  <a:pt x="1065772" y="1621160"/>
                </a:cubicBezTo>
                <a:cubicBezTo>
                  <a:pt x="1067919" y="1626133"/>
                  <a:pt x="1064727" y="1628986"/>
                  <a:pt x="1062241" y="1630059"/>
                </a:cubicBezTo>
                <a:close/>
                <a:moveTo>
                  <a:pt x="918481" y="1698931"/>
                </a:moveTo>
                <a:cubicBezTo>
                  <a:pt x="915405" y="1701225"/>
                  <a:pt x="910748" y="1701419"/>
                  <a:pt x="906014" y="1699618"/>
                </a:cubicBezTo>
                <a:cubicBezTo>
                  <a:pt x="898895" y="1687920"/>
                  <a:pt x="913167" y="1677995"/>
                  <a:pt x="921461" y="1685645"/>
                </a:cubicBezTo>
                <a:cubicBezTo>
                  <a:pt x="923050" y="1692242"/>
                  <a:pt x="921556" y="1696636"/>
                  <a:pt x="918481" y="1698931"/>
                </a:cubicBezTo>
                <a:close/>
                <a:moveTo>
                  <a:pt x="1644129" y="1355574"/>
                </a:moveTo>
                <a:cubicBezTo>
                  <a:pt x="1643511" y="1356588"/>
                  <a:pt x="1642880" y="1357272"/>
                  <a:pt x="1640880" y="1356694"/>
                </a:cubicBezTo>
                <a:cubicBezTo>
                  <a:pt x="1639512" y="1355432"/>
                  <a:pt x="1638144" y="1354170"/>
                  <a:pt x="1636775" y="1352908"/>
                </a:cubicBezTo>
                <a:cubicBezTo>
                  <a:pt x="1635407" y="1351645"/>
                  <a:pt x="1634039" y="1350383"/>
                  <a:pt x="1635195" y="1346384"/>
                </a:cubicBezTo>
                <a:cubicBezTo>
                  <a:pt x="1637825" y="1346278"/>
                  <a:pt x="1636351" y="1342385"/>
                  <a:pt x="1640350" y="1343541"/>
                </a:cubicBezTo>
                <a:cubicBezTo>
                  <a:pt x="1641718" y="1344803"/>
                  <a:pt x="1642980" y="1343435"/>
                  <a:pt x="1644349" y="1344697"/>
                </a:cubicBezTo>
                <a:cubicBezTo>
                  <a:pt x="1645717" y="1345959"/>
                  <a:pt x="1645823" y="1348590"/>
                  <a:pt x="1647298" y="1352482"/>
                </a:cubicBezTo>
                <a:cubicBezTo>
                  <a:pt x="1645351" y="1353220"/>
                  <a:pt x="1644747" y="1354562"/>
                  <a:pt x="1644129" y="1355574"/>
                </a:cubicBezTo>
                <a:close/>
                <a:moveTo>
                  <a:pt x="1787381" y="1287837"/>
                </a:moveTo>
                <a:cubicBezTo>
                  <a:pt x="1785051" y="1288843"/>
                  <a:pt x="1784389" y="1290511"/>
                  <a:pt x="1782720" y="1289849"/>
                </a:cubicBezTo>
                <a:cubicBezTo>
                  <a:pt x="1780045" y="1286857"/>
                  <a:pt x="1780708" y="1285188"/>
                  <a:pt x="1785369" y="1283175"/>
                </a:cubicBezTo>
                <a:cubicBezTo>
                  <a:pt x="1787381" y="1287837"/>
                  <a:pt x="1787381" y="1287837"/>
                  <a:pt x="1787381" y="1287837"/>
                </a:cubicBezTo>
                <a:close/>
                <a:moveTo>
                  <a:pt x="1118880" y="1610191"/>
                </a:moveTo>
                <a:cubicBezTo>
                  <a:pt x="1116414" y="1611215"/>
                  <a:pt x="1116414" y="1611215"/>
                  <a:pt x="1114634" y="1610509"/>
                </a:cubicBezTo>
                <a:cubicBezTo>
                  <a:pt x="1114634" y="1610509"/>
                  <a:pt x="1112854" y="1609803"/>
                  <a:pt x="1112854" y="1609803"/>
                </a:cubicBezTo>
                <a:cubicBezTo>
                  <a:pt x="1112854" y="1609803"/>
                  <a:pt x="1112854" y="1609803"/>
                  <a:pt x="1111074" y="1609096"/>
                </a:cubicBezTo>
                <a:cubicBezTo>
                  <a:pt x="1109981" y="1606660"/>
                  <a:pt x="1114914" y="1604611"/>
                  <a:pt x="1116694" y="1605318"/>
                </a:cubicBezTo>
                <a:cubicBezTo>
                  <a:pt x="1118474" y="1606024"/>
                  <a:pt x="1118474" y="1606024"/>
                  <a:pt x="1118474" y="1606024"/>
                </a:cubicBezTo>
                <a:cubicBezTo>
                  <a:pt x="1118474" y="1606024"/>
                  <a:pt x="1117787" y="1607754"/>
                  <a:pt x="1118880" y="1610191"/>
                </a:cubicBezTo>
                <a:close/>
                <a:moveTo>
                  <a:pt x="1012990" y="1664246"/>
                </a:moveTo>
                <a:cubicBezTo>
                  <a:pt x="1012990" y="1664246"/>
                  <a:pt x="1012990" y="1664246"/>
                  <a:pt x="1010270" y="1664450"/>
                </a:cubicBezTo>
                <a:cubicBezTo>
                  <a:pt x="1008901" y="1663187"/>
                  <a:pt x="1008901" y="1663187"/>
                  <a:pt x="1008901" y="1663187"/>
                </a:cubicBezTo>
                <a:cubicBezTo>
                  <a:pt x="1008901" y="1663187"/>
                  <a:pt x="1008901" y="1663187"/>
                  <a:pt x="1008885" y="1660459"/>
                </a:cubicBezTo>
                <a:cubicBezTo>
                  <a:pt x="1010237" y="1658993"/>
                  <a:pt x="1010237" y="1658993"/>
                  <a:pt x="1011590" y="1657527"/>
                </a:cubicBezTo>
                <a:cubicBezTo>
                  <a:pt x="1011590" y="1657527"/>
                  <a:pt x="1011590" y="1657527"/>
                  <a:pt x="1014311" y="1657323"/>
                </a:cubicBezTo>
                <a:cubicBezTo>
                  <a:pt x="1012958" y="1658789"/>
                  <a:pt x="1012958" y="1658789"/>
                  <a:pt x="1014327" y="1660052"/>
                </a:cubicBezTo>
                <a:cubicBezTo>
                  <a:pt x="1014327" y="1660052"/>
                  <a:pt x="1014327" y="1660052"/>
                  <a:pt x="1015679" y="1658585"/>
                </a:cubicBezTo>
                <a:cubicBezTo>
                  <a:pt x="1015679" y="1658585"/>
                  <a:pt x="1015679" y="1658585"/>
                  <a:pt x="1015695" y="1661314"/>
                </a:cubicBezTo>
                <a:cubicBezTo>
                  <a:pt x="1014343" y="1662780"/>
                  <a:pt x="1014343" y="1662780"/>
                  <a:pt x="1012990" y="1664246"/>
                </a:cubicBezTo>
                <a:close/>
                <a:moveTo>
                  <a:pt x="1263758" y="1545355"/>
                </a:moveTo>
                <a:cubicBezTo>
                  <a:pt x="1260049" y="1549376"/>
                  <a:pt x="1254634" y="1546862"/>
                  <a:pt x="1250455" y="1543008"/>
                </a:cubicBezTo>
                <a:cubicBezTo>
                  <a:pt x="1248906" y="1539098"/>
                  <a:pt x="1252928" y="1540327"/>
                  <a:pt x="1252615" y="1535077"/>
                </a:cubicBezTo>
                <a:cubicBezTo>
                  <a:pt x="1256481" y="1533681"/>
                  <a:pt x="1259110" y="1533625"/>
                  <a:pt x="1261896" y="1536195"/>
                </a:cubicBezTo>
                <a:cubicBezTo>
                  <a:pt x="1263289" y="1537479"/>
                  <a:pt x="1263445" y="1540104"/>
                  <a:pt x="1263758" y="1545355"/>
                </a:cubicBezTo>
                <a:close/>
                <a:moveTo>
                  <a:pt x="1158987" y="1595398"/>
                </a:moveTo>
                <a:cubicBezTo>
                  <a:pt x="1158987" y="1595398"/>
                  <a:pt x="1158987" y="1595398"/>
                  <a:pt x="1159706" y="1588735"/>
                </a:cubicBezTo>
                <a:cubicBezTo>
                  <a:pt x="1162389" y="1588768"/>
                  <a:pt x="1163855" y="1590120"/>
                  <a:pt x="1165321" y="1591473"/>
                </a:cubicBezTo>
                <a:cubicBezTo>
                  <a:pt x="1165570" y="1594144"/>
                  <a:pt x="1164353" y="1595464"/>
                  <a:pt x="1158987" y="1595398"/>
                </a:cubicBezTo>
                <a:close/>
                <a:moveTo>
                  <a:pt x="870830" y="1739935"/>
                </a:moveTo>
                <a:cubicBezTo>
                  <a:pt x="868241" y="1741054"/>
                  <a:pt x="866387" y="1740318"/>
                  <a:pt x="864533" y="1739582"/>
                </a:cubicBezTo>
                <a:cubicBezTo>
                  <a:pt x="864533" y="1739582"/>
                  <a:pt x="862679" y="1738847"/>
                  <a:pt x="863415" y="1736993"/>
                </a:cubicBezTo>
                <a:cubicBezTo>
                  <a:pt x="864151" y="1735139"/>
                  <a:pt x="864151" y="1735139"/>
                  <a:pt x="866005" y="1735874"/>
                </a:cubicBezTo>
                <a:cubicBezTo>
                  <a:pt x="867858" y="1736610"/>
                  <a:pt x="869712" y="1737346"/>
                  <a:pt x="870830" y="1739935"/>
                </a:cubicBezTo>
                <a:close/>
                <a:moveTo>
                  <a:pt x="1683561" y="1354789"/>
                </a:moveTo>
                <a:cubicBezTo>
                  <a:pt x="1681119" y="1355751"/>
                  <a:pt x="1678677" y="1356713"/>
                  <a:pt x="1676897" y="1356007"/>
                </a:cubicBezTo>
                <a:cubicBezTo>
                  <a:pt x="1675780" y="1353632"/>
                  <a:pt x="1676442" y="1351964"/>
                  <a:pt x="1675324" y="1349589"/>
                </a:cubicBezTo>
                <a:cubicBezTo>
                  <a:pt x="1677104" y="1350295"/>
                  <a:pt x="1679546" y="1349333"/>
                  <a:pt x="1679546" y="1349333"/>
                </a:cubicBezTo>
                <a:cubicBezTo>
                  <a:pt x="1681326" y="1350039"/>
                  <a:pt x="1682443" y="1352414"/>
                  <a:pt x="1683561" y="1354789"/>
                </a:cubicBezTo>
                <a:close/>
                <a:moveTo>
                  <a:pt x="1660912" y="1366354"/>
                </a:moveTo>
                <a:cubicBezTo>
                  <a:pt x="1659244" y="1365692"/>
                  <a:pt x="1657576" y="1365030"/>
                  <a:pt x="1656569" y="1362699"/>
                </a:cubicBezTo>
                <a:cubicBezTo>
                  <a:pt x="1657893" y="1359363"/>
                  <a:pt x="1660568" y="1362355"/>
                  <a:pt x="1663560" y="1359680"/>
                </a:cubicBezTo>
                <a:cubicBezTo>
                  <a:pt x="1664567" y="1362011"/>
                  <a:pt x="1663243" y="1365348"/>
                  <a:pt x="1660912" y="1366354"/>
                </a:cubicBezTo>
                <a:close/>
                <a:moveTo>
                  <a:pt x="1740258" y="1329172"/>
                </a:moveTo>
                <a:cubicBezTo>
                  <a:pt x="1734775" y="1333005"/>
                  <a:pt x="1723134" y="1332391"/>
                  <a:pt x="1713542" y="1336595"/>
                </a:cubicBezTo>
                <a:lnTo>
                  <a:pt x="1716976" y="1333283"/>
                </a:lnTo>
                <a:lnTo>
                  <a:pt x="1712480" y="1329500"/>
                </a:lnTo>
                <a:cubicBezTo>
                  <a:pt x="1714897" y="1328456"/>
                  <a:pt x="1717314" y="1327412"/>
                  <a:pt x="1719044" y="1328099"/>
                </a:cubicBezTo>
                <a:lnTo>
                  <a:pt x="1719929" y="1329333"/>
                </a:lnTo>
                <a:lnTo>
                  <a:pt x="1721085" y="1327572"/>
                </a:lnTo>
                <a:cubicBezTo>
                  <a:pt x="1721085" y="1327572"/>
                  <a:pt x="1721085" y="1327572"/>
                  <a:pt x="1722796" y="1328251"/>
                </a:cubicBezTo>
                <a:cubicBezTo>
                  <a:pt x="1727930" y="1330288"/>
                  <a:pt x="1735124" y="1327135"/>
                  <a:pt x="1740258" y="1329172"/>
                </a:cubicBezTo>
                <a:close/>
                <a:moveTo>
                  <a:pt x="1181510" y="1595846"/>
                </a:moveTo>
                <a:cubicBezTo>
                  <a:pt x="1181510" y="1595846"/>
                  <a:pt x="1179779" y="1595160"/>
                  <a:pt x="1179779" y="1595160"/>
                </a:cubicBezTo>
                <a:cubicBezTo>
                  <a:pt x="1178049" y="1594473"/>
                  <a:pt x="1178049" y="1594473"/>
                  <a:pt x="1178049" y="1594473"/>
                </a:cubicBezTo>
                <a:cubicBezTo>
                  <a:pt x="1178049" y="1594473"/>
                  <a:pt x="1176318" y="1593786"/>
                  <a:pt x="1175250" y="1591431"/>
                </a:cubicBezTo>
                <a:cubicBezTo>
                  <a:pt x="1177236" y="1586426"/>
                  <a:pt x="1182427" y="1588486"/>
                  <a:pt x="1184158" y="1589173"/>
                </a:cubicBezTo>
                <a:cubicBezTo>
                  <a:pt x="1186957" y="1592214"/>
                  <a:pt x="1185632" y="1595551"/>
                  <a:pt x="1181510" y="1595846"/>
                </a:cubicBezTo>
                <a:close/>
                <a:moveTo>
                  <a:pt x="1153977" y="1609813"/>
                </a:moveTo>
                <a:cubicBezTo>
                  <a:pt x="1151090" y="1606583"/>
                  <a:pt x="1149289" y="1605868"/>
                  <a:pt x="1149632" y="1599751"/>
                </a:cubicBezTo>
                <a:cubicBezTo>
                  <a:pt x="1152147" y="1598664"/>
                  <a:pt x="1157179" y="1596492"/>
                  <a:pt x="1158980" y="1597207"/>
                </a:cubicBezTo>
                <a:cubicBezTo>
                  <a:pt x="1162238" y="1604754"/>
                  <a:pt x="1160809" y="1608355"/>
                  <a:pt x="1153977" y="1609813"/>
                </a:cubicBezTo>
                <a:close/>
                <a:moveTo>
                  <a:pt x="1007930" y="1679966"/>
                </a:moveTo>
                <a:cubicBezTo>
                  <a:pt x="1006606" y="1683303"/>
                  <a:pt x="1002483" y="1683598"/>
                  <a:pt x="999022" y="1682224"/>
                </a:cubicBezTo>
                <a:cubicBezTo>
                  <a:pt x="997292" y="1681538"/>
                  <a:pt x="997292" y="1681538"/>
                  <a:pt x="995562" y="1680851"/>
                </a:cubicBezTo>
                <a:cubicBezTo>
                  <a:pt x="998616" y="1678201"/>
                  <a:pt x="1001671" y="1675551"/>
                  <a:pt x="1005132" y="1676924"/>
                </a:cubicBezTo>
                <a:cubicBezTo>
                  <a:pt x="1006862" y="1677611"/>
                  <a:pt x="1008592" y="1678297"/>
                  <a:pt x="1007930" y="1679966"/>
                </a:cubicBezTo>
                <a:close/>
                <a:moveTo>
                  <a:pt x="1174029" y="1605324"/>
                </a:moveTo>
                <a:cubicBezTo>
                  <a:pt x="1171440" y="1606442"/>
                  <a:pt x="1171440" y="1606442"/>
                  <a:pt x="1171440" y="1606442"/>
                </a:cubicBezTo>
                <a:cubicBezTo>
                  <a:pt x="1169586" y="1605707"/>
                  <a:pt x="1168468" y="1603117"/>
                  <a:pt x="1167349" y="1600528"/>
                </a:cubicBezTo>
                <a:cubicBezTo>
                  <a:pt x="1167349" y="1600528"/>
                  <a:pt x="1167349" y="1600528"/>
                  <a:pt x="1172529" y="1598291"/>
                </a:cubicBezTo>
                <a:cubicBezTo>
                  <a:pt x="1173647" y="1600881"/>
                  <a:pt x="1172911" y="1602734"/>
                  <a:pt x="1174029" y="1605324"/>
                </a:cubicBezTo>
                <a:close/>
                <a:moveTo>
                  <a:pt x="1138326" y="1623916"/>
                </a:moveTo>
                <a:cubicBezTo>
                  <a:pt x="1137639" y="1625647"/>
                  <a:pt x="1135785" y="1624911"/>
                  <a:pt x="1133931" y="1624175"/>
                </a:cubicBezTo>
                <a:cubicBezTo>
                  <a:pt x="1132077" y="1623440"/>
                  <a:pt x="1131597" y="1619243"/>
                  <a:pt x="1135991" y="1618984"/>
                </a:cubicBezTo>
                <a:cubicBezTo>
                  <a:pt x="1135991" y="1618984"/>
                  <a:pt x="1135991" y="1618984"/>
                  <a:pt x="1138326" y="1623916"/>
                </a:cubicBezTo>
                <a:close/>
                <a:moveTo>
                  <a:pt x="648699" y="1857363"/>
                </a:moveTo>
                <a:cubicBezTo>
                  <a:pt x="648699" y="1857363"/>
                  <a:pt x="646952" y="1856669"/>
                  <a:pt x="646952" y="1856669"/>
                </a:cubicBezTo>
                <a:cubicBezTo>
                  <a:pt x="643456" y="1855282"/>
                  <a:pt x="641056" y="1846032"/>
                  <a:pt x="640731" y="1841754"/>
                </a:cubicBezTo>
                <a:cubicBezTo>
                  <a:pt x="644286" y="1832794"/>
                  <a:pt x="650242" y="1833082"/>
                  <a:pt x="653737" y="1834470"/>
                </a:cubicBezTo>
                <a:cubicBezTo>
                  <a:pt x="660729" y="1837244"/>
                  <a:pt x="664491" y="1853257"/>
                  <a:pt x="648699" y="1857363"/>
                </a:cubicBezTo>
                <a:close/>
                <a:moveTo>
                  <a:pt x="1250177" y="1576744"/>
                </a:moveTo>
                <a:cubicBezTo>
                  <a:pt x="1246469" y="1575273"/>
                  <a:pt x="1245351" y="1572683"/>
                  <a:pt x="1246822" y="1568975"/>
                </a:cubicBezTo>
                <a:cubicBezTo>
                  <a:pt x="1248676" y="1569711"/>
                  <a:pt x="1248676" y="1569711"/>
                  <a:pt x="1251265" y="1568593"/>
                </a:cubicBezTo>
                <a:cubicBezTo>
                  <a:pt x="1254237" y="1571918"/>
                  <a:pt x="1252766" y="1575626"/>
                  <a:pt x="1250177" y="1576744"/>
                </a:cubicBezTo>
                <a:close/>
                <a:moveTo>
                  <a:pt x="1703137" y="1362129"/>
                </a:moveTo>
                <a:cubicBezTo>
                  <a:pt x="1700872" y="1357454"/>
                  <a:pt x="1700387" y="1353484"/>
                  <a:pt x="1706374" y="1353972"/>
                </a:cubicBezTo>
                <a:cubicBezTo>
                  <a:pt x="1709286" y="1357016"/>
                  <a:pt x="1706211" y="1359573"/>
                  <a:pt x="1703137" y="1362129"/>
                </a:cubicBezTo>
                <a:close/>
                <a:moveTo>
                  <a:pt x="1911172" y="1263571"/>
                </a:moveTo>
                <a:cubicBezTo>
                  <a:pt x="1908656" y="1264719"/>
                  <a:pt x="1906141" y="1265866"/>
                  <a:pt x="1904361" y="1265160"/>
                </a:cubicBezTo>
                <a:cubicBezTo>
                  <a:pt x="1902273" y="1260040"/>
                  <a:pt x="1902273" y="1260040"/>
                  <a:pt x="1902273" y="1260040"/>
                </a:cubicBezTo>
                <a:cubicBezTo>
                  <a:pt x="1904788" y="1258892"/>
                  <a:pt x="1907304" y="1257745"/>
                  <a:pt x="1909084" y="1258451"/>
                </a:cubicBezTo>
                <a:cubicBezTo>
                  <a:pt x="1910863" y="1259157"/>
                  <a:pt x="1912643" y="1259863"/>
                  <a:pt x="1911172" y="1263571"/>
                </a:cubicBezTo>
                <a:close/>
                <a:moveTo>
                  <a:pt x="1042849" y="1676592"/>
                </a:moveTo>
                <a:cubicBezTo>
                  <a:pt x="1040128" y="1676795"/>
                  <a:pt x="1040128" y="1676795"/>
                  <a:pt x="1038760" y="1675533"/>
                </a:cubicBezTo>
                <a:cubicBezTo>
                  <a:pt x="1038760" y="1675533"/>
                  <a:pt x="1038760" y="1675533"/>
                  <a:pt x="1037392" y="1674271"/>
                </a:cubicBezTo>
                <a:cubicBezTo>
                  <a:pt x="1037392" y="1674271"/>
                  <a:pt x="1038744" y="1672805"/>
                  <a:pt x="1037376" y="1671543"/>
                </a:cubicBezTo>
                <a:cubicBezTo>
                  <a:pt x="1037376" y="1671543"/>
                  <a:pt x="1037376" y="1671543"/>
                  <a:pt x="1036023" y="1673009"/>
                </a:cubicBezTo>
                <a:cubicBezTo>
                  <a:pt x="1035991" y="1667552"/>
                  <a:pt x="1041432" y="1667144"/>
                  <a:pt x="1044169" y="1669669"/>
                </a:cubicBezTo>
                <a:cubicBezTo>
                  <a:pt x="1044185" y="1672397"/>
                  <a:pt x="1042833" y="1673863"/>
                  <a:pt x="1042849" y="1676592"/>
                </a:cubicBezTo>
                <a:close/>
                <a:moveTo>
                  <a:pt x="1735177" y="1349093"/>
                </a:moveTo>
                <a:cubicBezTo>
                  <a:pt x="1735177" y="1349093"/>
                  <a:pt x="1734108" y="1346379"/>
                  <a:pt x="1734108" y="1346379"/>
                </a:cubicBezTo>
                <a:cubicBezTo>
                  <a:pt x="1734108" y="1346379"/>
                  <a:pt x="1732254" y="1345643"/>
                  <a:pt x="1732254" y="1345643"/>
                </a:cubicBezTo>
                <a:cubicBezTo>
                  <a:pt x="1732254" y="1345643"/>
                  <a:pt x="1732254" y="1345643"/>
                  <a:pt x="1730400" y="1344908"/>
                </a:cubicBezTo>
                <a:cubicBezTo>
                  <a:pt x="1731185" y="1342930"/>
                  <a:pt x="1733823" y="1341688"/>
                  <a:pt x="1735677" y="1342424"/>
                </a:cubicBezTo>
                <a:cubicBezTo>
                  <a:pt x="1737531" y="1343160"/>
                  <a:pt x="1738600" y="1345873"/>
                  <a:pt x="1735177" y="1349093"/>
                </a:cubicBezTo>
                <a:close/>
                <a:moveTo>
                  <a:pt x="1296387" y="1557833"/>
                </a:moveTo>
                <a:cubicBezTo>
                  <a:pt x="1293734" y="1557964"/>
                  <a:pt x="1292365" y="1556701"/>
                  <a:pt x="1290997" y="1555439"/>
                </a:cubicBezTo>
                <a:cubicBezTo>
                  <a:pt x="1289629" y="1554177"/>
                  <a:pt x="1288260" y="1552915"/>
                  <a:pt x="1285524" y="1550390"/>
                </a:cubicBezTo>
                <a:cubicBezTo>
                  <a:pt x="1288009" y="1544950"/>
                  <a:pt x="1290579" y="1542164"/>
                  <a:pt x="1298538" y="1541772"/>
                </a:cubicBezTo>
                <a:cubicBezTo>
                  <a:pt x="1302727" y="1548214"/>
                  <a:pt x="1301609" y="1554916"/>
                  <a:pt x="1296387" y="1557833"/>
                </a:cubicBezTo>
                <a:close/>
                <a:moveTo>
                  <a:pt x="998061" y="1700512"/>
                </a:moveTo>
                <a:cubicBezTo>
                  <a:pt x="995619" y="1701474"/>
                  <a:pt x="993839" y="1700768"/>
                  <a:pt x="993839" y="1700768"/>
                </a:cubicBezTo>
                <a:cubicBezTo>
                  <a:pt x="990279" y="1699355"/>
                  <a:pt x="991148" y="1691975"/>
                  <a:pt x="996487" y="1694094"/>
                </a:cubicBezTo>
                <a:cubicBezTo>
                  <a:pt x="999385" y="1697175"/>
                  <a:pt x="995163" y="1697431"/>
                  <a:pt x="998061" y="1700512"/>
                </a:cubicBezTo>
                <a:close/>
                <a:moveTo>
                  <a:pt x="1675931" y="1379739"/>
                </a:moveTo>
                <a:cubicBezTo>
                  <a:pt x="1669438" y="1381348"/>
                  <a:pt x="1658794" y="1376594"/>
                  <a:pt x="1648332" y="1377074"/>
                </a:cubicBezTo>
                <a:lnTo>
                  <a:pt x="1652727" y="1375215"/>
                </a:lnTo>
                <a:lnTo>
                  <a:pt x="1649889" y="1370069"/>
                </a:lnTo>
                <a:cubicBezTo>
                  <a:pt x="1652520" y="1369963"/>
                  <a:pt x="1655150" y="1369857"/>
                  <a:pt x="1656519" y="1371119"/>
                </a:cubicBezTo>
                <a:lnTo>
                  <a:pt x="1656901" y="1372589"/>
                </a:lnTo>
                <a:lnTo>
                  <a:pt x="1658611" y="1371361"/>
                </a:lnTo>
                <a:cubicBezTo>
                  <a:pt x="1658611" y="1371361"/>
                  <a:pt x="1658611" y="1371361"/>
                  <a:pt x="1659965" y="1372610"/>
                </a:cubicBezTo>
                <a:cubicBezTo>
                  <a:pt x="1664024" y="1376354"/>
                  <a:pt x="1671871" y="1375994"/>
                  <a:pt x="1675931" y="1379739"/>
                </a:cubicBezTo>
                <a:close/>
                <a:moveTo>
                  <a:pt x="995192" y="1707743"/>
                </a:moveTo>
                <a:cubicBezTo>
                  <a:pt x="993338" y="1707007"/>
                  <a:pt x="991484" y="1706271"/>
                  <a:pt x="988894" y="1707389"/>
                </a:cubicBezTo>
                <a:cubicBezTo>
                  <a:pt x="988512" y="1702946"/>
                  <a:pt x="989247" y="1701092"/>
                  <a:pt x="993691" y="1700709"/>
                </a:cubicBezTo>
                <a:cubicBezTo>
                  <a:pt x="994809" y="1703299"/>
                  <a:pt x="994073" y="1705153"/>
                  <a:pt x="995192" y="1707743"/>
                </a:cubicBezTo>
                <a:close/>
                <a:moveTo>
                  <a:pt x="972332" y="1718842"/>
                </a:moveTo>
                <a:cubicBezTo>
                  <a:pt x="967215" y="1716812"/>
                  <a:pt x="966599" y="1708413"/>
                  <a:pt x="969703" y="1705567"/>
                </a:cubicBezTo>
                <a:cubicBezTo>
                  <a:pt x="972107" y="1704483"/>
                  <a:pt x="974512" y="1703398"/>
                  <a:pt x="976218" y="1704075"/>
                </a:cubicBezTo>
                <a:cubicBezTo>
                  <a:pt x="981334" y="1706106"/>
                  <a:pt x="982957" y="1716943"/>
                  <a:pt x="972332" y="1718842"/>
                </a:cubicBezTo>
                <a:close/>
                <a:moveTo>
                  <a:pt x="1734756" y="1358081"/>
                </a:moveTo>
                <a:cubicBezTo>
                  <a:pt x="1732219" y="1358183"/>
                  <a:pt x="1731002" y="1359503"/>
                  <a:pt x="1729683" y="1358285"/>
                </a:cubicBezTo>
                <a:cubicBezTo>
                  <a:pt x="1728261" y="1354532"/>
                  <a:pt x="1729478" y="1353213"/>
                  <a:pt x="1734551" y="1353008"/>
                </a:cubicBezTo>
                <a:cubicBezTo>
                  <a:pt x="1734756" y="1358081"/>
                  <a:pt x="1734756" y="1358081"/>
                  <a:pt x="1734756" y="1358081"/>
                </a:cubicBezTo>
                <a:close/>
                <a:moveTo>
                  <a:pt x="1664037" y="1396505"/>
                </a:moveTo>
                <a:cubicBezTo>
                  <a:pt x="1664037" y="1396505"/>
                  <a:pt x="1664014" y="1393589"/>
                  <a:pt x="1664014" y="1393589"/>
                </a:cubicBezTo>
                <a:cubicBezTo>
                  <a:pt x="1664014" y="1393589"/>
                  <a:pt x="1662547" y="1392236"/>
                  <a:pt x="1662547" y="1392236"/>
                </a:cubicBezTo>
                <a:cubicBezTo>
                  <a:pt x="1662547" y="1392236"/>
                  <a:pt x="1662547" y="1392236"/>
                  <a:pt x="1661081" y="1390884"/>
                </a:cubicBezTo>
                <a:cubicBezTo>
                  <a:pt x="1662524" y="1389320"/>
                  <a:pt x="1665433" y="1389109"/>
                  <a:pt x="1666899" y="1390461"/>
                </a:cubicBezTo>
                <a:cubicBezTo>
                  <a:pt x="1668365" y="1391813"/>
                  <a:pt x="1668388" y="1394729"/>
                  <a:pt x="1664037" y="1396505"/>
                </a:cubicBezTo>
                <a:close/>
                <a:moveTo>
                  <a:pt x="1364243" y="1539967"/>
                </a:moveTo>
                <a:cubicBezTo>
                  <a:pt x="1357449" y="1541841"/>
                  <a:pt x="1356064" y="1537851"/>
                  <a:pt x="1353344" y="1538054"/>
                </a:cubicBezTo>
                <a:cubicBezTo>
                  <a:pt x="1354680" y="1533860"/>
                  <a:pt x="1356032" y="1532394"/>
                  <a:pt x="1357384" y="1530928"/>
                </a:cubicBezTo>
                <a:cubicBezTo>
                  <a:pt x="1361457" y="1529258"/>
                  <a:pt x="1361473" y="1531986"/>
                  <a:pt x="1365563" y="1533045"/>
                </a:cubicBezTo>
                <a:cubicBezTo>
                  <a:pt x="1365579" y="1535773"/>
                  <a:pt x="1362858" y="1535977"/>
                  <a:pt x="1364243" y="1539967"/>
                </a:cubicBezTo>
                <a:close/>
                <a:moveTo>
                  <a:pt x="972825" y="1727335"/>
                </a:moveTo>
                <a:cubicBezTo>
                  <a:pt x="970470" y="1728403"/>
                  <a:pt x="970470" y="1728403"/>
                  <a:pt x="968801" y="1727741"/>
                </a:cubicBezTo>
                <a:cubicBezTo>
                  <a:pt x="967133" y="1727079"/>
                  <a:pt x="967133" y="1727079"/>
                  <a:pt x="966151" y="1724687"/>
                </a:cubicBezTo>
                <a:cubicBezTo>
                  <a:pt x="969193" y="1721888"/>
                  <a:pt x="970175" y="1724281"/>
                  <a:pt x="972530" y="1723212"/>
                </a:cubicBezTo>
                <a:cubicBezTo>
                  <a:pt x="973511" y="1725605"/>
                  <a:pt x="971156" y="1726673"/>
                  <a:pt x="972825" y="1727335"/>
                </a:cubicBezTo>
                <a:close/>
                <a:moveTo>
                  <a:pt x="1635478" y="1412939"/>
                </a:moveTo>
                <a:cubicBezTo>
                  <a:pt x="1633193" y="1413561"/>
                  <a:pt x="1630642" y="1413568"/>
                  <a:pt x="1629761" y="1413218"/>
                </a:cubicBezTo>
                <a:cubicBezTo>
                  <a:pt x="1629761" y="1413218"/>
                  <a:pt x="1629761" y="1413218"/>
                  <a:pt x="1625875" y="1407599"/>
                </a:cubicBezTo>
                <a:cubicBezTo>
                  <a:pt x="1630795" y="1405474"/>
                  <a:pt x="1632193" y="1401952"/>
                  <a:pt x="1630069" y="1397031"/>
                </a:cubicBezTo>
                <a:cubicBezTo>
                  <a:pt x="1631830" y="1397730"/>
                  <a:pt x="1633591" y="1398429"/>
                  <a:pt x="1633591" y="1398429"/>
                </a:cubicBezTo>
                <a:cubicBezTo>
                  <a:pt x="1633591" y="1398429"/>
                  <a:pt x="1635353" y="1399128"/>
                  <a:pt x="1635353" y="1399128"/>
                </a:cubicBezTo>
                <a:lnTo>
                  <a:pt x="1636724" y="1402303"/>
                </a:lnTo>
                <a:lnTo>
                  <a:pt x="1638974" y="1397931"/>
                </a:lnTo>
                <a:lnTo>
                  <a:pt x="1637349" y="1395533"/>
                </a:lnTo>
                <a:cubicBezTo>
                  <a:pt x="1639731" y="1394476"/>
                  <a:pt x="1643486" y="1389957"/>
                  <a:pt x="1645181" y="1390630"/>
                </a:cubicBezTo>
                <a:cubicBezTo>
                  <a:pt x="1642799" y="1391687"/>
                  <a:pt x="1650587" y="1396781"/>
                  <a:pt x="1649214" y="1400242"/>
                </a:cubicBezTo>
                <a:lnTo>
                  <a:pt x="1644725" y="1400666"/>
                </a:lnTo>
                <a:lnTo>
                  <a:pt x="1644550" y="1402564"/>
                </a:lnTo>
                <a:lnTo>
                  <a:pt x="1637249" y="1403521"/>
                </a:lnTo>
                <a:lnTo>
                  <a:pt x="1639602" y="1408969"/>
                </a:lnTo>
                <a:cubicBezTo>
                  <a:pt x="1639784" y="1411079"/>
                  <a:pt x="1637764" y="1412317"/>
                  <a:pt x="1635478" y="1412939"/>
                </a:cubicBezTo>
                <a:close/>
                <a:moveTo>
                  <a:pt x="1119676" y="1659375"/>
                </a:moveTo>
                <a:cubicBezTo>
                  <a:pt x="1117239" y="1660468"/>
                  <a:pt x="1117239" y="1660468"/>
                  <a:pt x="1115509" y="1659782"/>
                </a:cubicBezTo>
                <a:cubicBezTo>
                  <a:pt x="1113779" y="1659095"/>
                  <a:pt x="1112754" y="1656629"/>
                  <a:pt x="1111730" y="1654162"/>
                </a:cubicBezTo>
                <a:cubicBezTo>
                  <a:pt x="1114167" y="1653069"/>
                  <a:pt x="1113143" y="1650603"/>
                  <a:pt x="1117310" y="1650196"/>
                </a:cubicBezTo>
                <a:cubicBezTo>
                  <a:pt x="1119040" y="1650883"/>
                  <a:pt x="1122819" y="1656502"/>
                  <a:pt x="1119676" y="1659375"/>
                </a:cubicBezTo>
                <a:close/>
                <a:moveTo>
                  <a:pt x="1216944" y="1613985"/>
                </a:moveTo>
                <a:cubicBezTo>
                  <a:pt x="1216944" y="1613985"/>
                  <a:pt x="1216944" y="1613985"/>
                  <a:pt x="1214551" y="1614967"/>
                </a:cubicBezTo>
                <a:cubicBezTo>
                  <a:pt x="1212821" y="1614280"/>
                  <a:pt x="1212821" y="1614280"/>
                  <a:pt x="1212821" y="1614280"/>
                </a:cubicBezTo>
                <a:cubicBezTo>
                  <a:pt x="1212821" y="1614280"/>
                  <a:pt x="1212821" y="1614280"/>
                  <a:pt x="1211753" y="1611925"/>
                </a:cubicBezTo>
                <a:cubicBezTo>
                  <a:pt x="1212415" y="1610256"/>
                  <a:pt x="1212415" y="1610256"/>
                  <a:pt x="1212415" y="1610256"/>
                </a:cubicBezTo>
                <a:cubicBezTo>
                  <a:pt x="1212415" y="1610256"/>
                  <a:pt x="1212415" y="1610256"/>
                  <a:pt x="1215469" y="1607606"/>
                </a:cubicBezTo>
                <a:cubicBezTo>
                  <a:pt x="1214807" y="1609275"/>
                  <a:pt x="1214807" y="1609275"/>
                  <a:pt x="1214807" y="1609275"/>
                </a:cubicBezTo>
                <a:cubicBezTo>
                  <a:pt x="1216537" y="1609961"/>
                  <a:pt x="1216537" y="1609961"/>
                  <a:pt x="1217199" y="1608293"/>
                </a:cubicBezTo>
                <a:cubicBezTo>
                  <a:pt x="1217199" y="1608293"/>
                  <a:pt x="1217199" y="1608293"/>
                  <a:pt x="1217606" y="1612317"/>
                </a:cubicBezTo>
                <a:cubicBezTo>
                  <a:pt x="1217606" y="1612317"/>
                  <a:pt x="1217606" y="1612317"/>
                  <a:pt x="1216944" y="1613985"/>
                </a:cubicBezTo>
                <a:close/>
                <a:moveTo>
                  <a:pt x="1185817" y="1636182"/>
                </a:moveTo>
                <a:cubicBezTo>
                  <a:pt x="1180922" y="1638244"/>
                  <a:pt x="1176713" y="1638577"/>
                  <a:pt x="1174951" y="1637878"/>
                </a:cubicBezTo>
                <a:cubicBezTo>
                  <a:pt x="1169668" y="1635781"/>
                  <a:pt x="1175161" y="1621939"/>
                  <a:pt x="1184654" y="1623703"/>
                </a:cubicBezTo>
                <a:cubicBezTo>
                  <a:pt x="1188176" y="1625101"/>
                  <a:pt x="1185430" y="1632022"/>
                  <a:pt x="1185817" y="1636182"/>
                </a:cubicBezTo>
                <a:close/>
                <a:moveTo>
                  <a:pt x="1583027" y="1449607"/>
                </a:moveTo>
                <a:cubicBezTo>
                  <a:pt x="1581014" y="1444946"/>
                  <a:pt x="1584006" y="1442271"/>
                  <a:pt x="1585675" y="1442934"/>
                </a:cubicBezTo>
                <a:cubicBezTo>
                  <a:pt x="1587343" y="1443596"/>
                  <a:pt x="1586681" y="1445264"/>
                  <a:pt x="1588350" y="1445926"/>
                </a:cubicBezTo>
                <a:cubicBezTo>
                  <a:pt x="1588350" y="1445926"/>
                  <a:pt x="1588350" y="1445926"/>
                  <a:pt x="1583027" y="1449607"/>
                </a:cubicBezTo>
                <a:close/>
                <a:moveTo>
                  <a:pt x="1208167" y="1628313"/>
                </a:moveTo>
                <a:cubicBezTo>
                  <a:pt x="1207207" y="1629434"/>
                  <a:pt x="1205357" y="1630202"/>
                  <a:pt x="1204467" y="1629849"/>
                </a:cubicBezTo>
                <a:cubicBezTo>
                  <a:pt x="1202688" y="1629143"/>
                  <a:pt x="1201594" y="1626706"/>
                  <a:pt x="1202281" y="1624976"/>
                </a:cubicBezTo>
                <a:cubicBezTo>
                  <a:pt x="1202281" y="1624976"/>
                  <a:pt x="1202281" y="1624976"/>
                  <a:pt x="1206527" y="1624658"/>
                </a:cubicBezTo>
                <a:cubicBezTo>
                  <a:pt x="1209197" y="1625717"/>
                  <a:pt x="1209127" y="1627192"/>
                  <a:pt x="1208167" y="1628313"/>
                </a:cubicBezTo>
                <a:close/>
                <a:moveTo>
                  <a:pt x="1615298" y="1435424"/>
                </a:moveTo>
                <a:cubicBezTo>
                  <a:pt x="1614954" y="1431424"/>
                  <a:pt x="1610955" y="1431769"/>
                  <a:pt x="1612279" y="1428432"/>
                </a:cubicBezTo>
                <a:cubicBezTo>
                  <a:pt x="1614610" y="1427425"/>
                  <a:pt x="1616278" y="1428088"/>
                  <a:pt x="1617946" y="1428750"/>
                </a:cubicBezTo>
                <a:cubicBezTo>
                  <a:pt x="1618953" y="1431080"/>
                  <a:pt x="1617629" y="1434417"/>
                  <a:pt x="1615298" y="1435424"/>
                </a:cubicBezTo>
                <a:close/>
                <a:moveTo>
                  <a:pt x="653887" y="1894706"/>
                </a:moveTo>
                <a:cubicBezTo>
                  <a:pt x="649775" y="1896340"/>
                  <a:pt x="649719" y="1893576"/>
                  <a:pt x="646960" y="1893744"/>
                </a:cubicBezTo>
                <a:cubicBezTo>
                  <a:pt x="646849" y="1888215"/>
                  <a:pt x="649609" y="1888047"/>
                  <a:pt x="652369" y="1887880"/>
                </a:cubicBezTo>
                <a:cubicBezTo>
                  <a:pt x="652369" y="1887880"/>
                  <a:pt x="652369" y="1887880"/>
                  <a:pt x="653887" y="1894706"/>
                </a:cubicBezTo>
                <a:close/>
                <a:moveTo>
                  <a:pt x="531166" y="1953895"/>
                </a:moveTo>
                <a:cubicBezTo>
                  <a:pt x="529570" y="1955322"/>
                  <a:pt x="527260" y="1955950"/>
                  <a:pt x="526371" y="1955597"/>
                </a:cubicBezTo>
                <a:cubicBezTo>
                  <a:pt x="526003" y="1951331"/>
                  <a:pt x="528122" y="1945992"/>
                  <a:pt x="531682" y="1947404"/>
                </a:cubicBezTo>
                <a:cubicBezTo>
                  <a:pt x="533645" y="1950243"/>
                  <a:pt x="532762" y="1952468"/>
                  <a:pt x="531166" y="1953895"/>
                </a:cubicBezTo>
                <a:close/>
                <a:moveTo>
                  <a:pt x="1750292" y="1377407"/>
                </a:moveTo>
                <a:cubicBezTo>
                  <a:pt x="1749248" y="1374847"/>
                  <a:pt x="1746732" y="1375995"/>
                  <a:pt x="1746424" y="1371581"/>
                </a:cubicBezTo>
                <a:cubicBezTo>
                  <a:pt x="1749675" y="1368579"/>
                  <a:pt x="1749675" y="1368579"/>
                  <a:pt x="1749675" y="1368579"/>
                </a:cubicBezTo>
                <a:cubicBezTo>
                  <a:pt x="1749983" y="1372993"/>
                  <a:pt x="1754587" y="1376966"/>
                  <a:pt x="1750292" y="1377407"/>
                </a:cubicBezTo>
                <a:close/>
                <a:moveTo>
                  <a:pt x="1669606" y="1416632"/>
                </a:moveTo>
                <a:lnTo>
                  <a:pt x="1661553" y="1409686"/>
                </a:lnTo>
                <a:lnTo>
                  <a:pt x="1658469" y="1411056"/>
                </a:lnTo>
                <a:cubicBezTo>
                  <a:pt x="1656133" y="1411380"/>
                  <a:pt x="1654095" y="1411573"/>
                  <a:pt x="1654599" y="1412774"/>
                </a:cubicBezTo>
                <a:cubicBezTo>
                  <a:pt x="1652904" y="1412102"/>
                  <a:pt x="1653269" y="1406238"/>
                  <a:pt x="1652261" y="1403835"/>
                </a:cubicBezTo>
                <a:cubicBezTo>
                  <a:pt x="1654643" y="1402777"/>
                  <a:pt x="1657024" y="1401720"/>
                  <a:pt x="1658719" y="1402392"/>
                </a:cubicBezTo>
                <a:lnTo>
                  <a:pt x="1662051" y="1406183"/>
                </a:lnTo>
                <a:lnTo>
                  <a:pt x="1662873" y="1404580"/>
                </a:lnTo>
                <a:cubicBezTo>
                  <a:pt x="1663409" y="1403229"/>
                  <a:pt x="1664377" y="1402050"/>
                  <a:pt x="1667688" y="1401279"/>
                </a:cubicBezTo>
                <a:cubicBezTo>
                  <a:pt x="1674609" y="1404025"/>
                  <a:pt x="1675211" y="1412602"/>
                  <a:pt x="1669606" y="1416632"/>
                </a:cubicBezTo>
                <a:close/>
                <a:moveTo>
                  <a:pt x="1078951" y="1699995"/>
                </a:moveTo>
                <a:cubicBezTo>
                  <a:pt x="1078289" y="1701663"/>
                  <a:pt x="1076594" y="1700990"/>
                  <a:pt x="1076594" y="1700990"/>
                </a:cubicBezTo>
                <a:cubicBezTo>
                  <a:pt x="1073205" y="1699645"/>
                  <a:pt x="1070477" y="1696632"/>
                  <a:pt x="1068782" y="1695959"/>
                </a:cubicBezTo>
                <a:cubicBezTo>
                  <a:pt x="1068411" y="1691949"/>
                  <a:pt x="1075191" y="1694640"/>
                  <a:pt x="1077548" y="1693644"/>
                </a:cubicBezTo>
                <a:cubicBezTo>
                  <a:pt x="1080276" y="1696658"/>
                  <a:pt x="1075562" y="1698649"/>
                  <a:pt x="1077257" y="1699322"/>
                </a:cubicBezTo>
                <a:cubicBezTo>
                  <a:pt x="1077257" y="1699322"/>
                  <a:pt x="1077257" y="1699322"/>
                  <a:pt x="1078951" y="1699995"/>
                </a:cubicBezTo>
                <a:close/>
                <a:moveTo>
                  <a:pt x="1730034" y="1391686"/>
                </a:moveTo>
                <a:cubicBezTo>
                  <a:pt x="1728254" y="1390980"/>
                  <a:pt x="1727180" y="1388493"/>
                  <a:pt x="1726107" y="1386008"/>
                </a:cubicBezTo>
                <a:cubicBezTo>
                  <a:pt x="1731785" y="1382081"/>
                  <a:pt x="1731785" y="1382081"/>
                  <a:pt x="1731785" y="1382081"/>
                </a:cubicBezTo>
                <a:cubicBezTo>
                  <a:pt x="1733932" y="1387053"/>
                  <a:pt x="1735006" y="1389539"/>
                  <a:pt x="1730034" y="1391686"/>
                </a:cubicBezTo>
                <a:close/>
                <a:moveTo>
                  <a:pt x="1643943" y="1434411"/>
                </a:moveTo>
                <a:cubicBezTo>
                  <a:pt x="1642536" y="1433113"/>
                  <a:pt x="1642426" y="1430407"/>
                  <a:pt x="1642317" y="1427702"/>
                </a:cubicBezTo>
                <a:cubicBezTo>
                  <a:pt x="1649027" y="1426076"/>
                  <a:pt x="1649027" y="1426076"/>
                  <a:pt x="1649027" y="1426076"/>
                </a:cubicBezTo>
                <a:cubicBezTo>
                  <a:pt x="1649245" y="1431487"/>
                  <a:pt x="1649354" y="1434193"/>
                  <a:pt x="1643943" y="1434411"/>
                </a:cubicBezTo>
                <a:close/>
                <a:moveTo>
                  <a:pt x="1687334" y="1419098"/>
                </a:moveTo>
                <a:cubicBezTo>
                  <a:pt x="1685054" y="1421059"/>
                  <a:pt x="1681744" y="1421830"/>
                  <a:pt x="1678283" y="1420457"/>
                </a:cubicBezTo>
                <a:cubicBezTo>
                  <a:pt x="1674522" y="1414795"/>
                  <a:pt x="1678697" y="1414367"/>
                  <a:pt x="1678396" y="1410079"/>
                </a:cubicBezTo>
                <a:cubicBezTo>
                  <a:pt x="1682571" y="1409651"/>
                  <a:pt x="1686747" y="1409224"/>
                  <a:pt x="1690207" y="1410597"/>
                </a:cubicBezTo>
                <a:cubicBezTo>
                  <a:pt x="1690865" y="1413985"/>
                  <a:pt x="1689615" y="1417136"/>
                  <a:pt x="1687334" y="1419098"/>
                </a:cubicBezTo>
                <a:close/>
                <a:moveTo>
                  <a:pt x="1667977" y="1428360"/>
                </a:moveTo>
                <a:cubicBezTo>
                  <a:pt x="1667922" y="1425595"/>
                  <a:pt x="1665162" y="1425763"/>
                  <a:pt x="1666459" y="1421533"/>
                </a:cubicBezTo>
                <a:cubicBezTo>
                  <a:pt x="1670571" y="1419899"/>
                  <a:pt x="1670571" y="1419899"/>
                  <a:pt x="1670571" y="1419899"/>
                </a:cubicBezTo>
                <a:cubicBezTo>
                  <a:pt x="1669274" y="1424129"/>
                  <a:pt x="1672144" y="1429490"/>
                  <a:pt x="1667977" y="1428360"/>
                </a:cubicBezTo>
                <a:close/>
                <a:moveTo>
                  <a:pt x="1386348" y="1563070"/>
                </a:moveTo>
                <a:cubicBezTo>
                  <a:pt x="1381087" y="1563282"/>
                  <a:pt x="1377088" y="1562127"/>
                  <a:pt x="1375720" y="1560865"/>
                </a:cubicBezTo>
                <a:cubicBezTo>
                  <a:pt x="1374352" y="1559602"/>
                  <a:pt x="1371615" y="1557078"/>
                  <a:pt x="1372771" y="1553079"/>
                </a:cubicBezTo>
                <a:cubicBezTo>
                  <a:pt x="1375401" y="1552973"/>
                  <a:pt x="1376664" y="1551604"/>
                  <a:pt x="1375295" y="1550342"/>
                </a:cubicBezTo>
                <a:cubicBezTo>
                  <a:pt x="1380556" y="1550130"/>
                  <a:pt x="1381925" y="1551392"/>
                  <a:pt x="1384662" y="1553916"/>
                </a:cubicBezTo>
                <a:cubicBezTo>
                  <a:pt x="1386030" y="1555178"/>
                  <a:pt x="1387504" y="1559071"/>
                  <a:pt x="1386348" y="1563070"/>
                </a:cubicBezTo>
                <a:close/>
                <a:moveTo>
                  <a:pt x="1447623" y="1534499"/>
                </a:moveTo>
                <a:cubicBezTo>
                  <a:pt x="1447623" y="1534499"/>
                  <a:pt x="1447623" y="1534499"/>
                  <a:pt x="1442962" y="1536512"/>
                </a:cubicBezTo>
                <a:cubicBezTo>
                  <a:pt x="1440287" y="1533519"/>
                  <a:pt x="1440949" y="1531851"/>
                  <a:pt x="1443942" y="1529176"/>
                </a:cubicBezTo>
                <a:cubicBezTo>
                  <a:pt x="1445610" y="1529838"/>
                  <a:pt x="1446617" y="1532169"/>
                  <a:pt x="1447623" y="1534499"/>
                </a:cubicBezTo>
                <a:close/>
                <a:moveTo>
                  <a:pt x="1552656" y="1484680"/>
                </a:moveTo>
                <a:cubicBezTo>
                  <a:pt x="1550740" y="1485722"/>
                  <a:pt x="1548048" y="1486198"/>
                  <a:pt x="1545964" y="1486402"/>
                </a:cubicBezTo>
                <a:cubicBezTo>
                  <a:pt x="1546670" y="1484622"/>
                  <a:pt x="1547377" y="1482842"/>
                  <a:pt x="1546352" y="1480376"/>
                </a:cubicBezTo>
                <a:cubicBezTo>
                  <a:pt x="1548789" y="1479283"/>
                  <a:pt x="1551544" y="1482436"/>
                  <a:pt x="1554687" y="1479563"/>
                </a:cubicBezTo>
                <a:cubicBezTo>
                  <a:pt x="1555711" y="1482029"/>
                  <a:pt x="1554572" y="1483637"/>
                  <a:pt x="1552656" y="1484680"/>
                </a:cubicBezTo>
                <a:close/>
                <a:moveTo>
                  <a:pt x="1603928" y="1466968"/>
                </a:moveTo>
                <a:cubicBezTo>
                  <a:pt x="1601207" y="1467172"/>
                  <a:pt x="1598487" y="1467376"/>
                  <a:pt x="1597118" y="1466114"/>
                </a:cubicBezTo>
                <a:cubicBezTo>
                  <a:pt x="1595717" y="1459395"/>
                  <a:pt x="1595717" y="1459395"/>
                  <a:pt x="1595717" y="1459395"/>
                </a:cubicBezTo>
                <a:cubicBezTo>
                  <a:pt x="1599790" y="1457725"/>
                  <a:pt x="1601159" y="1458987"/>
                  <a:pt x="1602527" y="1460249"/>
                </a:cubicBezTo>
                <a:cubicBezTo>
                  <a:pt x="1603896" y="1461512"/>
                  <a:pt x="1605264" y="1462774"/>
                  <a:pt x="1603928" y="1466968"/>
                </a:cubicBezTo>
                <a:close/>
                <a:moveTo>
                  <a:pt x="1026053" y="1742450"/>
                </a:moveTo>
                <a:cubicBezTo>
                  <a:pt x="1026053" y="1742450"/>
                  <a:pt x="1026053" y="1742450"/>
                  <a:pt x="1021905" y="1742807"/>
                </a:cubicBezTo>
                <a:cubicBezTo>
                  <a:pt x="1020861" y="1740390"/>
                  <a:pt x="1016357" y="1736599"/>
                  <a:pt x="1022235" y="1736929"/>
                </a:cubicBezTo>
                <a:cubicBezTo>
                  <a:pt x="1023965" y="1737616"/>
                  <a:pt x="1025696" y="1738302"/>
                  <a:pt x="1026053" y="1742450"/>
                </a:cubicBezTo>
                <a:close/>
                <a:moveTo>
                  <a:pt x="1414255" y="1558023"/>
                </a:moveTo>
                <a:cubicBezTo>
                  <a:pt x="1411767" y="1559039"/>
                  <a:pt x="1409279" y="1560054"/>
                  <a:pt x="1407478" y="1559340"/>
                </a:cubicBezTo>
                <a:cubicBezTo>
                  <a:pt x="1405677" y="1558625"/>
                  <a:pt x="1402762" y="1555465"/>
                  <a:pt x="1402335" y="1551290"/>
                </a:cubicBezTo>
                <a:cubicBezTo>
                  <a:pt x="1403708" y="1547829"/>
                  <a:pt x="1407996" y="1547528"/>
                  <a:pt x="1409797" y="1548243"/>
                </a:cubicBezTo>
                <a:cubicBezTo>
                  <a:pt x="1413399" y="1549672"/>
                  <a:pt x="1416315" y="1552832"/>
                  <a:pt x="1414255" y="1558023"/>
                </a:cubicBezTo>
                <a:close/>
                <a:moveTo>
                  <a:pt x="1783466" y="1383056"/>
                </a:moveTo>
                <a:cubicBezTo>
                  <a:pt x="1781833" y="1384468"/>
                  <a:pt x="1779449" y="1385067"/>
                  <a:pt x="1777595" y="1384331"/>
                </a:cubicBezTo>
                <a:cubicBezTo>
                  <a:pt x="1775741" y="1383596"/>
                  <a:pt x="1774594" y="1381080"/>
                  <a:pt x="1775300" y="1379301"/>
                </a:cubicBezTo>
                <a:cubicBezTo>
                  <a:pt x="1777860" y="1378256"/>
                  <a:pt x="1781127" y="1375432"/>
                  <a:pt x="1784834" y="1376904"/>
                </a:cubicBezTo>
                <a:cubicBezTo>
                  <a:pt x="1785982" y="1379419"/>
                  <a:pt x="1785099" y="1381644"/>
                  <a:pt x="1783466" y="1383056"/>
                </a:cubicBezTo>
                <a:close/>
                <a:moveTo>
                  <a:pt x="1050889" y="1731776"/>
                </a:moveTo>
                <a:cubicBezTo>
                  <a:pt x="1049035" y="1731041"/>
                  <a:pt x="1048373" y="1732709"/>
                  <a:pt x="1046519" y="1731973"/>
                </a:cubicBezTo>
                <a:cubicBezTo>
                  <a:pt x="1044665" y="1731238"/>
                  <a:pt x="1045327" y="1729569"/>
                  <a:pt x="1044136" y="1727165"/>
                </a:cubicBezTo>
                <a:cubicBezTo>
                  <a:pt x="1047314" y="1724564"/>
                  <a:pt x="1048506" y="1726968"/>
                  <a:pt x="1051022" y="1726035"/>
                </a:cubicBezTo>
                <a:cubicBezTo>
                  <a:pt x="1052213" y="1728439"/>
                  <a:pt x="1049697" y="1729372"/>
                  <a:pt x="1050889" y="1731776"/>
                </a:cubicBezTo>
                <a:close/>
                <a:moveTo>
                  <a:pt x="1632895" y="1460522"/>
                </a:moveTo>
                <a:cubicBezTo>
                  <a:pt x="1628822" y="1462192"/>
                  <a:pt x="1627454" y="1460930"/>
                  <a:pt x="1626085" y="1459667"/>
                </a:cubicBezTo>
                <a:cubicBezTo>
                  <a:pt x="1624717" y="1458405"/>
                  <a:pt x="1623348" y="1457143"/>
                  <a:pt x="1624685" y="1452949"/>
                </a:cubicBezTo>
                <a:cubicBezTo>
                  <a:pt x="1624685" y="1452949"/>
                  <a:pt x="1624685" y="1452949"/>
                  <a:pt x="1631494" y="1453803"/>
                </a:cubicBezTo>
                <a:cubicBezTo>
                  <a:pt x="1632863" y="1455065"/>
                  <a:pt x="1632879" y="1457794"/>
                  <a:pt x="1632895" y="1460522"/>
                </a:cubicBezTo>
                <a:close/>
                <a:moveTo>
                  <a:pt x="1288190" y="1625466"/>
                </a:moveTo>
                <a:cubicBezTo>
                  <a:pt x="1286535" y="1626258"/>
                  <a:pt x="1284350" y="1626356"/>
                  <a:pt x="1283423" y="1625988"/>
                </a:cubicBezTo>
                <a:cubicBezTo>
                  <a:pt x="1281569" y="1625253"/>
                  <a:pt x="1279715" y="1624517"/>
                  <a:pt x="1280377" y="1622849"/>
                </a:cubicBezTo>
                <a:cubicBezTo>
                  <a:pt x="1281039" y="1621180"/>
                  <a:pt x="1283555" y="1620248"/>
                  <a:pt x="1283555" y="1620248"/>
                </a:cubicBezTo>
                <a:cubicBezTo>
                  <a:pt x="1285409" y="1620983"/>
                  <a:pt x="1285409" y="1620983"/>
                  <a:pt x="1285409" y="1620983"/>
                </a:cubicBezTo>
                <a:cubicBezTo>
                  <a:pt x="1285409" y="1620983"/>
                  <a:pt x="1287263" y="1621719"/>
                  <a:pt x="1289779" y="1620786"/>
                </a:cubicBezTo>
                <a:cubicBezTo>
                  <a:pt x="1290971" y="1623190"/>
                  <a:pt x="1289845" y="1624675"/>
                  <a:pt x="1288190" y="1625466"/>
                </a:cubicBezTo>
                <a:close/>
                <a:moveTo>
                  <a:pt x="1563541" y="1496760"/>
                </a:moveTo>
                <a:cubicBezTo>
                  <a:pt x="1562676" y="1498051"/>
                  <a:pt x="1561431" y="1498694"/>
                  <a:pt x="1559429" y="1498041"/>
                </a:cubicBezTo>
                <a:cubicBezTo>
                  <a:pt x="1556397" y="1492856"/>
                  <a:pt x="1560184" y="1491574"/>
                  <a:pt x="1565379" y="1491590"/>
                </a:cubicBezTo>
                <a:cubicBezTo>
                  <a:pt x="1564893" y="1493530"/>
                  <a:pt x="1564407" y="1495469"/>
                  <a:pt x="1563541" y="1496760"/>
                </a:cubicBezTo>
                <a:close/>
                <a:moveTo>
                  <a:pt x="1757552" y="1404918"/>
                </a:moveTo>
                <a:cubicBezTo>
                  <a:pt x="1752570" y="1407018"/>
                  <a:pt x="1751477" y="1404546"/>
                  <a:pt x="1747193" y="1404885"/>
                </a:cubicBezTo>
                <a:cubicBezTo>
                  <a:pt x="1741727" y="1392523"/>
                  <a:pt x="1750993" y="1390084"/>
                  <a:pt x="1756369" y="1392217"/>
                </a:cubicBezTo>
                <a:cubicBezTo>
                  <a:pt x="1761746" y="1394351"/>
                  <a:pt x="1763932" y="1399296"/>
                  <a:pt x="1757552" y="1404918"/>
                </a:cubicBezTo>
                <a:close/>
                <a:moveTo>
                  <a:pt x="1729099" y="1420022"/>
                </a:moveTo>
                <a:cubicBezTo>
                  <a:pt x="1725897" y="1423043"/>
                  <a:pt x="1724167" y="1422356"/>
                  <a:pt x="1722436" y="1421670"/>
                </a:cubicBezTo>
                <a:cubicBezTo>
                  <a:pt x="1720706" y="1420983"/>
                  <a:pt x="1718976" y="1420296"/>
                  <a:pt x="1718717" y="1415902"/>
                </a:cubicBezTo>
                <a:cubicBezTo>
                  <a:pt x="1718717" y="1415902"/>
                  <a:pt x="1718717" y="1415902"/>
                  <a:pt x="1725379" y="1414254"/>
                </a:cubicBezTo>
                <a:cubicBezTo>
                  <a:pt x="1727110" y="1414941"/>
                  <a:pt x="1728104" y="1417481"/>
                  <a:pt x="1729099" y="1420022"/>
                </a:cubicBezTo>
                <a:close/>
                <a:moveTo>
                  <a:pt x="1526877" y="1516376"/>
                </a:moveTo>
                <a:lnTo>
                  <a:pt x="1523930" y="1510988"/>
                </a:lnTo>
                <a:lnTo>
                  <a:pt x="1522279" y="1512979"/>
                </a:lnTo>
                <a:cubicBezTo>
                  <a:pt x="1518280" y="1511822"/>
                  <a:pt x="1515649" y="1511929"/>
                  <a:pt x="1514281" y="1510667"/>
                </a:cubicBezTo>
                <a:cubicBezTo>
                  <a:pt x="1512913" y="1509405"/>
                  <a:pt x="1514175" y="1508036"/>
                  <a:pt x="1512807" y="1506774"/>
                </a:cubicBezTo>
                <a:cubicBezTo>
                  <a:pt x="1511332" y="1502881"/>
                  <a:pt x="1515331" y="1504037"/>
                  <a:pt x="1515225" y="1501406"/>
                </a:cubicBezTo>
                <a:lnTo>
                  <a:pt x="1519015" y="1502007"/>
                </a:lnTo>
                <a:lnTo>
                  <a:pt x="1518484" y="1501036"/>
                </a:lnTo>
                <a:cubicBezTo>
                  <a:pt x="1517131" y="1499788"/>
                  <a:pt x="1517131" y="1499788"/>
                  <a:pt x="1517131" y="1499788"/>
                </a:cubicBezTo>
                <a:cubicBezTo>
                  <a:pt x="1519746" y="1499667"/>
                  <a:pt x="1519993" y="1497363"/>
                  <a:pt x="1520071" y="1494902"/>
                </a:cubicBezTo>
                <a:lnTo>
                  <a:pt x="1521840" y="1489554"/>
                </a:lnTo>
                <a:lnTo>
                  <a:pt x="1519561" y="1490162"/>
                </a:lnTo>
                <a:cubicBezTo>
                  <a:pt x="1519561" y="1490162"/>
                  <a:pt x="1516755" y="1490162"/>
                  <a:pt x="1516755" y="1490162"/>
                </a:cubicBezTo>
                <a:cubicBezTo>
                  <a:pt x="1513949" y="1490162"/>
                  <a:pt x="1511142" y="1490162"/>
                  <a:pt x="1505529" y="1490162"/>
                </a:cubicBezTo>
                <a:cubicBezTo>
                  <a:pt x="1502723" y="1490162"/>
                  <a:pt x="1499917" y="1490162"/>
                  <a:pt x="1497110" y="1490162"/>
                </a:cubicBezTo>
                <a:cubicBezTo>
                  <a:pt x="1497110" y="1490162"/>
                  <a:pt x="1494304" y="1490162"/>
                  <a:pt x="1494304" y="1490162"/>
                </a:cubicBezTo>
                <a:cubicBezTo>
                  <a:pt x="1480272" y="1492967"/>
                  <a:pt x="1483078" y="1512608"/>
                  <a:pt x="1469046" y="1518219"/>
                </a:cubicBezTo>
                <a:cubicBezTo>
                  <a:pt x="1466240" y="1521025"/>
                  <a:pt x="1463434" y="1521025"/>
                  <a:pt x="1460627" y="1521025"/>
                </a:cubicBezTo>
                <a:cubicBezTo>
                  <a:pt x="1457821" y="1521025"/>
                  <a:pt x="1455015" y="1521025"/>
                  <a:pt x="1452208" y="1521025"/>
                </a:cubicBezTo>
                <a:cubicBezTo>
                  <a:pt x="1449402" y="1518219"/>
                  <a:pt x="1446596" y="1518219"/>
                  <a:pt x="1443789" y="1518219"/>
                </a:cubicBezTo>
                <a:cubicBezTo>
                  <a:pt x="1440983" y="1518219"/>
                  <a:pt x="1438176" y="1518219"/>
                  <a:pt x="1435370" y="1518219"/>
                </a:cubicBezTo>
                <a:cubicBezTo>
                  <a:pt x="1421338" y="1521025"/>
                  <a:pt x="1415725" y="1537859"/>
                  <a:pt x="1401694" y="1540665"/>
                </a:cubicBezTo>
                <a:cubicBezTo>
                  <a:pt x="1384855" y="1540665"/>
                  <a:pt x="1376436" y="1523831"/>
                  <a:pt x="1356791" y="1523831"/>
                </a:cubicBezTo>
                <a:cubicBezTo>
                  <a:pt x="1356791" y="1523831"/>
                  <a:pt x="1353985" y="1523830"/>
                  <a:pt x="1353985" y="1523830"/>
                </a:cubicBezTo>
                <a:cubicBezTo>
                  <a:pt x="1337147" y="1523831"/>
                  <a:pt x="1331534" y="1540665"/>
                  <a:pt x="1309083" y="1540665"/>
                </a:cubicBezTo>
                <a:cubicBezTo>
                  <a:pt x="1309083" y="1540665"/>
                  <a:pt x="1306277" y="1540665"/>
                  <a:pt x="1306277" y="1540665"/>
                </a:cubicBezTo>
                <a:cubicBezTo>
                  <a:pt x="1292245" y="1537859"/>
                  <a:pt x="1283826" y="1523831"/>
                  <a:pt x="1272600" y="1521025"/>
                </a:cubicBezTo>
                <a:cubicBezTo>
                  <a:pt x="1266987" y="1518219"/>
                  <a:pt x="1259971" y="1517518"/>
                  <a:pt x="1252254" y="1516816"/>
                </a:cubicBezTo>
                <a:lnTo>
                  <a:pt x="1241419" y="1514959"/>
                </a:lnTo>
                <a:lnTo>
                  <a:pt x="1243564" y="1519400"/>
                </a:lnTo>
                <a:cubicBezTo>
                  <a:pt x="1244149" y="1521635"/>
                  <a:pt x="1243714" y="1523966"/>
                  <a:pt x="1240142" y="1525553"/>
                </a:cubicBezTo>
                <a:cubicBezTo>
                  <a:pt x="1237438" y="1522477"/>
                  <a:pt x="1237701" y="1520579"/>
                  <a:pt x="1238600" y="1518932"/>
                </a:cubicBezTo>
                <a:lnTo>
                  <a:pt x="1240442" y="1514792"/>
                </a:lnTo>
                <a:lnTo>
                  <a:pt x="1227698" y="1512608"/>
                </a:lnTo>
                <a:lnTo>
                  <a:pt x="1213853" y="1502688"/>
                </a:lnTo>
                <a:lnTo>
                  <a:pt x="1215107" y="1504513"/>
                </a:lnTo>
                <a:cubicBezTo>
                  <a:pt x="1215055" y="1505834"/>
                  <a:pt x="1213688" y="1506901"/>
                  <a:pt x="1210505" y="1507783"/>
                </a:cubicBezTo>
                <a:lnTo>
                  <a:pt x="1211596" y="1501071"/>
                </a:lnTo>
                <a:lnTo>
                  <a:pt x="1206650" y="1497527"/>
                </a:lnTo>
                <a:lnTo>
                  <a:pt x="1203739" y="1495732"/>
                </a:lnTo>
                <a:lnTo>
                  <a:pt x="1205711" y="1499529"/>
                </a:lnTo>
                <a:lnTo>
                  <a:pt x="1203178" y="1499747"/>
                </a:lnTo>
                <a:lnTo>
                  <a:pt x="1207198" y="1500937"/>
                </a:lnTo>
                <a:cubicBezTo>
                  <a:pt x="1210002" y="1505965"/>
                  <a:pt x="1202330" y="1506214"/>
                  <a:pt x="1199649" y="1503742"/>
                </a:cubicBezTo>
                <a:lnTo>
                  <a:pt x="1202109" y="1499839"/>
                </a:lnTo>
                <a:lnTo>
                  <a:pt x="1201445" y="1499896"/>
                </a:lnTo>
                <a:cubicBezTo>
                  <a:pt x="1202152" y="1498116"/>
                  <a:pt x="1201346" y="1496252"/>
                  <a:pt x="1200986" y="1494564"/>
                </a:cubicBezTo>
                <a:lnTo>
                  <a:pt x="1201194" y="1494162"/>
                </a:lnTo>
                <a:lnTo>
                  <a:pt x="1185603" y="1484550"/>
                </a:lnTo>
                <a:cubicBezTo>
                  <a:pt x="1182796" y="1481744"/>
                  <a:pt x="1179990" y="1481745"/>
                  <a:pt x="1177183" y="1481744"/>
                </a:cubicBezTo>
                <a:cubicBezTo>
                  <a:pt x="1174377" y="1481744"/>
                  <a:pt x="1171571" y="1481745"/>
                  <a:pt x="1168764" y="1481744"/>
                </a:cubicBezTo>
                <a:cubicBezTo>
                  <a:pt x="1165958" y="1484550"/>
                  <a:pt x="1163152" y="1484550"/>
                  <a:pt x="1160345" y="1484550"/>
                </a:cubicBezTo>
                <a:cubicBezTo>
                  <a:pt x="1157539" y="1484550"/>
                  <a:pt x="1151926" y="1481744"/>
                  <a:pt x="1146313" y="1478939"/>
                </a:cubicBezTo>
                <a:cubicBezTo>
                  <a:pt x="1143507" y="1474730"/>
                  <a:pt x="1142104" y="1469820"/>
                  <a:pt x="1141051" y="1464209"/>
                </a:cubicBezTo>
                <a:lnTo>
                  <a:pt x="1140999" y="1463893"/>
                </a:lnTo>
                <a:lnTo>
                  <a:pt x="1140530" y="1463707"/>
                </a:lnTo>
                <a:cubicBezTo>
                  <a:pt x="1140530" y="1463707"/>
                  <a:pt x="1138676" y="1462971"/>
                  <a:pt x="1138676" y="1462971"/>
                </a:cubicBezTo>
                <a:cubicBezTo>
                  <a:pt x="1139363" y="1461241"/>
                  <a:pt x="1141903" y="1460246"/>
                  <a:pt x="1140049" y="1459511"/>
                </a:cubicBezTo>
                <a:lnTo>
                  <a:pt x="1140255" y="1459430"/>
                </a:lnTo>
                <a:lnTo>
                  <a:pt x="1138087" y="1446429"/>
                </a:lnTo>
                <a:lnTo>
                  <a:pt x="1137593" y="1446233"/>
                </a:lnTo>
                <a:lnTo>
                  <a:pt x="1138005" y="1445937"/>
                </a:lnTo>
                <a:lnTo>
                  <a:pt x="1137894" y="1445270"/>
                </a:lnTo>
                <a:lnTo>
                  <a:pt x="1122469" y="1441264"/>
                </a:lnTo>
                <a:lnTo>
                  <a:pt x="1112034" y="1455969"/>
                </a:lnTo>
                <a:cubicBezTo>
                  <a:pt x="1105243" y="1459683"/>
                  <a:pt x="1097098" y="1461064"/>
                  <a:pt x="1091848" y="1458981"/>
                </a:cubicBezTo>
                <a:lnTo>
                  <a:pt x="1087004" y="1454354"/>
                </a:lnTo>
                <a:lnTo>
                  <a:pt x="1086466" y="1456327"/>
                </a:lnTo>
                <a:cubicBezTo>
                  <a:pt x="1086466" y="1456327"/>
                  <a:pt x="1086466" y="1456327"/>
                  <a:pt x="1085249" y="1457646"/>
                </a:cubicBezTo>
                <a:cubicBezTo>
                  <a:pt x="1085249" y="1457646"/>
                  <a:pt x="1085249" y="1457646"/>
                  <a:pt x="1082663" y="1457704"/>
                </a:cubicBezTo>
                <a:cubicBezTo>
                  <a:pt x="1081295" y="1456441"/>
                  <a:pt x="1081295" y="1456441"/>
                  <a:pt x="1081295" y="1456441"/>
                </a:cubicBezTo>
                <a:cubicBezTo>
                  <a:pt x="1081295" y="1456441"/>
                  <a:pt x="1081295" y="1456441"/>
                  <a:pt x="1081143" y="1453860"/>
                </a:cubicBezTo>
                <a:cubicBezTo>
                  <a:pt x="1082360" y="1452540"/>
                  <a:pt x="1082360" y="1452540"/>
                  <a:pt x="1082360" y="1452540"/>
                </a:cubicBezTo>
                <a:lnTo>
                  <a:pt x="1084541" y="1451751"/>
                </a:lnTo>
                <a:lnTo>
                  <a:pt x="1086208" y="1442325"/>
                </a:lnTo>
                <a:cubicBezTo>
                  <a:pt x="1088253" y="1439484"/>
                  <a:pt x="1091551" y="1437076"/>
                  <a:pt x="1095428" y="1435282"/>
                </a:cubicBezTo>
                <a:lnTo>
                  <a:pt x="1101664" y="1434795"/>
                </a:lnTo>
                <a:lnTo>
                  <a:pt x="1098035" y="1433433"/>
                </a:lnTo>
                <a:cubicBezTo>
                  <a:pt x="1094396" y="1431066"/>
                  <a:pt x="1091589" y="1427734"/>
                  <a:pt x="1090186" y="1422824"/>
                </a:cubicBezTo>
                <a:cubicBezTo>
                  <a:pt x="1087379" y="1425630"/>
                  <a:pt x="1078960" y="1425630"/>
                  <a:pt x="1073347" y="1425630"/>
                </a:cubicBezTo>
                <a:lnTo>
                  <a:pt x="1071550" y="1425181"/>
                </a:lnTo>
                <a:lnTo>
                  <a:pt x="1068203" y="1426421"/>
                </a:lnTo>
                <a:lnTo>
                  <a:pt x="1067027" y="1424050"/>
                </a:lnTo>
                <a:lnTo>
                  <a:pt x="1063209" y="1423096"/>
                </a:lnTo>
                <a:lnTo>
                  <a:pt x="1058691" y="1427993"/>
                </a:lnTo>
                <a:cubicBezTo>
                  <a:pt x="1058691" y="1427993"/>
                  <a:pt x="1057323" y="1426731"/>
                  <a:pt x="1057323" y="1426731"/>
                </a:cubicBezTo>
                <a:cubicBezTo>
                  <a:pt x="1055954" y="1425469"/>
                  <a:pt x="1055954" y="1425469"/>
                  <a:pt x="1055954" y="1425469"/>
                </a:cubicBezTo>
                <a:cubicBezTo>
                  <a:pt x="1055954" y="1425469"/>
                  <a:pt x="1054586" y="1424207"/>
                  <a:pt x="1054435" y="1421625"/>
                </a:cubicBezTo>
                <a:cubicBezTo>
                  <a:pt x="1056260" y="1419646"/>
                  <a:pt x="1058199" y="1419603"/>
                  <a:pt x="1059853" y="1420213"/>
                </a:cubicBezTo>
                <a:lnTo>
                  <a:pt x="1061839" y="1421554"/>
                </a:lnTo>
                <a:lnTo>
                  <a:pt x="1059886" y="1412785"/>
                </a:lnTo>
                <a:cubicBezTo>
                  <a:pt x="1061070" y="1403184"/>
                  <a:pt x="1070541" y="1394767"/>
                  <a:pt x="1070541" y="1386350"/>
                </a:cubicBezTo>
                <a:lnTo>
                  <a:pt x="1070239" y="1385763"/>
                </a:lnTo>
                <a:lnTo>
                  <a:pt x="1067250" y="1387418"/>
                </a:lnTo>
                <a:lnTo>
                  <a:pt x="1068440" y="1382271"/>
                </a:lnTo>
                <a:lnTo>
                  <a:pt x="1064578" y="1374776"/>
                </a:lnTo>
                <a:cubicBezTo>
                  <a:pt x="1061420" y="1370918"/>
                  <a:pt x="1057913" y="1366709"/>
                  <a:pt x="1056509" y="1361098"/>
                </a:cubicBezTo>
                <a:cubicBezTo>
                  <a:pt x="1042477" y="1366709"/>
                  <a:pt x="1036865" y="1377932"/>
                  <a:pt x="1022833" y="1389155"/>
                </a:cubicBezTo>
                <a:cubicBezTo>
                  <a:pt x="1014414" y="1394767"/>
                  <a:pt x="1000382" y="1403184"/>
                  <a:pt x="989156" y="1403184"/>
                </a:cubicBezTo>
                <a:lnTo>
                  <a:pt x="979716" y="1399180"/>
                </a:lnTo>
                <a:lnTo>
                  <a:pt x="978990" y="1399602"/>
                </a:lnTo>
                <a:lnTo>
                  <a:pt x="979314" y="1399009"/>
                </a:lnTo>
                <a:lnTo>
                  <a:pt x="977580" y="1398274"/>
                </a:lnTo>
                <a:cubicBezTo>
                  <a:pt x="974423" y="1394767"/>
                  <a:pt x="972318" y="1389155"/>
                  <a:pt x="972318" y="1380738"/>
                </a:cubicBezTo>
                <a:cubicBezTo>
                  <a:pt x="973721" y="1365306"/>
                  <a:pt x="984947" y="1355486"/>
                  <a:pt x="998277" y="1347420"/>
                </a:cubicBezTo>
                <a:lnTo>
                  <a:pt x="999708" y="1346575"/>
                </a:lnTo>
                <a:lnTo>
                  <a:pt x="994812" y="1338823"/>
                </a:lnTo>
                <a:cubicBezTo>
                  <a:pt x="1000534" y="1334978"/>
                  <a:pt x="1006955" y="1329372"/>
                  <a:pt x="1005427" y="1322650"/>
                </a:cubicBezTo>
                <a:cubicBezTo>
                  <a:pt x="1005427" y="1322650"/>
                  <a:pt x="1005427" y="1322650"/>
                  <a:pt x="1011149" y="1318805"/>
                </a:cubicBezTo>
                <a:cubicBezTo>
                  <a:pt x="1014774" y="1320243"/>
                  <a:pt x="1015189" y="1324485"/>
                  <a:pt x="1018116" y="1327685"/>
                </a:cubicBezTo>
                <a:cubicBezTo>
                  <a:pt x="1014206" y="1332249"/>
                  <a:pt x="1010996" y="1335052"/>
                  <a:pt x="1005558" y="1332894"/>
                </a:cubicBezTo>
                <a:cubicBezTo>
                  <a:pt x="1005416" y="1335896"/>
                  <a:pt x="1005902" y="1338637"/>
                  <a:pt x="1005481" y="1341018"/>
                </a:cubicBezTo>
                <a:lnTo>
                  <a:pt x="1001111" y="1345745"/>
                </a:lnTo>
                <a:lnTo>
                  <a:pt x="1036865" y="1324623"/>
                </a:lnTo>
                <a:lnTo>
                  <a:pt x="1034985" y="1322394"/>
                </a:lnTo>
                <a:lnTo>
                  <a:pt x="1031790" y="1324132"/>
                </a:lnTo>
                <a:cubicBezTo>
                  <a:pt x="1030317" y="1324385"/>
                  <a:pt x="1028348" y="1324502"/>
                  <a:pt x="1025080" y="1325355"/>
                </a:cubicBezTo>
                <a:cubicBezTo>
                  <a:pt x="1024969" y="1320096"/>
                  <a:pt x="1026868" y="1316692"/>
                  <a:pt x="1029131" y="1314912"/>
                </a:cubicBezTo>
                <a:lnTo>
                  <a:pt x="1029195" y="1314905"/>
                </a:lnTo>
                <a:lnTo>
                  <a:pt x="1029304" y="1314631"/>
                </a:lnTo>
                <a:lnTo>
                  <a:pt x="1029147" y="1305684"/>
                </a:lnTo>
                <a:cubicBezTo>
                  <a:pt x="1030550" y="1298670"/>
                  <a:pt x="1034058" y="1290954"/>
                  <a:pt x="1034058" y="1282537"/>
                </a:cubicBezTo>
                <a:lnTo>
                  <a:pt x="1026692" y="1268626"/>
                </a:lnTo>
                <a:lnTo>
                  <a:pt x="1024155" y="1268060"/>
                </a:lnTo>
                <a:cubicBezTo>
                  <a:pt x="1021387" y="1265507"/>
                  <a:pt x="1019911" y="1261553"/>
                  <a:pt x="1019820" y="1258875"/>
                </a:cubicBezTo>
                <a:lnTo>
                  <a:pt x="1020987" y="1256938"/>
                </a:lnTo>
                <a:lnTo>
                  <a:pt x="1017220" y="1248868"/>
                </a:lnTo>
                <a:cubicBezTo>
                  <a:pt x="1017220" y="1237645"/>
                  <a:pt x="1028446" y="1229228"/>
                  <a:pt x="1028446" y="1215199"/>
                </a:cubicBezTo>
                <a:cubicBezTo>
                  <a:pt x="1028446" y="1201171"/>
                  <a:pt x="1017220" y="1195559"/>
                  <a:pt x="1014414" y="1181531"/>
                </a:cubicBezTo>
                <a:lnTo>
                  <a:pt x="1018792" y="1175742"/>
                </a:lnTo>
                <a:lnTo>
                  <a:pt x="1019028" y="1171900"/>
                </a:lnTo>
                <a:cubicBezTo>
                  <a:pt x="1018770" y="1171288"/>
                  <a:pt x="1017905" y="1170945"/>
                  <a:pt x="1015659" y="1169035"/>
                </a:cubicBezTo>
                <a:lnTo>
                  <a:pt x="1023882" y="1159704"/>
                </a:lnTo>
                <a:lnTo>
                  <a:pt x="1023282" y="1144906"/>
                </a:lnTo>
                <a:lnTo>
                  <a:pt x="1020284" y="1147325"/>
                </a:lnTo>
                <a:cubicBezTo>
                  <a:pt x="1017608" y="1144179"/>
                  <a:pt x="1017230" y="1141424"/>
                  <a:pt x="1018124" y="1139173"/>
                </a:cubicBezTo>
                <a:lnTo>
                  <a:pt x="1022869" y="1134724"/>
                </a:lnTo>
                <a:lnTo>
                  <a:pt x="1022833" y="1133833"/>
                </a:lnTo>
                <a:cubicBezTo>
                  <a:pt x="1028446" y="1122610"/>
                  <a:pt x="1042477" y="1122610"/>
                  <a:pt x="1045284" y="1114193"/>
                </a:cubicBezTo>
                <a:lnTo>
                  <a:pt x="1046029" y="1107803"/>
                </a:lnTo>
                <a:lnTo>
                  <a:pt x="1044650" y="1103682"/>
                </a:lnTo>
                <a:cubicBezTo>
                  <a:pt x="1044429" y="1103022"/>
                  <a:pt x="1044429" y="1103022"/>
                  <a:pt x="1044429" y="1103022"/>
                </a:cubicBezTo>
                <a:lnTo>
                  <a:pt x="1046731" y="1101786"/>
                </a:lnTo>
                <a:lnTo>
                  <a:pt x="1047422" y="1095868"/>
                </a:lnTo>
                <a:lnTo>
                  <a:pt x="1042574" y="1086522"/>
                </a:lnTo>
                <a:lnTo>
                  <a:pt x="1047851" y="1086434"/>
                </a:lnTo>
                <a:lnTo>
                  <a:pt x="1048090" y="1072107"/>
                </a:lnTo>
                <a:lnTo>
                  <a:pt x="1050816" y="1069469"/>
                </a:lnTo>
                <a:lnTo>
                  <a:pt x="1049475" y="1067020"/>
                </a:lnTo>
                <a:cubicBezTo>
                  <a:pt x="1049684" y="1063281"/>
                  <a:pt x="1051963" y="1060107"/>
                  <a:pt x="1056715" y="1060974"/>
                </a:cubicBezTo>
                <a:lnTo>
                  <a:pt x="1056995" y="1063491"/>
                </a:lnTo>
                <a:lnTo>
                  <a:pt x="1058965" y="1061585"/>
                </a:lnTo>
                <a:cubicBezTo>
                  <a:pt x="1062824" y="1057376"/>
                  <a:pt x="1066332" y="1052466"/>
                  <a:pt x="1067735" y="1046855"/>
                </a:cubicBezTo>
                <a:cubicBezTo>
                  <a:pt x="1073347" y="1041244"/>
                  <a:pt x="1073347" y="1032826"/>
                  <a:pt x="1076154" y="1027215"/>
                </a:cubicBezTo>
                <a:cubicBezTo>
                  <a:pt x="1081767" y="1018798"/>
                  <a:pt x="1101411" y="1013186"/>
                  <a:pt x="1109830" y="1001963"/>
                </a:cubicBezTo>
                <a:lnTo>
                  <a:pt x="1114307" y="993012"/>
                </a:lnTo>
                <a:lnTo>
                  <a:pt x="1114214" y="992056"/>
                </a:lnTo>
                <a:lnTo>
                  <a:pt x="1114870" y="991887"/>
                </a:lnTo>
                <a:lnTo>
                  <a:pt x="1115443" y="990740"/>
                </a:lnTo>
                <a:lnTo>
                  <a:pt x="1120810" y="980009"/>
                </a:lnTo>
                <a:lnTo>
                  <a:pt x="1120216" y="980033"/>
                </a:lnTo>
                <a:cubicBezTo>
                  <a:pt x="1119532" y="979402"/>
                  <a:pt x="1120794" y="978033"/>
                  <a:pt x="1122714" y="976638"/>
                </a:cubicBezTo>
                <a:lnTo>
                  <a:pt x="1122868" y="976554"/>
                </a:lnTo>
                <a:lnTo>
                  <a:pt x="1121889" y="972874"/>
                </a:lnTo>
                <a:cubicBezTo>
                  <a:pt x="1125598" y="968853"/>
                  <a:pt x="1127005" y="970151"/>
                  <a:pt x="1133701" y="971366"/>
                </a:cubicBezTo>
                <a:lnTo>
                  <a:pt x="1132143" y="973975"/>
                </a:lnTo>
                <a:lnTo>
                  <a:pt x="1135476" y="972309"/>
                </a:lnTo>
                <a:lnTo>
                  <a:pt x="1134486" y="970636"/>
                </a:lnTo>
                <a:lnTo>
                  <a:pt x="1136738" y="968270"/>
                </a:lnTo>
                <a:lnTo>
                  <a:pt x="1131381" y="967537"/>
                </a:lnTo>
                <a:cubicBezTo>
                  <a:pt x="1130994" y="959484"/>
                  <a:pt x="1139052" y="959220"/>
                  <a:pt x="1135851" y="948570"/>
                </a:cubicBezTo>
                <a:cubicBezTo>
                  <a:pt x="1138537" y="948482"/>
                  <a:pt x="1139944" y="949781"/>
                  <a:pt x="1139944" y="949781"/>
                </a:cubicBezTo>
                <a:lnTo>
                  <a:pt x="1140390" y="950192"/>
                </a:lnTo>
                <a:lnTo>
                  <a:pt x="1139847" y="943322"/>
                </a:lnTo>
                <a:cubicBezTo>
                  <a:pt x="1140288" y="940949"/>
                  <a:pt x="1141594" y="938919"/>
                  <a:pt x="1144373" y="936964"/>
                </a:cubicBezTo>
                <a:cubicBezTo>
                  <a:pt x="1147834" y="938337"/>
                  <a:pt x="1147468" y="944308"/>
                  <a:pt x="1147800" y="948517"/>
                </a:cubicBezTo>
                <a:cubicBezTo>
                  <a:pt x="1144855" y="948367"/>
                  <a:pt x="1143990" y="948024"/>
                  <a:pt x="1143383" y="948293"/>
                </a:cubicBezTo>
                <a:lnTo>
                  <a:pt x="1141188" y="950928"/>
                </a:lnTo>
                <a:lnTo>
                  <a:pt x="1141352" y="951079"/>
                </a:lnTo>
                <a:cubicBezTo>
                  <a:pt x="1142759" y="952377"/>
                  <a:pt x="1142759" y="952377"/>
                  <a:pt x="1145445" y="952289"/>
                </a:cubicBezTo>
                <a:cubicBezTo>
                  <a:pt x="1144167" y="953676"/>
                  <a:pt x="1142888" y="955062"/>
                  <a:pt x="1140202" y="955149"/>
                </a:cubicBezTo>
                <a:cubicBezTo>
                  <a:pt x="1140202" y="955149"/>
                  <a:pt x="1140202" y="955149"/>
                  <a:pt x="1141609" y="956448"/>
                </a:cubicBezTo>
                <a:cubicBezTo>
                  <a:pt x="1144424" y="959044"/>
                  <a:pt x="1145961" y="963027"/>
                  <a:pt x="1143404" y="965799"/>
                </a:cubicBezTo>
                <a:cubicBezTo>
                  <a:pt x="1144811" y="967097"/>
                  <a:pt x="1145386" y="965062"/>
                  <a:pt x="1146472" y="963178"/>
                </a:cubicBezTo>
                <a:lnTo>
                  <a:pt x="1148015" y="962748"/>
                </a:lnTo>
                <a:lnTo>
                  <a:pt x="1153731" y="955714"/>
                </a:lnTo>
                <a:lnTo>
                  <a:pt x="1151640" y="951370"/>
                </a:lnTo>
                <a:cubicBezTo>
                  <a:pt x="1151624" y="948189"/>
                  <a:pt x="1153124" y="945141"/>
                  <a:pt x="1156357" y="943057"/>
                </a:cubicBezTo>
                <a:cubicBezTo>
                  <a:pt x="1156357" y="943057"/>
                  <a:pt x="1154939" y="941750"/>
                  <a:pt x="1157619" y="941689"/>
                </a:cubicBezTo>
                <a:lnTo>
                  <a:pt x="1164422" y="946200"/>
                </a:lnTo>
                <a:lnTo>
                  <a:pt x="1168764" y="943043"/>
                </a:lnTo>
                <a:cubicBezTo>
                  <a:pt x="1171571" y="940237"/>
                  <a:pt x="1174377" y="940237"/>
                  <a:pt x="1174377" y="940237"/>
                </a:cubicBezTo>
                <a:cubicBezTo>
                  <a:pt x="1177183" y="940237"/>
                  <a:pt x="1179990" y="940237"/>
                  <a:pt x="1182796" y="943043"/>
                </a:cubicBezTo>
                <a:cubicBezTo>
                  <a:pt x="1185602" y="943043"/>
                  <a:pt x="1188409" y="943043"/>
                  <a:pt x="1191215" y="943043"/>
                </a:cubicBezTo>
                <a:cubicBezTo>
                  <a:pt x="1194022" y="943043"/>
                  <a:pt x="1194022" y="943043"/>
                  <a:pt x="1196828" y="943043"/>
                </a:cubicBezTo>
                <a:lnTo>
                  <a:pt x="1197602" y="942383"/>
                </a:lnTo>
                <a:lnTo>
                  <a:pt x="1195522" y="940738"/>
                </a:lnTo>
                <a:cubicBezTo>
                  <a:pt x="1199296" y="939339"/>
                  <a:pt x="1201183" y="938639"/>
                  <a:pt x="1202126" y="938290"/>
                </a:cubicBezTo>
                <a:lnTo>
                  <a:pt x="1202604" y="938113"/>
                </a:lnTo>
                <a:lnTo>
                  <a:pt x="1204327" y="936642"/>
                </a:lnTo>
                <a:cubicBezTo>
                  <a:pt x="1209457" y="928488"/>
                  <a:pt x="1209457" y="916388"/>
                  <a:pt x="1222085" y="912180"/>
                </a:cubicBezTo>
                <a:cubicBezTo>
                  <a:pt x="1222085" y="912180"/>
                  <a:pt x="1224892" y="912180"/>
                  <a:pt x="1224892" y="912180"/>
                </a:cubicBezTo>
                <a:lnTo>
                  <a:pt x="1235059" y="916246"/>
                </a:lnTo>
                <a:lnTo>
                  <a:pt x="1233004" y="913338"/>
                </a:lnTo>
                <a:cubicBezTo>
                  <a:pt x="1234402" y="909815"/>
                  <a:pt x="1239401" y="907721"/>
                  <a:pt x="1241202" y="908436"/>
                </a:cubicBezTo>
                <a:cubicBezTo>
                  <a:pt x="1241054" y="911436"/>
                  <a:pt x="1241982" y="914352"/>
                  <a:pt x="1242458" y="917089"/>
                </a:cubicBezTo>
                <a:lnTo>
                  <a:pt x="1242220" y="918341"/>
                </a:lnTo>
                <a:lnTo>
                  <a:pt x="1255762" y="920597"/>
                </a:lnTo>
                <a:cubicBezTo>
                  <a:pt x="1255762" y="920597"/>
                  <a:pt x="1255762" y="920597"/>
                  <a:pt x="1258568" y="920597"/>
                </a:cubicBezTo>
                <a:cubicBezTo>
                  <a:pt x="1264181" y="919194"/>
                  <a:pt x="1269794" y="914284"/>
                  <a:pt x="1276108" y="909374"/>
                </a:cubicBezTo>
                <a:lnTo>
                  <a:pt x="1279868" y="907434"/>
                </a:lnTo>
                <a:lnTo>
                  <a:pt x="1279804" y="907447"/>
                </a:lnTo>
                <a:cubicBezTo>
                  <a:pt x="1276931" y="904304"/>
                  <a:pt x="1282957" y="904692"/>
                  <a:pt x="1285423" y="903668"/>
                </a:cubicBezTo>
                <a:lnTo>
                  <a:pt x="1285751" y="904398"/>
                </a:lnTo>
                <a:lnTo>
                  <a:pt x="1288435" y="903013"/>
                </a:lnTo>
                <a:lnTo>
                  <a:pt x="1297858" y="898151"/>
                </a:lnTo>
                <a:cubicBezTo>
                  <a:pt x="1297858" y="898151"/>
                  <a:pt x="1300664" y="898151"/>
                  <a:pt x="1300664" y="898151"/>
                </a:cubicBezTo>
                <a:lnTo>
                  <a:pt x="1310797" y="900684"/>
                </a:lnTo>
                <a:lnTo>
                  <a:pt x="1312459" y="899633"/>
                </a:lnTo>
                <a:lnTo>
                  <a:pt x="1313894" y="900957"/>
                </a:lnTo>
                <a:lnTo>
                  <a:pt x="1320308" y="900957"/>
                </a:lnTo>
                <a:cubicBezTo>
                  <a:pt x="1323115" y="900957"/>
                  <a:pt x="1325921" y="900957"/>
                  <a:pt x="1328728" y="900957"/>
                </a:cubicBezTo>
                <a:cubicBezTo>
                  <a:pt x="1331534" y="909374"/>
                  <a:pt x="1334340" y="912180"/>
                  <a:pt x="1339953" y="912180"/>
                </a:cubicBezTo>
                <a:lnTo>
                  <a:pt x="1350489" y="907966"/>
                </a:lnTo>
                <a:lnTo>
                  <a:pt x="1343215" y="889213"/>
                </a:lnTo>
                <a:cubicBezTo>
                  <a:pt x="1343089" y="880670"/>
                  <a:pt x="1346182" y="873151"/>
                  <a:pt x="1353519" y="872140"/>
                </a:cubicBezTo>
                <a:cubicBezTo>
                  <a:pt x="1356196" y="872016"/>
                  <a:pt x="1360256" y="873168"/>
                  <a:pt x="1363024" y="875721"/>
                </a:cubicBezTo>
                <a:cubicBezTo>
                  <a:pt x="1367176" y="879551"/>
                  <a:pt x="1369458" y="887491"/>
                  <a:pt x="1369053" y="895219"/>
                </a:cubicBezTo>
                <a:lnTo>
                  <a:pt x="1367155" y="902806"/>
                </a:lnTo>
                <a:lnTo>
                  <a:pt x="1373630" y="900957"/>
                </a:lnTo>
                <a:cubicBezTo>
                  <a:pt x="1373630" y="900957"/>
                  <a:pt x="1373630" y="900957"/>
                  <a:pt x="1376436" y="900957"/>
                </a:cubicBezTo>
                <a:cubicBezTo>
                  <a:pt x="1384855" y="903762"/>
                  <a:pt x="1396081" y="923403"/>
                  <a:pt x="1407306" y="923403"/>
                </a:cubicBezTo>
                <a:cubicBezTo>
                  <a:pt x="1407306" y="923403"/>
                  <a:pt x="1410113" y="923403"/>
                  <a:pt x="1410113" y="923403"/>
                </a:cubicBezTo>
                <a:lnTo>
                  <a:pt x="1420777" y="923403"/>
                </a:lnTo>
                <a:lnTo>
                  <a:pt x="1419530" y="920514"/>
                </a:lnTo>
                <a:cubicBezTo>
                  <a:pt x="1419251" y="919867"/>
                  <a:pt x="1419251" y="919867"/>
                  <a:pt x="1419251" y="919867"/>
                </a:cubicBezTo>
                <a:cubicBezTo>
                  <a:pt x="1421840" y="918748"/>
                  <a:pt x="1424430" y="917630"/>
                  <a:pt x="1426284" y="918366"/>
                </a:cubicBezTo>
                <a:cubicBezTo>
                  <a:pt x="1426284" y="918366"/>
                  <a:pt x="1426284" y="918366"/>
                  <a:pt x="1427402" y="920956"/>
                </a:cubicBezTo>
                <a:lnTo>
                  <a:pt x="1423864" y="923402"/>
                </a:lnTo>
                <a:lnTo>
                  <a:pt x="1424144" y="923402"/>
                </a:lnTo>
                <a:lnTo>
                  <a:pt x="1430723" y="922087"/>
                </a:lnTo>
                <a:lnTo>
                  <a:pt x="1431418" y="921334"/>
                </a:lnTo>
                <a:lnTo>
                  <a:pt x="1434914" y="921249"/>
                </a:lnTo>
                <a:lnTo>
                  <a:pt x="1438176" y="920597"/>
                </a:lnTo>
                <a:cubicBezTo>
                  <a:pt x="1440983" y="920597"/>
                  <a:pt x="1443789" y="920597"/>
                  <a:pt x="1446595" y="920597"/>
                </a:cubicBezTo>
                <a:cubicBezTo>
                  <a:pt x="1457821" y="926208"/>
                  <a:pt x="1455015" y="937431"/>
                  <a:pt x="1469046" y="945848"/>
                </a:cubicBezTo>
                <a:cubicBezTo>
                  <a:pt x="1471853" y="943043"/>
                  <a:pt x="1477466" y="943043"/>
                  <a:pt x="1480272" y="943043"/>
                </a:cubicBezTo>
                <a:cubicBezTo>
                  <a:pt x="1505529" y="943043"/>
                  <a:pt x="1508336" y="968294"/>
                  <a:pt x="1516755" y="987935"/>
                </a:cubicBezTo>
                <a:lnTo>
                  <a:pt x="1521813" y="988609"/>
                </a:lnTo>
                <a:lnTo>
                  <a:pt x="1519213" y="985928"/>
                </a:lnTo>
                <a:cubicBezTo>
                  <a:pt x="1519213" y="985928"/>
                  <a:pt x="1519213" y="985928"/>
                  <a:pt x="1517359" y="985193"/>
                </a:cubicBezTo>
                <a:cubicBezTo>
                  <a:pt x="1517359" y="985193"/>
                  <a:pt x="1516167" y="982789"/>
                  <a:pt x="1516830" y="981121"/>
                </a:cubicBezTo>
                <a:cubicBezTo>
                  <a:pt x="1517492" y="979452"/>
                  <a:pt x="1519345" y="980188"/>
                  <a:pt x="1521199" y="980923"/>
                </a:cubicBezTo>
                <a:cubicBezTo>
                  <a:pt x="1522126" y="981291"/>
                  <a:pt x="1523649" y="982861"/>
                  <a:pt x="1524311" y="984572"/>
                </a:cubicBezTo>
                <a:lnTo>
                  <a:pt x="1522431" y="988691"/>
                </a:lnTo>
                <a:lnTo>
                  <a:pt x="1553588" y="992845"/>
                </a:lnTo>
                <a:cubicBezTo>
                  <a:pt x="1565165" y="994949"/>
                  <a:pt x="1575689" y="997755"/>
                  <a:pt x="1584108" y="1001963"/>
                </a:cubicBezTo>
                <a:cubicBezTo>
                  <a:pt x="1586914" y="1015992"/>
                  <a:pt x="1575689" y="1013186"/>
                  <a:pt x="1572882" y="1021604"/>
                </a:cubicBezTo>
                <a:cubicBezTo>
                  <a:pt x="1578495" y="1032826"/>
                  <a:pt x="1584108" y="1044049"/>
                  <a:pt x="1595333" y="1044049"/>
                </a:cubicBezTo>
                <a:cubicBezTo>
                  <a:pt x="1599543" y="1044049"/>
                  <a:pt x="1603051" y="1042646"/>
                  <a:pt x="1606559" y="1040893"/>
                </a:cubicBezTo>
                <a:lnTo>
                  <a:pt x="1609875" y="1039339"/>
                </a:lnTo>
                <a:lnTo>
                  <a:pt x="1608639" y="1036138"/>
                </a:lnTo>
                <a:lnTo>
                  <a:pt x="1599364" y="1040267"/>
                </a:lnTo>
                <a:cubicBezTo>
                  <a:pt x="1595842" y="1038869"/>
                  <a:pt x="1594080" y="1038170"/>
                  <a:pt x="1593748" y="1033869"/>
                </a:cubicBezTo>
                <a:cubicBezTo>
                  <a:pt x="1594463" y="1032068"/>
                  <a:pt x="1595178" y="1030267"/>
                  <a:pt x="1595178" y="1030267"/>
                </a:cubicBezTo>
                <a:cubicBezTo>
                  <a:pt x="1600844" y="1026262"/>
                  <a:pt x="1602605" y="1026961"/>
                  <a:pt x="1606128" y="1028359"/>
                </a:cubicBezTo>
                <a:lnTo>
                  <a:pt x="1608598" y="1034260"/>
                </a:lnTo>
                <a:lnTo>
                  <a:pt x="1612084" y="1031647"/>
                </a:lnTo>
                <a:cubicBezTo>
                  <a:pt x="1613425" y="1032884"/>
                  <a:pt x="1614188" y="1035419"/>
                  <a:pt x="1613960" y="1037346"/>
                </a:cubicBezTo>
                <a:lnTo>
                  <a:pt x="1611806" y="1038434"/>
                </a:lnTo>
                <a:lnTo>
                  <a:pt x="1617784" y="1035632"/>
                </a:lnTo>
                <a:cubicBezTo>
                  <a:pt x="1626204" y="1030021"/>
                  <a:pt x="1631816" y="1024409"/>
                  <a:pt x="1640235" y="1024409"/>
                </a:cubicBezTo>
                <a:cubicBezTo>
                  <a:pt x="1643042" y="1024409"/>
                  <a:pt x="1648654" y="1027215"/>
                  <a:pt x="1651461" y="1030021"/>
                </a:cubicBezTo>
                <a:cubicBezTo>
                  <a:pt x="1651461" y="1052467"/>
                  <a:pt x="1629010" y="1052467"/>
                  <a:pt x="1609365" y="1055272"/>
                </a:cubicBezTo>
                <a:lnTo>
                  <a:pt x="1609649" y="1058630"/>
                </a:lnTo>
                <a:lnTo>
                  <a:pt x="1610220" y="1058064"/>
                </a:lnTo>
                <a:cubicBezTo>
                  <a:pt x="1610641" y="1057004"/>
                  <a:pt x="1610977" y="1056157"/>
                  <a:pt x="1613074" y="1056009"/>
                </a:cubicBezTo>
                <a:cubicBezTo>
                  <a:pt x="1618358" y="1058105"/>
                  <a:pt x="1622969" y="1061897"/>
                  <a:pt x="1620952" y="1066982"/>
                </a:cubicBezTo>
                <a:cubicBezTo>
                  <a:pt x="1616084" y="1068974"/>
                  <a:pt x="1613650" y="1069970"/>
                  <a:pt x="1611889" y="1069271"/>
                </a:cubicBezTo>
                <a:lnTo>
                  <a:pt x="1610344" y="1066850"/>
                </a:lnTo>
                <a:lnTo>
                  <a:pt x="1611470" y="1080173"/>
                </a:lnTo>
                <a:cubicBezTo>
                  <a:pt x="1612172" y="1088240"/>
                  <a:pt x="1613575" y="1095956"/>
                  <a:pt x="1617784" y="1102970"/>
                </a:cubicBezTo>
                <a:lnTo>
                  <a:pt x="1629220" y="1121418"/>
                </a:lnTo>
                <a:lnTo>
                  <a:pt x="1629421" y="1121446"/>
                </a:lnTo>
                <a:lnTo>
                  <a:pt x="1630543" y="1123553"/>
                </a:lnTo>
                <a:lnTo>
                  <a:pt x="1633219" y="1127871"/>
                </a:lnTo>
                <a:cubicBezTo>
                  <a:pt x="1639534" y="1135236"/>
                  <a:pt x="1645848" y="1142250"/>
                  <a:pt x="1648655" y="1150667"/>
                </a:cubicBezTo>
                <a:lnTo>
                  <a:pt x="1648897" y="1157049"/>
                </a:lnTo>
                <a:lnTo>
                  <a:pt x="1653174" y="1150890"/>
                </a:lnTo>
                <a:cubicBezTo>
                  <a:pt x="1654169" y="1153430"/>
                  <a:pt x="1658366" y="1152950"/>
                  <a:pt x="1659620" y="1159885"/>
                </a:cubicBezTo>
                <a:cubicBezTo>
                  <a:pt x="1655423" y="1160365"/>
                  <a:pt x="1656418" y="1162906"/>
                  <a:pt x="1653952" y="1164073"/>
                </a:cubicBezTo>
                <a:lnTo>
                  <a:pt x="1648938" y="1158136"/>
                </a:lnTo>
                <a:lnTo>
                  <a:pt x="1649707" y="1178374"/>
                </a:lnTo>
                <a:cubicBezTo>
                  <a:pt x="1648655" y="1189246"/>
                  <a:pt x="1647251" y="1201171"/>
                  <a:pt x="1648655" y="1212394"/>
                </a:cubicBezTo>
                <a:cubicBezTo>
                  <a:pt x="1648655" y="1223617"/>
                  <a:pt x="1654267" y="1234840"/>
                  <a:pt x="1654267" y="1240451"/>
                </a:cubicBezTo>
                <a:cubicBezTo>
                  <a:pt x="1654267" y="1248868"/>
                  <a:pt x="1651461" y="1257285"/>
                  <a:pt x="1651461" y="1262897"/>
                </a:cubicBezTo>
                <a:cubicBezTo>
                  <a:pt x="1651461" y="1282537"/>
                  <a:pt x="1659880" y="1296566"/>
                  <a:pt x="1654267" y="1310594"/>
                </a:cubicBezTo>
                <a:cubicBezTo>
                  <a:pt x="1648655" y="1321817"/>
                  <a:pt x="1631816" y="1324623"/>
                  <a:pt x="1629010" y="1338652"/>
                </a:cubicBezTo>
                <a:cubicBezTo>
                  <a:pt x="1631816" y="1347069"/>
                  <a:pt x="1634623" y="1355486"/>
                  <a:pt x="1634623" y="1363903"/>
                </a:cubicBezTo>
                <a:lnTo>
                  <a:pt x="1627899" y="1373789"/>
                </a:lnTo>
                <a:lnTo>
                  <a:pt x="1631375" y="1377400"/>
                </a:lnTo>
                <a:cubicBezTo>
                  <a:pt x="1632612" y="1379420"/>
                  <a:pt x="1633234" y="1381706"/>
                  <a:pt x="1631654" y="1383118"/>
                </a:cubicBezTo>
                <a:lnTo>
                  <a:pt x="1626207" y="1385470"/>
                </a:lnTo>
                <a:lnTo>
                  <a:pt x="1630720" y="1390995"/>
                </a:lnTo>
                <a:lnTo>
                  <a:pt x="1635404" y="1390717"/>
                </a:lnTo>
                <a:cubicBezTo>
                  <a:pt x="1637029" y="1394603"/>
                  <a:pt x="1633241" y="1395885"/>
                  <a:pt x="1629454" y="1397168"/>
                </a:cubicBezTo>
                <a:lnTo>
                  <a:pt x="1630091" y="1392162"/>
                </a:lnTo>
                <a:lnTo>
                  <a:pt x="1629592" y="1392800"/>
                </a:lnTo>
                <a:lnTo>
                  <a:pt x="1629872" y="1392662"/>
                </a:lnTo>
                <a:cubicBezTo>
                  <a:pt x="1630805" y="1395178"/>
                  <a:pt x="1628598" y="1400740"/>
                  <a:pt x="1625261" y="1399415"/>
                </a:cubicBezTo>
                <a:cubicBezTo>
                  <a:pt x="1625261" y="1399415"/>
                  <a:pt x="1623592" y="1398753"/>
                  <a:pt x="1622660" y="1396237"/>
                </a:cubicBezTo>
                <a:cubicBezTo>
                  <a:pt x="1622660" y="1396237"/>
                  <a:pt x="1622660" y="1396237"/>
                  <a:pt x="1623561" y="1395790"/>
                </a:cubicBezTo>
                <a:lnTo>
                  <a:pt x="1625355" y="1394901"/>
                </a:lnTo>
                <a:lnTo>
                  <a:pt x="1623479" y="1391246"/>
                </a:lnTo>
                <a:lnTo>
                  <a:pt x="1624989" y="1385995"/>
                </a:lnTo>
                <a:lnTo>
                  <a:pt x="1621813" y="1387367"/>
                </a:lnTo>
                <a:cubicBezTo>
                  <a:pt x="1621813" y="1387367"/>
                  <a:pt x="1620052" y="1386668"/>
                  <a:pt x="1620052" y="1386668"/>
                </a:cubicBezTo>
                <a:lnTo>
                  <a:pt x="1617562" y="1385679"/>
                </a:lnTo>
                <a:lnTo>
                  <a:pt x="1606559" y="1394767"/>
                </a:lnTo>
                <a:cubicBezTo>
                  <a:pt x="1603752" y="1403184"/>
                  <a:pt x="1606559" y="1420018"/>
                  <a:pt x="1600946" y="1428435"/>
                </a:cubicBezTo>
                <a:lnTo>
                  <a:pt x="1593146" y="1434779"/>
                </a:lnTo>
                <a:lnTo>
                  <a:pt x="1599982" y="1437760"/>
                </a:lnTo>
                <a:cubicBezTo>
                  <a:pt x="1598777" y="1444556"/>
                  <a:pt x="1590786" y="1447729"/>
                  <a:pt x="1585312" y="1442680"/>
                </a:cubicBezTo>
                <a:lnTo>
                  <a:pt x="1586044" y="1437934"/>
                </a:lnTo>
                <a:lnTo>
                  <a:pt x="1575689" y="1439308"/>
                </a:lnTo>
                <a:cubicBezTo>
                  <a:pt x="1565866" y="1439658"/>
                  <a:pt x="1556044" y="1439658"/>
                  <a:pt x="1550431" y="1448076"/>
                </a:cubicBezTo>
                <a:cubicBezTo>
                  <a:pt x="1547625" y="1452284"/>
                  <a:pt x="1546923" y="1456493"/>
                  <a:pt x="1546572" y="1460701"/>
                </a:cubicBezTo>
                <a:lnTo>
                  <a:pt x="1545099" y="1471307"/>
                </a:lnTo>
                <a:lnTo>
                  <a:pt x="1548497" y="1470591"/>
                </a:lnTo>
                <a:cubicBezTo>
                  <a:pt x="1549904" y="1471889"/>
                  <a:pt x="1550095" y="1474507"/>
                  <a:pt x="1550285" y="1477125"/>
                </a:cubicBezTo>
                <a:cubicBezTo>
                  <a:pt x="1547661" y="1477146"/>
                  <a:pt x="1545036" y="1477167"/>
                  <a:pt x="1543629" y="1475869"/>
                </a:cubicBezTo>
                <a:lnTo>
                  <a:pt x="1543376" y="1475250"/>
                </a:lnTo>
                <a:lnTo>
                  <a:pt x="1540433" y="1479173"/>
                </a:lnTo>
                <a:lnTo>
                  <a:pt x="1540855" y="1479052"/>
                </a:lnTo>
                <a:cubicBezTo>
                  <a:pt x="1542607" y="1479232"/>
                  <a:pt x="1543958" y="1479768"/>
                  <a:pt x="1545212" y="1479236"/>
                </a:cubicBezTo>
                <a:cubicBezTo>
                  <a:pt x="1546306" y="1481730"/>
                  <a:pt x="1544523" y="1483598"/>
                  <a:pt x="1542241" y="1484752"/>
                </a:cubicBezTo>
                <a:cubicBezTo>
                  <a:pt x="1539959" y="1485906"/>
                  <a:pt x="1537178" y="1486348"/>
                  <a:pt x="1536277" y="1485991"/>
                </a:cubicBezTo>
                <a:lnTo>
                  <a:pt x="1535923" y="1485185"/>
                </a:lnTo>
                <a:lnTo>
                  <a:pt x="1535347" y="1485953"/>
                </a:lnTo>
                <a:lnTo>
                  <a:pt x="1522078" y="1489491"/>
                </a:lnTo>
                <a:lnTo>
                  <a:pt x="1524979" y="1504178"/>
                </a:lnTo>
                <a:lnTo>
                  <a:pt x="1525190" y="1505533"/>
                </a:lnTo>
                <a:lnTo>
                  <a:pt x="1525959" y="1506243"/>
                </a:lnTo>
                <a:lnTo>
                  <a:pt x="1525549" y="1507842"/>
                </a:lnTo>
                <a:close/>
                <a:moveTo>
                  <a:pt x="1376851" y="1589179"/>
                </a:moveTo>
                <a:cubicBezTo>
                  <a:pt x="1375115" y="1591061"/>
                  <a:pt x="1371829" y="1591829"/>
                  <a:pt x="1367716" y="1589301"/>
                </a:cubicBezTo>
                <a:cubicBezTo>
                  <a:pt x="1370240" y="1586564"/>
                  <a:pt x="1367585" y="1586648"/>
                  <a:pt x="1367324" y="1581341"/>
                </a:cubicBezTo>
                <a:cubicBezTo>
                  <a:pt x="1369979" y="1581258"/>
                  <a:pt x="1369979" y="1581258"/>
                  <a:pt x="1371241" y="1579889"/>
                </a:cubicBezTo>
                <a:cubicBezTo>
                  <a:pt x="1373896" y="1579806"/>
                  <a:pt x="1375289" y="1581090"/>
                  <a:pt x="1376682" y="1582375"/>
                </a:cubicBezTo>
                <a:cubicBezTo>
                  <a:pt x="1378771" y="1584302"/>
                  <a:pt x="1378586" y="1587297"/>
                  <a:pt x="1376851" y="1589179"/>
                </a:cubicBezTo>
                <a:close/>
                <a:moveTo>
                  <a:pt x="1704377" y="1436439"/>
                </a:moveTo>
                <a:cubicBezTo>
                  <a:pt x="1701911" y="1437606"/>
                  <a:pt x="1699445" y="1438774"/>
                  <a:pt x="1697714" y="1438087"/>
                </a:cubicBezTo>
                <a:cubicBezTo>
                  <a:pt x="1693994" y="1432319"/>
                  <a:pt x="1693994" y="1432319"/>
                  <a:pt x="1693994" y="1432319"/>
                </a:cubicBezTo>
                <a:cubicBezTo>
                  <a:pt x="1697196" y="1429298"/>
                  <a:pt x="1698927" y="1429985"/>
                  <a:pt x="1700657" y="1430671"/>
                </a:cubicBezTo>
                <a:cubicBezTo>
                  <a:pt x="1702388" y="1431358"/>
                  <a:pt x="1704118" y="1432045"/>
                  <a:pt x="1704377" y="1436439"/>
                </a:cubicBezTo>
                <a:close/>
                <a:moveTo>
                  <a:pt x="882419" y="1827536"/>
                </a:moveTo>
                <a:cubicBezTo>
                  <a:pt x="881712" y="1829316"/>
                  <a:pt x="879226" y="1830390"/>
                  <a:pt x="877447" y="1829684"/>
                </a:cubicBezTo>
                <a:cubicBezTo>
                  <a:pt x="875667" y="1828977"/>
                  <a:pt x="875667" y="1828977"/>
                  <a:pt x="875667" y="1828977"/>
                </a:cubicBezTo>
                <a:cubicBezTo>
                  <a:pt x="874593" y="1826491"/>
                  <a:pt x="875299" y="1824711"/>
                  <a:pt x="874226" y="1822225"/>
                </a:cubicBezTo>
                <a:cubicBezTo>
                  <a:pt x="876712" y="1821152"/>
                  <a:pt x="879198" y="1820078"/>
                  <a:pt x="880978" y="1820785"/>
                </a:cubicBezTo>
                <a:cubicBezTo>
                  <a:pt x="882758" y="1821491"/>
                  <a:pt x="883831" y="1823977"/>
                  <a:pt x="882419" y="1827536"/>
                </a:cubicBezTo>
                <a:close/>
                <a:moveTo>
                  <a:pt x="1664874" y="1456643"/>
                </a:moveTo>
                <a:cubicBezTo>
                  <a:pt x="1659470" y="1456814"/>
                  <a:pt x="1659337" y="1454114"/>
                  <a:pt x="1655218" y="1452892"/>
                </a:cubicBezTo>
                <a:cubicBezTo>
                  <a:pt x="1654556" y="1439392"/>
                  <a:pt x="1664079" y="1440442"/>
                  <a:pt x="1668331" y="1444364"/>
                </a:cubicBezTo>
                <a:cubicBezTo>
                  <a:pt x="1672583" y="1448286"/>
                  <a:pt x="1672848" y="1453686"/>
                  <a:pt x="1664874" y="1456643"/>
                </a:cubicBezTo>
                <a:close/>
                <a:moveTo>
                  <a:pt x="1354861" y="1605412"/>
                </a:moveTo>
                <a:cubicBezTo>
                  <a:pt x="1354861" y="1605412"/>
                  <a:pt x="1354861" y="1605412"/>
                  <a:pt x="1353061" y="1604697"/>
                </a:cubicBezTo>
                <a:cubicBezTo>
                  <a:pt x="1351260" y="1603982"/>
                  <a:pt x="1349600" y="1597659"/>
                  <a:pt x="1350247" y="1596027"/>
                </a:cubicBezTo>
                <a:cubicBezTo>
                  <a:pt x="1352696" y="1595110"/>
                  <a:pt x="1354497" y="1595825"/>
                  <a:pt x="1356298" y="1596540"/>
                </a:cubicBezTo>
                <a:cubicBezTo>
                  <a:pt x="1356298" y="1596540"/>
                  <a:pt x="1358098" y="1597254"/>
                  <a:pt x="1358098" y="1597254"/>
                </a:cubicBezTo>
                <a:cubicBezTo>
                  <a:pt x="1362854" y="1601030"/>
                  <a:pt x="1354355" y="1601434"/>
                  <a:pt x="1354861" y="1605412"/>
                </a:cubicBezTo>
                <a:close/>
                <a:moveTo>
                  <a:pt x="1142974" y="1706896"/>
                </a:moveTo>
                <a:cubicBezTo>
                  <a:pt x="1142974" y="1706896"/>
                  <a:pt x="1142974" y="1706896"/>
                  <a:pt x="1137810" y="1707199"/>
                </a:cubicBezTo>
                <a:cubicBezTo>
                  <a:pt x="1136434" y="1703396"/>
                  <a:pt x="1139015" y="1703245"/>
                  <a:pt x="1138958" y="1700659"/>
                </a:cubicBezTo>
                <a:cubicBezTo>
                  <a:pt x="1140277" y="1701876"/>
                  <a:pt x="1140277" y="1701876"/>
                  <a:pt x="1140277" y="1701876"/>
                </a:cubicBezTo>
                <a:cubicBezTo>
                  <a:pt x="1141597" y="1703093"/>
                  <a:pt x="1142916" y="1704310"/>
                  <a:pt x="1142974" y="1706896"/>
                </a:cubicBezTo>
                <a:close/>
                <a:moveTo>
                  <a:pt x="1453669" y="1559731"/>
                </a:moveTo>
                <a:cubicBezTo>
                  <a:pt x="1453523" y="1561990"/>
                  <a:pt x="1451343" y="1563700"/>
                  <a:pt x="1444934" y="1562187"/>
                </a:cubicBezTo>
                <a:cubicBezTo>
                  <a:pt x="1444298" y="1553694"/>
                  <a:pt x="1446735" y="1552601"/>
                  <a:pt x="1450195" y="1553974"/>
                </a:cubicBezTo>
                <a:cubicBezTo>
                  <a:pt x="1451926" y="1554661"/>
                  <a:pt x="1453815" y="1557471"/>
                  <a:pt x="1453669" y="1559731"/>
                </a:cubicBezTo>
                <a:close/>
                <a:moveTo>
                  <a:pt x="1491878" y="1541945"/>
                </a:moveTo>
                <a:cubicBezTo>
                  <a:pt x="1486889" y="1544134"/>
                  <a:pt x="1484395" y="1545229"/>
                  <a:pt x="1480835" y="1543816"/>
                </a:cubicBezTo>
                <a:cubicBezTo>
                  <a:pt x="1479056" y="1543110"/>
                  <a:pt x="1476211" y="1539897"/>
                  <a:pt x="1475145" y="1537389"/>
                </a:cubicBezTo>
                <a:cubicBezTo>
                  <a:pt x="1475510" y="1531280"/>
                  <a:pt x="1482278" y="1529797"/>
                  <a:pt x="1487618" y="1531916"/>
                </a:cubicBezTo>
                <a:cubicBezTo>
                  <a:pt x="1491177" y="1533328"/>
                  <a:pt x="1493308" y="1538343"/>
                  <a:pt x="1491878" y="1541945"/>
                </a:cubicBezTo>
                <a:close/>
                <a:moveTo>
                  <a:pt x="1696910" y="1445544"/>
                </a:moveTo>
                <a:cubicBezTo>
                  <a:pt x="1694878" y="1446275"/>
                  <a:pt x="1692438" y="1445978"/>
                  <a:pt x="1690972" y="1444626"/>
                </a:cubicBezTo>
                <a:cubicBezTo>
                  <a:pt x="1689506" y="1443273"/>
                  <a:pt x="1689339" y="1440514"/>
                  <a:pt x="1690637" y="1439106"/>
                </a:cubicBezTo>
                <a:cubicBezTo>
                  <a:pt x="1693401" y="1439051"/>
                  <a:pt x="1697464" y="1437588"/>
                  <a:pt x="1700396" y="1440293"/>
                </a:cubicBezTo>
                <a:cubicBezTo>
                  <a:pt x="1700564" y="1443053"/>
                  <a:pt x="1698941" y="1444812"/>
                  <a:pt x="1696910" y="1445544"/>
                </a:cubicBezTo>
                <a:close/>
                <a:moveTo>
                  <a:pt x="1657961" y="1465181"/>
                </a:moveTo>
                <a:cubicBezTo>
                  <a:pt x="1655519" y="1466143"/>
                  <a:pt x="1653077" y="1467105"/>
                  <a:pt x="1651297" y="1466399"/>
                </a:cubicBezTo>
                <a:cubicBezTo>
                  <a:pt x="1651297" y="1466399"/>
                  <a:pt x="1650179" y="1464024"/>
                  <a:pt x="1648400" y="1463318"/>
                </a:cubicBezTo>
                <a:cubicBezTo>
                  <a:pt x="1650841" y="1462356"/>
                  <a:pt x="1651503" y="1460687"/>
                  <a:pt x="1653945" y="1459725"/>
                </a:cubicBezTo>
                <a:cubicBezTo>
                  <a:pt x="1655725" y="1460431"/>
                  <a:pt x="1656843" y="1462806"/>
                  <a:pt x="1657961" y="1465181"/>
                </a:cubicBezTo>
                <a:close/>
                <a:moveTo>
                  <a:pt x="1548121" y="1519088"/>
                </a:moveTo>
                <a:cubicBezTo>
                  <a:pt x="1548228" y="1521718"/>
                  <a:pt x="1542966" y="1521931"/>
                  <a:pt x="1541598" y="1520668"/>
                </a:cubicBezTo>
                <a:cubicBezTo>
                  <a:pt x="1540230" y="1519406"/>
                  <a:pt x="1540123" y="1516775"/>
                  <a:pt x="1540017" y="1514145"/>
                </a:cubicBezTo>
                <a:cubicBezTo>
                  <a:pt x="1542648" y="1514039"/>
                  <a:pt x="1544016" y="1515301"/>
                  <a:pt x="1545385" y="1516563"/>
                </a:cubicBezTo>
                <a:cubicBezTo>
                  <a:pt x="1546753" y="1517825"/>
                  <a:pt x="1546753" y="1517825"/>
                  <a:pt x="1548121" y="1519088"/>
                </a:cubicBezTo>
                <a:close/>
                <a:moveTo>
                  <a:pt x="1346214" y="1615151"/>
                </a:moveTo>
                <a:cubicBezTo>
                  <a:pt x="1344576" y="1616190"/>
                  <a:pt x="1341960" y="1616601"/>
                  <a:pt x="1340265" y="1615928"/>
                </a:cubicBezTo>
                <a:cubicBezTo>
                  <a:pt x="1338200" y="1611246"/>
                  <a:pt x="1342914" y="1609254"/>
                  <a:pt x="1346304" y="1610599"/>
                </a:cubicBezTo>
                <a:cubicBezTo>
                  <a:pt x="1348515" y="1612442"/>
                  <a:pt x="1347853" y="1614111"/>
                  <a:pt x="1346214" y="1615151"/>
                </a:cubicBezTo>
                <a:close/>
                <a:moveTo>
                  <a:pt x="1288802" y="1642715"/>
                </a:moveTo>
                <a:cubicBezTo>
                  <a:pt x="1286336" y="1643882"/>
                  <a:pt x="1283870" y="1645050"/>
                  <a:pt x="1282140" y="1644363"/>
                </a:cubicBezTo>
                <a:cubicBezTo>
                  <a:pt x="1280409" y="1643676"/>
                  <a:pt x="1279415" y="1641136"/>
                  <a:pt x="1277684" y="1640449"/>
                </a:cubicBezTo>
                <a:cubicBezTo>
                  <a:pt x="1279156" y="1636741"/>
                  <a:pt x="1281622" y="1635574"/>
                  <a:pt x="1285083" y="1636947"/>
                </a:cubicBezTo>
                <a:cubicBezTo>
                  <a:pt x="1286813" y="1637634"/>
                  <a:pt x="1287808" y="1640175"/>
                  <a:pt x="1288802" y="1642715"/>
                </a:cubicBezTo>
                <a:close/>
                <a:moveTo>
                  <a:pt x="927043" y="1816748"/>
                </a:moveTo>
                <a:cubicBezTo>
                  <a:pt x="927343" y="1810944"/>
                  <a:pt x="926589" y="1802749"/>
                  <a:pt x="932081" y="1799005"/>
                </a:cubicBezTo>
                <a:cubicBezTo>
                  <a:pt x="932081" y="1799005"/>
                  <a:pt x="932081" y="1799005"/>
                  <a:pt x="935241" y="1806182"/>
                </a:cubicBezTo>
                <a:cubicBezTo>
                  <a:pt x="932157" y="1808907"/>
                  <a:pt x="931104" y="1806514"/>
                  <a:pt x="934941" y="1811986"/>
                </a:cubicBezTo>
                <a:cubicBezTo>
                  <a:pt x="934265" y="1813691"/>
                  <a:pt x="931857" y="1814710"/>
                  <a:pt x="927043" y="1816748"/>
                </a:cubicBezTo>
                <a:close/>
                <a:moveTo>
                  <a:pt x="1765267" y="1420666"/>
                </a:moveTo>
                <a:cubicBezTo>
                  <a:pt x="1763477" y="1421580"/>
                  <a:pt x="1760849" y="1421811"/>
                  <a:pt x="1757169" y="1420861"/>
                </a:cubicBezTo>
                <a:cubicBezTo>
                  <a:pt x="1757169" y="1420861"/>
                  <a:pt x="1757169" y="1420861"/>
                  <a:pt x="1754007" y="1413490"/>
                </a:cubicBezTo>
                <a:cubicBezTo>
                  <a:pt x="1757857" y="1408902"/>
                  <a:pt x="1761007" y="1406075"/>
                  <a:pt x="1764513" y="1407466"/>
                </a:cubicBezTo>
                <a:cubicBezTo>
                  <a:pt x="1768457" y="1409031"/>
                  <a:pt x="1770635" y="1417922"/>
                  <a:pt x="1765267" y="1420666"/>
                </a:cubicBezTo>
                <a:close/>
                <a:moveTo>
                  <a:pt x="1336132" y="1627270"/>
                </a:moveTo>
                <a:cubicBezTo>
                  <a:pt x="1332255" y="1631848"/>
                  <a:pt x="1327298" y="1633958"/>
                  <a:pt x="1323738" y="1632546"/>
                </a:cubicBezTo>
                <a:cubicBezTo>
                  <a:pt x="1320179" y="1631133"/>
                  <a:pt x="1317318" y="1627959"/>
                  <a:pt x="1316936" y="1623730"/>
                </a:cubicBezTo>
                <a:cubicBezTo>
                  <a:pt x="1317635" y="1621969"/>
                  <a:pt x="1318334" y="1620208"/>
                  <a:pt x="1318334" y="1620208"/>
                </a:cubicBezTo>
                <a:cubicBezTo>
                  <a:pt x="1323291" y="1618098"/>
                  <a:pt x="1327550" y="1617749"/>
                  <a:pt x="1329329" y="1618455"/>
                </a:cubicBezTo>
                <a:cubicBezTo>
                  <a:pt x="1331109" y="1619162"/>
                  <a:pt x="1333970" y="1622336"/>
                  <a:pt x="1336132" y="1627270"/>
                </a:cubicBezTo>
                <a:close/>
                <a:moveTo>
                  <a:pt x="1859004" y="1379883"/>
                </a:moveTo>
                <a:cubicBezTo>
                  <a:pt x="1856244" y="1380051"/>
                  <a:pt x="1853484" y="1380219"/>
                  <a:pt x="1852077" y="1378921"/>
                </a:cubicBezTo>
                <a:cubicBezTo>
                  <a:pt x="1851966" y="1373392"/>
                  <a:pt x="1851966" y="1373392"/>
                  <a:pt x="1851966" y="1373392"/>
                </a:cubicBezTo>
                <a:cubicBezTo>
                  <a:pt x="1854726" y="1373224"/>
                  <a:pt x="1857486" y="1373057"/>
                  <a:pt x="1858894" y="1374355"/>
                </a:cubicBezTo>
                <a:cubicBezTo>
                  <a:pt x="1860301" y="1375653"/>
                  <a:pt x="1861709" y="1376951"/>
                  <a:pt x="1859004" y="1379883"/>
                </a:cubicBezTo>
                <a:close/>
                <a:moveTo>
                  <a:pt x="1666419" y="1474110"/>
                </a:moveTo>
                <a:cubicBezTo>
                  <a:pt x="1664421" y="1474321"/>
                  <a:pt x="1661885" y="1473593"/>
                  <a:pt x="1658791" y="1471384"/>
                </a:cubicBezTo>
                <a:cubicBezTo>
                  <a:pt x="1658791" y="1471384"/>
                  <a:pt x="1658791" y="1471384"/>
                  <a:pt x="1658487" y="1463370"/>
                </a:cubicBezTo>
                <a:cubicBezTo>
                  <a:pt x="1663727" y="1460470"/>
                  <a:pt x="1667683" y="1458963"/>
                  <a:pt x="1670455" y="1461520"/>
                </a:cubicBezTo>
                <a:cubicBezTo>
                  <a:pt x="1673574" y="1464397"/>
                  <a:pt x="1672414" y="1473477"/>
                  <a:pt x="1666419" y="1474110"/>
                </a:cubicBezTo>
                <a:close/>
                <a:moveTo>
                  <a:pt x="1601832" y="1507847"/>
                </a:moveTo>
                <a:cubicBezTo>
                  <a:pt x="1600507" y="1508578"/>
                  <a:pt x="1598478" y="1508660"/>
                  <a:pt x="1595772" y="1508770"/>
                </a:cubicBezTo>
                <a:cubicBezTo>
                  <a:pt x="1595772" y="1508770"/>
                  <a:pt x="1595772" y="1508770"/>
                  <a:pt x="1595907" y="1507917"/>
                </a:cubicBezTo>
                <a:lnTo>
                  <a:pt x="1596285" y="1505531"/>
                </a:lnTo>
                <a:lnTo>
                  <a:pt x="1590679" y="1503590"/>
                </a:lnTo>
                <a:cubicBezTo>
                  <a:pt x="1586427" y="1499669"/>
                  <a:pt x="1584613" y="1490261"/>
                  <a:pt x="1598123" y="1489833"/>
                </a:cubicBezTo>
                <a:cubicBezTo>
                  <a:pt x="1599672" y="1493841"/>
                  <a:pt x="1602374" y="1493755"/>
                  <a:pt x="1602639" y="1499155"/>
                </a:cubicBezTo>
                <a:lnTo>
                  <a:pt x="1600072" y="1502460"/>
                </a:lnTo>
                <a:lnTo>
                  <a:pt x="1603671" y="1503030"/>
                </a:lnTo>
                <a:cubicBezTo>
                  <a:pt x="1603780" y="1505736"/>
                  <a:pt x="1603158" y="1507116"/>
                  <a:pt x="1601832" y="1507847"/>
                </a:cubicBezTo>
                <a:close/>
                <a:moveTo>
                  <a:pt x="920039" y="1834397"/>
                </a:moveTo>
                <a:cubicBezTo>
                  <a:pt x="918408" y="1833750"/>
                  <a:pt x="916129" y="1834734"/>
                  <a:pt x="914498" y="1834086"/>
                </a:cubicBezTo>
                <a:cubicBezTo>
                  <a:pt x="914498" y="1834086"/>
                  <a:pt x="912866" y="1833439"/>
                  <a:pt x="912530" y="1829529"/>
                </a:cubicBezTo>
                <a:cubicBezTo>
                  <a:pt x="913177" y="1827897"/>
                  <a:pt x="915456" y="1826913"/>
                  <a:pt x="917735" y="1825929"/>
                </a:cubicBezTo>
                <a:cubicBezTo>
                  <a:pt x="921982" y="1829503"/>
                  <a:pt x="921334" y="1831134"/>
                  <a:pt x="920039" y="1834397"/>
                </a:cubicBezTo>
                <a:close/>
                <a:moveTo>
                  <a:pt x="1256443" y="1674509"/>
                </a:moveTo>
                <a:cubicBezTo>
                  <a:pt x="1253171" y="1677502"/>
                  <a:pt x="1251370" y="1676787"/>
                  <a:pt x="1249569" y="1676072"/>
                </a:cubicBezTo>
                <a:cubicBezTo>
                  <a:pt x="1245967" y="1674643"/>
                  <a:pt x="1243836" y="1669506"/>
                  <a:pt x="1250711" y="1667942"/>
                </a:cubicBezTo>
                <a:cubicBezTo>
                  <a:pt x="1252512" y="1668657"/>
                  <a:pt x="1253577" y="1671225"/>
                  <a:pt x="1256443" y="1674509"/>
                </a:cubicBezTo>
                <a:close/>
                <a:moveTo>
                  <a:pt x="1561714" y="1529454"/>
                </a:moveTo>
                <a:cubicBezTo>
                  <a:pt x="1560248" y="1528102"/>
                  <a:pt x="1560224" y="1525185"/>
                  <a:pt x="1561667" y="1523621"/>
                </a:cubicBezTo>
                <a:cubicBezTo>
                  <a:pt x="1563133" y="1524974"/>
                  <a:pt x="1563133" y="1524974"/>
                  <a:pt x="1563133" y="1524974"/>
                </a:cubicBezTo>
                <a:cubicBezTo>
                  <a:pt x="1563133" y="1524974"/>
                  <a:pt x="1564599" y="1526326"/>
                  <a:pt x="1564599" y="1526326"/>
                </a:cubicBezTo>
                <a:cubicBezTo>
                  <a:pt x="1564599" y="1526326"/>
                  <a:pt x="1567508" y="1526114"/>
                  <a:pt x="1567508" y="1526114"/>
                </a:cubicBezTo>
                <a:cubicBezTo>
                  <a:pt x="1566089" y="1530595"/>
                  <a:pt x="1563180" y="1530806"/>
                  <a:pt x="1561714" y="1529454"/>
                </a:cubicBezTo>
                <a:close/>
                <a:moveTo>
                  <a:pt x="1617632" y="1503911"/>
                </a:moveTo>
                <a:cubicBezTo>
                  <a:pt x="1614704" y="1506043"/>
                  <a:pt x="1610029" y="1506243"/>
                  <a:pt x="1607950" y="1504326"/>
                </a:cubicBezTo>
                <a:cubicBezTo>
                  <a:pt x="1605178" y="1501768"/>
                  <a:pt x="1606361" y="1497704"/>
                  <a:pt x="1608829" y="1492247"/>
                </a:cubicBezTo>
                <a:cubicBezTo>
                  <a:pt x="1616842" y="1491904"/>
                  <a:pt x="1616842" y="1491904"/>
                  <a:pt x="1616842" y="1491904"/>
                </a:cubicBezTo>
                <a:cubicBezTo>
                  <a:pt x="1621744" y="1497715"/>
                  <a:pt x="1620561" y="1501779"/>
                  <a:pt x="1617632" y="1503911"/>
                </a:cubicBezTo>
                <a:close/>
                <a:moveTo>
                  <a:pt x="1434504" y="1592897"/>
                </a:moveTo>
                <a:cubicBezTo>
                  <a:pt x="1432809" y="1592224"/>
                  <a:pt x="1430408" y="1593331"/>
                  <a:pt x="1428713" y="1592659"/>
                </a:cubicBezTo>
                <a:cubicBezTo>
                  <a:pt x="1427018" y="1591986"/>
                  <a:pt x="1426029" y="1589534"/>
                  <a:pt x="1425040" y="1587081"/>
                </a:cubicBezTo>
                <a:cubicBezTo>
                  <a:pt x="1429843" y="1584867"/>
                  <a:pt x="1430549" y="1583087"/>
                  <a:pt x="1433939" y="1584433"/>
                </a:cubicBezTo>
                <a:cubicBezTo>
                  <a:pt x="1433939" y="1584433"/>
                  <a:pt x="1433939" y="1584433"/>
                  <a:pt x="1435634" y="1585105"/>
                </a:cubicBezTo>
                <a:cubicBezTo>
                  <a:pt x="1438318" y="1588230"/>
                  <a:pt x="1434222" y="1588665"/>
                  <a:pt x="1434504" y="1592897"/>
                </a:cubicBezTo>
                <a:close/>
                <a:moveTo>
                  <a:pt x="1651403" y="1490135"/>
                </a:moveTo>
                <a:cubicBezTo>
                  <a:pt x="1649974" y="1491349"/>
                  <a:pt x="1648376" y="1492409"/>
                  <a:pt x="1645104" y="1491922"/>
                </a:cubicBezTo>
                <a:cubicBezTo>
                  <a:pt x="1643529" y="1482872"/>
                  <a:pt x="1654017" y="1484948"/>
                  <a:pt x="1656698" y="1487421"/>
                </a:cubicBezTo>
                <a:cubicBezTo>
                  <a:pt x="1654095" y="1487553"/>
                  <a:pt x="1652833" y="1488922"/>
                  <a:pt x="1651403" y="1490135"/>
                </a:cubicBezTo>
                <a:close/>
                <a:moveTo>
                  <a:pt x="1038350" y="1782066"/>
                </a:moveTo>
                <a:cubicBezTo>
                  <a:pt x="1035996" y="1784175"/>
                  <a:pt x="1032941" y="1785499"/>
                  <a:pt x="1028750" y="1785865"/>
                </a:cubicBezTo>
                <a:cubicBezTo>
                  <a:pt x="1014409" y="1776116"/>
                  <a:pt x="1027662" y="1763115"/>
                  <a:pt x="1036401" y="1766583"/>
                </a:cubicBezTo>
                <a:cubicBezTo>
                  <a:pt x="1039897" y="1767971"/>
                  <a:pt x="1041645" y="1768664"/>
                  <a:pt x="1043750" y="1773557"/>
                </a:cubicBezTo>
                <a:cubicBezTo>
                  <a:pt x="1042359" y="1777063"/>
                  <a:pt x="1040704" y="1779957"/>
                  <a:pt x="1038350" y="1782066"/>
                </a:cubicBezTo>
                <a:close/>
                <a:moveTo>
                  <a:pt x="1674005" y="1481418"/>
                </a:moveTo>
                <a:cubicBezTo>
                  <a:pt x="1669313" y="1477668"/>
                  <a:pt x="1672387" y="1475112"/>
                  <a:pt x="1677242" y="1473261"/>
                </a:cubicBezTo>
                <a:cubicBezTo>
                  <a:pt x="1677727" y="1477230"/>
                  <a:pt x="1678212" y="1481200"/>
                  <a:pt x="1674005" y="1481418"/>
                </a:cubicBezTo>
                <a:close/>
                <a:moveTo>
                  <a:pt x="1751768" y="1444944"/>
                </a:moveTo>
                <a:cubicBezTo>
                  <a:pt x="1747048" y="1437063"/>
                  <a:pt x="1757583" y="1435235"/>
                  <a:pt x="1760973" y="1436580"/>
                </a:cubicBezTo>
                <a:cubicBezTo>
                  <a:pt x="1756209" y="1438696"/>
                  <a:pt x="1758226" y="1443502"/>
                  <a:pt x="1751768" y="1444944"/>
                </a:cubicBezTo>
                <a:close/>
                <a:moveTo>
                  <a:pt x="1456033" y="1593428"/>
                </a:moveTo>
                <a:cubicBezTo>
                  <a:pt x="1454625" y="1592130"/>
                  <a:pt x="1453218" y="1590832"/>
                  <a:pt x="1450593" y="1590853"/>
                </a:cubicBezTo>
                <a:cubicBezTo>
                  <a:pt x="1450403" y="1588236"/>
                  <a:pt x="1451429" y="1584299"/>
                  <a:pt x="1455461" y="1585576"/>
                </a:cubicBezTo>
                <a:cubicBezTo>
                  <a:pt x="1456869" y="1586874"/>
                  <a:pt x="1458467" y="1590790"/>
                  <a:pt x="1456033" y="1593428"/>
                </a:cubicBezTo>
                <a:close/>
                <a:moveTo>
                  <a:pt x="1730434" y="1465998"/>
                </a:moveTo>
                <a:cubicBezTo>
                  <a:pt x="1728467" y="1469039"/>
                  <a:pt x="1724176" y="1470904"/>
                  <a:pt x="1721547" y="1469861"/>
                </a:cubicBezTo>
                <a:cubicBezTo>
                  <a:pt x="1718041" y="1468470"/>
                  <a:pt x="1717686" y="1464252"/>
                  <a:pt x="1718030" y="1458272"/>
                </a:cubicBezTo>
                <a:cubicBezTo>
                  <a:pt x="1725385" y="1455075"/>
                  <a:pt x="1725385" y="1455075"/>
                  <a:pt x="1725385" y="1455075"/>
                </a:cubicBezTo>
                <a:cubicBezTo>
                  <a:pt x="1732047" y="1458738"/>
                  <a:pt x="1732402" y="1462956"/>
                  <a:pt x="1730434" y="1465998"/>
                </a:cubicBezTo>
                <a:close/>
                <a:moveTo>
                  <a:pt x="1110514" y="1761194"/>
                </a:moveTo>
                <a:cubicBezTo>
                  <a:pt x="1099569" y="1768136"/>
                  <a:pt x="1080203" y="1764774"/>
                  <a:pt x="1068839" y="1754292"/>
                </a:cubicBezTo>
                <a:cubicBezTo>
                  <a:pt x="1066084" y="1751751"/>
                  <a:pt x="1061952" y="1747939"/>
                  <a:pt x="1061766" y="1742612"/>
                </a:cubicBezTo>
                <a:cubicBezTo>
                  <a:pt x="1057991" y="1710774"/>
                  <a:pt x="1098759" y="1732911"/>
                  <a:pt x="1108573" y="1708451"/>
                </a:cubicBezTo>
                <a:cubicBezTo>
                  <a:pt x="1108573" y="1708451"/>
                  <a:pt x="1109950" y="1709722"/>
                  <a:pt x="1111328" y="1710992"/>
                </a:cubicBezTo>
                <a:cubicBezTo>
                  <a:pt x="1118215" y="1717345"/>
                  <a:pt x="1120335" y="1739923"/>
                  <a:pt x="1118044" y="1750699"/>
                </a:cubicBezTo>
                <a:cubicBezTo>
                  <a:pt x="1116875" y="1755421"/>
                  <a:pt x="1114162" y="1758880"/>
                  <a:pt x="1110514" y="1761194"/>
                </a:cubicBezTo>
                <a:close/>
                <a:moveTo>
                  <a:pt x="1815823" y="1427274"/>
                </a:moveTo>
                <a:cubicBezTo>
                  <a:pt x="1812263" y="1425862"/>
                  <a:pt x="1811616" y="1427493"/>
                  <a:pt x="1809998" y="1421186"/>
                </a:cubicBezTo>
                <a:cubicBezTo>
                  <a:pt x="1812426" y="1420261"/>
                  <a:pt x="1814853" y="1419336"/>
                  <a:pt x="1816633" y="1420042"/>
                </a:cubicBezTo>
                <a:cubicBezTo>
                  <a:pt x="1818897" y="1424718"/>
                  <a:pt x="1816470" y="1425643"/>
                  <a:pt x="1815823" y="1427274"/>
                </a:cubicBezTo>
                <a:close/>
                <a:moveTo>
                  <a:pt x="1589207" y="1535879"/>
                </a:moveTo>
                <a:cubicBezTo>
                  <a:pt x="1586274" y="1533175"/>
                  <a:pt x="1587405" y="1529008"/>
                  <a:pt x="1587237" y="1526248"/>
                </a:cubicBezTo>
                <a:cubicBezTo>
                  <a:pt x="1588535" y="1524840"/>
                  <a:pt x="1591300" y="1524785"/>
                  <a:pt x="1592766" y="1526137"/>
                </a:cubicBezTo>
                <a:lnTo>
                  <a:pt x="1592854" y="1526509"/>
                </a:lnTo>
                <a:lnTo>
                  <a:pt x="1596620" y="1526444"/>
                </a:lnTo>
                <a:cubicBezTo>
                  <a:pt x="1597492" y="1526909"/>
                  <a:pt x="1598196" y="1527559"/>
                  <a:pt x="1599576" y="1527475"/>
                </a:cubicBezTo>
                <a:cubicBezTo>
                  <a:pt x="1600308" y="1529506"/>
                  <a:pt x="1599279" y="1529914"/>
                  <a:pt x="1597555" y="1530019"/>
                </a:cubicBezTo>
                <a:lnTo>
                  <a:pt x="1593796" y="1530458"/>
                </a:lnTo>
                <a:lnTo>
                  <a:pt x="1594159" y="1531981"/>
                </a:lnTo>
                <a:cubicBezTo>
                  <a:pt x="1593594" y="1534065"/>
                  <a:pt x="1591971" y="1535824"/>
                  <a:pt x="1589207" y="1535879"/>
                </a:cubicBezTo>
                <a:close/>
                <a:moveTo>
                  <a:pt x="1711776" y="1478382"/>
                </a:moveTo>
                <a:cubicBezTo>
                  <a:pt x="1711776" y="1478382"/>
                  <a:pt x="1711776" y="1478382"/>
                  <a:pt x="1711595" y="1477538"/>
                </a:cubicBezTo>
                <a:lnTo>
                  <a:pt x="1711091" y="1475175"/>
                </a:lnTo>
                <a:lnTo>
                  <a:pt x="1705163" y="1475377"/>
                </a:lnTo>
                <a:cubicBezTo>
                  <a:pt x="1699786" y="1473244"/>
                  <a:pt x="1694714" y="1465115"/>
                  <a:pt x="1707170" y="1459865"/>
                </a:cubicBezTo>
                <a:cubicBezTo>
                  <a:pt x="1710055" y="1463048"/>
                  <a:pt x="1712546" y="1461998"/>
                  <a:pt x="1714732" y="1466943"/>
                </a:cubicBezTo>
                <a:lnTo>
                  <a:pt x="1713523" y="1470950"/>
                </a:lnTo>
                <a:lnTo>
                  <a:pt x="1717087" y="1470189"/>
                </a:lnTo>
                <a:cubicBezTo>
                  <a:pt x="1719234" y="1475161"/>
                  <a:pt x="1716748" y="1476235"/>
                  <a:pt x="1711776" y="1478382"/>
                </a:cubicBezTo>
                <a:close/>
                <a:moveTo>
                  <a:pt x="2003981" y="1341601"/>
                </a:moveTo>
                <a:cubicBezTo>
                  <a:pt x="1999377" y="1337628"/>
                  <a:pt x="2000113" y="1335775"/>
                  <a:pt x="2003364" y="1332773"/>
                </a:cubicBezTo>
                <a:cubicBezTo>
                  <a:pt x="2006924" y="1334186"/>
                  <a:pt x="2008276" y="1341160"/>
                  <a:pt x="2003981" y="1341601"/>
                </a:cubicBezTo>
                <a:close/>
                <a:moveTo>
                  <a:pt x="1650207" y="1510220"/>
                </a:moveTo>
                <a:lnTo>
                  <a:pt x="1645522" y="1506250"/>
                </a:lnTo>
                <a:lnTo>
                  <a:pt x="1644696" y="1508700"/>
                </a:lnTo>
                <a:cubicBezTo>
                  <a:pt x="1640549" y="1509057"/>
                  <a:pt x="1638132" y="1510101"/>
                  <a:pt x="1636401" y="1509414"/>
                </a:cubicBezTo>
                <a:cubicBezTo>
                  <a:pt x="1634671" y="1508727"/>
                  <a:pt x="1635358" y="1506997"/>
                  <a:pt x="1633628" y="1506310"/>
                </a:cubicBezTo>
                <a:cubicBezTo>
                  <a:pt x="1630854" y="1503207"/>
                  <a:pt x="1635001" y="1502850"/>
                  <a:pt x="1633957" y="1500433"/>
                </a:cubicBezTo>
                <a:lnTo>
                  <a:pt x="1637709" y="1499632"/>
                </a:lnTo>
                <a:lnTo>
                  <a:pt x="1636865" y="1498917"/>
                </a:lnTo>
                <a:cubicBezTo>
                  <a:pt x="1635153" y="1498238"/>
                  <a:pt x="1635153" y="1498238"/>
                  <a:pt x="1635153" y="1498238"/>
                </a:cubicBezTo>
                <a:cubicBezTo>
                  <a:pt x="1639949" y="1496135"/>
                  <a:pt x="1632766" y="1489279"/>
                  <a:pt x="1635850" y="1486498"/>
                </a:cubicBezTo>
                <a:cubicBezTo>
                  <a:pt x="1637900" y="1491316"/>
                  <a:pt x="1641148" y="1495610"/>
                  <a:pt x="1644055" y="1499517"/>
                </a:cubicBezTo>
                <a:lnTo>
                  <a:pt x="1644738" y="1500705"/>
                </a:lnTo>
                <a:lnTo>
                  <a:pt x="1645712" y="1501092"/>
                </a:lnTo>
                <a:lnTo>
                  <a:pt x="1645904" y="1502734"/>
                </a:lnTo>
                <a:close/>
                <a:moveTo>
                  <a:pt x="1657536" y="1511471"/>
                </a:moveTo>
                <a:cubicBezTo>
                  <a:pt x="1654855" y="1508998"/>
                  <a:pt x="1651940" y="1498710"/>
                  <a:pt x="1661088" y="1499551"/>
                </a:cubicBezTo>
                <a:cubicBezTo>
                  <a:pt x="1662585" y="1505997"/>
                  <a:pt x="1657379" y="1506261"/>
                  <a:pt x="1657536" y="1511471"/>
                </a:cubicBezTo>
                <a:close/>
                <a:moveTo>
                  <a:pt x="1770391" y="1458725"/>
                </a:moveTo>
                <a:cubicBezTo>
                  <a:pt x="1767001" y="1457379"/>
                  <a:pt x="1760586" y="1448825"/>
                  <a:pt x="1769426" y="1446325"/>
                </a:cubicBezTo>
                <a:cubicBezTo>
                  <a:pt x="1773138" y="1451803"/>
                  <a:pt x="1768374" y="1453919"/>
                  <a:pt x="1770391" y="1458725"/>
                </a:cubicBezTo>
                <a:close/>
                <a:moveTo>
                  <a:pt x="1669287" y="1508195"/>
                </a:moveTo>
                <a:cubicBezTo>
                  <a:pt x="1667993" y="1508933"/>
                  <a:pt x="1666352" y="1509283"/>
                  <a:pt x="1665487" y="1508939"/>
                </a:cubicBezTo>
                <a:cubicBezTo>
                  <a:pt x="1663756" y="1508253"/>
                  <a:pt x="1662712" y="1505836"/>
                  <a:pt x="1661669" y="1503419"/>
                </a:cubicBezTo>
                <a:cubicBezTo>
                  <a:pt x="1664086" y="1502375"/>
                  <a:pt x="1665816" y="1503062"/>
                  <a:pt x="1667547" y="1503748"/>
                </a:cubicBezTo>
                <a:cubicBezTo>
                  <a:pt x="1669277" y="1504435"/>
                  <a:pt x="1669277" y="1504435"/>
                  <a:pt x="1671008" y="1505122"/>
                </a:cubicBezTo>
                <a:cubicBezTo>
                  <a:pt x="1671529" y="1506330"/>
                  <a:pt x="1670582" y="1507456"/>
                  <a:pt x="1669287" y="1508195"/>
                </a:cubicBezTo>
                <a:close/>
                <a:moveTo>
                  <a:pt x="1385197" y="1646389"/>
                </a:moveTo>
                <a:cubicBezTo>
                  <a:pt x="1385197" y="1646389"/>
                  <a:pt x="1385197" y="1646389"/>
                  <a:pt x="1377769" y="1649695"/>
                </a:cubicBezTo>
                <a:cubicBezTo>
                  <a:pt x="1374247" y="1648297"/>
                  <a:pt x="1372486" y="1647598"/>
                  <a:pt x="1371107" y="1640797"/>
                </a:cubicBezTo>
                <a:cubicBezTo>
                  <a:pt x="1371107" y="1640797"/>
                  <a:pt x="1371822" y="1638996"/>
                  <a:pt x="1372536" y="1637195"/>
                </a:cubicBezTo>
                <a:cubicBezTo>
                  <a:pt x="1375727" y="1634292"/>
                  <a:pt x="1377488" y="1634991"/>
                  <a:pt x="1381011" y="1636389"/>
                </a:cubicBezTo>
                <a:cubicBezTo>
                  <a:pt x="1384533" y="1637787"/>
                  <a:pt x="1386627" y="1642787"/>
                  <a:pt x="1385197" y="1646389"/>
                </a:cubicBezTo>
                <a:close/>
                <a:moveTo>
                  <a:pt x="1409638" y="1635732"/>
                </a:moveTo>
                <a:cubicBezTo>
                  <a:pt x="1407236" y="1636005"/>
                  <a:pt x="1404426" y="1635380"/>
                  <a:pt x="1401784" y="1634332"/>
                </a:cubicBezTo>
                <a:cubicBezTo>
                  <a:pt x="1398934" y="1631239"/>
                  <a:pt x="1403129" y="1630942"/>
                  <a:pt x="1400952" y="1626154"/>
                </a:cubicBezTo>
                <a:cubicBezTo>
                  <a:pt x="1404058" y="1623463"/>
                  <a:pt x="1406492" y="1622467"/>
                  <a:pt x="1410015" y="1623865"/>
                </a:cubicBezTo>
                <a:cubicBezTo>
                  <a:pt x="1411776" y="1624563"/>
                  <a:pt x="1412865" y="1626957"/>
                  <a:pt x="1415042" y="1631745"/>
                </a:cubicBezTo>
                <a:cubicBezTo>
                  <a:pt x="1414033" y="1634288"/>
                  <a:pt x="1412039" y="1635459"/>
                  <a:pt x="1409638" y="1635732"/>
                </a:cubicBezTo>
                <a:close/>
                <a:moveTo>
                  <a:pt x="1506890" y="1590636"/>
                </a:moveTo>
                <a:cubicBezTo>
                  <a:pt x="1501223" y="1594824"/>
                  <a:pt x="1498497" y="1591597"/>
                  <a:pt x="1496031" y="1592764"/>
                </a:cubicBezTo>
                <a:cubicBezTo>
                  <a:pt x="1495772" y="1588370"/>
                  <a:pt x="1496508" y="1586516"/>
                  <a:pt x="1497243" y="1584662"/>
                </a:cubicBezTo>
                <a:cubicBezTo>
                  <a:pt x="1500445" y="1581641"/>
                  <a:pt x="1501440" y="1584181"/>
                  <a:pt x="1505636" y="1583701"/>
                </a:cubicBezTo>
                <a:cubicBezTo>
                  <a:pt x="1506631" y="1586241"/>
                  <a:pt x="1504165" y="1587409"/>
                  <a:pt x="1506890" y="1590636"/>
                </a:cubicBezTo>
                <a:close/>
                <a:moveTo>
                  <a:pt x="1273165" y="1705780"/>
                </a:moveTo>
                <a:cubicBezTo>
                  <a:pt x="1270478" y="1705835"/>
                  <a:pt x="1270478" y="1705835"/>
                  <a:pt x="1269216" y="1707203"/>
                </a:cubicBezTo>
                <a:cubicBezTo>
                  <a:pt x="1266530" y="1707258"/>
                  <a:pt x="1263843" y="1707313"/>
                  <a:pt x="1263843" y="1707313"/>
                </a:cubicBezTo>
                <a:cubicBezTo>
                  <a:pt x="1260995" y="1704686"/>
                  <a:pt x="1260833" y="1702003"/>
                  <a:pt x="1261933" y="1697953"/>
                </a:cubicBezTo>
                <a:cubicBezTo>
                  <a:pt x="1264457" y="1695216"/>
                  <a:pt x="1267144" y="1695161"/>
                  <a:pt x="1269992" y="1697789"/>
                </a:cubicBezTo>
                <a:cubicBezTo>
                  <a:pt x="1271416" y="1699102"/>
                  <a:pt x="1274265" y="1701730"/>
                  <a:pt x="1273165" y="1705780"/>
                </a:cubicBezTo>
                <a:close/>
                <a:moveTo>
                  <a:pt x="1164999" y="1758328"/>
                </a:moveTo>
                <a:cubicBezTo>
                  <a:pt x="1163782" y="1759648"/>
                  <a:pt x="1161348" y="1762287"/>
                  <a:pt x="1157394" y="1761081"/>
                </a:cubicBezTo>
                <a:cubicBezTo>
                  <a:pt x="1157242" y="1758500"/>
                  <a:pt x="1158459" y="1757180"/>
                  <a:pt x="1159676" y="1755861"/>
                </a:cubicBezTo>
                <a:cubicBezTo>
                  <a:pt x="1159676" y="1755861"/>
                  <a:pt x="1159676" y="1755861"/>
                  <a:pt x="1161045" y="1757123"/>
                </a:cubicBezTo>
                <a:cubicBezTo>
                  <a:pt x="1162413" y="1758386"/>
                  <a:pt x="1162413" y="1758386"/>
                  <a:pt x="1164999" y="1758328"/>
                </a:cubicBezTo>
                <a:close/>
                <a:moveTo>
                  <a:pt x="1687417" y="1509916"/>
                </a:moveTo>
                <a:cubicBezTo>
                  <a:pt x="1685563" y="1509180"/>
                  <a:pt x="1684494" y="1506467"/>
                  <a:pt x="1685278" y="1504489"/>
                </a:cubicBezTo>
                <a:cubicBezTo>
                  <a:pt x="1687132" y="1505225"/>
                  <a:pt x="1687132" y="1505225"/>
                  <a:pt x="1687132" y="1505225"/>
                </a:cubicBezTo>
                <a:cubicBezTo>
                  <a:pt x="1687132" y="1505225"/>
                  <a:pt x="1688986" y="1505961"/>
                  <a:pt x="1688986" y="1505961"/>
                </a:cubicBezTo>
                <a:cubicBezTo>
                  <a:pt x="1688986" y="1505961"/>
                  <a:pt x="1691625" y="1504719"/>
                  <a:pt x="1691625" y="1504719"/>
                </a:cubicBezTo>
                <a:cubicBezTo>
                  <a:pt x="1691909" y="1509410"/>
                  <a:pt x="1689270" y="1510652"/>
                  <a:pt x="1687417" y="1509916"/>
                </a:cubicBezTo>
                <a:close/>
                <a:moveTo>
                  <a:pt x="1449976" y="1631675"/>
                </a:moveTo>
                <a:cubicBezTo>
                  <a:pt x="1447546" y="1632750"/>
                  <a:pt x="1445816" y="1632063"/>
                  <a:pt x="1444086" y="1631377"/>
                </a:cubicBezTo>
                <a:cubicBezTo>
                  <a:pt x="1442355" y="1630690"/>
                  <a:pt x="1440625" y="1630003"/>
                  <a:pt x="1437164" y="1628630"/>
                </a:cubicBezTo>
                <a:cubicBezTo>
                  <a:pt x="1437531" y="1622660"/>
                  <a:pt x="1438929" y="1619137"/>
                  <a:pt x="1446216" y="1615913"/>
                </a:cubicBezTo>
                <a:cubicBezTo>
                  <a:pt x="1452439" y="1620421"/>
                  <a:pt x="1453802" y="1627078"/>
                  <a:pt x="1449976" y="1631675"/>
                </a:cubicBezTo>
                <a:close/>
                <a:moveTo>
                  <a:pt x="1715383" y="1506042"/>
                </a:moveTo>
                <a:cubicBezTo>
                  <a:pt x="1711675" y="1504570"/>
                  <a:pt x="1711234" y="1500275"/>
                  <a:pt x="1710086" y="1497760"/>
                </a:cubicBezTo>
                <a:lnTo>
                  <a:pt x="1710305" y="1497670"/>
                </a:lnTo>
                <a:lnTo>
                  <a:pt x="1708268" y="1495996"/>
                </a:lnTo>
                <a:cubicBezTo>
                  <a:pt x="1707713" y="1495186"/>
                  <a:pt x="1707604" y="1493892"/>
                  <a:pt x="1707982" y="1490658"/>
                </a:cubicBezTo>
                <a:cubicBezTo>
                  <a:pt x="1710579" y="1490667"/>
                  <a:pt x="1713177" y="1490674"/>
                  <a:pt x="1714584" y="1491973"/>
                </a:cubicBezTo>
                <a:lnTo>
                  <a:pt x="1713593" y="1496329"/>
                </a:lnTo>
                <a:lnTo>
                  <a:pt x="1715206" y="1495671"/>
                </a:lnTo>
                <a:lnTo>
                  <a:pt x="1715441" y="1496013"/>
                </a:lnTo>
                <a:lnTo>
                  <a:pt x="1722043" y="1494473"/>
                </a:lnTo>
                <a:cubicBezTo>
                  <a:pt x="1723455" y="1496106"/>
                  <a:pt x="1722642" y="1496857"/>
                  <a:pt x="1721070" y="1497574"/>
                </a:cubicBezTo>
                <a:lnTo>
                  <a:pt x="1717718" y="1499333"/>
                </a:lnTo>
                <a:lnTo>
                  <a:pt x="1718605" y="1500625"/>
                </a:lnTo>
                <a:cubicBezTo>
                  <a:pt x="1718826" y="1502773"/>
                  <a:pt x="1717943" y="1504997"/>
                  <a:pt x="1715383" y="1506042"/>
                </a:cubicBezTo>
                <a:close/>
                <a:moveTo>
                  <a:pt x="1226503" y="1739895"/>
                </a:moveTo>
                <a:cubicBezTo>
                  <a:pt x="1226503" y="1739895"/>
                  <a:pt x="1225286" y="1741215"/>
                  <a:pt x="1223722" y="1739772"/>
                </a:cubicBezTo>
                <a:cubicBezTo>
                  <a:pt x="1223722" y="1739772"/>
                  <a:pt x="1223375" y="1737010"/>
                  <a:pt x="1223028" y="1734248"/>
                </a:cubicBezTo>
                <a:cubicBezTo>
                  <a:pt x="1223028" y="1734248"/>
                  <a:pt x="1223028" y="1734248"/>
                  <a:pt x="1228590" y="1734494"/>
                </a:cubicBezTo>
                <a:cubicBezTo>
                  <a:pt x="1228937" y="1737256"/>
                  <a:pt x="1227720" y="1738576"/>
                  <a:pt x="1226503" y="1739895"/>
                </a:cubicBezTo>
                <a:close/>
                <a:moveTo>
                  <a:pt x="1535817" y="1604261"/>
                </a:moveTo>
                <a:cubicBezTo>
                  <a:pt x="1530983" y="1606348"/>
                  <a:pt x="1526836" y="1606705"/>
                  <a:pt x="1525106" y="1606018"/>
                </a:cubicBezTo>
                <a:cubicBezTo>
                  <a:pt x="1523375" y="1605332"/>
                  <a:pt x="1519915" y="1603959"/>
                  <a:pt x="1519558" y="1599811"/>
                </a:cubicBezTo>
                <a:cubicBezTo>
                  <a:pt x="1521975" y="1598768"/>
                  <a:pt x="1522662" y="1597037"/>
                  <a:pt x="1520931" y="1596351"/>
                </a:cubicBezTo>
                <a:cubicBezTo>
                  <a:pt x="1525765" y="1594263"/>
                  <a:pt x="1527496" y="1594950"/>
                  <a:pt x="1530956" y="1596323"/>
                </a:cubicBezTo>
                <a:lnTo>
                  <a:pt x="1531827" y="1597746"/>
                </a:lnTo>
                <a:lnTo>
                  <a:pt x="1534703" y="1594628"/>
                </a:lnTo>
                <a:cubicBezTo>
                  <a:pt x="1536022" y="1595845"/>
                  <a:pt x="1534806" y="1597165"/>
                  <a:pt x="1534908" y="1599701"/>
                </a:cubicBezTo>
                <a:lnTo>
                  <a:pt x="1533070" y="1599775"/>
                </a:lnTo>
                <a:close/>
                <a:moveTo>
                  <a:pt x="1236103" y="1749020"/>
                </a:moveTo>
                <a:cubicBezTo>
                  <a:pt x="1236158" y="1751785"/>
                  <a:pt x="1233398" y="1751952"/>
                  <a:pt x="1227879" y="1752288"/>
                </a:cubicBezTo>
                <a:cubicBezTo>
                  <a:pt x="1227823" y="1749524"/>
                  <a:pt x="1229176" y="1748058"/>
                  <a:pt x="1229120" y="1745293"/>
                </a:cubicBezTo>
                <a:cubicBezTo>
                  <a:pt x="1231880" y="1745125"/>
                  <a:pt x="1231880" y="1745125"/>
                  <a:pt x="1233288" y="1746424"/>
                </a:cubicBezTo>
                <a:cubicBezTo>
                  <a:pt x="1234695" y="1747722"/>
                  <a:pt x="1234695" y="1747722"/>
                  <a:pt x="1234695" y="1747722"/>
                </a:cubicBezTo>
                <a:cubicBezTo>
                  <a:pt x="1234695" y="1747722"/>
                  <a:pt x="1236103" y="1749020"/>
                  <a:pt x="1236103" y="1749020"/>
                </a:cubicBezTo>
                <a:close/>
                <a:moveTo>
                  <a:pt x="1192602" y="1770764"/>
                </a:moveTo>
                <a:cubicBezTo>
                  <a:pt x="1191340" y="1772133"/>
                  <a:pt x="1186078" y="1772345"/>
                  <a:pt x="1184710" y="1771083"/>
                </a:cubicBezTo>
                <a:cubicBezTo>
                  <a:pt x="1183342" y="1769820"/>
                  <a:pt x="1183236" y="1767190"/>
                  <a:pt x="1183129" y="1764559"/>
                </a:cubicBezTo>
                <a:cubicBezTo>
                  <a:pt x="1189653" y="1762978"/>
                  <a:pt x="1188285" y="1761716"/>
                  <a:pt x="1193652" y="1764134"/>
                </a:cubicBezTo>
                <a:cubicBezTo>
                  <a:pt x="1193652" y="1764134"/>
                  <a:pt x="1193652" y="1764134"/>
                  <a:pt x="1192602" y="1770764"/>
                </a:cubicBezTo>
                <a:close/>
                <a:moveTo>
                  <a:pt x="1288730" y="1725385"/>
                </a:moveTo>
                <a:cubicBezTo>
                  <a:pt x="1284889" y="1726725"/>
                  <a:pt x="1283481" y="1725427"/>
                  <a:pt x="1282074" y="1724129"/>
                </a:cubicBezTo>
                <a:cubicBezTo>
                  <a:pt x="1282074" y="1724129"/>
                  <a:pt x="1282074" y="1724129"/>
                  <a:pt x="1281693" y="1718894"/>
                </a:cubicBezTo>
                <a:cubicBezTo>
                  <a:pt x="1284127" y="1716255"/>
                  <a:pt x="1285534" y="1717553"/>
                  <a:pt x="1288349" y="1720149"/>
                </a:cubicBezTo>
                <a:cubicBezTo>
                  <a:pt x="1289757" y="1721448"/>
                  <a:pt x="1291164" y="1722746"/>
                  <a:pt x="1288730" y="1725385"/>
                </a:cubicBezTo>
                <a:close/>
                <a:moveTo>
                  <a:pt x="1335227" y="1716072"/>
                </a:moveTo>
                <a:cubicBezTo>
                  <a:pt x="1335227" y="1716072"/>
                  <a:pt x="1335227" y="1716072"/>
                  <a:pt x="1333505" y="1709596"/>
                </a:cubicBezTo>
                <a:cubicBezTo>
                  <a:pt x="1336021" y="1708663"/>
                  <a:pt x="1337875" y="1709398"/>
                  <a:pt x="1339729" y="1710134"/>
                </a:cubicBezTo>
                <a:cubicBezTo>
                  <a:pt x="1340921" y="1712538"/>
                  <a:pt x="1340259" y="1714207"/>
                  <a:pt x="1335227" y="1716072"/>
                </a:cubicBezTo>
                <a:close/>
                <a:moveTo>
                  <a:pt x="723532" y="2013065"/>
                </a:moveTo>
                <a:cubicBezTo>
                  <a:pt x="722885" y="2014696"/>
                  <a:pt x="721154" y="2014010"/>
                  <a:pt x="719424" y="2013323"/>
                </a:cubicBezTo>
                <a:cubicBezTo>
                  <a:pt x="719424" y="2013323"/>
                  <a:pt x="717694" y="2012636"/>
                  <a:pt x="715963" y="2011950"/>
                </a:cubicBezTo>
                <a:cubicBezTo>
                  <a:pt x="714880" y="2009631"/>
                  <a:pt x="716175" y="2006369"/>
                  <a:pt x="718553" y="2005424"/>
                </a:cubicBezTo>
                <a:cubicBezTo>
                  <a:pt x="719200" y="2003792"/>
                  <a:pt x="720931" y="2004479"/>
                  <a:pt x="722661" y="2005166"/>
                </a:cubicBezTo>
                <a:cubicBezTo>
                  <a:pt x="722661" y="2005166"/>
                  <a:pt x="724391" y="2005852"/>
                  <a:pt x="726122" y="2006539"/>
                </a:cubicBezTo>
                <a:cubicBezTo>
                  <a:pt x="726558" y="2010488"/>
                  <a:pt x="725910" y="2012120"/>
                  <a:pt x="723532" y="2013065"/>
                </a:cubicBezTo>
                <a:close/>
                <a:moveTo>
                  <a:pt x="1666739" y="1568803"/>
                </a:moveTo>
                <a:cubicBezTo>
                  <a:pt x="1665331" y="1567504"/>
                  <a:pt x="1665114" y="1564916"/>
                  <a:pt x="1664897" y="1562328"/>
                </a:cubicBezTo>
                <a:cubicBezTo>
                  <a:pt x="1671282" y="1561054"/>
                  <a:pt x="1670092" y="1562344"/>
                  <a:pt x="1672907" y="1564940"/>
                </a:cubicBezTo>
                <a:cubicBezTo>
                  <a:pt x="1671716" y="1566231"/>
                  <a:pt x="1671934" y="1568819"/>
                  <a:pt x="1666739" y="1568803"/>
                </a:cubicBezTo>
                <a:close/>
                <a:moveTo>
                  <a:pt x="1536328" y="1632038"/>
                </a:moveTo>
                <a:cubicBezTo>
                  <a:pt x="1535384" y="1634417"/>
                  <a:pt x="1532593" y="1636314"/>
                  <a:pt x="1527846" y="1635432"/>
                </a:cubicBezTo>
                <a:cubicBezTo>
                  <a:pt x="1529219" y="1631971"/>
                  <a:pt x="1526772" y="1633002"/>
                  <a:pt x="1524622" y="1628144"/>
                </a:cubicBezTo>
                <a:cubicBezTo>
                  <a:pt x="1527070" y="1627112"/>
                  <a:pt x="1527070" y="1627112"/>
                  <a:pt x="1527757" y="1625382"/>
                </a:cubicBezTo>
                <a:cubicBezTo>
                  <a:pt x="1530205" y="1624350"/>
                  <a:pt x="1531966" y="1625049"/>
                  <a:pt x="1533728" y="1625748"/>
                </a:cubicBezTo>
                <a:cubicBezTo>
                  <a:pt x="1536369" y="1626797"/>
                  <a:pt x="1537272" y="1629658"/>
                  <a:pt x="1536328" y="1632038"/>
                </a:cubicBezTo>
                <a:close/>
                <a:moveTo>
                  <a:pt x="1799566" y="1508929"/>
                </a:moveTo>
                <a:cubicBezTo>
                  <a:pt x="1797787" y="1508222"/>
                  <a:pt x="1796654" y="1505884"/>
                  <a:pt x="1795522" y="1503547"/>
                </a:cubicBezTo>
                <a:cubicBezTo>
                  <a:pt x="1801023" y="1500065"/>
                  <a:pt x="1800376" y="1501696"/>
                  <a:pt x="1803936" y="1503109"/>
                </a:cubicBezTo>
                <a:cubicBezTo>
                  <a:pt x="1803288" y="1504740"/>
                  <a:pt x="1804421" y="1507078"/>
                  <a:pt x="1799566" y="1508929"/>
                </a:cubicBezTo>
                <a:close/>
                <a:moveTo>
                  <a:pt x="1611755" y="1607572"/>
                </a:moveTo>
                <a:cubicBezTo>
                  <a:pt x="1609975" y="1606865"/>
                  <a:pt x="1608196" y="1606159"/>
                  <a:pt x="1605754" y="1607121"/>
                </a:cubicBezTo>
                <a:cubicBezTo>
                  <a:pt x="1604636" y="1604747"/>
                  <a:pt x="1604180" y="1600703"/>
                  <a:pt x="1608402" y="1600448"/>
                </a:cubicBezTo>
                <a:cubicBezTo>
                  <a:pt x="1610182" y="1601154"/>
                  <a:pt x="1613079" y="1604235"/>
                  <a:pt x="1611755" y="1607572"/>
                </a:cubicBezTo>
                <a:close/>
                <a:moveTo>
                  <a:pt x="1197559" y="1812082"/>
                </a:moveTo>
                <a:cubicBezTo>
                  <a:pt x="1195167" y="1813064"/>
                  <a:pt x="1192774" y="1814046"/>
                  <a:pt x="1191044" y="1813359"/>
                </a:cubicBezTo>
                <a:cubicBezTo>
                  <a:pt x="1189313" y="1812672"/>
                  <a:pt x="1188245" y="1810317"/>
                  <a:pt x="1187839" y="1806294"/>
                </a:cubicBezTo>
                <a:cubicBezTo>
                  <a:pt x="1189569" y="1806981"/>
                  <a:pt x="1191962" y="1805999"/>
                  <a:pt x="1193692" y="1806685"/>
                </a:cubicBezTo>
                <a:cubicBezTo>
                  <a:pt x="1195422" y="1807372"/>
                  <a:pt x="1196491" y="1809727"/>
                  <a:pt x="1197559" y="1812082"/>
                </a:cubicBezTo>
                <a:close/>
                <a:moveTo>
                  <a:pt x="572281" y="2114013"/>
                </a:moveTo>
                <a:cubicBezTo>
                  <a:pt x="571621" y="2114323"/>
                  <a:pt x="570694" y="2113956"/>
                  <a:pt x="569767" y="2113588"/>
                </a:cubicBezTo>
                <a:cubicBezTo>
                  <a:pt x="567913" y="2112852"/>
                  <a:pt x="566844" y="2110139"/>
                  <a:pt x="564990" y="2109403"/>
                </a:cubicBezTo>
                <a:cubicBezTo>
                  <a:pt x="565775" y="2107425"/>
                  <a:pt x="564706" y="2104712"/>
                  <a:pt x="568414" y="2106183"/>
                </a:cubicBezTo>
                <a:cubicBezTo>
                  <a:pt x="568414" y="2106183"/>
                  <a:pt x="570268" y="2106919"/>
                  <a:pt x="570268" y="2106919"/>
                </a:cubicBezTo>
                <a:cubicBezTo>
                  <a:pt x="570268" y="2106919"/>
                  <a:pt x="572121" y="2107655"/>
                  <a:pt x="572121" y="2107655"/>
                </a:cubicBezTo>
                <a:cubicBezTo>
                  <a:pt x="572121" y="2107655"/>
                  <a:pt x="573975" y="2108390"/>
                  <a:pt x="573190" y="2110368"/>
                </a:cubicBezTo>
                <a:cubicBezTo>
                  <a:pt x="573333" y="2112713"/>
                  <a:pt x="572940" y="2113702"/>
                  <a:pt x="572281" y="2114013"/>
                </a:cubicBezTo>
                <a:close/>
                <a:moveTo>
                  <a:pt x="1983930" y="1444066"/>
                </a:moveTo>
                <a:cubicBezTo>
                  <a:pt x="1979621" y="1444417"/>
                  <a:pt x="1977114" y="1445482"/>
                  <a:pt x="1975313" y="1444767"/>
                </a:cubicBezTo>
                <a:cubicBezTo>
                  <a:pt x="1970617" y="1440843"/>
                  <a:pt x="1977432" y="1439428"/>
                  <a:pt x="1980646" y="1436583"/>
                </a:cubicBezTo>
                <a:cubicBezTo>
                  <a:pt x="1980646" y="1436583"/>
                  <a:pt x="1980646" y="1436583"/>
                  <a:pt x="1983930" y="1444066"/>
                </a:cubicBezTo>
                <a:close/>
                <a:moveTo>
                  <a:pt x="1687623" y="1585104"/>
                </a:moveTo>
                <a:cubicBezTo>
                  <a:pt x="1687623" y="1585104"/>
                  <a:pt x="1687623" y="1585104"/>
                  <a:pt x="1682962" y="1587117"/>
                </a:cubicBezTo>
                <a:cubicBezTo>
                  <a:pt x="1680949" y="1582456"/>
                  <a:pt x="1681611" y="1580787"/>
                  <a:pt x="1685610" y="1580443"/>
                </a:cubicBezTo>
                <a:cubicBezTo>
                  <a:pt x="1687278" y="1581105"/>
                  <a:pt x="1686616" y="1582773"/>
                  <a:pt x="1687623" y="1585104"/>
                </a:cubicBezTo>
                <a:close/>
                <a:moveTo>
                  <a:pt x="1175391" y="1832039"/>
                </a:moveTo>
                <a:cubicBezTo>
                  <a:pt x="1175391" y="1832039"/>
                  <a:pt x="1174495" y="1829538"/>
                  <a:pt x="1172863" y="1828890"/>
                </a:cubicBezTo>
                <a:cubicBezTo>
                  <a:pt x="1175070" y="1823329"/>
                  <a:pt x="1177598" y="1826477"/>
                  <a:pt x="1180860" y="1827772"/>
                </a:cubicBezTo>
                <a:cubicBezTo>
                  <a:pt x="1181756" y="1830274"/>
                  <a:pt x="1178653" y="1833334"/>
                  <a:pt x="1175391" y="1832039"/>
                </a:cubicBezTo>
                <a:close/>
                <a:moveTo>
                  <a:pt x="883422" y="1972517"/>
                </a:moveTo>
                <a:cubicBezTo>
                  <a:pt x="882985" y="1973697"/>
                  <a:pt x="881687" y="1974399"/>
                  <a:pt x="879648" y="1973785"/>
                </a:cubicBezTo>
                <a:cubicBezTo>
                  <a:pt x="879648" y="1973785"/>
                  <a:pt x="879648" y="1973785"/>
                  <a:pt x="877950" y="1967153"/>
                </a:cubicBezTo>
                <a:cubicBezTo>
                  <a:pt x="880620" y="1967083"/>
                  <a:pt x="882027" y="1968381"/>
                  <a:pt x="882027" y="1968381"/>
                </a:cubicBezTo>
                <a:cubicBezTo>
                  <a:pt x="883435" y="1969679"/>
                  <a:pt x="883859" y="1971337"/>
                  <a:pt x="883422" y="1972517"/>
                </a:cubicBezTo>
                <a:close/>
                <a:moveTo>
                  <a:pt x="1917605" y="1486035"/>
                </a:moveTo>
                <a:cubicBezTo>
                  <a:pt x="1914735" y="1480674"/>
                  <a:pt x="1916087" y="1479209"/>
                  <a:pt x="1920199" y="1477575"/>
                </a:cubicBezTo>
                <a:cubicBezTo>
                  <a:pt x="1923014" y="1480171"/>
                  <a:pt x="1921772" y="1487166"/>
                  <a:pt x="1917605" y="1486035"/>
                </a:cubicBezTo>
                <a:close/>
                <a:moveTo>
                  <a:pt x="1955241" y="1469038"/>
                </a:moveTo>
                <a:cubicBezTo>
                  <a:pt x="1953511" y="1468352"/>
                  <a:pt x="1949026" y="1464512"/>
                  <a:pt x="1951144" y="1459173"/>
                </a:cubicBezTo>
                <a:cubicBezTo>
                  <a:pt x="1951851" y="1457393"/>
                  <a:pt x="1953581" y="1458080"/>
                  <a:pt x="1955312" y="1458766"/>
                </a:cubicBezTo>
                <a:cubicBezTo>
                  <a:pt x="1958772" y="1460140"/>
                  <a:pt x="1960114" y="1466852"/>
                  <a:pt x="1955241" y="1469038"/>
                </a:cubicBezTo>
                <a:close/>
                <a:moveTo>
                  <a:pt x="1282087" y="1791668"/>
                </a:moveTo>
                <a:cubicBezTo>
                  <a:pt x="1279343" y="1793614"/>
                  <a:pt x="1276427" y="1795402"/>
                  <a:pt x="1272462" y="1795582"/>
                </a:cubicBezTo>
                <a:cubicBezTo>
                  <a:pt x="1272182" y="1787649"/>
                  <a:pt x="1270441" y="1775808"/>
                  <a:pt x="1274266" y="1771662"/>
                </a:cubicBezTo>
                <a:cubicBezTo>
                  <a:pt x="1279459" y="1768777"/>
                  <a:pt x="1283471" y="1769919"/>
                  <a:pt x="1287576" y="1773705"/>
                </a:cubicBezTo>
                <a:cubicBezTo>
                  <a:pt x="1290313" y="1776230"/>
                  <a:pt x="1291775" y="1780136"/>
                  <a:pt x="1290686" y="1786807"/>
                </a:cubicBezTo>
                <a:cubicBezTo>
                  <a:pt x="1287405" y="1787619"/>
                  <a:pt x="1284832" y="1789722"/>
                  <a:pt x="1282087" y="1791668"/>
                </a:cubicBezTo>
                <a:close/>
                <a:moveTo>
                  <a:pt x="1081113" y="1890763"/>
                </a:moveTo>
                <a:cubicBezTo>
                  <a:pt x="1077511" y="1889333"/>
                  <a:pt x="1076028" y="1882565"/>
                  <a:pt x="1081043" y="1880434"/>
                </a:cubicBezTo>
                <a:cubicBezTo>
                  <a:pt x="1084645" y="1881864"/>
                  <a:pt x="1087929" y="1889347"/>
                  <a:pt x="1081113" y="1890763"/>
                </a:cubicBezTo>
                <a:close/>
                <a:moveTo>
                  <a:pt x="1223690" y="1832752"/>
                </a:moveTo>
                <a:cubicBezTo>
                  <a:pt x="1223690" y="1832752"/>
                  <a:pt x="1223690" y="1832752"/>
                  <a:pt x="1221224" y="1833919"/>
                </a:cubicBezTo>
                <a:cubicBezTo>
                  <a:pt x="1219493" y="1833232"/>
                  <a:pt x="1219493" y="1833232"/>
                  <a:pt x="1219493" y="1833232"/>
                </a:cubicBezTo>
                <a:cubicBezTo>
                  <a:pt x="1219493" y="1833232"/>
                  <a:pt x="1219493" y="1833232"/>
                  <a:pt x="1218499" y="1830692"/>
                </a:cubicBezTo>
                <a:cubicBezTo>
                  <a:pt x="1219234" y="1828838"/>
                  <a:pt x="1219234" y="1828838"/>
                  <a:pt x="1219970" y="1826984"/>
                </a:cubicBezTo>
                <a:cubicBezTo>
                  <a:pt x="1219970" y="1826984"/>
                  <a:pt x="1219970" y="1826984"/>
                  <a:pt x="1222436" y="1825817"/>
                </a:cubicBezTo>
                <a:cubicBezTo>
                  <a:pt x="1221700" y="1827671"/>
                  <a:pt x="1221700" y="1827671"/>
                  <a:pt x="1223431" y="1828358"/>
                </a:cubicBezTo>
                <a:cubicBezTo>
                  <a:pt x="1223431" y="1828358"/>
                  <a:pt x="1223431" y="1828358"/>
                  <a:pt x="1224166" y="1826504"/>
                </a:cubicBezTo>
                <a:cubicBezTo>
                  <a:pt x="1224166" y="1826504"/>
                  <a:pt x="1224166" y="1826504"/>
                  <a:pt x="1225161" y="1829044"/>
                </a:cubicBezTo>
                <a:cubicBezTo>
                  <a:pt x="1224425" y="1830898"/>
                  <a:pt x="1224425" y="1830898"/>
                  <a:pt x="1223690" y="1832752"/>
                </a:cubicBezTo>
                <a:close/>
                <a:moveTo>
                  <a:pt x="1148636" y="1872638"/>
                </a:moveTo>
                <a:cubicBezTo>
                  <a:pt x="1147262" y="1876099"/>
                  <a:pt x="1142428" y="1878186"/>
                  <a:pt x="1138967" y="1876813"/>
                </a:cubicBezTo>
                <a:cubicBezTo>
                  <a:pt x="1138967" y="1876813"/>
                  <a:pt x="1138967" y="1876813"/>
                  <a:pt x="1136880" y="1871979"/>
                </a:cubicBezTo>
                <a:cubicBezTo>
                  <a:pt x="1138253" y="1868518"/>
                  <a:pt x="1143087" y="1866431"/>
                  <a:pt x="1144818" y="1867117"/>
                </a:cubicBezTo>
                <a:cubicBezTo>
                  <a:pt x="1146548" y="1867804"/>
                  <a:pt x="1149322" y="1870908"/>
                  <a:pt x="1148636" y="1872638"/>
                </a:cubicBezTo>
                <a:close/>
                <a:moveTo>
                  <a:pt x="1255990" y="1833553"/>
                </a:moveTo>
                <a:cubicBezTo>
                  <a:pt x="1253524" y="1834720"/>
                  <a:pt x="1253524" y="1834720"/>
                  <a:pt x="1251793" y="1834033"/>
                </a:cubicBezTo>
                <a:cubicBezTo>
                  <a:pt x="1251793" y="1834033"/>
                  <a:pt x="1251793" y="1834033"/>
                  <a:pt x="1250063" y="1833347"/>
                </a:cubicBezTo>
                <a:cubicBezTo>
                  <a:pt x="1250063" y="1833347"/>
                  <a:pt x="1250799" y="1831493"/>
                  <a:pt x="1249068" y="1830806"/>
                </a:cubicBezTo>
                <a:cubicBezTo>
                  <a:pt x="1249068" y="1830806"/>
                  <a:pt x="1249068" y="1830806"/>
                  <a:pt x="1248332" y="1832660"/>
                </a:cubicBezTo>
                <a:cubicBezTo>
                  <a:pt x="1246343" y="1827579"/>
                  <a:pt x="1251275" y="1825244"/>
                  <a:pt x="1254736" y="1826618"/>
                </a:cubicBezTo>
                <a:cubicBezTo>
                  <a:pt x="1255731" y="1829158"/>
                  <a:pt x="1254995" y="1831012"/>
                  <a:pt x="1255990" y="1833553"/>
                </a:cubicBezTo>
                <a:close/>
                <a:moveTo>
                  <a:pt x="1147936" y="1899060"/>
                </a:moveTo>
                <a:cubicBezTo>
                  <a:pt x="1145890" y="1902305"/>
                  <a:pt x="1141614" y="1904159"/>
                  <a:pt x="1136548" y="1904178"/>
                </a:cubicBezTo>
                <a:cubicBezTo>
                  <a:pt x="1125704" y="1895816"/>
                  <a:pt x="1135460" y="1881428"/>
                  <a:pt x="1145948" y="1885590"/>
                </a:cubicBezTo>
                <a:cubicBezTo>
                  <a:pt x="1149800" y="1891177"/>
                  <a:pt x="1149983" y="1895814"/>
                  <a:pt x="1147936" y="1899060"/>
                </a:cubicBezTo>
                <a:close/>
                <a:moveTo>
                  <a:pt x="2216201" y="1401210"/>
                </a:moveTo>
                <a:cubicBezTo>
                  <a:pt x="2214348" y="1400474"/>
                  <a:pt x="2215515" y="1402940"/>
                  <a:pt x="2211120" y="1403200"/>
                </a:cubicBezTo>
                <a:cubicBezTo>
                  <a:pt x="2209953" y="1400734"/>
                  <a:pt x="2207413" y="1401728"/>
                  <a:pt x="2208786" y="1398268"/>
                </a:cubicBezTo>
                <a:cubicBezTo>
                  <a:pt x="2209473" y="1396537"/>
                  <a:pt x="2211326" y="1397273"/>
                  <a:pt x="2213180" y="1398009"/>
                </a:cubicBezTo>
                <a:cubicBezTo>
                  <a:pt x="2213180" y="1398009"/>
                  <a:pt x="2215034" y="1398744"/>
                  <a:pt x="2216201" y="1401210"/>
                </a:cubicBezTo>
                <a:close/>
                <a:moveTo>
                  <a:pt x="1826355" y="1587472"/>
                </a:moveTo>
                <a:cubicBezTo>
                  <a:pt x="1824987" y="1586210"/>
                  <a:pt x="1822180" y="1581016"/>
                  <a:pt x="1826075" y="1576793"/>
                </a:cubicBezTo>
                <a:cubicBezTo>
                  <a:pt x="1827373" y="1575386"/>
                  <a:pt x="1828741" y="1576648"/>
                  <a:pt x="1830110" y="1577910"/>
                </a:cubicBezTo>
                <a:cubicBezTo>
                  <a:pt x="1832846" y="1580435"/>
                  <a:pt x="1831688" y="1587182"/>
                  <a:pt x="1826355" y="1587472"/>
                </a:cubicBezTo>
                <a:close/>
                <a:moveTo>
                  <a:pt x="2101873" y="1457872"/>
                </a:moveTo>
                <a:cubicBezTo>
                  <a:pt x="2099472" y="1458979"/>
                  <a:pt x="2097070" y="1460086"/>
                  <a:pt x="2095375" y="1459413"/>
                </a:cubicBezTo>
                <a:cubicBezTo>
                  <a:pt x="2091985" y="1458068"/>
                  <a:pt x="2090008" y="1453163"/>
                  <a:pt x="2090714" y="1451383"/>
                </a:cubicBezTo>
                <a:cubicBezTo>
                  <a:pt x="2093115" y="1450276"/>
                  <a:pt x="2095517" y="1449169"/>
                  <a:pt x="2097212" y="1449842"/>
                </a:cubicBezTo>
                <a:cubicBezTo>
                  <a:pt x="2098907" y="1450514"/>
                  <a:pt x="2099895" y="1452967"/>
                  <a:pt x="2101873" y="1457872"/>
                </a:cubicBezTo>
                <a:close/>
                <a:moveTo>
                  <a:pt x="2351843" y="1340591"/>
                </a:moveTo>
                <a:cubicBezTo>
                  <a:pt x="2346812" y="1342886"/>
                  <a:pt x="2346812" y="1342886"/>
                  <a:pt x="2346812" y="1342886"/>
                </a:cubicBezTo>
                <a:cubicBezTo>
                  <a:pt x="2345768" y="1340326"/>
                  <a:pt x="2341473" y="1340767"/>
                  <a:pt x="2342944" y="1337059"/>
                </a:cubicBezTo>
                <a:cubicBezTo>
                  <a:pt x="2343680" y="1335206"/>
                  <a:pt x="2346195" y="1334058"/>
                  <a:pt x="2347975" y="1334764"/>
                </a:cubicBezTo>
                <a:cubicBezTo>
                  <a:pt x="2349755" y="1335471"/>
                  <a:pt x="2350799" y="1338031"/>
                  <a:pt x="2351843" y="1340591"/>
                </a:cubicBezTo>
                <a:close/>
                <a:moveTo>
                  <a:pt x="1862096" y="1574466"/>
                </a:moveTo>
                <a:cubicBezTo>
                  <a:pt x="1857949" y="1573246"/>
                  <a:pt x="1855227" y="1573340"/>
                  <a:pt x="1853803" y="1572026"/>
                </a:cubicBezTo>
                <a:cubicBezTo>
                  <a:pt x="1850828" y="1566678"/>
                  <a:pt x="1857698" y="1567804"/>
                  <a:pt x="1861718" y="1566303"/>
                </a:cubicBezTo>
                <a:cubicBezTo>
                  <a:pt x="1861718" y="1566303"/>
                  <a:pt x="1861718" y="1566303"/>
                  <a:pt x="1862096" y="1574466"/>
                </a:cubicBezTo>
                <a:close/>
                <a:moveTo>
                  <a:pt x="1335584" y="1826739"/>
                </a:moveTo>
                <a:cubicBezTo>
                  <a:pt x="1334915" y="1827817"/>
                  <a:pt x="1333197" y="1828268"/>
                  <a:pt x="1329733" y="1827787"/>
                </a:cubicBezTo>
                <a:cubicBezTo>
                  <a:pt x="1328271" y="1823724"/>
                  <a:pt x="1330975" y="1820792"/>
                  <a:pt x="1335142" y="1821923"/>
                </a:cubicBezTo>
                <a:cubicBezTo>
                  <a:pt x="1335874" y="1823954"/>
                  <a:pt x="1336253" y="1825660"/>
                  <a:pt x="1335584" y="1826739"/>
                </a:cubicBezTo>
                <a:close/>
                <a:moveTo>
                  <a:pt x="1566655" y="1721787"/>
                </a:moveTo>
                <a:cubicBezTo>
                  <a:pt x="1563950" y="1724719"/>
                  <a:pt x="1562543" y="1723421"/>
                  <a:pt x="1561135" y="1722122"/>
                </a:cubicBezTo>
                <a:cubicBezTo>
                  <a:pt x="1559728" y="1720824"/>
                  <a:pt x="1559673" y="1718060"/>
                  <a:pt x="1559617" y="1715296"/>
                </a:cubicBezTo>
                <a:cubicBezTo>
                  <a:pt x="1559617" y="1715296"/>
                  <a:pt x="1559617" y="1715296"/>
                  <a:pt x="1565137" y="1714960"/>
                </a:cubicBezTo>
                <a:cubicBezTo>
                  <a:pt x="1566545" y="1716258"/>
                  <a:pt x="1566600" y="1719022"/>
                  <a:pt x="1566655" y="1721787"/>
                </a:cubicBezTo>
                <a:close/>
                <a:moveTo>
                  <a:pt x="1094960" y="1946901"/>
                </a:moveTo>
                <a:cubicBezTo>
                  <a:pt x="1093329" y="1946253"/>
                  <a:pt x="1093329" y="1946253"/>
                  <a:pt x="1091697" y="1945606"/>
                </a:cubicBezTo>
                <a:cubicBezTo>
                  <a:pt x="1091697" y="1945606"/>
                  <a:pt x="1091697" y="1945606"/>
                  <a:pt x="1090066" y="1944958"/>
                </a:cubicBezTo>
                <a:cubicBezTo>
                  <a:pt x="1088434" y="1944311"/>
                  <a:pt x="1090772" y="1943179"/>
                  <a:pt x="1089847" y="1940751"/>
                </a:cubicBezTo>
                <a:cubicBezTo>
                  <a:pt x="1092891" y="1937839"/>
                  <a:pt x="1095229" y="1936707"/>
                  <a:pt x="1096860" y="1937354"/>
                </a:cubicBezTo>
                <a:cubicBezTo>
                  <a:pt x="1098711" y="1942209"/>
                  <a:pt x="1097298" y="1945768"/>
                  <a:pt x="1094960" y="1946901"/>
                </a:cubicBezTo>
                <a:close/>
                <a:moveTo>
                  <a:pt x="1360318" y="1825884"/>
                </a:moveTo>
                <a:cubicBezTo>
                  <a:pt x="1360318" y="1825884"/>
                  <a:pt x="1360318" y="1825884"/>
                  <a:pt x="1355608" y="1828020"/>
                </a:cubicBezTo>
                <a:cubicBezTo>
                  <a:pt x="1352958" y="1824966"/>
                  <a:pt x="1355313" y="1823898"/>
                  <a:pt x="1354331" y="1821505"/>
                </a:cubicBezTo>
                <a:cubicBezTo>
                  <a:pt x="1356000" y="1822167"/>
                  <a:pt x="1356000" y="1822167"/>
                  <a:pt x="1356000" y="1822167"/>
                </a:cubicBezTo>
                <a:cubicBezTo>
                  <a:pt x="1357668" y="1822829"/>
                  <a:pt x="1359337" y="1823491"/>
                  <a:pt x="1360318" y="1825884"/>
                </a:cubicBezTo>
                <a:close/>
                <a:moveTo>
                  <a:pt x="1372463" y="1820528"/>
                </a:moveTo>
                <a:cubicBezTo>
                  <a:pt x="1369703" y="1820696"/>
                  <a:pt x="1366943" y="1820864"/>
                  <a:pt x="1365536" y="1819566"/>
                </a:cubicBezTo>
                <a:cubicBezTo>
                  <a:pt x="1365536" y="1819566"/>
                  <a:pt x="1365481" y="1816801"/>
                  <a:pt x="1365425" y="1814037"/>
                </a:cubicBezTo>
                <a:cubicBezTo>
                  <a:pt x="1368185" y="1813869"/>
                  <a:pt x="1370945" y="1813701"/>
                  <a:pt x="1370945" y="1813701"/>
                </a:cubicBezTo>
                <a:cubicBezTo>
                  <a:pt x="1372353" y="1815000"/>
                  <a:pt x="1372408" y="1817764"/>
                  <a:pt x="1372463" y="1820528"/>
                </a:cubicBezTo>
                <a:close/>
                <a:moveTo>
                  <a:pt x="2089513" y="1485412"/>
                </a:moveTo>
                <a:cubicBezTo>
                  <a:pt x="2088519" y="1482872"/>
                  <a:pt x="2084322" y="1483352"/>
                  <a:pt x="2084063" y="1478958"/>
                </a:cubicBezTo>
                <a:cubicBezTo>
                  <a:pt x="2086529" y="1477791"/>
                  <a:pt x="2088995" y="1476623"/>
                  <a:pt x="2088995" y="1476623"/>
                </a:cubicBezTo>
                <a:cubicBezTo>
                  <a:pt x="2092456" y="1477997"/>
                  <a:pt x="2093710" y="1484932"/>
                  <a:pt x="2089513" y="1485412"/>
                </a:cubicBezTo>
                <a:close/>
                <a:moveTo>
                  <a:pt x="1478253" y="1780840"/>
                </a:moveTo>
                <a:cubicBezTo>
                  <a:pt x="1475765" y="1781856"/>
                  <a:pt x="1473277" y="1782872"/>
                  <a:pt x="1473277" y="1782872"/>
                </a:cubicBezTo>
                <a:cubicBezTo>
                  <a:pt x="1469675" y="1781442"/>
                  <a:pt x="1468561" y="1778997"/>
                  <a:pt x="1468133" y="1774822"/>
                </a:cubicBezTo>
                <a:cubicBezTo>
                  <a:pt x="1469507" y="1771361"/>
                  <a:pt x="1471995" y="1770345"/>
                  <a:pt x="1475596" y="1771775"/>
                </a:cubicBezTo>
                <a:cubicBezTo>
                  <a:pt x="1477397" y="1772489"/>
                  <a:pt x="1480999" y="1773919"/>
                  <a:pt x="1481427" y="1778094"/>
                </a:cubicBezTo>
                <a:cubicBezTo>
                  <a:pt x="1478939" y="1779110"/>
                  <a:pt x="1478939" y="1779110"/>
                  <a:pt x="1478253" y="1780840"/>
                </a:cubicBezTo>
                <a:close/>
                <a:moveTo>
                  <a:pt x="1255991" y="1891101"/>
                </a:moveTo>
                <a:cubicBezTo>
                  <a:pt x="1255885" y="1888470"/>
                  <a:pt x="1253255" y="1888577"/>
                  <a:pt x="1253148" y="1885946"/>
                </a:cubicBezTo>
                <a:cubicBezTo>
                  <a:pt x="1255461" y="1877948"/>
                  <a:pt x="1259459" y="1879104"/>
                  <a:pt x="1262196" y="1881628"/>
                </a:cubicBezTo>
                <a:cubicBezTo>
                  <a:pt x="1264933" y="1884153"/>
                  <a:pt x="1266513" y="1890676"/>
                  <a:pt x="1255991" y="1891101"/>
                </a:cubicBezTo>
                <a:close/>
                <a:moveTo>
                  <a:pt x="1932625" y="1574433"/>
                </a:moveTo>
                <a:cubicBezTo>
                  <a:pt x="1931053" y="1575870"/>
                  <a:pt x="1928793" y="1576518"/>
                  <a:pt x="1927063" y="1575831"/>
                </a:cubicBezTo>
                <a:cubicBezTo>
                  <a:pt x="1925332" y="1575145"/>
                  <a:pt x="1923602" y="1574458"/>
                  <a:pt x="1924308" y="1572678"/>
                </a:cubicBezTo>
                <a:cubicBezTo>
                  <a:pt x="1926427" y="1567339"/>
                  <a:pt x="1932324" y="1567619"/>
                  <a:pt x="1934055" y="1568306"/>
                </a:cubicBezTo>
                <a:cubicBezTo>
                  <a:pt x="1935079" y="1570772"/>
                  <a:pt x="1934196" y="1572997"/>
                  <a:pt x="1932625" y="1574433"/>
                </a:cubicBezTo>
                <a:close/>
                <a:moveTo>
                  <a:pt x="1906355" y="1593670"/>
                </a:moveTo>
                <a:cubicBezTo>
                  <a:pt x="1898833" y="1596865"/>
                  <a:pt x="1898833" y="1596865"/>
                  <a:pt x="1898833" y="1596865"/>
                </a:cubicBezTo>
                <a:cubicBezTo>
                  <a:pt x="1898445" y="1592591"/>
                  <a:pt x="1894455" y="1586888"/>
                  <a:pt x="1900564" y="1587252"/>
                </a:cubicBezTo>
                <a:cubicBezTo>
                  <a:pt x="1902365" y="1587966"/>
                  <a:pt x="1903459" y="1590461"/>
                  <a:pt x="1906355" y="1593670"/>
                </a:cubicBezTo>
                <a:close/>
                <a:moveTo>
                  <a:pt x="1502993" y="1790801"/>
                </a:moveTo>
                <a:cubicBezTo>
                  <a:pt x="1499889" y="1793432"/>
                  <a:pt x="1498109" y="1792726"/>
                  <a:pt x="1496329" y="1792019"/>
                </a:cubicBezTo>
                <a:cubicBezTo>
                  <a:pt x="1496329" y="1792019"/>
                  <a:pt x="1496329" y="1792019"/>
                  <a:pt x="1494094" y="1787270"/>
                </a:cubicBezTo>
                <a:cubicBezTo>
                  <a:pt x="1495418" y="1783933"/>
                  <a:pt x="1497198" y="1784640"/>
                  <a:pt x="1500758" y="1786052"/>
                </a:cubicBezTo>
                <a:cubicBezTo>
                  <a:pt x="1502538" y="1786758"/>
                  <a:pt x="1504317" y="1787465"/>
                  <a:pt x="1502993" y="1790801"/>
                </a:cubicBezTo>
                <a:close/>
                <a:moveTo>
                  <a:pt x="2101608" y="1510907"/>
                </a:moveTo>
                <a:cubicBezTo>
                  <a:pt x="2101608" y="1510907"/>
                  <a:pt x="2101608" y="1510907"/>
                  <a:pt x="2097213" y="1511166"/>
                </a:cubicBezTo>
                <a:cubicBezTo>
                  <a:pt x="2097213" y="1511166"/>
                  <a:pt x="2095360" y="1510430"/>
                  <a:pt x="2095360" y="1510430"/>
                </a:cubicBezTo>
                <a:cubicBezTo>
                  <a:pt x="2095360" y="1510430"/>
                  <a:pt x="2095360" y="1510430"/>
                  <a:pt x="2094192" y="1507964"/>
                </a:cubicBezTo>
                <a:cubicBezTo>
                  <a:pt x="2096046" y="1508700"/>
                  <a:pt x="2094879" y="1506234"/>
                  <a:pt x="2094879" y="1506234"/>
                </a:cubicBezTo>
                <a:cubicBezTo>
                  <a:pt x="2094879" y="1506234"/>
                  <a:pt x="2094879" y="1506234"/>
                  <a:pt x="2097420" y="1505239"/>
                </a:cubicBezTo>
                <a:cubicBezTo>
                  <a:pt x="2097420" y="1505239"/>
                  <a:pt x="2099274" y="1505975"/>
                  <a:pt x="2099274" y="1505975"/>
                </a:cubicBezTo>
                <a:cubicBezTo>
                  <a:pt x="2099274" y="1505975"/>
                  <a:pt x="2099274" y="1505975"/>
                  <a:pt x="2102294" y="1509176"/>
                </a:cubicBezTo>
                <a:cubicBezTo>
                  <a:pt x="2100441" y="1508441"/>
                  <a:pt x="2099754" y="1510171"/>
                  <a:pt x="2101608" y="1510907"/>
                </a:cubicBezTo>
                <a:close/>
                <a:moveTo>
                  <a:pt x="1735978" y="1686238"/>
                </a:moveTo>
                <a:cubicBezTo>
                  <a:pt x="1727811" y="1686519"/>
                  <a:pt x="1727811" y="1686519"/>
                  <a:pt x="1727811" y="1686519"/>
                </a:cubicBezTo>
                <a:cubicBezTo>
                  <a:pt x="1728983" y="1682391"/>
                  <a:pt x="1727307" y="1675635"/>
                  <a:pt x="1732877" y="1678168"/>
                </a:cubicBezTo>
                <a:cubicBezTo>
                  <a:pt x="1734302" y="1679482"/>
                  <a:pt x="1734428" y="1682203"/>
                  <a:pt x="1735978" y="1686238"/>
                </a:cubicBezTo>
                <a:close/>
                <a:moveTo>
                  <a:pt x="1450126" y="1826688"/>
                </a:moveTo>
                <a:cubicBezTo>
                  <a:pt x="1450126" y="1826688"/>
                  <a:pt x="1449464" y="1828357"/>
                  <a:pt x="1447487" y="1827572"/>
                </a:cubicBezTo>
                <a:cubicBezTo>
                  <a:pt x="1447487" y="1827572"/>
                  <a:pt x="1446171" y="1825119"/>
                  <a:pt x="1444856" y="1822665"/>
                </a:cubicBezTo>
                <a:cubicBezTo>
                  <a:pt x="1444856" y="1822665"/>
                  <a:pt x="1444856" y="1822665"/>
                  <a:pt x="1450135" y="1820898"/>
                </a:cubicBezTo>
                <a:cubicBezTo>
                  <a:pt x="1451450" y="1823351"/>
                  <a:pt x="1450788" y="1825020"/>
                  <a:pt x="1450126" y="1826688"/>
                </a:cubicBezTo>
                <a:close/>
                <a:moveTo>
                  <a:pt x="1767401" y="1677718"/>
                </a:moveTo>
                <a:cubicBezTo>
                  <a:pt x="1765419" y="1678494"/>
                  <a:pt x="1763077" y="1678287"/>
                  <a:pt x="1761708" y="1677025"/>
                </a:cubicBezTo>
                <a:cubicBezTo>
                  <a:pt x="1760340" y="1675763"/>
                  <a:pt x="1758972" y="1674501"/>
                  <a:pt x="1760270" y="1673093"/>
                </a:cubicBezTo>
                <a:cubicBezTo>
                  <a:pt x="1764165" y="1668871"/>
                  <a:pt x="1769568" y="1671250"/>
                  <a:pt x="1770937" y="1672512"/>
                </a:cubicBezTo>
                <a:cubicBezTo>
                  <a:pt x="1771007" y="1675182"/>
                  <a:pt x="1769384" y="1676941"/>
                  <a:pt x="1767401" y="1677718"/>
                </a:cubicBezTo>
                <a:close/>
                <a:moveTo>
                  <a:pt x="1761091" y="1687648"/>
                </a:moveTo>
                <a:cubicBezTo>
                  <a:pt x="1759619" y="1691356"/>
                  <a:pt x="1757840" y="1690649"/>
                  <a:pt x="1756060" y="1689943"/>
                </a:cubicBezTo>
                <a:cubicBezTo>
                  <a:pt x="1754280" y="1689237"/>
                  <a:pt x="1753236" y="1686676"/>
                  <a:pt x="1752192" y="1684116"/>
                </a:cubicBezTo>
                <a:cubicBezTo>
                  <a:pt x="1752192" y="1684116"/>
                  <a:pt x="1752192" y="1684116"/>
                  <a:pt x="1757223" y="1681821"/>
                </a:cubicBezTo>
                <a:cubicBezTo>
                  <a:pt x="1759003" y="1682527"/>
                  <a:pt x="1760047" y="1685088"/>
                  <a:pt x="1761091" y="1687648"/>
                </a:cubicBezTo>
                <a:close/>
                <a:moveTo>
                  <a:pt x="1089360" y="2008210"/>
                </a:moveTo>
                <a:cubicBezTo>
                  <a:pt x="1087975" y="2004220"/>
                  <a:pt x="1083902" y="2005889"/>
                  <a:pt x="1086591" y="2000229"/>
                </a:cubicBezTo>
                <a:cubicBezTo>
                  <a:pt x="1087927" y="1996035"/>
                  <a:pt x="1092032" y="1999821"/>
                  <a:pt x="1096121" y="2000880"/>
                </a:cubicBezTo>
                <a:cubicBezTo>
                  <a:pt x="1094785" y="2005074"/>
                  <a:pt x="1092081" y="2008006"/>
                  <a:pt x="1089360" y="2008210"/>
                </a:cubicBezTo>
                <a:close/>
                <a:moveTo>
                  <a:pt x="1455861" y="1837761"/>
                </a:moveTo>
                <a:cubicBezTo>
                  <a:pt x="1454816" y="1835201"/>
                  <a:pt x="1455552" y="1833348"/>
                  <a:pt x="1454508" y="1830787"/>
                </a:cubicBezTo>
                <a:cubicBezTo>
                  <a:pt x="1457024" y="1829640"/>
                  <a:pt x="1457024" y="1829640"/>
                  <a:pt x="1458803" y="1830346"/>
                </a:cubicBezTo>
                <a:cubicBezTo>
                  <a:pt x="1460583" y="1831052"/>
                  <a:pt x="1460583" y="1831052"/>
                  <a:pt x="1460583" y="1831052"/>
                </a:cubicBezTo>
                <a:cubicBezTo>
                  <a:pt x="1460583" y="1831052"/>
                  <a:pt x="1462363" y="1831759"/>
                  <a:pt x="1462363" y="1831759"/>
                </a:cubicBezTo>
                <a:cubicBezTo>
                  <a:pt x="1463407" y="1834319"/>
                  <a:pt x="1460892" y="1835466"/>
                  <a:pt x="1455861" y="1837761"/>
                </a:cubicBezTo>
                <a:close/>
                <a:moveTo>
                  <a:pt x="1338555" y="1896320"/>
                </a:moveTo>
                <a:cubicBezTo>
                  <a:pt x="1329490" y="1900112"/>
                  <a:pt x="1317727" y="1900541"/>
                  <a:pt x="1308147" y="1896739"/>
                </a:cubicBezTo>
                <a:cubicBezTo>
                  <a:pt x="1304663" y="1895357"/>
                  <a:pt x="1299438" y="1893283"/>
                  <a:pt x="1297352" y="1888378"/>
                </a:cubicBezTo>
                <a:cubicBezTo>
                  <a:pt x="1282396" y="1860019"/>
                  <a:pt x="1328394" y="1866041"/>
                  <a:pt x="1328770" y="1839688"/>
                </a:cubicBezTo>
                <a:cubicBezTo>
                  <a:pt x="1328770" y="1839688"/>
                  <a:pt x="1330512" y="1840380"/>
                  <a:pt x="1332254" y="1841071"/>
                </a:cubicBezTo>
                <a:cubicBezTo>
                  <a:pt x="1340963" y="1844527"/>
                  <a:pt x="1351048" y="1864838"/>
                  <a:pt x="1352779" y="1875718"/>
                </a:cubicBezTo>
                <a:cubicBezTo>
                  <a:pt x="1353989" y="1885371"/>
                  <a:pt x="1347621" y="1892528"/>
                  <a:pt x="1338555" y="1896320"/>
                </a:cubicBezTo>
                <a:close/>
                <a:moveTo>
                  <a:pt x="1393234" y="1871277"/>
                </a:moveTo>
                <a:cubicBezTo>
                  <a:pt x="1392166" y="1868922"/>
                  <a:pt x="1392828" y="1867254"/>
                  <a:pt x="1393490" y="1865585"/>
                </a:cubicBezTo>
                <a:cubicBezTo>
                  <a:pt x="1393490" y="1865585"/>
                  <a:pt x="1393490" y="1865585"/>
                  <a:pt x="1395220" y="1866272"/>
                </a:cubicBezTo>
                <a:cubicBezTo>
                  <a:pt x="1396950" y="1866959"/>
                  <a:pt x="1396950" y="1866959"/>
                  <a:pt x="1399343" y="1865977"/>
                </a:cubicBezTo>
                <a:cubicBezTo>
                  <a:pt x="1398681" y="1867645"/>
                  <a:pt x="1397357" y="1870982"/>
                  <a:pt x="1393234" y="1871277"/>
                </a:cubicBezTo>
                <a:close/>
                <a:moveTo>
                  <a:pt x="1429571" y="1867672"/>
                </a:moveTo>
                <a:cubicBezTo>
                  <a:pt x="1428885" y="1869402"/>
                  <a:pt x="1424050" y="1871490"/>
                  <a:pt x="1422320" y="1870803"/>
                </a:cubicBezTo>
                <a:cubicBezTo>
                  <a:pt x="1420590" y="1870116"/>
                  <a:pt x="1419546" y="1867699"/>
                  <a:pt x="1418502" y="1865282"/>
                </a:cubicBezTo>
                <a:cubicBezTo>
                  <a:pt x="1424023" y="1861464"/>
                  <a:pt x="1422293" y="1860778"/>
                  <a:pt x="1428170" y="1861107"/>
                </a:cubicBezTo>
                <a:cubicBezTo>
                  <a:pt x="1428170" y="1861107"/>
                  <a:pt x="1428170" y="1861107"/>
                  <a:pt x="1429571" y="1867672"/>
                </a:cubicBezTo>
                <a:close/>
                <a:moveTo>
                  <a:pt x="1967218" y="1629702"/>
                </a:moveTo>
                <a:cubicBezTo>
                  <a:pt x="1964579" y="1629873"/>
                  <a:pt x="1961940" y="1630044"/>
                  <a:pt x="1960600" y="1628807"/>
                </a:cubicBezTo>
                <a:cubicBezTo>
                  <a:pt x="1957919" y="1626335"/>
                  <a:pt x="1957835" y="1621047"/>
                  <a:pt x="1959133" y="1619639"/>
                </a:cubicBezTo>
                <a:cubicBezTo>
                  <a:pt x="1961772" y="1619468"/>
                  <a:pt x="1964410" y="1619297"/>
                  <a:pt x="1965751" y="1620534"/>
                </a:cubicBezTo>
                <a:cubicBezTo>
                  <a:pt x="1967091" y="1621770"/>
                  <a:pt x="1967133" y="1624414"/>
                  <a:pt x="1967218" y="1629702"/>
                </a:cubicBezTo>
                <a:close/>
                <a:moveTo>
                  <a:pt x="2347350" y="1449249"/>
                </a:moveTo>
                <a:cubicBezTo>
                  <a:pt x="2345570" y="1448542"/>
                  <a:pt x="2343103" y="1449567"/>
                  <a:pt x="2341323" y="1448860"/>
                </a:cubicBezTo>
                <a:cubicBezTo>
                  <a:pt x="2339544" y="1448154"/>
                  <a:pt x="2338451" y="1445717"/>
                  <a:pt x="2339137" y="1443987"/>
                </a:cubicBezTo>
                <a:cubicBezTo>
                  <a:pt x="2339824" y="1442257"/>
                  <a:pt x="2341604" y="1442963"/>
                  <a:pt x="2343384" y="1443669"/>
                </a:cubicBezTo>
                <a:cubicBezTo>
                  <a:pt x="2345163" y="1444375"/>
                  <a:pt x="2346256" y="1446812"/>
                  <a:pt x="2347350" y="1449249"/>
                </a:cubicBezTo>
                <a:close/>
                <a:moveTo>
                  <a:pt x="1674678" y="1775771"/>
                </a:moveTo>
                <a:cubicBezTo>
                  <a:pt x="1672791" y="1776405"/>
                  <a:pt x="1670369" y="1776206"/>
                  <a:pt x="1668962" y="1774908"/>
                </a:cubicBezTo>
                <a:cubicBezTo>
                  <a:pt x="1670259" y="1770677"/>
                  <a:pt x="1671611" y="1769211"/>
                  <a:pt x="1677186" y="1771640"/>
                </a:cubicBezTo>
                <a:cubicBezTo>
                  <a:pt x="1677917" y="1773671"/>
                  <a:pt x="1676565" y="1775137"/>
                  <a:pt x="1674678" y="1775771"/>
                </a:cubicBezTo>
                <a:close/>
                <a:moveTo>
                  <a:pt x="1945793" y="1650968"/>
                </a:moveTo>
                <a:cubicBezTo>
                  <a:pt x="1945776" y="1648240"/>
                  <a:pt x="1941687" y="1647182"/>
                  <a:pt x="1943024" y="1642987"/>
                </a:cubicBezTo>
                <a:cubicBezTo>
                  <a:pt x="1945744" y="1642784"/>
                  <a:pt x="1948465" y="1642580"/>
                  <a:pt x="1948465" y="1642580"/>
                </a:cubicBezTo>
                <a:cubicBezTo>
                  <a:pt x="1951202" y="1645104"/>
                  <a:pt x="1949882" y="1652027"/>
                  <a:pt x="1945793" y="1650968"/>
                </a:cubicBezTo>
                <a:close/>
                <a:moveTo>
                  <a:pt x="1513016" y="1862160"/>
                </a:moveTo>
                <a:cubicBezTo>
                  <a:pt x="1509906" y="1854856"/>
                  <a:pt x="1504029" y="1844431"/>
                  <a:pt x="1506110" y="1839187"/>
                </a:cubicBezTo>
                <a:cubicBezTo>
                  <a:pt x="1509921" y="1834630"/>
                  <a:pt x="1514075" y="1834255"/>
                  <a:pt x="1519266" y="1836315"/>
                </a:cubicBezTo>
                <a:cubicBezTo>
                  <a:pt x="1522727" y="1837688"/>
                  <a:pt x="1525494" y="1840809"/>
                  <a:pt x="1526874" y="1847427"/>
                </a:cubicBezTo>
                <a:cubicBezTo>
                  <a:pt x="1521332" y="1851297"/>
                  <a:pt x="1520288" y="1858976"/>
                  <a:pt x="1513016" y="1862160"/>
                </a:cubicBezTo>
                <a:close/>
                <a:moveTo>
                  <a:pt x="1881294" y="1699243"/>
                </a:moveTo>
                <a:cubicBezTo>
                  <a:pt x="1879760" y="1700512"/>
                  <a:pt x="1877429" y="1701197"/>
                  <a:pt x="1875649" y="1700490"/>
                </a:cubicBezTo>
                <a:cubicBezTo>
                  <a:pt x="1875341" y="1696076"/>
                  <a:pt x="1876076" y="1694222"/>
                  <a:pt x="1882152" y="1694487"/>
                </a:cubicBezTo>
                <a:cubicBezTo>
                  <a:pt x="1883563" y="1696121"/>
                  <a:pt x="1882828" y="1697974"/>
                  <a:pt x="1881294" y="1699243"/>
                </a:cubicBezTo>
                <a:close/>
                <a:moveTo>
                  <a:pt x="2037159" y="1627437"/>
                </a:moveTo>
                <a:cubicBezTo>
                  <a:pt x="2032765" y="1627696"/>
                  <a:pt x="2032765" y="1627696"/>
                  <a:pt x="2032765" y="1627696"/>
                </a:cubicBezTo>
                <a:cubicBezTo>
                  <a:pt x="2032765" y="1627696"/>
                  <a:pt x="2030911" y="1626961"/>
                  <a:pt x="2030911" y="1626961"/>
                </a:cubicBezTo>
                <a:cubicBezTo>
                  <a:pt x="2029744" y="1624494"/>
                  <a:pt x="2029744" y="1624494"/>
                  <a:pt x="2029744" y="1624494"/>
                </a:cubicBezTo>
                <a:cubicBezTo>
                  <a:pt x="2029744" y="1624494"/>
                  <a:pt x="2032284" y="1623500"/>
                  <a:pt x="2030431" y="1622764"/>
                </a:cubicBezTo>
                <a:cubicBezTo>
                  <a:pt x="2032971" y="1621769"/>
                  <a:pt x="2032971" y="1621769"/>
                  <a:pt x="2032971" y="1621769"/>
                </a:cubicBezTo>
                <a:cubicBezTo>
                  <a:pt x="2032971" y="1621769"/>
                  <a:pt x="2034825" y="1622505"/>
                  <a:pt x="2034825" y="1622505"/>
                </a:cubicBezTo>
                <a:cubicBezTo>
                  <a:pt x="2037846" y="1625707"/>
                  <a:pt x="2037846" y="1625707"/>
                  <a:pt x="2037846" y="1625707"/>
                </a:cubicBezTo>
                <a:cubicBezTo>
                  <a:pt x="2035992" y="1624971"/>
                  <a:pt x="2035305" y="1626701"/>
                  <a:pt x="2037159" y="1627437"/>
                </a:cubicBezTo>
                <a:close/>
                <a:moveTo>
                  <a:pt x="1947926" y="1679106"/>
                </a:moveTo>
                <a:cubicBezTo>
                  <a:pt x="1947926" y="1679106"/>
                  <a:pt x="1947926" y="1679106"/>
                  <a:pt x="1943732" y="1677770"/>
                </a:cubicBezTo>
                <a:cubicBezTo>
                  <a:pt x="1943732" y="1677770"/>
                  <a:pt x="1942266" y="1676417"/>
                  <a:pt x="1942266" y="1676417"/>
                </a:cubicBezTo>
                <a:cubicBezTo>
                  <a:pt x="1942266" y="1676417"/>
                  <a:pt x="1942266" y="1676417"/>
                  <a:pt x="1942062" y="1673696"/>
                </a:cubicBezTo>
                <a:cubicBezTo>
                  <a:pt x="1943528" y="1675049"/>
                  <a:pt x="1943324" y="1672328"/>
                  <a:pt x="1943324" y="1672328"/>
                </a:cubicBezTo>
                <a:cubicBezTo>
                  <a:pt x="1943324" y="1672328"/>
                  <a:pt x="1943324" y="1672328"/>
                  <a:pt x="1946052" y="1672312"/>
                </a:cubicBezTo>
                <a:cubicBezTo>
                  <a:pt x="1946052" y="1672312"/>
                  <a:pt x="1947518" y="1673664"/>
                  <a:pt x="1947518" y="1673664"/>
                </a:cubicBezTo>
                <a:cubicBezTo>
                  <a:pt x="1947518" y="1673664"/>
                  <a:pt x="1947518" y="1673664"/>
                  <a:pt x="1949188" y="1677737"/>
                </a:cubicBezTo>
                <a:cubicBezTo>
                  <a:pt x="1947722" y="1676385"/>
                  <a:pt x="1946460" y="1677753"/>
                  <a:pt x="1947926" y="1679106"/>
                </a:cubicBezTo>
                <a:close/>
                <a:moveTo>
                  <a:pt x="2094266" y="1617873"/>
                </a:moveTo>
                <a:cubicBezTo>
                  <a:pt x="2092800" y="1616520"/>
                  <a:pt x="2093004" y="1619241"/>
                  <a:pt x="2088810" y="1617905"/>
                </a:cubicBezTo>
                <a:cubicBezTo>
                  <a:pt x="2088606" y="1615184"/>
                  <a:pt x="2085877" y="1615200"/>
                  <a:pt x="2088402" y="1612463"/>
                </a:cubicBezTo>
                <a:cubicBezTo>
                  <a:pt x="2089664" y="1611095"/>
                  <a:pt x="2091130" y="1612447"/>
                  <a:pt x="2092596" y="1613799"/>
                </a:cubicBezTo>
                <a:cubicBezTo>
                  <a:pt x="2092596" y="1613799"/>
                  <a:pt x="2094062" y="1615152"/>
                  <a:pt x="2094266" y="1617873"/>
                </a:cubicBezTo>
                <a:close/>
                <a:moveTo>
                  <a:pt x="1615306" y="1849534"/>
                </a:moveTo>
                <a:cubicBezTo>
                  <a:pt x="1612791" y="1850682"/>
                  <a:pt x="1610276" y="1851829"/>
                  <a:pt x="1608496" y="1851123"/>
                </a:cubicBezTo>
                <a:cubicBezTo>
                  <a:pt x="1608496" y="1851123"/>
                  <a:pt x="1607452" y="1848563"/>
                  <a:pt x="1606408" y="1846003"/>
                </a:cubicBezTo>
                <a:cubicBezTo>
                  <a:pt x="1608923" y="1844855"/>
                  <a:pt x="1611438" y="1843708"/>
                  <a:pt x="1611438" y="1843708"/>
                </a:cubicBezTo>
                <a:cubicBezTo>
                  <a:pt x="1613218" y="1844414"/>
                  <a:pt x="1614262" y="1846974"/>
                  <a:pt x="1615306" y="1849534"/>
                </a:cubicBezTo>
                <a:close/>
                <a:moveTo>
                  <a:pt x="1578032" y="1871651"/>
                </a:moveTo>
                <a:cubicBezTo>
                  <a:pt x="1575208" y="1868385"/>
                  <a:pt x="1576679" y="1864677"/>
                  <a:pt x="1580974" y="1864236"/>
                </a:cubicBezTo>
                <a:cubicBezTo>
                  <a:pt x="1583798" y="1867502"/>
                  <a:pt x="1584842" y="1870062"/>
                  <a:pt x="1578032" y="1871651"/>
                </a:cubicBezTo>
                <a:close/>
                <a:moveTo>
                  <a:pt x="2042137" y="1653201"/>
                </a:moveTo>
                <a:cubicBezTo>
                  <a:pt x="2040628" y="1654480"/>
                  <a:pt x="2038346" y="1655184"/>
                  <a:pt x="2036615" y="1654497"/>
                </a:cubicBezTo>
                <a:cubicBezTo>
                  <a:pt x="2036615" y="1654497"/>
                  <a:pt x="2035621" y="1651957"/>
                  <a:pt x="2034626" y="1649416"/>
                </a:cubicBezTo>
                <a:cubicBezTo>
                  <a:pt x="2037828" y="1646395"/>
                  <a:pt x="2040553" y="1649622"/>
                  <a:pt x="2043019" y="1648455"/>
                </a:cubicBezTo>
                <a:cubicBezTo>
                  <a:pt x="2044381" y="1650069"/>
                  <a:pt x="2043646" y="1651923"/>
                  <a:pt x="2042137" y="1653201"/>
                </a:cubicBezTo>
                <a:close/>
                <a:moveTo>
                  <a:pt x="971288" y="2176788"/>
                </a:moveTo>
                <a:cubicBezTo>
                  <a:pt x="968037" y="2179789"/>
                  <a:pt x="966993" y="2177229"/>
                  <a:pt x="964478" y="2178377"/>
                </a:cubicBezTo>
                <a:cubicBezTo>
                  <a:pt x="962389" y="2173257"/>
                  <a:pt x="964905" y="2172109"/>
                  <a:pt x="967420" y="2170961"/>
                </a:cubicBezTo>
                <a:cubicBezTo>
                  <a:pt x="967420" y="2170961"/>
                  <a:pt x="967420" y="2170961"/>
                  <a:pt x="971288" y="2176788"/>
                </a:cubicBezTo>
                <a:close/>
                <a:moveTo>
                  <a:pt x="1845933" y="1764722"/>
                </a:moveTo>
                <a:cubicBezTo>
                  <a:pt x="1841738" y="1763386"/>
                  <a:pt x="1841738" y="1763386"/>
                  <a:pt x="1841738" y="1763386"/>
                </a:cubicBezTo>
                <a:cubicBezTo>
                  <a:pt x="1841738" y="1763386"/>
                  <a:pt x="1840272" y="1762033"/>
                  <a:pt x="1840272" y="1762033"/>
                </a:cubicBezTo>
                <a:cubicBezTo>
                  <a:pt x="1840068" y="1759313"/>
                  <a:pt x="1840068" y="1759313"/>
                  <a:pt x="1840068" y="1759313"/>
                </a:cubicBezTo>
                <a:cubicBezTo>
                  <a:pt x="1840068" y="1759313"/>
                  <a:pt x="1842797" y="1759296"/>
                  <a:pt x="1841331" y="1757944"/>
                </a:cubicBezTo>
                <a:cubicBezTo>
                  <a:pt x="1844059" y="1757928"/>
                  <a:pt x="1844059" y="1757928"/>
                  <a:pt x="1844059" y="1757928"/>
                </a:cubicBezTo>
                <a:cubicBezTo>
                  <a:pt x="1844059" y="1757928"/>
                  <a:pt x="1845525" y="1759280"/>
                  <a:pt x="1845525" y="1759280"/>
                </a:cubicBezTo>
                <a:cubicBezTo>
                  <a:pt x="1847195" y="1763353"/>
                  <a:pt x="1847195" y="1763353"/>
                  <a:pt x="1847195" y="1763353"/>
                </a:cubicBezTo>
                <a:cubicBezTo>
                  <a:pt x="1845729" y="1762001"/>
                  <a:pt x="1844466" y="1763370"/>
                  <a:pt x="1845933" y="1764722"/>
                </a:cubicBezTo>
                <a:close/>
                <a:moveTo>
                  <a:pt x="2033131" y="1676977"/>
                </a:moveTo>
                <a:cubicBezTo>
                  <a:pt x="2028329" y="1679191"/>
                  <a:pt x="2025927" y="1680298"/>
                  <a:pt x="2024232" y="1679625"/>
                </a:cubicBezTo>
                <a:cubicBezTo>
                  <a:pt x="2022537" y="1678953"/>
                  <a:pt x="2021549" y="1676500"/>
                  <a:pt x="2020560" y="1674048"/>
                </a:cubicBezTo>
                <a:cubicBezTo>
                  <a:pt x="2021266" y="1672268"/>
                  <a:pt x="2026069" y="1670054"/>
                  <a:pt x="2029459" y="1671399"/>
                </a:cubicBezTo>
                <a:cubicBezTo>
                  <a:pt x="2031154" y="1672072"/>
                  <a:pt x="2032142" y="1674524"/>
                  <a:pt x="2033131" y="1676977"/>
                </a:cubicBezTo>
                <a:close/>
                <a:moveTo>
                  <a:pt x="1040766" y="2169071"/>
                </a:moveTo>
                <a:cubicBezTo>
                  <a:pt x="1040766" y="2169071"/>
                  <a:pt x="1040766" y="2169071"/>
                  <a:pt x="1039359" y="2167773"/>
                </a:cubicBezTo>
                <a:cubicBezTo>
                  <a:pt x="1037951" y="2166474"/>
                  <a:pt x="1038923" y="2159773"/>
                  <a:pt x="1043146" y="2163667"/>
                </a:cubicBezTo>
                <a:cubicBezTo>
                  <a:pt x="1043291" y="2166334"/>
                  <a:pt x="1043436" y="2169001"/>
                  <a:pt x="1040766" y="2169071"/>
                </a:cubicBezTo>
                <a:close/>
                <a:moveTo>
                  <a:pt x="1841326" y="1790555"/>
                </a:moveTo>
                <a:cubicBezTo>
                  <a:pt x="1839459" y="1791207"/>
                  <a:pt x="1837076" y="1791044"/>
                  <a:pt x="1835708" y="1789782"/>
                </a:cubicBezTo>
                <a:cubicBezTo>
                  <a:pt x="1835708" y="1789782"/>
                  <a:pt x="1835692" y="1787054"/>
                  <a:pt x="1835676" y="1784326"/>
                </a:cubicBezTo>
                <a:cubicBezTo>
                  <a:pt x="1839749" y="1782656"/>
                  <a:pt x="1841133" y="1786646"/>
                  <a:pt x="1843854" y="1786442"/>
                </a:cubicBezTo>
                <a:cubicBezTo>
                  <a:pt x="1844546" y="1788438"/>
                  <a:pt x="1843194" y="1789904"/>
                  <a:pt x="1841326" y="1790555"/>
                </a:cubicBezTo>
                <a:close/>
                <a:moveTo>
                  <a:pt x="2242629" y="1610001"/>
                </a:moveTo>
                <a:cubicBezTo>
                  <a:pt x="2237110" y="1610337"/>
                  <a:pt x="2237110" y="1610337"/>
                  <a:pt x="2237110" y="1610337"/>
                </a:cubicBezTo>
                <a:cubicBezTo>
                  <a:pt x="2237055" y="1607573"/>
                  <a:pt x="2232887" y="1606442"/>
                  <a:pt x="2235592" y="1603510"/>
                </a:cubicBezTo>
                <a:cubicBezTo>
                  <a:pt x="2236944" y="1602044"/>
                  <a:pt x="2239704" y="1601876"/>
                  <a:pt x="2241112" y="1603175"/>
                </a:cubicBezTo>
                <a:cubicBezTo>
                  <a:pt x="2242519" y="1604473"/>
                  <a:pt x="2242574" y="1607237"/>
                  <a:pt x="2242629" y="1610001"/>
                </a:cubicBezTo>
                <a:close/>
                <a:moveTo>
                  <a:pt x="1824384" y="1809512"/>
                </a:moveTo>
                <a:cubicBezTo>
                  <a:pt x="1819106" y="1809854"/>
                  <a:pt x="1816468" y="1810025"/>
                  <a:pt x="1815127" y="1808789"/>
                </a:cubicBezTo>
                <a:cubicBezTo>
                  <a:pt x="1813787" y="1807552"/>
                  <a:pt x="1813745" y="1804908"/>
                  <a:pt x="1813702" y="1802264"/>
                </a:cubicBezTo>
                <a:cubicBezTo>
                  <a:pt x="1815001" y="1800857"/>
                  <a:pt x="1820278" y="1800515"/>
                  <a:pt x="1822959" y="1802988"/>
                </a:cubicBezTo>
                <a:cubicBezTo>
                  <a:pt x="1824299" y="1804224"/>
                  <a:pt x="1824341" y="1806868"/>
                  <a:pt x="1824384" y="1809512"/>
                </a:cubicBezTo>
                <a:close/>
                <a:moveTo>
                  <a:pt x="2357704" y="1556646"/>
                </a:moveTo>
                <a:cubicBezTo>
                  <a:pt x="2354314" y="1555300"/>
                  <a:pt x="2350281" y="1545688"/>
                  <a:pt x="2355044" y="1543573"/>
                </a:cubicBezTo>
                <a:cubicBezTo>
                  <a:pt x="2359442" y="1547321"/>
                  <a:pt x="2360772" y="1553857"/>
                  <a:pt x="2357704" y="1556646"/>
                </a:cubicBezTo>
                <a:close/>
                <a:moveTo>
                  <a:pt x="1531943" y="1957222"/>
                </a:moveTo>
                <a:cubicBezTo>
                  <a:pt x="1530899" y="1954805"/>
                  <a:pt x="1528482" y="1955849"/>
                  <a:pt x="1527439" y="1953432"/>
                </a:cubicBezTo>
                <a:cubicBezTo>
                  <a:pt x="1526725" y="1945137"/>
                  <a:pt x="1530872" y="1944780"/>
                  <a:pt x="1534333" y="1946153"/>
                </a:cubicBezTo>
                <a:cubicBezTo>
                  <a:pt x="1537793" y="1947527"/>
                  <a:pt x="1541611" y="1953047"/>
                  <a:pt x="1531943" y="1957222"/>
                </a:cubicBezTo>
                <a:close/>
                <a:moveTo>
                  <a:pt x="1210388" y="2169527"/>
                </a:moveTo>
                <a:cubicBezTo>
                  <a:pt x="1210388" y="2169527"/>
                  <a:pt x="1210388" y="2169527"/>
                  <a:pt x="1206422" y="2163947"/>
                </a:cubicBezTo>
                <a:cubicBezTo>
                  <a:pt x="1208889" y="2162923"/>
                  <a:pt x="1210669" y="2163629"/>
                  <a:pt x="1210669" y="2163629"/>
                </a:cubicBezTo>
                <a:cubicBezTo>
                  <a:pt x="1214228" y="2165042"/>
                  <a:pt x="1214635" y="2169209"/>
                  <a:pt x="1210388" y="2169527"/>
                </a:cubicBezTo>
                <a:close/>
                <a:moveTo>
                  <a:pt x="2199419" y="1709799"/>
                </a:moveTo>
                <a:cubicBezTo>
                  <a:pt x="2198012" y="1708501"/>
                  <a:pt x="2195342" y="1708571"/>
                  <a:pt x="2193935" y="1707273"/>
                </a:cubicBezTo>
                <a:cubicBezTo>
                  <a:pt x="2192527" y="1705975"/>
                  <a:pt x="2192382" y="1703308"/>
                  <a:pt x="2193644" y="1701940"/>
                </a:cubicBezTo>
                <a:cubicBezTo>
                  <a:pt x="2194906" y="1700571"/>
                  <a:pt x="2196314" y="1701870"/>
                  <a:pt x="2197721" y="1703168"/>
                </a:cubicBezTo>
                <a:cubicBezTo>
                  <a:pt x="2199129" y="1704466"/>
                  <a:pt x="2199274" y="1707133"/>
                  <a:pt x="2199419" y="1709799"/>
                </a:cubicBezTo>
                <a:close/>
                <a:moveTo>
                  <a:pt x="2077499" y="1796613"/>
                </a:moveTo>
                <a:cubicBezTo>
                  <a:pt x="2074959" y="1797608"/>
                  <a:pt x="2073105" y="1796872"/>
                  <a:pt x="2073105" y="1796872"/>
                </a:cubicBezTo>
                <a:cubicBezTo>
                  <a:pt x="2071251" y="1796136"/>
                  <a:pt x="2069397" y="1795400"/>
                  <a:pt x="2070084" y="1793670"/>
                </a:cubicBezTo>
                <a:cubicBezTo>
                  <a:pt x="2071457" y="1790209"/>
                  <a:pt x="2072624" y="1792675"/>
                  <a:pt x="2075165" y="1791681"/>
                </a:cubicBezTo>
                <a:cubicBezTo>
                  <a:pt x="2078186" y="1794882"/>
                  <a:pt x="2075645" y="1795877"/>
                  <a:pt x="2077499" y="1796613"/>
                </a:cubicBezTo>
                <a:close/>
                <a:moveTo>
                  <a:pt x="1418475" y="2126354"/>
                </a:moveTo>
                <a:cubicBezTo>
                  <a:pt x="1415750" y="2123127"/>
                  <a:pt x="1412549" y="2126148"/>
                  <a:pt x="1413025" y="2119899"/>
                </a:cubicBezTo>
                <a:cubicBezTo>
                  <a:pt x="1412766" y="2115505"/>
                  <a:pt x="1417957" y="2117565"/>
                  <a:pt x="1422154" y="2117084"/>
                </a:cubicBezTo>
                <a:cubicBezTo>
                  <a:pt x="1422413" y="2121479"/>
                  <a:pt x="1420942" y="2125187"/>
                  <a:pt x="1418475" y="2126354"/>
                </a:cubicBezTo>
                <a:close/>
                <a:moveTo>
                  <a:pt x="1822834" y="1937101"/>
                </a:moveTo>
                <a:cubicBezTo>
                  <a:pt x="1820106" y="1937117"/>
                  <a:pt x="1818640" y="1935765"/>
                  <a:pt x="1818640" y="1935765"/>
                </a:cubicBezTo>
                <a:cubicBezTo>
                  <a:pt x="1817174" y="1934412"/>
                  <a:pt x="1815708" y="1933060"/>
                  <a:pt x="1816970" y="1931691"/>
                </a:cubicBezTo>
                <a:cubicBezTo>
                  <a:pt x="1819494" y="1928955"/>
                  <a:pt x="1819698" y="1931675"/>
                  <a:pt x="1822427" y="1931659"/>
                </a:cubicBezTo>
                <a:cubicBezTo>
                  <a:pt x="1824096" y="1935732"/>
                  <a:pt x="1821368" y="1935748"/>
                  <a:pt x="1822834" y="1937101"/>
                </a:cubicBezTo>
                <a:close/>
                <a:moveTo>
                  <a:pt x="2170519" y="1813752"/>
                </a:moveTo>
                <a:cubicBezTo>
                  <a:pt x="2167838" y="1811279"/>
                  <a:pt x="2167525" y="1800860"/>
                  <a:pt x="2172731" y="1800596"/>
                </a:cubicBezTo>
                <a:cubicBezTo>
                  <a:pt x="2175490" y="1805674"/>
                  <a:pt x="2174384" y="1812252"/>
                  <a:pt x="2170519" y="1813752"/>
                </a:cubicBezTo>
                <a:close/>
                <a:moveTo>
                  <a:pt x="2283913" y="1786001"/>
                </a:moveTo>
                <a:cubicBezTo>
                  <a:pt x="2281869" y="1787443"/>
                  <a:pt x="2279064" y="1788333"/>
                  <a:pt x="2276178" y="1788189"/>
                </a:cubicBezTo>
                <a:cubicBezTo>
                  <a:pt x="2274161" y="1783383"/>
                  <a:pt x="2283688" y="1779152"/>
                  <a:pt x="2287078" y="1780497"/>
                </a:cubicBezTo>
                <a:cubicBezTo>
                  <a:pt x="2287239" y="1782564"/>
                  <a:pt x="2285957" y="1784559"/>
                  <a:pt x="2283913" y="1786001"/>
                </a:cubicBezTo>
                <a:close/>
                <a:moveTo>
                  <a:pt x="2205902" y="1851572"/>
                </a:moveTo>
                <a:cubicBezTo>
                  <a:pt x="2203435" y="1852596"/>
                  <a:pt x="2200969" y="1853620"/>
                  <a:pt x="2199189" y="1852914"/>
                </a:cubicBezTo>
                <a:cubicBezTo>
                  <a:pt x="2197409" y="1852208"/>
                  <a:pt x="2195629" y="1851502"/>
                  <a:pt x="2196316" y="1849771"/>
                </a:cubicBezTo>
                <a:cubicBezTo>
                  <a:pt x="2197002" y="1848041"/>
                  <a:pt x="2199469" y="1847017"/>
                  <a:pt x="2201249" y="1847723"/>
                </a:cubicBezTo>
                <a:cubicBezTo>
                  <a:pt x="2203029" y="1848429"/>
                  <a:pt x="2204122" y="1850866"/>
                  <a:pt x="2205902" y="1851572"/>
                </a:cubicBezTo>
                <a:close/>
                <a:moveTo>
                  <a:pt x="2552786" y="1715497"/>
                </a:moveTo>
                <a:cubicBezTo>
                  <a:pt x="2551387" y="1716551"/>
                  <a:pt x="2549324" y="1716805"/>
                  <a:pt x="2548476" y="1716469"/>
                </a:cubicBezTo>
                <a:cubicBezTo>
                  <a:pt x="2544127" y="1712597"/>
                  <a:pt x="2549724" y="1708381"/>
                  <a:pt x="2553114" y="1709726"/>
                </a:cubicBezTo>
                <a:cubicBezTo>
                  <a:pt x="2554921" y="1712589"/>
                  <a:pt x="2554185" y="1714443"/>
                  <a:pt x="2552786" y="1715497"/>
                </a:cubicBezTo>
                <a:close/>
                <a:moveTo>
                  <a:pt x="2134666" y="1933746"/>
                </a:moveTo>
                <a:cubicBezTo>
                  <a:pt x="2132151" y="1934894"/>
                  <a:pt x="2129636" y="1936041"/>
                  <a:pt x="2127856" y="1935335"/>
                </a:cubicBezTo>
                <a:cubicBezTo>
                  <a:pt x="2126076" y="1934629"/>
                  <a:pt x="2125032" y="1932069"/>
                  <a:pt x="2125768" y="1930215"/>
                </a:cubicBezTo>
                <a:cubicBezTo>
                  <a:pt x="2127239" y="1926507"/>
                  <a:pt x="2130063" y="1929774"/>
                  <a:pt x="2132578" y="1928626"/>
                </a:cubicBezTo>
                <a:cubicBezTo>
                  <a:pt x="2132578" y="1928626"/>
                  <a:pt x="2132578" y="1928626"/>
                  <a:pt x="2134666" y="1933746"/>
                </a:cubicBezTo>
                <a:close/>
                <a:moveTo>
                  <a:pt x="1922939" y="2034501"/>
                </a:moveTo>
                <a:cubicBezTo>
                  <a:pt x="1920269" y="2034571"/>
                  <a:pt x="1917599" y="2034641"/>
                  <a:pt x="1916192" y="2033343"/>
                </a:cubicBezTo>
                <a:cubicBezTo>
                  <a:pt x="1914785" y="2032045"/>
                  <a:pt x="1913377" y="2030747"/>
                  <a:pt x="1914639" y="2029378"/>
                </a:cubicBezTo>
                <a:cubicBezTo>
                  <a:pt x="1915901" y="2028010"/>
                  <a:pt x="1918571" y="2027940"/>
                  <a:pt x="1919979" y="2029238"/>
                </a:cubicBezTo>
                <a:cubicBezTo>
                  <a:pt x="1921386" y="2030536"/>
                  <a:pt x="1921531" y="2033203"/>
                  <a:pt x="1922939" y="2034501"/>
                </a:cubicBezTo>
                <a:close/>
                <a:moveTo>
                  <a:pt x="1826948" y="2085615"/>
                </a:moveTo>
                <a:cubicBezTo>
                  <a:pt x="1824188" y="2085783"/>
                  <a:pt x="1821428" y="2085951"/>
                  <a:pt x="1820021" y="2084652"/>
                </a:cubicBezTo>
                <a:cubicBezTo>
                  <a:pt x="1818613" y="2083354"/>
                  <a:pt x="1818558" y="2080590"/>
                  <a:pt x="1819910" y="2079124"/>
                </a:cubicBezTo>
                <a:cubicBezTo>
                  <a:pt x="1822615" y="2076192"/>
                  <a:pt x="1824078" y="2080254"/>
                  <a:pt x="1826837" y="2080086"/>
                </a:cubicBezTo>
                <a:cubicBezTo>
                  <a:pt x="1826837" y="2080086"/>
                  <a:pt x="1826837" y="2080086"/>
                  <a:pt x="1826948" y="2085615"/>
                </a:cubicBezTo>
                <a:close/>
                <a:moveTo>
                  <a:pt x="2024223" y="1997315"/>
                </a:moveTo>
                <a:cubicBezTo>
                  <a:pt x="2023039" y="2001288"/>
                  <a:pt x="2016571" y="2002921"/>
                  <a:pt x="2011288" y="2000580"/>
                </a:cubicBezTo>
                <a:cubicBezTo>
                  <a:pt x="2011131" y="1995370"/>
                  <a:pt x="2021542" y="1994842"/>
                  <a:pt x="2024223" y="1997315"/>
                </a:cubicBezTo>
                <a:close/>
                <a:moveTo>
                  <a:pt x="1430885" y="2293936"/>
                </a:moveTo>
                <a:cubicBezTo>
                  <a:pt x="1430885" y="2293936"/>
                  <a:pt x="1430885" y="2293936"/>
                  <a:pt x="1429106" y="2293230"/>
                </a:cubicBezTo>
                <a:cubicBezTo>
                  <a:pt x="1427326" y="2292523"/>
                  <a:pt x="1425826" y="2285919"/>
                  <a:pt x="1431166" y="2288038"/>
                </a:cubicBezTo>
                <a:cubicBezTo>
                  <a:pt x="1432259" y="2290475"/>
                  <a:pt x="1433352" y="2292912"/>
                  <a:pt x="1430885" y="2293936"/>
                </a:cubicBezTo>
                <a:close/>
                <a:moveTo>
                  <a:pt x="2534282" y="1803060"/>
                </a:moveTo>
                <a:cubicBezTo>
                  <a:pt x="2530892" y="1801715"/>
                  <a:pt x="2529709" y="1794808"/>
                  <a:pt x="2535530" y="1794972"/>
                </a:cubicBezTo>
                <a:cubicBezTo>
                  <a:pt x="2537225" y="1795645"/>
                  <a:pt x="2540839" y="1801371"/>
                  <a:pt x="2534282" y="1803060"/>
                </a:cubicBezTo>
                <a:close/>
                <a:moveTo>
                  <a:pt x="2295551" y="2032058"/>
                </a:moveTo>
                <a:cubicBezTo>
                  <a:pt x="2293867" y="2032540"/>
                  <a:pt x="2291850" y="2032036"/>
                  <a:pt x="2291180" y="2031418"/>
                </a:cubicBezTo>
                <a:cubicBezTo>
                  <a:pt x="2288511" y="2026243"/>
                  <a:pt x="2295249" y="2024317"/>
                  <a:pt x="2297930" y="2026790"/>
                </a:cubicBezTo>
                <a:cubicBezTo>
                  <a:pt x="2298588" y="2030111"/>
                  <a:pt x="2297236" y="2031577"/>
                  <a:pt x="2295551" y="2032058"/>
                </a:cubicBezTo>
                <a:close/>
                <a:moveTo>
                  <a:pt x="2246838" y="2107139"/>
                </a:moveTo>
                <a:cubicBezTo>
                  <a:pt x="2244157" y="2104666"/>
                  <a:pt x="2245533" y="2097795"/>
                  <a:pt x="2250907" y="2100038"/>
                </a:cubicBezTo>
                <a:cubicBezTo>
                  <a:pt x="2252247" y="2101274"/>
                  <a:pt x="2253564" y="2107916"/>
                  <a:pt x="2246838" y="2107139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6169557-EFE5-D513-6E7D-3442060A7C9D}"/>
              </a:ext>
            </a:extLst>
          </p:cNvPr>
          <p:cNvSpPr txBox="1"/>
          <p:nvPr/>
        </p:nvSpPr>
        <p:spPr>
          <a:xfrm>
            <a:off x="4047962" y="999333"/>
            <a:ext cx="4096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400">
                <a:latin typeface="YouSheBiaoTiHei" pitchFamily="2" charset="-122"/>
                <a:ea typeface="YouSheBiaoTiHei" pitchFamily="2" charset="-122"/>
              </a:rPr>
              <a:t>历史发展历程</a:t>
            </a:r>
          </a:p>
        </p:txBody>
      </p:sp>
    </p:spTree>
    <p:extLst>
      <p:ext uri="{BB962C8B-B14F-4D97-AF65-F5344CB8AC3E}">
        <p14:creationId xmlns:p14="http://schemas.microsoft.com/office/powerpoint/2010/main" val="1415452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9" name="组合 5138">
            <a:extLst>
              <a:ext uri="{FF2B5EF4-FFF2-40B4-BE49-F238E27FC236}">
                <a16:creationId xmlns:a16="http://schemas.microsoft.com/office/drawing/2014/main" id="{AB6213A9-D59C-B82E-12A1-CFF24AA7E7D2}"/>
              </a:ext>
            </a:extLst>
          </p:cNvPr>
          <p:cNvGrpSpPr/>
          <p:nvPr/>
        </p:nvGrpSpPr>
        <p:grpSpPr>
          <a:xfrm>
            <a:off x="924786" y="4875714"/>
            <a:ext cx="10334625" cy="528746"/>
            <a:chOff x="972160" y="5266126"/>
            <a:chExt cx="10334625" cy="528746"/>
          </a:xfrm>
        </p:grpSpPr>
        <p:cxnSp>
          <p:nvCxnSpPr>
            <p:cNvPr id="35" name="直接连接符 3">
              <a:extLst>
                <a:ext uri="{FF2B5EF4-FFF2-40B4-BE49-F238E27FC236}">
                  <a16:creationId xmlns:a16="http://schemas.microsoft.com/office/drawing/2014/main" id="{FC9DCE49-1CF3-C7CD-9CAA-785C1ABF596A}"/>
                </a:ext>
              </a:extLst>
            </p:cNvPr>
            <p:cNvCxnSpPr>
              <a:cxnSpLocks/>
            </p:cNvCxnSpPr>
            <p:nvPr/>
          </p:nvCxnSpPr>
          <p:spPr>
            <a:xfrm>
              <a:off x="972160" y="5528386"/>
              <a:ext cx="10334625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61D22C2-FE6E-50B5-0E90-99016E6BEEFB}"/>
                </a:ext>
              </a:extLst>
            </p:cNvPr>
            <p:cNvGrpSpPr/>
            <p:nvPr/>
          </p:nvGrpSpPr>
          <p:grpSpPr>
            <a:xfrm>
              <a:off x="1955061" y="5489812"/>
              <a:ext cx="74891" cy="74891"/>
              <a:chOff x="6515618" y="2092531"/>
              <a:chExt cx="193221" cy="193221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EC5465FC-A138-BE42-0528-70C5590BB0D8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8B73852-8AF8-0B12-A08E-55BF9C79ACF9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667FB8B-C9CA-214A-3260-2965F06BCE09}"/>
                </a:ext>
              </a:extLst>
            </p:cNvPr>
            <p:cNvGrpSpPr/>
            <p:nvPr/>
          </p:nvGrpSpPr>
          <p:grpSpPr>
            <a:xfrm>
              <a:off x="3326101" y="5489812"/>
              <a:ext cx="74891" cy="74891"/>
              <a:chOff x="6515618" y="2092531"/>
              <a:chExt cx="193221" cy="193221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7DEAE6A-9190-33AD-359C-2266F005E2B4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EC31707-AD31-546F-4B75-7753200EFAB4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86BF25F-7032-C3B5-920C-DD05824E58A8}"/>
                </a:ext>
              </a:extLst>
            </p:cNvPr>
            <p:cNvGrpSpPr/>
            <p:nvPr/>
          </p:nvGrpSpPr>
          <p:grpSpPr>
            <a:xfrm>
              <a:off x="4697141" y="5489812"/>
              <a:ext cx="74891" cy="74891"/>
              <a:chOff x="6515618" y="2092531"/>
              <a:chExt cx="193221" cy="193221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CA8F055-82D5-F5E7-1157-E5F41F8F9E4A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86111C2-DAF1-E620-AFBE-9709264DB4B2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A621E5E0-8E09-2006-3FCA-145E43952AA3}"/>
                </a:ext>
              </a:extLst>
            </p:cNvPr>
            <p:cNvGrpSpPr/>
            <p:nvPr/>
          </p:nvGrpSpPr>
          <p:grpSpPr>
            <a:xfrm>
              <a:off x="6068181" y="5489812"/>
              <a:ext cx="74891" cy="74891"/>
              <a:chOff x="6515618" y="2092531"/>
              <a:chExt cx="193221" cy="193221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4926B44-302C-D736-0342-F415204AFE4A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9B63A93-2266-7C40-6ADA-4A652AD0EEEA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AA11105-3B72-0BA8-0513-7A33B5F38BDE}"/>
                </a:ext>
              </a:extLst>
            </p:cNvPr>
            <p:cNvGrpSpPr/>
            <p:nvPr/>
          </p:nvGrpSpPr>
          <p:grpSpPr>
            <a:xfrm>
              <a:off x="7439221" y="5489812"/>
              <a:ext cx="74891" cy="74891"/>
              <a:chOff x="6515618" y="2092531"/>
              <a:chExt cx="193221" cy="193221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D0A7BC69-CCB7-805B-EF1F-132136CC4228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EC71C8D0-F000-9E28-9644-FACB4821C35C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F8A1605F-5CD3-7488-941F-DB0A93F50E45}"/>
                </a:ext>
              </a:extLst>
            </p:cNvPr>
            <p:cNvGrpSpPr/>
            <p:nvPr/>
          </p:nvGrpSpPr>
          <p:grpSpPr>
            <a:xfrm>
              <a:off x="8810261" y="5489812"/>
              <a:ext cx="74891" cy="74891"/>
              <a:chOff x="6515618" y="2092531"/>
              <a:chExt cx="193221" cy="193221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404F90E-CC17-CFC7-444C-FFAC883CAE0F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03D54EB-1C22-5117-B80A-E71AAC87D85C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3FC2E05E-7630-BF23-BE99-CC7F2FA47A96}"/>
                </a:ext>
              </a:extLst>
            </p:cNvPr>
            <p:cNvGrpSpPr/>
            <p:nvPr/>
          </p:nvGrpSpPr>
          <p:grpSpPr>
            <a:xfrm>
              <a:off x="10181298" y="5489812"/>
              <a:ext cx="74891" cy="74891"/>
              <a:chOff x="6515618" y="2092531"/>
              <a:chExt cx="193221" cy="193221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7C07665-BD44-891B-49C0-B81782948293}"/>
                  </a:ext>
                </a:extLst>
              </p:cNvPr>
              <p:cNvSpPr/>
              <p:nvPr/>
            </p:nvSpPr>
            <p:spPr>
              <a:xfrm>
                <a:off x="6515618" y="2092531"/>
                <a:ext cx="193221" cy="19322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20" name="椭圆 5119">
                <a:extLst>
                  <a:ext uri="{FF2B5EF4-FFF2-40B4-BE49-F238E27FC236}">
                    <a16:creationId xmlns:a16="http://schemas.microsoft.com/office/drawing/2014/main" id="{7CA338E8-7C4C-21F7-677A-866EE5827E1E}"/>
                  </a:ext>
                </a:extLst>
              </p:cNvPr>
              <p:cNvSpPr/>
              <p:nvPr/>
            </p:nvSpPr>
            <p:spPr>
              <a:xfrm>
                <a:off x="6541616" y="2118529"/>
                <a:ext cx="141223" cy="141223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4F4FEB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cxnSp>
          <p:nvCxnSpPr>
            <p:cNvPr id="5123" name="直线连接符 5122">
              <a:extLst>
                <a:ext uri="{FF2B5EF4-FFF2-40B4-BE49-F238E27FC236}">
                  <a16:creationId xmlns:a16="http://schemas.microsoft.com/office/drawing/2014/main" id="{C78C1B4B-5302-17AC-BD97-CD76569C922E}"/>
                </a:ext>
              </a:extLst>
            </p:cNvPr>
            <p:cNvCxnSpPr>
              <a:cxnSpLocks/>
            </p:cNvCxnSpPr>
            <p:nvPr/>
          </p:nvCxnSpPr>
          <p:spPr>
            <a:xfrm>
              <a:off x="1991404" y="5570211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1" name="直线连接符 5130">
              <a:extLst>
                <a:ext uri="{FF2B5EF4-FFF2-40B4-BE49-F238E27FC236}">
                  <a16:creationId xmlns:a16="http://schemas.microsoft.com/office/drawing/2014/main" id="{78B2BD61-A56C-FA7A-B3A5-88A862A8A696}"/>
                </a:ext>
              </a:extLst>
            </p:cNvPr>
            <p:cNvCxnSpPr>
              <a:cxnSpLocks/>
            </p:cNvCxnSpPr>
            <p:nvPr/>
          </p:nvCxnSpPr>
          <p:spPr>
            <a:xfrm>
              <a:off x="4733484" y="5570211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3" name="直线连接符 5132">
              <a:extLst>
                <a:ext uri="{FF2B5EF4-FFF2-40B4-BE49-F238E27FC236}">
                  <a16:creationId xmlns:a16="http://schemas.microsoft.com/office/drawing/2014/main" id="{C78C1B4B-5302-17AC-BD97-CD76569C922E}"/>
                </a:ext>
              </a:extLst>
            </p:cNvPr>
            <p:cNvCxnSpPr>
              <a:cxnSpLocks/>
            </p:cNvCxnSpPr>
            <p:nvPr/>
          </p:nvCxnSpPr>
          <p:spPr>
            <a:xfrm>
              <a:off x="7477845" y="5570211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5" name="直线连接符 5134">
              <a:extLst>
                <a:ext uri="{FF2B5EF4-FFF2-40B4-BE49-F238E27FC236}">
                  <a16:creationId xmlns:a16="http://schemas.microsoft.com/office/drawing/2014/main" id="{F024C7B9-5F45-F5E7-BBE7-FE18A8631DFC}"/>
                </a:ext>
              </a:extLst>
            </p:cNvPr>
            <p:cNvCxnSpPr>
              <a:cxnSpLocks/>
            </p:cNvCxnSpPr>
            <p:nvPr/>
          </p:nvCxnSpPr>
          <p:spPr>
            <a:xfrm>
              <a:off x="10218743" y="5570211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6" name="直线连接符 5135">
              <a:extLst>
                <a:ext uri="{FF2B5EF4-FFF2-40B4-BE49-F238E27FC236}">
                  <a16:creationId xmlns:a16="http://schemas.microsoft.com/office/drawing/2014/main" id="{0224ECF4-FCDD-1238-CEBA-C19B05929F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2444" y="5266126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7" name="直线连接符 5136">
              <a:extLst>
                <a:ext uri="{FF2B5EF4-FFF2-40B4-BE49-F238E27FC236}">
                  <a16:creationId xmlns:a16="http://schemas.microsoft.com/office/drawing/2014/main" id="{A300FFB7-CB20-D5A0-88EC-3411D467D1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02738" y="5266126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8" name="直线连接符 5137">
              <a:extLst>
                <a:ext uri="{FF2B5EF4-FFF2-40B4-BE49-F238E27FC236}">
                  <a16:creationId xmlns:a16="http://schemas.microsoft.com/office/drawing/2014/main" id="{712E81B0-33B4-CA13-788F-B612C4D543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47706" y="5266126"/>
              <a:ext cx="1102" cy="224661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4F4FEB"/>
                  </a:gs>
                  <a:gs pos="100000">
                    <a:srgbClr val="4F4FEB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51" name="Picture 16" descr="免费 水体附近的五彩的宝塔 素材图片">
            <a:extLst>
              <a:ext uri="{FF2B5EF4-FFF2-40B4-BE49-F238E27FC236}">
                <a16:creationId xmlns:a16="http://schemas.microsoft.com/office/drawing/2014/main" id="{2C19720B-47ED-45AD-29CE-94F8FC0554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6667" y="1568464"/>
            <a:ext cx="2078485" cy="155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3" name="Picture 20" descr="免费 4k 桌面, Mac 壁紙, 东城 的 免费素材图片 素材图片">
            <a:extLst>
              <a:ext uri="{FF2B5EF4-FFF2-40B4-BE49-F238E27FC236}">
                <a16:creationId xmlns:a16="http://schemas.microsoft.com/office/drawing/2014/main" id="{D7110BE8-2AE9-C239-9ADB-FA77DD125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4560" y="1568464"/>
            <a:ext cx="2078485" cy="155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4" name="Picture 22" descr="免费 中國人, 傳統, 入口 的 免费素材图片 素材图片">
            <a:extLst>
              <a:ext uri="{FF2B5EF4-FFF2-40B4-BE49-F238E27FC236}">
                <a16:creationId xmlns:a16="http://schemas.microsoft.com/office/drawing/2014/main" id="{C3AE494E-0973-8BE4-4ECF-C5322C6ED0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33"/>
          <a:stretch/>
        </p:blipFill>
        <p:spPr bwMode="auto">
          <a:xfrm>
            <a:off x="5762452" y="1568464"/>
            <a:ext cx="2078485" cy="155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5" name="Picture 24" descr="免费 中國, 中國建築, 北京 的 免费素材图片 素材图片">
            <a:extLst>
              <a:ext uri="{FF2B5EF4-FFF2-40B4-BE49-F238E27FC236}">
                <a16:creationId xmlns:a16="http://schemas.microsoft.com/office/drawing/2014/main" id="{35925491-E7F4-22F0-BE3C-C606C52047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0344" y="1568464"/>
            <a:ext cx="2078485" cy="15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6" name="Picture 26" descr="免费 绿叶浅焦点摄影 素材图片">
            <a:extLst>
              <a:ext uri="{FF2B5EF4-FFF2-40B4-BE49-F238E27FC236}">
                <a16:creationId xmlns:a16="http://schemas.microsoft.com/office/drawing/2014/main" id="{2FB5C1C4-5070-EC17-5601-AC8361421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18237" y="1568464"/>
            <a:ext cx="2073763" cy="155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7" name="文本框 5156">
            <a:extLst>
              <a:ext uri="{FF2B5EF4-FFF2-40B4-BE49-F238E27FC236}">
                <a16:creationId xmlns:a16="http://schemas.microsoft.com/office/drawing/2014/main" id="{CC78C367-A81E-4517-729C-4C94B3649135}"/>
              </a:ext>
            </a:extLst>
          </p:cNvPr>
          <p:cNvSpPr txBox="1"/>
          <p:nvPr/>
        </p:nvSpPr>
        <p:spPr>
          <a:xfrm>
            <a:off x="1415940" y="5386465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01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59" name="文本框 5158">
            <a:extLst>
              <a:ext uri="{FF2B5EF4-FFF2-40B4-BE49-F238E27FC236}">
                <a16:creationId xmlns:a16="http://schemas.microsoft.com/office/drawing/2014/main" id="{6A11C94B-3960-6C60-A0C0-8D7E16DC0A75}"/>
              </a:ext>
            </a:extLst>
          </p:cNvPr>
          <p:cNvSpPr txBox="1"/>
          <p:nvPr/>
        </p:nvSpPr>
        <p:spPr>
          <a:xfrm>
            <a:off x="2796469" y="4108037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02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0" name="文本框 5159">
            <a:extLst>
              <a:ext uri="{FF2B5EF4-FFF2-40B4-BE49-F238E27FC236}">
                <a16:creationId xmlns:a16="http://schemas.microsoft.com/office/drawing/2014/main" id="{4F7146EA-6C28-186A-C2B0-871674D22263}"/>
              </a:ext>
            </a:extLst>
          </p:cNvPr>
          <p:cNvSpPr txBox="1"/>
          <p:nvPr/>
        </p:nvSpPr>
        <p:spPr>
          <a:xfrm>
            <a:off x="4155736" y="5384138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03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1" name="文本框 5160">
            <a:extLst>
              <a:ext uri="{FF2B5EF4-FFF2-40B4-BE49-F238E27FC236}">
                <a16:creationId xmlns:a16="http://schemas.microsoft.com/office/drawing/2014/main" id="{EB8BD87F-B0F2-6A06-AACB-E96949C5A160}"/>
              </a:ext>
            </a:extLst>
          </p:cNvPr>
          <p:cNvSpPr txBox="1"/>
          <p:nvPr/>
        </p:nvSpPr>
        <p:spPr>
          <a:xfrm>
            <a:off x="6919924" y="5382402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05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2" name="文本框 5161">
            <a:extLst>
              <a:ext uri="{FF2B5EF4-FFF2-40B4-BE49-F238E27FC236}">
                <a16:creationId xmlns:a16="http://schemas.microsoft.com/office/drawing/2014/main" id="{CB158550-B01A-B6A5-28FA-F05C7BAC0241}"/>
              </a:ext>
            </a:extLst>
          </p:cNvPr>
          <p:cNvSpPr txBox="1"/>
          <p:nvPr/>
        </p:nvSpPr>
        <p:spPr>
          <a:xfrm>
            <a:off x="9650128" y="5382401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07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3" name="文本框 5162">
            <a:extLst>
              <a:ext uri="{FF2B5EF4-FFF2-40B4-BE49-F238E27FC236}">
                <a16:creationId xmlns:a16="http://schemas.microsoft.com/office/drawing/2014/main" id="{2FFD1BCF-4835-A2A4-6C40-48EB0E506092}"/>
              </a:ext>
            </a:extLst>
          </p:cNvPr>
          <p:cNvSpPr txBox="1"/>
          <p:nvPr/>
        </p:nvSpPr>
        <p:spPr>
          <a:xfrm>
            <a:off x="5564008" y="4108036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04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4" name="文本框 5163">
            <a:extLst>
              <a:ext uri="{FF2B5EF4-FFF2-40B4-BE49-F238E27FC236}">
                <a16:creationId xmlns:a16="http://schemas.microsoft.com/office/drawing/2014/main" id="{1594A7E4-A12C-3EDC-5364-8EC84579FC55}"/>
              </a:ext>
            </a:extLst>
          </p:cNvPr>
          <p:cNvSpPr txBox="1"/>
          <p:nvPr/>
        </p:nvSpPr>
        <p:spPr>
          <a:xfrm>
            <a:off x="8272242" y="4105934"/>
            <a:ext cx="1133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>
                <a:latin typeface="YouSheBiaoTiHei" pitchFamily="2" charset="-122"/>
                <a:ea typeface="YouSheBiaoTiHei" pitchFamily="2" charset="-122"/>
              </a:rPr>
              <a:t>06</a:t>
            </a:r>
            <a:r>
              <a:rPr kumimoji="1" lang="zh-CN" altLang="en-US">
                <a:latin typeface="YouSheBiaoTiHei" pitchFamily="2" charset="-122"/>
                <a:ea typeface="YouSheBiaoTiHei" pitchFamily="2" charset="-122"/>
              </a:rPr>
              <a:t> 标题</a:t>
            </a:r>
          </a:p>
        </p:txBody>
      </p:sp>
      <p:sp>
        <p:nvSpPr>
          <p:cNvPr id="5165" name="文本框 5164">
            <a:extLst>
              <a:ext uri="{FF2B5EF4-FFF2-40B4-BE49-F238E27FC236}">
                <a16:creationId xmlns:a16="http://schemas.microsoft.com/office/drawing/2014/main" id="{A3E68D83-0FB3-CD5E-58CD-30D6DB96AF58}"/>
              </a:ext>
            </a:extLst>
          </p:cNvPr>
          <p:cNvSpPr txBox="1"/>
          <p:nvPr/>
        </p:nvSpPr>
        <p:spPr>
          <a:xfrm>
            <a:off x="1372126" y="5654878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66" name="文本框 5165">
            <a:extLst>
              <a:ext uri="{FF2B5EF4-FFF2-40B4-BE49-F238E27FC236}">
                <a16:creationId xmlns:a16="http://schemas.microsoft.com/office/drawing/2014/main" id="{B209EB62-389F-434D-B69C-DD329F70254B}"/>
              </a:ext>
            </a:extLst>
          </p:cNvPr>
          <p:cNvSpPr txBox="1"/>
          <p:nvPr/>
        </p:nvSpPr>
        <p:spPr>
          <a:xfrm>
            <a:off x="2755873" y="4385707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67" name="文本框 5166">
            <a:extLst>
              <a:ext uri="{FF2B5EF4-FFF2-40B4-BE49-F238E27FC236}">
                <a16:creationId xmlns:a16="http://schemas.microsoft.com/office/drawing/2014/main" id="{E1E51A04-98A1-F240-B28B-A861CF2893B6}"/>
              </a:ext>
            </a:extLst>
          </p:cNvPr>
          <p:cNvSpPr txBox="1"/>
          <p:nvPr/>
        </p:nvSpPr>
        <p:spPr>
          <a:xfrm>
            <a:off x="5525152" y="4385706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68" name="文本框 5167">
            <a:extLst>
              <a:ext uri="{FF2B5EF4-FFF2-40B4-BE49-F238E27FC236}">
                <a16:creationId xmlns:a16="http://schemas.microsoft.com/office/drawing/2014/main" id="{1E02AE1A-0058-21A0-19AA-7F57D7DC59ED}"/>
              </a:ext>
            </a:extLst>
          </p:cNvPr>
          <p:cNvSpPr txBox="1"/>
          <p:nvPr/>
        </p:nvSpPr>
        <p:spPr>
          <a:xfrm>
            <a:off x="8270832" y="4385705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69" name="文本框 5168">
            <a:extLst>
              <a:ext uri="{FF2B5EF4-FFF2-40B4-BE49-F238E27FC236}">
                <a16:creationId xmlns:a16="http://schemas.microsoft.com/office/drawing/2014/main" id="{D6EDE164-DA89-1DAE-E318-A4045FE5F830}"/>
              </a:ext>
            </a:extLst>
          </p:cNvPr>
          <p:cNvSpPr txBox="1"/>
          <p:nvPr/>
        </p:nvSpPr>
        <p:spPr>
          <a:xfrm>
            <a:off x="4114461" y="5654876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70" name="文本框 5169">
            <a:extLst>
              <a:ext uri="{FF2B5EF4-FFF2-40B4-BE49-F238E27FC236}">
                <a16:creationId xmlns:a16="http://schemas.microsoft.com/office/drawing/2014/main" id="{9BA12CAD-5DEE-5DAB-ED2C-C1FD41E3C4C7}"/>
              </a:ext>
            </a:extLst>
          </p:cNvPr>
          <p:cNvSpPr txBox="1"/>
          <p:nvPr/>
        </p:nvSpPr>
        <p:spPr>
          <a:xfrm>
            <a:off x="6889715" y="5659680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sp>
        <p:nvSpPr>
          <p:cNvPr id="5171" name="文本框 5170">
            <a:extLst>
              <a:ext uri="{FF2B5EF4-FFF2-40B4-BE49-F238E27FC236}">
                <a16:creationId xmlns:a16="http://schemas.microsoft.com/office/drawing/2014/main" id="{058FB85F-E4C9-343B-8C45-844854FC383D}"/>
              </a:ext>
            </a:extLst>
          </p:cNvPr>
          <p:cNvSpPr txBox="1"/>
          <p:nvPr/>
        </p:nvSpPr>
        <p:spPr>
          <a:xfrm>
            <a:off x="9631792" y="5654877"/>
            <a:ext cx="113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  <a:endParaRPr kumimoji="1" lang="en-US" altLang="zh-CN" sz="1200">
              <a:latin typeface="Alibaba PuHuiTi R" pitchFamily="18" charset="-122"/>
              <a:ea typeface="Alibaba PuHuiTi R" pitchFamily="18" charset="-122"/>
            </a:endParaRPr>
          </a:p>
          <a:p>
            <a:r>
              <a:rPr kumimoji="1" lang="zh-CN" altLang="en-US" sz="1200">
                <a:latin typeface="Alibaba PuHuiTi R" pitchFamily="18" charset="-122"/>
                <a:ea typeface="Alibaba PuHuiTi R" pitchFamily="18" charset="-122"/>
              </a:rPr>
              <a:t>添加文本内容</a:t>
            </a:r>
          </a:p>
        </p:txBody>
      </p:sp>
      <p:grpSp>
        <p:nvGrpSpPr>
          <p:cNvPr id="5172" name="组合 5171">
            <a:extLst>
              <a:ext uri="{FF2B5EF4-FFF2-40B4-BE49-F238E27FC236}">
                <a16:creationId xmlns:a16="http://schemas.microsoft.com/office/drawing/2014/main" id="{A19AF10A-72F7-2B4C-F9CB-5B1530A8DD2D}"/>
              </a:ext>
            </a:extLst>
          </p:cNvPr>
          <p:cNvGrpSpPr/>
          <p:nvPr/>
        </p:nvGrpSpPr>
        <p:grpSpPr>
          <a:xfrm rot="10800000">
            <a:off x="0" y="1398948"/>
            <a:ext cx="4774237" cy="60960"/>
            <a:chOff x="3093957" y="853437"/>
            <a:chExt cx="4774237" cy="60960"/>
          </a:xfrm>
        </p:grpSpPr>
        <p:cxnSp>
          <p:nvCxnSpPr>
            <p:cNvPr id="5173" name="直线连接符 5172">
              <a:extLst>
                <a:ext uri="{FF2B5EF4-FFF2-40B4-BE49-F238E27FC236}">
                  <a16:creationId xmlns:a16="http://schemas.microsoft.com/office/drawing/2014/main" id="{EBB3ACB9-16C8-A8D1-0213-4206B84A1B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44540" y="-1169496"/>
              <a:ext cx="0" cy="4101166"/>
            </a:xfrm>
            <a:prstGeom prst="line">
              <a:avLst/>
            </a:prstGeom>
            <a:ln w="952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74" name="椭圆 5173">
              <a:extLst>
                <a:ext uri="{FF2B5EF4-FFF2-40B4-BE49-F238E27FC236}">
                  <a16:creationId xmlns:a16="http://schemas.microsoft.com/office/drawing/2014/main" id="{B971CBDB-AA47-7447-7E89-9F35D8D2B107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5" name="椭圆 5174">
              <a:extLst>
                <a:ext uri="{FF2B5EF4-FFF2-40B4-BE49-F238E27FC236}">
                  <a16:creationId xmlns:a16="http://schemas.microsoft.com/office/drawing/2014/main" id="{E0814E9D-22E4-3A8F-023F-A6EC4CA5CA15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6" name="椭圆 5175">
              <a:extLst>
                <a:ext uri="{FF2B5EF4-FFF2-40B4-BE49-F238E27FC236}">
                  <a16:creationId xmlns:a16="http://schemas.microsoft.com/office/drawing/2014/main" id="{CED8A901-6216-ACBB-66C0-D0D21AB0A418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7" name="椭圆 5176">
              <a:extLst>
                <a:ext uri="{FF2B5EF4-FFF2-40B4-BE49-F238E27FC236}">
                  <a16:creationId xmlns:a16="http://schemas.microsoft.com/office/drawing/2014/main" id="{B24D89B5-FEAD-5FB2-A0D0-C265C98EDFC6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8" name="椭圆 5177">
              <a:extLst>
                <a:ext uri="{FF2B5EF4-FFF2-40B4-BE49-F238E27FC236}">
                  <a16:creationId xmlns:a16="http://schemas.microsoft.com/office/drawing/2014/main" id="{72BB5506-5CC2-26D4-45A0-E118923EBB46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79" name="组合 5178">
            <a:extLst>
              <a:ext uri="{FF2B5EF4-FFF2-40B4-BE49-F238E27FC236}">
                <a16:creationId xmlns:a16="http://schemas.microsoft.com/office/drawing/2014/main" id="{EF37DAC9-AADD-7301-0163-8CC2BF3FBA7D}"/>
              </a:ext>
            </a:extLst>
          </p:cNvPr>
          <p:cNvGrpSpPr/>
          <p:nvPr/>
        </p:nvGrpSpPr>
        <p:grpSpPr>
          <a:xfrm>
            <a:off x="7417763" y="3264090"/>
            <a:ext cx="4774237" cy="60960"/>
            <a:chOff x="3093957" y="853437"/>
            <a:chExt cx="4774237" cy="60960"/>
          </a:xfrm>
        </p:grpSpPr>
        <p:cxnSp>
          <p:nvCxnSpPr>
            <p:cNvPr id="5180" name="直线连接符 5179">
              <a:extLst>
                <a:ext uri="{FF2B5EF4-FFF2-40B4-BE49-F238E27FC236}">
                  <a16:creationId xmlns:a16="http://schemas.microsoft.com/office/drawing/2014/main" id="{D77E5A15-A4DE-07F8-34DB-CD126A36B3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44540" y="-1165121"/>
              <a:ext cx="0" cy="4101166"/>
            </a:xfrm>
            <a:prstGeom prst="line">
              <a:avLst/>
            </a:prstGeom>
            <a:ln w="952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1" name="椭圆 5180">
              <a:extLst>
                <a:ext uri="{FF2B5EF4-FFF2-40B4-BE49-F238E27FC236}">
                  <a16:creationId xmlns:a16="http://schemas.microsoft.com/office/drawing/2014/main" id="{028B5FD1-D581-C045-9349-0F6BCC86BF4F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2" name="椭圆 5181">
              <a:extLst>
                <a:ext uri="{FF2B5EF4-FFF2-40B4-BE49-F238E27FC236}">
                  <a16:creationId xmlns:a16="http://schemas.microsoft.com/office/drawing/2014/main" id="{0755CAC7-7869-660F-73E9-7043717A2C4E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3" name="椭圆 5182">
              <a:extLst>
                <a:ext uri="{FF2B5EF4-FFF2-40B4-BE49-F238E27FC236}">
                  <a16:creationId xmlns:a16="http://schemas.microsoft.com/office/drawing/2014/main" id="{F3327B9F-75E2-F498-CB68-7D0A1C326E43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4" name="椭圆 5183">
              <a:extLst>
                <a:ext uri="{FF2B5EF4-FFF2-40B4-BE49-F238E27FC236}">
                  <a16:creationId xmlns:a16="http://schemas.microsoft.com/office/drawing/2014/main" id="{39F31813-BEB5-0F75-52C6-67A7359D811B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5" name="椭圆 5184">
              <a:extLst>
                <a:ext uri="{FF2B5EF4-FFF2-40B4-BE49-F238E27FC236}">
                  <a16:creationId xmlns:a16="http://schemas.microsoft.com/office/drawing/2014/main" id="{E07CAC30-2A0E-2E52-4BFE-C3C44D471D0C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5186" name="图形 5185">
            <a:extLst>
              <a:ext uri="{FF2B5EF4-FFF2-40B4-BE49-F238E27FC236}">
                <a16:creationId xmlns:a16="http://schemas.microsoft.com/office/drawing/2014/main" id="{0D81D0C7-B2EE-E63E-9FCE-E47B2FC214D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45078" t="50000"/>
          <a:stretch/>
        </p:blipFill>
        <p:spPr>
          <a:xfrm>
            <a:off x="256536" y="4947175"/>
            <a:ext cx="572929" cy="379339"/>
          </a:xfrm>
          <a:prstGeom prst="rect">
            <a:avLst/>
          </a:prstGeom>
        </p:spPr>
      </p:pic>
      <p:pic>
        <p:nvPicPr>
          <p:cNvPr id="5189" name="图形 5188">
            <a:extLst>
              <a:ext uri="{FF2B5EF4-FFF2-40B4-BE49-F238E27FC236}">
                <a16:creationId xmlns:a16="http://schemas.microsoft.com/office/drawing/2014/main" id="{6E393D43-7FE6-9A43-07C7-D5D6F09E46F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45078" t="50000"/>
          <a:stretch/>
        </p:blipFill>
        <p:spPr>
          <a:xfrm rot="10800000">
            <a:off x="11367077" y="4947175"/>
            <a:ext cx="572929" cy="379339"/>
          </a:xfrm>
          <a:prstGeom prst="rect">
            <a:avLst/>
          </a:prstGeom>
        </p:spPr>
      </p:pic>
      <p:grpSp>
        <p:nvGrpSpPr>
          <p:cNvPr id="5204" name="组合 5203">
            <a:extLst>
              <a:ext uri="{FF2B5EF4-FFF2-40B4-BE49-F238E27FC236}">
                <a16:creationId xmlns:a16="http://schemas.microsoft.com/office/drawing/2014/main" id="{7EE83D01-382A-0A1B-35A6-D88FD509C583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5205" name="任意多边形: 形状 358">
              <a:extLst>
                <a:ext uri="{FF2B5EF4-FFF2-40B4-BE49-F238E27FC236}">
                  <a16:creationId xmlns:a16="http://schemas.microsoft.com/office/drawing/2014/main" id="{DDE2280C-C288-F2F5-F1A7-EABA5B932526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6" name="任意多边形: 形状 359">
              <a:extLst>
                <a:ext uri="{FF2B5EF4-FFF2-40B4-BE49-F238E27FC236}">
                  <a16:creationId xmlns:a16="http://schemas.microsoft.com/office/drawing/2014/main" id="{79E605FB-6B36-1EF7-0D40-303D02595190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7" name="任意多边形: 形状 360">
              <a:extLst>
                <a:ext uri="{FF2B5EF4-FFF2-40B4-BE49-F238E27FC236}">
                  <a16:creationId xmlns:a16="http://schemas.microsoft.com/office/drawing/2014/main" id="{3E324B3D-64F6-9977-D9E3-3AB3879C5501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80F42E0-F6C0-6A00-DDA2-9FDC2569B3A6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B7AFA-D56F-B384-E561-88234E748393}"/>
              </a:ext>
            </a:extLst>
          </p:cNvPr>
          <p:cNvSpPr txBox="1"/>
          <p:nvPr/>
        </p:nvSpPr>
        <p:spPr>
          <a:xfrm>
            <a:off x="820792" y="183957"/>
            <a:ext cx="764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60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20EDA9-0890-8624-495A-1FD6D620736D}"/>
              </a:ext>
            </a:extLst>
          </p:cNvPr>
          <p:cNvSpPr txBox="1"/>
          <p:nvPr/>
        </p:nvSpPr>
        <p:spPr>
          <a:xfrm>
            <a:off x="1448117" y="327522"/>
            <a:ext cx="206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>
                <a:latin typeface="YouSheBiaoTiHei" pitchFamily="2" charset="-122"/>
                <a:ea typeface="YouSheBiaoTiHei" pitchFamily="2" charset="-122"/>
              </a:rPr>
              <a:t>最美中轴线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CD26D6-FE04-FBD3-8462-DED787F968EC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6" name="直线连接符 5">
              <a:extLst>
                <a:ext uri="{FF2B5EF4-FFF2-40B4-BE49-F238E27FC236}">
                  <a16:creationId xmlns:a16="http://schemas.microsoft.com/office/drawing/2014/main" id="{DEEBC290-7EF8-6287-F019-5D0544B762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D0CF3CF-E8C8-E487-083B-06AECA22587A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78D1D6E-439A-442F-F1C1-79C5EED8AC92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9293B0C-1395-86C5-75F5-B6D27E6E4285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007A5FD-5996-9C0C-C12A-3B589231DFFE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AF622E8-ECBB-18DF-95D4-ED5B28E42CDE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2290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8213245A-793D-4B7C-E867-651D0E91AAF2}"/>
              </a:ext>
            </a:extLst>
          </p:cNvPr>
          <p:cNvSpPr/>
          <p:nvPr/>
        </p:nvSpPr>
        <p:spPr>
          <a:xfrm>
            <a:off x="8638572" y="1475767"/>
            <a:ext cx="3588155" cy="5382233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C66FF24-0BF4-6823-9A52-E16A95F12E5B}"/>
              </a:ext>
            </a:extLst>
          </p:cNvPr>
          <p:cNvSpPr/>
          <p:nvPr/>
        </p:nvSpPr>
        <p:spPr>
          <a:xfrm>
            <a:off x="-34729" y="0"/>
            <a:ext cx="3588155" cy="5382233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170" name="Picture 2" descr="免费 側面圖, 動物攝影, 北京 的 免费素材图片 素材图片">
            <a:extLst>
              <a:ext uri="{FF2B5EF4-FFF2-40B4-BE49-F238E27FC236}">
                <a16:creationId xmlns:a16="http://schemas.microsoft.com/office/drawing/2014/main" id="{62BB996B-16D6-4400-4D58-D21C3E7D9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8572" y="1475767"/>
            <a:ext cx="3588155" cy="538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免费 中國, 亞洲, 佛 的 免费素材图片 素材图片">
            <a:extLst>
              <a:ext uri="{FF2B5EF4-FFF2-40B4-BE49-F238E27FC236}">
                <a16:creationId xmlns:a16="http://schemas.microsoft.com/office/drawing/2014/main" id="{1D3B7F6D-0106-4202-8F25-F2FFE0C27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730" y="-1"/>
            <a:ext cx="3588155" cy="538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ACFC1F-63BC-84D4-9442-D0F32BA5EC75}"/>
              </a:ext>
            </a:extLst>
          </p:cNvPr>
          <p:cNvGrpSpPr/>
          <p:nvPr/>
        </p:nvGrpSpPr>
        <p:grpSpPr>
          <a:xfrm rot="10800000">
            <a:off x="3708881" y="577146"/>
            <a:ext cx="8483119" cy="60960"/>
            <a:chOff x="-614925" y="853437"/>
            <a:chExt cx="8483119" cy="60960"/>
          </a:xfrm>
        </p:grpSpPr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id="{7918EC1B-4099-3120-756F-F3F808EF164A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-614925" y="881087"/>
              <a:ext cx="7810048" cy="0"/>
            </a:xfrm>
            <a:prstGeom prst="line">
              <a:avLst/>
            </a:prstGeom>
            <a:ln w="952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B38B288-B550-F627-7540-0C32F9E4CE60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BAFBE0D-D946-C33E-D98C-B77FE4A213A0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BFB7A60-F0A0-133D-417C-CD52148709B8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3F50E4B-E038-5FC5-1875-45010589CAD1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BDFED88-AD0E-834C-9A6E-2ADCE7F07735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595F9C3-A9A4-0ADC-F113-507D5ACEE439}"/>
              </a:ext>
            </a:extLst>
          </p:cNvPr>
          <p:cNvGrpSpPr/>
          <p:nvPr/>
        </p:nvGrpSpPr>
        <p:grpSpPr>
          <a:xfrm>
            <a:off x="-5796" y="6186584"/>
            <a:ext cx="8483119" cy="60960"/>
            <a:chOff x="-614925" y="853437"/>
            <a:chExt cx="8483119" cy="60960"/>
          </a:xfrm>
        </p:grpSpPr>
        <p:cxnSp>
          <p:nvCxnSpPr>
            <p:cNvPr id="28" name="直线连接符 27">
              <a:extLst>
                <a:ext uri="{FF2B5EF4-FFF2-40B4-BE49-F238E27FC236}">
                  <a16:creationId xmlns:a16="http://schemas.microsoft.com/office/drawing/2014/main" id="{1EBDD59E-A5F2-92F7-599D-B79CE9FDD168}"/>
                </a:ext>
              </a:extLst>
            </p:cNvPr>
            <p:cNvCxnSpPr>
              <a:cxnSpLocks/>
            </p:cNvCxnSpPr>
            <p:nvPr/>
          </p:nvCxnSpPr>
          <p:spPr>
            <a:xfrm>
              <a:off x="-614925" y="881087"/>
              <a:ext cx="4929558" cy="0"/>
            </a:xfrm>
            <a:prstGeom prst="line">
              <a:avLst/>
            </a:prstGeom>
            <a:ln w="952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9830544-7003-4132-62A8-F51B328F1C1F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FBBF16B-AAAD-0B38-F0E3-6862F31DD35C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B1B741A-A634-E425-8F70-1BFCBB0862A5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877AF40-21A6-C1D7-3C09-101D1FC8AE84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68AAE2B-4DE9-C9F0-BE6D-B36FC45A873A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9C8C8E54-9019-4299-2A51-2239137DFB64}"/>
              </a:ext>
            </a:extLst>
          </p:cNvPr>
          <p:cNvSpPr txBox="1"/>
          <p:nvPr/>
        </p:nvSpPr>
        <p:spPr>
          <a:xfrm>
            <a:off x="5003986" y="5891068"/>
            <a:ext cx="2792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600">
                <a:latin typeface="YouSheBiaoTiHei" pitchFamily="2" charset="-122"/>
                <a:ea typeface="YouSheBiaoTiHei" pitchFamily="2" charset="-122"/>
              </a:rPr>
              <a:t>最美中轴线</a:t>
            </a:r>
          </a:p>
        </p:txBody>
      </p:sp>
      <p:pic>
        <p:nvPicPr>
          <p:cNvPr id="7182" name="Picture 14" descr="免费 色彩斑temple的中国寺庙的错综复杂的建筑设计 素材图片">
            <a:extLst>
              <a:ext uri="{FF2B5EF4-FFF2-40B4-BE49-F238E27FC236}">
                <a16:creationId xmlns:a16="http://schemas.microsoft.com/office/drawing/2014/main" id="{7719A917-0EDF-9881-3975-8AFB82A40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4198" y="1475767"/>
            <a:ext cx="3083603" cy="1735204"/>
          </a:xfrm>
          <a:prstGeom prst="roundRect">
            <a:avLst>
              <a:gd name="adj" fmla="val 332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圆角矩形 35">
            <a:extLst>
              <a:ext uri="{FF2B5EF4-FFF2-40B4-BE49-F238E27FC236}">
                <a16:creationId xmlns:a16="http://schemas.microsoft.com/office/drawing/2014/main" id="{0D6E6AB6-B2D3-A695-A2C2-F4B8BC48B519}"/>
              </a:ext>
            </a:extLst>
          </p:cNvPr>
          <p:cNvSpPr/>
          <p:nvPr/>
        </p:nvSpPr>
        <p:spPr>
          <a:xfrm>
            <a:off x="4554198" y="3429000"/>
            <a:ext cx="3083603" cy="1953232"/>
          </a:xfrm>
          <a:prstGeom prst="roundRect">
            <a:avLst>
              <a:gd name="adj" fmla="val 4815"/>
            </a:avLst>
          </a:prstGeom>
          <a:solidFill>
            <a:srgbClr val="4F4FEB">
              <a:alpha val="5000"/>
            </a:srgbClr>
          </a:solidFill>
          <a:ln w="9525">
            <a:solidFill>
              <a:srgbClr val="4F4FE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855F2AE-4D33-259C-4CF8-89D0C10EF2C9}"/>
              </a:ext>
            </a:extLst>
          </p:cNvPr>
          <p:cNvSpPr txBox="1"/>
          <p:nvPr/>
        </p:nvSpPr>
        <p:spPr>
          <a:xfrm>
            <a:off x="4773861" y="3520277"/>
            <a:ext cx="2863940" cy="1770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  <a:endParaRPr kumimoji="1" lang="en-US" altLang="zh-CN" sz="16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id="{BEBD14C3-5B9C-C90D-B959-187FF62E4E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 rot="5400000">
            <a:off x="3776525" y="1740254"/>
            <a:ext cx="1037809" cy="379303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DB779459-9DD6-62E1-2B2C-87AF6909DF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 rot="16200000">
            <a:off x="7390511" y="4734869"/>
            <a:ext cx="1037809" cy="379303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51B20F3F-8984-3E9B-B7C3-92F9DF4B62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 rot="10800000">
            <a:off x="6681955" y="1031698"/>
            <a:ext cx="1037809" cy="379303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BE7E3C37-57B6-922B-BDA9-F1CC65E8E4F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14" t="50005" r="-1"/>
          <a:stretch/>
        </p:blipFill>
        <p:spPr>
          <a:xfrm>
            <a:off x="4485081" y="5443425"/>
            <a:ext cx="1037809" cy="3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71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E2EEC7F-438D-6584-EF99-41AFC3DCFB93}"/>
              </a:ext>
            </a:extLst>
          </p:cNvPr>
          <p:cNvGrpSpPr/>
          <p:nvPr/>
        </p:nvGrpSpPr>
        <p:grpSpPr>
          <a:xfrm>
            <a:off x="0" y="997526"/>
            <a:ext cx="7230606" cy="4861975"/>
            <a:chOff x="0" y="997526"/>
            <a:chExt cx="7230606" cy="486197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716557C-AA42-71F4-9DCD-D5555C8F8C9C}"/>
                </a:ext>
              </a:extLst>
            </p:cNvPr>
            <p:cNvSpPr/>
            <p:nvPr/>
          </p:nvSpPr>
          <p:spPr>
            <a:xfrm>
              <a:off x="0" y="997526"/>
              <a:ext cx="7230606" cy="4861001"/>
            </a:xfrm>
            <a:prstGeom prst="rect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8FDE874-840D-F938-DC95-E4DDFF5C7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998499"/>
              <a:ext cx="7230606" cy="4861002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402599-2D02-4D7E-DB03-0CDDC682221C}"/>
              </a:ext>
            </a:extLst>
          </p:cNvPr>
          <p:cNvGrpSpPr/>
          <p:nvPr/>
        </p:nvGrpSpPr>
        <p:grpSpPr>
          <a:xfrm rot="5400000">
            <a:off x="5116108" y="3397549"/>
            <a:ext cx="4861006" cy="60960"/>
            <a:chOff x="3007188" y="853437"/>
            <a:chExt cx="4861006" cy="60960"/>
          </a:xfrm>
        </p:grpSpPr>
        <p:cxnSp>
          <p:nvCxnSpPr>
            <p:cNvPr id="7" name="直线连接符 6">
              <a:extLst>
                <a:ext uri="{FF2B5EF4-FFF2-40B4-BE49-F238E27FC236}">
                  <a16:creationId xmlns:a16="http://schemas.microsoft.com/office/drawing/2014/main" id="{82E1F17F-EB09-C584-42FB-70F489A3ED2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740705" y="138710"/>
              <a:ext cx="0" cy="1467033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51B24BF-32C5-293B-5CB5-A6784189EF24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D30F12E-9F5F-21BF-E39A-5677E11684FD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0B5B458-565F-8DFC-9BC9-CEA0415D78FE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04F31F2-21B3-44B1-6246-5EB53D7E8AFE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E0F6938-7B3D-742B-81C0-8373D33CE76A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94C9B0A-2609-15BD-CDEB-E721F3D785A2}"/>
              </a:ext>
            </a:extLst>
          </p:cNvPr>
          <p:cNvSpPr txBox="1"/>
          <p:nvPr/>
        </p:nvSpPr>
        <p:spPr>
          <a:xfrm rot="16200000">
            <a:off x="6180641" y="3518353"/>
            <a:ext cx="2792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600">
                <a:latin typeface="YouSheBiaoTiHei" pitchFamily="2" charset="-122"/>
                <a:ea typeface="YouSheBiaoTiHei" pitchFamily="2" charset="-122"/>
              </a:rPr>
              <a:t>最美中轴线</a:t>
            </a:r>
          </a:p>
        </p:txBody>
      </p:sp>
      <p:sp>
        <p:nvSpPr>
          <p:cNvPr id="21" name="任意多边形 1570">
            <a:extLst>
              <a:ext uri="{FF2B5EF4-FFF2-40B4-BE49-F238E27FC236}">
                <a16:creationId xmlns:a16="http://schemas.microsoft.com/office/drawing/2014/main" id="{D5347FB8-1362-1C14-359C-644A39C9E5B8}"/>
              </a:ext>
            </a:extLst>
          </p:cNvPr>
          <p:cNvSpPr>
            <a:spLocks/>
          </p:cNvSpPr>
          <p:nvPr/>
        </p:nvSpPr>
        <p:spPr bwMode="auto">
          <a:xfrm rot="12326147">
            <a:off x="9112410" y="1725152"/>
            <a:ext cx="832097" cy="747314"/>
          </a:xfrm>
          <a:custGeom>
            <a:avLst/>
            <a:gdLst>
              <a:gd name="connsiteX0" fmla="*/ 391912 w 1717675"/>
              <a:gd name="connsiteY0" fmla="*/ 391912 w 1717675"/>
              <a:gd name="connsiteX1" fmla="*/ 391912 w 1717675"/>
              <a:gd name="connsiteY1" fmla="*/ 391912 w 1717675"/>
              <a:gd name="connsiteX2" fmla="*/ 391912 w 1717675"/>
              <a:gd name="connsiteY2" fmla="*/ 391912 w 1717675"/>
              <a:gd name="connsiteX3" fmla="*/ 391912 w 1717675"/>
              <a:gd name="connsiteY3" fmla="*/ 391912 w 1717675"/>
              <a:gd name="connsiteX4" fmla="*/ 391912 w 1717675"/>
              <a:gd name="connsiteY4" fmla="*/ 391912 w 1717675"/>
              <a:gd name="connsiteX5" fmla="*/ 391912 w 1717675"/>
              <a:gd name="connsiteY5" fmla="*/ 391912 w 1717675"/>
              <a:gd name="connsiteX6" fmla="*/ 391912 w 1717675"/>
              <a:gd name="connsiteY6" fmla="*/ 391912 w 1717675"/>
              <a:gd name="connsiteX7" fmla="*/ 391912 w 1717675"/>
              <a:gd name="connsiteY7" fmla="*/ 391912 w 1717675"/>
              <a:gd name="connsiteX8" fmla="*/ 391912 w 1717675"/>
              <a:gd name="connsiteY8" fmla="*/ 391912 w 1717675"/>
              <a:gd name="connsiteX9" fmla="*/ 391912 w 1717675"/>
              <a:gd name="connsiteY9" fmla="*/ 391912 w 1717675"/>
              <a:gd name="connsiteX10" fmla="*/ 391912 w 1717675"/>
              <a:gd name="connsiteY10" fmla="*/ 391912 w 1717675"/>
              <a:gd name="connsiteX11" fmla="*/ 391912 w 1717675"/>
              <a:gd name="connsiteY11" fmla="*/ 391912 w 1717675"/>
              <a:gd name="connsiteX12" fmla="*/ 391912 w 1717675"/>
              <a:gd name="connsiteY12" fmla="*/ 391912 w 1717675"/>
              <a:gd name="connsiteX13" fmla="*/ 391912 w 1717675"/>
              <a:gd name="connsiteY13" fmla="*/ 391912 w 1717675"/>
              <a:gd name="connsiteX14" fmla="*/ 391912 w 1717675"/>
              <a:gd name="connsiteY14" fmla="*/ 391912 w 1717675"/>
              <a:gd name="connsiteX15" fmla="*/ 391912 w 1717675"/>
              <a:gd name="connsiteY15" fmla="*/ 391912 w 1717675"/>
              <a:gd name="connsiteX16" fmla="*/ 391912 w 1717675"/>
              <a:gd name="connsiteY16" fmla="*/ 391912 w 1717675"/>
              <a:gd name="connsiteX17" fmla="*/ 391912 w 1717675"/>
              <a:gd name="connsiteY17" fmla="*/ 391912 w 1717675"/>
              <a:gd name="connsiteX18" fmla="*/ 391912 w 1717675"/>
              <a:gd name="connsiteY18" fmla="*/ 391912 w 1717675"/>
              <a:gd name="connsiteX19" fmla="*/ 391912 w 1717675"/>
              <a:gd name="connsiteY19" fmla="*/ 391912 w 1717675"/>
              <a:gd name="connsiteX20" fmla="*/ 391912 w 1717675"/>
              <a:gd name="connsiteY20" fmla="*/ 391912 w 1717675"/>
              <a:gd name="connsiteX21" fmla="*/ 391912 w 1717675"/>
              <a:gd name="connsiteY21" fmla="*/ 391912 w 1717675"/>
              <a:gd name="connsiteX22" fmla="*/ 391912 w 1717675"/>
              <a:gd name="connsiteY22" fmla="*/ 391912 w 1717675"/>
              <a:gd name="connsiteX23" fmla="*/ 391912 w 1717675"/>
              <a:gd name="connsiteY23" fmla="*/ 391912 w 1717675"/>
              <a:gd name="connsiteX24" fmla="*/ 391912 w 1717675"/>
              <a:gd name="connsiteY24" fmla="*/ 391912 w 1717675"/>
              <a:gd name="connsiteX25" fmla="*/ 391912 w 1717675"/>
              <a:gd name="connsiteY25" fmla="*/ 391912 w 1717675"/>
              <a:gd name="connsiteX26" fmla="*/ 391912 w 1717675"/>
              <a:gd name="connsiteY26" fmla="*/ 391912 w 1717675"/>
              <a:gd name="connsiteX27" fmla="*/ 391912 w 1717675"/>
              <a:gd name="connsiteY27" fmla="*/ 391912 w 1717675"/>
              <a:gd name="connsiteX28" fmla="*/ 391912 w 1717675"/>
              <a:gd name="connsiteY28" fmla="*/ 391912 w 1717675"/>
              <a:gd name="connsiteX29" fmla="*/ 391912 w 1717675"/>
              <a:gd name="connsiteY29" fmla="*/ 391912 w 1717675"/>
              <a:gd name="connsiteX30" fmla="*/ 391912 w 1717675"/>
              <a:gd name="connsiteY30" fmla="*/ 391912 w 1717675"/>
              <a:gd name="connsiteX31" fmla="*/ 391912 w 1717675"/>
              <a:gd name="connsiteY31" fmla="*/ 391912 w 1717675"/>
              <a:gd name="connsiteX32" fmla="*/ 391912 w 1717675"/>
              <a:gd name="connsiteY32" fmla="*/ 391912 w 1717675"/>
              <a:gd name="connsiteX33" fmla="*/ 391912 w 1717675"/>
              <a:gd name="connsiteY33" fmla="*/ 391912 w 1717675"/>
              <a:gd name="connsiteX34" fmla="*/ 391912 w 1717675"/>
              <a:gd name="connsiteY34" fmla="*/ 391912 w 1717675"/>
              <a:gd name="connsiteX35" fmla="*/ 391912 w 1717675"/>
              <a:gd name="connsiteY35" fmla="*/ 391912 w 1717675"/>
              <a:gd name="connsiteX36" fmla="*/ 391912 w 1717675"/>
              <a:gd name="connsiteY36" fmla="*/ 391912 w 1717675"/>
              <a:gd name="connsiteX37" fmla="*/ 391912 w 1717675"/>
              <a:gd name="connsiteY37" fmla="*/ 391912 w 1717675"/>
              <a:gd name="connsiteX38" fmla="*/ 391912 w 1717675"/>
              <a:gd name="connsiteY38" fmla="*/ 391912 w 1717675"/>
              <a:gd name="connsiteX39" fmla="*/ 391912 w 1717675"/>
              <a:gd name="connsiteY39" fmla="*/ 391912 w 1717675"/>
              <a:gd name="connsiteX40" fmla="*/ 391912 w 1717675"/>
              <a:gd name="connsiteY40" fmla="*/ 391912 w 1717675"/>
              <a:gd name="connsiteX41" fmla="*/ 391912 w 1717675"/>
              <a:gd name="connsiteY41" fmla="*/ 391912 w 1717675"/>
              <a:gd name="connsiteX42" fmla="*/ 391912 w 1717675"/>
              <a:gd name="connsiteY42" fmla="*/ 391912 w 1717675"/>
              <a:gd name="connsiteX43" fmla="*/ 391912 w 1717675"/>
              <a:gd name="connsiteY43" fmla="*/ 391912 w 1717675"/>
              <a:gd name="connsiteX44" fmla="*/ 391912 w 1717675"/>
              <a:gd name="connsiteY44" fmla="*/ 391912 w 1717675"/>
              <a:gd name="connsiteX45" fmla="*/ 391912 w 1717675"/>
              <a:gd name="connsiteY45" fmla="*/ 391912 w 1717675"/>
              <a:gd name="connsiteX46" fmla="*/ 391912 w 1717675"/>
              <a:gd name="connsiteY46" fmla="*/ 391912 w 1717675"/>
              <a:gd name="connsiteX47" fmla="*/ 391912 w 1717675"/>
              <a:gd name="connsiteY47" fmla="*/ 391912 w 1717675"/>
              <a:gd name="connsiteX48" fmla="*/ 391912 w 1717675"/>
              <a:gd name="connsiteY48" fmla="*/ 391912 w 1717675"/>
              <a:gd name="connsiteX49" fmla="*/ 391912 w 1717675"/>
              <a:gd name="connsiteY49" fmla="*/ 391912 w 1717675"/>
              <a:gd name="connsiteX50" fmla="*/ 391912 w 1717675"/>
              <a:gd name="connsiteY50" fmla="*/ 391912 w 1717675"/>
              <a:gd name="connsiteX51" fmla="*/ 391912 w 1717675"/>
              <a:gd name="connsiteY51" fmla="*/ 391912 w 1717675"/>
              <a:gd name="connsiteX52" fmla="*/ 391912 w 1717675"/>
              <a:gd name="connsiteY52" fmla="*/ 391912 w 1717675"/>
              <a:gd name="connsiteX53" fmla="*/ 391912 w 1717675"/>
              <a:gd name="connsiteY53" fmla="*/ 391912 w 1717675"/>
              <a:gd name="connsiteX54" fmla="*/ 391912 w 1717675"/>
              <a:gd name="connsiteY54" fmla="*/ 391912 w 1717675"/>
              <a:gd name="connsiteX55" fmla="*/ 391912 w 1717675"/>
              <a:gd name="connsiteY55" fmla="*/ 391912 w 1717675"/>
              <a:gd name="connsiteX56" fmla="*/ 391912 w 1717675"/>
              <a:gd name="connsiteY56" fmla="*/ 391912 w 1717675"/>
              <a:gd name="connsiteX57" fmla="*/ 391912 w 1717675"/>
              <a:gd name="connsiteY57" fmla="*/ 391912 w 1717675"/>
              <a:gd name="connsiteX58" fmla="*/ 391912 w 1717675"/>
              <a:gd name="connsiteY58" fmla="*/ 391912 w 1717675"/>
              <a:gd name="connsiteX59" fmla="*/ 391912 w 1717675"/>
              <a:gd name="connsiteY59" fmla="*/ 391912 w 1717675"/>
              <a:gd name="connsiteX60" fmla="*/ 391912 w 1717675"/>
              <a:gd name="connsiteY60" fmla="*/ 391912 w 1717675"/>
              <a:gd name="connsiteX61" fmla="*/ 391912 w 1717675"/>
              <a:gd name="connsiteY61" fmla="*/ 391912 w 1717675"/>
              <a:gd name="connsiteX62" fmla="*/ 391912 w 1717675"/>
              <a:gd name="connsiteY62" fmla="*/ 391912 w 1717675"/>
              <a:gd name="connsiteX63" fmla="*/ 391912 w 1717675"/>
              <a:gd name="connsiteY63" fmla="*/ 391912 w 1717675"/>
              <a:gd name="connsiteX64" fmla="*/ 391912 w 1717675"/>
              <a:gd name="connsiteY64" fmla="*/ 391912 w 1717675"/>
              <a:gd name="connsiteX65" fmla="*/ 391912 w 1717675"/>
              <a:gd name="connsiteY65" fmla="*/ 391912 w 1717675"/>
              <a:gd name="connsiteX66" fmla="*/ 391912 w 1717675"/>
              <a:gd name="connsiteY66" fmla="*/ 391912 w 1717675"/>
              <a:gd name="connsiteX67" fmla="*/ 391912 w 1717675"/>
              <a:gd name="connsiteY67" fmla="*/ 391912 w 1717675"/>
              <a:gd name="connsiteX68" fmla="*/ 391912 w 1717675"/>
              <a:gd name="connsiteY68" fmla="*/ 391912 w 1717675"/>
              <a:gd name="connsiteX69" fmla="*/ 391912 w 1717675"/>
              <a:gd name="connsiteY69" fmla="*/ 391912 w 1717675"/>
              <a:gd name="connsiteX70" fmla="*/ 391912 w 1717675"/>
              <a:gd name="connsiteY70" fmla="*/ 391912 w 1717675"/>
              <a:gd name="connsiteX71" fmla="*/ 391912 w 1717675"/>
              <a:gd name="connsiteY71" fmla="*/ 391912 w 1717675"/>
              <a:gd name="connsiteX72" fmla="*/ 391912 w 1717675"/>
              <a:gd name="connsiteY72" fmla="*/ 391912 w 1717675"/>
              <a:gd name="connsiteX73" fmla="*/ 391912 w 1717675"/>
              <a:gd name="connsiteY73" fmla="*/ 391912 w 1717675"/>
              <a:gd name="connsiteX74" fmla="*/ 391912 w 1717675"/>
              <a:gd name="connsiteY74" fmla="*/ 391912 w 1717675"/>
              <a:gd name="connsiteX75" fmla="*/ 391912 w 1717675"/>
              <a:gd name="connsiteY75" fmla="*/ 391912 w 1717675"/>
              <a:gd name="connsiteX76" fmla="*/ 391912 w 1717675"/>
              <a:gd name="connsiteY76" fmla="*/ 391912 w 1717675"/>
              <a:gd name="connsiteX77" fmla="*/ 391912 w 1717675"/>
              <a:gd name="connsiteY77" fmla="*/ 391912 w 1717675"/>
              <a:gd name="connsiteX78" fmla="*/ 391912 w 1717675"/>
              <a:gd name="connsiteY78" fmla="*/ 391912 w 1717675"/>
              <a:gd name="connsiteX79" fmla="*/ 391912 w 1717675"/>
              <a:gd name="connsiteY79" fmla="*/ 391912 w 1717675"/>
              <a:gd name="connsiteX80" fmla="*/ 391912 w 1717675"/>
              <a:gd name="connsiteY80" fmla="*/ 391912 w 1717675"/>
              <a:gd name="connsiteX81" fmla="*/ 391912 w 1717675"/>
              <a:gd name="connsiteY81" fmla="*/ 391912 w 1717675"/>
              <a:gd name="connsiteX82" fmla="*/ 391912 w 1717675"/>
              <a:gd name="connsiteY82" fmla="*/ 391912 w 1717675"/>
              <a:gd name="connsiteX83" fmla="*/ 391912 w 1717675"/>
              <a:gd name="connsiteY83" fmla="*/ 391912 w 1717675"/>
              <a:gd name="connsiteX84" fmla="*/ 391912 w 1717675"/>
              <a:gd name="connsiteY84" fmla="*/ 391912 w 1717675"/>
              <a:gd name="connsiteX85" fmla="*/ 391912 w 1717675"/>
              <a:gd name="connsiteY85" fmla="*/ 391912 w 1717675"/>
              <a:gd name="connsiteX86" fmla="*/ 391912 w 1717675"/>
              <a:gd name="connsiteY86" fmla="*/ 391912 w 1717675"/>
              <a:gd name="connsiteX87" fmla="*/ 391912 w 1717675"/>
              <a:gd name="connsiteY87" fmla="*/ 391912 w 1717675"/>
              <a:gd name="connsiteX88" fmla="*/ 391912 w 1717675"/>
              <a:gd name="connsiteY88" fmla="*/ 391912 w 1717675"/>
              <a:gd name="connsiteX89" fmla="*/ 391912 w 1717675"/>
              <a:gd name="connsiteY89" fmla="*/ 391912 w 1717675"/>
              <a:gd name="connsiteX90" fmla="*/ 391912 w 1717675"/>
              <a:gd name="connsiteY90" fmla="*/ 391912 w 1717675"/>
              <a:gd name="connsiteX91" fmla="*/ 391912 w 1717675"/>
              <a:gd name="connsiteY91" fmla="*/ 391912 w 1717675"/>
              <a:gd name="connsiteX92" fmla="*/ 391912 w 1717675"/>
              <a:gd name="connsiteY92" fmla="*/ 391912 w 1717675"/>
              <a:gd name="connsiteX93" fmla="*/ 391912 w 1717675"/>
              <a:gd name="connsiteY93" fmla="*/ 391912 w 1717675"/>
              <a:gd name="connsiteX94" fmla="*/ 391912 w 1717675"/>
              <a:gd name="connsiteY94" fmla="*/ 391912 w 1717675"/>
              <a:gd name="connsiteX95" fmla="*/ 391912 w 1717675"/>
              <a:gd name="connsiteY95" fmla="*/ 391912 w 1717675"/>
              <a:gd name="connsiteX96" fmla="*/ 391912 w 1717675"/>
              <a:gd name="connsiteY96" fmla="*/ 391912 w 1717675"/>
              <a:gd name="connsiteX97" fmla="*/ 391912 w 1717675"/>
              <a:gd name="connsiteY97" fmla="*/ 391912 w 1717675"/>
              <a:gd name="connsiteX98" fmla="*/ 391912 w 1717675"/>
              <a:gd name="connsiteY98" fmla="*/ 391912 w 1717675"/>
              <a:gd name="connsiteX99" fmla="*/ 391912 w 1717675"/>
              <a:gd name="connsiteY99" fmla="*/ 391912 w 1717675"/>
              <a:gd name="connsiteX100" fmla="*/ 391912 w 1717675"/>
              <a:gd name="connsiteY100" fmla="*/ 391912 w 1717675"/>
              <a:gd name="connsiteX101" fmla="*/ 391912 w 1717675"/>
              <a:gd name="connsiteY101" fmla="*/ 391912 w 1717675"/>
              <a:gd name="connsiteX102" fmla="*/ 391912 w 1717675"/>
              <a:gd name="connsiteY102" fmla="*/ 391912 w 1717675"/>
              <a:gd name="connsiteX103" fmla="*/ 391912 w 1717675"/>
              <a:gd name="connsiteY103" fmla="*/ 391912 w 1717675"/>
              <a:gd name="connsiteX104" fmla="*/ 391912 w 1717675"/>
              <a:gd name="connsiteY104" fmla="*/ 391912 w 1717675"/>
              <a:gd name="connsiteX105" fmla="*/ 391912 w 1717675"/>
              <a:gd name="connsiteY105" fmla="*/ 391912 w 1717675"/>
              <a:gd name="connsiteX106" fmla="*/ 391912 w 1717675"/>
              <a:gd name="connsiteY106" fmla="*/ 391912 w 1717675"/>
              <a:gd name="connsiteX107" fmla="*/ 391912 w 1717675"/>
              <a:gd name="connsiteY107" fmla="*/ 391912 w 1717675"/>
              <a:gd name="connsiteX108" fmla="*/ 391912 w 1717675"/>
              <a:gd name="connsiteY108" fmla="*/ 391912 w 1717675"/>
              <a:gd name="connsiteX109" fmla="*/ 391912 w 1717675"/>
              <a:gd name="connsiteY109" fmla="*/ 391912 w 1717675"/>
              <a:gd name="connsiteX110" fmla="*/ 391912 w 1717675"/>
              <a:gd name="connsiteY110" fmla="*/ 391912 w 1717675"/>
              <a:gd name="connsiteX111" fmla="*/ 391912 w 1717675"/>
              <a:gd name="connsiteY111" fmla="*/ 391912 w 1717675"/>
              <a:gd name="connsiteX112" fmla="*/ 391912 w 1717675"/>
              <a:gd name="connsiteY112" fmla="*/ 391912 w 1717675"/>
              <a:gd name="connsiteX113" fmla="*/ 391912 w 1717675"/>
              <a:gd name="connsiteY113" fmla="*/ 391912 w 1717675"/>
              <a:gd name="connsiteX114" fmla="*/ 391912 w 1717675"/>
              <a:gd name="connsiteY114" fmla="*/ 391912 w 1717675"/>
              <a:gd name="connsiteX115" fmla="*/ 391912 w 1717675"/>
              <a:gd name="connsiteY115" fmla="*/ 391912 w 1717675"/>
              <a:gd name="connsiteX116" fmla="*/ 391912 w 1717675"/>
              <a:gd name="connsiteY116" fmla="*/ 391912 w 1717675"/>
              <a:gd name="connsiteX117" fmla="*/ 391912 w 1717675"/>
              <a:gd name="connsiteY117" fmla="*/ 391912 w 1717675"/>
              <a:gd name="connsiteX118" fmla="*/ 391912 w 1717675"/>
              <a:gd name="connsiteY118" fmla="*/ 391912 w 1717675"/>
              <a:gd name="connsiteX119" fmla="*/ 391912 w 1717675"/>
              <a:gd name="connsiteY119" fmla="*/ 391912 w 1717675"/>
              <a:gd name="connsiteX120" fmla="*/ 391912 w 1717675"/>
              <a:gd name="connsiteY120" fmla="*/ 391912 w 1717675"/>
              <a:gd name="connsiteX121" fmla="*/ 391912 w 1717675"/>
              <a:gd name="connsiteY121" fmla="*/ 391912 w 1717675"/>
              <a:gd name="connsiteX122" fmla="*/ 391912 w 1717675"/>
              <a:gd name="connsiteY122" fmla="*/ 391912 w 1717675"/>
              <a:gd name="connsiteX123" fmla="*/ 391912 w 1717675"/>
              <a:gd name="connsiteY123" fmla="*/ 391912 w 1717675"/>
              <a:gd name="connsiteX124" fmla="*/ 391912 w 1717675"/>
              <a:gd name="connsiteY124" fmla="*/ 391912 w 1717675"/>
              <a:gd name="connsiteX125" fmla="*/ 391912 w 1717675"/>
              <a:gd name="connsiteY125" fmla="*/ 391912 w 1717675"/>
              <a:gd name="connsiteX126" fmla="*/ 391912 w 1717675"/>
              <a:gd name="connsiteY126" fmla="*/ 391912 w 1717675"/>
              <a:gd name="connsiteX127" fmla="*/ 391912 w 1717675"/>
              <a:gd name="connsiteY127" fmla="*/ 391912 w 1717675"/>
              <a:gd name="connsiteX128" fmla="*/ 391912 w 1717675"/>
              <a:gd name="connsiteY128" fmla="*/ 391912 w 1717675"/>
              <a:gd name="connsiteX129" fmla="*/ 391912 w 1717675"/>
              <a:gd name="connsiteY129" fmla="*/ 391912 w 1717675"/>
              <a:gd name="connsiteX130" fmla="*/ 391912 w 1717675"/>
              <a:gd name="connsiteY130" fmla="*/ 391912 w 1717675"/>
              <a:gd name="connsiteX131" fmla="*/ 391912 w 1717675"/>
              <a:gd name="connsiteY131" fmla="*/ 391912 w 1717675"/>
              <a:gd name="connsiteX132" fmla="*/ 391912 w 1717675"/>
              <a:gd name="connsiteY132" fmla="*/ 391912 w 1717675"/>
              <a:gd name="connsiteX133" fmla="*/ 391912 w 1717675"/>
              <a:gd name="connsiteY133" fmla="*/ 391912 w 1717675"/>
              <a:gd name="connsiteX134" fmla="*/ 391912 w 1717675"/>
              <a:gd name="connsiteY134" fmla="*/ 391912 w 1717675"/>
              <a:gd name="connsiteX135" fmla="*/ 391912 w 1717675"/>
              <a:gd name="connsiteY135" fmla="*/ 391912 w 1717675"/>
              <a:gd name="connsiteX136" fmla="*/ 391912 w 1717675"/>
              <a:gd name="connsiteY136" fmla="*/ 391912 w 1717675"/>
              <a:gd name="connsiteX137" fmla="*/ 391912 w 1717675"/>
              <a:gd name="connsiteY137" fmla="*/ 391912 w 1717675"/>
              <a:gd name="connsiteX138" fmla="*/ 391912 w 1717675"/>
              <a:gd name="connsiteY138" fmla="*/ 391912 w 1717675"/>
              <a:gd name="connsiteX139" fmla="*/ 391912 w 1717675"/>
              <a:gd name="connsiteY139" fmla="*/ 391912 w 1717675"/>
              <a:gd name="connsiteX140" fmla="*/ 391912 w 1717675"/>
              <a:gd name="connsiteY140" fmla="*/ 391912 w 1717675"/>
              <a:gd name="connsiteX141" fmla="*/ 391912 w 1717675"/>
              <a:gd name="connsiteY141" fmla="*/ 391912 w 1717675"/>
              <a:gd name="connsiteX142" fmla="*/ 391912 w 1717675"/>
              <a:gd name="connsiteY142" fmla="*/ 391912 w 1717675"/>
              <a:gd name="connsiteX143" fmla="*/ 391912 w 1717675"/>
              <a:gd name="connsiteY143" fmla="*/ 391912 w 1717675"/>
              <a:gd name="connsiteX144" fmla="*/ 391912 w 1717675"/>
              <a:gd name="connsiteY144" fmla="*/ 391912 w 1717675"/>
              <a:gd name="connsiteX145" fmla="*/ 391912 w 1717675"/>
              <a:gd name="connsiteY145" fmla="*/ 391912 w 1717675"/>
              <a:gd name="connsiteX146" fmla="*/ 391912 w 1717675"/>
              <a:gd name="connsiteY146" fmla="*/ 391912 w 1717675"/>
              <a:gd name="connsiteX147" fmla="*/ 391912 w 1717675"/>
              <a:gd name="connsiteY147" fmla="*/ 391912 w 1717675"/>
              <a:gd name="connsiteX148" fmla="*/ 391912 w 1717675"/>
              <a:gd name="connsiteY148" fmla="*/ 391912 w 1717675"/>
              <a:gd name="connsiteX149" fmla="*/ 391912 w 1717675"/>
              <a:gd name="connsiteY149" fmla="*/ 391912 w 1717675"/>
              <a:gd name="connsiteX150" fmla="*/ 391912 w 1717675"/>
              <a:gd name="connsiteY150" fmla="*/ 391912 w 1717675"/>
              <a:gd name="connsiteX151" fmla="*/ 391912 w 1717675"/>
              <a:gd name="connsiteY151" fmla="*/ 391912 w 1717675"/>
              <a:gd name="connsiteX152" fmla="*/ 391912 w 1717675"/>
              <a:gd name="connsiteY152" fmla="*/ 391912 w 1717675"/>
              <a:gd name="connsiteX153" fmla="*/ 391912 w 1717675"/>
              <a:gd name="connsiteY153" fmla="*/ 391912 w 1717675"/>
              <a:gd name="connsiteX154" fmla="*/ 391912 w 1717675"/>
              <a:gd name="connsiteY154" fmla="*/ 391912 w 1717675"/>
              <a:gd name="connsiteX155" fmla="*/ 391912 w 1717675"/>
              <a:gd name="connsiteY155" fmla="*/ 391912 w 1717675"/>
              <a:gd name="connsiteX156" fmla="*/ 391912 w 1717675"/>
              <a:gd name="connsiteY156" fmla="*/ 391912 w 1717675"/>
              <a:gd name="connsiteX157" fmla="*/ 391912 w 1717675"/>
              <a:gd name="connsiteY157" fmla="*/ 391912 w 1717675"/>
              <a:gd name="connsiteX158" fmla="*/ 391912 w 1717675"/>
              <a:gd name="connsiteY158" fmla="*/ 391912 w 1717675"/>
              <a:gd name="connsiteX159" fmla="*/ 391912 w 1717675"/>
              <a:gd name="connsiteY159" fmla="*/ 391912 w 1717675"/>
              <a:gd name="connsiteX160" fmla="*/ 391912 w 1717675"/>
              <a:gd name="connsiteY160" fmla="*/ 391912 w 1717675"/>
              <a:gd name="connsiteX161" fmla="*/ 391912 w 1717675"/>
              <a:gd name="connsiteY161" fmla="*/ 391912 w 1717675"/>
              <a:gd name="connsiteX162" fmla="*/ 391912 w 1717675"/>
              <a:gd name="connsiteY162" fmla="*/ 391912 w 1717675"/>
              <a:gd name="connsiteX163" fmla="*/ 391912 w 1717675"/>
              <a:gd name="connsiteY163" fmla="*/ 391912 w 1717675"/>
              <a:gd name="connsiteX164" fmla="*/ 391912 w 1717675"/>
              <a:gd name="connsiteY164" fmla="*/ 391912 w 1717675"/>
              <a:gd name="connsiteX165" fmla="*/ 391912 w 1717675"/>
              <a:gd name="connsiteY165" fmla="*/ 391912 w 1717675"/>
              <a:gd name="connsiteX166" fmla="*/ 391912 w 1717675"/>
              <a:gd name="connsiteY166" fmla="*/ 391912 w 1717675"/>
              <a:gd name="connsiteX167" fmla="*/ 391912 w 1717675"/>
              <a:gd name="connsiteY167" fmla="*/ 391912 w 1717675"/>
              <a:gd name="connsiteX168" fmla="*/ 391912 w 1717675"/>
              <a:gd name="connsiteY168" fmla="*/ 391912 w 1717675"/>
              <a:gd name="connsiteX169" fmla="*/ 391912 w 1717675"/>
              <a:gd name="connsiteY169" fmla="*/ 391912 w 1717675"/>
              <a:gd name="connsiteX170" fmla="*/ 391912 w 1717675"/>
              <a:gd name="connsiteY170" fmla="*/ 391912 w 1717675"/>
              <a:gd name="connsiteX171" fmla="*/ 391912 w 1717675"/>
              <a:gd name="connsiteY171" fmla="*/ 391912 w 1717675"/>
              <a:gd name="connsiteX172" fmla="*/ 391912 w 1717675"/>
              <a:gd name="connsiteY172" fmla="*/ 391912 w 1717675"/>
              <a:gd name="connsiteX173" fmla="*/ 391912 w 1717675"/>
              <a:gd name="connsiteY173" fmla="*/ 391912 w 1717675"/>
              <a:gd name="connsiteX174" fmla="*/ 391912 w 1717675"/>
              <a:gd name="connsiteY174" fmla="*/ 391912 w 1717675"/>
              <a:gd name="connsiteX175" fmla="*/ 391912 w 1717675"/>
              <a:gd name="connsiteY175" fmla="*/ 391912 w 1717675"/>
              <a:gd name="connsiteX176" fmla="*/ 391912 w 1717675"/>
              <a:gd name="connsiteY176" fmla="*/ 391912 w 1717675"/>
              <a:gd name="connsiteX177" fmla="*/ 391912 w 1717675"/>
              <a:gd name="connsiteY177" fmla="*/ 391912 w 1717675"/>
              <a:gd name="connsiteX178" fmla="*/ 391912 w 1717675"/>
              <a:gd name="connsiteY178" fmla="*/ 391912 w 1717675"/>
              <a:gd name="connsiteX179" fmla="*/ 391912 w 1717675"/>
              <a:gd name="connsiteY179" fmla="*/ 391912 w 1717675"/>
              <a:gd name="connsiteX180" fmla="*/ 391912 w 1717675"/>
              <a:gd name="connsiteY180" fmla="*/ 391912 w 1717675"/>
              <a:gd name="connsiteX181" fmla="*/ 391912 w 1717675"/>
              <a:gd name="connsiteY181" fmla="*/ 391912 w 1717675"/>
              <a:gd name="connsiteX182" fmla="*/ 391912 w 1717675"/>
              <a:gd name="connsiteY182" fmla="*/ 391912 w 1717675"/>
              <a:gd name="connsiteX183" fmla="*/ 391912 w 1717675"/>
              <a:gd name="connsiteY183" fmla="*/ 391912 w 1717675"/>
              <a:gd name="connsiteX184" fmla="*/ 391912 w 1717675"/>
              <a:gd name="connsiteY184" fmla="*/ 391912 w 1717675"/>
              <a:gd name="connsiteX185" fmla="*/ 391912 w 1717675"/>
              <a:gd name="connsiteY185" fmla="*/ 391912 w 1717675"/>
              <a:gd name="connsiteX186" fmla="*/ 391912 w 1717675"/>
              <a:gd name="connsiteY186" fmla="*/ 391912 w 1717675"/>
              <a:gd name="connsiteX187" fmla="*/ 391912 w 1717675"/>
              <a:gd name="connsiteY187" fmla="*/ 391912 w 1717675"/>
              <a:gd name="connsiteX188" fmla="*/ 391912 w 1717675"/>
              <a:gd name="connsiteY188" fmla="*/ 391912 w 1717675"/>
              <a:gd name="connsiteX189" fmla="*/ 391912 w 1717675"/>
              <a:gd name="connsiteY189" fmla="*/ 391912 w 1717675"/>
              <a:gd name="connsiteX190" fmla="*/ 391912 w 1717675"/>
              <a:gd name="connsiteY190" fmla="*/ 391912 w 1717675"/>
              <a:gd name="connsiteX191" fmla="*/ 391912 w 1717675"/>
              <a:gd name="connsiteY191" fmla="*/ 391912 w 1717675"/>
              <a:gd name="connsiteX192" fmla="*/ 391912 w 1717675"/>
              <a:gd name="connsiteY192" fmla="*/ 391912 w 1717675"/>
              <a:gd name="connsiteX193" fmla="*/ 391912 w 1717675"/>
              <a:gd name="connsiteY193" fmla="*/ 391912 w 1717675"/>
              <a:gd name="connsiteX194" fmla="*/ 391912 w 1717675"/>
              <a:gd name="connsiteY194" fmla="*/ 391912 w 1717675"/>
              <a:gd name="connsiteX195" fmla="*/ 391912 w 1717675"/>
              <a:gd name="connsiteY195" fmla="*/ 391912 w 1717675"/>
              <a:gd name="connsiteX196" fmla="*/ 391912 w 1717675"/>
              <a:gd name="connsiteY196" fmla="*/ 391912 w 1717675"/>
              <a:gd name="connsiteX197" fmla="*/ 391912 w 1717675"/>
              <a:gd name="connsiteY197" fmla="*/ 391912 w 1717675"/>
              <a:gd name="connsiteX198" fmla="*/ 391912 w 1717675"/>
              <a:gd name="connsiteY198" fmla="*/ 391912 w 1717675"/>
              <a:gd name="connsiteX199" fmla="*/ 391912 w 1717675"/>
              <a:gd name="connsiteY199" fmla="*/ 391912 w 1717675"/>
              <a:gd name="connsiteX200" fmla="*/ 391912 w 1717675"/>
              <a:gd name="connsiteY200" fmla="*/ 391912 w 1717675"/>
              <a:gd name="connsiteX201" fmla="*/ 391912 w 1717675"/>
              <a:gd name="connsiteY201" fmla="*/ 391912 w 1717675"/>
              <a:gd name="connsiteX202" fmla="*/ 391912 w 1717675"/>
              <a:gd name="connsiteY202" fmla="*/ 391912 w 1717675"/>
              <a:gd name="connsiteX203" fmla="*/ 391912 w 1717675"/>
              <a:gd name="connsiteY203" fmla="*/ 391912 w 1717675"/>
              <a:gd name="connsiteX204" fmla="*/ 391912 w 1717675"/>
              <a:gd name="connsiteY204" fmla="*/ 391912 w 1717675"/>
              <a:gd name="connsiteX205" fmla="*/ 391912 w 1717675"/>
              <a:gd name="connsiteY205" fmla="*/ 391912 w 1717675"/>
              <a:gd name="connsiteX206" fmla="*/ 391912 w 1717675"/>
              <a:gd name="connsiteY206" fmla="*/ 391912 w 1717675"/>
              <a:gd name="connsiteX207" fmla="*/ 391912 w 1717675"/>
              <a:gd name="connsiteY207" fmla="*/ 391912 w 1717675"/>
              <a:gd name="connsiteX208" fmla="*/ 391912 w 1717675"/>
              <a:gd name="connsiteY208" fmla="*/ 391912 w 1717675"/>
              <a:gd name="connsiteX209" fmla="*/ 391912 w 1717675"/>
              <a:gd name="connsiteY209" fmla="*/ 391912 w 1717675"/>
              <a:gd name="connsiteX210" fmla="*/ 391912 w 1717675"/>
              <a:gd name="connsiteY210" fmla="*/ 391912 w 1717675"/>
              <a:gd name="connsiteX211" fmla="*/ 391912 w 1717675"/>
              <a:gd name="connsiteY211" fmla="*/ 391912 w 1717675"/>
              <a:gd name="connsiteX212" fmla="*/ 391912 w 1717675"/>
              <a:gd name="connsiteY212" fmla="*/ 391912 w 1717675"/>
              <a:gd name="connsiteX213" fmla="*/ 391912 w 1717675"/>
              <a:gd name="connsiteY213" fmla="*/ 391912 w 1717675"/>
              <a:gd name="connsiteX214" fmla="*/ 391912 w 1717675"/>
              <a:gd name="connsiteY214" fmla="*/ 391912 w 1717675"/>
              <a:gd name="connsiteX215" fmla="*/ 391912 w 1717675"/>
              <a:gd name="connsiteY215" fmla="*/ 391912 w 1717675"/>
              <a:gd name="connsiteX216" fmla="*/ 391912 w 1717675"/>
              <a:gd name="connsiteY216" fmla="*/ 391912 w 1717675"/>
              <a:gd name="connsiteX217" fmla="*/ 391912 w 1717675"/>
              <a:gd name="connsiteY217" fmla="*/ 391912 w 1717675"/>
              <a:gd name="connsiteX218" fmla="*/ 391912 w 1717675"/>
              <a:gd name="connsiteY218" fmla="*/ 391912 w 1717675"/>
              <a:gd name="connsiteX219" fmla="*/ 391912 w 1717675"/>
              <a:gd name="connsiteY219" fmla="*/ 391912 w 1717675"/>
              <a:gd name="connsiteX220" fmla="*/ 391912 w 1717675"/>
              <a:gd name="connsiteY220" fmla="*/ 391912 w 1717675"/>
              <a:gd name="connsiteX221" fmla="*/ 391912 w 1717675"/>
              <a:gd name="connsiteY221" fmla="*/ 391912 w 1717675"/>
              <a:gd name="connsiteX222" fmla="*/ 391912 w 1717675"/>
              <a:gd name="connsiteY222" fmla="*/ 391912 w 1717675"/>
              <a:gd name="connsiteX223" fmla="*/ 391912 w 1717675"/>
              <a:gd name="connsiteY223" fmla="*/ 391912 w 1717675"/>
              <a:gd name="connsiteX224" fmla="*/ 391912 w 1717675"/>
              <a:gd name="connsiteY224" fmla="*/ 391912 w 1717675"/>
              <a:gd name="connsiteX225" fmla="*/ 391912 w 1717675"/>
              <a:gd name="connsiteY225" fmla="*/ 391912 w 1717675"/>
              <a:gd name="connsiteX226" fmla="*/ 391912 w 1717675"/>
              <a:gd name="connsiteY226" fmla="*/ 391912 w 1717675"/>
              <a:gd name="connsiteX227" fmla="*/ 391912 w 1717675"/>
              <a:gd name="connsiteY227" fmla="*/ 391912 w 1717675"/>
              <a:gd name="connsiteX228" fmla="*/ 391912 w 1717675"/>
              <a:gd name="connsiteY228" fmla="*/ 391912 w 1717675"/>
              <a:gd name="connsiteX229" fmla="*/ 391912 w 1717675"/>
              <a:gd name="connsiteY229" fmla="*/ 391912 w 1717675"/>
              <a:gd name="connsiteX230" fmla="*/ 391912 w 1717675"/>
              <a:gd name="connsiteY230" fmla="*/ 391912 w 1717675"/>
              <a:gd name="connsiteX231" fmla="*/ 391912 w 1717675"/>
              <a:gd name="connsiteY231" fmla="*/ 391912 w 1717675"/>
              <a:gd name="connsiteX232" fmla="*/ 391912 w 1717675"/>
              <a:gd name="connsiteY232" fmla="*/ 391912 w 1717675"/>
              <a:gd name="connsiteX233" fmla="*/ 391912 w 1717675"/>
              <a:gd name="connsiteY233" fmla="*/ 391912 w 1717675"/>
              <a:gd name="connsiteX234" fmla="*/ 391912 w 1717675"/>
              <a:gd name="connsiteY234" fmla="*/ 391912 w 1717675"/>
              <a:gd name="connsiteX235" fmla="*/ 391912 w 1717675"/>
              <a:gd name="connsiteY235" fmla="*/ 391912 w 1717675"/>
              <a:gd name="connsiteX236" fmla="*/ 391912 w 1717675"/>
              <a:gd name="connsiteY236" fmla="*/ 391912 w 1717675"/>
              <a:gd name="connsiteX237" fmla="*/ 391912 w 1717675"/>
              <a:gd name="connsiteY237" fmla="*/ 391912 w 1717675"/>
              <a:gd name="connsiteX238" fmla="*/ 391912 w 1717675"/>
              <a:gd name="connsiteY238" fmla="*/ 391912 w 1717675"/>
              <a:gd name="connsiteX239" fmla="*/ 391912 w 1717675"/>
              <a:gd name="connsiteY239" fmla="*/ 391912 w 1717675"/>
              <a:gd name="connsiteX240" fmla="*/ 391912 w 1717675"/>
              <a:gd name="connsiteY240" fmla="*/ 391912 w 1717675"/>
              <a:gd name="connsiteX241" fmla="*/ 391912 w 1717675"/>
              <a:gd name="connsiteY241" fmla="*/ 391912 w 1717675"/>
              <a:gd name="connsiteX242" fmla="*/ 391912 w 1717675"/>
              <a:gd name="connsiteY242" fmla="*/ 391912 w 1717675"/>
              <a:gd name="connsiteX243" fmla="*/ 391912 w 1717675"/>
              <a:gd name="connsiteY243" fmla="*/ 391912 w 1717675"/>
              <a:gd name="connsiteX244" fmla="*/ 391912 w 1717675"/>
              <a:gd name="connsiteY244" fmla="*/ 391912 w 1717675"/>
              <a:gd name="connsiteX245" fmla="*/ 391912 w 1717675"/>
              <a:gd name="connsiteY245" fmla="*/ 391912 w 1717675"/>
              <a:gd name="connsiteX246" fmla="*/ 391912 w 1717675"/>
              <a:gd name="connsiteY246" fmla="*/ 391912 w 1717675"/>
              <a:gd name="connsiteX247" fmla="*/ 391912 w 1717675"/>
              <a:gd name="connsiteY247" fmla="*/ 391912 w 1717675"/>
              <a:gd name="connsiteX248" fmla="*/ 391912 w 1717675"/>
              <a:gd name="connsiteY248" fmla="*/ 391912 w 1717675"/>
              <a:gd name="connsiteX249" fmla="*/ 391912 w 1717675"/>
              <a:gd name="connsiteY249" fmla="*/ 391912 w 1717675"/>
              <a:gd name="connsiteX250" fmla="*/ 391912 w 1717675"/>
              <a:gd name="connsiteY250" fmla="*/ 391912 w 1717675"/>
              <a:gd name="connsiteX251" fmla="*/ 391912 w 1717675"/>
              <a:gd name="connsiteY251" fmla="*/ 391912 w 1717675"/>
              <a:gd name="connsiteX252" fmla="*/ 391912 w 1717675"/>
              <a:gd name="connsiteY252" fmla="*/ 391912 w 1717675"/>
              <a:gd name="connsiteX253" fmla="*/ 391912 w 1717675"/>
              <a:gd name="connsiteY253" fmla="*/ 391912 w 1717675"/>
              <a:gd name="connsiteX254" fmla="*/ 391912 w 1717675"/>
              <a:gd name="connsiteY254" fmla="*/ 391912 w 1717675"/>
              <a:gd name="connsiteX255" fmla="*/ 391912 w 1717675"/>
              <a:gd name="connsiteY255" fmla="*/ 391912 w 1717675"/>
              <a:gd name="connsiteX256" fmla="*/ 391912 w 1717675"/>
              <a:gd name="connsiteY256" fmla="*/ 391912 w 1717675"/>
              <a:gd name="connsiteX257" fmla="*/ 391912 w 1717675"/>
              <a:gd name="connsiteY257" fmla="*/ 391912 w 1717675"/>
              <a:gd name="connsiteX258" fmla="*/ 391912 w 1717675"/>
              <a:gd name="connsiteY258" fmla="*/ 391912 w 1717675"/>
              <a:gd name="connsiteX259" fmla="*/ 391912 w 1717675"/>
              <a:gd name="connsiteY259" fmla="*/ 391912 w 1717675"/>
              <a:gd name="connsiteX260" fmla="*/ 391912 w 1717675"/>
              <a:gd name="connsiteY260" fmla="*/ 391912 w 1717675"/>
              <a:gd name="connsiteX261" fmla="*/ 391912 w 1717675"/>
              <a:gd name="connsiteY261" fmla="*/ 391912 w 1717675"/>
              <a:gd name="connsiteX262" fmla="*/ 391912 w 1717675"/>
              <a:gd name="connsiteY262" fmla="*/ 391912 w 1717675"/>
              <a:gd name="connsiteX263" fmla="*/ 391912 w 1717675"/>
              <a:gd name="connsiteY263" fmla="*/ 391912 w 1717675"/>
              <a:gd name="connsiteX264" fmla="*/ 391912 w 1717675"/>
              <a:gd name="connsiteY264" fmla="*/ 391912 w 1717675"/>
              <a:gd name="connsiteX265" fmla="*/ 391912 w 1717675"/>
              <a:gd name="connsiteY265" fmla="*/ 391912 w 1717675"/>
              <a:gd name="connsiteX266" fmla="*/ 391912 w 1717675"/>
              <a:gd name="connsiteY266" fmla="*/ 391912 w 1717675"/>
              <a:gd name="connsiteX267" fmla="*/ 391912 w 1717675"/>
              <a:gd name="connsiteY267" fmla="*/ 391912 w 1717675"/>
              <a:gd name="connsiteX268" fmla="*/ 391912 w 1717675"/>
              <a:gd name="connsiteY268" fmla="*/ 391912 w 1717675"/>
              <a:gd name="connsiteX269" fmla="*/ 391912 w 1717675"/>
              <a:gd name="connsiteY269" fmla="*/ 391912 w 1717675"/>
              <a:gd name="connsiteX270" fmla="*/ 391912 w 1717675"/>
              <a:gd name="connsiteY270" fmla="*/ 391912 w 1717675"/>
              <a:gd name="connsiteX271" fmla="*/ 391912 w 1717675"/>
              <a:gd name="connsiteY271" fmla="*/ 391912 w 1717675"/>
              <a:gd name="connsiteX272" fmla="*/ 391912 w 1717675"/>
              <a:gd name="connsiteY272" fmla="*/ 391912 w 1717675"/>
              <a:gd name="connsiteX273" fmla="*/ 391912 w 1717675"/>
              <a:gd name="connsiteY273" fmla="*/ 391912 w 1717675"/>
              <a:gd name="connsiteX274" fmla="*/ 391912 w 1717675"/>
              <a:gd name="connsiteY274" fmla="*/ 391912 w 1717675"/>
              <a:gd name="connsiteX275" fmla="*/ 391912 w 1717675"/>
              <a:gd name="connsiteY275" fmla="*/ 391912 w 1717675"/>
              <a:gd name="connsiteX276" fmla="*/ 391912 w 1717675"/>
              <a:gd name="connsiteY276" fmla="*/ 391912 w 1717675"/>
              <a:gd name="connsiteX277" fmla="*/ 391912 w 1717675"/>
              <a:gd name="connsiteY277" fmla="*/ 391912 w 1717675"/>
              <a:gd name="connsiteX278" fmla="*/ 391912 w 1717675"/>
              <a:gd name="connsiteY278" fmla="*/ 391912 w 1717675"/>
              <a:gd name="connsiteX279" fmla="*/ 391912 w 1717675"/>
              <a:gd name="connsiteY279" fmla="*/ 391912 w 1717675"/>
              <a:gd name="connsiteX280" fmla="*/ 391912 w 1717675"/>
              <a:gd name="connsiteY280" fmla="*/ 391912 w 1717675"/>
              <a:gd name="connsiteX281" fmla="*/ 391912 w 1717675"/>
              <a:gd name="connsiteY281" fmla="*/ 391912 w 1717675"/>
              <a:gd name="connsiteX282" fmla="*/ 391912 w 1717675"/>
              <a:gd name="connsiteY282" fmla="*/ 391912 w 1717675"/>
              <a:gd name="connsiteX283" fmla="*/ 391912 w 1717675"/>
              <a:gd name="connsiteY283" fmla="*/ 391912 w 1717675"/>
              <a:gd name="connsiteX284" fmla="*/ 391912 w 1717675"/>
              <a:gd name="connsiteY284" fmla="*/ 391912 w 1717675"/>
              <a:gd name="connsiteX285" fmla="*/ 391912 w 1717675"/>
              <a:gd name="connsiteY285" fmla="*/ 391912 w 1717675"/>
              <a:gd name="connsiteX286" fmla="*/ 391912 w 1717675"/>
              <a:gd name="connsiteY286" fmla="*/ 391912 w 1717675"/>
              <a:gd name="connsiteX287" fmla="*/ 391912 w 1717675"/>
              <a:gd name="connsiteY287" fmla="*/ 391912 w 1717675"/>
              <a:gd name="connsiteX288" fmla="*/ 391912 w 1717675"/>
              <a:gd name="connsiteY288" fmla="*/ 391912 w 1717675"/>
              <a:gd name="connsiteX289" fmla="*/ 391912 w 1717675"/>
              <a:gd name="connsiteY289" fmla="*/ 391912 w 1717675"/>
              <a:gd name="connsiteX290" fmla="*/ 391912 w 1717675"/>
              <a:gd name="connsiteY290" fmla="*/ 391912 w 1717675"/>
              <a:gd name="connsiteX291" fmla="*/ 391912 w 1717675"/>
              <a:gd name="connsiteY291" fmla="*/ 391912 w 1717675"/>
              <a:gd name="connsiteX292" fmla="*/ 391912 w 1717675"/>
              <a:gd name="connsiteY292" fmla="*/ 391912 w 1717675"/>
              <a:gd name="connsiteX293" fmla="*/ 391912 w 1717675"/>
              <a:gd name="connsiteY293" fmla="*/ 391912 w 1717675"/>
              <a:gd name="connsiteX294" fmla="*/ 391912 w 1717675"/>
              <a:gd name="connsiteY294" fmla="*/ 391912 w 1717675"/>
              <a:gd name="connsiteX295" fmla="*/ 391912 w 1717675"/>
              <a:gd name="connsiteY295" fmla="*/ 391912 w 1717675"/>
              <a:gd name="connsiteX296" fmla="*/ 391912 w 1717675"/>
              <a:gd name="connsiteY296" fmla="*/ 391912 w 1717675"/>
              <a:gd name="connsiteX297" fmla="*/ 391912 w 1717675"/>
              <a:gd name="connsiteY297" fmla="*/ 391912 w 1717675"/>
              <a:gd name="connsiteX298" fmla="*/ 391912 w 1717675"/>
              <a:gd name="connsiteY298" fmla="*/ 391912 w 1717675"/>
              <a:gd name="connsiteX299" fmla="*/ 391912 w 1717675"/>
              <a:gd name="connsiteY299" fmla="*/ 391912 w 1717675"/>
              <a:gd name="connsiteX300" fmla="*/ 391912 w 1717675"/>
              <a:gd name="connsiteY300" fmla="*/ 391912 w 1717675"/>
              <a:gd name="connsiteX301" fmla="*/ 391912 w 1717675"/>
              <a:gd name="connsiteY301" fmla="*/ 391912 w 1717675"/>
              <a:gd name="connsiteX302" fmla="*/ 391912 w 1717675"/>
              <a:gd name="connsiteY302" fmla="*/ 391912 w 1717675"/>
              <a:gd name="connsiteX303" fmla="*/ 391912 w 1717675"/>
              <a:gd name="connsiteY303" fmla="*/ 391912 w 1717675"/>
              <a:gd name="connsiteX304" fmla="*/ 391912 w 1717675"/>
              <a:gd name="connsiteY304" fmla="*/ 391912 w 1717675"/>
              <a:gd name="connsiteX305" fmla="*/ 391912 w 1717675"/>
              <a:gd name="connsiteY305" fmla="*/ 391912 w 1717675"/>
              <a:gd name="connsiteX306" fmla="*/ 391912 w 1717675"/>
              <a:gd name="connsiteY306" fmla="*/ 391912 w 1717675"/>
              <a:gd name="connsiteX307" fmla="*/ 391912 w 1717675"/>
              <a:gd name="connsiteY307" fmla="*/ 391912 w 1717675"/>
              <a:gd name="connsiteX308" fmla="*/ 391912 w 1717675"/>
              <a:gd name="connsiteY308" fmla="*/ 391912 w 1717675"/>
              <a:gd name="connsiteX309" fmla="*/ 391912 w 1717675"/>
              <a:gd name="connsiteY309" fmla="*/ 391912 w 1717675"/>
              <a:gd name="connsiteX310" fmla="*/ 391912 w 1717675"/>
              <a:gd name="connsiteY310" fmla="*/ 391912 w 1717675"/>
              <a:gd name="connsiteX311" fmla="*/ 391912 w 1717675"/>
              <a:gd name="connsiteY311" fmla="*/ 391912 w 1717675"/>
              <a:gd name="connsiteX312" fmla="*/ 391912 w 1717675"/>
              <a:gd name="connsiteY312" fmla="*/ 391912 w 1717675"/>
              <a:gd name="connsiteX313" fmla="*/ 391912 w 1717675"/>
              <a:gd name="connsiteY313" fmla="*/ 391912 w 1717675"/>
              <a:gd name="connsiteX314" fmla="*/ 391912 w 1717675"/>
              <a:gd name="connsiteY314" fmla="*/ 391912 w 1717675"/>
              <a:gd name="connsiteX315" fmla="*/ 391912 w 1717675"/>
              <a:gd name="connsiteY315" fmla="*/ 391912 w 1717675"/>
              <a:gd name="connsiteX316" fmla="*/ 391912 w 1717675"/>
              <a:gd name="connsiteY316" fmla="*/ 391912 w 1717675"/>
              <a:gd name="connsiteX317" fmla="*/ 391912 w 1717675"/>
              <a:gd name="connsiteY317" fmla="*/ 391912 w 1717675"/>
              <a:gd name="connsiteX318" fmla="*/ 391912 w 1717675"/>
              <a:gd name="connsiteY318" fmla="*/ 391912 w 1717675"/>
              <a:gd name="connsiteX319" fmla="*/ 391912 w 1717675"/>
              <a:gd name="connsiteY319" fmla="*/ 391912 w 1717675"/>
              <a:gd name="connsiteX320" fmla="*/ 391912 w 1717675"/>
              <a:gd name="connsiteY320" fmla="*/ 391912 w 1717675"/>
              <a:gd name="connsiteX321" fmla="*/ 391912 w 1717675"/>
              <a:gd name="connsiteY321" fmla="*/ 391912 w 1717675"/>
              <a:gd name="connsiteX322" fmla="*/ 391912 w 1717675"/>
              <a:gd name="connsiteY322" fmla="*/ 391912 w 1717675"/>
              <a:gd name="connsiteX323" fmla="*/ 391912 w 1717675"/>
              <a:gd name="connsiteY323" fmla="*/ 391912 w 1717675"/>
              <a:gd name="connsiteX324" fmla="*/ 391912 w 1717675"/>
              <a:gd name="connsiteY324" fmla="*/ 391912 w 1717675"/>
              <a:gd name="connsiteX325" fmla="*/ 391912 w 1717675"/>
              <a:gd name="connsiteY325" fmla="*/ 391912 w 1717675"/>
              <a:gd name="connsiteX326" fmla="*/ 391912 w 1717675"/>
              <a:gd name="connsiteY326" fmla="*/ 391912 w 1717675"/>
              <a:gd name="connsiteX327" fmla="*/ 391912 w 1717675"/>
              <a:gd name="connsiteY327" fmla="*/ 391912 w 1717675"/>
              <a:gd name="connsiteX328" fmla="*/ 391912 w 1717675"/>
              <a:gd name="connsiteY328" fmla="*/ 391912 w 1717675"/>
              <a:gd name="connsiteX329" fmla="*/ 391912 w 1717675"/>
              <a:gd name="connsiteY329" fmla="*/ 391912 w 1717675"/>
              <a:gd name="connsiteX330" fmla="*/ 391912 w 1717675"/>
              <a:gd name="connsiteY330" fmla="*/ 391912 w 1717675"/>
              <a:gd name="connsiteX331" fmla="*/ 391912 w 1717675"/>
              <a:gd name="connsiteY331" fmla="*/ 391912 w 1717675"/>
              <a:gd name="connsiteX332" fmla="*/ 391912 w 1717675"/>
              <a:gd name="connsiteY332" fmla="*/ 391912 w 1717675"/>
              <a:gd name="connsiteX333" fmla="*/ 391912 w 1717675"/>
              <a:gd name="connsiteY333" fmla="*/ 391912 w 1717675"/>
              <a:gd name="connsiteX334" fmla="*/ 391912 w 1717675"/>
              <a:gd name="connsiteY334" fmla="*/ 391912 w 1717675"/>
              <a:gd name="connsiteX335" fmla="*/ 391912 w 1717675"/>
              <a:gd name="connsiteY335" fmla="*/ 391912 w 1717675"/>
              <a:gd name="connsiteX336" fmla="*/ 391912 w 1717675"/>
              <a:gd name="connsiteY336" fmla="*/ 391912 w 1717675"/>
              <a:gd name="connsiteX337" fmla="*/ 391912 w 1717675"/>
              <a:gd name="connsiteY337" fmla="*/ 391912 w 1717675"/>
              <a:gd name="connsiteX338" fmla="*/ 391912 w 1717675"/>
              <a:gd name="connsiteY338" fmla="*/ 391912 w 1717675"/>
              <a:gd name="connsiteX339" fmla="*/ 391912 w 1717675"/>
              <a:gd name="connsiteY339" fmla="*/ 391912 w 1717675"/>
              <a:gd name="connsiteX340" fmla="*/ 391912 w 1717675"/>
              <a:gd name="connsiteY340" fmla="*/ 391912 w 1717675"/>
              <a:gd name="connsiteX341" fmla="*/ 391912 w 1717675"/>
              <a:gd name="connsiteY341" fmla="*/ 391912 w 1717675"/>
              <a:gd name="connsiteX342" fmla="*/ 391912 w 1717675"/>
              <a:gd name="connsiteY342" fmla="*/ 391912 w 1717675"/>
              <a:gd name="connsiteX343" fmla="*/ 391912 w 1717675"/>
              <a:gd name="connsiteY343" fmla="*/ 391912 w 1717675"/>
              <a:gd name="connsiteX344" fmla="*/ 391912 w 1717675"/>
              <a:gd name="connsiteY344" fmla="*/ 391912 w 1717675"/>
              <a:gd name="connsiteX345" fmla="*/ 391912 w 1717675"/>
              <a:gd name="connsiteY345" fmla="*/ 391912 w 1717675"/>
              <a:gd name="connsiteX346" fmla="*/ 391912 w 1717675"/>
              <a:gd name="connsiteY346" fmla="*/ 391912 w 1717675"/>
              <a:gd name="connsiteX347" fmla="*/ 391912 w 1717675"/>
              <a:gd name="connsiteY347" fmla="*/ 391912 w 1717675"/>
              <a:gd name="connsiteX348" fmla="*/ 391912 w 1717675"/>
              <a:gd name="connsiteY348" fmla="*/ 391912 w 1717675"/>
              <a:gd name="connsiteX349" fmla="*/ 391912 w 1717675"/>
              <a:gd name="connsiteY349" fmla="*/ 391912 w 1717675"/>
              <a:gd name="connsiteX350" fmla="*/ 391912 w 1717675"/>
              <a:gd name="connsiteY350" fmla="*/ 391912 w 1717675"/>
              <a:gd name="connsiteX351" fmla="*/ 391912 w 1717675"/>
              <a:gd name="connsiteY351" fmla="*/ 391912 w 1717675"/>
              <a:gd name="connsiteX352" fmla="*/ 391912 w 1717675"/>
              <a:gd name="connsiteY352" fmla="*/ 391912 w 1717675"/>
              <a:gd name="connsiteX353" fmla="*/ 391912 w 1717675"/>
              <a:gd name="connsiteY353" fmla="*/ 391912 w 1717675"/>
              <a:gd name="connsiteX354" fmla="*/ 391912 w 1717675"/>
              <a:gd name="connsiteY354" fmla="*/ 391912 w 1717675"/>
              <a:gd name="connsiteX355" fmla="*/ 391912 w 1717675"/>
              <a:gd name="connsiteY355" fmla="*/ 391912 w 1717675"/>
              <a:gd name="connsiteX356" fmla="*/ 391912 w 1717675"/>
              <a:gd name="connsiteY356" fmla="*/ 391912 w 1717675"/>
              <a:gd name="connsiteX357" fmla="*/ 391912 w 1717675"/>
              <a:gd name="connsiteY357" fmla="*/ 391912 w 1717675"/>
              <a:gd name="connsiteX358" fmla="*/ 391912 w 1717675"/>
              <a:gd name="connsiteY358" fmla="*/ 391912 w 1717675"/>
              <a:gd name="connsiteX359" fmla="*/ 391912 w 1717675"/>
              <a:gd name="connsiteY359" fmla="*/ 391912 w 1717675"/>
              <a:gd name="connsiteX360" fmla="*/ 391912 w 1717675"/>
              <a:gd name="connsiteY360" fmla="*/ 391912 w 1717675"/>
              <a:gd name="connsiteX361" fmla="*/ 391912 w 1717675"/>
              <a:gd name="connsiteY361" fmla="*/ 391912 w 1717675"/>
              <a:gd name="connsiteX362" fmla="*/ 391912 w 1717675"/>
              <a:gd name="connsiteY362" fmla="*/ 391912 w 1717675"/>
              <a:gd name="connsiteX363" fmla="*/ 391912 w 1717675"/>
              <a:gd name="connsiteY363" fmla="*/ 391912 w 1717675"/>
              <a:gd name="connsiteX364" fmla="*/ 391912 w 1717675"/>
              <a:gd name="connsiteY364" fmla="*/ 391912 w 1717675"/>
              <a:gd name="connsiteX365" fmla="*/ 391912 w 1717675"/>
              <a:gd name="connsiteY365" fmla="*/ 391912 w 1717675"/>
              <a:gd name="connsiteX366" fmla="*/ 391912 w 1717675"/>
              <a:gd name="connsiteY366" fmla="*/ 391912 w 1717675"/>
              <a:gd name="connsiteX367" fmla="*/ 391912 w 1717675"/>
              <a:gd name="connsiteY367" fmla="*/ 391912 w 1717675"/>
              <a:gd name="connsiteX368" fmla="*/ 391912 w 1717675"/>
              <a:gd name="connsiteY368" fmla="*/ 391912 w 1717675"/>
              <a:gd name="connsiteX369" fmla="*/ 391912 w 1717675"/>
              <a:gd name="connsiteY369" fmla="*/ 391912 w 1717675"/>
              <a:gd name="connsiteX370" fmla="*/ 391912 w 1717675"/>
              <a:gd name="connsiteY370" fmla="*/ 391912 w 1717675"/>
              <a:gd name="connsiteX371" fmla="*/ 391912 w 1717675"/>
              <a:gd name="connsiteY371" fmla="*/ 391912 w 1717675"/>
              <a:gd name="connsiteX372" fmla="*/ 391912 w 1717675"/>
              <a:gd name="connsiteY372" fmla="*/ 391912 w 1717675"/>
              <a:gd name="connsiteX373" fmla="*/ 391912 w 1717675"/>
              <a:gd name="connsiteY373" fmla="*/ 391912 w 1717675"/>
              <a:gd name="connsiteX374" fmla="*/ 391912 w 1717675"/>
              <a:gd name="connsiteY374" fmla="*/ 391912 w 1717675"/>
              <a:gd name="connsiteX375" fmla="*/ 391912 w 1717675"/>
              <a:gd name="connsiteY375" fmla="*/ 391912 w 1717675"/>
              <a:gd name="connsiteX376" fmla="*/ 391912 w 1717675"/>
              <a:gd name="connsiteY376" fmla="*/ 391912 w 1717675"/>
              <a:gd name="connsiteX377" fmla="*/ 391912 w 1717675"/>
              <a:gd name="connsiteY377" fmla="*/ 391912 w 1717675"/>
              <a:gd name="connsiteX378" fmla="*/ 391912 w 1717675"/>
              <a:gd name="connsiteY378" fmla="*/ 391912 w 1717675"/>
              <a:gd name="connsiteX379" fmla="*/ 391912 w 1717675"/>
              <a:gd name="connsiteY379" fmla="*/ 391912 w 1717675"/>
              <a:gd name="connsiteX380" fmla="*/ 391912 w 1717675"/>
              <a:gd name="connsiteY380" fmla="*/ 391912 w 1717675"/>
              <a:gd name="connsiteX381" fmla="*/ 391912 w 1717675"/>
              <a:gd name="connsiteY381" fmla="*/ 391912 w 1717675"/>
              <a:gd name="connsiteX382" fmla="*/ 391912 w 1717675"/>
              <a:gd name="connsiteY382" fmla="*/ 391912 w 1717675"/>
              <a:gd name="connsiteX383" fmla="*/ 391912 w 1717675"/>
              <a:gd name="connsiteY383" fmla="*/ 391912 w 1717675"/>
              <a:gd name="connsiteX384" fmla="*/ 391912 w 1717675"/>
              <a:gd name="connsiteY384" fmla="*/ 391912 w 1717675"/>
              <a:gd name="connsiteX385" fmla="*/ 391912 w 1717675"/>
              <a:gd name="connsiteY385" fmla="*/ 391912 w 1717675"/>
              <a:gd name="connsiteX386" fmla="*/ 391912 w 1717675"/>
              <a:gd name="connsiteY386" fmla="*/ 391912 w 1717675"/>
              <a:gd name="connsiteX387" fmla="*/ 391912 w 1717675"/>
              <a:gd name="connsiteY387" fmla="*/ 391912 w 1717675"/>
              <a:gd name="connsiteX388" fmla="*/ 391912 w 1717675"/>
              <a:gd name="connsiteY388" fmla="*/ 391912 w 1717675"/>
              <a:gd name="connsiteX389" fmla="*/ 391912 w 1717675"/>
              <a:gd name="connsiteY389" fmla="*/ 391912 w 1717675"/>
              <a:gd name="connsiteX390" fmla="*/ 391912 w 1717675"/>
              <a:gd name="connsiteY390" fmla="*/ 391912 w 1717675"/>
              <a:gd name="connsiteX391" fmla="*/ 391912 w 1717675"/>
              <a:gd name="connsiteY391" fmla="*/ 391912 w 1717675"/>
              <a:gd name="connsiteX392" fmla="*/ 391912 w 1717675"/>
              <a:gd name="connsiteY392" fmla="*/ 391912 w 1717675"/>
              <a:gd name="connsiteX393" fmla="*/ 391912 w 1717675"/>
              <a:gd name="connsiteY393" fmla="*/ 391912 w 1717675"/>
              <a:gd name="connsiteX394" fmla="*/ 391912 w 1717675"/>
              <a:gd name="connsiteY394" fmla="*/ 391912 w 1717675"/>
              <a:gd name="connsiteX395" fmla="*/ 391912 w 1717675"/>
              <a:gd name="connsiteY395" fmla="*/ 391912 w 1717675"/>
              <a:gd name="connsiteX396" fmla="*/ 391912 w 1717675"/>
              <a:gd name="connsiteY396" fmla="*/ 391912 w 1717675"/>
              <a:gd name="connsiteX397" fmla="*/ 391912 w 1717675"/>
              <a:gd name="connsiteY397" fmla="*/ 391912 w 1717675"/>
              <a:gd name="connsiteX398" fmla="*/ 391912 w 1717675"/>
              <a:gd name="connsiteY398" fmla="*/ 391912 w 1717675"/>
              <a:gd name="connsiteX399" fmla="*/ 391912 w 1717675"/>
              <a:gd name="connsiteY399" fmla="*/ 391912 w 1717675"/>
              <a:gd name="connsiteX400" fmla="*/ 391912 w 1717675"/>
              <a:gd name="connsiteY400" fmla="*/ 391912 w 1717675"/>
              <a:gd name="connsiteX401" fmla="*/ 391912 w 1717675"/>
              <a:gd name="connsiteY401" fmla="*/ 391912 w 1717675"/>
              <a:gd name="connsiteX402" fmla="*/ 391912 w 1717675"/>
              <a:gd name="connsiteY402" fmla="*/ 391912 w 1717675"/>
              <a:gd name="connsiteX403" fmla="*/ 391912 w 1717675"/>
              <a:gd name="connsiteY403" fmla="*/ 391912 w 1717675"/>
              <a:gd name="connsiteX404" fmla="*/ 391912 w 1717675"/>
              <a:gd name="connsiteY404" fmla="*/ 391912 w 1717675"/>
              <a:gd name="connsiteX405" fmla="*/ 391912 w 1717675"/>
              <a:gd name="connsiteY405" fmla="*/ 391912 w 1717675"/>
              <a:gd name="connsiteX406" fmla="*/ 391912 w 1717675"/>
              <a:gd name="connsiteY406" fmla="*/ 391912 w 1717675"/>
              <a:gd name="connsiteX407" fmla="*/ 391912 w 1717675"/>
              <a:gd name="connsiteY407" fmla="*/ 391912 w 1717675"/>
              <a:gd name="connsiteX408" fmla="*/ 391912 w 1717675"/>
              <a:gd name="connsiteY408" fmla="*/ 391912 w 1717675"/>
              <a:gd name="connsiteX409" fmla="*/ 391912 w 1717675"/>
              <a:gd name="connsiteY409" fmla="*/ 391912 w 1717675"/>
              <a:gd name="connsiteX410" fmla="*/ 391912 w 1717675"/>
              <a:gd name="connsiteY410" fmla="*/ 391912 w 1717675"/>
              <a:gd name="connsiteX411" fmla="*/ 391912 w 1717675"/>
              <a:gd name="connsiteY411" fmla="*/ 391912 w 1717675"/>
              <a:gd name="connsiteX412" fmla="*/ 391912 w 1717675"/>
              <a:gd name="connsiteY412" fmla="*/ 391912 w 1717675"/>
              <a:gd name="connsiteX413" fmla="*/ 391912 w 1717675"/>
              <a:gd name="connsiteY413" fmla="*/ 391912 w 1717675"/>
              <a:gd name="connsiteX414" fmla="*/ 391912 w 1717675"/>
              <a:gd name="connsiteY414" fmla="*/ 391912 w 1717675"/>
              <a:gd name="connsiteX415" fmla="*/ 391912 w 1717675"/>
              <a:gd name="connsiteY415" fmla="*/ 391912 w 1717675"/>
              <a:gd name="connsiteX416" fmla="*/ 391912 w 1717675"/>
              <a:gd name="connsiteY416" fmla="*/ 391912 w 1717675"/>
              <a:gd name="connsiteX417" fmla="*/ 391912 w 1717675"/>
              <a:gd name="connsiteY417" fmla="*/ 391912 w 1717675"/>
              <a:gd name="connsiteX418" fmla="*/ 391912 w 1717675"/>
              <a:gd name="connsiteY418" fmla="*/ 391912 w 1717675"/>
              <a:gd name="connsiteX419" fmla="*/ 391912 w 1717675"/>
              <a:gd name="connsiteY419" fmla="*/ 391912 w 1717675"/>
              <a:gd name="connsiteX420" fmla="*/ 391912 w 1717675"/>
              <a:gd name="connsiteY420" fmla="*/ 391912 w 1717675"/>
              <a:gd name="connsiteX421" fmla="*/ 391912 w 1717675"/>
              <a:gd name="connsiteY421" fmla="*/ 391912 w 1717675"/>
              <a:gd name="connsiteX422" fmla="*/ 391912 w 1717675"/>
              <a:gd name="connsiteY422" fmla="*/ 391912 w 1717675"/>
              <a:gd name="connsiteX423" fmla="*/ 391912 w 1717675"/>
              <a:gd name="connsiteY423" fmla="*/ 391912 w 1717675"/>
              <a:gd name="connsiteX424" fmla="*/ 391912 w 1717675"/>
              <a:gd name="connsiteY424" fmla="*/ 391912 w 1717675"/>
              <a:gd name="connsiteX425" fmla="*/ 391912 w 1717675"/>
              <a:gd name="connsiteY425" fmla="*/ 391912 w 1717675"/>
              <a:gd name="connsiteX426" fmla="*/ 391912 w 1717675"/>
              <a:gd name="connsiteY426" fmla="*/ 391912 w 1717675"/>
              <a:gd name="connsiteX427" fmla="*/ 391912 w 1717675"/>
              <a:gd name="connsiteY427" fmla="*/ 391912 w 1717675"/>
              <a:gd name="connsiteX428" fmla="*/ 391912 w 1717675"/>
              <a:gd name="connsiteY428" fmla="*/ 391912 w 1717675"/>
              <a:gd name="connsiteX429" fmla="*/ 391912 w 1717675"/>
              <a:gd name="connsiteY429" fmla="*/ 391912 w 1717675"/>
              <a:gd name="connsiteX430" fmla="*/ 391912 w 1717675"/>
              <a:gd name="connsiteY430" fmla="*/ 391912 w 1717675"/>
              <a:gd name="connsiteX431" fmla="*/ 391912 w 1717675"/>
              <a:gd name="connsiteY431" fmla="*/ 391912 w 1717675"/>
              <a:gd name="connsiteX432" fmla="*/ 391912 w 1717675"/>
              <a:gd name="connsiteY432" fmla="*/ 391912 w 1717675"/>
              <a:gd name="connsiteX433" fmla="*/ 391912 w 1717675"/>
              <a:gd name="connsiteY433" fmla="*/ 391912 w 1717675"/>
              <a:gd name="connsiteX434" fmla="*/ 391912 w 1717675"/>
              <a:gd name="connsiteY434" fmla="*/ 391912 w 1717675"/>
              <a:gd name="connsiteX435" fmla="*/ 391912 w 1717675"/>
              <a:gd name="connsiteY435" fmla="*/ 391912 w 1717675"/>
              <a:gd name="connsiteX436" fmla="*/ 391912 w 1717675"/>
              <a:gd name="connsiteY436" fmla="*/ 391912 w 1717675"/>
              <a:gd name="connsiteX437" fmla="*/ 391912 w 1717675"/>
              <a:gd name="connsiteY437" fmla="*/ 391912 w 1717675"/>
              <a:gd name="connsiteX438" fmla="*/ 391912 w 1717675"/>
              <a:gd name="connsiteY438" fmla="*/ 391912 w 1717675"/>
              <a:gd name="connsiteX439" fmla="*/ 391912 w 1717675"/>
              <a:gd name="connsiteY439" fmla="*/ 391912 w 1717675"/>
              <a:gd name="connsiteX440" fmla="*/ 391912 w 1717675"/>
              <a:gd name="connsiteY440" fmla="*/ 391912 w 1717675"/>
              <a:gd name="connsiteX441" fmla="*/ 391912 w 1717675"/>
              <a:gd name="connsiteY441" fmla="*/ 391912 w 1717675"/>
              <a:gd name="connsiteX442" fmla="*/ 391912 w 1717675"/>
              <a:gd name="connsiteY442" fmla="*/ 391912 w 1717675"/>
              <a:gd name="connsiteX443" fmla="*/ 391912 w 1717675"/>
              <a:gd name="connsiteY443" fmla="*/ 391912 w 1717675"/>
              <a:gd name="connsiteX444" fmla="*/ 391912 w 1717675"/>
              <a:gd name="connsiteY444" fmla="*/ 391912 w 1717675"/>
              <a:gd name="connsiteX445" fmla="*/ 391912 w 1717675"/>
              <a:gd name="connsiteY445" fmla="*/ 391912 w 1717675"/>
              <a:gd name="connsiteX446" fmla="*/ 391912 w 1717675"/>
              <a:gd name="connsiteY446" fmla="*/ 391912 w 1717675"/>
              <a:gd name="connsiteX447" fmla="*/ 391912 w 1717675"/>
              <a:gd name="connsiteY447" fmla="*/ 391912 w 1717675"/>
              <a:gd name="connsiteX448" fmla="*/ 391912 w 1717675"/>
              <a:gd name="connsiteY448" fmla="*/ 391912 w 1717675"/>
              <a:gd name="connsiteX449" fmla="*/ 391912 w 1717675"/>
              <a:gd name="connsiteY449" fmla="*/ 391912 w 1717675"/>
              <a:gd name="connsiteX450" fmla="*/ 391912 w 1717675"/>
              <a:gd name="connsiteY450" fmla="*/ 391912 w 1717675"/>
              <a:gd name="connsiteX451" fmla="*/ 391912 w 1717675"/>
              <a:gd name="connsiteY451" fmla="*/ 391912 w 1717675"/>
              <a:gd name="connsiteX452" fmla="*/ 391912 w 1717675"/>
              <a:gd name="connsiteY452" fmla="*/ 391912 w 1717675"/>
              <a:gd name="connsiteX453" fmla="*/ 391912 w 1717675"/>
              <a:gd name="connsiteY453" fmla="*/ 391912 w 1717675"/>
              <a:gd name="connsiteX454" fmla="*/ 391912 w 1717675"/>
              <a:gd name="connsiteY454" fmla="*/ 391912 w 1717675"/>
              <a:gd name="connsiteX455" fmla="*/ 391912 w 1717675"/>
              <a:gd name="connsiteY455" fmla="*/ 391912 w 1717675"/>
              <a:gd name="connsiteX456" fmla="*/ 391912 w 1717675"/>
              <a:gd name="connsiteY456" fmla="*/ 391912 w 1717675"/>
              <a:gd name="connsiteX457" fmla="*/ 391912 w 1717675"/>
              <a:gd name="connsiteY457" fmla="*/ 391912 w 1717675"/>
              <a:gd name="connsiteX458" fmla="*/ 391912 w 1717675"/>
              <a:gd name="connsiteY458" fmla="*/ 391912 w 1717675"/>
              <a:gd name="connsiteX459" fmla="*/ 391912 w 1717675"/>
              <a:gd name="connsiteY459" fmla="*/ 391912 w 1717675"/>
              <a:gd name="connsiteX460" fmla="*/ 391912 w 1717675"/>
              <a:gd name="connsiteY460" fmla="*/ 391912 w 1717675"/>
              <a:gd name="connsiteX461" fmla="*/ 391912 w 1717675"/>
              <a:gd name="connsiteY461" fmla="*/ 391912 w 1717675"/>
              <a:gd name="connsiteX462" fmla="*/ 391912 w 1717675"/>
              <a:gd name="connsiteY462" fmla="*/ 391912 w 1717675"/>
              <a:gd name="connsiteX463" fmla="*/ 391912 w 1717675"/>
              <a:gd name="connsiteY463" fmla="*/ 391912 w 1717675"/>
              <a:gd name="connsiteX464" fmla="*/ 391912 w 1717675"/>
              <a:gd name="connsiteY464" fmla="*/ 391912 w 1717675"/>
              <a:gd name="connsiteX465" fmla="*/ 391912 w 1717675"/>
              <a:gd name="connsiteY465" fmla="*/ 391912 w 1717675"/>
              <a:gd name="connsiteX466" fmla="*/ 391912 w 1717675"/>
              <a:gd name="connsiteY466" fmla="*/ 391912 w 1717675"/>
              <a:gd name="connsiteX467" fmla="*/ 391912 w 1717675"/>
              <a:gd name="connsiteY467" fmla="*/ 391912 w 1717675"/>
              <a:gd name="connsiteX468" fmla="*/ 391912 w 1717675"/>
              <a:gd name="connsiteY468" fmla="*/ 391912 w 1717675"/>
              <a:gd name="connsiteX469" fmla="*/ 391912 w 1717675"/>
              <a:gd name="connsiteY469" fmla="*/ 391912 w 1717675"/>
              <a:gd name="connsiteX470" fmla="*/ 391912 w 1717675"/>
              <a:gd name="connsiteY470" fmla="*/ 391912 w 1717675"/>
              <a:gd name="connsiteX471" fmla="*/ 391912 w 1717675"/>
              <a:gd name="connsiteY471" fmla="*/ 391912 w 1717675"/>
              <a:gd name="connsiteX472" fmla="*/ 391912 w 1717675"/>
              <a:gd name="connsiteY472" fmla="*/ 391912 w 1717675"/>
              <a:gd name="connsiteX473" fmla="*/ 391912 w 1717675"/>
              <a:gd name="connsiteY473" fmla="*/ 391912 w 1717675"/>
              <a:gd name="connsiteX474" fmla="*/ 391912 w 1717675"/>
              <a:gd name="connsiteY474" fmla="*/ 391912 w 1717675"/>
              <a:gd name="connsiteX475" fmla="*/ 391912 w 1717675"/>
              <a:gd name="connsiteY475" fmla="*/ 391912 w 1717675"/>
              <a:gd name="connsiteX476" fmla="*/ 391912 w 1717675"/>
              <a:gd name="connsiteY476" fmla="*/ 391912 w 1717675"/>
              <a:gd name="connsiteX477" fmla="*/ 391912 w 1717675"/>
              <a:gd name="connsiteY477" fmla="*/ 391912 w 1717675"/>
              <a:gd name="connsiteX478" fmla="*/ 391912 w 1717675"/>
              <a:gd name="connsiteY478" fmla="*/ 391912 w 1717675"/>
              <a:gd name="connsiteX479" fmla="*/ 391912 w 1717675"/>
              <a:gd name="connsiteY479" fmla="*/ 391912 w 1717675"/>
              <a:gd name="connsiteX480" fmla="*/ 391912 w 1717675"/>
              <a:gd name="connsiteY480" fmla="*/ 391912 w 1717675"/>
              <a:gd name="connsiteX481" fmla="*/ 391912 w 1717675"/>
              <a:gd name="connsiteY481" fmla="*/ 391912 w 1717675"/>
              <a:gd name="connsiteX482" fmla="*/ 391912 w 1717675"/>
              <a:gd name="connsiteY482" fmla="*/ 391912 w 1717675"/>
              <a:gd name="connsiteX483" fmla="*/ 391912 w 1717675"/>
              <a:gd name="connsiteY483" fmla="*/ 391912 w 1717675"/>
              <a:gd name="connsiteX484" fmla="*/ 391912 w 1717675"/>
              <a:gd name="connsiteY484" fmla="*/ 391912 w 1717675"/>
              <a:gd name="connsiteX485" fmla="*/ 391912 w 1717675"/>
              <a:gd name="connsiteY485" fmla="*/ 391912 w 1717675"/>
              <a:gd name="connsiteX486" fmla="*/ 391912 w 1717675"/>
              <a:gd name="connsiteY486" fmla="*/ 391912 w 1717675"/>
              <a:gd name="connsiteX487" fmla="*/ 391912 w 1717675"/>
              <a:gd name="connsiteY487" fmla="*/ 391912 w 1717675"/>
              <a:gd name="connsiteX488" fmla="*/ 391912 w 1717675"/>
              <a:gd name="connsiteY488" fmla="*/ 391912 w 1717675"/>
              <a:gd name="connsiteX489" fmla="*/ 391912 w 1717675"/>
              <a:gd name="connsiteY489" fmla="*/ 391912 w 1717675"/>
              <a:gd name="connsiteX490" fmla="*/ 391912 w 1717675"/>
              <a:gd name="connsiteY490" fmla="*/ 391912 w 1717675"/>
              <a:gd name="connsiteX491" fmla="*/ 391912 w 1717675"/>
              <a:gd name="connsiteY491" fmla="*/ 391912 w 1717675"/>
              <a:gd name="connsiteX492" fmla="*/ 391912 w 1717675"/>
              <a:gd name="connsiteY492" fmla="*/ 391912 w 1717675"/>
              <a:gd name="connsiteX493" fmla="*/ 391912 w 1717675"/>
              <a:gd name="connsiteY493" fmla="*/ 391912 w 1717675"/>
              <a:gd name="connsiteX494" fmla="*/ 391912 w 1717675"/>
              <a:gd name="connsiteY494" fmla="*/ 391912 w 1717675"/>
              <a:gd name="connsiteX495" fmla="*/ 391912 w 1717675"/>
              <a:gd name="connsiteY495" fmla="*/ 391912 w 1717675"/>
              <a:gd name="connsiteX496" fmla="*/ 391912 w 1717675"/>
              <a:gd name="connsiteY496" fmla="*/ 391912 w 1717675"/>
              <a:gd name="connsiteX497" fmla="*/ 391912 w 1717675"/>
              <a:gd name="connsiteY497" fmla="*/ 391912 w 1717675"/>
              <a:gd name="connsiteX498" fmla="*/ 391912 w 1717675"/>
              <a:gd name="connsiteY498" fmla="*/ 391912 w 1717675"/>
              <a:gd name="connsiteX499" fmla="*/ 391912 w 1717675"/>
              <a:gd name="connsiteY499" fmla="*/ 391912 w 1717675"/>
              <a:gd name="connsiteX500" fmla="*/ 391912 w 1717675"/>
              <a:gd name="connsiteY500" fmla="*/ 391912 w 1717675"/>
              <a:gd name="connsiteX501" fmla="*/ 391912 w 1717675"/>
              <a:gd name="connsiteY501" fmla="*/ 391912 w 1717675"/>
              <a:gd name="connsiteX502" fmla="*/ 391912 w 1717675"/>
              <a:gd name="connsiteY502" fmla="*/ 391912 w 1717675"/>
              <a:gd name="connsiteX503" fmla="*/ 391912 w 1717675"/>
              <a:gd name="connsiteY503" fmla="*/ 391912 w 1717675"/>
              <a:gd name="connsiteX504" fmla="*/ 391912 w 1717675"/>
              <a:gd name="connsiteY504" fmla="*/ 391912 w 1717675"/>
              <a:gd name="connsiteX505" fmla="*/ 391912 w 1717675"/>
              <a:gd name="connsiteY505" fmla="*/ 391912 w 1717675"/>
              <a:gd name="connsiteX506" fmla="*/ 391912 w 1717675"/>
              <a:gd name="connsiteY506" fmla="*/ 391912 w 1717675"/>
              <a:gd name="connsiteX507" fmla="*/ 391912 w 1717675"/>
              <a:gd name="connsiteY507" fmla="*/ 391912 w 1717675"/>
              <a:gd name="connsiteX508" fmla="*/ 391912 w 1717675"/>
              <a:gd name="connsiteY508" fmla="*/ 391912 w 1717675"/>
              <a:gd name="connsiteX509" fmla="*/ 391912 w 1717675"/>
              <a:gd name="connsiteY509" fmla="*/ 391912 w 1717675"/>
              <a:gd name="connsiteX510" fmla="*/ 391912 w 1717675"/>
              <a:gd name="connsiteY510" fmla="*/ 391912 w 1717675"/>
              <a:gd name="connsiteX511" fmla="*/ 391912 w 1717675"/>
              <a:gd name="connsiteY511" fmla="*/ 391912 w 1717675"/>
              <a:gd name="connsiteX512" fmla="*/ 391912 w 1717675"/>
              <a:gd name="connsiteY512" fmla="*/ 391912 w 1717675"/>
              <a:gd name="connsiteX513" fmla="*/ 391912 w 1717675"/>
              <a:gd name="connsiteY513" fmla="*/ 391912 w 1717675"/>
              <a:gd name="connsiteX514" fmla="*/ 391912 w 1717675"/>
              <a:gd name="connsiteY514" fmla="*/ 391912 w 1717675"/>
              <a:gd name="connsiteX515" fmla="*/ 391912 w 1717675"/>
              <a:gd name="connsiteY515" fmla="*/ 391912 w 1717675"/>
              <a:gd name="connsiteX516" fmla="*/ 391912 w 1717675"/>
              <a:gd name="connsiteY516" fmla="*/ 391912 w 1717675"/>
              <a:gd name="connsiteX517" fmla="*/ 391912 w 1717675"/>
              <a:gd name="connsiteY517" fmla="*/ 391912 w 1717675"/>
              <a:gd name="connsiteX518" fmla="*/ 391912 w 1717675"/>
              <a:gd name="connsiteY518" fmla="*/ 391912 w 1717675"/>
              <a:gd name="connsiteX519" fmla="*/ 391912 w 1717675"/>
              <a:gd name="connsiteY519" fmla="*/ 391912 w 1717675"/>
              <a:gd name="connsiteX520" fmla="*/ 391912 w 1717675"/>
              <a:gd name="connsiteY520" fmla="*/ 391912 w 1717675"/>
              <a:gd name="connsiteX521" fmla="*/ 391912 w 1717675"/>
              <a:gd name="connsiteY521" fmla="*/ 391912 w 1717675"/>
              <a:gd name="connsiteX522" fmla="*/ 391912 w 1717675"/>
              <a:gd name="connsiteY522" fmla="*/ 391912 w 1717675"/>
              <a:gd name="connsiteX523" fmla="*/ 391912 w 1717675"/>
              <a:gd name="connsiteY523" fmla="*/ 391912 w 1717675"/>
              <a:gd name="connsiteX524" fmla="*/ 391912 w 1717675"/>
              <a:gd name="connsiteY524" fmla="*/ 391912 w 1717675"/>
              <a:gd name="connsiteX525" fmla="*/ 391912 w 1717675"/>
              <a:gd name="connsiteY525" fmla="*/ 391912 w 1717675"/>
              <a:gd name="connsiteX526" fmla="*/ 391912 w 1717675"/>
              <a:gd name="connsiteY526" fmla="*/ 391912 w 1717675"/>
              <a:gd name="connsiteX527" fmla="*/ 391912 w 1717675"/>
              <a:gd name="connsiteY527" fmla="*/ 391912 w 1717675"/>
              <a:gd name="connsiteX528" fmla="*/ 391912 w 1717675"/>
              <a:gd name="connsiteY528" fmla="*/ 391912 w 1717675"/>
              <a:gd name="connsiteX529" fmla="*/ 391912 w 1717675"/>
              <a:gd name="connsiteY529" fmla="*/ 391912 w 1717675"/>
              <a:gd name="connsiteX530" fmla="*/ 391912 w 1717675"/>
              <a:gd name="connsiteY530" fmla="*/ 391912 w 1717675"/>
              <a:gd name="connsiteX531" fmla="*/ 391912 w 1717675"/>
              <a:gd name="connsiteY531" fmla="*/ 391912 w 1717675"/>
              <a:gd name="connsiteX532" fmla="*/ 391912 w 1717675"/>
              <a:gd name="connsiteY532" fmla="*/ 391912 w 1717675"/>
              <a:gd name="connsiteX533" fmla="*/ 391912 w 1717675"/>
              <a:gd name="connsiteY533" fmla="*/ 391912 w 1717675"/>
              <a:gd name="connsiteX534" fmla="*/ 391912 w 1717675"/>
              <a:gd name="connsiteY534" fmla="*/ 391912 w 1717675"/>
              <a:gd name="connsiteX535" fmla="*/ 391912 w 1717675"/>
              <a:gd name="connsiteY535" fmla="*/ 391912 w 1717675"/>
              <a:gd name="connsiteX536" fmla="*/ 391912 w 1717675"/>
              <a:gd name="connsiteY536" fmla="*/ 391912 w 1717675"/>
              <a:gd name="connsiteX537" fmla="*/ 391912 w 1717675"/>
              <a:gd name="connsiteY537" fmla="*/ 391912 w 1717675"/>
              <a:gd name="connsiteX538" fmla="*/ 391912 w 1717675"/>
              <a:gd name="connsiteY538" fmla="*/ 391912 w 1717675"/>
              <a:gd name="connsiteX539" fmla="*/ 391912 w 1717675"/>
              <a:gd name="connsiteY539" fmla="*/ 391912 w 1717675"/>
              <a:gd name="connsiteX540" fmla="*/ 391912 w 1717675"/>
              <a:gd name="connsiteY540" fmla="*/ 391912 w 1717675"/>
              <a:gd name="connsiteX541" fmla="*/ 391912 w 1717675"/>
              <a:gd name="connsiteY541" fmla="*/ 391912 w 1717675"/>
              <a:gd name="connsiteX542" fmla="*/ 391912 w 1717675"/>
              <a:gd name="connsiteY542" fmla="*/ 391912 w 1717675"/>
              <a:gd name="connsiteX543" fmla="*/ 391912 w 1717675"/>
              <a:gd name="connsiteY543" fmla="*/ 391912 w 1717675"/>
              <a:gd name="connsiteX544" fmla="*/ 391912 w 1717675"/>
              <a:gd name="connsiteY544" fmla="*/ 391912 w 1717675"/>
              <a:gd name="connsiteX545" fmla="*/ 391912 w 1717675"/>
              <a:gd name="connsiteY545" fmla="*/ 391912 w 1717675"/>
              <a:gd name="connsiteX546" fmla="*/ 391912 w 1717675"/>
              <a:gd name="connsiteY546" fmla="*/ 391912 w 1717675"/>
              <a:gd name="connsiteX547" fmla="*/ 391912 w 1717675"/>
              <a:gd name="connsiteY547" fmla="*/ 391912 w 1717675"/>
              <a:gd name="connsiteX548" fmla="*/ 391912 w 1717675"/>
              <a:gd name="connsiteY548" fmla="*/ 391912 w 1717675"/>
              <a:gd name="connsiteX549" fmla="*/ 391912 w 1717675"/>
              <a:gd name="connsiteY549" fmla="*/ 391912 w 1717675"/>
              <a:gd name="connsiteX550" fmla="*/ 391912 w 1717675"/>
              <a:gd name="connsiteY550" fmla="*/ 391912 w 1717675"/>
              <a:gd name="connsiteX551" fmla="*/ 391912 w 1717675"/>
              <a:gd name="connsiteY551" fmla="*/ 391912 w 1717675"/>
              <a:gd name="connsiteX552" fmla="*/ 391912 w 1717675"/>
              <a:gd name="connsiteY552" fmla="*/ 391912 w 1717675"/>
              <a:gd name="connsiteX553" fmla="*/ 391912 w 1717675"/>
              <a:gd name="connsiteY553" fmla="*/ 391912 w 1717675"/>
              <a:gd name="connsiteX554" fmla="*/ 391912 w 1717675"/>
              <a:gd name="connsiteY554" fmla="*/ 391912 w 1717675"/>
              <a:gd name="connsiteX555" fmla="*/ 391912 w 1717675"/>
              <a:gd name="connsiteY555" fmla="*/ 391912 w 1717675"/>
              <a:gd name="connsiteX556" fmla="*/ 391912 w 1717675"/>
              <a:gd name="connsiteY556" fmla="*/ 391912 w 1717675"/>
              <a:gd name="connsiteX557" fmla="*/ 391912 w 1717675"/>
              <a:gd name="connsiteY557" fmla="*/ 391912 w 1717675"/>
              <a:gd name="connsiteX558" fmla="*/ 391912 w 1717675"/>
              <a:gd name="connsiteY558" fmla="*/ 391912 w 1717675"/>
              <a:gd name="connsiteX559" fmla="*/ 391912 w 1717675"/>
              <a:gd name="connsiteY559" fmla="*/ 391912 w 1717675"/>
              <a:gd name="connsiteX560" fmla="*/ 391912 w 1717675"/>
              <a:gd name="connsiteY560" fmla="*/ 391912 w 1717675"/>
              <a:gd name="connsiteX561" fmla="*/ 391912 w 1717675"/>
              <a:gd name="connsiteY561" fmla="*/ 391912 w 1717675"/>
              <a:gd name="connsiteX562" fmla="*/ 391912 w 1717675"/>
              <a:gd name="connsiteY562" fmla="*/ 391912 w 1717675"/>
              <a:gd name="connsiteX563" fmla="*/ 391912 w 1717675"/>
              <a:gd name="connsiteY563" fmla="*/ 391912 w 1717675"/>
              <a:gd name="connsiteX564" fmla="*/ 391912 w 1717675"/>
              <a:gd name="connsiteY564" fmla="*/ 391912 w 1717675"/>
              <a:gd name="connsiteX565" fmla="*/ 391912 w 1717675"/>
              <a:gd name="connsiteY565" fmla="*/ 391912 w 1717675"/>
              <a:gd name="connsiteX566" fmla="*/ 391912 w 1717675"/>
              <a:gd name="connsiteY566" fmla="*/ 391912 w 1717675"/>
              <a:gd name="connsiteX567" fmla="*/ 391912 w 1717675"/>
              <a:gd name="connsiteY567" fmla="*/ 391912 w 1717675"/>
              <a:gd name="connsiteX568" fmla="*/ 391912 w 1717675"/>
              <a:gd name="connsiteY568" fmla="*/ 391912 w 1717675"/>
              <a:gd name="connsiteX569" fmla="*/ 391912 w 1717675"/>
              <a:gd name="connsiteY569" fmla="*/ 391912 w 1717675"/>
              <a:gd name="connsiteX570" fmla="*/ 391912 w 1717675"/>
              <a:gd name="connsiteY570" fmla="*/ 391912 w 1717675"/>
              <a:gd name="connsiteX571" fmla="*/ 391912 w 1717675"/>
              <a:gd name="connsiteY571" fmla="*/ 391912 w 1717675"/>
              <a:gd name="connsiteX572" fmla="*/ 391912 w 1717675"/>
              <a:gd name="connsiteY572" fmla="*/ 391912 w 1717675"/>
              <a:gd name="connsiteX573" fmla="*/ 391912 w 1717675"/>
              <a:gd name="connsiteY573" fmla="*/ 391912 w 1717675"/>
              <a:gd name="connsiteX574" fmla="*/ 391912 w 1717675"/>
              <a:gd name="connsiteY574" fmla="*/ 391912 w 1717675"/>
              <a:gd name="connsiteX575" fmla="*/ 391912 w 1717675"/>
              <a:gd name="connsiteY575" fmla="*/ 391912 w 1717675"/>
              <a:gd name="connsiteX576" fmla="*/ 391912 w 1717675"/>
              <a:gd name="connsiteY576" fmla="*/ 391912 w 1717675"/>
              <a:gd name="connsiteX577" fmla="*/ 391912 w 1717675"/>
              <a:gd name="connsiteY577" fmla="*/ 391912 w 1717675"/>
              <a:gd name="connsiteX578" fmla="*/ 391912 w 1717675"/>
              <a:gd name="connsiteY578" fmla="*/ 391912 w 1717675"/>
              <a:gd name="connsiteX579" fmla="*/ 391912 w 1717675"/>
              <a:gd name="connsiteY579" fmla="*/ 391912 w 1717675"/>
              <a:gd name="connsiteX580" fmla="*/ 391912 w 1717675"/>
              <a:gd name="connsiteY580" fmla="*/ 391912 w 1717675"/>
              <a:gd name="connsiteX581" fmla="*/ 391912 w 1717675"/>
              <a:gd name="connsiteY581" fmla="*/ 391912 w 1717675"/>
              <a:gd name="connsiteX582" fmla="*/ 391912 w 1717675"/>
              <a:gd name="connsiteY582" fmla="*/ 391912 w 1717675"/>
              <a:gd name="connsiteX583" fmla="*/ 391912 w 1717675"/>
              <a:gd name="connsiteY583" fmla="*/ 391912 w 1717675"/>
              <a:gd name="connsiteX584" fmla="*/ 391912 w 1717675"/>
              <a:gd name="connsiteY584" fmla="*/ 391912 w 1717675"/>
              <a:gd name="connsiteX585" fmla="*/ 391912 w 1717675"/>
              <a:gd name="connsiteY585" fmla="*/ 391912 w 1717675"/>
              <a:gd name="connsiteX586" fmla="*/ 391912 w 1717675"/>
              <a:gd name="connsiteY586" fmla="*/ 391912 w 1717675"/>
              <a:gd name="connsiteX587" fmla="*/ 391912 w 1717675"/>
              <a:gd name="connsiteY587" fmla="*/ 391912 w 1717675"/>
              <a:gd name="connsiteX588" fmla="*/ 391912 w 1717675"/>
              <a:gd name="connsiteY588" fmla="*/ 391912 w 1717675"/>
              <a:gd name="connsiteX589" fmla="*/ 391912 w 1717675"/>
              <a:gd name="connsiteY589" fmla="*/ 391912 w 1717675"/>
              <a:gd name="connsiteX590" fmla="*/ 391912 w 1717675"/>
              <a:gd name="connsiteY590" fmla="*/ 391912 w 1717675"/>
              <a:gd name="connsiteX591" fmla="*/ 391912 w 1717675"/>
              <a:gd name="connsiteY591" fmla="*/ 391912 w 1717675"/>
              <a:gd name="connsiteX592" fmla="*/ 391912 w 1717675"/>
              <a:gd name="connsiteY592" fmla="*/ 391912 w 1717675"/>
              <a:gd name="connsiteX593" fmla="*/ 391912 w 1717675"/>
              <a:gd name="connsiteY593" fmla="*/ 391912 w 1717675"/>
              <a:gd name="connsiteX594" fmla="*/ 391912 w 1717675"/>
              <a:gd name="connsiteY594" fmla="*/ 391912 w 1717675"/>
              <a:gd name="connsiteX595" fmla="*/ 391912 w 1717675"/>
              <a:gd name="connsiteY595" fmla="*/ 391912 w 1717675"/>
              <a:gd name="connsiteX596" fmla="*/ 391912 w 1717675"/>
              <a:gd name="connsiteY596" fmla="*/ 391912 w 1717675"/>
              <a:gd name="connsiteX597" fmla="*/ 391912 w 1717675"/>
              <a:gd name="connsiteY597" fmla="*/ 391912 w 1717675"/>
              <a:gd name="connsiteX598" fmla="*/ 391912 w 1717675"/>
              <a:gd name="connsiteY598" fmla="*/ 391912 w 1717675"/>
              <a:gd name="connsiteX599" fmla="*/ 391912 w 1717675"/>
              <a:gd name="connsiteY599" fmla="*/ 391912 w 1717675"/>
              <a:gd name="connsiteX600" fmla="*/ 391912 w 1717675"/>
              <a:gd name="connsiteY600" fmla="*/ 391912 w 1717675"/>
              <a:gd name="connsiteX601" fmla="*/ 391912 w 1717675"/>
              <a:gd name="connsiteY601" fmla="*/ 391912 w 1717675"/>
              <a:gd name="connsiteX602" fmla="*/ 391912 w 1717675"/>
              <a:gd name="connsiteY602" fmla="*/ 391912 w 1717675"/>
              <a:gd name="connsiteX603" fmla="*/ 391912 w 1717675"/>
              <a:gd name="connsiteY603" fmla="*/ 391912 w 1717675"/>
              <a:gd name="connsiteX604" fmla="*/ 391912 w 1717675"/>
              <a:gd name="connsiteY604" fmla="*/ 391912 w 1717675"/>
              <a:gd name="connsiteX605" fmla="*/ 391912 w 1717675"/>
              <a:gd name="connsiteY605" fmla="*/ 391912 w 1717675"/>
              <a:gd name="connsiteX606" fmla="*/ 391912 w 1717675"/>
              <a:gd name="connsiteY606" fmla="*/ 391912 w 1717675"/>
              <a:gd name="connsiteX607" fmla="*/ 391912 w 1717675"/>
              <a:gd name="connsiteY607" fmla="*/ 391912 w 1717675"/>
              <a:gd name="connsiteX608" fmla="*/ 391912 w 1717675"/>
              <a:gd name="connsiteY608" fmla="*/ 391912 w 1717675"/>
              <a:gd name="connsiteX609" fmla="*/ 391912 w 1717675"/>
              <a:gd name="connsiteY609" fmla="*/ 391912 w 1717675"/>
              <a:gd name="connsiteX610" fmla="*/ 391912 w 1717675"/>
              <a:gd name="connsiteY610" fmla="*/ 391912 w 1717675"/>
              <a:gd name="connsiteX611" fmla="*/ 391912 w 1717675"/>
              <a:gd name="connsiteY611" fmla="*/ 391912 w 1717675"/>
              <a:gd name="connsiteX612" fmla="*/ 391912 w 1717675"/>
              <a:gd name="connsiteY612" fmla="*/ 391912 w 1717675"/>
              <a:gd name="connsiteX613" fmla="*/ 391912 w 1717675"/>
              <a:gd name="connsiteY613" fmla="*/ 391912 w 1717675"/>
              <a:gd name="connsiteX614" fmla="*/ 391912 w 1717675"/>
              <a:gd name="connsiteY614" fmla="*/ 391912 w 1717675"/>
              <a:gd name="connsiteX615" fmla="*/ 391912 w 1717675"/>
              <a:gd name="connsiteY615" fmla="*/ 391912 w 1717675"/>
              <a:gd name="connsiteX616" fmla="*/ 391912 w 1717675"/>
              <a:gd name="connsiteY616" fmla="*/ 391912 w 1717675"/>
              <a:gd name="connsiteX617" fmla="*/ 391912 w 1717675"/>
              <a:gd name="connsiteY617" fmla="*/ 391912 w 1717675"/>
              <a:gd name="connsiteX618" fmla="*/ 391912 w 1717675"/>
              <a:gd name="connsiteY618" fmla="*/ 391912 w 1717675"/>
              <a:gd name="connsiteX619" fmla="*/ 391912 w 1717675"/>
              <a:gd name="connsiteY619" fmla="*/ 391912 w 1717675"/>
              <a:gd name="connsiteX620" fmla="*/ 391912 w 1717675"/>
              <a:gd name="connsiteY620" fmla="*/ 391912 w 1717675"/>
              <a:gd name="connsiteX621" fmla="*/ 391912 w 1717675"/>
              <a:gd name="connsiteY621" fmla="*/ 391912 w 1717675"/>
              <a:gd name="connsiteX622" fmla="*/ 391912 w 1717675"/>
              <a:gd name="connsiteY622" fmla="*/ 391912 w 1717675"/>
              <a:gd name="connsiteX623" fmla="*/ 391912 w 1717675"/>
              <a:gd name="connsiteY623" fmla="*/ 391912 w 1717675"/>
              <a:gd name="connsiteX624" fmla="*/ 391912 w 1717675"/>
              <a:gd name="connsiteY624" fmla="*/ 391912 w 1717675"/>
              <a:gd name="connsiteX625" fmla="*/ 391912 w 1717675"/>
              <a:gd name="connsiteY625" fmla="*/ 391912 w 1717675"/>
              <a:gd name="connsiteX626" fmla="*/ 391912 w 1717675"/>
              <a:gd name="connsiteY626" fmla="*/ 391912 w 1717675"/>
              <a:gd name="connsiteX627" fmla="*/ 391912 w 1717675"/>
              <a:gd name="connsiteY627" fmla="*/ 391912 w 1717675"/>
              <a:gd name="connsiteX628" fmla="*/ 391912 w 1717675"/>
              <a:gd name="connsiteY628" fmla="*/ 391912 w 1717675"/>
              <a:gd name="connsiteX629" fmla="*/ 391912 w 1717675"/>
              <a:gd name="connsiteY629" fmla="*/ 391912 w 1717675"/>
              <a:gd name="connsiteX630" fmla="*/ 391912 w 1717675"/>
              <a:gd name="connsiteY630" fmla="*/ 391912 w 1717675"/>
              <a:gd name="connsiteX631" fmla="*/ 391912 w 1717675"/>
              <a:gd name="connsiteY631" fmla="*/ 391912 w 1717675"/>
              <a:gd name="connsiteX632" fmla="*/ 391912 w 1717675"/>
              <a:gd name="connsiteY632" fmla="*/ 391912 w 1717675"/>
              <a:gd name="connsiteX633" fmla="*/ 391912 w 1717675"/>
              <a:gd name="connsiteY633" fmla="*/ 391912 w 1717675"/>
              <a:gd name="connsiteX634" fmla="*/ 391912 w 1717675"/>
              <a:gd name="connsiteY634" fmla="*/ 391912 w 1717675"/>
              <a:gd name="connsiteX635" fmla="*/ 391912 w 1717675"/>
              <a:gd name="connsiteY635" fmla="*/ 391912 w 1717675"/>
              <a:gd name="connsiteX636" fmla="*/ 391912 w 1717675"/>
              <a:gd name="connsiteY636" fmla="*/ 391912 w 1717675"/>
              <a:gd name="connsiteX637" fmla="*/ 391912 w 1717675"/>
              <a:gd name="connsiteY637" fmla="*/ 391912 w 1717675"/>
              <a:gd name="connsiteX638" fmla="*/ 391912 w 1717675"/>
              <a:gd name="connsiteY638" fmla="*/ 391912 w 1717675"/>
              <a:gd name="connsiteX639" fmla="*/ 391912 w 1717675"/>
              <a:gd name="connsiteY639" fmla="*/ 391912 w 1717675"/>
              <a:gd name="connsiteX640" fmla="*/ 391912 w 1717675"/>
              <a:gd name="connsiteY640" fmla="*/ 391912 w 1717675"/>
              <a:gd name="connsiteX641" fmla="*/ 391912 w 1717675"/>
              <a:gd name="connsiteY641" fmla="*/ 391912 w 1717675"/>
              <a:gd name="connsiteX642" fmla="*/ 391912 w 1717675"/>
              <a:gd name="connsiteY642" fmla="*/ 391912 w 1717675"/>
              <a:gd name="connsiteX643" fmla="*/ 391912 w 1717675"/>
              <a:gd name="connsiteY643" fmla="*/ 391912 w 1717675"/>
              <a:gd name="connsiteX644" fmla="*/ 391912 w 1717675"/>
              <a:gd name="connsiteY644" fmla="*/ 391912 w 1717675"/>
              <a:gd name="connsiteX645" fmla="*/ 391912 w 1717675"/>
              <a:gd name="connsiteY645" fmla="*/ 391912 w 1717675"/>
              <a:gd name="connsiteX646" fmla="*/ 391912 w 1717675"/>
              <a:gd name="connsiteY646" fmla="*/ 391912 w 1717675"/>
              <a:gd name="connsiteX647" fmla="*/ 391912 w 1717675"/>
              <a:gd name="connsiteY647" fmla="*/ 391912 w 1717675"/>
              <a:gd name="connsiteX648" fmla="*/ 391912 w 1717675"/>
              <a:gd name="connsiteY648" fmla="*/ 391912 w 1717675"/>
              <a:gd name="connsiteX649" fmla="*/ 391912 w 1717675"/>
              <a:gd name="connsiteY649" fmla="*/ 391912 w 1717675"/>
              <a:gd name="connsiteX650" fmla="*/ 391912 w 1717675"/>
              <a:gd name="connsiteY650" fmla="*/ 391912 w 1717675"/>
              <a:gd name="connsiteX651" fmla="*/ 391912 w 1717675"/>
              <a:gd name="connsiteY651" fmla="*/ 391912 w 1717675"/>
              <a:gd name="connsiteX652" fmla="*/ 391912 w 1717675"/>
              <a:gd name="connsiteY652" fmla="*/ 391912 w 1717675"/>
              <a:gd name="connsiteX653" fmla="*/ 391912 w 1717675"/>
              <a:gd name="connsiteY653" fmla="*/ 391912 w 1717675"/>
              <a:gd name="connsiteX654" fmla="*/ 391912 w 1717675"/>
              <a:gd name="connsiteY654" fmla="*/ 391912 w 1717675"/>
              <a:gd name="connsiteX655" fmla="*/ 391912 w 1717675"/>
              <a:gd name="connsiteY655" fmla="*/ 391912 w 1717675"/>
              <a:gd name="connsiteX656" fmla="*/ 391912 w 1717675"/>
              <a:gd name="connsiteY656" fmla="*/ 391912 w 1717675"/>
              <a:gd name="connsiteX657" fmla="*/ 391912 w 1717675"/>
              <a:gd name="connsiteY657" fmla="*/ 391912 w 1717675"/>
              <a:gd name="connsiteX658" fmla="*/ 391912 w 1717675"/>
              <a:gd name="connsiteY658" fmla="*/ 391912 w 1717675"/>
              <a:gd name="connsiteX659" fmla="*/ 391912 w 1717675"/>
              <a:gd name="connsiteY659" fmla="*/ 391912 w 1717675"/>
              <a:gd name="connsiteX660" fmla="*/ 391912 w 1717675"/>
              <a:gd name="connsiteY660" fmla="*/ 391912 w 1717675"/>
              <a:gd name="connsiteX661" fmla="*/ 391912 w 1717675"/>
              <a:gd name="connsiteY661" fmla="*/ 391912 w 1717675"/>
              <a:gd name="connsiteX662" fmla="*/ 391912 w 1717675"/>
              <a:gd name="connsiteY662" fmla="*/ 391912 w 1717675"/>
              <a:gd name="connsiteX663" fmla="*/ 391912 w 1717675"/>
              <a:gd name="connsiteY663" fmla="*/ 391912 w 1717675"/>
              <a:gd name="connsiteX664" fmla="*/ 391912 w 1717675"/>
              <a:gd name="connsiteY664" fmla="*/ 391912 w 1717675"/>
              <a:gd name="connsiteX665" fmla="*/ 391912 w 1717675"/>
              <a:gd name="connsiteY665" fmla="*/ 391912 w 1717675"/>
              <a:gd name="connsiteX666" fmla="*/ 391912 w 1717675"/>
              <a:gd name="connsiteY666" fmla="*/ 391912 w 1717675"/>
              <a:gd name="connsiteX667" fmla="*/ 391912 w 1717675"/>
              <a:gd name="connsiteY667" fmla="*/ 391912 w 1717675"/>
              <a:gd name="connsiteX668" fmla="*/ 391912 w 1717675"/>
              <a:gd name="connsiteY668" fmla="*/ 391912 w 1717675"/>
              <a:gd name="connsiteX669" fmla="*/ 391912 w 1717675"/>
              <a:gd name="connsiteY669" fmla="*/ 391912 w 1717675"/>
              <a:gd name="connsiteX670" fmla="*/ 391912 w 1717675"/>
              <a:gd name="connsiteY670" fmla="*/ 391912 w 1717675"/>
              <a:gd name="connsiteX671" fmla="*/ 391912 w 1717675"/>
              <a:gd name="connsiteY671" fmla="*/ 391912 w 1717675"/>
              <a:gd name="connsiteX672" fmla="*/ 391912 w 1717675"/>
              <a:gd name="connsiteY672" fmla="*/ 391912 w 1717675"/>
              <a:gd name="connsiteX673" fmla="*/ 391912 w 1717675"/>
              <a:gd name="connsiteY673" fmla="*/ 391912 w 1717675"/>
              <a:gd name="connsiteX674" fmla="*/ 391912 w 1717675"/>
              <a:gd name="connsiteY674" fmla="*/ 391912 w 1717675"/>
              <a:gd name="connsiteX675" fmla="*/ 391912 w 1717675"/>
              <a:gd name="connsiteY675" fmla="*/ 391912 w 1717675"/>
              <a:gd name="connsiteX676" fmla="*/ 391912 w 1717675"/>
              <a:gd name="connsiteY676" fmla="*/ 391912 w 1717675"/>
              <a:gd name="connsiteX677" fmla="*/ 391912 w 1717675"/>
              <a:gd name="connsiteY677" fmla="*/ 391912 w 1717675"/>
              <a:gd name="connsiteX678" fmla="*/ 391912 w 1717675"/>
              <a:gd name="connsiteY678" fmla="*/ 391912 w 1717675"/>
              <a:gd name="connsiteX679" fmla="*/ 391912 w 1717675"/>
              <a:gd name="connsiteY679" fmla="*/ 391912 w 1717675"/>
              <a:gd name="connsiteX680" fmla="*/ 391912 w 1717675"/>
              <a:gd name="connsiteY680" fmla="*/ 391912 w 1717675"/>
              <a:gd name="connsiteX681" fmla="*/ 391912 w 1717675"/>
              <a:gd name="connsiteY681" fmla="*/ 391912 w 1717675"/>
              <a:gd name="connsiteX682" fmla="*/ 391912 w 1717675"/>
              <a:gd name="connsiteY682" fmla="*/ 391912 w 1717675"/>
              <a:gd name="connsiteX683" fmla="*/ 391912 w 1717675"/>
              <a:gd name="connsiteY683" fmla="*/ 391912 w 1717675"/>
              <a:gd name="connsiteX684" fmla="*/ 391912 w 1717675"/>
              <a:gd name="connsiteY684" fmla="*/ 391912 w 1717675"/>
              <a:gd name="connsiteX685" fmla="*/ 391912 w 1717675"/>
              <a:gd name="connsiteY685" fmla="*/ 391912 w 1717675"/>
              <a:gd name="connsiteX686" fmla="*/ 391912 w 1717675"/>
              <a:gd name="connsiteY686" fmla="*/ 391912 w 1717675"/>
              <a:gd name="connsiteX687" fmla="*/ 391912 w 1717675"/>
              <a:gd name="connsiteY687" fmla="*/ 391912 w 1717675"/>
              <a:gd name="connsiteX688" fmla="*/ 391912 w 1717675"/>
              <a:gd name="connsiteY688" fmla="*/ 391912 w 1717675"/>
              <a:gd name="connsiteX689" fmla="*/ 391912 w 1717675"/>
              <a:gd name="connsiteY689" fmla="*/ 391912 w 1717675"/>
              <a:gd name="connsiteX690" fmla="*/ 391912 w 1717675"/>
              <a:gd name="connsiteY690" fmla="*/ 391912 w 1717675"/>
              <a:gd name="connsiteX691" fmla="*/ 391912 w 1717675"/>
              <a:gd name="connsiteY691" fmla="*/ 391912 w 1717675"/>
              <a:gd name="connsiteX692" fmla="*/ 391912 w 1717675"/>
              <a:gd name="connsiteY692" fmla="*/ 391912 w 1717675"/>
              <a:gd name="connsiteX693" fmla="*/ 391912 w 1717675"/>
              <a:gd name="connsiteY693" fmla="*/ 391912 w 1717675"/>
              <a:gd name="connsiteX694" fmla="*/ 391912 w 1717675"/>
              <a:gd name="connsiteY694" fmla="*/ 391912 w 1717675"/>
              <a:gd name="connsiteX695" fmla="*/ 391912 w 1717675"/>
              <a:gd name="connsiteY695" fmla="*/ 391912 w 1717675"/>
              <a:gd name="connsiteX696" fmla="*/ 391912 w 1717675"/>
              <a:gd name="connsiteY696" fmla="*/ 391912 w 1717675"/>
              <a:gd name="connsiteX697" fmla="*/ 391912 w 1717675"/>
              <a:gd name="connsiteY697" fmla="*/ 391912 w 1717675"/>
              <a:gd name="connsiteX698" fmla="*/ 391912 w 1717675"/>
              <a:gd name="connsiteY698" fmla="*/ 391912 w 1717675"/>
              <a:gd name="connsiteX699" fmla="*/ 391912 w 1717675"/>
              <a:gd name="connsiteY699" fmla="*/ 391912 w 1717675"/>
              <a:gd name="connsiteX700" fmla="*/ 391912 w 1717675"/>
              <a:gd name="connsiteY700" fmla="*/ 391912 w 1717675"/>
              <a:gd name="connsiteX701" fmla="*/ 391912 w 1717675"/>
              <a:gd name="connsiteY701" fmla="*/ 391912 w 1717675"/>
              <a:gd name="connsiteX702" fmla="*/ 391912 w 1717675"/>
              <a:gd name="connsiteY702" fmla="*/ 391912 w 1717675"/>
              <a:gd name="connsiteX703" fmla="*/ 391912 w 1717675"/>
              <a:gd name="connsiteY703" fmla="*/ 391912 w 1717675"/>
              <a:gd name="connsiteX704" fmla="*/ 391912 w 1717675"/>
              <a:gd name="connsiteY704" fmla="*/ 391912 w 1717675"/>
              <a:gd name="connsiteX705" fmla="*/ 391912 w 1717675"/>
              <a:gd name="connsiteY705" fmla="*/ 391912 w 1717675"/>
              <a:gd name="connsiteX706" fmla="*/ 391912 w 1717675"/>
              <a:gd name="connsiteY706" fmla="*/ 391912 w 1717675"/>
              <a:gd name="connsiteX707" fmla="*/ 391912 w 1717675"/>
              <a:gd name="connsiteY707" fmla="*/ 391912 w 1717675"/>
              <a:gd name="connsiteX708" fmla="*/ 391912 w 1717675"/>
              <a:gd name="connsiteY708" fmla="*/ 391912 w 1717675"/>
              <a:gd name="connsiteX709" fmla="*/ 391912 w 1717675"/>
              <a:gd name="connsiteY709" fmla="*/ 391912 w 1717675"/>
              <a:gd name="connsiteX710" fmla="*/ 391912 w 1717675"/>
              <a:gd name="connsiteY710" fmla="*/ 391912 w 1717675"/>
              <a:gd name="connsiteX711" fmla="*/ 391912 w 1717675"/>
              <a:gd name="connsiteY711" fmla="*/ 391912 w 1717675"/>
              <a:gd name="connsiteX712" fmla="*/ 391912 w 1717675"/>
              <a:gd name="connsiteY712" fmla="*/ 391912 w 1717675"/>
              <a:gd name="connsiteX713" fmla="*/ 391912 w 1717675"/>
              <a:gd name="connsiteY713" fmla="*/ 391912 w 1717675"/>
              <a:gd name="connsiteX714" fmla="*/ 391912 w 1717675"/>
              <a:gd name="connsiteY714" fmla="*/ 391912 w 1717675"/>
              <a:gd name="connsiteX715" fmla="*/ 391912 w 1717675"/>
              <a:gd name="connsiteY715" fmla="*/ 391912 w 1717675"/>
              <a:gd name="connsiteX716" fmla="*/ 391912 w 1717675"/>
              <a:gd name="connsiteY716" fmla="*/ 391912 w 1717675"/>
              <a:gd name="connsiteX717" fmla="*/ 391912 w 1717675"/>
              <a:gd name="connsiteY717" fmla="*/ 391912 w 1717675"/>
              <a:gd name="connsiteX718" fmla="*/ 391912 w 1717675"/>
              <a:gd name="connsiteY718" fmla="*/ 391912 w 1717675"/>
              <a:gd name="connsiteX719" fmla="*/ 391912 w 1717675"/>
              <a:gd name="connsiteY719" fmla="*/ 391912 w 1717675"/>
              <a:gd name="connsiteX720" fmla="*/ 391912 w 1717675"/>
              <a:gd name="connsiteY720" fmla="*/ 391912 w 1717675"/>
              <a:gd name="connsiteX721" fmla="*/ 391912 w 1717675"/>
              <a:gd name="connsiteY721" fmla="*/ 391912 w 1717675"/>
              <a:gd name="connsiteX722" fmla="*/ 391912 w 1717675"/>
              <a:gd name="connsiteY722" fmla="*/ 391912 w 1717675"/>
              <a:gd name="connsiteX723" fmla="*/ 391912 w 1717675"/>
              <a:gd name="connsiteY723" fmla="*/ 391912 w 1717675"/>
              <a:gd name="connsiteX724" fmla="*/ 391912 w 1717675"/>
              <a:gd name="connsiteY724" fmla="*/ 391912 w 1717675"/>
              <a:gd name="connsiteX725" fmla="*/ 391912 w 1717675"/>
              <a:gd name="connsiteY725" fmla="*/ 391912 w 1717675"/>
              <a:gd name="connsiteX726" fmla="*/ 391912 w 1717675"/>
              <a:gd name="connsiteY726" fmla="*/ 391912 w 1717675"/>
              <a:gd name="connsiteX727" fmla="*/ 391912 w 1717675"/>
              <a:gd name="connsiteY727" fmla="*/ 391912 w 1717675"/>
              <a:gd name="connsiteX728" fmla="*/ 391912 w 1717675"/>
              <a:gd name="connsiteY728" fmla="*/ 391912 w 1717675"/>
              <a:gd name="connsiteX729" fmla="*/ 391912 w 1717675"/>
              <a:gd name="connsiteY729" fmla="*/ 391912 w 1717675"/>
              <a:gd name="connsiteX730" fmla="*/ 391912 w 1717675"/>
              <a:gd name="connsiteY730" fmla="*/ 391912 w 1717675"/>
              <a:gd name="connsiteX731" fmla="*/ 391912 w 1717675"/>
              <a:gd name="connsiteY731" fmla="*/ 391912 w 1717675"/>
              <a:gd name="connsiteX732" fmla="*/ 391912 w 1717675"/>
              <a:gd name="connsiteY732" fmla="*/ 391912 w 1717675"/>
              <a:gd name="connsiteX733" fmla="*/ 391912 w 1717675"/>
              <a:gd name="connsiteY733" fmla="*/ 391912 w 1717675"/>
              <a:gd name="connsiteX734" fmla="*/ 391912 w 1717675"/>
              <a:gd name="connsiteY734" fmla="*/ 391912 w 1717675"/>
              <a:gd name="connsiteX735" fmla="*/ 391912 w 1717675"/>
              <a:gd name="connsiteY735" fmla="*/ 391912 w 1717675"/>
              <a:gd name="connsiteX736" fmla="*/ 391912 w 1717675"/>
              <a:gd name="connsiteY736" fmla="*/ 391912 w 1717675"/>
              <a:gd name="connsiteX737" fmla="*/ 391912 w 1717675"/>
              <a:gd name="connsiteY737" fmla="*/ 391912 w 1717675"/>
              <a:gd name="connsiteX738" fmla="*/ 391912 w 1717675"/>
              <a:gd name="connsiteY738" fmla="*/ 391912 w 1717675"/>
              <a:gd name="connsiteX739" fmla="*/ 391912 w 1717675"/>
              <a:gd name="connsiteY739" fmla="*/ 391912 w 1717675"/>
              <a:gd name="connsiteX740" fmla="*/ 391912 w 1717675"/>
              <a:gd name="connsiteY740" fmla="*/ 391912 w 1717675"/>
              <a:gd name="connsiteX741" fmla="*/ 391912 w 1717675"/>
              <a:gd name="connsiteY741" fmla="*/ 391912 w 1717675"/>
              <a:gd name="connsiteX742" fmla="*/ 391912 w 1717675"/>
              <a:gd name="connsiteY742" fmla="*/ 391912 w 1717675"/>
              <a:gd name="connsiteX743" fmla="*/ 391912 w 1717675"/>
              <a:gd name="connsiteY743" fmla="*/ 391912 w 1717675"/>
              <a:gd name="connsiteX744" fmla="*/ 391912 w 1717675"/>
              <a:gd name="connsiteY744" fmla="*/ 391912 w 1717675"/>
              <a:gd name="connsiteX745" fmla="*/ 391912 w 1717675"/>
              <a:gd name="connsiteY745" fmla="*/ 391912 w 1717675"/>
              <a:gd name="connsiteX746" fmla="*/ 391912 w 1717675"/>
              <a:gd name="connsiteY746" fmla="*/ 391912 w 1717675"/>
              <a:gd name="connsiteX747" fmla="*/ 391912 w 1717675"/>
              <a:gd name="connsiteY747" fmla="*/ 391912 w 1717675"/>
              <a:gd name="connsiteX748" fmla="*/ 391912 w 1717675"/>
              <a:gd name="connsiteY748" fmla="*/ 391912 w 1717675"/>
              <a:gd name="connsiteX749" fmla="*/ 391912 w 1717675"/>
              <a:gd name="connsiteY749" fmla="*/ 391912 w 1717675"/>
              <a:gd name="connsiteX750" fmla="*/ 391912 w 1717675"/>
              <a:gd name="connsiteY750" fmla="*/ 391912 w 1717675"/>
              <a:gd name="connsiteX751" fmla="*/ 391912 w 1717675"/>
              <a:gd name="connsiteY751" fmla="*/ 391912 w 1717675"/>
              <a:gd name="connsiteX752" fmla="*/ 391912 w 1717675"/>
              <a:gd name="connsiteY752" fmla="*/ 391912 w 1717675"/>
              <a:gd name="connsiteX753" fmla="*/ 391912 w 1717675"/>
              <a:gd name="connsiteY753" fmla="*/ 391912 w 1717675"/>
              <a:gd name="connsiteX754" fmla="*/ 391912 w 1717675"/>
              <a:gd name="connsiteY754" fmla="*/ 391912 w 1717675"/>
              <a:gd name="connsiteX755" fmla="*/ 391912 w 1717675"/>
              <a:gd name="connsiteY755" fmla="*/ 391912 w 1717675"/>
              <a:gd name="connsiteX756" fmla="*/ 391912 w 1717675"/>
              <a:gd name="connsiteY756" fmla="*/ 391912 w 1717675"/>
              <a:gd name="connsiteX757" fmla="*/ 391912 w 1717675"/>
              <a:gd name="connsiteY757" fmla="*/ 391912 w 1717675"/>
              <a:gd name="connsiteX758" fmla="*/ 391912 w 1717675"/>
              <a:gd name="connsiteY758" fmla="*/ 391912 w 1717675"/>
              <a:gd name="connsiteX759" fmla="*/ 391912 w 1717675"/>
              <a:gd name="connsiteY759" fmla="*/ 391912 w 1717675"/>
              <a:gd name="connsiteX760" fmla="*/ 391912 w 1717675"/>
              <a:gd name="connsiteY760" fmla="*/ 391912 w 1717675"/>
              <a:gd name="connsiteX761" fmla="*/ 391912 w 1717675"/>
              <a:gd name="connsiteY761" fmla="*/ 391912 w 1717675"/>
              <a:gd name="connsiteX762" fmla="*/ 391912 w 1717675"/>
              <a:gd name="connsiteY762" fmla="*/ 391912 w 1717675"/>
              <a:gd name="connsiteX763" fmla="*/ 391912 w 1717675"/>
              <a:gd name="connsiteY763" fmla="*/ 391912 w 1717675"/>
              <a:gd name="connsiteX764" fmla="*/ 391912 w 1717675"/>
              <a:gd name="connsiteY764" fmla="*/ 391912 w 1717675"/>
              <a:gd name="connsiteX765" fmla="*/ 391912 w 1717675"/>
              <a:gd name="connsiteY765" fmla="*/ 391912 w 1717675"/>
              <a:gd name="connsiteX766" fmla="*/ 391912 w 1717675"/>
              <a:gd name="connsiteY766" fmla="*/ 391912 w 1717675"/>
              <a:gd name="connsiteX767" fmla="*/ 391912 w 1717675"/>
              <a:gd name="connsiteY767" fmla="*/ 391912 w 1717675"/>
              <a:gd name="connsiteX768" fmla="*/ 391912 w 1717675"/>
              <a:gd name="connsiteY768" fmla="*/ 391912 w 1717675"/>
              <a:gd name="connsiteX769" fmla="*/ 391912 w 1717675"/>
              <a:gd name="connsiteY769" fmla="*/ 391912 w 1717675"/>
              <a:gd name="connsiteX770" fmla="*/ 391912 w 1717675"/>
              <a:gd name="connsiteY770" fmla="*/ 391912 w 1717675"/>
              <a:gd name="connsiteX771" fmla="*/ 391912 w 1717675"/>
              <a:gd name="connsiteY771" fmla="*/ 391912 w 1717675"/>
              <a:gd name="connsiteX772" fmla="*/ 391912 w 1717675"/>
              <a:gd name="connsiteY772" fmla="*/ 391912 w 1717675"/>
              <a:gd name="connsiteX773" fmla="*/ 391912 w 1717675"/>
              <a:gd name="connsiteY773" fmla="*/ 391912 w 1717675"/>
              <a:gd name="connsiteX774" fmla="*/ 391912 w 1717675"/>
              <a:gd name="connsiteY774" fmla="*/ 391912 w 1717675"/>
              <a:gd name="connsiteX775" fmla="*/ 391912 w 1717675"/>
              <a:gd name="connsiteY775" fmla="*/ 391912 w 1717675"/>
              <a:gd name="connsiteX776" fmla="*/ 391912 w 1717675"/>
              <a:gd name="connsiteY776" fmla="*/ 391912 w 1717675"/>
              <a:gd name="connsiteX777" fmla="*/ 391912 w 1717675"/>
              <a:gd name="connsiteY777" fmla="*/ 391912 w 1717675"/>
              <a:gd name="connsiteX778" fmla="*/ 391912 w 1717675"/>
              <a:gd name="connsiteY778" fmla="*/ 391912 w 1717675"/>
              <a:gd name="connsiteX779" fmla="*/ 391912 w 1717675"/>
              <a:gd name="connsiteY779" fmla="*/ 391912 w 1717675"/>
              <a:gd name="connsiteX780" fmla="*/ 391912 w 1717675"/>
              <a:gd name="connsiteY780" fmla="*/ 391912 w 1717675"/>
              <a:gd name="connsiteX781" fmla="*/ 391912 w 1717675"/>
              <a:gd name="connsiteY781" fmla="*/ 391912 w 1717675"/>
              <a:gd name="connsiteX782" fmla="*/ 391912 w 1717675"/>
              <a:gd name="connsiteY782" fmla="*/ 391912 w 1717675"/>
              <a:gd name="connsiteX783" fmla="*/ 391912 w 1717675"/>
              <a:gd name="connsiteY783" fmla="*/ 391912 w 1717675"/>
              <a:gd name="connsiteX784" fmla="*/ 391912 w 1717675"/>
              <a:gd name="connsiteY784" fmla="*/ 391912 w 1717675"/>
              <a:gd name="connsiteX785" fmla="*/ 391912 w 1717675"/>
              <a:gd name="connsiteY785" fmla="*/ 391912 w 1717675"/>
              <a:gd name="connsiteX786" fmla="*/ 391912 w 1717675"/>
              <a:gd name="connsiteY786" fmla="*/ 391912 w 1717675"/>
              <a:gd name="connsiteX787" fmla="*/ 391912 w 1717675"/>
              <a:gd name="connsiteY787" fmla="*/ 391912 w 1717675"/>
              <a:gd name="connsiteX788" fmla="*/ 391912 w 1717675"/>
              <a:gd name="connsiteY788" fmla="*/ 391912 w 1717675"/>
              <a:gd name="connsiteX789" fmla="*/ 391912 w 1717675"/>
              <a:gd name="connsiteY789" fmla="*/ 391912 w 1717675"/>
              <a:gd name="connsiteX790" fmla="*/ 391912 w 1717675"/>
              <a:gd name="connsiteY790" fmla="*/ 391912 w 1717675"/>
              <a:gd name="connsiteX791" fmla="*/ 391912 w 1717675"/>
              <a:gd name="connsiteY791" fmla="*/ 391912 w 1717675"/>
              <a:gd name="connsiteX792" fmla="*/ 391912 w 1717675"/>
              <a:gd name="connsiteY792" fmla="*/ 391912 w 1717675"/>
              <a:gd name="connsiteX793" fmla="*/ 391912 w 1717675"/>
              <a:gd name="connsiteY793" fmla="*/ 391912 w 1717675"/>
              <a:gd name="connsiteX794" fmla="*/ 391912 w 1717675"/>
              <a:gd name="connsiteY794" fmla="*/ 391912 w 1717675"/>
              <a:gd name="connsiteX795" fmla="*/ 391912 w 1717675"/>
              <a:gd name="connsiteY795" fmla="*/ 391912 w 1717675"/>
              <a:gd name="connsiteX796" fmla="*/ 391912 w 1717675"/>
              <a:gd name="connsiteY796" fmla="*/ 391912 w 1717675"/>
              <a:gd name="connsiteX797" fmla="*/ 391912 w 1717675"/>
              <a:gd name="connsiteY797" fmla="*/ 391912 w 1717675"/>
              <a:gd name="connsiteX798" fmla="*/ 391912 w 1717675"/>
              <a:gd name="connsiteY798" fmla="*/ 391912 w 1717675"/>
              <a:gd name="connsiteX799" fmla="*/ 391912 w 1717675"/>
              <a:gd name="connsiteY799" fmla="*/ 391912 w 1717675"/>
              <a:gd name="connsiteX800" fmla="*/ 391912 w 1717675"/>
              <a:gd name="connsiteY800" fmla="*/ 391912 w 1717675"/>
              <a:gd name="connsiteX801" fmla="*/ 391912 w 1717675"/>
              <a:gd name="connsiteY801" fmla="*/ 391912 w 1717675"/>
              <a:gd name="connsiteX802" fmla="*/ 391912 w 1717675"/>
              <a:gd name="connsiteY802" fmla="*/ 391912 w 1717675"/>
              <a:gd name="connsiteX803" fmla="*/ 391912 w 1717675"/>
              <a:gd name="connsiteY803" fmla="*/ 391912 w 1717675"/>
              <a:gd name="connsiteX804" fmla="*/ 391912 w 1717675"/>
              <a:gd name="connsiteY804" fmla="*/ 391912 w 1717675"/>
              <a:gd name="connsiteX805" fmla="*/ 391912 w 1717675"/>
              <a:gd name="connsiteY805" fmla="*/ 391912 w 1717675"/>
              <a:gd name="connsiteX806" fmla="*/ 391912 w 1717675"/>
              <a:gd name="connsiteY806" fmla="*/ 391912 w 1717675"/>
              <a:gd name="connsiteX807" fmla="*/ 391912 w 1717675"/>
              <a:gd name="connsiteY807" fmla="*/ 391912 w 1717675"/>
              <a:gd name="connsiteX808" fmla="*/ 391912 w 1717675"/>
              <a:gd name="connsiteY808" fmla="*/ 391912 w 1717675"/>
              <a:gd name="connsiteX809" fmla="*/ 391912 w 1717675"/>
              <a:gd name="connsiteY809" fmla="*/ 391912 w 1717675"/>
              <a:gd name="connsiteX810" fmla="*/ 391912 w 1717675"/>
              <a:gd name="connsiteY810" fmla="*/ 391912 w 1717675"/>
              <a:gd name="connsiteX811" fmla="*/ 391912 w 1717675"/>
              <a:gd name="connsiteY811" fmla="*/ 391912 w 1717675"/>
              <a:gd name="connsiteX812" fmla="*/ 391912 w 1717675"/>
              <a:gd name="connsiteY812" fmla="*/ 391912 w 1717675"/>
              <a:gd name="connsiteX813" fmla="*/ 391912 w 1717675"/>
              <a:gd name="connsiteY813" fmla="*/ 391912 w 1717675"/>
              <a:gd name="connsiteX814" fmla="*/ 391912 w 1717675"/>
              <a:gd name="connsiteY814" fmla="*/ 391912 w 1717675"/>
              <a:gd name="connsiteX815" fmla="*/ 391912 w 1717675"/>
              <a:gd name="connsiteY815" fmla="*/ 391912 w 1717675"/>
              <a:gd name="connsiteX816" fmla="*/ 391912 w 1717675"/>
              <a:gd name="connsiteY816" fmla="*/ 391912 w 1717675"/>
              <a:gd name="connsiteX817" fmla="*/ 391912 w 1717675"/>
              <a:gd name="connsiteY817" fmla="*/ 391912 w 1717675"/>
              <a:gd name="connsiteX818" fmla="*/ 391912 w 1717675"/>
              <a:gd name="connsiteY818" fmla="*/ 391912 w 1717675"/>
              <a:gd name="connsiteX819" fmla="*/ 391912 w 1717675"/>
              <a:gd name="connsiteY819" fmla="*/ 391912 w 1717675"/>
              <a:gd name="connsiteX820" fmla="*/ 391912 w 1717675"/>
              <a:gd name="connsiteY820" fmla="*/ 391912 w 1717675"/>
              <a:gd name="connsiteX821" fmla="*/ 391912 w 1717675"/>
              <a:gd name="connsiteY821" fmla="*/ 391912 w 1717675"/>
              <a:gd name="connsiteX822" fmla="*/ 391912 w 1717675"/>
              <a:gd name="connsiteY822" fmla="*/ 391912 w 1717675"/>
              <a:gd name="connsiteX823" fmla="*/ 391912 w 1717675"/>
              <a:gd name="connsiteY823" fmla="*/ 391912 w 1717675"/>
              <a:gd name="connsiteX824" fmla="*/ 391912 w 1717675"/>
              <a:gd name="connsiteY824" fmla="*/ 391912 w 1717675"/>
              <a:gd name="connsiteX825" fmla="*/ 391912 w 1717675"/>
              <a:gd name="connsiteY825" fmla="*/ 391912 w 1717675"/>
              <a:gd name="connsiteX826" fmla="*/ 391912 w 1717675"/>
              <a:gd name="connsiteY826" fmla="*/ 391912 w 1717675"/>
              <a:gd name="connsiteX827" fmla="*/ 391912 w 1717675"/>
              <a:gd name="connsiteY827" fmla="*/ 391912 w 1717675"/>
              <a:gd name="connsiteX828" fmla="*/ 391912 w 1717675"/>
              <a:gd name="connsiteY828" fmla="*/ 391912 w 1717675"/>
              <a:gd name="connsiteX829" fmla="*/ 391912 w 1717675"/>
              <a:gd name="connsiteY829" fmla="*/ 391912 w 1717675"/>
              <a:gd name="connsiteX830" fmla="*/ 391912 w 1717675"/>
              <a:gd name="connsiteY830" fmla="*/ 391912 w 1717675"/>
              <a:gd name="connsiteX831" fmla="*/ 391912 w 1717675"/>
              <a:gd name="connsiteY831" fmla="*/ 391912 w 1717675"/>
              <a:gd name="connsiteX832" fmla="*/ 391912 w 1717675"/>
              <a:gd name="connsiteY832" fmla="*/ 391912 w 1717675"/>
              <a:gd name="connsiteX833" fmla="*/ 391912 w 1717675"/>
              <a:gd name="connsiteY833" fmla="*/ 391912 w 1717675"/>
              <a:gd name="connsiteX834" fmla="*/ 391912 w 1717675"/>
              <a:gd name="connsiteY834" fmla="*/ 391912 w 1717675"/>
              <a:gd name="connsiteX835" fmla="*/ 391912 w 1717675"/>
              <a:gd name="connsiteY835" fmla="*/ 391912 w 1717675"/>
              <a:gd name="connsiteX836" fmla="*/ 391912 w 1717675"/>
              <a:gd name="connsiteY836" fmla="*/ 391912 w 1717675"/>
              <a:gd name="connsiteX837" fmla="*/ 391912 w 1717675"/>
              <a:gd name="connsiteY837" fmla="*/ 391912 w 1717675"/>
              <a:gd name="connsiteX838" fmla="*/ 391912 w 1717675"/>
              <a:gd name="connsiteY838" fmla="*/ 391912 w 1717675"/>
              <a:gd name="connsiteX839" fmla="*/ 391912 w 1717675"/>
              <a:gd name="connsiteY839" fmla="*/ 391912 w 1717675"/>
              <a:gd name="connsiteX840" fmla="*/ 391912 w 1717675"/>
              <a:gd name="connsiteY840" fmla="*/ 391912 w 1717675"/>
              <a:gd name="connsiteX841" fmla="*/ 391912 w 1717675"/>
              <a:gd name="connsiteY841" fmla="*/ 391912 w 1717675"/>
              <a:gd name="connsiteX842" fmla="*/ 391912 w 1717675"/>
              <a:gd name="connsiteY842" fmla="*/ 391912 w 1717675"/>
              <a:gd name="connsiteX843" fmla="*/ 391912 w 1717675"/>
              <a:gd name="connsiteY843" fmla="*/ 391912 w 1717675"/>
              <a:gd name="connsiteX844" fmla="*/ 391912 w 1717675"/>
              <a:gd name="connsiteY844" fmla="*/ 391912 w 1717675"/>
              <a:gd name="connsiteX845" fmla="*/ 391912 w 1717675"/>
              <a:gd name="connsiteY845" fmla="*/ 391912 w 1717675"/>
              <a:gd name="connsiteX846" fmla="*/ 391912 w 1717675"/>
              <a:gd name="connsiteY846" fmla="*/ 391912 w 1717675"/>
              <a:gd name="connsiteX847" fmla="*/ 391912 w 1717675"/>
              <a:gd name="connsiteY847" fmla="*/ 391912 w 1717675"/>
              <a:gd name="connsiteX848" fmla="*/ 391912 w 1717675"/>
              <a:gd name="connsiteY848" fmla="*/ 391912 w 1717675"/>
              <a:gd name="connsiteX849" fmla="*/ 391912 w 1717675"/>
              <a:gd name="connsiteY849" fmla="*/ 391912 w 1717675"/>
              <a:gd name="connsiteX850" fmla="*/ 391912 w 1717675"/>
              <a:gd name="connsiteY850" fmla="*/ 391912 w 1717675"/>
              <a:gd name="connsiteX851" fmla="*/ 391912 w 1717675"/>
              <a:gd name="connsiteY851" fmla="*/ 391912 w 1717675"/>
              <a:gd name="connsiteX852" fmla="*/ 391912 w 1717675"/>
              <a:gd name="connsiteY852" fmla="*/ 391912 w 1717675"/>
              <a:gd name="connsiteX853" fmla="*/ 391912 w 1717675"/>
              <a:gd name="connsiteY853" fmla="*/ 391912 w 1717675"/>
              <a:gd name="connsiteX854" fmla="*/ 391912 w 1717675"/>
              <a:gd name="connsiteY854" fmla="*/ 391912 w 1717675"/>
              <a:gd name="connsiteX855" fmla="*/ 391912 w 1717675"/>
              <a:gd name="connsiteY855" fmla="*/ 391912 w 1717675"/>
              <a:gd name="connsiteX856" fmla="*/ 391912 w 1717675"/>
              <a:gd name="connsiteY856" fmla="*/ 391912 w 1717675"/>
              <a:gd name="connsiteX857" fmla="*/ 391912 w 1717675"/>
              <a:gd name="connsiteY857" fmla="*/ 391912 w 1717675"/>
              <a:gd name="connsiteX858" fmla="*/ 391912 w 1717675"/>
              <a:gd name="connsiteY858" fmla="*/ 391912 w 1717675"/>
              <a:gd name="connsiteX859" fmla="*/ 391912 w 1717675"/>
              <a:gd name="connsiteY859" fmla="*/ 391912 w 1717675"/>
              <a:gd name="connsiteX860" fmla="*/ 391912 w 1717675"/>
              <a:gd name="connsiteY860" fmla="*/ 391912 w 1717675"/>
              <a:gd name="connsiteX861" fmla="*/ 391912 w 1717675"/>
              <a:gd name="connsiteY861" fmla="*/ 391912 w 1717675"/>
              <a:gd name="connsiteX862" fmla="*/ 391912 w 1717675"/>
              <a:gd name="connsiteY862" fmla="*/ 391912 w 1717675"/>
              <a:gd name="connsiteX863" fmla="*/ 391912 w 1717675"/>
              <a:gd name="connsiteY863" fmla="*/ 391912 w 1717675"/>
              <a:gd name="connsiteX864" fmla="*/ 391912 w 1717675"/>
              <a:gd name="connsiteY864" fmla="*/ 391912 w 1717675"/>
              <a:gd name="connsiteX865" fmla="*/ 391912 w 1717675"/>
              <a:gd name="connsiteY865" fmla="*/ 391912 w 1717675"/>
              <a:gd name="connsiteX866" fmla="*/ 391912 w 1717675"/>
              <a:gd name="connsiteY866" fmla="*/ 391912 w 1717675"/>
              <a:gd name="connsiteX867" fmla="*/ 391912 w 1717675"/>
              <a:gd name="connsiteY867" fmla="*/ 391912 w 1717675"/>
              <a:gd name="connsiteX868" fmla="*/ 391912 w 1717675"/>
              <a:gd name="connsiteY868" fmla="*/ 391912 w 1717675"/>
              <a:gd name="connsiteX869" fmla="*/ 391912 w 1717675"/>
              <a:gd name="connsiteY869" fmla="*/ 391912 w 1717675"/>
              <a:gd name="connsiteX870" fmla="*/ 391912 w 1717675"/>
              <a:gd name="connsiteY870" fmla="*/ 391912 w 1717675"/>
              <a:gd name="connsiteX871" fmla="*/ 391912 w 1717675"/>
              <a:gd name="connsiteY871" fmla="*/ 391912 w 1717675"/>
              <a:gd name="connsiteX872" fmla="*/ 391912 w 1717675"/>
              <a:gd name="connsiteY872" fmla="*/ 391912 w 1717675"/>
              <a:gd name="connsiteX873" fmla="*/ 391912 w 1717675"/>
              <a:gd name="connsiteY873" fmla="*/ 391912 w 1717675"/>
              <a:gd name="connsiteX874" fmla="*/ 391912 w 1717675"/>
              <a:gd name="connsiteY874" fmla="*/ 391912 w 1717675"/>
              <a:gd name="connsiteX875" fmla="*/ 391912 w 1717675"/>
              <a:gd name="connsiteY875" fmla="*/ 391912 w 1717675"/>
              <a:gd name="connsiteX876" fmla="*/ 391912 w 1717675"/>
              <a:gd name="connsiteY876" fmla="*/ 391912 w 1717675"/>
              <a:gd name="connsiteX877" fmla="*/ 391912 w 1717675"/>
              <a:gd name="connsiteY877" fmla="*/ 391912 w 1717675"/>
              <a:gd name="connsiteX878" fmla="*/ 391912 w 1717675"/>
              <a:gd name="connsiteY878" fmla="*/ 391912 w 1717675"/>
              <a:gd name="connsiteX879" fmla="*/ 391912 w 1717675"/>
              <a:gd name="connsiteY879" fmla="*/ 391912 w 1717675"/>
              <a:gd name="connsiteX880" fmla="*/ 391912 w 1717675"/>
              <a:gd name="connsiteY880" fmla="*/ 391912 w 1717675"/>
              <a:gd name="connsiteX881" fmla="*/ 391912 w 1717675"/>
              <a:gd name="connsiteY881" fmla="*/ 391912 w 1717675"/>
              <a:gd name="connsiteX882" fmla="*/ 391912 w 1717675"/>
              <a:gd name="connsiteY882" fmla="*/ 391912 w 1717675"/>
              <a:gd name="connsiteX883" fmla="*/ 391912 w 1717675"/>
              <a:gd name="connsiteY883" fmla="*/ 391912 w 1717675"/>
              <a:gd name="connsiteX884" fmla="*/ 391912 w 1717675"/>
              <a:gd name="connsiteY884" fmla="*/ 391912 w 1717675"/>
              <a:gd name="connsiteX885" fmla="*/ 391912 w 1717675"/>
              <a:gd name="connsiteY885" fmla="*/ 391912 w 1717675"/>
              <a:gd name="connsiteX886" fmla="*/ 391912 w 1717675"/>
              <a:gd name="connsiteY886" fmla="*/ 391912 w 1717675"/>
              <a:gd name="connsiteX887" fmla="*/ 391912 w 1717675"/>
              <a:gd name="connsiteY887" fmla="*/ 391912 w 1717675"/>
              <a:gd name="connsiteX888" fmla="*/ 391912 w 1717675"/>
              <a:gd name="connsiteY888" fmla="*/ 391912 w 1717675"/>
              <a:gd name="connsiteX889" fmla="*/ 391912 w 1717675"/>
              <a:gd name="connsiteY889" fmla="*/ 391912 w 1717675"/>
              <a:gd name="connsiteX890" fmla="*/ 391912 w 1717675"/>
              <a:gd name="connsiteY890" fmla="*/ 391912 w 1717675"/>
              <a:gd name="connsiteX891" fmla="*/ 391912 w 1717675"/>
              <a:gd name="connsiteY891" fmla="*/ 391912 w 1717675"/>
              <a:gd name="connsiteX892" fmla="*/ 391912 w 1717675"/>
              <a:gd name="connsiteY892" fmla="*/ 391912 w 1717675"/>
              <a:gd name="connsiteX893" fmla="*/ 391912 w 1717675"/>
              <a:gd name="connsiteY893" fmla="*/ 391912 w 1717675"/>
              <a:gd name="connsiteX894" fmla="*/ 391912 w 1717675"/>
              <a:gd name="connsiteY894" fmla="*/ 391912 w 1717675"/>
              <a:gd name="connsiteX895" fmla="*/ 391912 w 1717675"/>
              <a:gd name="connsiteY895" fmla="*/ 391912 w 1717675"/>
              <a:gd name="connsiteX896" fmla="*/ 391912 w 1717675"/>
              <a:gd name="connsiteY896" fmla="*/ 391912 w 1717675"/>
              <a:gd name="connsiteX897" fmla="*/ 391912 w 1717675"/>
              <a:gd name="connsiteY897" fmla="*/ 391912 w 1717675"/>
              <a:gd name="connsiteX898" fmla="*/ 391912 w 1717675"/>
              <a:gd name="connsiteY898" fmla="*/ 391912 w 1717675"/>
              <a:gd name="connsiteX899" fmla="*/ 391912 w 1717675"/>
              <a:gd name="connsiteY899" fmla="*/ 391912 w 1717675"/>
              <a:gd name="connsiteX900" fmla="*/ 391912 w 1717675"/>
              <a:gd name="connsiteY900" fmla="*/ 391912 w 1717675"/>
              <a:gd name="connsiteX901" fmla="*/ 391912 w 1717675"/>
              <a:gd name="connsiteY901" fmla="*/ 391912 w 1717675"/>
              <a:gd name="connsiteX902" fmla="*/ 391912 w 1717675"/>
              <a:gd name="connsiteY902" fmla="*/ 391912 w 1717675"/>
              <a:gd name="connsiteX903" fmla="*/ 391912 w 1717675"/>
              <a:gd name="connsiteY903" fmla="*/ 391912 w 1717675"/>
              <a:gd name="connsiteX904" fmla="*/ 391912 w 1717675"/>
              <a:gd name="connsiteY904" fmla="*/ 391912 w 1717675"/>
              <a:gd name="connsiteX905" fmla="*/ 391912 w 1717675"/>
              <a:gd name="connsiteY905" fmla="*/ 391912 w 1717675"/>
              <a:gd name="connsiteX906" fmla="*/ 391912 w 1717675"/>
              <a:gd name="connsiteY906" fmla="*/ 391912 w 1717675"/>
              <a:gd name="connsiteX907" fmla="*/ 391912 w 1717675"/>
              <a:gd name="connsiteY907" fmla="*/ 391912 w 1717675"/>
              <a:gd name="connsiteX908" fmla="*/ 391912 w 1717675"/>
              <a:gd name="connsiteY908" fmla="*/ 391912 w 1717675"/>
              <a:gd name="connsiteX909" fmla="*/ 391912 w 1717675"/>
              <a:gd name="connsiteY909" fmla="*/ 391912 w 1717675"/>
              <a:gd name="connsiteX910" fmla="*/ 391912 w 1717675"/>
              <a:gd name="connsiteY910" fmla="*/ 391912 w 1717675"/>
              <a:gd name="connsiteX911" fmla="*/ 391912 w 1717675"/>
              <a:gd name="connsiteY911" fmla="*/ 391912 w 1717675"/>
              <a:gd name="connsiteX912" fmla="*/ 391912 w 1717675"/>
              <a:gd name="connsiteY912" fmla="*/ 391912 w 1717675"/>
              <a:gd name="connsiteX913" fmla="*/ 391912 w 1717675"/>
              <a:gd name="connsiteY913" fmla="*/ 391912 w 1717675"/>
              <a:gd name="connsiteX914" fmla="*/ 391912 w 1717675"/>
              <a:gd name="connsiteY914" fmla="*/ 391912 w 1717675"/>
              <a:gd name="connsiteX915" fmla="*/ 391912 w 1717675"/>
              <a:gd name="connsiteY915" fmla="*/ 391912 w 1717675"/>
              <a:gd name="connsiteX916" fmla="*/ 391912 w 1717675"/>
              <a:gd name="connsiteY916" fmla="*/ 391912 w 1717675"/>
              <a:gd name="connsiteX917" fmla="*/ 391912 w 1717675"/>
              <a:gd name="connsiteY917" fmla="*/ 391912 w 1717675"/>
              <a:gd name="connsiteX918" fmla="*/ 391912 w 1717675"/>
              <a:gd name="connsiteY918" fmla="*/ 391912 w 1717675"/>
              <a:gd name="connsiteX919" fmla="*/ 391912 w 1717675"/>
              <a:gd name="connsiteY919" fmla="*/ 391912 w 1717675"/>
              <a:gd name="connsiteX920" fmla="*/ 391912 w 1717675"/>
              <a:gd name="connsiteY920" fmla="*/ 391912 w 1717675"/>
              <a:gd name="connsiteX921" fmla="*/ 391912 w 1717675"/>
              <a:gd name="connsiteY921" fmla="*/ 391912 w 1717675"/>
              <a:gd name="connsiteX922" fmla="*/ 391912 w 1717675"/>
              <a:gd name="connsiteY922" fmla="*/ 391912 w 1717675"/>
              <a:gd name="connsiteX923" fmla="*/ 391912 w 1717675"/>
              <a:gd name="connsiteY923" fmla="*/ 391912 w 1717675"/>
              <a:gd name="connsiteX924" fmla="*/ 391912 w 1717675"/>
              <a:gd name="connsiteY924" fmla="*/ 391912 w 1717675"/>
              <a:gd name="connsiteX925" fmla="*/ 391912 w 1717675"/>
              <a:gd name="connsiteY925" fmla="*/ 391912 w 1717675"/>
              <a:gd name="connsiteX926" fmla="*/ 391912 w 1717675"/>
              <a:gd name="connsiteY926" fmla="*/ 391912 w 1717675"/>
              <a:gd name="connsiteX927" fmla="*/ 391912 w 1717675"/>
              <a:gd name="connsiteY927" fmla="*/ 391912 w 1717675"/>
              <a:gd name="connsiteX928" fmla="*/ 391912 w 1717675"/>
              <a:gd name="connsiteY928" fmla="*/ 391912 w 1717675"/>
              <a:gd name="connsiteX929" fmla="*/ 391912 w 1717675"/>
              <a:gd name="connsiteY929" fmla="*/ 391912 w 1717675"/>
              <a:gd name="connsiteX930" fmla="*/ 391912 w 1717675"/>
              <a:gd name="connsiteY930" fmla="*/ 391912 w 1717675"/>
              <a:gd name="connsiteX931" fmla="*/ 391912 w 1717675"/>
              <a:gd name="connsiteY931" fmla="*/ 391912 w 1717675"/>
              <a:gd name="connsiteX932" fmla="*/ 391912 w 1717675"/>
              <a:gd name="connsiteY932" fmla="*/ 391912 w 1717675"/>
              <a:gd name="connsiteX933" fmla="*/ 391912 w 1717675"/>
              <a:gd name="connsiteY933" fmla="*/ 391912 w 1717675"/>
              <a:gd name="connsiteX934" fmla="*/ 391912 w 1717675"/>
              <a:gd name="connsiteY934" fmla="*/ 391912 w 1717675"/>
              <a:gd name="connsiteX935" fmla="*/ 391912 w 1717675"/>
              <a:gd name="connsiteY935" fmla="*/ 391912 w 1717675"/>
              <a:gd name="connsiteX936" fmla="*/ 391912 w 1717675"/>
              <a:gd name="connsiteY936" fmla="*/ 391912 w 1717675"/>
              <a:gd name="connsiteX937" fmla="*/ 391912 w 1717675"/>
              <a:gd name="connsiteY937" fmla="*/ 391912 w 1717675"/>
              <a:gd name="connsiteX938" fmla="*/ 391912 w 1717675"/>
              <a:gd name="connsiteY938" fmla="*/ 391912 w 1717675"/>
              <a:gd name="connsiteX939" fmla="*/ 391912 w 1717675"/>
              <a:gd name="connsiteY939" fmla="*/ 391912 w 1717675"/>
              <a:gd name="connsiteX940" fmla="*/ 391912 w 1717675"/>
              <a:gd name="connsiteY940" fmla="*/ 391912 w 1717675"/>
              <a:gd name="connsiteX941" fmla="*/ 391912 w 1717675"/>
              <a:gd name="connsiteY941" fmla="*/ 391912 w 1717675"/>
              <a:gd name="connsiteX942" fmla="*/ 391912 w 1717675"/>
              <a:gd name="connsiteY942" fmla="*/ 391912 w 1717675"/>
              <a:gd name="connsiteX943" fmla="*/ 391912 w 1717675"/>
              <a:gd name="connsiteY943" fmla="*/ 391912 w 1717675"/>
              <a:gd name="connsiteX944" fmla="*/ 391912 w 1717675"/>
              <a:gd name="connsiteY944" fmla="*/ 391912 w 1717675"/>
              <a:gd name="connsiteX945" fmla="*/ 391912 w 1717675"/>
              <a:gd name="connsiteY945" fmla="*/ 391912 w 1717675"/>
              <a:gd name="connsiteX946" fmla="*/ 391912 w 1717675"/>
              <a:gd name="connsiteY946" fmla="*/ 391912 w 1717675"/>
              <a:gd name="connsiteX947" fmla="*/ 391912 w 1717675"/>
              <a:gd name="connsiteY947" fmla="*/ 391912 w 1717675"/>
              <a:gd name="connsiteX948" fmla="*/ 391912 w 1717675"/>
              <a:gd name="connsiteY948" fmla="*/ 391912 w 1717675"/>
              <a:gd name="connsiteX949" fmla="*/ 391912 w 1717675"/>
              <a:gd name="connsiteY949" fmla="*/ 391912 w 1717675"/>
              <a:gd name="connsiteX950" fmla="*/ 391912 w 1717675"/>
              <a:gd name="connsiteY950" fmla="*/ 391912 w 1717675"/>
              <a:gd name="connsiteX951" fmla="*/ 391912 w 1717675"/>
              <a:gd name="connsiteY951" fmla="*/ 391912 w 1717675"/>
              <a:gd name="connsiteX952" fmla="*/ 391912 w 1717675"/>
              <a:gd name="connsiteY952" fmla="*/ 391912 w 1717675"/>
              <a:gd name="connsiteX953" fmla="*/ 391912 w 1717675"/>
              <a:gd name="connsiteY953" fmla="*/ 391912 w 1717675"/>
              <a:gd name="connsiteX954" fmla="*/ 391912 w 1717675"/>
              <a:gd name="connsiteY954" fmla="*/ 391912 w 1717675"/>
              <a:gd name="connsiteX955" fmla="*/ 391912 w 1717675"/>
              <a:gd name="connsiteY955" fmla="*/ 391912 w 1717675"/>
              <a:gd name="connsiteX956" fmla="*/ 391912 w 1717675"/>
              <a:gd name="connsiteY956" fmla="*/ 391912 w 1717675"/>
              <a:gd name="connsiteX957" fmla="*/ 391912 w 1717675"/>
              <a:gd name="connsiteY957" fmla="*/ 391912 w 1717675"/>
              <a:gd name="connsiteX958" fmla="*/ 391912 w 1717675"/>
              <a:gd name="connsiteY958" fmla="*/ 391912 w 1717675"/>
              <a:gd name="connsiteX959" fmla="*/ 391912 w 1717675"/>
              <a:gd name="connsiteY959" fmla="*/ 391912 w 1717675"/>
              <a:gd name="connsiteX960" fmla="*/ 391912 w 1717675"/>
              <a:gd name="connsiteY960" fmla="*/ 391912 w 1717675"/>
              <a:gd name="connsiteX961" fmla="*/ 391912 w 1717675"/>
              <a:gd name="connsiteY961" fmla="*/ 391912 w 1717675"/>
              <a:gd name="connsiteX962" fmla="*/ 391912 w 1717675"/>
              <a:gd name="connsiteY962" fmla="*/ 391912 w 1717675"/>
              <a:gd name="connsiteX963" fmla="*/ 391912 w 1717675"/>
              <a:gd name="connsiteY963" fmla="*/ 391912 w 1717675"/>
              <a:gd name="connsiteX964" fmla="*/ 391912 w 1717675"/>
              <a:gd name="connsiteY964" fmla="*/ 391912 w 1717675"/>
              <a:gd name="connsiteX965" fmla="*/ 391912 w 1717675"/>
              <a:gd name="connsiteY965" fmla="*/ 391912 w 1717675"/>
              <a:gd name="connsiteX966" fmla="*/ 391912 w 1717675"/>
              <a:gd name="connsiteY966" fmla="*/ 391912 w 1717675"/>
              <a:gd name="connsiteX967" fmla="*/ 391912 w 1717675"/>
              <a:gd name="connsiteY967" fmla="*/ 391912 w 1717675"/>
              <a:gd name="connsiteX968" fmla="*/ 391912 w 1717675"/>
              <a:gd name="connsiteY968" fmla="*/ 391912 w 1717675"/>
              <a:gd name="connsiteX969" fmla="*/ 391912 w 1717675"/>
              <a:gd name="connsiteY969" fmla="*/ 391912 w 1717675"/>
              <a:gd name="connsiteX970" fmla="*/ 391912 w 1717675"/>
              <a:gd name="connsiteY970" fmla="*/ 391912 w 1717675"/>
              <a:gd name="connsiteX971" fmla="*/ 391912 w 1717675"/>
              <a:gd name="connsiteY971" fmla="*/ 391912 w 1717675"/>
              <a:gd name="connsiteX972" fmla="*/ 391912 w 1717675"/>
              <a:gd name="connsiteY972" fmla="*/ 391912 w 1717675"/>
              <a:gd name="connsiteX973" fmla="*/ 391912 w 1717675"/>
              <a:gd name="connsiteY973" fmla="*/ 391912 w 1717675"/>
              <a:gd name="connsiteX974" fmla="*/ 391912 w 1717675"/>
              <a:gd name="connsiteY974" fmla="*/ 391912 w 1717675"/>
              <a:gd name="connsiteX975" fmla="*/ 391912 w 1717675"/>
              <a:gd name="connsiteY975" fmla="*/ 391912 w 1717675"/>
              <a:gd name="connsiteX976" fmla="*/ 391912 w 1717675"/>
              <a:gd name="connsiteY976" fmla="*/ 391912 w 1717675"/>
              <a:gd name="connsiteX977" fmla="*/ 391912 w 1717675"/>
              <a:gd name="connsiteY977" fmla="*/ 391912 w 1717675"/>
              <a:gd name="connsiteX978" fmla="*/ 391912 w 1717675"/>
              <a:gd name="connsiteY978" fmla="*/ 391912 w 1717675"/>
              <a:gd name="connsiteX979" fmla="*/ 391912 w 1717675"/>
              <a:gd name="connsiteY979" fmla="*/ 391912 w 1717675"/>
              <a:gd name="connsiteX980" fmla="*/ 391912 w 1717675"/>
              <a:gd name="connsiteY980" fmla="*/ 391912 w 1717675"/>
              <a:gd name="connsiteX981" fmla="*/ 391912 w 1717675"/>
              <a:gd name="connsiteY981" fmla="*/ 391912 w 1717675"/>
              <a:gd name="connsiteX982" fmla="*/ 391912 w 1717675"/>
              <a:gd name="connsiteY982" fmla="*/ 391912 w 1717675"/>
              <a:gd name="connsiteX983" fmla="*/ 391912 w 1717675"/>
              <a:gd name="connsiteY983" fmla="*/ 391912 w 1717675"/>
              <a:gd name="connsiteX984" fmla="*/ 391912 w 1717675"/>
              <a:gd name="connsiteY984" fmla="*/ 391912 w 1717675"/>
              <a:gd name="connsiteX985" fmla="*/ 391912 w 1717675"/>
              <a:gd name="connsiteY985" fmla="*/ 391912 w 1717675"/>
              <a:gd name="connsiteX986" fmla="*/ 391912 w 1717675"/>
              <a:gd name="connsiteY986" fmla="*/ 391912 w 1717675"/>
              <a:gd name="connsiteX987" fmla="*/ 391912 w 1717675"/>
              <a:gd name="connsiteY987" fmla="*/ 391912 w 1717675"/>
              <a:gd name="connsiteX988" fmla="*/ 391912 w 1717675"/>
              <a:gd name="connsiteY988" fmla="*/ 391912 w 1717675"/>
              <a:gd name="connsiteX989" fmla="*/ 391912 w 1717675"/>
              <a:gd name="connsiteY989" fmla="*/ 391912 w 1717675"/>
              <a:gd name="connsiteX990" fmla="*/ 391912 w 1717675"/>
              <a:gd name="connsiteY990" fmla="*/ 391912 w 1717675"/>
              <a:gd name="connsiteX991" fmla="*/ 391912 w 1717675"/>
              <a:gd name="connsiteY991" fmla="*/ 391912 w 1717675"/>
              <a:gd name="connsiteX992" fmla="*/ 391912 w 1717675"/>
              <a:gd name="connsiteY992" fmla="*/ 391912 w 1717675"/>
              <a:gd name="connsiteX993" fmla="*/ 391912 w 1717675"/>
              <a:gd name="connsiteY993" fmla="*/ 391912 w 1717675"/>
              <a:gd name="connsiteX994" fmla="*/ 391912 w 1717675"/>
              <a:gd name="connsiteY994" fmla="*/ 391912 w 1717675"/>
              <a:gd name="connsiteX995" fmla="*/ 391912 w 1717675"/>
              <a:gd name="connsiteY995" fmla="*/ 391912 w 1717675"/>
              <a:gd name="connsiteX996" fmla="*/ 391912 w 1717675"/>
              <a:gd name="connsiteY996" fmla="*/ 391912 w 1717675"/>
              <a:gd name="connsiteX997" fmla="*/ 391912 w 1717675"/>
              <a:gd name="connsiteY997" fmla="*/ 391912 w 1717675"/>
              <a:gd name="connsiteX998" fmla="*/ 391912 w 1717675"/>
              <a:gd name="connsiteY998" fmla="*/ 391912 w 1717675"/>
              <a:gd name="connsiteX999" fmla="*/ 391912 w 1717675"/>
              <a:gd name="connsiteY999" fmla="*/ 391912 w 1717675"/>
              <a:gd name="connsiteX1000" fmla="*/ 391912 w 1717675"/>
              <a:gd name="connsiteY1000" fmla="*/ 391912 w 1717675"/>
              <a:gd name="connsiteX1001" fmla="*/ 391912 w 1717675"/>
              <a:gd name="connsiteY1001" fmla="*/ 391912 w 1717675"/>
              <a:gd name="connsiteX1002" fmla="*/ 391912 w 1717675"/>
              <a:gd name="connsiteY1002" fmla="*/ 391912 w 1717675"/>
              <a:gd name="connsiteX1003" fmla="*/ 391912 w 1717675"/>
              <a:gd name="connsiteY1003" fmla="*/ 391912 w 1717675"/>
              <a:gd name="connsiteX1004" fmla="*/ 391912 w 1717675"/>
              <a:gd name="connsiteY1004" fmla="*/ 391912 w 1717675"/>
              <a:gd name="connsiteX1005" fmla="*/ 391912 w 1717675"/>
              <a:gd name="connsiteY1005" fmla="*/ 391912 w 1717675"/>
              <a:gd name="connsiteX1006" fmla="*/ 391912 w 1717675"/>
              <a:gd name="connsiteY1006" fmla="*/ 391912 w 1717675"/>
              <a:gd name="connsiteX1007" fmla="*/ 391912 w 1717675"/>
              <a:gd name="connsiteY1007" fmla="*/ 391912 w 1717675"/>
              <a:gd name="connsiteX1008" fmla="*/ 391912 w 1717675"/>
              <a:gd name="connsiteY1008" fmla="*/ 391912 w 1717675"/>
              <a:gd name="connsiteX1009" fmla="*/ 391912 w 1717675"/>
              <a:gd name="connsiteY1009" fmla="*/ 391912 w 1717675"/>
              <a:gd name="connsiteX1010" fmla="*/ 391912 w 1717675"/>
              <a:gd name="connsiteY1010" fmla="*/ 391912 w 1717675"/>
              <a:gd name="connsiteX1011" fmla="*/ 391912 w 1717675"/>
              <a:gd name="connsiteY1011" fmla="*/ 391912 w 1717675"/>
              <a:gd name="connsiteX1012" fmla="*/ 391912 w 1717675"/>
              <a:gd name="connsiteY1012" fmla="*/ 391912 w 1717675"/>
              <a:gd name="connsiteX1013" fmla="*/ 391912 w 1717675"/>
              <a:gd name="connsiteY1013" fmla="*/ 391912 w 1717675"/>
              <a:gd name="connsiteX1014" fmla="*/ 391912 w 1717675"/>
              <a:gd name="connsiteY1014" fmla="*/ 391912 w 1717675"/>
              <a:gd name="connsiteX1015" fmla="*/ 391912 w 1717675"/>
              <a:gd name="connsiteY1015" fmla="*/ 391912 w 1717675"/>
              <a:gd name="connsiteX1016" fmla="*/ 391912 w 1717675"/>
              <a:gd name="connsiteY1016" fmla="*/ 391912 w 1717675"/>
              <a:gd name="connsiteX1017" fmla="*/ 391912 w 1717675"/>
              <a:gd name="connsiteY1017" fmla="*/ 391912 w 1717675"/>
              <a:gd name="connsiteX1018" fmla="*/ 391912 w 1717675"/>
              <a:gd name="connsiteY1018" fmla="*/ 391912 w 1717675"/>
              <a:gd name="connsiteX1019" fmla="*/ 391912 w 1717675"/>
              <a:gd name="connsiteY1019" fmla="*/ 391912 w 1717675"/>
              <a:gd name="connsiteX1020" fmla="*/ 391912 w 1717675"/>
              <a:gd name="connsiteY1020" fmla="*/ 391912 w 1717675"/>
              <a:gd name="connsiteX1021" fmla="*/ 391912 w 1717675"/>
              <a:gd name="connsiteY1021" fmla="*/ 391912 w 1717675"/>
              <a:gd name="connsiteX1022" fmla="*/ 391912 w 1717675"/>
              <a:gd name="connsiteY1022" fmla="*/ 391912 w 1717675"/>
              <a:gd name="connsiteX1023" fmla="*/ 391912 w 1717675"/>
              <a:gd name="connsiteY1023" fmla="*/ 391912 w 1717675"/>
              <a:gd name="connsiteX1024" fmla="*/ 391912 w 1717675"/>
              <a:gd name="connsiteY1024" fmla="*/ 391912 w 1717675"/>
              <a:gd name="connsiteX1025" fmla="*/ 391912 w 1717675"/>
              <a:gd name="connsiteY1025" fmla="*/ 391912 w 1717675"/>
              <a:gd name="connsiteX1026" fmla="*/ 391912 w 1717675"/>
              <a:gd name="connsiteY1026" fmla="*/ 391912 w 1717675"/>
              <a:gd name="connsiteX1027" fmla="*/ 391912 w 1717675"/>
              <a:gd name="connsiteY1027" fmla="*/ 391912 w 1717675"/>
              <a:gd name="connsiteX1028" fmla="*/ 391912 w 1717675"/>
              <a:gd name="connsiteY1028" fmla="*/ 391912 w 1717675"/>
              <a:gd name="connsiteX1029" fmla="*/ 391912 w 1717675"/>
              <a:gd name="connsiteY1029" fmla="*/ 391912 w 1717675"/>
              <a:gd name="connsiteX1030" fmla="*/ 391912 w 1717675"/>
              <a:gd name="connsiteY1030" fmla="*/ 391912 w 1717675"/>
              <a:gd name="connsiteX1031" fmla="*/ 391912 w 1717675"/>
              <a:gd name="connsiteY1031" fmla="*/ 391912 w 1717675"/>
              <a:gd name="connsiteX1032" fmla="*/ 391912 w 1717675"/>
              <a:gd name="connsiteY1032" fmla="*/ 391912 w 1717675"/>
              <a:gd name="connsiteX1033" fmla="*/ 391912 w 1717675"/>
              <a:gd name="connsiteY1033" fmla="*/ 391912 w 1717675"/>
              <a:gd name="connsiteX1034" fmla="*/ 391912 w 1717675"/>
              <a:gd name="connsiteY1034" fmla="*/ 391912 w 1717675"/>
              <a:gd name="connsiteX1035" fmla="*/ 391912 w 1717675"/>
              <a:gd name="connsiteY1035" fmla="*/ 391912 w 1717675"/>
              <a:gd name="connsiteX1036" fmla="*/ 391912 w 1717675"/>
              <a:gd name="connsiteY1036" fmla="*/ 391912 w 1717675"/>
              <a:gd name="connsiteX1037" fmla="*/ 391912 w 1717675"/>
              <a:gd name="connsiteY1037" fmla="*/ 391912 w 1717675"/>
              <a:gd name="connsiteX1038" fmla="*/ 391912 w 1717675"/>
              <a:gd name="connsiteY1038" fmla="*/ 391912 w 1717675"/>
              <a:gd name="connsiteX1039" fmla="*/ 391912 w 1717675"/>
              <a:gd name="connsiteY1039" fmla="*/ 391912 w 1717675"/>
              <a:gd name="connsiteX1040" fmla="*/ 391912 w 1717675"/>
              <a:gd name="connsiteY1040" fmla="*/ 391912 w 1717675"/>
              <a:gd name="connsiteX1041" fmla="*/ 391912 w 1717675"/>
              <a:gd name="connsiteY1041" fmla="*/ 391912 w 1717675"/>
              <a:gd name="connsiteX1042" fmla="*/ 391912 w 1717675"/>
              <a:gd name="connsiteY1042" fmla="*/ 391912 w 1717675"/>
              <a:gd name="connsiteX1043" fmla="*/ 391912 w 1717675"/>
              <a:gd name="connsiteY1043" fmla="*/ 391912 w 1717675"/>
              <a:gd name="connsiteX1044" fmla="*/ 391912 w 1717675"/>
              <a:gd name="connsiteY1044" fmla="*/ 391912 w 1717675"/>
              <a:gd name="connsiteX1045" fmla="*/ 391912 w 1717675"/>
              <a:gd name="connsiteY1045" fmla="*/ 391912 w 1717675"/>
              <a:gd name="connsiteX1046" fmla="*/ 391912 w 1717675"/>
              <a:gd name="connsiteY1046" fmla="*/ 391912 w 1717675"/>
              <a:gd name="connsiteX1047" fmla="*/ 391912 w 1717675"/>
              <a:gd name="connsiteY1047" fmla="*/ 391912 w 1717675"/>
              <a:gd name="connsiteX1048" fmla="*/ 391912 w 1717675"/>
              <a:gd name="connsiteY1048" fmla="*/ 391912 w 1717675"/>
              <a:gd name="connsiteX1049" fmla="*/ 391912 w 1717675"/>
              <a:gd name="connsiteY1049" fmla="*/ 391912 w 1717675"/>
              <a:gd name="connsiteX1050" fmla="*/ 391912 w 1717675"/>
              <a:gd name="connsiteY1050" fmla="*/ 391912 w 1717675"/>
              <a:gd name="connsiteX1051" fmla="*/ 391912 w 1717675"/>
              <a:gd name="connsiteY1051" fmla="*/ 391912 w 1717675"/>
              <a:gd name="connsiteX1052" fmla="*/ 391912 w 1717675"/>
              <a:gd name="connsiteY1052" fmla="*/ 391912 w 1717675"/>
              <a:gd name="connsiteX1053" fmla="*/ 391912 w 1717675"/>
              <a:gd name="connsiteY1053" fmla="*/ 391912 w 1717675"/>
              <a:gd name="connsiteX1054" fmla="*/ 391912 w 1717675"/>
              <a:gd name="connsiteY1054" fmla="*/ 391912 w 1717675"/>
              <a:gd name="connsiteX1055" fmla="*/ 391912 w 1717675"/>
              <a:gd name="connsiteY1055" fmla="*/ 391912 w 1717675"/>
              <a:gd name="connsiteX1056" fmla="*/ 391912 w 1717675"/>
              <a:gd name="connsiteY1056" fmla="*/ 391912 w 1717675"/>
              <a:gd name="connsiteX1057" fmla="*/ 391912 w 1717675"/>
              <a:gd name="connsiteY1057" fmla="*/ 391912 w 1717675"/>
              <a:gd name="connsiteX1058" fmla="*/ 391912 w 1717675"/>
              <a:gd name="connsiteY1058" fmla="*/ 391912 w 1717675"/>
              <a:gd name="connsiteX1059" fmla="*/ 391912 w 1717675"/>
              <a:gd name="connsiteY1059" fmla="*/ 391912 w 1717675"/>
              <a:gd name="connsiteX1060" fmla="*/ 391912 w 1717675"/>
              <a:gd name="connsiteY1060" fmla="*/ 391912 w 1717675"/>
              <a:gd name="connsiteX1061" fmla="*/ 391912 w 1717675"/>
              <a:gd name="connsiteY1061" fmla="*/ 391912 w 1717675"/>
              <a:gd name="connsiteX1062" fmla="*/ 391912 w 1717675"/>
              <a:gd name="connsiteY1062" fmla="*/ 391912 w 1717675"/>
              <a:gd name="connsiteX1063" fmla="*/ 391912 w 1717675"/>
              <a:gd name="connsiteY1063" fmla="*/ 391912 w 1717675"/>
              <a:gd name="connsiteX1064" fmla="*/ 391912 w 1717675"/>
              <a:gd name="connsiteY1064" fmla="*/ 391912 w 1717675"/>
              <a:gd name="connsiteX1065" fmla="*/ 391912 w 1717675"/>
              <a:gd name="connsiteY1065" fmla="*/ 391912 w 1717675"/>
              <a:gd name="connsiteX1066" fmla="*/ 391912 w 1717675"/>
              <a:gd name="connsiteY1066" fmla="*/ 391912 w 1717675"/>
              <a:gd name="connsiteX1067" fmla="*/ 391912 w 1717675"/>
              <a:gd name="connsiteY1067" fmla="*/ 391912 w 1717675"/>
              <a:gd name="connsiteX1068" fmla="*/ 391912 w 1717675"/>
              <a:gd name="connsiteY1068" fmla="*/ 391912 w 1717675"/>
              <a:gd name="connsiteX1069" fmla="*/ 391912 w 1717675"/>
              <a:gd name="connsiteY1069" fmla="*/ 391912 w 1717675"/>
              <a:gd name="connsiteX1070" fmla="*/ 391912 w 1717675"/>
              <a:gd name="connsiteY1070" fmla="*/ 391912 w 1717675"/>
              <a:gd name="connsiteX1071" fmla="*/ 391912 w 1717675"/>
              <a:gd name="connsiteY1071" fmla="*/ 391912 w 1717675"/>
              <a:gd name="connsiteX1072" fmla="*/ 391912 w 1717675"/>
              <a:gd name="connsiteY1072" fmla="*/ 391912 w 1717675"/>
              <a:gd name="connsiteX1073" fmla="*/ 391912 w 1717675"/>
              <a:gd name="connsiteY1073" fmla="*/ 391912 w 1717675"/>
              <a:gd name="connsiteX1074" fmla="*/ 391912 w 1717675"/>
              <a:gd name="connsiteY1074" fmla="*/ 391912 w 1717675"/>
              <a:gd name="connsiteX1075" fmla="*/ 391912 w 1717675"/>
              <a:gd name="connsiteY1075" fmla="*/ 391912 w 1717675"/>
              <a:gd name="connsiteX1076" fmla="*/ 391912 w 1717675"/>
              <a:gd name="connsiteY1076" fmla="*/ 391912 w 1717675"/>
              <a:gd name="connsiteX1077" fmla="*/ 391912 w 1717675"/>
              <a:gd name="connsiteY1077" fmla="*/ 391912 w 1717675"/>
              <a:gd name="connsiteX1078" fmla="*/ 391912 w 1717675"/>
              <a:gd name="connsiteY1078" fmla="*/ 391912 w 1717675"/>
              <a:gd name="connsiteX1079" fmla="*/ 391912 w 1717675"/>
              <a:gd name="connsiteY1079" fmla="*/ 391912 w 1717675"/>
              <a:gd name="connsiteX1080" fmla="*/ 391912 w 1717675"/>
              <a:gd name="connsiteY1080" fmla="*/ 391912 w 1717675"/>
              <a:gd name="connsiteX1081" fmla="*/ 391912 w 1717675"/>
              <a:gd name="connsiteY1081" fmla="*/ 391912 w 1717675"/>
              <a:gd name="connsiteX1082" fmla="*/ 391912 w 1717675"/>
              <a:gd name="connsiteY1082" fmla="*/ 391912 w 1717675"/>
              <a:gd name="connsiteX1083" fmla="*/ 391912 w 1717675"/>
              <a:gd name="connsiteY1083" fmla="*/ 391912 w 1717675"/>
              <a:gd name="connsiteX1084" fmla="*/ 391912 w 1717675"/>
              <a:gd name="connsiteY1084" fmla="*/ 391912 w 1717675"/>
              <a:gd name="connsiteX1085" fmla="*/ 391912 w 1717675"/>
              <a:gd name="connsiteY1085" fmla="*/ 391912 w 1717675"/>
              <a:gd name="connsiteX1086" fmla="*/ 391912 w 1717675"/>
              <a:gd name="connsiteY1086" fmla="*/ 391912 w 1717675"/>
              <a:gd name="connsiteX1087" fmla="*/ 391912 w 1717675"/>
              <a:gd name="connsiteY1087" fmla="*/ 391912 w 1717675"/>
              <a:gd name="connsiteX1088" fmla="*/ 391912 w 1717675"/>
              <a:gd name="connsiteY1088" fmla="*/ 391912 w 1717675"/>
              <a:gd name="connsiteX1089" fmla="*/ 391912 w 1717675"/>
              <a:gd name="connsiteY1089" fmla="*/ 391912 w 1717675"/>
              <a:gd name="connsiteX1090" fmla="*/ 391912 w 1717675"/>
              <a:gd name="connsiteY1090" fmla="*/ 391912 w 1717675"/>
              <a:gd name="connsiteX1091" fmla="*/ 391912 w 1717675"/>
              <a:gd name="connsiteY1091" fmla="*/ 391912 w 1717675"/>
              <a:gd name="connsiteX1092" fmla="*/ 391912 w 1717675"/>
              <a:gd name="connsiteY1092" fmla="*/ 391912 w 1717675"/>
              <a:gd name="connsiteX1093" fmla="*/ 391912 w 1717675"/>
              <a:gd name="connsiteY1093" fmla="*/ 391912 w 1717675"/>
              <a:gd name="connsiteX1094" fmla="*/ 391912 w 1717675"/>
              <a:gd name="connsiteY1094" fmla="*/ 391912 w 1717675"/>
              <a:gd name="connsiteX1095" fmla="*/ 391912 w 1717675"/>
              <a:gd name="connsiteY1095" fmla="*/ 391912 w 1717675"/>
              <a:gd name="connsiteX1096" fmla="*/ 391912 w 1717675"/>
              <a:gd name="connsiteY1096" fmla="*/ 391912 w 1717675"/>
              <a:gd name="connsiteX1097" fmla="*/ 391912 w 1717675"/>
              <a:gd name="connsiteY1097" fmla="*/ 391912 w 1717675"/>
              <a:gd name="connsiteX1098" fmla="*/ 391912 w 1717675"/>
              <a:gd name="connsiteY1098" fmla="*/ 391912 w 1717675"/>
              <a:gd name="connsiteX1099" fmla="*/ 391912 w 1717675"/>
              <a:gd name="connsiteY1099" fmla="*/ 391912 w 1717675"/>
              <a:gd name="connsiteX1100" fmla="*/ 391912 w 1717675"/>
              <a:gd name="connsiteY1100" fmla="*/ 391912 w 1717675"/>
              <a:gd name="connsiteX1101" fmla="*/ 391912 w 1717675"/>
              <a:gd name="connsiteY1101" fmla="*/ 391912 w 1717675"/>
              <a:gd name="connsiteX1102" fmla="*/ 391912 w 1717675"/>
              <a:gd name="connsiteY1102" fmla="*/ 391912 w 1717675"/>
              <a:gd name="connsiteX1103" fmla="*/ 391912 w 1717675"/>
              <a:gd name="connsiteY1103" fmla="*/ 391912 w 1717675"/>
              <a:gd name="connsiteX1104" fmla="*/ 391912 w 1717675"/>
              <a:gd name="connsiteY1104" fmla="*/ 391912 w 1717675"/>
              <a:gd name="connsiteX1105" fmla="*/ 391912 w 1717675"/>
              <a:gd name="connsiteY1105" fmla="*/ 391912 w 1717675"/>
              <a:gd name="connsiteX1106" fmla="*/ 391912 w 1717675"/>
              <a:gd name="connsiteY1106" fmla="*/ 391912 w 1717675"/>
              <a:gd name="connsiteX1107" fmla="*/ 391912 w 1717675"/>
              <a:gd name="connsiteY1107" fmla="*/ 391912 w 1717675"/>
              <a:gd name="connsiteX1108" fmla="*/ 391912 w 1717675"/>
              <a:gd name="connsiteY1108" fmla="*/ 391912 w 1717675"/>
              <a:gd name="connsiteX1109" fmla="*/ 391912 w 1717675"/>
              <a:gd name="connsiteY1109" fmla="*/ 391912 w 1717675"/>
              <a:gd name="connsiteX1110" fmla="*/ 391912 w 1717675"/>
              <a:gd name="connsiteY1110" fmla="*/ 391912 w 1717675"/>
              <a:gd name="connsiteX1111" fmla="*/ 391912 w 1717675"/>
              <a:gd name="connsiteY1111" fmla="*/ 391912 w 1717675"/>
              <a:gd name="connsiteX1112" fmla="*/ 391912 w 1717675"/>
              <a:gd name="connsiteY1112" fmla="*/ 391912 w 1717675"/>
              <a:gd name="connsiteX1113" fmla="*/ 391912 w 1717675"/>
              <a:gd name="connsiteY1113" fmla="*/ 391912 w 1717675"/>
              <a:gd name="connsiteX1114" fmla="*/ 391912 w 1717675"/>
              <a:gd name="connsiteY1114" fmla="*/ 391912 w 1717675"/>
              <a:gd name="connsiteX1115" fmla="*/ 391912 w 1717675"/>
              <a:gd name="connsiteY1115" fmla="*/ 391912 w 1717675"/>
              <a:gd name="connsiteX1116" fmla="*/ 391912 w 1717675"/>
              <a:gd name="connsiteY1116" fmla="*/ 391912 w 1717675"/>
              <a:gd name="connsiteX1117" fmla="*/ 391912 w 1717675"/>
              <a:gd name="connsiteY1117" fmla="*/ 391912 w 1717675"/>
              <a:gd name="connsiteX1118" fmla="*/ 391912 w 1717675"/>
              <a:gd name="connsiteY1118" fmla="*/ 391912 w 1717675"/>
              <a:gd name="connsiteX1119" fmla="*/ 391912 w 1717675"/>
              <a:gd name="connsiteY1119" fmla="*/ 391912 w 1717675"/>
              <a:gd name="connsiteX1120" fmla="*/ 391912 w 1717675"/>
              <a:gd name="connsiteY1120" fmla="*/ 391912 w 1717675"/>
              <a:gd name="connsiteX1121" fmla="*/ 391912 w 1717675"/>
              <a:gd name="connsiteY1121" fmla="*/ 391912 w 1717675"/>
              <a:gd name="connsiteX1122" fmla="*/ 391912 w 1717675"/>
              <a:gd name="connsiteY1122" fmla="*/ 391912 w 1717675"/>
              <a:gd name="connsiteX1123" fmla="*/ 391912 w 1717675"/>
              <a:gd name="connsiteY1123" fmla="*/ 391912 w 1717675"/>
              <a:gd name="connsiteX1124" fmla="*/ 391912 w 1717675"/>
              <a:gd name="connsiteY1124" fmla="*/ 391912 w 1717675"/>
              <a:gd name="connsiteX1125" fmla="*/ 391912 w 1717675"/>
              <a:gd name="connsiteY1125" fmla="*/ 391912 w 1717675"/>
              <a:gd name="connsiteX1126" fmla="*/ 391912 w 1717675"/>
              <a:gd name="connsiteY1126" fmla="*/ 391912 w 1717675"/>
              <a:gd name="connsiteX1127" fmla="*/ 391912 w 1717675"/>
              <a:gd name="connsiteY1127" fmla="*/ 391912 w 1717675"/>
              <a:gd name="connsiteX1128" fmla="*/ 391912 w 1717675"/>
              <a:gd name="connsiteY1128" fmla="*/ 391912 w 1717675"/>
              <a:gd name="connsiteX1129" fmla="*/ 391912 w 1717675"/>
              <a:gd name="connsiteY1129" fmla="*/ 391912 w 1717675"/>
              <a:gd name="connsiteX1130" fmla="*/ 391912 w 1717675"/>
              <a:gd name="connsiteY1130" fmla="*/ 391912 w 1717675"/>
              <a:gd name="connsiteX1131" fmla="*/ 391912 w 1717675"/>
              <a:gd name="connsiteY1131" fmla="*/ 391912 w 1717675"/>
              <a:gd name="connsiteX1132" fmla="*/ 391912 w 1717675"/>
              <a:gd name="connsiteY1132" fmla="*/ 391912 w 1717675"/>
              <a:gd name="connsiteX1133" fmla="*/ 391912 w 1717675"/>
              <a:gd name="connsiteY1133" fmla="*/ 391912 w 1717675"/>
              <a:gd name="connsiteX1134" fmla="*/ 391912 w 1717675"/>
              <a:gd name="connsiteY1134" fmla="*/ 391912 w 1717675"/>
              <a:gd name="connsiteX1135" fmla="*/ 391912 w 1717675"/>
              <a:gd name="connsiteY1135" fmla="*/ 391912 w 1717675"/>
              <a:gd name="connsiteX1136" fmla="*/ 391912 w 1717675"/>
              <a:gd name="connsiteY1136" fmla="*/ 391912 w 1717675"/>
              <a:gd name="connsiteX1137" fmla="*/ 391912 w 1717675"/>
              <a:gd name="connsiteY1137" fmla="*/ 391912 w 1717675"/>
              <a:gd name="connsiteX1138" fmla="*/ 391912 w 1717675"/>
              <a:gd name="connsiteY1138" fmla="*/ 391912 w 1717675"/>
              <a:gd name="connsiteX1139" fmla="*/ 391912 w 1717675"/>
              <a:gd name="connsiteY1139" fmla="*/ 391912 w 1717675"/>
              <a:gd name="connsiteX1140" fmla="*/ 391912 w 1717675"/>
              <a:gd name="connsiteY1140" fmla="*/ 391912 w 1717675"/>
              <a:gd name="connsiteX1141" fmla="*/ 391912 w 1717675"/>
              <a:gd name="connsiteY1141" fmla="*/ 391912 w 1717675"/>
              <a:gd name="connsiteX1142" fmla="*/ 391912 w 1717675"/>
              <a:gd name="connsiteY1142" fmla="*/ 391912 w 1717675"/>
              <a:gd name="connsiteX1143" fmla="*/ 391912 w 1717675"/>
              <a:gd name="connsiteY1143" fmla="*/ 391912 w 1717675"/>
              <a:gd name="connsiteX1144" fmla="*/ 391912 w 1717675"/>
              <a:gd name="connsiteY1144" fmla="*/ 391912 w 1717675"/>
              <a:gd name="connsiteX1145" fmla="*/ 391912 w 1717675"/>
              <a:gd name="connsiteY1145" fmla="*/ 391912 w 1717675"/>
              <a:gd name="connsiteX1146" fmla="*/ 391912 w 1717675"/>
              <a:gd name="connsiteY1146" fmla="*/ 391912 w 1717675"/>
              <a:gd name="connsiteX1147" fmla="*/ 391912 w 1717675"/>
              <a:gd name="connsiteY1147" fmla="*/ 391912 w 1717675"/>
              <a:gd name="connsiteX1148" fmla="*/ 391912 w 1717675"/>
              <a:gd name="connsiteY1148" fmla="*/ 391912 w 1717675"/>
              <a:gd name="connsiteX1149" fmla="*/ 391912 w 1717675"/>
              <a:gd name="connsiteY1149" fmla="*/ 391912 w 1717675"/>
              <a:gd name="connsiteX1150" fmla="*/ 391912 w 1717675"/>
              <a:gd name="connsiteY1150" fmla="*/ 391912 w 1717675"/>
              <a:gd name="connsiteX1151" fmla="*/ 391912 w 1717675"/>
              <a:gd name="connsiteY1151" fmla="*/ 391912 w 1717675"/>
              <a:gd name="connsiteX1152" fmla="*/ 391912 w 1717675"/>
              <a:gd name="connsiteY1152" fmla="*/ 391912 w 1717675"/>
              <a:gd name="connsiteX1153" fmla="*/ 391912 w 1717675"/>
              <a:gd name="connsiteY1153" fmla="*/ 391912 w 1717675"/>
              <a:gd name="connsiteX1154" fmla="*/ 391912 w 1717675"/>
              <a:gd name="connsiteY1154" fmla="*/ 391912 w 1717675"/>
              <a:gd name="connsiteX1155" fmla="*/ 391912 w 1717675"/>
              <a:gd name="connsiteY1155" fmla="*/ 391912 w 1717675"/>
              <a:gd name="connsiteX1156" fmla="*/ 391912 w 1717675"/>
              <a:gd name="connsiteY1156" fmla="*/ 391912 w 1717675"/>
              <a:gd name="connsiteX1157" fmla="*/ 391912 w 1717675"/>
              <a:gd name="connsiteY1157" fmla="*/ 391912 w 1717675"/>
              <a:gd name="connsiteX1158" fmla="*/ 391912 w 1717675"/>
              <a:gd name="connsiteY1158" fmla="*/ 391912 w 1717675"/>
              <a:gd name="connsiteX1159" fmla="*/ 391912 w 1717675"/>
              <a:gd name="connsiteY1159" fmla="*/ 391912 w 1717675"/>
              <a:gd name="connsiteX1160" fmla="*/ 391912 w 1717675"/>
              <a:gd name="connsiteY1160" fmla="*/ 391912 w 1717675"/>
              <a:gd name="connsiteX1161" fmla="*/ 391912 w 1717675"/>
              <a:gd name="connsiteY1161" fmla="*/ 391912 w 1717675"/>
              <a:gd name="connsiteX1162" fmla="*/ 391912 w 1717675"/>
              <a:gd name="connsiteY1162" fmla="*/ 391912 w 1717675"/>
              <a:gd name="connsiteX1163" fmla="*/ 391912 w 1717675"/>
              <a:gd name="connsiteY1163" fmla="*/ 391912 w 1717675"/>
              <a:gd name="connsiteX1164" fmla="*/ 391912 w 1717675"/>
              <a:gd name="connsiteY1164" fmla="*/ 391912 w 1717675"/>
              <a:gd name="connsiteX1165" fmla="*/ 391912 w 1717675"/>
              <a:gd name="connsiteY1165" fmla="*/ 391912 w 1717675"/>
              <a:gd name="connsiteX1166" fmla="*/ 391912 w 1717675"/>
              <a:gd name="connsiteY1166" fmla="*/ 391912 w 1717675"/>
              <a:gd name="connsiteX1167" fmla="*/ 391912 w 1717675"/>
              <a:gd name="connsiteY1167" fmla="*/ 391912 w 1717675"/>
              <a:gd name="connsiteX1168" fmla="*/ 391912 w 1717675"/>
              <a:gd name="connsiteY1168" fmla="*/ 391912 w 1717675"/>
              <a:gd name="connsiteX1169" fmla="*/ 391912 w 1717675"/>
              <a:gd name="connsiteY1169" fmla="*/ 391912 w 1717675"/>
              <a:gd name="connsiteX1170" fmla="*/ 391912 w 1717675"/>
              <a:gd name="connsiteY1170" fmla="*/ 391912 w 1717675"/>
              <a:gd name="connsiteX1171" fmla="*/ 391912 w 1717675"/>
              <a:gd name="connsiteY1171" fmla="*/ 391912 w 1717675"/>
              <a:gd name="connsiteX1172" fmla="*/ 391912 w 1717675"/>
              <a:gd name="connsiteY1172" fmla="*/ 391912 w 1717675"/>
              <a:gd name="connsiteX1173" fmla="*/ 391912 w 1717675"/>
              <a:gd name="connsiteY1173" fmla="*/ 391912 w 1717675"/>
              <a:gd name="connsiteX1174" fmla="*/ 391912 w 1717675"/>
              <a:gd name="connsiteY1174" fmla="*/ 391912 w 1717675"/>
              <a:gd name="connsiteX1175" fmla="*/ 391912 w 1717675"/>
              <a:gd name="connsiteY1175" fmla="*/ 391912 w 1717675"/>
              <a:gd name="connsiteX1176" fmla="*/ 391912 w 1717675"/>
              <a:gd name="connsiteY1176" fmla="*/ 391912 w 1717675"/>
              <a:gd name="connsiteX1177" fmla="*/ 391912 w 1717675"/>
              <a:gd name="connsiteY1177" fmla="*/ 391912 w 1717675"/>
              <a:gd name="connsiteX1178" fmla="*/ 391912 w 1717675"/>
              <a:gd name="connsiteY1178" fmla="*/ 391912 w 1717675"/>
              <a:gd name="connsiteX1179" fmla="*/ 391912 w 1717675"/>
              <a:gd name="connsiteY1179" fmla="*/ 391912 w 1717675"/>
              <a:gd name="connsiteX1180" fmla="*/ 391912 w 1717675"/>
              <a:gd name="connsiteY1180" fmla="*/ 391912 w 1717675"/>
              <a:gd name="connsiteX1181" fmla="*/ 391912 w 1717675"/>
              <a:gd name="connsiteY1181" fmla="*/ 391912 w 1717675"/>
              <a:gd name="connsiteX1182" fmla="*/ 391912 w 1717675"/>
              <a:gd name="connsiteY1182" fmla="*/ 391912 w 1717675"/>
              <a:gd name="connsiteX1183" fmla="*/ 391912 w 1717675"/>
              <a:gd name="connsiteY1183" fmla="*/ 391912 w 1717675"/>
              <a:gd name="connsiteX1184" fmla="*/ 391912 w 1717675"/>
              <a:gd name="connsiteY1184" fmla="*/ 391912 w 1717675"/>
              <a:gd name="connsiteX1185" fmla="*/ 391912 w 1717675"/>
              <a:gd name="connsiteY1185" fmla="*/ 391912 w 1717675"/>
              <a:gd name="connsiteX1186" fmla="*/ 391912 w 1717675"/>
              <a:gd name="connsiteY1186" fmla="*/ 391912 w 1717675"/>
              <a:gd name="connsiteX1187" fmla="*/ 391912 w 1717675"/>
              <a:gd name="connsiteY1187" fmla="*/ 391912 w 1717675"/>
              <a:gd name="connsiteX1188" fmla="*/ 391912 w 1717675"/>
              <a:gd name="connsiteY1188" fmla="*/ 391912 w 1717675"/>
              <a:gd name="connsiteX1189" fmla="*/ 391912 w 1717675"/>
              <a:gd name="connsiteY1189" fmla="*/ 391912 w 1717675"/>
              <a:gd name="connsiteX1190" fmla="*/ 391912 w 1717675"/>
              <a:gd name="connsiteY1190" fmla="*/ 391912 w 1717675"/>
              <a:gd name="connsiteX1191" fmla="*/ 391912 w 1717675"/>
              <a:gd name="connsiteY1191" fmla="*/ 391912 w 1717675"/>
              <a:gd name="connsiteX1192" fmla="*/ 391912 w 1717675"/>
              <a:gd name="connsiteY1192" fmla="*/ 391912 w 1717675"/>
              <a:gd name="connsiteX1193" fmla="*/ 391912 w 1717675"/>
              <a:gd name="connsiteY1193" fmla="*/ 391912 w 1717675"/>
              <a:gd name="connsiteX1194" fmla="*/ 391912 w 1717675"/>
              <a:gd name="connsiteY1194" fmla="*/ 391912 w 1717675"/>
              <a:gd name="connsiteX1195" fmla="*/ 391912 w 1717675"/>
              <a:gd name="connsiteY1195" fmla="*/ 391912 w 1717675"/>
              <a:gd name="connsiteX1196" fmla="*/ 391912 w 1717675"/>
              <a:gd name="connsiteY1196" fmla="*/ 391912 w 1717675"/>
              <a:gd name="connsiteX1197" fmla="*/ 391912 w 1717675"/>
              <a:gd name="connsiteY1197" fmla="*/ 391912 w 1717675"/>
              <a:gd name="connsiteX1198" fmla="*/ 391912 w 1717675"/>
              <a:gd name="connsiteY1198" fmla="*/ 391912 w 1717675"/>
              <a:gd name="connsiteX1199" fmla="*/ 391912 w 1717675"/>
              <a:gd name="connsiteY1199" fmla="*/ 391912 w 1717675"/>
              <a:gd name="connsiteX1200" fmla="*/ 391912 w 1717675"/>
              <a:gd name="connsiteY1200" fmla="*/ 391912 w 1717675"/>
              <a:gd name="connsiteX1201" fmla="*/ 391912 w 1717675"/>
              <a:gd name="connsiteY1201" fmla="*/ 391912 w 1717675"/>
              <a:gd name="connsiteX1202" fmla="*/ 391912 w 1717675"/>
              <a:gd name="connsiteY1202" fmla="*/ 391912 w 1717675"/>
              <a:gd name="connsiteX1203" fmla="*/ 391912 w 1717675"/>
              <a:gd name="connsiteY1203" fmla="*/ 391912 w 1717675"/>
              <a:gd name="connsiteX1204" fmla="*/ 391912 w 1717675"/>
              <a:gd name="connsiteY1204" fmla="*/ 391912 w 1717675"/>
              <a:gd name="connsiteX1205" fmla="*/ 391912 w 1717675"/>
              <a:gd name="connsiteY1205" fmla="*/ 391912 w 1717675"/>
              <a:gd name="connsiteX1206" fmla="*/ 391912 w 1717675"/>
              <a:gd name="connsiteY1206" fmla="*/ 391912 w 1717675"/>
              <a:gd name="connsiteX1207" fmla="*/ 391912 w 1717675"/>
              <a:gd name="connsiteY1207" fmla="*/ 391912 w 1717675"/>
              <a:gd name="connsiteX1208" fmla="*/ 391912 w 1717675"/>
              <a:gd name="connsiteY1208" fmla="*/ 391912 w 1717675"/>
              <a:gd name="connsiteX1209" fmla="*/ 391912 w 1717675"/>
              <a:gd name="connsiteY1209" fmla="*/ 391912 w 1717675"/>
              <a:gd name="connsiteX1210" fmla="*/ 391912 w 1717675"/>
              <a:gd name="connsiteY1210" fmla="*/ 391912 w 1717675"/>
              <a:gd name="connsiteX1211" fmla="*/ 391912 w 1717675"/>
              <a:gd name="connsiteY1211" fmla="*/ 391912 w 1717675"/>
              <a:gd name="connsiteX1212" fmla="*/ 391912 w 1717675"/>
              <a:gd name="connsiteY1212" fmla="*/ 391912 w 1717675"/>
              <a:gd name="connsiteX1213" fmla="*/ 391912 w 1717675"/>
              <a:gd name="connsiteY1213" fmla="*/ 391912 w 1717675"/>
              <a:gd name="connsiteX1214" fmla="*/ 391912 w 1717675"/>
              <a:gd name="connsiteY1214" fmla="*/ 391912 w 1717675"/>
              <a:gd name="connsiteX1215" fmla="*/ 391912 w 1717675"/>
              <a:gd name="connsiteY1215" fmla="*/ 391912 w 1717675"/>
              <a:gd name="connsiteX1216" fmla="*/ 391912 w 1717675"/>
              <a:gd name="connsiteY1216" fmla="*/ 391912 w 1717675"/>
              <a:gd name="connsiteX1217" fmla="*/ 391912 w 1717675"/>
              <a:gd name="connsiteY1217" fmla="*/ 391912 w 1717675"/>
              <a:gd name="connsiteX1218" fmla="*/ 391912 w 1717675"/>
              <a:gd name="connsiteY1218" fmla="*/ 391912 w 1717675"/>
              <a:gd name="connsiteX1219" fmla="*/ 391912 w 1717675"/>
              <a:gd name="connsiteY1219" fmla="*/ 391912 w 1717675"/>
              <a:gd name="connsiteX1220" fmla="*/ 391912 w 1717675"/>
              <a:gd name="connsiteY1220" fmla="*/ 391912 w 1717675"/>
              <a:gd name="connsiteX1221" fmla="*/ 391912 w 1717675"/>
              <a:gd name="connsiteY1221" fmla="*/ 391912 w 1717675"/>
              <a:gd name="connsiteX1222" fmla="*/ 391912 w 1717675"/>
              <a:gd name="connsiteY1222" fmla="*/ 391912 w 1717675"/>
              <a:gd name="connsiteX1223" fmla="*/ 391912 w 1717675"/>
              <a:gd name="connsiteY1223" fmla="*/ 391912 w 1717675"/>
              <a:gd name="connsiteX1224" fmla="*/ 391912 w 1717675"/>
              <a:gd name="connsiteY1224" fmla="*/ 391912 w 1717675"/>
              <a:gd name="connsiteX1225" fmla="*/ 391912 w 1717675"/>
              <a:gd name="connsiteY1225" fmla="*/ 391912 w 1717675"/>
              <a:gd name="connsiteX1226" fmla="*/ 391912 w 1717675"/>
              <a:gd name="connsiteY1226" fmla="*/ 391912 w 1717675"/>
              <a:gd name="connsiteX1227" fmla="*/ 391912 w 1717675"/>
              <a:gd name="connsiteY1227" fmla="*/ 391912 w 1717675"/>
              <a:gd name="connsiteX1228" fmla="*/ 391912 w 1717675"/>
              <a:gd name="connsiteY1228" fmla="*/ 391912 w 1717675"/>
              <a:gd name="connsiteX1229" fmla="*/ 391912 w 1717675"/>
              <a:gd name="connsiteY1229" fmla="*/ 391912 w 1717675"/>
              <a:gd name="connsiteX1230" fmla="*/ 391912 w 1717675"/>
              <a:gd name="connsiteY1230" fmla="*/ 391912 w 1717675"/>
              <a:gd name="connsiteX1231" fmla="*/ 391912 w 1717675"/>
              <a:gd name="connsiteY1231" fmla="*/ 391912 w 1717675"/>
              <a:gd name="connsiteX1232" fmla="*/ 391912 w 1717675"/>
              <a:gd name="connsiteY1232" fmla="*/ 391912 w 1717675"/>
              <a:gd name="connsiteX1233" fmla="*/ 391912 w 1717675"/>
              <a:gd name="connsiteY1233" fmla="*/ 391912 w 1717675"/>
              <a:gd name="connsiteX1234" fmla="*/ 391912 w 1717675"/>
              <a:gd name="connsiteY1234" fmla="*/ 391912 w 1717675"/>
              <a:gd name="connsiteX1235" fmla="*/ 391912 w 1717675"/>
              <a:gd name="connsiteY1235" fmla="*/ 391912 w 1717675"/>
              <a:gd name="connsiteX1236" fmla="*/ 391912 w 1717675"/>
              <a:gd name="connsiteY1236" fmla="*/ 391912 w 1717675"/>
              <a:gd name="connsiteX1237" fmla="*/ 391912 w 1717675"/>
              <a:gd name="connsiteY1237" fmla="*/ 391912 w 1717675"/>
              <a:gd name="connsiteX1238" fmla="*/ 391912 w 1717675"/>
              <a:gd name="connsiteY1238" fmla="*/ 391912 w 1717675"/>
              <a:gd name="connsiteX1239" fmla="*/ 391912 w 1717675"/>
              <a:gd name="connsiteY1239" fmla="*/ 391912 w 1717675"/>
              <a:gd name="connsiteX1240" fmla="*/ 391912 w 1717675"/>
              <a:gd name="connsiteY1240" fmla="*/ 391912 w 1717675"/>
              <a:gd name="connsiteX1241" fmla="*/ 391912 w 1717675"/>
              <a:gd name="connsiteY1241" fmla="*/ 391912 w 1717675"/>
              <a:gd name="connsiteX1242" fmla="*/ 391912 w 1717675"/>
              <a:gd name="connsiteY1242" fmla="*/ 391912 w 1717675"/>
              <a:gd name="connsiteX1243" fmla="*/ 391912 w 1717675"/>
              <a:gd name="connsiteY1243" fmla="*/ 391912 w 1717675"/>
              <a:gd name="connsiteX1244" fmla="*/ 391912 w 1717675"/>
              <a:gd name="connsiteY1244" fmla="*/ 391912 w 1717675"/>
              <a:gd name="connsiteX1245" fmla="*/ 391912 w 1717675"/>
              <a:gd name="connsiteY1245" fmla="*/ 391912 w 1717675"/>
              <a:gd name="connsiteX1246" fmla="*/ 391912 w 1717675"/>
              <a:gd name="connsiteY1246" fmla="*/ 391912 w 1717675"/>
              <a:gd name="connsiteX1247" fmla="*/ 391912 w 1717675"/>
              <a:gd name="connsiteY1247" fmla="*/ 391912 w 1717675"/>
              <a:gd name="connsiteX1248" fmla="*/ 391912 w 1717675"/>
              <a:gd name="connsiteY1248" fmla="*/ 391912 w 1717675"/>
              <a:gd name="connsiteX1249" fmla="*/ 391912 w 1717675"/>
              <a:gd name="connsiteY1249" fmla="*/ 391912 w 1717675"/>
              <a:gd name="connsiteX1250" fmla="*/ 391912 w 1717675"/>
              <a:gd name="connsiteY1250" fmla="*/ 391912 w 1717675"/>
              <a:gd name="connsiteX1251" fmla="*/ 391912 w 1717675"/>
              <a:gd name="connsiteY1251" fmla="*/ 391912 w 1717675"/>
              <a:gd name="connsiteX1252" fmla="*/ 391912 w 1717675"/>
              <a:gd name="connsiteY1252" fmla="*/ 391912 w 1717675"/>
              <a:gd name="connsiteX1253" fmla="*/ 391912 w 1717675"/>
              <a:gd name="connsiteY1253" fmla="*/ 391912 w 1717675"/>
              <a:gd name="connsiteX1254" fmla="*/ 391912 w 1717675"/>
              <a:gd name="connsiteY1254" fmla="*/ 391912 w 1717675"/>
              <a:gd name="connsiteX1255" fmla="*/ 391912 w 1717675"/>
              <a:gd name="connsiteY1255" fmla="*/ 391912 w 1717675"/>
              <a:gd name="connsiteX1256" fmla="*/ 391912 w 1717675"/>
              <a:gd name="connsiteY1256" fmla="*/ 391912 w 1717675"/>
              <a:gd name="connsiteX1257" fmla="*/ 391912 w 1717675"/>
              <a:gd name="connsiteY1257" fmla="*/ 391912 w 1717675"/>
              <a:gd name="connsiteX1258" fmla="*/ 391912 w 1717675"/>
              <a:gd name="connsiteY1258" fmla="*/ 391912 w 1717675"/>
              <a:gd name="connsiteX1259" fmla="*/ 391912 w 1717675"/>
              <a:gd name="connsiteY1259" fmla="*/ 391912 w 1717675"/>
              <a:gd name="connsiteX1260" fmla="*/ 391912 w 1717675"/>
              <a:gd name="connsiteY1260" fmla="*/ 391912 w 1717675"/>
              <a:gd name="connsiteX1261" fmla="*/ 391912 w 1717675"/>
              <a:gd name="connsiteY1261" fmla="*/ 391912 w 1717675"/>
              <a:gd name="connsiteX1262" fmla="*/ 391912 w 1717675"/>
              <a:gd name="connsiteY1262" fmla="*/ 391912 w 1717675"/>
              <a:gd name="connsiteX1263" fmla="*/ 391912 w 1717675"/>
              <a:gd name="connsiteY1263" fmla="*/ 391912 w 1717675"/>
              <a:gd name="connsiteX1264" fmla="*/ 391912 w 1717675"/>
              <a:gd name="connsiteY1264" fmla="*/ 391912 w 1717675"/>
              <a:gd name="connsiteX1265" fmla="*/ 391912 w 1717675"/>
              <a:gd name="connsiteY1265" fmla="*/ 391912 w 1717675"/>
              <a:gd name="connsiteX1266" fmla="*/ 391912 w 1717675"/>
              <a:gd name="connsiteY1266" fmla="*/ 391912 w 1717675"/>
              <a:gd name="connsiteX1267" fmla="*/ 391912 w 1717675"/>
              <a:gd name="connsiteY1267" fmla="*/ 391912 w 1717675"/>
              <a:gd name="connsiteX1268" fmla="*/ 391912 w 1717675"/>
              <a:gd name="connsiteY1268" fmla="*/ 391912 w 1717675"/>
              <a:gd name="connsiteX1269" fmla="*/ 391912 w 1717675"/>
              <a:gd name="connsiteY1269" fmla="*/ 391912 w 1717675"/>
              <a:gd name="connsiteX1270" fmla="*/ 391912 w 1717675"/>
              <a:gd name="connsiteY1270" fmla="*/ 391912 w 1717675"/>
              <a:gd name="connsiteX1271" fmla="*/ 391912 w 1717675"/>
              <a:gd name="connsiteY1271" fmla="*/ 391912 w 1717675"/>
              <a:gd name="connsiteX1272" fmla="*/ 391912 w 1717675"/>
              <a:gd name="connsiteY1272" fmla="*/ 391912 w 1717675"/>
              <a:gd name="connsiteX1273" fmla="*/ 391912 w 1717675"/>
              <a:gd name="connsiteY1273" fmla="*/ 391912 w 1717675"/>
              <a:gd name="connsiteX1274" fmla="*/ 391912 w 1717675"/>
              <a:gd name="connsiteY1274" fmla="*/ 391912 w 1717675"/>
              <a:gd name="connsiteX1275" fmla="*/ 391912 w 1717675"/>
              <a:gd name="connsiteY1275" fmla="*/ 391912 w 1717675"/>
              <a:gd name="connsiteX1276" fmla="*/ 391912 w 1717675"/>
              <a:gd name="connsiteY1276" fmla="*/ 391912 w 1717675"/>
              <a:gd name="connsiteX1277" fmla="*/ 391912 w 1717675"/>
              <a:gd name="connsiteY1277" fmla="*/ 391912 w 1717675"/>
              <a:gd name="connsiteX1278" fmla="*/ 391912 w 1717675"/>
              <a:gd name="connsiteY1278" fmla="*/ 391912 w 1717675"/>
              <a:gd name="connsiteX1279" fmla="*/ 391912 w 1717675"/>
              <a:gd name="connsiteY1279" fmla="*/ 391912 w 1717675"/>
              <a:gd name="connsiteX1280" fmla="*/ 391912 w 1717675"/>
              <a:gd name="connsiteY1280" fmla="*/ 391912 w 1717675"/>
              <a:gd name="connsiteX1281" fmla="*/ 391912 w 1717675"/>
              <a:gd name="connsiteY1281" fmla="*/ 391912 w 1717675"/>
              <a:gd name="connsiteX1282" fmla="*/ 391912 w 1717675"/>
              <a:gd name="connsiteY1282" fmla="*/ 391912 w 1717675"/>
              <a:gd name="connsiteX1283" fmla="*/ 391912 w 1717675"/>
              <a:gd name="connsiteY1283" fmla="*/ 391912 w 1717675"/>
              <a:gd name="connsiteX1284" fmla="*/ 391912 w 1717675"/>
              <a:gd name="connsiteY1284" fmla="*/ 391912 w 1717675"/>
              <a:gd name="connsiteX1285" fmla="*/ 391912 w 1717675"/>
              <a:gd name="connsiteY1285" fmla="*/ 391912 w 1717675"/>
              <a:gd name="connsiteX1286" fmla="*/ 391912 w 1717675"/>
              <a:gd name="connsiteY1286" fmla="*/ 391912 w 1717675"/>
              <a:gd name="connsiteX1287" fmla="*/ 391912 w 1717675"/>
              <a:gd name="connsiteY1287" fmla="*/ 391912 w 1717675"/>
              <a:gd name="connsiteX1288" fmla="*/ 391912 w 1717675"/>
              <a:gd name="connsiteY1288" fmla="*/ 391912 w 1717675"/>
              <a:gd name="connsiteX1289" fmla="*/ 391912 w 1717675"/>
              <a:gd name="connsiteY1289" fmla="*/ 391912 w 1717675"/>
              <a:gd name="connsiteX1290" fmla="*/ 391912 w 1717675"/>
              <a:gd name="connsiteY1290" fmla="*/ 391912 w 1717675"/>
              <a:gd name="connsiteX1291" fmla="*/ 391912 w 1717675"/>
              <a:gd name="connsiteY1291" fmla="*/ 391912 w 1717675"/>
              <a:gd name="connsiteX1292" fmla="*/ 391912 w 1717675"/>
              <a:gd name="connsiteY1292" fmla="*/ 391912 w 1717675"/>
              <a:gd name="connsiteX1293" fmla="*/ 391912 w 1717675"/>
              <a:gd name="connsiteY1293" fmla="*/ 391912 w 1717675"/>
              <a:gd name="connsiteX1294" fmla="*/ 391912 w 1717675"/>
              <a:gd name="connsiteY1294" fmla="*/ 391912 w 1717675"/>
              <a:gd name="connsiteX1295" fmla="*/ 391912 w 1717675"/>
              <a:gd name="connsiteY1295" fmla="*/ 391912 w 1717675"/>
              <a:gd name="connsiteX1296" fmla="*/ 391912 w 1717675"/>
              <a:gd name="connsiteY1296" fmla="*/ 391912 w 1717675"/>
              <a:gd name="connsiteX1297" fmla="*/ 391912 w 1717675"/>
              <a:gd name="connsiteY1297" fmla="*/ 391912 w 1717675"/>
              <a:gd name="connsiteX1298" fmla="*/ 391912 w 1717675"/>
              <a:gd name="connsiteY1298" fmla="*/ 391912 w 1717675"/>
              <a:gd name="connsiteX1299" fmla="*/ 391912 w 1717675"/>
              <a:gd name="connsiteY1299" fmla="*/ 391912 w 1717675"/>
              <a:gd name="connsiteX1300" fmla="*/ 391912 w 1717675"/>
              <a:gd name="connsiteY1300" fmla="*/ 391912 w 1717675"/>
              <a:gd name="connsiteX1301" fmla="*/ 391912 w 1717675"/>
              <a:gd name="connsiteY1301" fmla="*/ 391912 w 1717675"/>
              <a:gd name="connsiteX1302" fmla="*/ 391912 w 1717675"/>
              <a:gd name="connsiteY1302" fmla="*/ 391912 w 1717675"/>
              <a:gd name="connsiteX1303" fmla="*/ 391912 w 1717675"/>
              <a:gd name="connsiteY1303" fmla="*/ 391912 w 1717675"/>
              <a:gd name="connsiteX1304" fmla="*/ 391912 w 1717675"/>
              <a:gd name="connsiteY1304" fmla="*/ 391912 w 1717675"/>
              <a:gd name="connsiteX1305" fmla="*/ 391912 w 1717675"/>
              <a:gd name="connsiteY1305" fmla="*/ 391912 w 1717675"/>
              <a:gd name="connsiteX1306" fmla="*/ 391912 w 1717675"/>
              <a:gd name="connsiteY1306" fmla="*/ 391912 w 1717675"/>
              <a:gd name="connsiteX1307" fmla="*/ 391912 w 1717675"/>
              <a:gd name="connsiteY1307" fmla="*/ 391912 w 1717675"/>
              <a:gd name="connsiteX1308" fmla="*/ 391912 w 1717675"/>
              <a:gd name="connsiteY1308" fmla="*/ 391912 w 1717675"/>
              <a:gd name="connsiteX1309" fmla="*/ 391912 w 1717675"/>
              <a:gd name="connsiteY1309" fmla="*/ 391912 w 1717675"/>
              <a:gd name="connsiteX1310" fmla="*/ 391912 w 1717675"/>
              <a:gd name="connsiteY1310" fmla="*/ 391912 w 1717675"/>
              <a:gd name="connsiteX1311" fmla="*/ 391912 w 1717675"/>
              <a:gd name="connsiteY1311" fmla="*/ 391912 w 1717675"/>
              <a:gd name="connsiteX1312" fmla="*/ 391912 w 1717675"/>
              <a:gd name="connsiteY1312" fmla="*/ 391912 w 1717675"/>
              <a:gd name="connsiteX1313" fmla="*/ 391912 w 1717675"/>
              <a:gd name="connsiteY1313" fmla="*/ 391912 w 1717675"/>
              <a:gd name="connsiteX1314" fmla="*/ 391912 w 1717675"/>
              <a:gd name="connsiteY1314" fmla="*/ 391912 w 1717675"/>
              <a:gd name="connsiteX1315" fmla="*/ 391912 w 1717675"/>
              <a:gd name="connsiteY1315" fmla="*/ 391912 w 1717675"/>
              <a:gd name="connsiteX1316" fmla="*/ 391912 w 1717675"/>
              <a:gd name="connsiteY1316" fmla="*/ 391912 w 1717675"/>
              <a:gd name="connsiteX1317" fmla="*/ 391912 w 1717675"/>
              <a:gd name="connsiteY1317" fmla="*/ 391912 w 1717675"/>
              <a:gd name="connsiteX1318" fmla="*/ 391912 w 1717675"/>
              <a:gd name="connsiteY1318" fmla="*/ 391912 w 1717675"/>
              <a:gd name="connsiteX1319" fmla="*/ 391912 w 1717675"/>
              <a:gd name="connsiteY1319" fmla="*/ 391912 w 1717675"/>
              <a:gd name="connsiteX1320" fmla="*/ 391912 w 1717675"/>
              <a:gd name="connsiteY1320" fmla="*/ 391912 w 1717675"/>
              <a:gd name="connsiteX1321" fmla="*/ 391912 w 1717675"/>
              <a:gd name="connsiteY1321" fmla="*/ 391912 w 1717675"/>
              <a:gd name="connsiteX1322" fmla="*/ 391912 w 1717675"/>
              <a:gd name="connsiteY1322" fmla="*/ 391912 w 1717675"/>
              <a:gd name="connsiteX1323" fmla="*/ 391912 w 1717675"/>
              <a:gd name="connsiteY1323" fmla="*/ 391912 w 1717675"/>
              <a:gd name="connsiteX1324" fmla="*/ 391912 w 1717675"/>
              <a:gd name="connsiteY1324" fmla="*/ 391912 w 1717675"/>
              <a:gd name="connsiteX1325" fmla="*/ 391912 w 1717675"/>
              <a:gd name="connsiteY1325" fmla="*/ 391912 w 1717675"/>
              <a:gd name="connsiteX1326" fmla="*/ 391912 w 1717675"/>
              <a:gd name="connsiteY1326" fmla="*/ 391912 w 1717675"/>
              <a:gd name="connsiteX1327" fmla="*/ 391912 w 1717675"/>
              <a:gd name="connsiteY1327" fmla="*/ 391912 w 1717675"/>
              <a:gd name="connsiteX1328" fmla="*/ 391912 w 1717675"/>
              <a:gd name="connsiteY1328" fmla="*/ 391912 w 1717675"/>
              <a:gd name="connsiteX1329" fmla="*/ 391912 w 1717675"/>
              <a:gd name="connsiteY1329" fmla="*/ 391912 w 1717675"/>
              <a:gd name="connsiteX1330" fmla="*/ 391912 w 1717675"/>
              <a:gd name="connsiteY1330" fmla="*/ 391912 w 1717675"/>
              <a:gd name="connsiteX1331" fmla="*/ 391912 w 1717675"/>
              <a:gd name="connsiteY1331" fmla="*/ 391912 w 1717675"/>
              <a:gd name="connsiteX1332" fmla="*/ 391912 w 1717675"/>
              <a:gd name="connsiteY1332" fmla="*/ 391912 w 1717675"/>
              <a:gd name="connsiteX1333" fmla="*/ 391912 w 1717675"/>
              <a:gd name="connsiteY1333" fmla="*/ 391912 w 1717675"/>
              <a:gd name="connsiteX1334" fmla="*/ 391912 w 1717675"/>
              <a:gd name="connsiteY1334" fmla="*/ 391912 w 1717675"/>
              <a:gd name="connsiteX1335" fmla="*/ 391912 w 1717675"/>
              <a:gd name="connsiteY1335" fmla="*/ 391912 w 1717675"/>
              <a:gd name="connsiteX1336" fmla="*/ 391912 w 1717675"/>
              <a:gd name="connsiteY1336" fmla="*/ 391912 w 1717675"/>
              <a:gd name="connsiteX1337" fmla="*/ 391912 w 1717675"/>
              <a:gd name="connsiteY1337" fmla="*/ 391912 w 1717675"/>
              <a:gd name="connsiteX1338" fmla="*/ 391912 w 1717675"/>
              <a:gd name="connsiteY1338" fmla="*/ 391912 w 1717675"/>
              <a:gd name="connsiteX1339" fmla="*/ 391912 w 1717675"/>
              <a:gd name="connsiteY1339" fmla="*/ 391912 w 1717675"/>
              <a:gd name="connsiteX1340" fmla="*/ 391912 w 1717675"/>
              <a:gd name="connsiteY1340" fmla="*/ 391912 w 1717675"/>
              <a:gd name="connsiteX1341" fmla="*/ 391912 w 1717675"/>
              <a:gd name="connsiteY1341" fmla="*/ 391912 w 1717675"/>
              <a:gd name="connsiteX1342" fmla="*/ 391912 w 1717675"/>
              <a:gd name="connsiteY1342" fmla="*/ 391912 w 1717675"/>
              <a:gd name="connsiteX1343" fmla="*/ 391912 w 1717675"/>
              <a:gd name="connsiteY1343" fmla="*/ 391912 w 1717675"/>
              <a:gd name="connsiteX1344" fmla="*/ 391912 w 1717675"/>
              <a:gd name="connsiteY1344" fmla="*/ 391912 w 1717675"/>
              <a:gd name="connsiteX1345" fmla="*/ 391912 w 1717675"/>
              <a:gd name="connsiteY1345" fmla="*/ 391912 w 1717675"/>
              <a:gd name="connsiteX1346" fmla="*/ 391912 w 1717675"/>
              <a:gd name="connsiteY1346" fmla="*/ 391912 w 1717675"/>
              <a:gd name="connsiteX1347" fmla="*/ 391912 w 1717675"/>
              <a:gd name="connsiteY1347" fmla="*/ 391912 w 1717675"/>
              <a:gd name="connsiteX1348" fmla="*/ 391912 w 1717675"/>
              <a:gd name="connsiteY1348" fmla="*/ 391912 w 1717675"/>
              <a:gd name="connsiteX1349" fmla="*/ 391912 w 1717675"/>
              <a:gd name="connsiteY1349" fmla="*/ 391912 w 1717675"/>
              <a:gd name="connsiteX1350" fmla="*/ 391912 w 1717675"/>
              <a:gd name="connsiteY1350" fmla="*/ 391912 w 1717675"/>
              <a:gd name="connsiteX1351" fmla="*/ 391912 w 1717675"/>
              <a:gd name="connsiteY1351" fmla="*/ 391912 w 1717675"/>
              <a:gd name="connsiteX1352" fmla="*/ 391912 w 1717675"/>
              <a:gd name="connsiteY1352" fmla="*/ 391912 w 1717675"/>
              <a:gd name="connsiteX1353" fmla="*/ 391912 w 1717675"/>
              <a:gd name="connsiteY1353" fmla="*/ 391912 w 1717675"/>
              <a:gd name="connsiteX1354" fmla="*/ 391912 w 1717675"/>
              <a:gd name="connsiteY1354" fmla="*/ 391912 w 1717675"/>
              <a:gd name="connsiteX1355" fmla="*/ 391912 w 1717675"/>
              <a:gd name="connsiteY1355" fmla="*/ 391912 w 1717675"/>
              <a:gd name="connsiteX1356" fmla="*/ 391912 w 1717675"/>
              <a:gd name="connsiteY1356" fmla="*/ 391912 w 1717675"/>
              <a:gd name="connsiteX1357" fmla="*/ 391912 w 1717675"/>
              <a:gd name="connsiteY1357" fmla="*/ 391912 w 1717675"/>
              <a:gd name="connsiteX1358" fmla="*/ 391912 w 1717675"/>
              <a:gd name="connsiteY1358" fmla="*/ 391912 w 1717675"/>
              <a:gd name="connsiteX1359" fmla="*/ 391912 w 1717675"/>
              <a:gd name="connsiteY1359" fmla="*/ 391912 w 1717675"/>
              <a:gd name="connsiteX1360" fmla="*/ 391912 w 1717675"/>
              <a:gd name="connsiteY1360" fmla="*/ 391912 w 1717675"/>
              <a:gd name="connsiteX1361" fmla="*/ 391912 w 1717675"/>
              <a:gd name="connsiteY1361" fmla="*/ 391912 w 1717675"/>
              <a:gd name="connsiteX1362" fmla="*/ 391912 w 1717675"/>
              <a:gd name="connsiteY1362" fmla="*/ 391912 w 1717675"/>
              <a:gd name="connsiteX1363" fmla="*/ 391912 w 1717675"/>
              <a:gd name="connsiteY1363" fmla="*/ 391912 w 1717675"/>
              <a:gd name="connsiteX1364" fmla="*/ 391912 w 1717675"/>
              <a:gd name="connsiteY1364" fmla="*/ 391912 w 1717675"/>
              <a:gd name="connsiteX1365" fmla="*/ 391912 w 1717675"/>
              <a:gd name="connsiteY1365" fmla="*/ 391912 w 1717675"/>
              <a:gd name="connsiteX1366" fmla="*/ 391912 w 1717675"/>
              <a:gd name="connsiteY1366" fmla="*/ 391912 w 1717675"/>
              <a:gd name="connsiteX1367" fmla="*/ 391912 w 1717675"/>
              <a:gd name="connsiteY1367" fmla="*/ 391912 w 1717675"/>
              <a:gd name="connsiteX1368" fmla="*/ 391912 w 1717675"/>
              <a:gd name="connsiteY1368" fmla="*/ 391912 w 1717675"/>
              <a:gd name="connsiteX1369" fmla="*/ 391912 w 1717675"/>
              <a:gd name="connsiteY1369" fmla="*/ 391912 w 1717675"/>
              <a:gd name="connsiteX1370" fmla="*/ 391912 w 1717675"/>
              <a:gd name="connsiteY1370" fmla="*/ 391912 w 1717675"/>
              <a:gd name="connsiteX1371" fmla="*/ 391912 w 1717675"/>
              <a:gd name="connsiteY1371" fmla="*/ 391912 w 1717675"/>
              <a:gd name="connsiteX1372" fmla="*/ 391912 w 1717675"/>
              <a:gd name="connsiteY1372" fmla="*/ 391912 w 1717675"/>
              <a:gd name="connsiteX1373" fmla="*/ 391912 w 1717675"/>
              <a:gd name="connsiteY1373" fmla="*/ 391912 w 1717675"/>
              <a:gd name="connsiteX1374" fmla="*/ 391912 w 1717675"/>
              <a:gd name="connsiteY1374" fmla="*/ 391912 w 1717675"/>
              <a:gd name="connsiteX1375" fmla="*/ 391912 w 1717675"/>
              <a:gd name="connsiteY1375" fmla="*/ 391912 w 1717675"/>
              <a:gd name="connsiteX1376" fmla="*/ 391912 w 1717675"/>
              <a:gd name="connsiteY1376" fmla="*/ 391912 w 1717675"/>
              <a:gd name="connsiteX1377" fmla="*/ 391912 w 1717675"/>
              <a:gd name="connsiteY1377" fmla="*/ 391912 w 1717675"/>
              <a:gd name="connsiteX1378" fmla="*/ 391912 w 1717675"/>
              <a:gd name="connsiteY1378" fmla="*/ 391912 w 1717675"/>
              <a:gd name="connsiteX1379" fmla="*/ 391912 w 1717675"/>
              <a:gd name="connsiteY1379" fmla="*/ 391912 w 1717675"/>
              <a:gd name="connsiteX1380" fmla="*/ 391912 w 1717675"/>
              <a:gd name="connsiteY1380" fmla="*/ 391912 w 1717675"/>
              <a:gd name="connsiteX1381" fmla="*/ 391912 w 1717675"/>
              <a:gd name="connsiteY1381" fmla="*/ 391912 w 1717675"/>
              <a:gd name="connsiteX1382" fmla="*/ 391912 w 1717675"/>
              <a:gd name="connsiteY1382" fmla="*/ 391912 w 1717675"/>
              <a:gd name="connsiteX1383" fmla="*/ 391912 w 1717675"/>
              <a:gd name="connsiteY1383" fmla="*/ 391912 w 1717675"/>
              <a:gd name="connsiteX1384" fmla="*/ 391912 w 1717675"/>
              <a:gd name="connsiteY1384" fmla="*/ 391912 w 1717675"/>
              <a:gd name="connsiteX1385" fmla="*/ 391912 w 1717675"/>
              <a:gd name="connsiteY1385" fmla="*/ 391912 w 1717675"/>
              <a:gd name="connsiteX1386" fmla="*/ 391912 w 1717675"/>
              <a:gd name="connsiteY1386" fmla="*/ 391912 w 1717675"/>
              <a:gd name="connsiteX1387" fmla="*/ 391912 w 1717675"/>
              <a:gd name="connsiteY1387" fmla="*/ 391912 w 1717675"/>
              <a:gd name="connsiteX1388" fmla="*/ 391912 w 1717675"/>
              <a:gd name="connsiteY1388" fmla="*/ 391912 w 1717675"/>
              <a:gd name="connsiteX1389" fmla="*/ 391912 w 1717675"/>
              <a:gd name="connsiteY1389" fmla="*/ 391912 w 1717675"/>
              <a:gd name="connsiteX1390" fmla="*/ 391912 w 1717675"/>
              <a:gd name="connsiteY1390" fmla="*/ 391912 w 1717675"/>
              <a:gd name="connsiteX1391" fmla="*/ 391912 w 1717675"/>
              <a:gd name="connsiteY1391" fmla="*/ 391912 w 1717675"/>
              <a:gd name="connsiteX1392" fmla="*/ 391912 w 1717675"/>
              <a:gd name="connsiteY1392" fmla="*/ 391912 w 1717675"/>
              <a:gd name="connsiteX1393" fmla="*/ 391912 w 1717675"/>
              <a:gd name="connsiteY1393" fmla="*/ 391912 w 1717675"/>
              <a:gd name="connsiteX1394" fmla="*/ 391912 w 1717675"/>
              <a:gd name="connsiteY1394" fmla="*/ 391912 w 1717675"/>
              <a:gd name="connsiteX1395" fmla="*/ 391912 w 1717675"/>
              <a:gd name="connsiteY1395" fmla="*/ 391912 w 1717675"/>
              <a:gd name="connsiteX1396" fmla="*/ 391912 w 1717675"/>
              <a:gd name="connsiteY1396" fmla="*/ 391912 w 1717675"/>
              <a:gd name="connsiteX1397" fmla="*/ 391912 w 1717675"/>
              <a:gd name="connsiteY1397" fmla="*/ 391912 w 1717675"/>
              <a:gd name="connsiteX1398" fmla="*/ 391912 w 1717675"/>
              <a:gd name="connsiteY1398" fmla="*/ 391912 w 1717675"/>
              <a:gd name="connsiteX1399" fmla="*/ 391912 w 1717675"/>
              <a:gd name="connsiteY1399" fmla="*/ 391912 w 1717675"/>
              <a:gd name="connsiteX1400" fmla="*/ 391912 w 1717675"/>
              <a:gd name="connsiteY1400" fmla="*/ 391912 w 1717675"/>
              <a:gd name="connsiteX1401" fmla="*/ 391912 w 1717675"/>
              <a:gd name="connsiteY1401" fmla="*/ 391912 w 1717675"/>
              <a:gd name="connsiteX1402" fmla="*/ 391912 w 1717675"/>
              <a:gd name="connsiteY1402" fmla="*/ 391912 w 1717675"/>
              <a:gd name="connsiteX1403" fmla="*/ 391912 w 1717675"/>
              <a:gd name="connsiteY1403" fmla="*/ 391912 w 1717675"/>
              <a:gd name="connsiteX1404" fmla="*/ 391912 w 1717675"/>
              <a:gd name="connsiteY1404" fmla="*/ 391912 w 1717675"/>
              <a:gd name="connsiteX1405" fmla="*/ 391912 w 1717675"/>
              <a:gd name="connsiteY1405" fmla="*/ 391912 w 1717675"/>
              <a:gd name="connsiteX1406" fmla="*/ 391912 w 1717675"/>
              <a:gd name="connsiteY1406" fmla="*/ 391912 w 1717675"/>
              <a:gd name="connsiteX1407" fmla="*/ 391912 w 1717675"/>
              <a:gd name="connsiteY1407" fmla="*/ 391912 w 1717675"/>
              <a:gd name="connsiteX1408" fmla="*/ 391912 w 1717675"/>
              <a:gd name="connsiteY1408" fmla="*/ 391912 w 1717675"/>
              <a:gd name="connsiteX1409" fmla="*/ 391912 w 1717675"/>
              <a:gd name="connsiteY1409" fmla="*/ 391912 w 1717675"/>
              <a:gd name="connsiteX1410" fmla="*/ 391912 w 1717675"/>
              <a:gd name="connsiteY1410" fmla="*/ 391912 w 1717675"/>
              <a:gd name="connsiteX1411" fmla="*/ 391912 w 1717675"/>
              <a:gd name="connsiteY1411" fmla="*/ 391912 w 1717675"/>
              <a:gd name="connsiteX1412" fmla="*/ 391912 w 1717675"/>
              <a:gd name="connsiteY1412" fmla="*/ 391912 w 1717675"/>
              <a:gd name="connsiteX1413" fmla="*/ 391912 w 1717675"/>
              <a:gd name="connsiteY1413" fmla="*/ 391912 w 1717675"/>
              <a:gd name="connsiteX1414" fmla="*/ 391912 w 1717675"/>
              <a:gd name="connsiteY1414" fmla="*/ 391912 w 1717675"/>
              <a:gd name="connsiteX1415" fmla="*/ 391912 w 1717675"/>
              <a:gd name="connsiteY1415" fmla="*/ 391912 w 1717675"/>
              <a:gd name="connsiteX1416" fmla="*/ 391912 w 1717675"/>
              <a:gd name="connsiteY1416" fmla="*/ 391912 w 1717675"/>
              <a:gd name="connsiteX1417" fmla="*/ 391912 w 1717675"/>
              <a:gd name="connsiteY1417" fmla="*/ 391912 w 1717675"/>
              <a:gd name="connsiteX1418" fmla="*/ 391912 w 1717675"/>
              <a:gd name="connsiteY1418" fmla="*/ 391912 w 1717675"/>
              <a:gd name="connsiteX1419" fmla="*/ 391912 w 1717675"/>
              <a:gd name="connsiteY1419" fmla="*/ 391912 w 1717675"/>
              <a:gd name="connsiteX1420" fmla="*/ 391912 w 1717675"/>
              <a:gd name="connsiteY1420" fmla="*/ 391912 w 1717675"/>
              <a:gd name="connsiteX1421" fmla="*/ 391912 w 1717675"/>
              <a:gd name="connsiteY1421" fmla="*/ 391912 w 1717675"/>
              <a:gd name="connsiteX1422" fmla="*/ 391912 w 1717675"/>
              <a:gd name="connsiteY1422" fmla="*/ 391912 w 1717675"/>
              <a:gd name="connsiteX1423" fmla="*/ 391912 w 1717675"/>
              <a:gd name="connsiteY1423" fmla="*/ 391912 w 1717675"/>
              <a:gd name="connsiteX1424" fmla="*/ 391912 w 1717675"/>
              <a:gd name="connsiteY1424" fmla="*/ 391912 w 1717675"/>
              <a:gd name="connsiteX1425" fmla="*/ 391912 w 1717675"/>
              <a:gd name="connsiteY1425" fmla="*/ 391912 w 1717675"/>
              <a:gd name="connsiteX1426" fmla="*/ 391912 w 1717675"/>
              <a:gd name="connsiteY1426" fmla="*/ 391912 w 1717675"/>
              <a:gd name="connsiteX1427" fmla="*/ 391912 w 1717675"/>
              <a:gd name="connsiteY1427" fmla="*/ 391912 w 1717675"/>
              <a:gd name="connsiteX1428" fmla="*/ 391912 w 1717675"/>
              <a:gd name="connsiteY1428" fmla="*/ 391912 w 1717675"/>
              <a:gd name="connsiteX1429" fmla="*/ 391912 w 1717675"/>
              <a:gd name="connsiteY1429" fmla="*/ 391912 w 1717675"/>
              <a:gd name="connsiteX1430" fmla="*/ 391912 w 1717675"/>
              <a:gd name="connsiteY1430" fmla="*/ 391912 w 1717675"/>
              <a:gd name="connsiteX1431" fmla="*/ 391912 w 1717675"/>
              <a:gd name="connsiteY1431" fmla="*/ 391912 w 1717675"/>
              <a:gd name="connsiteX1432" fmla="*/ 391912 w 1717675"/>
              <a:gd name="connsiteY1432" fmla="*/ 391912 w 1717675"/>
              <a:gd name="connsiteX1433" fmla="*/ 391912 w 1717675"/>
              <a:gd name="connsiteY1433" fmla="*/ 391912 w 1717675"/>
              <a:gd name="connsiteX1434" fmla="*/ 391912 w 1717675"/>
              <a:gd name="connsiteY1434" fmla="*/ 391912 w 1717675"/>
              <a:gd name="connsiteX1435" fmla="*/ 391912 w 1717675"/>
              <a:gd name="connsiteY1435" fmla="*/ 391912 w 1717675"/>
              <a:gd name="connsiteX1436" fmla="*/ 391912 w 1717675"/>
              <a:gd name="connsiteY1436" fmla="*/ 391912 w 1717675"/>
              <a:gd name="connsiteX1437" fmla="*/ 391912 w 1717675"/>
              <a:gd name="connsiteY1437" fmla="*/ 391912 w 1717675"/>
              <a:gd name="connsiteX1438" fmla="*/ 391912 w 1717675"/>
              <a:gd name="connsiteY1438" fmla="*/ 391912 w 1717675"/>
              <a:gd name="connsiteX1439" fmla="*/ 391912 w 1717675"/>
              <a:gd name="connsiteY1439" fmla="*/ 391912 w 1717675"/>
              <a:gd name="connsiteX1440" fmla="*/ 391912 w 1717675"/>
              <a:gd name="connsiteY1440" fmla="*/ 391912 w 1717675"/>
              <a:gd name="connsiteX1441" fmla="*/ 391912 w 1717675"/>
              <a:gd name="connsiteY1441" fmla="*/ 391912 w 1717675"/>
              <a:gd name="connsiteX1442" fmla="*/ 391912 w 1717675"/>
              <a:gd name="connsiteY1442" fmla="*/ 391912 w 1717675"/>
              <a:gd name="connsiteX1443" fmla="*/ 391912 w 1717675"/>
              <a:gd name="connsiteY1443" fmla="*/ 391912 w 1717675"/>
              <a:gd name="connsiteX1444" fmla="*/ 391912 w 1717675"/>
              <a:gd name="connsiteY1444" fmla="*/ 391912 w 1717675"/>
              <a:gd name="connsiteX1445" fmla="*/ 391912 w 1717675"/>
              <a:gd name="connsiteY1445" fmla="*/ 391912 w 1717675"/>
              <a:gd name="connsiteX1446" fmla="*/ 391912 w 1717675"/>
              <a:gd name="connsiteY1446" fmla="*/ 391912 w 1717675"/>
              <a:gd name="connsiteX1447" fmla="*/ 391912 w 1717675"/>
              <a:gd name="connsiteY1447" fmla="*/ 391912 w 1717675"/>
              <a:gd name="connsiteX1448" fmla="*/ 391912 w 1717675"/>
              <a:gd name="connsiteY1448" fmla="*/ 391912 w 1717675"/>
              <a:gd name="connsiteX1449" fmla="*/ 391912 w 1717675"/>
              <a:gd name="connsiteY1449" fmla="*/ 391912 w 1717675"/>
              <a:gd name="connsiteX1450" fmla="*/ 391912 w 1717675"/>
              <a:gd name="connsiteY1450" fmla="*/ 391912 w 1717675"/>
              <a:gd name="connsiteX1451" fmla="*/ 391912 w 1717675"/>
              <a:gd name="connsiteY1451" fmla="*/ 391912 w 1717675"/>
              <a:gd name="connsiteX1452" fmla="*/ 391912 w 1717675"/>
              <a:gd name="connsiteY1452" fmla="*/ 391912 w 1717675"/>
              <a:gd name="connsiteX1453" fmla="*/ 391912 w 1717675"/>
              <a:gd name="connsiteY1453" fmla="*/ 391912 w 1717675"/>
              <a:gd name="connsiteX1454" fmla="*/ 391912 w 1717675"/>
              <a:gd name="connsiteY1454" fmla="*/ 391912 w 1717675"/>
              <a:gd name="connsiteX1455" fmla="*/ 391912 w 1717675"/>
              <a:gd name="connsiteY1455" fmla="*/ 391912 w 1717675"/>
              <a:gd name="connsiteX1456" fmla="*/ 391912 w 1717675"/>
              <a:gd name="connsiteY1456" fmla="*/ 391912 w 1717675"/>
              <a:gd name="connsiteX1457" fmla="*/ 391912 w 1717675"/>
              <a:gd name="connsiteY1457" fmla="*/ 391912 w 1717675"/>
              <a:gd name="connsiteX1458" fmla="*/ 391912 w 1717675"/>
              <a:gd name="connsiteY1458" fmla="*/ 391912 w 1717675"/>
              <a:gd name="connsiteX1459" fmla="*/ 391912 w 1717675"/>
              <a:gd name="connsiteY1459" fmla="*/ 391912 w 1717675"/>
              <a:gd name="connsiteX1460" fmla="*/ 391912 w 1717675"/>
              <a:gd name="connsiteY1460" fmla="*/ 391912 w 1717675"/>
              <a:gd name="connsiteX1461" fmla="*/ 391912 w 1717675"/>
              <a:gd name="connsiteY1461" fmla="*/ 391912 w 1717675"/>
              <a:gd name="connsiteX1462" fmla="*/ 391912 w 1717675"/>
              <a:gd name="connsiteY1462" fmla="*/ 391912 w 1717675"/>
              <a:gd name="connsiteX1463" fmla="*/ 391912 w 1717675"/>
              <a:gd name="connsiteY1463" fmla="*/ 391912 w 1717675"/>
              <a:gd name="connsiteX1464" fmla="*/ 391912 w 1717675"/>
              <a:gd name="connsiteY1464" fmla="*/ 391912 w 1717675"/>
              <a:gd name="connsiteX1465" fmla="*/ 391912 w 1717675"/>
              <a:gd name="connsiteY1465" fmla="*/ 391912 w 1717675"/>
              <a:gd name="connsiteX1466" fmla="*/ 391912 w 1717675"/>
              <a:gd name="connsiteY1466" fmla="*/ 391912 w 1717675"/>
              <a:gd name="connsiteX1467" fmla="*/ 391912 w 1717675"/>
              <a:gd name="connsiteY1467" fmla="*/ 391912 w 1717675"/>
              <a:gd name="connsiteX1468" fmla="*/ 391912 w 1717675"/>
              <a:gd name="connsiteY1468" fmla="*/ 391912 w 1717675"/>
              <a:gd name="connsiteX1469" fmla="*/ 391912 w 1717675"/>
              <a:gd name="connsiteY1469" fmla="*/ 391912 w 1717675"/>
              <a:gd name="connsiteX1470" fmla="*/ 391912 w 1717675"/>
              <a:gd name="connsiteY1470" fmla="*/ 391912 w 1717675"/>
              <a:gd name="connsiteX1471" fmla="*/ 391912 w 1717675"/>
              <a:gd name="connsiteY1471" fmla="*/ 391912 w 1717675"/>
              <a:gd name="connsiteX1472" fmla="*/ 391912 w 1717675"/>
              <a:gd name="connsiteY1472" fmla="*/ 391912 w 1717675"/>
              <a:gd name="connsiteX1473" fmla="*/ 391912 w 1717675"/>
              <a:gd name="connsiteY1473" fmla="*/ 391912 w 1717675"/>
              <a:gd name="connsiteX1474" fmla="*/ 391912 w 1717675"/>
              <a:gd name="connsiteY1474" fmla="*/ 391912 w 1717675"/>
              <a:gd name="connsiteX1475" fmla="*/ 391912 w 1717675"/>
              <a:gd name="connsiteY1475" fmla="*/ 391912 w 1717675"/>
              <a:gd name="connsiteX1476" fmla="*/ 391912 w 1717675"/>
              <a:gd name="connsiteY1476" fmla="*/ 391912 w 1717675"/>
              <a:gd name="connsiteX1477" fmla="*/ 391912 w 1717675"/>
              <a:gd name="connsiteY1477" fmla="*/ 391912 w 1717675"/>
              <a:gd name="connsiteX1478" fmla="*/ 391912 w 1717675"/>
              <a:gd name="connsiteY1478" fmla="*/ 391912 w 1717675"/>
              <a:gd name="connsiteX1479" fmla="*/ 391912 w 1717675"/>
              <a:gd name="connsiteY1479" fmla="*/ 391912 w 1717675"/>
              <a:gd name="connsiteX1480" fmla="*/ 391912 w 1717675"/>
              <a:gd name="connsiteY1480" fmla="*/ 391912 w 1717675"/>
              <a:gd name="connsiteX1481" fmla="*/ 391912 w 1717675"/>
              <a:gd name="connsiteY1481" fmla="*/ 391912 w 1717675"/>
              <a:gd name="connsiteX1482" fmla="*/ 391912 w 1717675"/>
              <a:gd name="connsiteY1482" fmla="*/ 391912 w 1717675"/>
              <a:gd name="connsiteX1483" fmla="*/ 391912 w 1717675"/>
              <a:gd name="connsiteY1483" fmla="*/ 391912 w 1717675"/>
              <a:gd name="connsiteX1484" fmla="*/ 391912 w 1717675"/>
              <a:gd name="connsiteY1484" fmla="*/ 391912 w 1717675"/>
              <a:gd name="connsiteX1485" fmla="*/ 391912 w 1717675"/>
              <a:gd name="connsiteY1485" fmla="*/ 391912 w 1717675"/>
              <a:gd name="connsiteX1486" fmla="*/ 391912 w 1717675"/>
              <a:gd name="connsiteY1486" fmla="*/ 391912 w 1717675"/>
              <a:gd name="connsiteX1487" fmla="*/ 391912 w 1717675"/>
              <a:gd name="connsiteY1487" fmla="*/ 391912 w 1717675"/>
              <a:gd name="connsiteX1488" fmla="*/ 391912 w 1717675"/>
              <a:gd name="connsiteY1488" fmla="*/ 391912 w 1717675"/>
              <a:gd name="connsiteX1489" fmla="*/ 391912 w 1717675"/>
              <a:gd name="connsiteY1489" fmla="*/ 391912 w 1717675"/>
              <a:gd name="connsiteX1490" fmla="*/ 391912 w 1717675"/>
              <a:gd name="connsiteY1490" fmla="*/ 391912 w 1717675"/>
              <a:gd name="connsiteX1491" fmla="*/ 391912 w 1717675"/>
              <a:gd name="connsiteY1491" fmla="*/ 391912 w 1717675"/>
              <a:gd name="connsiteX1492" fmla="*/ 391912 w 1717675"/>
              <a:gd name="connsiteY1492" fmla="*/ 391912 w 1717675"/>
              <a:gd name="connsiteX1493" fmla="*/ 391912 w 1717675"/>
              <a:gd name="connsiteY1493" fmla="*/ 391912 w 1717675"/>
              <a:gd name="connsiteX1494" fmla="*/ 391912 w 1717675"/>
              <a:gd name="connsiteY1494" fmla="*/ 391912 w 1717675"/>
              <a:gd name="connsiteX1495" fmla="*/ 391912 w 1717675"/>
              <a:gd name="connsiteY1495" fmla="*/ 391912 w 1717675"/>
              <a:gd name="connsiteX1496" fmla="*/ 391912 w 1717675"/>
              <a:gd name="connsiteY1496" fmla="*/ 391912 w 1717675"/>
              <a:gd name="connsiteX1497" fmla="*/ 391912 w 1717675"/>
              <a:gd name="connsiteY1497" fmla="*/ 391912 w 1717675"/>
              <a:gd name="connsiteX1498" fmla="*/ 391912 w 1717675"/>
              <a:gd name="connsiteY1498" fmla="*/ 391912 w 1717675"/>
              <a:gd name="connsiteX1499" fmla="*/ 391912 w 1717675"/>
              <a:gd name="connsiteY1499" fmla="*/ 391912 w 1717675"/>
              <a:gd name="connsiteX1500" fmla="*/ 391912 w 1717675"/>
              <a:gd name="connsiteY1500" fmla="*/ 391912 w 1717675"/>
              <a:gd name="connsiteX1501" fmla="*/ 391912 w 1717675"/>
              <a:gd name="connsiteY1501" fmla="*/ 391912 w 1717675"/>
              <a:gd name="connsiteX1502" fmla="*/ 391912 w 1717675"/>
              <a:gd name="connsiteY1502" fmla="*/ 391912 w 1717675"/>
              <a:gd name="connsiteX1503" fmla="*/ 391912 w 1717675"/>
              <a:gd name="connsiteY1503" fmla="*/ 391912 w 1717675"/>
              <a:gd name="connsiteX1504" fmla="*/ 391912 w 1717675"/>
              <a:gd name="connsiteY1504" fmla="*/ 391912 w 1717675"/>
              <a:gd name="connsiteX1505" fmla="*/ 391912 w 1717675"/>
              <a:gd name="connsiteY1505" fmla="*/ 391912 w 1717675"/>
              <a:gd name="connsiteX1506" fmla="*/ 391912 w 1717675"/>
              <a:gd name="connsiteY1506" fmla="*/ 391912 w 1717675"/>
              <a:gd name="connsiteX1507" fmla="*/ 391912 w 1717675"/>
              <a:gd name="connsiteY1507" fmla="*/ 391912 w 1717675"/>
              <a:gd name="connsiteX1508" fmla="*/ 391912 w 1717675"/>
              <a:gd name="connsiteY1508" fmla="*/ 391912 w 1717675"/>
              <a:gd name="connsiteX1509" fmla="*/ 391912 w 1717675"/>
              <a:gd name="connsiteY1509" fmla="*/ 391912 w 1717675"/>
              <a:gd name="connsiteX1510" fmla="*/ 391912 w 1717675"/>
              <a:gd name="connsiteY1510" fmla="*/ 391912 w 1717675"/>
              <a:gd name="connsiteX1511" fmla="*/ 391912 w 1717675"/>
              <a:gd name="connsiteY1511" fmla="*/ 391912 w 1717675"/>
              <a:gd name="connsiteX1512" fmla="*/ 391912 w 1717675"/>
              <a:gd name="connsiteY1512" fmla="*/ 391912 w 1717675"/>
              <a:gd name="connsiteX1513" fmla="*/ 391912 w 1717675"/>
              <a:gd name="connsiteY1513" fmla="*/ 391912 w 1717675"/>
              <a:gd name="connsiteX1514" fmla="*/ 391912 w 1717675"/>
              <a:gd name="connsiteY1514" fmla="*/ 391912 w 1717675"/>
              <a:gd name="connsiteX1515" fmla="*/ 391912 w 1717675"/>
              <a:gd name="connsiteY1515" fmla="*/ 391912 w 1717675"/>
              <a:gd name="connsiteX1516" fmla="*/ 391912 w 1717675"/>
              <a:gd name="connsiteY1516" fmla="*/ 391912 w 1717675"/>
              <a:gd name="connsiteX1517" fmla="*/ 391912 w 1717675"/>
              <a:gd name="connsiteY1517" fmla="*/ 391912 w 1717675"/>
              <a:gd name="connsiteX1518" fmla="*/ 391912 w 1717675"/>
              <a:gd name="connsiteY1518" fmla="*/ 391912 w 1717675"/>
              <a:gd name="connsiteX1519" fmla="*/ 391912 w 1717675"/>
              <a:gd name="connsiteY1519" fmla="*/ 391912 w 1717675"/>
              <a:gd name="connsiteX1520" fmla="*/ 391912 w 1717675"/>
              <a:gd name="connsiteY1520" fmla="*/ 391912 w 1717675"/>
              <a:gd name="connsiteX1521" fmla="*/ 391912 w 1717675"/>
              <a:gd name="connsiteY1521" fmla="*/ 391912 w 1717675"/>
              <a:gd name="connsiteX1522" fmla="*/ 391912 w 1717675"/>
              <a:gd name="connsiteY1522" fmla="*/ 391912 w 1717675"/>
              <a:gd name="connsiteX1523" fmla="*/ 391912 w 1717675"/>
              <a:gd name="connsiteY1523" fmla="*/ 391912 w 1717675"/>
              <a:gd name="connsiteX1524" fmla="*/ 391912 w 1717675"/>
              <a:gd name="connsiteY1524" fmla="*/ 391912 w 1717675"/>
              <a:gd name="connsiteX1525" fmla="*/ 391912 w 1717675"/>
              <a:gd name="connsiteY1525" fmla="*/ 391912 w 1717675"/>
              <a:gd name="connsiteX1526" fmla="*/ 391912 w 1717675"/>
              <a:gd name="connsiteY1526" fmla="*/ 391912 w 1717675"/>
              <a:gd name="connsiteX1527" fmla="*/ 391912 w 1717675"/>
              <a:gd name="connsiteY1527" fmla="*/ 391912 w 1717675"/>
              <a:gd name="connsiteX1528" fmla="*/ 391912 w 1717675"/>
              <a:gd name="connsiteY1528" fmla="*/ 391912 w 1717675"/>
              <a:gd name="connsiteX1529" fmla="*/ 391912 w 1717675"/>
              <a:gd name="connsiteY1529" fmla="*/ 391912 w 1717675"/>
              <a:gd name="connsiteX1530" fmla="*/ 391912 w 1717675"/>
              <a:gd name="connsiteY1530" fmla="*/ 391912 w 1717675"/>
              <a:gd name="connsiteX1531" fmla="*/ 391912 w 1717675"/>
              <a:gd name="connsiteY1531" fmla="*/ 391912 w 1717675"/>
              <a:gd name="connsiteX1532" fmla="*/ 391912 w 1717675"/>
              <a:gd name="connsiteY1532" fmla="*/ 391912 w 1717675"/>
              <a:gd name="connsiteX1533" fmla="*/ 391912 w 1717675"/>
              <a:gd name="connsiteY1533" fmla="*/ 391912 w 1717675"/>
              <a:gd name="connsiteX1534" fmla="*/ 391912 w 1717675"/>
              <a:gd name="connsiteY1534" fmla="*/ 391912 w 1717675"/>
              <a:gd name="connsiteX1535" fmla="*/ 391912 w 1717675"/>
              <a:gd name="connsiteY1535" fmla="*/ 391912 w 1717675"/>
              <a:gd name="connsiteX1536" fmla="*/ 391912 w 1717675"/>
              <a:gd name="connsiteY1536" fmla="*/ 391912 w 1717675"/>
              <a:gd name="connsiteX1537" fmla="*/ 391912 w 1717675"/>
              <a:gd name="connsiteY1537" fmla="*/ 391912 w 1717675"/>
              <a:gd name="connsiteX1538" fmla="*/ 391912 w 1717675"/>
              <a:gd name="connsiteY1538" fmla="*/ 391912 w 1717675"/>
              <a:gd name="connsiteX1539" fmla="*/ 391912 w 1717675"/>
              <a:gd name="connsiteY1539" fmla="*/ 391912 w 1717675"/>
              <a:gd name="connsiteX1540" fmla="*/ 391912 w 1717675"/>
              <a:gd name="connsiteY1540" fmla="*/ 391912 w 1717675"/>
              <a:gd name="connsiteX1541" fmla="*/ 391912 w 1717675"/>
              <a:gd name="connsiteY1541" fmla="*/ 391912 w 1717675"/>
              <a:gd name="connsiteX1542" fmla="*/ 391912 w 1717675"/>
              <a:gd name="connsiteY1542" fmla="*/ 391912 w 1717675"/>
              <a:gd name="connsiteX1543" fmla="*/ 391912 w 1717675"/>
              <a:gd name="connsiteY1543" fmla="*/ 391912 w 1717675"/>
              <a:gd name="connsiteX1544" fmla="*/ 391912 w 1717675"/>
              <a:gd name="connsiteY1544" fmla="*/ 391912 w 1717675"/>
              <a:gd name="connsiteX1545" fmla="*/ 391912 w 1717675"/>
              <a:gd name="connsiteY1545" fmla="*/ 391912 w 1717675"/>
              <a:gd name="connsiteX1546" fmla="*/ 391912 w 1717675"/>
              <a:gd name="connsiteY1546" fmla="*/ 391912 w 1717675"/>
              <a:gd name="connsiteX1547" fmla="*/ 391912 w 1717675"/>
              <a:gd name="connsiteY1547" fmla="*/ 391912 w 1717675"/>
              <a:gd name="connsiteX1548" fmla="*/ 391912 w 1717675"/>
              <a:gd name="connsiteY1548" fmla="*/ 391912 w 1717675"/>
              <a:gd name="connsiteX1549" fmla="*/ 391912 w 1717675"/>
              <a:gd name="connsiteY1549" fmla="*/ 391912 w 1717675"/>
              <a:gd name="connsiteX1550" fmla="*/ 391912 w 1717675"/>
              <a:gd name="connsiteY1550" fmla="*/ 391912 w 1717675"/>
              <a:gd name="connsiteX1551" fmla="*/ 391912 w 1717675"/>
              <a:gd name="connsiteY1551" fmla="*/ 391912 w 1717675"/>
              <a:gd name="connsiteX1552" fmla="*/ 391912 w 1717675"/>
              <a:gd name="connsiteY1552" fmla="*/ 391912 w 1717675"/>
              <a:gd name="connsiteX1553" fmla="*/ 391912 w 1717675"/>
              <a:gd name="connsiteY1553" fmla="*/ 391912 w 1717675"/>
              <a:gd name="connsiteX1554" fmla="*/ 391912 w 1717675"/>
              <a:gd name="connsiteY1554" fmla="*/ 391912 w 1717675"/>
              <a:gd name="connsiteX1555" fmla="*/ 391912 w 1717675"/>
              <a:gd name="connsiteY1555" fmla="*/ 391912 w 1717675"/>
              <a:gd name="connsiteX1556" fmla="*/ 391912 w 1717675"/>
              <a:gd name="connsiteY1556" fmla="*/ 391912 w 1717675"/>
              <a:gd name="connsiteX1557" fmla="*/ 391912 w 1717675"/>
              <a:gd name="connsiteY1557" fmla="*/ 391912 w 1717675"/>
              <a:gd name="connsiteX1558" fmla="*/ 391912 w 1717675"/>
              <a:gd name="connsiteY1558" fmla="*/ 391912 w 1717675"/>
              <a:gd name="connsiteX1559" fmla="*/ 391912 w 1717675"/>
              <a:gd name="connsiteY1559" fmla="*/ 391912 w 1717675"/>
              <a:gd name="connsiteX1560" fmla="*/ 391912 w 1717675"/>
              <a:gd name="connsiteY1560" fmla="*/ 391912 w 1717675"/>
              <a:gd name="connsiteX1561" fmla="*/ 391912 w 1717675"/>
              <a:gd name="connsiteY1561" fmla="*/ 391912 w 1717675"/>
              <a:gd name="connsiteX1562" fmla="*/ 391912 w 1717675"/>
              <a:gd name="connsiteY1562" fmla="*/ 391912 w 1717675"/>
              <a:gd name="connsiteX1563" fmla="*/ 391912 w 1717675"/>
              <a:gd name="connsiteY1563" fmla="*/ 391912 w 1717675"/>
              <a:gd name="connsiteX1564" fmla="*/ 391912 w 1717675"/>
              <a:gd name="connsiteY1564" fmla="*/ 391912 w 1717675"/>
              <a:gd name="connsiteX1565" fmla="*/ 391912 w 1717675"/>
              <a:gd name="connsiteY1565" fmla="*/ 391912 w 1717675"/>
              <a:gd name="connsiteX1566" fmla="*/ 391912 w 1717675"/>
              <a:gd name="connsiteY1566" fmla="*/ 391912 w 1717675"/>
              <a:gd name="connsiteX1567" fmla="*/ 391912 w 1717675"/>
              <a:gd name="connsiteY1567" fmla="*/ 391912 w 1717675"/>
              <a:gd name="connsiteX1568" fmla="*/ 391912 w 1717675"/>
              <a:gd name="connsiteY1568" fmla="*/ 391912 w 1717675"/>
              <a:gd name="connsiteX1569" fmla="*/ 391912 w 1717675"/>
              <a:gd name="connsiteY1569" fmla="*/ 391912 w 1717675"/>
              <a:gd name="connsiteX1570" fmla="*/ 391912 w 1717675"/>
              <a:gd name="connsiteY1570" fmla="*/ 391912 w 1717675"/>
              <a:gd name="connsiteX1571" fmla="*/ 391912 w 1717675"/>
              <a:gd name="connsiteY1571" fmla="*/ 391912 w 1717675"/>
              <a:gd name="connsiteX1572" fmla="*/ 391912 w 1717675"/>
              <a:gd name="connsiteY1572" fmla="*/ 391912 w 1717675"/>
              <a:gd name="connsiteX1573" fmla="*/ 391912 w 1717675"/>
              <a:gd name="connsiteY1573" fmla="*/ 391912 w 1717675"/>
              <a:gd name="connsiteX1574" fmla="*/ 391912 w 1717675"/>
              <a:gd name="connsiteY1574" fmla="*/ 391912 w 1717675"/>
              <a:gd name="connsiteX1575" fmla="*/ 391912 w 1717675"/>
              <a:gd name="connsiteY1575" fmla="*/ 391912 w 1717675"/>
              <a:gd name="connsiteX1576" fmla="*/ 391912 w 1717675"/>
              <a:gd name="connsiteY1576" fmla="*/ 391912 w 1717675"/>
              <a:gd name="connsiteX1577" fmla="*/ 391912 w 1717675"/>
              <a:gd name="connsiteY1577" fmla="*/ 391912 w 1717675"/>
              <a:gd name="connsiteX1578" fmla="*/ 391912 w 1717675"/>
              <a:gd name="connsiteY1578" fmla="*/ 391912 w 1717675"/>
              <a:gd name="connsiteX1579" fmla="*/ 391912 w 1717675"/>
              <a:gd name="connsiteY1579" fmla="*/ 391912 w 1717675"/>
              <a:gd name="connsiteX1580" fmla="*/ 391912 w 1717675"/>
              <a:gd name="connsiteY1580" fmla="*/ 391912 w 1717675"/>
              <a:gd name="connsiteX1581" fmla="*/ 391912 w 1717675"/>
              <a:gd name="connsiteY1581" fmla="*/ 391912 w 1717675"/>
              <a:gd name="connsiteX1582" fmla="*/ 391912 w 1717675"/>
              <a:gd name="connsiteY1582" fmla="*/ 391912 w 1717675"/>
              <a:gd name="connsiteX1583" fmla="*/ 391912 w 1717675"/>
              <a:gd name="connsiteY1583" fmla="*/ 391912 w 1717675"/>
              <a:gd name="connsiteX1584" fmla="*/ 391912 w 1717675"/>
              <a:gd name="connsiteY1584" fmla="*/ 391912 w 1717675"/>
              <a:gd name="connsiteX1585" fmla="*/ 391912 w 1717675"/>
              <a:gd name="connsiteY1585" fmla="*/ 391912 w 1717675"/>
              <a:gd name="connsiteX1586" fmla="*/ 391912 w 1717675"/>
              <a:gd name="connsiteY1586" fmla="*/ 391912 w 1717675"/>
              <a:gd name="connsiteX1587" fmla="*/ 391912 w 1717675"/>
              <a:gd name="connsiteY1587" fmla="*/ 391912 w 1717675"/>
              <a:gd name="connsiteX1588" fmla="*/ 391912 w 1717675"/>
              <a:gd name="connsiteY1588" fmla="*/ 391912 w 1717675"/>
              <a:gd name="connsiteX1589" fmla="*/ 391912 w 1717675"/>
              <a:gd name="connsiteY1589" fmla="*/ 391912 w 1717675"/>
              <a:gd name="connsiteX1590" fmla="*/ 391912 w 1717675"/>
              <a:gd name="connsiteY1590" fmla="*/ 391912 w 1717675"/>
              <a:gd name="connsiteX1591" fmla="*/ 391912 w 1717675"/>
              <a:gd name="connsiteY1591" fmla="*/ 391912 w 1717675"/>
              <a:gd name="connsiteX1592" fmla="*/ 391912 w 1717675"/>
              <a:gd name="connsiteY1592" fmla="*/ 391912 w 1717675"/>
              <a:gd name="connsiteX1593" fmla="*/ 391912 w 1717675"/>
              <a:gd name="connsiteY1593" fmla="*/ 391912 w 1717675"/>
              <a:gd name="connsiteX1594" fmla="*/ 391912 w 1717675"/>
              <a:gd name="connsiteY1594" fmla="*/ 391912 w 1717675"/>
              <a:gd name="connsiteX1595" fmla="*/ 391912 w 1717675"/>
              <a:gd name="connsiteY1595" fmla="*/ 391912 w 1717675"/>
              <a:gd name="connsiteX1596" fmla="*/ 391912 w 1717675"/>
              <a:gd name="connsiteY1596" fmla="*/ 391912 w 1717675"/>
              <a:gd name="connsiteX1597" fmla="*/ 391912 w 1717675"/>
              <a:gd name="connsiteY1597" fmla="*/ 391912 w 1717675"/>
              <a:gd name="connsiteX1598" fmla="*/ 391912 w 1717675"/>
              <a:gd name="connsiteY1598" fmla="*/ 391912 w 1717675"/>
              <a:gd name="connsiteX1599" fmla="*/ 391912 w 1717675"/>
              <a:gd name="connsiteY1599" fmla="*/ 391912 w 1717675"/>
              <a:gd name="connsiteX1600" fmla="*/ 391912 w 1717675"/>
              <a:gd name="connsiteY1600" fmla="*/ 391912 w 1717675"/>
              <a:gd name="connsiteX1601" fmla="*/ 391912 w 1717675"/>
              <a:gd name="connsiteY1601" fmla="*/ 391912 w 1717675"/>
              <a:gd name="connsiteX1602" fmla="*/ 391912 w 1717675"/>
              <a:gd name="connsiteY1602" fmla="*/ 391912 w 1717675"/>
              <a:gd name="connsiteX1603" fmla="*/ 391912 w 1717675"/>
              <a:gd name="connsiteY1603" fmla="*/ 391912 w 1717675"/>
              <a:gd name="connsiteX1604" fmla="*/ 391912 w 1717675"/>
              <a:gd name="connsiteY1604" fmla="*/ 391912 w 1717675"/>
              <a:gd name="connsiteX1605" fmla="*/ 391912 w 1717675"/>
              <a:gd name="connsiteY1605" fmla="*/ 391912 w 1717675"/>
              <a:gd name="connsiteX1606" fmla="*/ 391912 w 1717675"/>
              <a:gd name="connsiteY1606" fmla="*/ 391912 w 1717675"/>
              <a:gd name="connsiteX1607" fmla="*/ 391912 w 1717675"/>
              <a:gd name="connsiteY1607" fmla="*/ 391912 w 1717675"/>
              <a:gd name="connsiteX1608" fmla="*/ 391912 w 1717675"/>
              <a:gd name="connsiteY1608" fmla="*/ 391912 w 1717675"/>
              <a:gd name="connsiteX1609" fmla="*/ 391912 w 1717675"/>
              <a:gd name="connsiteY1609" fmla="*/ 391912 w 1717675"/>
              <a:gd name="connsiteX1610" fmla="*/ 391912 w 1717675"/>
              <a:gd name="connsiteY1610" fmla="*/ 391912 w 1717675"/>
              <a:gd name="connsiteX1611" fmla="*/ 391912 w 1717675"/>
              <a:gd name="connsiteY1611" fmla="*/ 391912 w 1717675"/>
              <a:gd name="connsiteX1612" fmla="*/ 391912 w 1717675"/>
              <a:gd name="connsiteY1612" fmla="*/ 391912 w 1717675"/>
              <a:gd name="connsiteX1613" fmla="*/ 391912 w 1717675"/>
              <a:gd name="connsiteY1613" fmla="*/ 391912 w 1717675"/>
              <a:gd name="connsiteX1614" fmla="*/ 391912 w 1717675"/>
              <a:gd name="connsiteY1614" fmla="*/ 391912 w 1717675"/>
              <a:gd name="connsiteX1615" fmla="*/ 391912 w 1717675"/>
              <a:gd name="connsiteY1615" fmla="*/ 391912 w 1717675"/>
              <a:gd name="connsiteX1616" fmla="*/ 391912 w 1717675"/>
              <a:gd name="connsiteY1616" fmla="*/ 391912 w 1717675"/>
              <a:gd name="connsiteX1617" fmla="*/ 391912 w 1717675"/>
              <a:gd name="connsiteY1617" fmla="*/ 391912 w 1717675"/>
              <a:gd name="connsiteX1618" fmla="*/ 391912 w 1717675"/>
              <a:gd name="connsiteY1618" fmla="*/ 391912 w 1717675"/>
              <a:gd name="connsiteX1619" fmla="*/ 391912 w 1717675"/>
              <a:gd name="connsiteY1619" fmla="*/ 391912 w 1717675"/>
              <a:gd name="connsiteX1620" fmla="*/ 391912 w 1717675"/>
              <a:gd name="connsiteY1620" fmla="*/ 391912 w 1717675"/>
              <a:gd name="connsiteX1621" fmla="*/ 391912 w 1717675"/>
              <a:gd name="connsiteY1621" fmla="*/ 391912 w 1717675"/>
              <a:gd name="connsiteX1622" fmla="*/ 391912 w 1717675"/>
              <a:gd name="connsiteY1622" fmla="*/ 391912 w 1717675"/>
              <a:gd name="connsiteX1623" fmla="*/ 391912 w 1717675"/>
              <a:gd name="connsiteY1623" fmla="*/ 391912 w 1717675"/>
              <a:gd name="connsiteX1624" fmla="*/ 391912 w 1717675"/>
              <a:gd name="connsiteY1624" fmla="*/ 391912 w 1717675"/>
              <a:gd name="connsiteX1625" fmla="*/ 391912 w 1717675"/>
              <a:gd name="connsiteY1625" fmla="*/ 391912 w 1717675"/>
              <a:gd name="connsiteX1626" fmla="*/ 391912 w 1717675"/>
              <a:gd name="connsiteY1626" fmla="*/ 391912 w 1717675"/>
              <a:gd name="connsiteX1627" fmla="*/ 391912 w 1717675"/>
              <a:gd name="connsiteY1627" fmla="*/ 391912 w 1717675"/>
              <a:gd name="connsiteX1628" fmla="*/ 391912 w 1717675"/>
              <a:gd name="connsiteY1628" fmla="*/ 391912 w 1717675"/>
              <a:gd name="connsiteX1629" fmla="*/ 391912 w 1717675"/>
              <a:gd name="connsiteY1629" fmla="*/ 391912 w 1717675"/>
              <a:gd name="connsiteX1630" fmla="*/ 391912 w 1717675"/>
              <a:gd name="connsiteY1630" fmla="*/ 391912 w 1717675"/>
              <a:gd name="connsiteX1631" fmla="*/ 391912 w 1717675"/>
              <a:gd name="connsiteY1631" fmla="*/ 391912 w 1717675"/>
              <a:gd name="connsiteX1632" fmla="*/ 391912 w 1717675"/>
              <a:gd name="connsiteY1632" fmla="*/ 391912 w 1717675"/>
              <a:gd name="connsiteX1633" fmla="*/ 391912 w 1717675"/>
              <a:gd name="connsiteY1633" fmla="*/ 391912 w 1717675"/>
              <a:gd name="connsiteX1634" fmla="*/ 391912 w 1717675"/>
              <a:gd name="connsiteY1634" fmla="*/ 391912 w 1717675"/>
              <a:gd name="connsiteX1635" fmla="*/ 391912 w 1717675"/>
              <a:gd name="connsiteY1635" fmla="*/ 391912 w 1717675"/>
              <a:gd name="connsiteX1636" fmla="*/ 391912 w 1717675"/>
              <a:gd name="connsiteY1636" fmla="*/ 391912 w 1717675"/>
              <a:gd name="connsiteX1637" fmla="*/ 391912 w 1717675"/>
              <a:gd name="connsiteY1637" fmla="*/ 391912 w 1717675"/>
              <a:gd name="connsiteX1638" fmla="*/ 391912 w 1717675"/>
              <a:gd name="connsiteY1638" fmla="*/ 391912 w 1717675"/>
              <a:gd name="connsiteX1639" fmla="*/ 391912 w 1717675"/>
              <a:gd name="connsiteY1639" fmla="*/ 391912 w 1717675"/>
              <a:gd name="connsiteX1640" fmla="*/ 391912 w 1717675"/>
              <a:gd name="connsiteY1640" fmla="*/ 391912 w 1717675"/>
              <a:gd name="connsiteX1641" fmla="*/ 391912 w 1717675"/>
              <a:gd name="connsiteY1641" fmla="*/ 391912 w 1717675"/>
              <a:gd name="connsiteX1642" fmla="*/ 391912 w 1717675"/>
              <a:gd name="connsiteY1642" fmla="*/ 391912 w 1717675"/>
              <a:gd name="connsiteX1643" fmla="*/ 391912 w 1717675"/>
              <a:gd name="connsiteY1643" fmla="*/ 391912 w 1717675"/>
              <a:gd name="connsiteX1644" fmla="*/ 391912 w 1717675"/>
              <a:gd name="connsiteY1644" fmla="*/ 391912 w 1717675"/>
              <a:gd name="connsiteX1645" fmla="*/ 391912 w 1717675"/>
              <a:gd name="connsiteY1645" fmla="*/ 391912 w 1717675"/>
              <a:gd name="connsiteX1646" fmla="*/ 391912 w 1717675"/>
              <a:gd name="connsiteY1646" fmla="*/ 391912 w 1717675"/>
              <a:gd name="connsiteX1647" fmla="*/ 391912 w 1717675"/>
              <a:gd name="connsiteY1647" fmla="*/ 391912 w 1717675"/>
              <a:gd name="connsiteX1648" fmla="*/ 391912 w 1717675"/>
              <a:gd name="connsiteY1648" fmla="*/ 391912 w 1717675"/>
              <a:gd name="connsiteX1649" fmla="*/ 391912 w 1717675"/>
              <a:gd name="connsiteY1649" fmla="*/ 391912 w 1717675"/>
              <a:gd name="connsiteX1650" fmla="*/ 391912 w 1717675"/>
              <a:gd name="connsiteY1650" fmla="*/ 391912 w 1717675"/>
              <a:gd name="connsiteX1651" fmla="*/ 391912 w 1717675"/>
              <a:gd name="connsiteY1651" fmla="*/ 391912 w 1717675"/>
              <a:gd name="connsiteX1652" fmla="*/ 391912 w 1717675"/>
              <a:gd name="connsiteY1652" fmla="*/ 391912 w 1717675"/>
              <a:gd name="connsiteX1653" fmla="*/ 391912 w 1717675"/>
              <a:gd name="connsiteY1653" fmla="*/ 391912 w 1717675"/>
              <a:gd name="connsiteX1654" fmla="*/ 391912 w 1717675"/>
              <a:gd name="connsiteY1654" fmla="*/ 391912 w 1717675"/>
              <a:gd name="connsiteX1655" fmla="*/ 391912 w 1717675"/>
              <a:gd name="connsiteY1655" fmla="*/ 391912 w 1717675"/>
              <a:gd name="connsiteX1656" fmla="*/ 391912 w 1717675"/>
              <a:gd name="connsiteY1656" fmla="*/ 391912 w 1717675"/>
              <a:gd name="connsiteX1657" fmla="*/ 391912 w 1717675"/>
              <a:gd name="connsiteY1657" fmla="*/ 391912 w 1717675"/>
              <a:gd name="connsiteX1658" fmla="*/ 391912 w 1717675"/>
              <a:gd name="connsiteY1658" fmla="*/ 391912 w 1717675"/>
              <a:gd name="connsiteX1659" fmla="*/ 391912 w 1717675"/>
              <a:gd name="connsiteY1659" fmla="*/ 391912 w 1717675"/>
              <a:gd name="connsiteX1660" fmla="*/ 391912 w 1717675"/>
              <a:gd name="connsiteY1660" fmla="*/ 391912 w 1717675"/>
              <a:gd name="connsiteX1661" fmla="*/ 391912 w 1717675"/>
              <a:gd name="connsiteY1661" fmla="*/ 391912 w 1717675"/>
              <a:gd name="connsiteX1662" fmla="*/ 391912 w 1717675"/>
              <a:gd name="connsiteY1662" fmla="*/ 391912 w 1717675"/>
              <a:gd name="connsiteX1663" fmla="*/ 391912 w 1717675"/>
              <a:gd name="connsiteY1663" fmla="*/ 391912 w 1717675"/>
              <a:gd name="connsiteX1664" fmla="*/ 391912 w 1717675"/>
              <a:gd name="connsiteY1664" fmla="*/ 391912 w 1717675"/>
              <a:gd name="connsiteX1665" fmla="*/ 391912 w 1717675"/>
              <a:gd name="connsiteY1665" fmla="*/ 391912 w 1717675"/>
              <a:gd name="connsiteX1666" fmla="*/ 391912 w 1717675"/>
              <a:gd name="connsiteY1666" fmla="*/ 391912 w 1717675"/>
              <a:gd name="connsiteX1667" fmla="*/ 391912 w 1717675"/>
              <a:gd name="connsiteY1667" fmla="*/ 391912 w 1717675"/>
              <a:gd name="connsiteX1668" fmla="*/ 391912 w 1717675"/>
              <a:gd name="connsiteY1668" fmla="*/ 391912 w 1717675"/>
              <a:gd name="connsiteX1669" fmla="*/ 391912 w 1717675"/>
              <a:gd name="connsiteY1669" fmla="*/ 391912 w 1717675"/>
              <a:gd name="connsiteX1670" fmla="*/ 391912 w 1717675"/>
              <a:gd name="connsiteY1670" fmla="*/ 391912 w 1717675"/>
              <a:gd name="connsiteX1671" fmla="*/ 391912 w 1717675"/>
              <a:gd name="connsiteY1671" fmla="*/ 391912 w 1717675"/>
              <a:gd name="connsiteX1672" fmla="*/ 391912 w 1717675"/>
              <a:gd name="connsiteY1672" fmla="*/ 391912 w 1717675"/>
              <a:gd name="connsiteX1673" fmla="*/ 391912 w 1717675"/>
              <a:gd name="connsiteY1673" fmla="*/ 391912 w 1717675"/>
              <a:gd name="connsiteX1674" fmla="*/ 391912 w 1717675"/>
              <a:gd name="connsiteY1674" fmla="*/ 391912 w 1717675"/>
              <a:gd name="connsiteX1675" fmla="*/ 391912 w 1717675"/>
              <a:gd name="connsiteY1675" fmla="*/ 391912 w 1717675"/>
              <a:gd name="connsiteX1676" fmla="*/ 391912 w 1717675"/>
              <a:gd name="connsiteY1676" fmla="*/ 391912 w 1717675"/>
              <a:gd name="connsiteX1677" fmla="*/ 391912 w 1717675"/>
              <a:gd name="connsiteY1677" fmla="*/ 391912 w 1717675"/>
              <a:gd name="connsiteX1678" fmla="*/ 391912 w 1717675"/>
              <a:gd name="connsiteY1678" fmla="*/ 391912 w 1717675"/>
              <a:gd name="connsiteX1679" fmla="*/ 391912 w 1717675"/>
              <a:gd name="connsiteY1679" fmla="*/ 391912 w 1717675"/>
              <a:gd name="connsiteX1680" fmla="*/ 391912 w 1717675"/>
              <a:gd name="connsiteY1680" fmla="*/ 391912 w 1717675"/>
              <a:gd name="connsiteX1681" fmla="*/ 391912 w 1717675"/>
              <a:gd name="connsiteY1681" fmla="*/ 391912 w 1717675"/>
              <a:gd name="connsiteX1682" fmla="*/ 391912 w 1717675"/>
              <a:gd name="connsiteY1682" fmla="*/ 391912 w 1717675"/>
              <a:gd name="connsiteX1683" fmla="*/ 391912 w 1717675"/>
              <a:gd name="connsiteY1683" fmla="*/ 391912 w 1717675"/>
              <a:gd name="connsiteX1684" fmla="*/ 391912 w 1717675"/>
              <a:gd name="connsiteY1684" fmla="*/ 391912 w 1717675"/>
              <a:gd name="connsiteX1685" fmla="*/ 391912 w 1717675"/>
              <a:gd name="connsiteY1685" fmla="*/ 391912 w 1717675"/>
              <a:gd name="connsiteX1686" fmla="*/ 391912 w 1717675"/>
              <a:gd name="connsiteY1686" fmla="*/ 391912 w 1717675"/>
              <a:gd name="connsiteX1687" fmla="*/ 391912 w 1717675"/>
              <a:gd name="connsiteY1687" fmla="*/ 391912 w 1717675"/>
              <a:gd name="connsiteX1688" fmla="*/ 391912 w 1717675"/>
              <a:gd name="connsiteY1688" fmla="*/ 391912 w 1717675"/>
              <a:gd name="connsiteX1689" fmla="*/ 391912 w 1717675"/>
              <a:gd name="connsiteY1689" fmla="*/ 391912 w 1717675"/>
              <a:gd name="connsiteX1690" fmla="*/ 391912 w 1717675"/>
              <a:gd name="connsiteY1690" fmla="*/ 391912 w 1717675"/>
              <a:gd name="connsiteX1691" fmla="*/ 391912 w 1717675"/>
              <a:gd name="connsiteY1691" fmla="*/ 391912 w 1717675"/>
              <a:gd name="connsiteX1692" fmla="*/ 391912 w 1717675"/>
              <a:gd name="connsiteY1692" fmla="*/ 391912 w 1717675"/>
              <a:gd name="connsiteX1693" fmla="*/ 391912 w 1717675"/>
              <a:gd name="connsiteY1693" fmla="*/ 391912 w 1717675"/>
              <a:gd name="connsiteX1694" fmla="*/ 391912 w 1717675"/>
              <a:gd name="connsiteY1694" fmla="*/ 391912 w 1717675"/>
              <a:gd name="connsiteX1695" fmla="*/ 391912 w 1717675"/>
              <a:gd name="connsiteY1695" fmla="*/ 391912 w 1717675"/>
              <a:gd name="connsiteX1696" fmla="*/ 391912 w 1717675"/>
              <a:gd name="connsiteY1696" fmla="*/ 391912 w 1717675"/>
              <a:gd name="connsiteX1697" fmla="*/ 391912 w 1717675"/>
              <a:gd name="connsiteY1697" fmla="*/ 391912 w 1717675"/>
              <a:gd name="connsiteX1698" fmla="*/ 391912 w 1717675"/>
              <a:gd name="connsiteY1698" fmla="*/ 391912 w 1717675"/>
              <a:gd name="connsiteX1699" fmla="*/ 391912 w 1717675"/>
              <a:gd name="connsiteY1699" fmla="*/ 391912 w 1717675"/>
              <a:gd name="connsiteX1700" fmla="*/ 391912 w 1717675"/>
              <a:gd name="connsiteY1700" fmla="*/ 391912 w 1717675"/>
              <a:gd name="connsiteX1701" fmla="*/ 391912 w 1717675"/>
              <a:gd name="connsiteY1701" fmla="*/ 391912 w 1717675"/>
              <a:gd name="connsiteX1702" fmla="*/ 391912 w 1717675"/>
              <a:gd name="connsiteY1702" fmla="*/ 391912 w 1717675"/>
              <a:gd name="connsiteX1703" fmla="*/ 391912 w 1717675"/>
              <a:gd name="connsiteY1703" fmla="*/ 391912 w 1717675"/>
              <a:gd name="connsiteX1704" fmla="*/ 391912 w 1717675"/>
              <a:gd name="connsiteY1704" fmla="*/ 391912 w 1717675"/>
              <a:gd name="connsiteX1705" fmla="*/ 391912 w 1717675"/>
              <a:gd name="connsiteY1705" fmla="*/ 391912 w 1717675"/>
              <a:gd name="connsiteX1706" fmla="*/ 391912 w 1717675"/>
              <a:gd name="connsiteY1706" fmla="*/ 391912 w 1717675"/>
              <a:gd name="connsiteX1707" fmla="*/ 391912 w 1717675"/>
              <a:gd name="connsiteY1707" fmla="*/ 391912 w 1717675"/>
              <a:gd name="connsiteX1708" fmla="*/ 391912 w 1717675"/>
              <a:gd name="connsiteY1708" fmla="*/ 391912 w 1717675"/>
              <a:gd name="connsiteX1709" fmla="*/ 391912 w 1717675"/>
              <a:gd name="connsiteY1709" fmla="*/ 391912 w 1717675"/>
              <a:gd name="connsiteX1710" fmla="*/ 391912 w 1717675"/>
              <a:gd name="connsiteY1710" fmla="*/ 391912 w 1717675"/>
              <a:gd name="connsiteX1711" fmla="*/ 391912 w 1717675"/>
              <a:gd name="connsiteY1711" fmla="*/ 391912 w 1717675"/>
              <a:gd name="connsiteX1712" fmla="*/ 391912 w 1717675"/>
              <a:gd name="connsiteY1712" fmla="*/ 391912 w 1717675"/>
              <a:gd name="connsiteX1713" fmla="*/ 391912 w 1717675"/>
              <a:gd name="connsiteY1713" fmla="*/ 391912 w 1717675"/>
              <a:gd name="connsiteX1714" fmla="*/ 391912 w 1717675"/>
              <a:gd name="connsiteY1714" fmla="*/ 391912 w 1717675"/>
              <a:gd name="connsiteX1715" fmla="*/ 391912 w 1717675"/>
              <a:gd name="connsiteY1715" fmla="*/ 391912 w 1717675"/>
              <a:gd name="connsiteX1716" fmla="*/ 391912 w 1717675"/>
              <a:gd name="connsiteY1716" fmla="*/ 391912 w 1717675"/>
              <a:gd name="connsiteX1717" fmla="*/ 391912 w 1717675"/>
              <a:gd name="connsiteY1717" fmla="*/ 391912 w 1717675"/>
              <a:gd name="connsiteX1718" fmla="*/ 391912 w 1717675"/>
              <a:gd name="connsiteY1718" fmla="*/ 391912 w 1717675"/>
              <a:gd name="connsiteX1719" fmla="*/ 391912 w 1717675"/>
              <a:gd name="connsiteY1719" fmla="*/ 391912 w 1717675"/>
              <a:gd name="connsiteX1720" fmla="*/ 391912 w 1717675"/>
              <a:gd name="connsiteY1720" fmla="*/ 391912 w 1717675"/>
              <a:gd name="connsiteX1721" fmla="*/ 391912 w 1717675"/>
              <a:gd name="connsiteY1721" fmla="*/ 391912 w 1717675"/>
              <a:gd name="connsiteX1722" fmla="*/ 391912 w 1717675"/>
              <a:gd name="connsiteY1722" fmla="*/ 391912 w 1717675"/>
              <a:gd name="connsiteX1723" fmla="*/ 391912 w 1717675"/>
              <a:gd name="connsiteY1723" fmla="*/ 391912 w 1717675"/>
              <a:gd name="connsiteX1724" fmla="*/ 391912 w 1717675"/>
              <a:gd name="connsiteY1724" fmla="*/ 391912 w 1717675"/>
              <a:gd name="connsiteX1725" fmla="*/ 391912 w 1717675"/>
              <a:gd name="connsiteY1725" fmla="*/ 391912 w 1717675"/>
              <a:gd name="connsiteX1726" fmla="*/ 391912 w 1717675"/>
              <a:gd name="connsiteY1726" fmla="*/ 391912 w 1717675"/>
              <a:gd name="connsiteX1727" fmla="*/ 391912 w 1717675"/>
              <a:gd name="connsiteY1727" fmla="*/ 391912 w 1717675"/>
              <a:gd name="connsiteX1728" fmla="*/ 391912 w 1717675"/>
              <a:gd name="connsiteY1728" fmla="*/ 391912 w 1717675"/>
              <a:gd name="connsiteX1729" fmla="*/ 391912 w 1717675"/>
              <a:gd name="connsiteY1729" fmla="*/ 391912 w 1717675"/>
              <a:gd name="connsiteX1730" fmla="*/ 391912 w 1717675"/>
              <a:gd name="connsiteY1730" fmla="*/ 391912 w 1717675"/>
              <a:gd name="connsiteX1731" fmla="*/ 391912 w 1717675"/>
              <a:gd name="connsiteY1731" fmla="*/ 391912 w 1717675"/>
              <a:gd name="connsiteX1732" fmla="*/ 391912 w 1717675"/>
              <a:gd name="connsiteY1732" fmla="*/ 391912 w 1717675"/>
              <a:gd name="connsiteX1733" fmla="*/ 391912 w 1717675"/>
              <a:gd name="connsiteY1733" fmla="*/ 391912 w 1717675"/>
              <a:gd name="connsiteX1734" fmla="*/ 391912 w 1717675"/>
              <a:gd name="connsiteY1734" fmla="*/ 391912 w 1717675"/>
              <a:gd name="connsiteX1735" fmla="*/ 391912 w 1717675"/>
              <a:gd name="connsiteY1735" fmla="*/ 391912 w 1717675"/>
              <a:gd name="connsiteX1736" fmla="*/ 391912 w 1717675"/>
              <a:gd name="connsiteY1736" fmla="*/ 391912 w 1717675"/>
              <a:gd name="connsiteX1737" fmla="*/ 391912 w 1717675"/>
              <a:gd name="connsiteY1737" fmla="*/ 391912 w 1717675"/>
              <a:gd name="connsiteX1738" fmla="*/ 391912 w 1717675"/>
              <a:gd name="connsiteY1738" fmla="*/ 391912 w 1717675"/>
              <a:gd name="connsiteX1739" fmla="*/ 391912 w 1717675"/>
              <a:gd name="connsiteY1739" fmla="*/ 391912 w 1717675"/>
              <a:gd name="connsiteX1740" fmla="*/ 391912 w 1717675"/>
              <a:gd name="connsiteY1740" fmla="*/ 391912 w 1717675"/>
              <a:gd name="connsiteX1741" fmla="*/ 391912 w 1717675"/>
              <a:gd name="connsiteY1741" fmla="*/ 391912 w 1717675"/>
              <a:gd name="connsiteX1742" fmla="*/ 391912 w 1717675"/>
              <a:gd name="connsiteY1742" fmla="*/ 391912 w 1717675"/>
              <a:gd name="connsiteX1743" fmla="*/ 391912 w 1717675"/>
              <a:gd name="connsiteY1743" fmla="*/ 391912 w 1717675"/>
              <a:gd name="connsiteX1744" fmla="*/ 391912 w 1717675"/>
              <a:gd name="connsiteY1744" fmla="*/ 391912 w 1717675"/>
              <a:gd name="connsiteX1745" fmla="*/ 391912 w 1717675"/>
              <a:gd name="connsiteY1745" fmla="*/ 391912 w 1717675"/>
              <a:gd name="connsiteX1746" fmla="*/ 391912 w 1717675"/>
              <a:gd name="connsiteY1746" fmla="*/ 391912 w 1717675"/>
              <a:gd name="connsiteX1747" fmla="*/ 391912 w 1717675"/>
              <a:gd name="connsiteY1747" fmla="*/ 391912 w 1717675"/>
              <a:gd name="connsiteX1748" fmla="*/ 391912 w 1717675"/>
              <a:gd name="connsiteY1748" fmla="*/ 391912 w 1717675"/>
              <a:gd name="connsiteX1749" fmla="*/ 391912 w 1717675"/>
              <a:gd name="connsiteY1749" fmla="*/ 391912 w 1717675"/>
              <a:gd name="connsiteX1750" fmla="*/ 391912 w 1717675"/>
              <a:gd name="connsiteY1750" fmla="*/ 391912 w 1717675"/>
              <a:gd name="connsiteX1751" fmla="*/ 391912 w 1717675"/>
              <a:gd name="connsiteY1751" fmla="*/ 391912 w 1717675"/>
              <a:gd name="connsiteX1752" fmla="*/ 391912 w 1717675"/>
              <a:gd name="connsiteY1752" fmla="*/ 391912 w 1717675"/>
              <a:gd name="connsiteX1753" fmla="*/ 391912 w 1717675"/>
              <a:gd name="connsiteY1753" fmla="*/ 391912 w 1717675"/>
              <a:gd name="connsiteX1754" fmla="*/ 391912 w 1717675"/>
              <a:gd name="connsiteY1754" fmla="*/ 391912 w 1717675"/>
              <a:gd name="connsiteX1755" fmla="*/ 391912 w 1717675"/>
              <a:gd name="connsiteY1755" fmla="*/ 391912 w 1717675"/>
              <a:gd name="connsiteX1756" fmla="*/ 391912 w 1717675"/>
              <a:gd name="connsiteY1756" fmla="*/ 391912 w 1717675"/>
              <a:gd name="connsiteX1757" fmla="*/ 391912 w 1717675"/>
              <a:gd name="connsiteY1757" fmla="*/ 391912 w 1717675"/>
              <a:gd name="connsiteX1758" fmla="*/ 391912 w 1717675"/>
              <a:gd name="connsiteY1758" fmla="*/ 391912 w 1717675"/>
              <a:gd name="connsiteX1759" fmla="*/ 391912 w 1717675"/>
              <a:gd name="connsiteY1759" fmla="*/ 391912 w 1717675"/>
              <a:gd name="connsiteX1760" fmla="*/ 391912 w 1717675"/>
              <a:gd name="connsiteY1760" fmla="*/ 391912 w 1717675"/>
              <a:gd name="connsiteX1761" fmla="*/ 391912 w 1717675"/>
              <a:gd name="connsiteY1761" fmla="*/ 391912 w 1717675"/>
              <a:gd name="connsiteX1762" fmla="*/ 391912 w 1717675"/>
              <a:gd name="connsiteY1762" fmla="*/ 391912 w 1717675"/>
              <a:gd name="connsiteX1763" fmla="*/ 391912 w 1717675"/>
              <a:gd name="connsiteY1763" fmla="*/ 391912 w 1717675"/>
              <a:gd name="connsiteX1764" fmla="*/ 391912 w 1717675"/>
              <a:gd name="connsiteY1764" fmla="*/ 391912 w 1717675"/>
              <a:gd name="connsiteX1765" fmla="*/ 391912 w 1717675"/>
              <a:gd name="connsiteY1765" fmla="*/ 391912 w 1717675"/>
              <a:gd name="connsiteX1766" fmla="*/ 391912 w 1717675"/>
              <a:gd name="connsiteY1766" fmla="*/ 391912 w 1717675"/>
              <a:gd name="connsiteX1767" fmla="*/ 391912 w 1717675"/>
              <a:gd name="connsiteY1767" fmla="*/ 391912 w 1717675"/>
              <a:gd name="connsiteX1768" fmla="*/ 391912 w 1717675"/>
              <a:gd name="connsiteY1768" fmla="*/ 391912 w 1717675"/>
              <a:gd name="connsiteX1769" fmla="*/ 391912 w 1717675"/>
              <a:gd name="connsiteY1769" fmla="*/ 391912 w 1717675"/>
              <a:gd name="connsiteX1770" fmla="*/ 391912 w 1717675"/>
              <a:gd name="connsiteY1770" fmla="*/ 391912 w 1717675"/>
              <a:gd name="connsiteX1771" fmla="*/ 391912 w 1717675"/>
              <a:gd name="connsiteY1771" fmla="*/ 391912 w 1717675"/>
              <a:gd name="connsiteX1772" fmla="*/ 391912 w 1717675"/>
              <a:gd name="connsiteY1772" fmla="*/ 391912 w 1717675"/>
              <a:gd name="connsiteX1773" fmla="*/ 391912 w 1717675"/>
              <a:gd name="connsiteY1773" fmla="*/ 391912 w 1717675"/>
              <a:gd name="connsiteX1774" fmla="*/ 391912 w 1717675"/>
              <a:gd name="connsiteY1774" fmla="*/ 391912 w 1717675"/>
              <a:gd name="connsiteX1775" fmla="*/ 391912 w 1717675"/>
              <a:gd name="connsiteY1775" fmla="*/ 391912 w 1717675"/>
              <a:gd name="connsiteX1776" fmla="*/ 391912 w 1717675"/>
              <a:gd name="connsiteY1776" fmla="*/ 391912 w 1717675"/>
              <a:gd name="connsiteX1777" fmla="*/ 391912 w 1717675"/>
              <a:gd name="connsiteY1777" fmla="*/ 391912 w 1717675"/>
              <a:gd name="connsiteX1778" fmla="*/ 391912 w 1717675"/>
              <a:gd name="connsiteY1778" fmla="*/ 391912 w 1717675"/>
              <a:gd name="connsiteX1779" fmla="*/ 391912 w 1717675"/>
              <a:gd name="connsiteY1779" fmla="*/ 391912 w 1717675"/>
              <a:gd name="connsiteX1780" fmla="*/ 391912 w 1717675"/>
              <a:gd name="connsiteY1780" fmla="*/ 391912 w 1717675"/>
              <a:gd name="connsiteX1781" fmla="*/ 391912 w 1717675"/>
              <a:gd name="connsiteY1781" fmla="*/ 391912 w 1717675"/>
              <a:gd name="connsiteX1782" fmla="*/ 391912 w 1717675"/>
              <a:gd name="connsiteY1782" fmla="*/ 391912 w 1717675"/>
              <a:gd name="connsiteX1783" fmla="*/ 391912 w 1717675"/>
              <a:gd name="connsiteY1783" fmla="*/ 391912 w 1717675"/>
              <a:gd name="connsiteX1784" fmla="*/ 391912 w 1717675"/>
              <a:gd name="connsiteY1784" fmla="*/ 391912 w 1717675"/>
              <a:gd name="connsiteX1785" fmla="*/ 391912 w 1717675"/>
              <a:gd name="connsiteY1785" fmla="*/ 391912 w 1717675"/>
              <a:gd name="connsiteX1786" fmla="*/ 391912 w 1717675"/>
              <a:gd name="connsiteY1786" fmla="*/ 391912 w 1717675"/>
              <a:gd name="connsiteX1787" fmla="*/ 391912 w 1717675"/>
              <a:gd name="connsiteY1787" fmla="*/ 391912 w 1717675"/>
              <a:gd name="connsiteX1788" fmla="*/ 391912 w 1717675"/>
              <a:gd name="connsiteY1788" fmla="*/ 391912 w 1717675"/>
              <a:gd name="connsiteX1789" fmla="*/ 391912 w 1717675"/>
              <a:gd name="connsiteY1789" fmla="*/ 391912 w 1717675"/>
              <a:gd name="connsiteX1790" fmla="*/ 391912 w 1717675"/>
              <a:gd name="connsiteY1790" fmla="*/ 391912 w 1717675"/>
              <a:gd name="connsiteX1791" fmla="*/ 391912 w 1717675"/>
              <a:gd name="connsiteY1791" fmla="*/ 391912 w 1717675"/>
              <a:gd name="connsiteX1792" fmla="*/ 391912 w 1717675"/>
              <a:gd name="connsiteY1792" fmla="*/ 391912 w 1717675"/>
              <a:gd name="connsiteX1793" fmla="*/ 391912 w 1717675"/>
              <a:gd name="connsiteY1793" fmla="*/ 391912 w 1717675"/>
              <a:gd name="connsiteX1794" fmla="*/ 391912 w 1717675"/>
              <a:gd name="connsiteY1794" fmla="*/ 391912 w 1717675"/>
              <a:gd name="connsiteX1795" fmla="*/ 391912 w 1717675"/>
              <a:gd name="connsiteY1795" fmla="*/ 391912 w 1717675"/>
              <a:gd name="connsiteX1796" fmla="*/ 391912 w 1717675"/>
              <a:gd name="connsiteY1796" fmla="*/ 391912 w 1717675"/>
              <a:gd name="connsiteX1797" fmla="*/ 391912 w 1717675"/>
              <a:gd name="connsiteY1797" fmla="*/ 391912 w 1717675"/>
              <a:gd name="connsiteX1798" fmla="*/ 391912 w 1717675"/>
              <a:gd name="connsiteY1798" fmla="*/ 391912 w 1717675"/>
              <a:gd name="connsiteX1799" fmla="*/ 391912 w 1717675"/>
              <a:gd name="connsiteY1799" fmla="*/ 391912 w 1717675"/>
              <a:gd name="connsiteX1800" fmla="*/ 391912 w 1717675"/>
              <a:gd name="connsiteY1800" fmla="*/ 391912 w 1717675"/>
              <a:gd name="connsiteX1801" fmla="*/ 391912 w 1717675"/>
              <a:gd name="connsiteY1801" fmla="*/ 391912 w 1717675"/>
              <a:gd name="connsiteX1802" fmla="*/ 391912 w 1717675"/>
              <a:gd name="connsiteY1802" fmla="*/ 391912 w 1717675"/>
              <a:gd name="connsiteX1803" fmla="*/ 391912 w 1717675"/>
              <a:gd name="connsiteY1803" fmla="*/ 391912 w 1717675"/>
              <a:gd name="connsiteX1804" fmla="*/ 391912 w 1717675"/>
              <a:gd name="connsiteY1804" fmla="*/ 391912 w 1717675"/>
              <a:gd name="connsiteX1805" fmla="*/ 391912 w 1717675"/>
              <a:gd name="connsiteY1805" fmla="*/ 391912 w 1717675"/>
              <a:gd name="connsiteX1806" fmla="*/ 391912 w 1717675"/>
              <a:gd name="connsiteY1806" fmla="*/ 391912 w 1717675"/>
              <a:gd name="connsiteX1807" fmla="*/ 391912 w 1717675"/>
              <a:gd name="connsiteY1807" fmla="*/ 391912 w 1717675"/>
              <a:gd name="connsiteX1808" fmla="*/ 391912 w 1717675"/>
              <a:gd name="connsiteY1808" fmla="*/ 391912 w 1717675"/>
              <a:gd name="connsiteX1809" fmla="*/ 391912 w 1717675"/>
              <a:gd name="connsiteY1809" fmla="*/ 391912 w 1717675"/>
              <a:gd name="connsiteX1810" fmla="*/ 391912 w 1717675"/>
              <a:gd name="connsiteY1810" fmla="*/ 391912 w 1717675"/>
              <a:gd name="connsiteX1811" fmla="*/ 391912 w 1717675"/>
              <a:gd name="connsiteY1811" fmla="*/ 391912 w 1717675"/>
              <a:gd name="connsiteX1812" fmla="*/ 391912 w 1717675"/>
              <a:gd name="connsiteY1812" fmla="*/ 391912 w 1717675"/>
              <a:gd name="connsiteX1813" fmla="*/ 391912 w 1717675"/>
              <a:gd name="connsiteY1813" fmla="*/ 391912 w 1717675"/>
              <a:gd name="connsiteX1814" fmla="*/ 391912 w 1717675"/>
              <a:gd name="connsiteY1814" fmla="*/ 391912 w 1717675"/>
              <a:gd name="connsiteX1815" fmla="*/ 391912 w 1717675"/>
              <a:gd name="connsiteY1815" fmla="*/ 391912 w 1717675"/>
              <a:gd name="connsiteX1816" fmla="*/ 391912 w 1717675"/>
              <a:gd name="connsiteY1816" fmla="*/ 391912 w 1717675"/>
              <a:gd name="connsiteX1817" fmla="*/ 391912 w 1717675"/>
              <a:gd name="connsiteY1817" fmla="*/ 391912 w 1717675"/>
              <a:gd name="connsiteX1818" fmla="*/ 391912 w 1717675"/>
              <a:gd name="connsiteY1818" fmla="*/ 391912 w 1717675"/>
              <a:gd name="connsiteX1819" fmla="*/ 391912 w 1717675"/>
              <a:gd name="connsiteY1819" fmla="*/ 391912 w 1717675"/>
              <a:gd name="connsiteX1820" fmla="*/ 391912 w 1717675"/>
              <a:gd name="connsiteY1820" fmla="*/ 391912 w 1717675"/>
              <a:gd name="connsiteX1821" fmla="*/ 391912 w 1717675"/>
              <a:gd name="connsiteY1821" fmla="*/ 391912 w 1717675"/>
              <a:gd name="connsiteX1822" fmla="*/ 391912 w 1717675"/>
              <a:gd name="connsiteY1822" fmla="*/ 391912 w 1717675"/>
              <a:gd name="connsiteX1823" fmla="*/ 391912 w 1717675"/>
              <a:gd name="connsiteY1823" fmla="*/ 391912 w 1717675"/>
              <a:gd name="connsiteX1824" fmla="*/ 391912 w 1717675"/>
              <a:gd name="connsiteY1824" fmla="*/ 391912 w 1717675"/>
              <a:gd name="connsiteX1825" fmla="*/ 391912 w 1717675"/>
              <a:gd name="connsiteY1825" fmla="*/ 391912 w 1717675"/>
              <a:gd name="connsiteX1826" fmla="*/ 391912 w 1717675"/>
              <a:gd name="connsiteY1826" fmla="*/ 391912 w 1717675"/>
              <a:gd name="connsiteX1827" fmla="*/ 391912 w 1717675"/>
              <a:gd name="connsiteY1827" fmla="*/ 391912 w 1717675"/>
              <a:gd name="connsiteX1828" fmla="*/ 391912 w 1717675"/>
              <a:gd name="connsiteY1828" fmla="*/ 391912 w 1717675"/>
              <a:gd name="connsiteX1829" fmla="*/ 391912 w 1717675"/>
              <a:gd name="connsiteY1829" fmla="*/ 391912 w 1717675"/>
              <a:gd name="connsiteX1830" fmla="*/ 391912 w 1717675"/>
              <a:gd name="connsiteY1830" fmla="*/ 391912 w 1717675"/>
              <a:gd name="connsiteX1831" fmla="*/ 391912 w 1717675"/>
              <a:gd name="connsiteY1831" fmla="*/ 391912 w 1717675"/>
              <a:gd name="connsiteX1832" fmla="*/ 391912 w 1717675"/>
              <a:gd name="connsiteY1832" fmla="*/ 391912 w 1717675"/>
              <a:gd name="connsiteX1833" fmla="*/ 391912 w 1717675"/>
              <a:gd name="connsiteY1833" fmla="*/ 391912 w 1717675"/>
              <a:gd name="connsiteX1834" fmla="*/ 391912 w 1717675"/>
              <a:gd name="connsiteY1834" fmla="*/ 391912 w 1717675"/>
              <a:gd name="connsiteX1835" fmla="*/ 391912 w 1717675"/>
              <a:gd name="connsiteY1835" fmla="*/ 391912 w 1717675"/>
              <a:gd name="connsiteX1836" fmla="*/ 391912 w 1717675"/>
              <a:gd name="connsiteY1836" fmla="*/ 391912 w 1717675"/>
              <a:gd name="connsiteX1837" fmla="*/ 391912 w 1717675"/>
              <a:gd name="connsiteY1837" fmla="*/ 391912 w 1717675"/>
              <a:gd name="connsiteX1838" fmla="*/ 391912 w 1717675"/>
              <a:gd name="connsiteY1838" fmla="*/ 391912 w 1717675"/>
              <a:gd name="connsiteX1839" fmla="*/ 391912 w 1717675"/>
              <a:gd name="connsiteY1839" fmla="*/ 391912 w 1717675"/>
              <a:gd name="connsiteX1840" fmla="*/ 391912 w 1717675"/>
              <a:gd name="connsiteY1840" fmla="*/ 391912 w 1717675"/>
              <a:gd name="connsiteX1841" fmla="*/ 391912 w 1717675"/>
              <a:gd name="connsiteY1841" fmla="*/ 391912 w 1717675"/>
              <a:gd name="connsiteX1842" fmla="*/ 391912 w 1717675"/>
              <a:gd name="connsiteY1842" fmla="*/ 391912 w 1717675"/>
              <a:gd name="connsiteX1843" fmla="*/ 391912 w 1717675"/>
              <a:gd name="connsiteY1843" fmla="*/ 391912 w 1717675"/>
              <a:gd name="connsiteX1844" fmla="*/ 391912 w 1717675"/>
              <a:gd name="connsiteY1844" fmla="*/ 391912 w 1717675"/>
              <a:gd name="connsiteX1845" fmla="*/ 391912 w 1717675"/>
              <a:gd name="connsiteY1845" fmla="*/ 391912 w 1717675"/>
              <a:gd name="connsiteX1846" fmla="*/ 391912 w 1717675"/>
              <a:gd name="connsiteY1846" fmla="*/ 391912 w 1717675"/>
              <a:gd name="connsiteX1847" fmla="*/ 391912 w 1717675"/>
              <a:gd name="connsiteY1847" fmla="*/ 391912 w 1717675"/>
              <a:gd name="connsiteX1848" fmla="*/ 391912 w 1717675"/>
              <a:gd name="connsiteY1848" fmla="*/ 391912 w 1717675"/>
              <a:gd name="connsiteX1849" fmla="*/ 391912 w 1717675"/>
              <a:gd name="connsiteY1849" fmla="*/ 391912 w 1717675"/>
              <a:gd name="connsiteX1850" fmla="*/ 391912 w 1717675"/>
              <a:gd name="connsiteY1850" fmla="*/ 391912 w 1717675"/>
              <a:gd name="connsiteX1851" fmla="*/ 391912 w 1717675"/>
              <a:gd name="connsiteY1851" fmla="*/ 391912 w 1717675"/>
              <a:gd name="connsiteX1852" fmla="*/ 391912 w 1717675"/>
              <a:gd name="connsiteY1852" fmla="*/ 391912 w 1717675"/>
              <a:gd name="connsiteX1853" fmla="*/ 391912 w 1717675"/>
              <a:gd name="connsiteY1853" fmla="*/ 391912 w 1717675"/>
              <a:gd name="connsiteX1854" fmla="*/ 391912 w 1717675"/>
              <a:gd name="connsiteY1854" fmla="*/ 391912 w 1717675"/>
              <a:gd name="connsiteX1855" fmla="*/ 391912 w 1717675"/>
              <a:gd name="connsiteY1855" fmla="*/ 391912 w 1717675"/>
              <a:gd name="connsiteX1856" fmla="*/ 391912 w 1717675"/>
              <a:gd name="connsiteY1856" fmla="*/ 391912 w 1717675"/>
              <a:gd name="connsiteX1857" fmla="*/ 391912 w 1717675"/>
              <a:gd name="connsiteY1857" fmla="*/ 391912 w 1717675"/>
              <a:gd name="connsiteX1858" fmla="*/ 391912 w 1717675"/>
              <a:gd name="connsiteY1858" fmla="*/ 391912 w 1717675"/>
              <a:gd name="connsiteX1859" fmla="*/ 391912 w 1717675"/>
              <a:gd name="connsiteY1859" fmla="*/ 391912 w 1717675"/>
              <a:gd name="connsiteX1860" fmla="*/ 391912 w 1717675"/>
              <a:gd name="connsiteY1860" fmla="*/ 391912 w 1717675"/>
              <a:gd name="connsiteX1861" fmla="*/ 391912 w 1717675"/>
              <a:gd name="connsiteY1861" fmla="*/ 391912 w 1717675"/>
              <a:gd name="connsiteX1862" fmla="*/ 391912 w 1717675"/>
              <a:gd name="connsiteY1862" fmla="*/ 391912 w 1717675"/>
              <a:gd name="connsiteX1863" fmla="*/ 391912 w 1717675"/>
              <a:gd name="connsiteY1863" fmla="*/ 391912 w 1717675"/>
              <a:gd name="connsiteX1864" fmla="*/ 391912 w 1717675"/>
              <a:gd name="connsiteY1864" fmla="*/ 391912 w 1717675"/>
              <a:gd name="connsiteX1865" fmla="*/ 391912 w 1717675"/>
              <a:gd name="connsiteY1865" fmla="*/ 391912 w 1717675"/>
              <a:gd name="connsiteX1866" fmla="*/ 391912 w 1717675"/>
              <a:gd name="connsiteY1866" fmla="*/ 391912 w 1717675"/>
              <a:gd name="connsiteX1867" fmla="*/ 391912 w 1717675"/>
              <a:gd name="connsiteY1867" fmla="*/ 391912 w 1717675"/>
              <a:gd name="connsiteX1868" fmla="*/ 391912 w 1717675"/>
              <a:gd name="connsiteY1868" fmla="*/ 391912 w 1717675"/>
              <a:gd name="connsiteX1869" fmla="*/ 391912 w 1717675"/>
              <a:gd name="connsiteY1869" fmla="*/ 391912 w 1717675"/>
              <a:gd name="connsiteX1870" fmla="*/ 391912 w 1717675"/>
              <a:gd name="connsiteY1870" fmla="*/ 391912 w 1717675"/>
              <a:gd name="connsiteX1871" fmla="*/ 391912 w 1717675"/>
              <a:gd name="connsiteY1871" fmla="*/ 391912 w 1717675"/>
              <a:gd name="connsiteX1872" fmla="*/ 391912 w 1717675"/>
              <a:gd name="connsiteY1872" fmla="*/ 391912 w 1717675"/>
              <a:gd name="connsiteX1873" fmla="*/ 391912 w 1717675"/>
              <a:gd name="connsiteY1873" fmla="*/ 391912 w 1717675"/>
              <a:gd name="connsiteX1874" fmla="*/ 391912 w 1717675"/>
              <a:gd name="connsiteY1874" fmla="*/ 391912 w 1717675"/>
              <a:gd name="connsiteX1875" fmla="*/ 391912 w 1717675"/>
              <a:gd name="connsiteY1875" fmla="*/ 391912 w 1717675"/>
              <a:gd name="connsiteX1876" fmla="*/ 391912 w 1717675"/>
              <a:gd name="connsiteY1876" fmla="*/ 391912 w 1717675"/>
              <a:gd name="connsiteX1877" fmla="*/ 391912 w 1717675"/>
              <a:gd name="connsiteY1877" fmla="*/ 391912 w 1717675"/>
              <a:gd name="connsiteX1878" fmla="*/ 391912 w 1717675"/>
              <a:gd name="connsiteY1878" fmla="*/ 391912 w 1717675"/>
              <a:gd name="connsiteX1879" fmla="*/ 391912 w 1717675"/>
              <a:gd name="connsiteY1879" fmla="*/ 391912 w 1717675"/>
              <a:gd name="connsiteX1880" fmla="*/ 391912 w 1717675"/>
              <a:gd name="connsiteY1880" fmla="*/ 391912 w 1717675"/>
              <a:gd name="connsiteX1881" fmla="*/ 391912 w 1717675"/>
              <a:gd name="connsiteY1881" fmla="*/ 391912 w 1717675"/>
              <a:gd name="connsiteX1882" fmla="*/ 391912 w 1717675"/>
              <a:gd name="connsiteY1882" fmla="*/ 391912 w 1717675"/>
              <a:gd name="connsiteX1883" fmla="*/ 391912 w 1717675"/>
              <a:gd name="connsiteY1883" fmla="*/ 391912 w 1717675"/>
              <a:gd name="connsiteX1884" fmla="*/ 391912 w 1717675"/>
              <a:gd name="connsiteY1884" fmla="*/ 391912 w 1717675"/>
              <a:gd name="connsiteX1885" fmla="*/ 391912 w 1717675"/>
              <a:gd name="connsiteY1885" fmla="*/ 391912 w 1717675"/>
              <a:gd name="connsiteX1886" fmla="*/ 391912 w 1717675"/>
              <a:gd name="connsiteY1886" fmla="*/ 391912 w 1717675"/>
              <a:gd name="connsiteX1887" fmla="*/ 391912 w 1717675"/>
              <a:gd name="connsiteY1887" fmla="*/ 391912 w 1717675"/>
              <a:gd name="connsiteX1888" fmla="*/ 391912 w 1717675"/>
              <a:gd name="connsiteY1888" fmla="*/ 391912 w 1717675"/>
              <a:gd name="connsiteX1889" fmla="*/ 391912 w 1717675"/>
              <a:gd name="connsiteY1889" fmla="*/ 391912 w 1717675"/>
              <a:gd name="connsiteX1890" fmla="*/ 391912 w 1717675"/>
              <a:gd name="connsiteY1890" fmla="*/ 391912 w 1717675"/>
              <a:gd name="connsiteX1891" fmla="*/ 391912 w 1717675"/>
              <a:gd name="connsiteY1891" fmla="*/ 391912 w 1717675"/>
              <a:gd name="connsiteX1892" fmla="*/ 391912 w 1717675"/>
              <a:gd name="connsiteY1892" fmla="*/ 391912 w 1717675"/>
              <a:gd name="connsiteX1893" fmla="*/ 391912 w 1717675"/>
              <a:gd name="connsiteY1893" fmla="*/ 391912 w 1717675"/>
              <a:gd name="connsiteX1894" fmla="*/ 391912 w 1717675"/>
              <a:gd name="connsiteY1894" fmla="*/ 391912 w 1717675"/>
              <a:gd name="connsiteX1895" fmla="*/ 391912 w 1717675"/>
              <a:gd name="connsiteY1895" fmla="*/ 391912 w 1717675"/>
              <a:gd name="connsiteX1896" fmla="*/ 391912 w 1717675"/>
              <a:gd name="connsiteY1896" fmla="*/ 391912 w 1717675"/>
              <a:gd name="connsiteX1897" fmla="*/ 391912 w 1717675"/>
              <a:gd name="connsiteY1897" fmla="*/ 391912 w 1717675"/>
              <a:gd name="connsiteX1898" fmla="*/ 391912 w 1717675"/>
              <a:gd name="connsiteY1898" fmla="*/ 391912 w 1717675"/>
              <a:gd name="connsiteX1899" fmla="*/ 391912 w 1717675"/>
              <a:gd name="connsiteY1899" fmla="*/ 391912 w 1717675"/>
              <a:gd name="connsiteX1900" fmla="*/ 391912 w 1717675"/>
              <a:gd name="connsiteY1900" fmla="*/ 391912 w 1717675"/>
              <a:gd name="connsiteX1901" fmla="*/ 391912 w 1717675"/>
              <a:gd name="connsiteY1901" fmla="*/ 391912 w 1717675"/>
              <a:gd name="connsiteX1902" fmla="*/ 391912 w 1717675"/>
              <a:gd name="connsiteY1902" fmla="*/ 391912 w 1717675"/>
              <a:gd name="connsiteX1903" fmla="*/ 391912 w 1717675"/>
              <a:gd name="connsiteY1903" fmla="*/ 391912 w 1717675"/>
              <a:gd name="connsiteX1904" fmla="*/ 391912 w 1717675"/>
              <a:gd name="connsiteY1904" fmla="*/ 391912 w 1717675"/>
              <a:gd name="connsiteX1905" fmla="*/ 391912 w 1717675"/>
              <a:gd name="connsiteY1905" fmla="*/ 391912 w 1717675"/>
              <a:gd name="connsiteX1906" fmla="*/ 391912 w 1717675"/>
              <a:gd name="connsiteY1906" fmla="*/ 391912 w 1717675"/>
              <a:gd name="connsiteX1907" fmla="*/ 391912 w 1717675"/>
              <a:gd name="connsiteY1907" fmla="*/ 391912 w 1717675"/>
              <a:gd name="connsiteX1908" fmla="*/ 391912 w 1717675"/>
              <a:gd name="connsiteY1908" fmla="*/ 391912 w 1717675"/>
              <a:gd name="connsiteX1909" fmla="*/ 391912 w 1717675"/>
              <a:gd name="connsiteY1909" fmla="*/ 391912 w 1717675"/>
              <a:gd name="connsiteX1910" fmla="*/ 391912 w 1717675"/>
              <a:gd name="connsiteY1910" fmla="*/ 391912 w 1717675"/>
              <a:gd name="connsiteX1911" fmla="*/ 391912 w 1717675"/>
              <a:gd name="connsiteY1911" fmla="*/ 391912 w 1717675"/>
              <a:gd name="connsiteX1912" fmla="*/ 391912 w 1717675"/>
              <a:gd name="connsiteY1912" fmla="*/ 391912 w 1717675"/>
              <a:gd name="connsiteX1913" fmla="*/ 391912 w 1717675"/>
              <a:gd name="connsiteY1913" fmla="*/ 391912 w 1717675"/>
              <a:gd name="connsiteX1914" fmla="*/ 391912 w 1717675"/>
              <a:gd name="connsiteY1914" fmla="*/ 391912 w 1717675"/>
              <a:gd name="connsiteX1915" fmla="*/ 391912 w 1717675"/>
              <a:gd name="connsiteY1915" fmla="*/ 391912 w 1717675"/>
              <a:gd name="connsiteX1916" fmla="*/ 391912 w 1717675"/>
              <a:gd name="connsiteY1916" fmla="*/ 391912 w 1717675"/>
              <a:gd name="connsiteX1917" fmla="*/ 391912 w 1717675"/>
              <a:gd name="connsiteY1917" fmla="*/ 391912 w 1717675"/>
              <a:gd name="connsiteX1918" fmla="*/ 391912 w 1717675"/>
              <a:gd name="connsiteY1918" fmla="*/ 391912 w 1717675"/>
              <a:gd name="connsiteX1919" fmla="*/ 391912 w 1717675"/>
              <a:gd name="connsiteY1919" fmla="*/ 391912 w 1717675"/>
              <a:gd name="connsiteX1920" fmla="*/ 391912 w 1717675"/>
              <a:gd name="connsiteY1920" fmla="*/ 391912 w 1717675"/>
              <a:gd name="connsiteX1921" fmla="*/ 391912 w 1717675"/>
              <a:gd name="connsiteY1921" fmla="*/ 391912 w 1717675"/>
              <a:gd name="connsiteX1922" fmla="*/ 391912 w 1717675"/>
              <a:gd name="connsiteY1922" fmla="*/ 391912 w 1717675"/>
              <a:gd name="connsiteX1923" fmla="*/ 391912 w 1717675"/>
              <a:gd name="connsiteY1923" fmla="*/ 391912 w 1717675"/>
              <a:gd name="connsiteX1924" fmla="*/ 391912 w 1717675"/>
              <a:gd name="connsiteY1924" fmla="*/ 391912 w 1717675"/>
              <a:gd name="connsiteX1925" fmla="*/ 391912 w 1717675"/>
              <a:gd name="connsiteY1925" fmla="*/ 391912 w 1717675"/>
              <a:gd name="connsiteX1926" fmla="*/ 391912 w 1717675"/>
              <a:gd name="connsiteY1926" fmla="*/ 391912 w 1717675"/>
              <a:gd name="connsiteX1927" fmla="*/ 391912 w 1717675"/>
              <a:gd name="connsiteY1927" fmla="*/ 391912 w 1717675"/>
              <a:gd name="connsiteX1928" fmla="*/ 391912 w 1717675"/>
              <a:gd name="connsiteY1928" fmla="*/ 391912 w 1717675"/>
              <a:gd name="connsiteX1929" fmla="*/ 391912 w 1717675"/>
              <a:gd name="connsiteY1929" fmla="*/ 391912 w 1717675"/>
              <a:gd name="connsiteX1930" fmla="*/ 391912 w 1717675"/>
              <a:gd name="connsiteY1930" fmla="*/ 391912 w 1717675"/>
              <a:gd name="connsiteX1931" fmla="*/ 391912 w 1717675"/>
              <a:gd name="connsiteY1931" fmla="*/ 391912 w 1717675"/>
              <a:gd name="connsiteX1932" fmla="*/ 391912 w 1717675"/>
              <a:gd name="connsiteY1932" fmla="*/ 391912 w 1717675"/>
              <a:gd name="connsiteX1933" fmla="*/ 391912 w 1717675"/>
              <a:gd name="connsiteY1933" fmla="*/ 391912 w 1717675"/>
              <a:gd name="connsiteX1934" fmla="*/ 391912 w 1717675"/>
              <a:gd name="connsiteY1934" fmla="*/ 391912 w 1717675"/>
              <a:gd name="connsiteX1935" fmla="*/ 391912 w 1717675"/>
              <a:gd name="connsiteY1935" fmla="*/ 391912 w 1717675"/>
              <a:gd name="connsiteX1936" fmla="*/ 391912 w 1717675"/>
              <a:gd name="connsiteY1936" fmla="*/ 391912 w 1717675"/>
              <a:gd name="connsiteX1937" fmla="*/ 391912 w 1717675"/>
              <a:gd name="connsiteY1937" fmla="*/ 391912 w 1717675"/>
              <a:gd name="connsiteX1938" fmla="*/ 391912 w 1717675"/>
              <a:gd name="connsiteY1938" fmla="*/ 391912 w 1717675"/>
              <a:gd name="connsiteX1939" fmla="*/ 391912 w 1717675"/>
              <a:gd name="connsiteY1939" fmla="*/ 391912 w 1717675"/>
              <a:gd name="connsiteX1940" fmla="*/ 391912 w 1717675"/>
              <a:gd name="connsiteY1940" fmla="*/ 391912 w 1717675"/>
              <a:gd name="connsiteX1941" fmla="*/ 391912 w 1717675"/>
              <a:gd name="connsiteY1941" fmla="*/ 391912 w 1717675"/>
              <a:gd name="connsiteX1942" fmla="*/ 391912 w 1717675"/>
              <a:gd name="connsiteY1942" fmla="*/ 391912 w 1717675"/>
              <a:gd name="connsiteX1943" fmla="*/ 391912 w 1717675"/>
              <a:gd name="connsiteY1943" fmla="*/ 391912 w 1717675"/>
              <a:gd name="connsiteX1944" fmla="*/ 391912 w 1717675"/>
              <a:gd name="connsiteY1944" fmla="*/ 391912 w 1717675"/>
              <a:gd name="connsiteX1945" fmla="*/ 391912 w 1717675"/>
              <a:gd name="connsiteY1945" fmla="*/ 391912 w 1717675"/>
              <a:gd name="connsiteX1946" fmla="*/ 391912 w 1717675"/>
              <a:gd name="connsiteY1946" fmla="*/ 391912 w 1717675"/>
              <a:gd name="connsiteX1947" fmla="*/ 391912 w 1717675"/>
              <a:gd name="connsiteY1947" fmla="*/ 391912 w 1717675"/>
              <a:gd name="connsiteX1948" fmla="*/ 391912 w 1717675"/>
              <a:gd name="connsiteY1948" fmla="*/ 391912 w 1717675"/>
              <a:gd name="connsiteX1949" fmla="*/ 391912 w 1717675"/>
              <a:gd name="connsiteY1949" fmla="*/ 391912 w 1717675"/>
              <a:gd name="connsiteX1950" fmla="*/ 391912 w 1717675"/>
              <a:gd name="connsiteY1950" fmla="*/ 391912 w 1717675"/>
              <a:gd name="connsiteX1951" fmla="*/ 391912 w 1717675"/>
              <a:gd name="connsiteY1951" fmla="*/ 391912 w 1717675"/>
              <a:gd name="connsiteX1952" fmla="*/ 391912 w 1717675"/>
              <a:gd name="connsiteY1952" fmla="*/ 391912 w 1717675"/>
              <a:gd name="connsiteX1953" fmla="*/ 391912 w 1717675"/>
              <a:gd name="connsiteY1953" fmla="*/ 391912 w 1717675"/>
              <a:gd name="connsiteX1954" fmla="*/ 391912 w 1717675"/>
              <a:gd name="connsiteY1954" fmla="*/ 391912 w 1717675"/>
              <a:gd name="connsiteX1955" fmla="*/ 391912 w 1717675"/>
              <a:gd name="connsiteY1955" fmla="*/ 391912 w 1717675"/>
              <a:gd name="connsiteX1956" fmla="*/ 391912 w 1717675"/>
              <a:gd name="connsiteY1956" fmla="*/ 391912 w 1717675"/>
              <a:gd name="connsiteX1957" fmla="*/ 391912 w 1717675"/>
              <a:gd name="connsiteY1957" fmla="*/ 391912 w 1717675"/>
              <a:gd name="connsiteX1958" fmla="*/ 391912 w 1717675"/>
              <a:gd name="connsiteY1958" fmla="*/ 391912 w 1717675"/>
              <a:gd name="connsiteX1959" fmla="*/ 391912 w 1717675"/>
              <a:gd name="connsiteY1959" fmla="*/ 391912 w 1717675"/>
              <a:gd name="connsiteX1960" fmla="*/ 391912 w 1717675"/>
              <a:gd name="connsiteY1960" fmla="*/ 391912 w 1717675"/>
              <a:gd name="connsiteX1961" fmla="*/ 391912 w 1717675"/>
              <a:gd name="connsiteY1961" fmla="*/ 391912 w 1717675"/>
              <a:gd name="connsiteX1962" fmla="*/ 391912 w 1717675"/>
              <a:gd name="connsiteY1962" fmla="*/ 391912 w 1717675"/>
              <a:gd name="connsiteX1963" fmla="*/ 391912 w 1717675"/>
              <a:gd name="connsiteY1963" fmla="*/ 391912 w 1717675"/>
              <a:gd name="connsiteX1964" fmla="*/ 391912 w 1717675"/>
              <a:gd name="connsiteY1964" fmla="*/ 391912 w 1717675"/>
              <a:gd name="connsiteX1965" fmla="*/ 391912 w 1717675"/>
              <a:gd name="connsiteY1965" fmla="*/ 391912 w 1717675"/>
              <a:gd name="connsiteX1966" fmla="*/ 391912 w 1717675"/>
              <a:gd name="connsiteY1966" fmla="*/ 391912 w 1717675"/>
              <a:gd name="connsiteX1967" fmla="*/ 391912 w 1717675"/>
              <a:gd name="connsiteY1967" fmla="*/ 391912 w 1717675"/>
              <a:gd name="connsiteX1968" fmla="*/ 391912 w 1717675"/>
              <a:gd name="connsiteY1968" fmla="*/ 391912 w 1717675"/>
              <a:gd name="connsiteX1969" fmla="*/ 391912 w 1717675"/>
              <a:gd name="connsiteY1969" fmla="*/ 391912 w 1717675"/>
              <a:gd name="connsiteX1970" fmla="*/ 391912 w 1717675"/>
              <a:gd name="connsiteY1970" fmla="*/ 391912 w 1717675"/>
              <a:gd name="connsiteX1971" fmla="*/ 391912 w 1717675"/>
              <a:gd name="connsiteY1971" fmla="*/ 391912 w 1717675"/>
              <a:gd name="connsiteX1972" fmla="*/ 391912 w 1717675"/>
              <a:gd name="connsiteY1972" fmla="*/ 391912 w 1717675"/>
              <a:gd name="connsiteX1973" fmla="*/ 391912 w 1717675"/>
              <a:gd name="connsiteY1973" fmla="*/ 391912 w 1717675"/>
              <a:gd name="connsiteX1974" fmla="*/ 391912 w 1717675"/>
              <a:gd name="connsiteY1974" fmla="*/ 391912 w 1717675"/>
              <a:gd name="connsiteX1975" fmla="*/ 391912 w 1717675"/>
              <a:gd name="connsiteY1975" fmla="*/ 391912 w 1717675"/>
              <a:gd name="connsiteX1976" fmla="*/ 391912 w 1717675"/>
              <a:gd name="connsiteY1976" fmla="*/ 391912 w 1717675"/>
              <a:gd name="connsiteX1977" fmla="*/ 391912 w 1717675"/>
              <a:gd name="connsiteY1977" fmla="*/ 391912 w 1717675"/>
              <a:gd name="connsiteX1978" fmla="*/ 391912 w 1717675"/>
              <a:gd name="connsiteY1978" fmla="*/ 391912 w 1717675"/>
              <a:gd name="connsiteX1979" fmla="*/ 391912 w 1717675"/>
              <a:gd name="connsiteY1979" fmla="*/ 391912 w 1717675"/>
              <a:gd name="connsiteX1980" fmla="*/ 391912 w 1717675"/>
              <a:gd name="connsiteY1980" fmla="*/ 391912 w 1717675"/>
              <a:gd name="connsiteX1981" fmla="*/ 391912 w 1717675"/>
              <a:gd name="connsiteY1981" fmla="*/ 391912 w 1717675"/>
              <a:gd name="connsiteX1982" fmla="*/ 391912 w 1717675"/>
              <a:gd name="connsiteY1982" fmla="*/ 391912 w 1717675"/>
              <a:gd name="connsiteX1983" fmla="*/ 391912 w 1717675"/>
              <a:gd name="connsiteY1983" fmla="*/ 391912 w 1717675"/>
              <a:gd name="connsiteX1984" fmla="*/ 391912 w 1717675"/>
              <a:gd name="connsiteY1984" fmla="*/ 391912 w 1717675"/>
              <a:gd name="connsiteX1985" fmla="*/ 391912 w 1717675"/>
              <a:gd name="connsiteY1985" fmla="*/ 391912 w 1717675"/>
              <a:gd name="connsiteX1986" fmla="*/ 391912 w 1717675"/>
              <a:gd name="connsiteY1986" fmla="*/ 391912 w 1717675"/>
              <a:gd name="connsiteX1987" fmla="*/ 391912 w 1717675"/>
              <a:gd name="connsiteY1987" fmla="*/ 391912 w 1717675"/>
              <a:gd name="connsiteX1988" fmla="*/ 391912 w 1717675"/>
              <a:gd name="connsiteY1988" fmla="*/ 391912 w 1717675"/>
              <a:gd name="connsiteX1989" fmla="*/ 391912 w 1717675"/>
              <a:gd name="connsiteY1989" fmla="*/ 391912 w 1717675"/>
              <a:gd name="connsiteX1990" fmla="*/ 391912 w 1717675"/>
              <a:gd name="connsiteY1990" fmla="*/ 391912 w 1717675"/>
              <a:gd name="connsiteX1991" fmla="*/ 391912 w 1717675"/>
              <a:gd name="connsiteY1991" fmla="*/ 391912 w 1717675"/>
              <a:gd name="connsiteX1992" fmla="*/ 391912 w 1717675"/>
              <a:gd name="connsiteY1992" fmla="*/ 391912 w 1717675"/>
              <a:gd name="connsiteX1993" fmla="*/ 391912 w 1717675"/>
              <a:gd name="connsiteY1993" fmla="*/ 391912 w 1717675"/>
              <a:gd name="connsiteX1994" fmla="*/ 391912 w 1717675"/>
              <a:gd name="connsiteY1994" fmla="*/ 391912 w 1717675"/>
              <a:gd name="connsiteX1995" fmla="*/ 391912 w 1717675"/>
              <a:gd name="connsiteY1995" fmla="*/ 391912 w 1717675"/>
              <a:gd name="connsiteX1996" fmla="*/ 391912 w 1717675"/>
              <a:gd name="connsiteY1996" fmla="*/ 391912 w 1717675"/>
              <a:gd name="connsiteX1997" fmla="*/ 391912 w 1717675"/>
              <a:gd name="connsiteY1997" fmla="*/ 391912 w 1717675"/>
              <a:gd name="connsiteX1998" fmla="*/ 391912 w 1717675"/>
              <a:gd name="connsiteY1998" fmla="*/ 391912 w 1717675"/>
              <a:gd name="connsiteX1999" fmla="*/ 391912 w 1717675"/>
              <a:gd name="connsiteY1999" fmla="*/ 391912 w 1717675"/>
              <a:gd name="connsiteX2000" fmla="*/ 391912 w 1717675"/>
              <a:gd name="connsiteY2000" fmla="*/ 391912 w 1717675"/>
              <a:gd name="connsiteX2001" fmla="*/ 391912 w 1717675"/>
              <a:gd name="connsiteY2001" fmla="*/ 391912 w 1717675"/>
              <a:gd name="connsiteX2002" fmla="*/ 391912 w 1717675"/>
              <a:gd name="connsiteY2002" fmla="*/ 391912 w 1717675"/>
              <a:gd name="connsiteX2003" fmla="*/ 391912 w 1717675"/>
              <a:gd name="connsiteY2003" fmla="*/ 391912 w 1717675"/>
              <a:gd name="connsiteX2004" fmla="*/ 391912 w 1717675"/>
              <a:gd name="connsiteY2004" fmla="*/ 391912 w 1717675"/>
              <a:gd name="connsiteX2005" fmla="*/ 391912 w 1717675"/>
              <a:gd name="connsiteY2005" fmla="*/ 391912 w 1717675"/>
              <a:gd name="connsiteX2006" fmla="*/ 391912 w 1717675"/>
              <a:gd name="connsiteY2006" fmla="*/ 391912 w 1717675"/>
              <a:gd name="connsiteX2007" fmla="*/ 391912 w 1717675"/>
              <a:gd name="connsiteY2007" fmla="*/ 391912 w 1717675"/>
              <a:gd name="connsiteX2008" fmla="*/ 391912 w 1717675"/>
              <a:gd name="connsiteY2008" fmla="*/ 391912 w 1717675"/>
              <a:gd name="connsiteX2009" fmla="*/ 391912 w 1717675"/>
              <a:gd name="connsiteY2009" fmla="*/ 391912 w 1717675"/>
              <a:gd name="connsiteX2010" fmla="*/ 391912 w 1717675"/>
              <a:gd name="connsiteY2010" fmla="*/ 391912 w 1717675"/>
              <a:gd name="connsiteX2011" fmla="*/ 391912 w 1717675"/>
              <a:gd name="connsiteY2011" fmla="*/ 391912 w 1717675"/>
              <a:gd name="connsiteX2012" fmla="*/ 391912 w 1717675"/>
              <a:gd name="connsiteY2012" fmla="*/ 391912 w 1717675"/>
              <a:gd name="connsiteX2013" fmla="*/ 391912 w 1717675"/>
              <a:gd name="connsiteY2013" fmla="*/ 391912 w 1717675"/>
              <a:gd name="connsiteX2014" fmla="*/ 391912 w 1717675"/>
              <a:gd name="connsiteY2014" fmla="*/ 391912 w 1717675"/>
              <a:gd name="connsiteX2015" fmla="*/ 391912 w 1717675"/>
              <a:gd name="connsiteY2015" fmla="*/ 391912 w 1717675"/>
              <a:gd name="connsiteX2016" fmla="*/ 391912 w 1717675"/>
              <a:gd name="connsiteY2016" fmla="*/ 391912 w 1717675"/>
              <a:gd name="connsiteX2017" fmla="*/ 391912 w 1717675"/>
              <a:gd name="connsiteY2017" fmla="*/ 391912 w 1717675"/>
              <a:gd name="connsiteX2018" fmla="*/ 391912 w 1717675"/>
              <a:gd name="connsiteY2018" fmla="*/ 391912 w 1717675"/>
              <a:gd name="connsiteX2019" fmla="*/ 391912 w 1717675"/>
              <a:gd name="connsiteY2019" fmla="*/ 391912 w 1717675"/>
              <a:gd name="connsiteX2020" fmla="*/ 391912 w 1717675"/>
              <a:gd name="connsiteY2020" fmla="*/ 391912 w 1717675"/>
              <a:gd name="connsiteX2021" fmla="*/ 391912 w 1717675"/>
              <a:gd name="connsiteY2021" fmla="*/ 391912 w 1717675"/>
              <a:gd name="connsiteX2022" fmla="*/ 391912 w 1717675"/>
              <a:gd name="connsiteY2022" fmla="*/ 391912 w 1717675"/>
              <a:gd name="connsiteX2023" fmla="*/ 391912 w 1717675"/>
              <a:gd name="connsiteY2023" fmla="*/ 391912 w 1717675"/>
              <a:gd name="connsiteX2024" fmla="*/ 391912 w 1717675"/>
              <a:gd name="connsiteY2024" fmla="*/ 391912 w 1717675"/>
              <a:gd name="connsiteX2025" fmla="*/ 391912 w 1717675"/>
              <a:gd name="connsiteY2025" fmla="*/ 391912 w 1717675"/>
              <a:gd name="connsiteX2026" fmla="*/ 391912 w 1717675"/>
              <a:gd name="connsiteY2026" fmla="*/ 391912 w 1717675"/>
              <a:gd name="connsiteX2027" fmla="*/ 391912 w 1717675"/>
              <a:gd name="connsiteY2027" fmla="*/ 391912 w 1717675"/>
              <a:gd name="connsiteX2028" fmla="*/ 391912 w 1717675"/>
              <a:gd name="connsiteY2028" fmla="*/ 391912 w 1717675"/>
              <a:gd name="connsiteX2029" fmla="*/ 391912 w 1717675"/>
              <a:gd name="connsiteY2029" fmla="*/ 391912 w 1717675"/>
              <a:gd name="connsiteX2030" fmla="*/ 391912 w 1717675"/>
              <a:gd name="connsiteY2030" fmla="*/ 391912 w 1717675"/>
              <a:gd name="connsiteX2031" fmla="*/ 391912 w 1717675"/>
              <a:gd name="connsiteY2031" fmla="*/ 391912 w 1717675"/>
              <a:gd name="connsiteX2032" fmla="*/ 391912 w 1717675"/>
              <a:gd name="connsiteY2032" fmla="*/ 391912 w 1717675"/>
              <a:gd name="connsiteX2033" fmla="*/ 391912 w 1717675"/>
              <a:gd name="connsiteY2033" fmla="*/ 391912 w 1717675"/>
              <a:gd name="connsiteX2034" fmla="*/ 391912 w 1717675"/>
              <a:gd name="connsiteY2034" fmla="*/ 391912 w 1717675"/>
              <a:gd name="connsiteX2035" fmla="*/ 391912 w 1717675"/>
              <a:gd name="connsiteY2035" fmla="*/ 391912 w 1717675"/>
              <a:gd name="connsiteX2036" fmla="*/ 391912 w 1717675"/>
              <a:gd name="connsiteY2036" fmla="*/ 391912 w 1717675"/>
              <a:gd name="connsiteX2037" fmla="*/ 391912 w 1717675"/>
              <a:gd name="connsiteY2037" fmla="*/ 391912 w 1717675"/>
              <a:gd name="connsiteX2038" fmla="*/ 391912 w 1717675"/>
              <a:gd name="connsiteY2038" fmla="*/ 391912 w 1717675"/>
              <a:gd name="connsiteX2039" fmla="*/ 391912 w 1717675"/>
              <a:gd name="connsiteY2039" fmla="*/ 391912 w 1717675"/>
              <a:gd name="connsiteX2040" fmla="*/ 391912 w 1717675"/>
              <a:gd name="connsiteY2040" fmla="*/ 391912 w 1717675"/>
              <a:gd name="connsiteX2041" fmla="*/ 391912 w 1717675"/>
              <a:gd name="connsiteY2041" fmla="*/ 391912 w 1717675"/>
              <a:gd name="connsiteX2042" fmla="*/ 391912 w 1717675"/>
              <a:gd name="connsiteY2042" fmla="*/ 391912 w 1717675"/>
              <a:gd name="connsiteX2043" fmla="*/ 391912 w 1717675"/>
              <a:gd name="connsiteY2043" fmla="*/ 391912 w 1717675"/>
              <a:gd name="connsiteX2044" fmla="*/ 391912 w 1717675"/>
              <a:gd name="connsiteY2044" fmla="*/ 391912 w 1717675"/>
              <a:gd name="connsiteX2045" fmla="*/ 391912 w 1717675"/>
              <a:gd name="connsiteY2045" fmla="*/ 391912 w 1717675"/>
              <a:gd name="connsiteX2046" fmla="*/ 391912 w 1717675"/>
              <a:gd name="connsiteY2046" fmla="*/ 391912 w 1717675"/>
              <a:gd name="connsiteX2047" fmla="*/ 391912 w 1717675"/>
              <a:gd name="connsiteY2047" fmla="*/ 391912 w 1717675"/>
              <a:gd name="connsiteX2048" fmla="*/ 391912 w 1717675"/>
              <a:gd name="connsiteY2048" fmla="*/ 391912 w 1717675"/>
              <a:gd name="connsiteX2049" fmla="*/ 391912 w 1717675"/>
              <a:gd name="connsiteY2049" fmla="*/ 391912 w 1717675"/>
              <a:gd name="connsiteX2050" fmla="*/ 391912 w 1717675"/>
              <a:gd name="connsiteY2050" fmla="*/ 391912 w 1717675"/>
              <a:gd name="connsiteX2051" fmla="*/ 391912 w 1717675"/>
              <a:gd name="connsiteY2051" fmla="*/ 391912 w 1717675"/>
              <a:gd name="connsiteX2052" fmla="*/ 391912 w 1717675"/>
              <a:gd name="connsiteY2052" fmla="*/ 391912 w 1717675"/>
              <a:gd name="connsiteX2053" fmla="*/ 391912 w 1717675"/>
              <a:gd name="connsiteY2053" fmla="*/ 391912 w 1717675"/>
              <a:gd name="connsiteX2054" fmla="*/ 391912 w 1717675"/>
              <a:gd name="connsiteY2054" fmla="*/ 391912 w 1717675"/>
              <a:gd name="connsiteX2055" fmla="*/ 391912 w 1717675"/>
              <a:gd name="connsiteY2055" fmla="*/ 391912 w 1717675"/>
              <a:gd name="connsiteX2056" fmla="*/ 391912 w 1717675"/>
              <a:gd name="connsiteY2056" fmla="*/ 391912 w 1717675"/>
              <a:gd name="connsiteX2057" fmla="*/ 391912 w 1717675"/>
              <a:gd name="connsiteY2057" fmla="*/ 391912 w 1717675"/>
              <a:gd name="connsiteX2058" fmla="*/ 391912 w 1717675"/>
              <a:gd name="connsiteY2058" fmla="*/ 391912 w 1717675"/>
              <a:gd name="connsiteX2059" fmla="*/ 391912 w 1717675"/>
              <a:gd name="connsiteY2059" fmla="*/ 391912 w 1717675"/>
              <a:gd name="connsiteX2060" fmla="*/ 391912 w 1717675"/>
              <a:gd name="connsiteY2060" fmla="*/ 391912 w 1717675"/>
              <a:gd name="connsiteX2061" fmla="*/ 391912 w 1717675"/>
              <a:gd name="connsiteY2061" fmla="*/ 391912 w 1717675"/>
              <a:gd name="connsiteX2062" fmla="*/ 391912 w 1717675"/>
              <a:gd name="connsiteY2062" fmla="*/ 391912 w 1717675"/>
              <a:gd name="connsiteX2063" fmla="*/ 391912 w 1717675"/>
              <a:gd name="connsiteY2063" fmla="*/ 391912 w 1717675"/>
              <a:gd name="connsiteX2064" fmla="*/ 391912 w 1717675"/>
              <a:gd name="connsiteY2064" fmla="*/ 391912 w 1717675"/>
              <a:gd name="connsiteX2065" fmla="*/ 391912 w 1717675"/>
              <a:gd name="connsiteY2065" fmla="*/ 391912 w 1717675"/>
              <a:gd name="connsiteX2066" fmla="*/ 391912 w 1717675"/>
              <a:gd name="connsiteY2066" fmla="*/ 391912 w 1717675"/>
              <a:gd name="connsiteX2067" fmla="*/ 391912 w 1717675"/>
              <a:gd name="connsiteY2067" fmla="*/ 391912 w 1717675"/>
              <a:gd name="connsiteX2068" fmla="*/ 391912 w 1717675"/>
              <a:gd name="connsiteY2068" fmla="*/ 391912 w 1717675"/>
              <a:gd name="connsiteX2069" fmla="*/ 391912 w 1717675"/>
              <a:gd name="connsiteY2069" fmla="*/ 391912 w 1717675"/>
              <a:gd name="connsiteX2070" fmla="*/ 391912 w 1717675"/>
              <a:gd name="connsiteY2070" fmla="*/ 391912 w 1717675"/>
              <a:gd name="connsiteX2071" fmla="*/ 391912 w 1717675"/>
              <a:gd name="connsiteY2071" fmla="*/ 391912 w 1717675"/>
              <a:gd name="connsiteX2072" fmla="*/ 391912 w 1717675"/>
              <a:gd name="connsiteY2072" fmla="*/ 391912 w 1717675"/>
              <a:gd name="connsiteX2073" fmla="*/ 391912 w 1717675"/>
              <a:gd name="connsiteY2073" fmla="*/ 391912 w 1717675"/>
              <a:gd name="connsiteX2074" fmla="*/ 391912 w 1717675"/>
              <a:gd name="connsiteY2074" fmla="*/ 391912 w 1717675"/>
              <a:gd name="connsiteX2075" fmla="*/ 391912 w 1717675"/>
              <a:gd name="connsiteY2075" fmla="*/ 391912 w 1717675"/>
              <a:gd name="connsiteX2076" fmla="*/ 391912 w 1717675"/>
              <a:gd name="connsiteY2076" fmla="*/ 391912 w 1717675"/>
              <a:gd name="connsiteX2077" fmla="*/ 391912 w 1717675"/>
              <a:gd name="connsiteY2077" fmla="*/ 391912 w 1717675"/>
              <a:gd name="connsiteX2078" fmla="*/ 391912 w 1717675"/>
              <a:gd name="connsiteY2078" fmla="*/ 391912 w 1717675"/>
              <a:gd name="connsiteX2079" fmla="*/ 391912 w 1717675"/>
              <a:gd name="connsiteY2079" fmla="*/ 391912 w 1717675"/>
              <a:gd name="connsiteX2080" fmla="*/ 391912 w 1717675"/>
              <a:gd name="connsiteY2080" fmla="*/ 391912 w 1717675"/>
              <a:gd name="connsiteX2081" fmla="*/ 391912 w 1717675"/>
              <a:gd name="connsiteY2081" fmla="*/ 391912 w 1717675"/>
              <a:gd name="connsiteX2082" fmla="*/ 391912 w 1717675"/>
              <a:gd name="connsiteY2082" fmla="*/ 391912 w 1717675"/>
              <a:gd name="connsiteX2083" fmla="*/ 391912 w 1717675"/>
              <a:gd name="connsiteY2083" fmla="*/ 391912 w 1717675"/>
              <a:gd name="connsiteX2084" fmla="*/ 391912 w 1717675"/>
              <a:gd name="connsiteY2084" fmla="*/ 391912 w 1717675"/>
              <a:gd name="connsiteX2085" fmla="*/ 391912 w 1717675"/>
              <a:gd name="connsiteY2085" fmla="*/ 391912 w 1717675"/>
              <a:gd name="connsiteX2086" fmla="*/ 391912 w 1717675"/>
              <a:gd name="connsiteY2086" fmla="*/ 391912 w 1717675"/>
              <a:gd name="connsiteX2087" fmla="*/ 391912 w 1717675"/>
              <a:gd name="connsiteY2087" fmla="*/ 391912 w 1717675"/>
              <a:gd name="connsiteX2088" fmla="*/ 391912 w 1717675"/>
              <a:gd name="connsiteY2088" fmla="*/ 391912 w 1717675"/>
              <a:gd name="connsiteX2089" fmla="*/ 391912 w 1717675"/>
              <a:gd name="connsiteY2089" fmla="*/ 391912 w 1717675"/>
              <a:gd name="connsiteX2090" fmla="*/ 391912 w 1717675"/>
              <a:gd name="connsiteY2090" fmla="*/ 391912 w 1717675"/>
              <a:gd name="connsiteX2091" fmla="*/ 391912 w 1717675"/>
              <a:gd name="connsiteY2091" fmla="*/ 391912 w 1717675"/>
              <a:gd name="connsiteX2092" fmla="*/ 391912 w 1717675"/>
              <a:gd name="connsiteY2092" fmla="*/ 391912 w 1717675"/>
              <a:gd name="connsiteX2093" fmla="*/ 391912 w 1717675"/>
              <a:gd name="connsiteY2093" fmla="*/ 391912 w 1717675"/>
              <a:gd name="connsiteX2094" fmla="*/ 391912 w 1717675"/>
              <a:gd name="connsiteY2094" fmla="*/ 391912 w 1717675"/>
              <a:gd name="connsiteX2095" fmla="*/ 391912 w 1717675"/>
              <a:gd name="connsiteY2095" fmla="*/ 391912 w 1717675"/>
              <a:gd name="connsiteX2096" fmla="*/ 391912 w 1717675"/>
              <a:gd name="connsiteY2096" fmla="*/ 391912 w 1717675"/>
              <a:gd name="connsiteX2097" fmla="*/ 391912 w 1717675"/>
              <a:gd name="connsiteY2097" fmla="*/ 391912 w 1717675"/>
              <a:gd name="connsiteX2098" fmla="*/ 391912 w 1717675"/>
              <a:gd name="connsiteY2098" fmla="*/ 391912 w 1717675"/>
              <a:gd name="connsiteX2099" fmla="*/ 391912 w 1717675"/>
              <a:gd name="connsiteY2099" fmla="*/ 391912 w 1717675"/>
              <a:gd name="connsiteX2100" fmla="*/ 391912 w 1717675"/>
              <a:gd name="connsiteY2100" fmla="*/ 391912 w 1717675"/>
              <a:gd name="connsiteX2101" fmla="*/ 391912 w 1717675"/>
              <a:gd name="connsiteY2101" fmla="*/ 391912 w 1717675"/>
              <a:gd name="connsiteX2102" fmla="*/ 391912 w 1717675"/>
              <a:gd name="connsiteY2102" fmla="*/ 391912 w 1717675"/>
              <a:gd name="connsiteX2103" fmla="*/ 391912 w 1717675"/>
              <a:gd name="connsiteY2103" fmla="*/ 391912 w 1717675"/>
              <a:gd name="connsiteX2104" fmla="*/ 391912 w 1717675"/>
              <a:gd name="connsiteY2104" fmla="*/ 391912 w 1717675"/>
              <a:gd name="connsiteX2105" fmla="*/ 391912 w 1717675"/>
              <a:gd name="connsiteY2105" fmla="*/ 391912 w 1717675"/>
              <a:gd name="connsiteX2106" fmla="*/ 391912 w 1717675"/>
              <a:gd name="connsiteY2106" fmla="*/ 391912 w 1717675"/>
              <a:gd name="connsiteX2107" fmla="*/ 391912 w 1717675"/>
              <a:gd name="connsiteY2107" fmla="*/ 391912 w 1717675"/>
              <a:gd name="connsiteX2108" fmla="*/ 391912 w 1717675"/>
              <a:gd name="connsiteY2108" fmla="*/ 391912 w 1717675"/>
              <a:gd name="connsiteX2109" fmla="*/ 391912 w 1717675"/>
              <a:gd name="connsiteY2109" fmla="*/ 391912 w 1717675"/>
              <a:gd name="connsiteX2110" fmla="*/ 391912 w 1717675"/>
              <a:gd name="connsiteY2110" fmla="*/ 391912 w 1717675"/>
              <a:gd name="connsiteX2111" fmla="*/ 391912 w 1717675"/>
              <a:gd name="connsiteY2111" fmla="*/ 391912 w 1717675"/>
              <a:gd name="connsiteX2112" fmla="*/ 391912 w 1717675"/>
              <a:gd name="connsiteY2112" fmla="*/ 391912 w 1717675"/>
              <a:gd name="connsiteX2113" fmla="*/ 391912 w 1717675"/>
              <a:gd name="connsiteY2113" fmla="*/ 391912 w 1717675"/>
              <a:gd name="connsiteX2114" fmla="*/ 391912 w 1717675"/>
              <a:gd name="connsiteY2114" fmla="*/ 391912 w 1717675"/>
              <a:gd name="connsiteX2115" fmla="*/ 391912 w 1717675"/>
              <a:gd name="connsiteY2115" fmla="*/ 391912 w 1717675"/>
              <a:gd name="connsiteX2116" fmla="*/ 391912 w 1717675"/>
              <a:gd name="connsiteY2116" fmla="*/ 391912 w 1717675"/>
              <a:gd name="connsiteX2117" fmla="*/ 391912 w 1717675"/>
              <a:gd name="connsiteY2117" fmla="*/ 391912 w 1717675"/>
              <a:gd name="connsiteX2118" fmla="*/ 391912 w 1717675"/>
              <a:gd name="connsiteY2118" fmla="*/ 391912 w 1717675"/>
              <a:gd name="connsiteX2119" fmla="*/ 391912 w 1717675"/>
              <a:gd name="connsiteY2119" fmla="*/ 391912 w 1717675"/>
              <a:gd name="connsiteX2120" fmla="*/ 391912 w 1717675"/>
              <a:gd name="connsiteY2120" fmla="*/ 391912 w 1717675"/>
              <a:gd name="connsiteX2121" fmla="*/ 391912 w 1717675"/>
              <a:gd name="connsiteY2121" fmla="*/ 391912 w 1717675"/>
              <a:gd name="connsiteX2122" fmla="*/ 391912 w 1717675"/>
              <a:gd name="connsiteY2122" fmla="*/ 391912 w 1717675"/>
              <a:gd name="connsiteX2123" fmla="*/ 391912 w 1717675"/>
              <a:gd name="connsiteY2123" fmla="*/ 391912 w 1717675"/>
              <a:gd name="connsiteX2124" fmla="*/ 391912 w 1717675"/>
              <a:gd name="connsiteY2124" fmla="*/ 391912 w 1717675"/>
              <a:gd name="connsiteX2125" fmla="*/ 391912 w 1717675"/>
              <a:gd name="connsiteY2125" fmla="*/ 391912 w 1717675"/>
              <a:gd name="connsiteX2126" fmla="*/ 391912 w 1717675"/>
              <a:gd name="connsiteY2126" fmla="*/ 391912 w 1717675"/>
              <a:gd name="connsiteX2127" fmla="*/ 391912 w 1717675"/>
              <a:gd name="connsiteY2127" fmla="*/ 391912 w 1717675"/>
              <a:gd name="connsiteX2128" fmla="*/ 391912 w 1717675"/>
              <a:gd name="connsiteY2128" fmla="*/ 391912 w 1717675"/>
              <a:gd name="connsiteX2129" fmla="*/ 391912 w 1717675"/>
              <a:gd name="connsiteY2129" fmla="*/ 391912 w 1717675"/>
              <a:gd name="connsiteX2130" fmla="*/ 391912 w 1717675"/>
              <a:gd name="connsiteY2130" fmla="*/ 391912 w 1717675"/>
              <a:gd name="connsiteX2131" fmla="*/ 391912 w 1717675"/>
              <a:gd name="connsiteY2131" fmla="*/ 391912 w 1717675"/>
              <a:gd name="connsiteX2132" fmla="*/ 391912 w 1717675"/>
              <a:gd name="connsiteY2132" fmla="*/ 391912 w 1717675"/>
              <a:gd name="connsiteX2133" fmla="*/ 391912 w 1717675"/>
              <a:gd name="connsiteY2133" fmla="*/ 391912 w 1717675"/>
              <a:gd name="connsiteX2134" fmla="*/ 391912 w 1717675"/>
              <a:gd name="connsiteY2134" fmla="*/ 391912 w 1717675"/>
              <a:gd name="connsiteX2135" fmla="*/ 391912 w 1717675"/>
              <a:gd name="connsiteY2135" fmla="*/ 391912 w 1717675"/>
              <a:gd name="connsiteX2136" fmla="*/ 391912 w 1717675"/>
              <a:gd name="connsiteY2136" fmla="*/ 391912 w 1717675"/>
              <a:gd name="connsiteX2137" fmla="*/ 391912 w 1717675"/>
              <a:gd name="connsiteY2137" fmla="*/ 391912 w 1717675"/>
              <a:gd name="connsiteX2138" fmla="*/ 391912 w 1717675"/>
              <a:gd name="connsiteY2138" fmla="*/ 391912 w 1717675"/>
              <a:gd name="connsiteX2139" fmla="*/ 391912 w 1717675"/>
              <a:gd name="connsiteY2139" fmla="*/ 391912 w 1717675"/>
              <a:gd name="connsiteX2140" fmla="*/ 391912 w 1717675"/>
              <a:gd name="connsiteY2140" fmla="*/ 391912 w 1717675"/>
              <a:gd name="connsiteX2141" fmla="*/ 391912 w 1717675"/>
              <a:gd name="connsiteY2141" fmla="*/ 391912 w 1717675"/>
              <a:gd name="connsiteX2142" fmla="*/ 391912 w 1717675"/>
              <a:gd name="connsiteY2142" fmla="*/ 391912 w 1717675"/>
              <a:gd name="connsiteX2143" fmla="*/ 391912 w 1717675"/>
              <a:gd name="connsiteY2143" fmla="*/ 391912 w 1717675"/>
              <a:gd name="connsiteX2144" fmla="*/ 391912 w 1717675"/>
              <a:gd name="connsiteY2144" fmla="*/ 391912 w 1717675"/>
              <a:gd name="connsiteX2145" fmla="*/ 391912 w 1717675"/>
              <a:gd name="connsiteY2145" fmla="*/ 391912 w 1717675"/>
              <a:gd name="connsiteX2146" fmla="*/ 391912 w 1717675"/>
              <a:gd name="connsiteY2146" fmla="*/ 391912 w 1717675"/>
              <a:gd name="connsiteX2147" fmla="*/ 391912 w 1717675"/>
              <a:gd name="connsiteY2147" fmla="*/ 391912 w 1717675"/>
              <a:gd name="connsiteX2148" fmla="*/ 391912 w 1717675"/>
              <a:gd name="connsiteY2148" fmla="*/ 391912 w 1717675"/>
              <a:gd name="connsiteX2149" fmla="*/ 391912 w 1717675"/>
              <a:gd name="connsiteY2149" fmla="*/ 391912 w 1717675"/>
              <a:gd name="connsiteX2150" fmla="*/ 391912 w 1717675"/>
              <a:gd name="connsiteY2150" fmla="*/ 391912 w 1717675"/>
              <a:gd name="connsiteX2151" fmla="*/ 391912 w 1717675"/>
              <a:gd name="connsiteY2151" fmla="*/ 391912 w 1717675"/>
              <a:gd name="connsiteX2152" fmla="*/ 391912 w 1717675"/>
              <a:gd name="connsiteY2152" fmla="*/ 391912 w 1717675"/>
              <a:gd name="connsiteX2153" fmla="*/ 391912 w 1717675"/>
              <a:gd name="connsiteY2153" fmla="*/ 391912 w 1717675"/>
              <a:gd name="connsiteX2154" fmla="*/ 391912 w 1717675"/>
              <a:gd name="connsiteY2154" fmla="*/ 391912 w 1717675"/>
              <a:gd name="connsiteX2155" fmla="*/ 391912 w 1717675"/>
              <a:gd name="connsiteY2155" fmla="*/ 391912 w 1717675"/>
              <a:gd name="connsiteX2156" fmla="*/ 391912 w 1717675"/>
              <a:gd name="connsiteY2156" fmla="*/ 391912 w 1717675"/>
              <a:gd name="connsiteX2157" fmla="*/ 391912 w 1717675"/>
              <a:gd name="connsiteY2157" fmla="*/ 391912 w 1717675"/>
              <a:gd name="connsiteX2158" fmla="*/ 391912 w 1717675"/>
              <a:gd name="connsiteY2158" fmla="*/ 391912 w 1717675"/>
              <a:gd name="connsiteX2159" fmla="*/ 391912 w 1717675"/>
              <a:gd name="connsiteY2159" fmla="*/ 391912 w 1717675"/>
              <a:gd name="connsiteX2160" fmla="*/ 391912 w 1717675"/>
              <a:gd name="connsiteY2160" fmla="*/ 391912 w 1717675"/>
              <a:gd name="connsiteX2161" fmla="*/ 391912 w 1717675"/>
              <a:gd name="connsiteY2161" fmla="*/ 391912 w 1717675"/>
              <a:gd name="connsiteX2162" fmla="*/ 391912 w 1717675"/>
              <a:gd name="connsiteY2162" fmla="*/ 391912 w 1717675"/>
              <a:gd name="connsiteX2163" fmla="*/ 391912 w 1717675"/>
              <a:gd name="connsiteY2163" fmla="*/ 391912 w 1717675"/>
              <a:gd name="connsiteX2164" fmla="*/ 391912 w 1717675"/>
              <a:gd name="connsiteY2164" fmla="*/ 391912 w 1717675"/>
              <a:gd name="connsiteX2165" fmla="*/ 391912 w 1717675"/>
              <a:gd name="connsiteY2165" fmla="*/ 391912 w 1717675"/>
              <a:gd name="connsiteX2166" fmla="*/ 391912 w 1717675"/>
              <a:gd name="connsiteY2166" fmla="*/ 391912 w 1717675"/>
              <a:gd name="connsiteX2167" fmla="*/ 391912 w 1717675"/>
              <a:gd name="connsiteY2167" fmla="*/ 391912 w 1717675"/>
              <a:gd name="connsiteX2168" fmla="*/ 391912 w 1717675"/>
              <a:gd name="connsiteY2168" fmla="*/ 391912 w 1717675"/>
              <a:gd name="connsiteX2169" fmla="*/ 391912 w 1717675"/>
              <a:gd name="connsiteY2169" fmla="*/ 391912 w 1717675"/>
              <a:gd name="connsiteX2170" fmla="*/ 391912 w 1717675"/>
              <a:gd name="connsiteY2170" fmla="*/ 391912 w 1717675"/>
              <a:gd name="connsiteX2171" fmla="*/ 391912 w 1717675"/>
              <a:gd name="connsiteY2171" fmla="*/ 391912 w 1717675"/>
              <a:gd name="connsiteX2172" fmla="*/ 391912 w 1717675"/>
              <a:gd name="connsiteY2172" fmla="*/ 391912 w 1717675"/>
              <a:gd name="connsiteX2173" fmla="*/ 391912 w 1717675"/>
              <a:gd name="connsiteY2173" fmla="*/ 391912 w 1717675"/>
              <a:gd name="connsiteX2174" fmla="*/ 391912 w 1717675"/>
              <a:gd name="connsiteY2174" fmla="*/ 391912 w 1717675"/>
              <a:gd name="connsiteX2175" fmla="*/ 391912 w 1717675"/>
              <a:gd name="connsiteY2175" fmla="*/ 391912 w 1717675"/>
              <a:gd name="connsiteX2176" fmla="*/ 391912 w 1717675"/>
              <a:gd name="connsiteY2176" fmla="*/ 391912 w 1717675"/>
              <a:gd name="connsiteX2177" fmla="*/ 391912 w 1717675"/>
              <a:gd name="connsiteY2177" fmla="*/ 391912 w 1717675"/>
              <a:gd name="connsiteX2178" fmla="*/ 391912 w 1717675"/>
              <a:gd name="connsiteY2178" fmla="*/ 391912 w 1717675"/>
              <a:gd name="connsiteX2179" fmla="*/ 391912 w 1717675"/>
              <a:gd name="connsiteY2179" fmla="*/ 391912 w 1717675"/>
              <a:gd name="connsiteX2180" fmla="*/ 391912 w 1717675"/>
              <a:gd name="connsiteY2180" fmla="*/ 391912 w 1717675"/>
              <a:gd name="connsiteX2181" fmla="*/ 391912 w 1717675"/>
              <a:gd name="connsiteY2181" fmla="*/ 391912 w 1717675"/>
              <a:gd name="connsiteX2182" fmla="*/ 391912 w 1717675"/>
              <a:gd name="connsiteY2182" fmla="*/ 391912 w 1717675"/>
              <a:gd name="connsiteX2183" fmla="*/ 391912 w 1717675"/>
              <a:gd name="connsiteY2183" fmla="*/ 391912 w 1717675"/>
              <a:gd name="connsiteX2184" fmla="*/ 391912 w 1717675"/>
              <a:gd name="connsiteY2184" fmla="*/ 391912 w 1717675"/>
              <a:gd name="connsiteX2185" fmla="*/ 391912 w 1717675"/>
              <a:gd name="connsiteY2185" fmla="*/ 391912 w 1717675"/>
              <a:gd name="connsiteX2186" fmla="*/ 391912 w 1717675"/>
              <a:gd name="connsiteY2186" fmla="*/ 391912 w 1717675"/>
              <a:gd name="connsiteX2187" fmla="*/ 391912 w 1717675"/>
              <a:gd name="connsiteY2187" fmla="*/ 391912 w 1717675"/>
              <a:gd name="connsiteX2188" fmla="*/ 391912 w 1717675"/>
              <a:gd name="connsiteY2188" fmla="*/ 391912 w 1717675"/>
              <a:gd name="connsiteX2189" fmla="*/ 391912 w 1717675"/>
              <a:gd name="connsiteY2189" fmla="*/ 391912 w 1717675"/>
              <a:gd name="connsiteX2190" fmla="*/ 391912 w 1717675"/>
              <a:gd name="connsiteY2190" fmla="*/ 391912 w 1717675"/>
              <a:gd name="connsiteX2191" fmla="*/ 391912 w 1717675"/>
              <a:gd name="connsiteY2191" fmla="*/ 391912 w 1717675"/>
              <a:gd name="connsiteX2192" fmla="*/ 391912 w 1717675"/>
              <a:gd name="connsiteY2192" fmla="*/ 391912 w 1717675"/>
              <a:gd name="connsiteX2193" fmla="*/ 391912 w 1717675"/>
              <a:gd name="connsiteY2193" fmla="*/ 391912 w 1717675"/>
              <a:gd name="connsiteX2194" fmla="*/ 391912 w 1717675"/>
              <a:gd name="connsiteY2194" fmla="*/ 391912 w 1717675"/>
              <a:gd name="connsiteX2195" fmla="*/ 391912 w 1717675"/>
              <a:gd name="connsiteY2195" fmla="*/ 391912 w 1717675"/>
              <a:gd name="connsiteX2196" fmla="*/ 391912 w 1717675"/>
              <a:gd name="connsiteY2196" fmla="*/ 391912 w 1717675"/>
              <a:gd name="connsiteX2197" fmla="*/ 391912 w 1717675"/>
              <a:gd name="connsiteY2197" fmla="*/ 391912 w 1717675"/>
              <a:gd name="connsiteX2198" fmla="*/ 391912 w 1717675"/>
              <a:gd name="connsiteY2198" fmla="*/ 391912 w 1717675"/>
              <a:gd name="connsiteX2199" fmla="*/ 391912 w 1717675"/>
              <a:gd name="connsiteY2199" fmla="*/ 391912 w 1717675"/>
              <a:gd name="connsiteX2200" fmla="*/ 391912 w 1717675"/>
              <a:gd name="connsiteY2200" fmla="*/ 391912 w 1717675"/>
              <a:gd name="connsiteX2201" fmla="*/ 391912 w 1717675"/>
              <a:gd name="connsiteY2201" fmla="*/ 391912 w 1717675"/>
              <a:gd name="connsiteX2202" fmla="*/ 391912 w 1717675"/>
              <a:gd name="connsiteY2202" fmla="*/ 391912 w 1717675"/>
              <a:gd name="connsiteX2203" fmla="*/ 391912 w 1717675"/>
              <a:gd name="connsiteY2203" fmla="*/ 391912 w 1717675"/>
              <a:gd name="connsiteX2204" fmla="*/ 391912 w 1717675"/>
              <a:gd name="connsiteY2204" fmla="*/ 391912 w 1717675"/>
              <a:gd name="connsiteX2205" fmla="*/ 391912 w 1717675"/>
              <a:gd name="connsiteY2205" fmla="*/ 391912 w 1717675"/>
              <a:gd name="connsiteX2206" fmla="*/ 391912 w 1717675"/>
              <a:gd name="connsiteY2206" fmla="*/ 391912 w 1717675"/>
              <a:gd name="connsiteX2207" fmla="*/ 391912 w 1717675"/>
              <a:gd name="connsiteY2207" fmla="*/ 391912 w 1717675"/>
              <a:gd name="connsiteX2208" fmla="*/ 391912 w 1717675"/>
              <a:gd name="connsiteY2208" fmla="*/ 391912 w 1717675"/>
              <a:gd name="connsiteX2209" fmla="*/ 391912 w 1717675"/>
              <a:gd name="connsiteY2209" fmla="*/ 391912 w 1717675"/>
              <a:gd name="connsiteX2210" fmla="*/ 391912 w 1717675"/>
              <a:gd name="connsiteY2210" fmla="*/ 391912 w 1717675"/>
              <a:gd name="connsiteX2211" fmla="*/ 391912 w 1717675"/>
              <a:gd name="connsiteY2211" fmla="*/ 391912 w 1717675"/>
              <a:gd name="connsiteX2212" fmla="*/ 391912 w 1717675"/>
              <a:gd name="connsiteY2212" fmla="*/ 391912 w 1717675"/>
              <a:gd name="connsiteX2213" fmla="*/ 391912 w 1717675"/>
              <a:gd name="connsiteY2213" fmla="*/ 391912 w 1717675"/>
              <a:gd name="connsiteX2214" fmla="*/ 391912 w 1717675"/>
              <a:gd name="connsiteY2214" fmla="*/ 391912 w 1717675"/>
              <a:gd name="connsiteX2215" fmla="*/ 391912 w 1717675"/>
              <a:gd name="connsiteY2215" fmla="*/ 391912 w 1717675"/>
              <a:gd name="connsiteX2216" fmla="*/ 391912 w 1717675"/>
              <a:gd name="connsiteY2216" fmla="*/ 391912 w 1717675"/>
              <a:gd name="connsiteX2217" fmla="*/ 391912 w 1717675"/>
              <a:gd name="connsiteY2217" fmla="*/ 391912 w 1717675"/>
              <a:gd name="connsiteX2218" fmla="*/ 391912 w 1717675"/>
              <a:gd name="connsiteY2218" fmla="*/ 391912 w 1717675"/>
              <a:gd name="connsiteX2219" fmla="*/ 391912 w 1717675"/>
              <a:gd name="connsiteY2219" fmla="*/ 391912 w 1717675"/>
              <a:gd name="connsiteX2220" fmla="*/ 391912 w 1717675"/>
              <a:gd name="connsiteY2220" fmla="*/ 391912 w 1717675"/>
              <a:gd name="connsiteX2221" fmla="*/ 391912 w 1717675"/>
              <a:gd name="connsiteY2221" fmla="*/ 391912 w 1717675"/>
              <a:gd name="connsiteX2222" fmla="*/ 391912 w 1717675"/>
              <a:gd name="connsiteY2222" fmla="*/ 391912 w 1717675"/>
              <a:gd name="connsiteX2223" fmla="*/ 391912 w 1717675"/>
              <a:gd name="connsiteY2223" fmla="*/ 391912 w 1717675"/>
              <a:gd name="connsiteX2224" fmla="*/ 391912 w 1717675"/>
              <a:gd name="connsiteY2224" fmla="*/ 391912 w 1717675"/>
              <a:gd name="connsiteX2225" fmla="*/ 391912 w 1717675"/>
              <a:gd name="connsiteY2225" fmla="*/ 391912 w 1717675"/>
              <a:gd name="connsiteX2226" fmla="*/ 391912 w 1717675"/>
              <a:gd name="connsiteY2226" fmla="*/ 391912 w 1717675"/>
              <a:gd name="connsiteX2227" fmla="*/ 391912 w 1717675"/>
              <a:gd name="connsiteY2227" fmla="*/ 391912 w 1717675"/>
              <a:gd name="connsiteX2228" fmla="*/ 391912 w 1717675"/>
              <a:gd name="connsiteY2228" fmla="*/ 391912 w 1717675"/>
              <a:gd name="connsiteX2229" fmla="*/ 391912 w 1717675"/>
              <a:gd name="connsiteY2229" fmla="*/ 391912 w 1717675"/>
              <a:gd name="connsiteX2230" fmla="*/ 391912 w 1717675"/>
              <a:gd name="connsiteY2230" fmla="*/ 391912 w 1717675"/>
              <a:gd name="connsiteX2231" fmla="*/ 391912 w 1717675"/>
              <a:gd name="connsiteY2231" fmla="*/ 391912 w 1717675"/>
              <a:gd name="connsiteX2232" fmla="*/ 391912 w 1717675"/>
              <a:gd name="connsiteY2232" fmla="*/ 391912 w 1717675"/>
              <a:gd name="connsiteX2233" fmla="*/ 391912 w 1717675"/>
              <a:gd name="connsiteY2233" fmla="*/ 391912 w 1717675"/>
              <a:gd name="connsiteX2234" fmla="*/ 391912 w 1717675"/>
              <a:gd name="connsiteY2234" fmla="*/ 391912 w 1717675"/>
              <a:gd name="connsiteX2235" fmla="*/ 391912 w 1717675"/>
              <a:gd name="connsiteY2235" fmla="*/ 391912 w 1717675"/>
              <a:gd name="connsiteX2236" fmla="*/ 391912 w 1717675"/>
              <a:gd name="connsiteY2236" fmla="*/ 391912 w 1717675"/>
              <a:gd name="connsiteX2237" fmla="*/ 391912 w 1717675"/>
              <a:gd name="connsiteY2237" fmla="*/ 391912 w 1717675"/>
              <a:gd name="connsiteX2238" fmla="*/ 391912 w 1717675"/>
              <a:gd name="connsiteY2238" fmla="*/ 391912 w 1717675"/>
              <a:gd name="connsiteX2239" fmla="*/ 391912 w 1717675"/>
              <a:gd name="connsiteY2239" fmla="*/ 391912 w 1717675"/>
              <a:gd name="connsiteX2240" fmla="*/ 391912 w 1717675"/>
              <a:gd name="connsiteY2240" fmla="*/ 391912 w 1717675"/>
              <a:gd name="connsiteX2241" fmla="*/ 391912 w 1717675"/>
              <a:gd name="connsiteY2241" fmla="*/ 391912 w 1717675"/>
              <a:gd name="connsiteX2242" fmla="*/ 391912 w 1717675"/>
              <a:gd name="connsiteY2242" fmla="*/ 391912 w 1717675"/>
              <a:gd name="connsiteX2243" fmla="*/ 391912 w 1717675"/>
              <a:gd name="connsiteY2243" fmla="*/ 391912 w 1717675"/>
              <a:gd name="connsiteX2244" fmla="*/ 391912 w 1717675"/>
              <a:gd name="connsiteY2244" fmla="*/ 391912 w 1717675"/>
              <a:gd name="connsiteX2245" fmla="*/ 391912 w 1717675"/>
              <a:gd name="connsiteY2245" fmla="*/ 391912 w 1717675"/>
              <a:gd name="connsiteX2246" fmla="*/ 391912 w 1717675"/>
              <a:gd name="connsiteY2246" fmla="*/ 391912 w 1717675"/>
              <a:gd name="connsiteX2247" fmla="*/ 391912 w 1717675"/>
              <a:gd name="connsiteY2247" fmla="*/ 391912 w 1717675"/>
              <a:gd name="connsiteX2248" fmla="*/ 391912 w 1717675"/>
              <a:gd name="connsiteY2248" fmla="*/ 391912 w 1717675"/>
              <a:gd name="connsiteX2249" fmla="*/ 391912 w 1717675"/>
              <a:gd name="connsiteY2249" fmla="*/ 391912 w 1717675"/>
              <a:gd name="connsiteX2250" fmla="*/ 391912 w 1717675"/>
              <a:gd name="connsiteY2250" fmla="*/ 391912 w 1717675"/>
              <a:gd name="connsiteX2251" fmla="*/ 391912 w 1717675"/>
              <a:gd name="connsiteY2251" fmla="*/ 391912 w 1717675"/>
              <a:gd name="connsiteX2252" fmla="*/ 391912 w 1717675"/>
              <a:gd name="connsiteY2252" fmla="*/ 391912 w 1717675"/>
              <a:gd name="connsiteX2253" fmla="*/ 391912 w 1717675"/>
              <a:gd name="connsiteY2253" fmla="*/ 391912 w 1717675"/>
              <a:gd name="connsiteX2254" fmla="*/ 391912 w 1717675"/>
              <a:gd name="connsiteY2254" fmla="*/ 391912 w 1717675"/>
              <a:gd name="connsiteX2255" fmla="*/ 391912 w 1717675"/>
              <a:gd name="connsiteY2255" fmla="*/ 391912 w 1717675"/>
              <a:gd name="connsiteX2256" fmla="*/ 391912 w 1717675"/>
              <a:gd name="connsiteY2256" fmla="*/ 391912 w 1717675"/>
              <a:gd name="connsiteX2257" fmla="*/ 391912 w 1717675"/>
              <a:gd name="connsiteY2257" fmla="*/ 391912 w 1717675"/>
              <a:gd name="connsiteX2258" fmla="*/ 391912 w 1717675"/>
              <a:gd name="connsiteY2258" fmla="*/ 391912 w 1717675"/>
              <a:gd name="connsiteX2259" fmla="*/ 391912 w 1717675"/>
              <a:gd name="connsiteY2259" fmla="*/ 391912 w 1717675"/>
              <a:gd name="connsiteX2260" fmla="*/ 391912 w 1717675"/>
              <a:gd name="connsiteY2260" fmla="*/ 391912 w 1717675"/>
              <a:gd name="connsiteX2261" fmla="*/ 391912 w 1717675"/>
              <a:gd name="connsiteY2261" fmla="*/ 391912 w 1717675"/>
              <a:gd name="connsiteX2262" fmla="*/ 391912 w 1717675"/>
              <a:gd name="connsiteY2262" fmla="*/ 391912 w 1717675"/>
              <a:gd name="connsiteX2263" fmla="*/ 391912 w 1717675"/>
              <a:gd name="connsiteY2263" fmla="*/ 391912 w 1717675"/>
              <a:gd name="connsiteX2264" fmla="*/ 391912 w 1717675"/>
              <a:gd name="connsiteY2264" fmla="*/ 391912 w 1717675"/>
              <a:gd name="connsiteX2265" fmla="*/ 391912 w 1717675"/>
              <a:gd name="connsiteY2265" fmla="*/ 391912 w 1717675"/>
              <a:gd name="connsiteX2266" fmla="*/ 391912 w 1717675"/>
              <a:gd name="connsiteY2266" fmla="*/ 391912 w 1717675"/>
              <a:gd name="connsiteX2267" fmla="*/ 391912 w 1717675"/>
              <a:gd name="connsiteY2267" fmla="*/ 391912 w 1717675"/>
              <a:gd name="connsiteX2268" fmla="*/ 391912 w 1717675"/>
              <a:gd name="connsiteY2268" fmla="*/ 391912 w 1717675"/>
              <a:gd name="connsiteX2269" fmla="*/ 391912 w 1717675"/>
              <a:gd name="connsiteY2269" fmla="*/ 391912 w 1717675"/>
              <a:gd name="connsiteX2270" fmla="*/ 391912 w 1717675"/>
              <a:gd name="connsiteY2270" fmla="*/ 391912 w 1717675"/>
              <a:gd name="connsiteX2271" fmla="*/ 391912 w 1717675"/>
              <a:gd name="connsiteY2271" fmla="*/ 391912 w 1717675"/>
              <a:gd name="connsiteX2272" fmla="*/ 391912 w 1717675"/>
              <a:gd name="connsiteY2272" fmla="*/ 391912 w 1717675"/>
              <a:gd name="connsiteX2273" fmla="*/ 391912 w 1717675"/>
              <a:gd name="connsiteY2273" fmla="*/ 391912 w 1717675"/>
              <a:gd name="connsiteX2274" fmla="*/ 391912 w 1717675"/>
              <a:gd name="connsiteY2274" fmla="*/ 391912 w 1717675"/>
              <a:gd name="connsiteX2275" fmla="*/ 391912 w 1717675"/>
              <a:gd name="connsiteY2275" fmla="*/ 391912 w 1717675"/>
              <a:gd name="connsiteX2276" fmla="*/ 391912 w 1717675"/>
              <a:gd name="connsiteY2276" fmla="*/ 391912 w 1717675"/>
              <a:gd name="connsiteX2277" fmla="*/ 391912 w 1717675"/>
              <a:gd name="connsiteY2277" fmla="*/ 391912 w 1717675"/>
              <a:gd name="connsiteX2278" fmla="*/ 391912 w 1717675"/>
              <a:gd name="connsiteY2278" fmla="*/ 391912 w 1717675"/>
              <a:gd name="connsiteX2279" fmla="*/ 391912 w 1717675"/>
              <a:gd name="connsiteY2279" fmla="*/ 391912 w 1717675"/>
              <a:gd name="connsiteX2280" fmla="*/ 391912 w 1717675"/>
              <a:gd name="connsiteY2280" fmla="*/ 391912 w 1717675"/>
              <a:gd name="connsiteX2281" fmla="*/ 391912 w 1717675"/>
              <a:gd name="connsiteY2281" fmla="*/ 391912 w 1717675"/>
              <a:gd name="connsiteX2282" fmla="*/ 391912 w 1717675"/>
              <a:gd name="connsiteY2282" fmla="*/ 391912 w 1717675"/>
              <a:gd name="connsiteX2283" fmla="*/ 391912 w 1717675"/>
              <a:gd name="connsiteY2283" fmla="*/ 391912 w 1717675"/>
              <a:gd name="connsiteX2284" fmla="*/ 391912 w 1717675"/>
              <a:gd name="connsiteY2284" fmla="*/ 391912 w 1717675"/>
              <a:gd name="connsiteX2285" fmla="*/ 391912 w 1717675"/>
              <a:gd name="connsiteY2285" fmla="*/ 391912 w 1717675"/>
              <a:gd name="connsiteX2286" fmla="*/ 391912 w 1717675"/>
              <a:gd name="connsiteY2286" fmla="*/ 391912 w 1717675"/>
              <a:gd name="connsiteX2287" fmla="*/ 391912 w 1717675"/>
              <a:gd name="connsiteY2287" fmla="*/ 391912 w 1717675"/>
              <a:gd name="connsiteX2288" fmla="*/ 391912 w 1717675"/>
              <a:gd name="connsiteY2288" fmla="*/ 391912 w 1717675"/>
              <a:gd name="connsiteX2289" fmla="*/ 391912 w 1717675"/>
              <a:gd name="connsiteY2289" fmla="*/ 391912 w 1717675"/>
              <a:gd name="connsiteX2290" fmla="*/ 391912 w 1717675"/>
              <a:gd name="connsiteY2290" fmla="*/ 391912 w 1717675"/>
              <a:gd name="connsiteX2291" fmla="*/ 391912 w 1717675"/>
              <a:gd name="connsiteY2291" fmla="*/ 391912 w 1717675"/>
              <a:gd name="connsiteX2292" fmla="*/ 391912 w 1717675"/>
              <a:gd name="connsiteY2292" fmla="*/ 391912 w 1717675"/>
              <a:gd name="connsiteX2293" fmla="*/ 391912 w 1717675"/>
              <a:gd name="connsiteY2293" fmla="*/ 391912 w 1717675"/>
              <a:gd name="connsiteX2294" fmla="*/ 391912 w 1717675"/>
              <a:gd name="connsiteY2294" fmla="*/ 391912 w 1717675"/>
              <a:gd name="connsiteX2295" fmla="*/ 391912 w 1717675"/>
              <a:gd name="connsiteY2295" fmla="*/ 391912 w 1717675"/>
              <a:gd name="connsiteX2296" fmla="*/ 391912 w 1717675"/>
              <a:gd name="connsiteY2296" fmla="*/ 391912 w 1717675"/>
              <a:gd name="connsiteX2297" fmla="*/ 391912 w 1717675"/>
              <a:gd name="connsiteY2297" fmla="*/ 391912 w 1717675"/>
              <a:gd name="connsiteX2298" fmla="*/ 391912 w 1717675"/>
              <a:gd name="connsiteY2298" fmla="*/ 391912 w 1717675"/>
              <a:gd name="connsiteX2299" fmla="*/ 391912 w 1717675"/>
              <a:gd name="connsiteY2299" fmla="*/ 391912 w 1717675"/>
              <a:gd name="connsiteX2300" fmla="*/ 391912 w 1717675"/>
              <a:gd name="connsiteY2300" fmla="*/ 391912 w 1717675"/>
              <a:gd name="connsiteX2301" fmla="*/ 391912 w 1717675"/>
              <a:gd name="connsiteY2301" fmla="*/ 391912 w 1717675"/>
              <a:gd name="connsiteX2302" fmla="*/ 391912 w 1717675"/>
              <a:gd name="connsiteY2302" fmla="*/ 391912 w 1717675"/>
              <a:gd name="connsiteX2303" fmla="*/ 391912 w 1717675"/>
              <a:gd name="connsiteY2303" fmla="*/ 391912 w 1717675"/>
              <a:gd name="connsiteX2304" fmla="*/ 391912 w 1717675"/>
              <a:gd name="connsiteY2304" fmla="*/ 391912 w 1717675"/>
              <a:gd name="connsiteX2305" fmla="*/ 391912 w 1717675"/>
              <a:gd name="connsiteY2305" fmla="*/ 391912 w 1717675"/>
              <a:gd name="connsiteX2306" fmla="*/ 391912 w 1717675"/>
              <a:gd name="connsiteY2306" fmla="*/ 391912 w 1717675"/>
              <a:gd name="connsiteX2307" fmla="*/ 391912 w 1717675"/>
              <a:gd name="connsiteY2307" fmla="*/ 391912 w 1717675"/>
              <a:gd name="connsiteX2308" fmla="*/ 391912 w 1717675"/>
              <a:gd name="connsiteY2308" fmla="*/ 391912 w 1717675"/>
              <a:gd name="connsiteX2309" fmla="*/ 391912 w 1717675"/>
              <a:gd name="connsiteY2309" fmla="*/ 391912 w 1717675"/>
              <a:gd name="connsiteX2310" fmla="*/ 391912 w 1717675"/>
              <a:gd name="connsiteY2310" fmla="*/ 391912 w 1717675"/>
              <a:gd name="connsiteX2311" fmla="*/ 391912 w 1717675"/>
              <a:gd name="connsiteY2311" fmla="*/ 391912 w 1717675"/>
              <a:gd name="connsiteX2312" fmla="*/ 391912 w 1717675"/>
              <a:gd name="connsiteY2312" fmla="*/ 391912 w 1717675"/>
              <a:gd name="connsiteX2313" fmla="*/ 391912 w 1717675"/>
              <a:gd name="connsiteY2313" fmla="*/ 391912 w 1717675"/>
              <a:gd name="connsiteX2314" fmla="*/ 391912 w 1717675"/>
              <a:gd name="connsiteY2314" fmla="*/ 391912 w 1717675"/>
              <a:gd name="connsiteX2315" fmla="*/ 391912 w 1717675"/>
              <a:gd name="connsiteY2315" fmla="*/ 391912 w 1717675"/>
              <a:gd name="connsiteX2316" fmla="*/ 391912 w 1717675"/>
              <a:gd name="connsiteY2316" fmla="*/ 391912 w 1717675"/>
              <a:gd name="connsiteX2317" fmla="*/ 391912 w 1717675"/>
              <a:gd name="connsiteY2317" fmla="*/ 391912 w 1717675"/>
              <a:gd name="connsiteX2318" fmla="*/ 391912 w 1717675"/>
              <a:gd name="connsiteY2318" fmla="*/ 391912 w 1717675"/>
              <a:gd name="connsiteX2319" fmla="*/ 391912 w 1717675"/>
              <a:gd name="connsiteY2319" fmla="*/ 391912 w 1717675"/>
              <a:gd name="connsiteX2320" fmla="*/ 391912 w 1717675"/>
              <a:gd name="connsiteY2320" fmla="*/ 391912 w 1717675"/>
              <a:gd name="connsiteX2321" fmla="*/ 391912 w 1717675"/>
              <a:gd name="connsiteY2321" fmla="*/ 391912 w 1717675"/>
              <a:gd name="connsiteX2322" fmla="*/ 391912 w 1717675"/>
              <a:gd name="connsiteY2322" fmla="*/ 391912 w 1717675"/>
              <a:gd name="connsiteX2323" fmla="*/ 391912 w 1717675"/>
              <a:gd name="connsiteY2323" fmla="*/ 391912 w 1717675"/>
              <a:gd name="connsiteX2324" fmla="*/ 391912 w 1717675"/>
              <a:gd name="connsiteY2324" fmla="*/ 391912 w 1717675"/>
              <a:gd name="connsiteX2325" fmla="*/ 391912 w 1717675"/>
              <a:gd name="connsiteY2325" fmla="*/ 391912 w 1717675"/>
              <a:gd name="connsiteX2326" fmla="*/ 391912 w 1717675"/>
              <a:gd name="connsiteY2326" fmla="*/ 391912 w 1717675"/>
              <a:gd name="connsiteX2327" fmla="*/ 391912 w 1717675"/>
              <a:gd name="connsiteY2327" fmla="*/ 391912 w 1717675"/>
              <a:gd name="connsiteX2328" fmla="*/ 391912 w 1717675"/>
              <a:gd name="connsiteY2328" fmla="*/ 391912 w 1717675"/>
              <a:gd name="connsiteX2329" fmla="*/ 391912 w 1717675"/>
              <a:gd name="connsiteY2329" fmla="*/ 391912 w 1717675"/>
              <a:gd name="connsiteX2330" fmla="*/ 391912 w 1717675"/>
              <a:gd name="connsiteY2330" fmla="*/ 391912 w 1717675"/>
              <a:gd name="connsiteX2331" fmla="*/ 391912 w 1717675"/>
              <a:gd name="connsiteY2331" fmla="*/ 391912 w 1717675"/>
              <a:gd name="connsiteX2332" fmla="*/ 391912 w 1717675"/>
              <a:gd name="connsiteY2332" fmla="*/ 391912 w 1717675"/>
              <a:gd name="connsiteX2333" fmla="*/ 391912 w 1717675"/>
              <a:gd name="connsiteY2333" fmla="*/ 391912 w 1717675"/>
              <a:gd name="connsiteX2334" fmla="*/ 391912 w 1717675"/>
              <a:gd name="connsiteY2334" fmla="*/ 391912 w 1717675"/>
              <a:gd name="connsiteX2335" fmla="*/ 391912 w 1717675"/>
              <a:gd name="connsiteY2335" fmla="*/ 391912 w 1717675"/>
              <a:gd name="connsiteX2336" fmla="*/ 391912 w 1717675"/>
              <a:gd name="connsiteY2336" fmla="*/ 391912 w 1717675"/>
              <a:gd name="connsiteX2337" fmla="*/ 391912 w 1717675"/>
              <a:gd name="connsiteY2337" fmla="*/ 391912 w 1717675"/>
              <a:gd name="connsiteX2338" fmla="*/ 391912 w 1717675"/>
              <a:gd name="connsiteY2338" fmla="*/ 391912 w 1717675"/>
              <a:gd name="connsiteX2339" fmla="*/ 391912 w 1717675"/>
              <a:gd name="connsiteY2339" fmla="*/ 391912 w 1717675"/>
              <a:gd name="connsiteX2340" fmla="*/ 391912 w 1717675"/>
              <a:gd name="connsiteY2340" fmla="*/ 391912 w 1717675"/>
              <a:gd name="connsiteX2341" fmla="*/ 391912 w 1717675"/>
              <a:gd name="connsiteY2341" fmla="*/ 391912 w 1717675"/>
              <a:gd name="connsiteX2342" fmla="*/ 391912 w 1717675"/>
              <a:gd name="connsiteY2342" fmla="*/ 391912 w 1717675"/>
              <a:gd name="connsiteX2343" fmla="*/ 391912 w 1717675"/>
              <a:gd name="connsiteY2343" fmla="*/ 391912 w 1717675"/>
              <a:gd name="connsiteX2344" fmla="*/ 391912 w 1717675"/>
              <a:gd name="connsiteY2344" fmla="*/ 391912 w 1717675"/>
              <a:gd name="connsiteX2345" fmla="*/ 391912 w 1717675"/>
              <a:gd name="connsiteY2345" fmla="*/ 391912 w 1717675"/>
              <a:gd name="connsiteX2346" fmla="*/ 391912 w 1717675"/>
              <a:gd name="connsiteY2346" fmla="*/ 391912 w 1717675"/>
              <a:gd name="connsiteX2347" fmla="*/ 391912 w 1717675"/>
              <a:gd name="connsiteY2347" fmla="*/ 391912 w 1717675"/>
              <a:gd name="connsiteX2348" fmla="*/ 391912 w 1717675"/>
              <a:gd name="connsiteY2348" fmla="*/ 391912 w 1717675"/>
              <a:gd name="connsiteX2349" fmla="*/ 391912 w 1717675"/>
              <a:gd name="connsiteY2349" fmla="*/ 391912 w 1717675"/>
              <a:gd name="connsiteX2350" fmla="*/ 391912 w 1717675"/>
              <a:gd name="connsiteY2350" fmla="*/ 391912 w 1717675"/>
              <a:gd name="connsiteX2351" fmla="*/ 391912 w 1717675"/>
              <a:gd name="connsiteY2351" fmla="*/ 391912 w 1717675"/>
              <a:gd name="connsiteX2352" fmla="*/ 391912 w 1717675"/>
              <a:gd name="connsiteY2352" fmla="*/ 391912 w 1717675"/>
              <a:gd name="connsiteX2353" fmla="*/ 391912 w 1717675"/>
              <a:gd name="connsiteY2353" fmla="*/ 391912 w 1717675"/>
              <a:gd name="connsiteX2354" fmla="*/ 391912 w 1717675"/>
              <a:gd name="connsiteY2354" fmla="*/ 391912 w 1717675"/>
              <a:gd name="connsiteX2355" fmla="*/ 391912 w 1717675"/>
              <a:gd name="connsiteY2355" fmla="*/ 391912 w 1717675"/>
              <a:gd name="connsiteX2356" fmla="*/ 391912 w 1717675"/>
              <a:gd name="connsiteY2356" fmla="*/ 391912 w 1717675"/>
              <a:gd name="connsiteX2357" fmla="*/ 391912 w 1717675"/>
              <a:gd name="connsiteY2357" fmla="*/ 391912 w 1717675"/>
              <a:gd name="connsiteX2358" fmla="*/ 391912 w 1717675"/>
              <a:gd name="connsiteY2358" fmla="*/ 391912 w 1717675"/>
              <a:gd name="connsiteX2359" fmla="*/ 391912 w 1717675"/>
              <a:gd name="connsiteY2359" fmla="*/ 391912 w 1717675"/>
              <a:gd name="connsiteX2360" fmla="*/ 391912 w 1717675"/>
              <a:gd name="connsiteY2360" fmla="*/ 391912 w 1717675"/>
              <a:gd name="connsiteX2361" fmla="*/ 391912 w 1717675"/>
              <a:gd name="connsiteY2361" fmla="*/ 391912 w 1717675"/>
              <a:gd name="connsiteX2362" fmla="*/ 391912 w 1717675"/>
              <a:gd name="connsiteY2362" fmla="*/ 391912 w 1717675"/>
              <a:gd name="connsiteX2363" fmla="*/ 391912 w 1717675"/>
              <a:gd name="connsiteY2363" fmla="*/ 391912 w 1717675"/>
              <a:gd name="connsiteX2364" fmla="*/ 391912 w 1717675"/>
              <a:gd name="connsiteY2364" fmla="*/ 391912 w 1717675"/>
              <a:gd name="connsiteX2365" fmla="*/ 391912 w 1717675"/>
              <a:gd name="connsiteY2365" fmla="*/ 391912 w 1717675"/>
              <a:gd name="connsiteX2366" fmla="*/ 391912 w 1717675"/>
              <a:gd name="connsiteY2366" fmla="*/ 391912 w 1717675"/>
              <a:gd name="connsiteX2367" fmla="*/ 391912 w 1717675"/>
              <a:gd name="connsiteY2367" fmla="*/ 391912 w 1717675"/>
              <a:gd name="connsiteX2368" fmla="*/ 391912 w 1717675"/>
              <a:gd name="connsiteY2368" fmla="*/ 391912 w 1717675"/>
              <a:gd name="connsiteX2369" fmla="*/ 391912 w 1717675"/>
              <a:gd name="connsiteY2369" fmla="*/ 391912 w 1717675"/>
              <a:gd name="connsiteX2370" fmla="*/ 391912 w 1717675"/>
              <a:gd name="connsiteY2370" fmla="*/ 391912 w 1717675"/>
              <a:gd name="connsiteX2371" fmla="*/ 391912 w 1717675"/>
              <a:gd name="connsiteY2371" fmla="*/ 391912 w 1717675"/>
              <a:gd name="connsiteX2372" fmla="*/ 391912 w 1717675"/>
              <a:gd name="connsiteY2372" fmla="*/ 391912 w 1717675"/>
              <a:gd name="connsiteX2373" fmla="*/ 391912 w 1717675"/>
              <a:gd name="connsiteY2373" fmla="*/ 391912 w 1717675"/>
              <a:gd name="connsiteX2374" fmla="*/ 391912 w 1717675"/>
              <a:gd name="connsiteY2374" fmla="*/ 391912 w 1717675"/>
              <a:gd name="connsiteX2375" fmla="*/ 391912 w 1717675"/>
              <a:gd name="connsiteY2375" fmla="*/ 391912 w 1717675"/>
              <a:gd name="connsiteX2376" fmla="*/ 391912 w 1717675"/>
              <a:gd name="connsiteY2376" fmla="*/ 391912 w 1717675"/>
              <a:gd name="connsiteX2377" fmla="*/ 391912 w 1717675"/>
              <a:gd name="connsiteY2377" fmla="*/ 391912 w 1717675"/>
              <a:gd name="connsiteX2378" fmla="*/ 391912 w 1717675"/>
              <a:gd name="connsiteY2378" fmla="*/ 391912 w 1717675"/>
              <a:gd name="connsiteX2379" fmla="*/ 391912 w 1717675"/>
              <a:gd name="connsiteY2379" fmla="*/ 391912 w 1717675"/>
              <a:gd name="connsiteX2380" fmla="*/ 391912 w 1717675"/>
              <a:gd name="connsiteY2380" fmla="*/ 391912 w 1717675"/>
              <a:gd name="connsiteX2381" fmla="*/ 391912 w 1717675"/>
              <a:gd name="connsiteY2381" fmla="*/ 391912 w 1717675"/>
              <a:gd name="connsiteX2382" fmla="*/ 391912 w 1717675"/>
              <a:gd name="connsiteY2382" fmla="*/ 391912 w 1717675"/>
              <a:gd name="connsiteX2383" fmla="*/ 391912 w 1717675"/>
              <a:gd name="connsiteY2383" fmla="*/ 391912 w 1717675"/>
              <a:gd name="connsiteX2384" fmla="*/ 391912 w 1717675"/>
              <a:gd name="connsiteY2384" fmla="*/ 391912 w 1717675"/>
              <a:gd name="connsiteX2385" fmla="*/ 391912 w 1717675"/>
              <a:gd name="connsiteY2385" fmla="*/ 391912 w 1717675"/>
              <a:gd name="connsiteX2386" fmla="*/ 391912 w 1717675"/>
              <a:gd name="connsiteY2386" fmla="*/ 391912 w 1717675"/>
              <a:gd name="connsiteX2387" fmla="*/ 391912 w 1717675"/>
              <a:gd name="connsiteY2387" fmla="*/ 391912 w 1717675"/>
              <a:gd name="connsiteX2388" fmla="*/ 391912 w 1717675"/>
              <a:gd name="connsiteY2388" fmla="*/ 391912 w 1717675"/>
              <a:gd name="connsiteX2389" fmla="*/ 391912 w 1717675"/>
              <a:gd name="connsiteY2389" fmla="*/ 391912 w 1717675"/>
              <a:gd name="connsiteX2390" fmla="*/ 391912 w 1717675"/>
              <a:gd name="connsiteY2390" fmla="*/ 391912 w 1717675"/>
              <a:gd name="connsiteX2391" fmla="*/ 391912 w 1717675"/>
              <a:gd name="connsiteY2391" fmla="*/ 391912 w 1717675"/>
              <a:gd name="connsiteX2392" fmla="*/ 391912 w 1717675"/>
              <a:gd name="connsiteY2392" fmla="*/ 391912 w 1717675"/>
              <a:gd name="connsiteX2393" fmla="*/ 391912 w 1717675"/>
              <a:gd name="connsiteY2393" fmla="*/ 391912 w 1717675"/>
              <a:gd name="connsiteX2394" fmla="*/ 391912 w 1717675"/>
              <a:gd name="connsiteY2394" fmla="*/ 391912 w 1717675"/>
              <a:gd name="connsiteX2395" fmla="*/ 391912 w 1717675"/>
              <a:gd name="connsiteY2395" fmla="*/ 391912 w 1717675"/>
              <a:gd name="connsiteX2396" fmla="*/ 391912 w 1717675"/>
              <a:gd name="connsiteY2396" fmla="*/ 391912 w 1717675"/>
              <a:gd name="connsiteX2397" fmla="*/ 391912 w 1717675"/>
              <a:gd name="connsiteY2397" fmla="*/ 391912 w 1717675"/>
              <a:gd name="connsiteX2398" fmla="*/ 391912 w 1717675"/>
              <a:gd name="connsiteY2398" fmla="*/ 391912 w 1717675"/>
              <a:gd name="connsiteX2399" fmla="*/ 391912 w 1717675"/>
              <a:gd name="connsiteY2399" fmla="*/ 391912 w 1717675"/>
              <a:gd name="connsiteX2400" fmla="*/ 391912 w 1717675"/>
              <a:gd name="connsiteY2400" fmla="*/ 391912 w 1717675"/>
              <a:gd name="connsiteX2401" fmla="*/ 391912 w 1717675"/>
              <a:gd name="connsiteY2401" fmla="*/ 391912 w 1717675"/>
              <a:gd name="connsiteX2402" fmla="*/ 391912 w 1717675"/>
              <a:gd name="connsiteY2402" fmla="*/ 391912 w 1717675"/>
              <a:gd name="connsiteX2403" fmla="*/ 391912 w 1717675"/>
              <a:gd name="connsiteY2403" fmla="*/ 391912 w 1717675"/>
              <a:gd name="connsiteX2404" fmla="*/ 391912 w 1717675"/>
              <a:gd name="connsiteY2404" fmla="*/ 391912 w 1717675"/>
              <a:gd name="connsiteX2405" fmla="*/ 391912 w 1717675"/>
              <a:gd name="connsiteY2405" fmla="*/ 391912 w 1717675"/>
              <a:gd name="connsiteX2406" fmla="*/ 391912 w 1717675"/>
              <a:gd name="connsiteY2406" fmla="*/ 391912 w 1717675"/>
              <a:gd name="connsiteX2407" fmla="*/ 391912 w 1717675"/>
              <a:gd name="connsiteY2407" fmla="*/ 391912 w 1717675"/>
              <a:gd name="connsiteX2408" fmla="*/ 391912 w 1717675"/>
              <a:gd name="connsiteY2408" fmla="*/ 391912 w 1717675"/>
              <a:gd name="connsiteX2409" fmla="*/ 391912 w 1717675"/>
              <a:gd name="connsiteY2409" fmla="*/ 391912 w 1717675"/>
              <a:gd name="connsiteX2410" fmla="*/ 391912 w 1717675"/>
              <a:gd name="connsiteY2410" fmla="*/ 391912 w 1717675"/>
              <a:gd name="connsiteX2411" fmla="*/ 391912 w 1717675"/>
              <a:gd name="connsiteY2411" fmla="*/ 391912 w 1717675"/>
              <a:gd name="connsiteX2412" fmla="*/ 391912 w 1717675"/>
              <a:gd name="connsiteY2412" fmla="*/ 391912 w 1717675"/>
              <a:gd name="connsiteX2413" fmla="*/ 391912 w 1717675"/>
              <a:gd name="connsiteY2413" fmla="*/ 391912 w 1717675"/>
              <a:gd name="connsiteX2414" fmla="*/ 391912 w 1717675"/>
              <a:gd name="connsiteY2414" fmla="*/ 391912 w 1717675"/>
              <a:gd name="connsiteX2415" fmla="*/ 391912 w 1717675"/>
              <a:gd name="connsiteY2415" fmla="*/ 391912 w 1717675"/>
              <a:gd name="connsiteX2416" fmla="*/ 391912 w 1717675"/>
              <a:gd name="connsiteY2416" fmla="*/ 391912 w 1717675"/>
              <a:gd name="connsiteX2417" fmla="*/ 391912 w 1717675"/>
              <a:gd name="connsiteY2417" fmla="*/ 391912 w 1717675"/>
              <a:gd name="connsiteX2418" fmla="*/ 391912 w 1717675"/>
              <a:gd name="connsiteY2418" fmla="*/ 391912 w 1717675"/>
              <a:gd name="connsiteX2419" fmla="*/ 391912 w 1717675"/>
              <a:gd name="connsiteY2419" fmla="*/ 391912 w 1717675"/>
              <a:gd name="connsiteX2420" fmla="*/ 391912 w 1717675"/>
              <a:gd name="connsiteY2420" fmla="*/ 391912 w 1717675"/>
              <a:gd name="connsiteX2421" fmla="*/ 391912 w 1717675"/>
              <a:gd name="connsiteY2421" fmla="*/ 391912 w 1717675"/>
              <a:gd name="connsiteX2422" fmla="*/ 391912 w 1717675"/>
              <a:gd name="connsiteY2422" fmla="*/ 391912 w 1717675"/>
              <a:gd name="connsiteX2423" fmla="*/ 391912 w 1717675"/>
              <a:gd name="connsiteY2423" fmla="*/ 391912 w 1717675"/>
              <a:gd name="connsiteX2424" fmla="*/ 391912 w 1717675"/>
              <a:gd name="connsiteY2424" fmla="*/ 391912 w 1717675"/>
              <a:gd name="connsiteX2425" fmla="*/ 391912 w 1717675"/>
              <a:gd name="connsiteY2425" fmla="*/ 391912 w 1717675"/>
              <a:gd name="connsiteX2426" fmla="*/ 391912 w 1717675"/>
              <a:gd name="connsiteY2426" fmla="*/ 391912 w 1717675"/>
              <a:gd name="connsiteX2427" fmla="*/ 391912 w 1717675"/>
              <a:gd name="connsiteY2427" fmla="*/ 391912 w 1717675"/>
              <a:gd name="connsiteX2428" fmla="*/ 391912 w 1717675"/>
              <a:gd name="connsiteY2428" fmla="*/ 391912 w 1717675"/>
              <a:gd name="connsiteX2429" fmla="*/ 391912 w 1717675"/>
              <a:gd name="connsiteY2429" fmla="*/ 391912 w 1717675"/>
              <a:gd name="connsiteX2430" fmla="*/ 391912 w 1717675"/>
              <a:gd name="connsiteY2430" fmla="*/ 391912 w 1717675"/>
              <a:gd name="connsiteX2431" fmla="*/ 391912 w 1717675"/>
              <a:gd name="connsiteY2431" fmla="*/ 391912 w 1717675"/>
              <a:gd name="connsiteX2432" fmla="*/ 391912 w 1717675"/>
              <a:gd name="connsiteY2432" fmla="*/ 391912 w 1717675"/>
              <a:gd name="connsiteX2433" fmla="*/ 391912 w 1717675"/>
              <a:gd name="connsiteY2433" fmla="*/ 391912 w 1717675"/>
              <a:gd name="connsiteX2434" fmla="*/ 391912 w 1717675"/>
              <a:gd name="connsiteY2434" fmla="*/ 391912 w 1717675"/>
              <a:gd name="connsiteX2435" fmla="*/ 391912 w 1717675"/>
              <a:gd name="connsiteY2435" fmla="*/ 391912 w 1717675"/>
              <a:gd name="connsiteX2436" fmla="*/ 391912 w 1717675"/>
              <a:gd name="connsiteY2436" fmla="*/ 391912 w 1717675"/>
              <a:gd name="connsiteX2437" fmla="*/ 391912 w 1717675"/>
              <a:gd name="connsiteY2437" fmla="*/ 391912 w 1717675"/>
              <a:gd name="connsiteX2438" fmla="*/ 391912 w 1717675"/>
              <a:gd name="connsiteY2438" fmla="*/ 391912 w 1717675"/>
              <a:gd name="connsiteX2439" fmla="*/ 391912 w 1717675"/>
              <a:gd name="connsiteY2439" fmla="*/ 391912 w 1717675"/>
              <a:gd name="connsiteX2440" fmla="*/ 391912 w 1717675"/>
              <a:gd name="connsiteY2440" fmla="*/ 391912 w 1717675"/>
              <a:gd name="connsiteX2441" fmla="*/ 391912 w 1717675"/>
              <a:gd name="connsiteY2441" fmla="*/ 391912 w 1717675"/>
              <a:gd name="connsiteX2442" fmla="*/ 391912 w 1717675"/>
              <a:gd name="connsiteY2442" fmla="*/ 391912 w 1717675"/>
              <a:gd name="connsiteX2443" fmla="*/ 391912 w 1717675"/>
              <a:gd name="connsiteY2443" fmla="*/ 391912 w 1717675"/>
              <a:gd name="connsiteX2444" fmla="*/ 391912 w 1717675"/>
              <a:gd name="connsiteY2444" fmla="*/ 391912 w 1717675"/>
              <a:gd name="connsiteX2445" fmla="*/ 391912 w 1717675"/>
              <a:gd name="connsiteY2445" fmla="*/ 391912 w 1717675"/>
              <a:gd name="connsiteX2446" fmla="*/ 391912 w 1717675"/>
              <a:gd name="connsiteY2446" fmla="*/ 391912 w 1717675"/>
              <a:gd name="connsiteX2447" fmla="*/ 391912 w 1717675"/>
              <a:gd name="connsiteY2447" fmla="*/ 391912 w 1717675"/>
              <a:gd name="connsiteX2448" fmla="*/ 391912 w 1717675"/>
              <a:gd name="connsiteY2448" fmla="*/ 391912 w 1717675"/>
              <a:gd name="connsiteX2449" fmla="*/ 391912 w 1717675"/>
              <a:gd name="connsiteY2449" fmla="*/ 391912 w 1717675"/>
              <a:gd name="connsiteX2450" fmla="*/ 391912 w 1717675"/>
              <a:gd name="connsiteY2450" fmla="*/ 391912 w 1717675"/>
              <a:gd name="connsiteX2451" fmla="*/ 391912 w 1717675"/>
              <a:gd name="connsiteY2451" fmla="*/ 391912 w 1717675"/>
              <a:gd name="connsiteX2452" fmla="*/ 391912 w 1717675"/>
              <a:gd name="connsiteY2452" fmla="*/ 391912 w 1717675"/>
              <a:gd name="connsiteX2453" fmla="*/ 391912 w 1717675"/>
              <a:gd name="connsiteY2453" fmla="*/ 391912 w 1717675"/>
              <a:gd name="connsiteX2454" fmla="*/ 391912 w 1717675"/>
              <a:gd name="connsiteY2454" fmla="*/ 391912 w 1717675"/>
              <a:gd name="connsiteX2455" fmla="*/ 391912 w 1717675"/>
              <a:gd name="connsiteY2455" fmla="*/ 391912 w 1717675"/>
              <a:gd name="connsiteX2456" fmla="*/ 391912 w 1717675"/>
              <a:gd name="connsiteY2456" fmla="*/ 391912 w 1717675"/>
              <a:gd name="connsiteX2457" fmla="*/ 391912 w 1717675"/>
              <a:gd name="connsiteY2457" fmla="*/ 391912 w 1717675"/>
              <a:gd name="connsiteX2458" fmla="*/ 391912 w 1717675"/>
              <a:gd name="connsiteY2458" fmla="*/ 391912 w 1717675"/>
              <a:gd name="connsiteX2459" fmla="*/ 391912 w 1717675"/>
              <a:gd name="connsiteY2459" fmla="*/ 391912 w 1717675"/>
              <a:gd name="connsiteX2460" fmla="*/ 391912 w 1717675"/>
              <a:gd name="connsiteY2460" fmla="*/ 391912 w 1717675"/>
              <a:gd name="connsiteX2461" fmla="*/ 391912 w 1717675"/>
              <a:gd name="connsiteY2461" fmla="*/ 391912 w 1717675"/>
              <a:gd name="connsiteX2462" fmla="*/ 391912 w 1717675"/>
              <a:gd name="connsiteY2462" fmla="*/ 391912 w 1717675"/>
              <a:gd name="connsiteX2463" fmla="*/ 391912 w 1717675"/>
              <a:gd name="connsiteY2463" fmla="*/ 391912 w 1717675"/>
              <a:gd name="connsiteX2464" fmla="*/ 391912 w 1717675"/>
              <a:gd name="connsiteY2464" fmla="*/ 391912 w 1717675"/>
              <a:gd name="connsiteX2465" fmla="*/ 391912 w 1717675"/>
              <a:gd name="connsiteY2465" fmla="*/ 391912 w 1717675"/>
              <a:gd name="connsiteX2466" fmla="*/ 391912 w 1717675"/>
              <a:gd name="connsiteY2466" fmla="*/ 391912 w 1717675"/>
              <a:gd name="connsiteX2467" fmla="*/ 391912 w 1717675"/>
              <a:gd name="connsiteY2467" fmla="*/ 391912 w 1717675"/>
              <a:gd name="connsiteX2468" fmla="*/ 391912 w 1717675"/>
              <a:gd name="connsiteY2468" fmla="*/ 391912 w 1717675"/>
              <a:gd name="connsiteX2469" fmla="*/ 391912 w 1717675"/>
              <a:gd name="connsiteY2469" fmla="*/ 391912 w 1717675"/>
              <a:gd name="connsiteX2470" fmla="*/ 391912 w 1717675"/>
              <a:gd name="connsiteY2470" fmla="*/ 391912 w 1717675"/>
              <a:gd name="connsiteX2471" fmla="*/ 391912 w 1717675"/>
              <a:gd name="connsiteY2471" fmla="*/ 391912 w 1717675"/>
              <a:gd name="connsiteX2472" fmla="*/ 391912 w 1717675"/>
              <a:gd name="connsiteY2472" fmla="*/ 391912 w 1717675"/>
              <a:gd name="connsiteX2473" fmla="*/ 391912 w 1717675"/>
              <a:gd name="connsiteY2473" fmla="*/ 391912 w 1717675"/>
              <a:gd name="connsiteX2474" fmla="*/ 391912 w 1717675"/>
              <a:gd name="connsiteY2474" fmla="*/ 391912 w 1717675"/>
              <a:gd name="connsiteX2475" fmla="*/ 391912 w 1717675"/>
              <a:gd name="connsiteY2475" fmla="*/ 391912 w 1717675"/>
              <a:gd name="connsiteX2476" fmla="*/ 391912 w 1717675"/>
              <a:gd name="connsiteY2476" fmla="*/ 391912 w 1717675"/>
              <a:gd name="connsiteX2477" fmla="*/ 391912 w 1717675"/>
              <a:gd name="connsiteY2477" fmla="*/ 391912 w 1717675"/>
              <a:gd name="connsiteX2478" fmla="*/ 391912 w 1717675"/>
              <a:gd name="connsiteY2478" fmla="*/ 391912 w 1717675"/>
              <a:gd name="connsiteX2479" fmla="*/ 391912 w 1717675"/>
              <a:gd name="connsiteY2479" fmla="*/ 391912 w 1717675"/>
              <a:gd name="connsiteX2480" fmla="*/ 391912 w 1717675"/>
              <a:gd name="connsiteY2480" fmla="*/ 391912 w 1717675"/>
              <a:gd name="connsiteX2481" fmla="*/ 391912 w 1717675"/>
              <a:gd name="connsiteY2481" fmla="*/ 391912 w 1717675"/>
              <a:gd name="connsiteX2482" fmla="*/ 391912 w 1717675"/>
              <a:gd name="connsiteY2482" fmla="*/ 391912 w 1717675"/>
              <a:gd name="connsiteX2483" fmla="*/ 391912 w 1717675"/>
              <a:gd name="connsiteY2483" fmla="*/ 391912 w 1717675"/>
              <a:gd name="connsiteX2484" fmla="*/ 391912 w 1717675"/>
              <a:gd name="connsiteY2484" fmla="*/ 391912 w 1717675"/>
              <a:gd name="connsiteX2485" fmla="*/ 391912 w 1717675"/>
              <a:gd name="connsiteY2485" fmla="*/ 391912 w 1717675"/>
              <a:gd name="connsiteX2486" fmla="*/ 391912 w 1717675"/>
              <a:gd name="connsiteY2486" fmla="*/ 391912 w 1717675"/>
              <a:gd name="connsiteX2487" fmla="*/ 391912 w 1717675"/>
              <a:gd name="connsiteY2487" fmla="*/ 391912 w 1717675"/>
              <a:gd name="connsiteX2488" fmla="*/ 391912 w 1717675"/>
              <a:gd name="connsiteY2488" fmla="*/ 391912 w 1717675"/>
              <a:gd name="connsiteX2489" fmla="*/ 391912 w 1717675"/>
              <a:gd name="connsiteY2489" fmla="*/ 391912 w 1717675"/>
              <a:gd name="connsiteX2490" fmla="*/ 391912 w 1717675"/>
              <a:gd name="connsiteY2490" fmla="*/ 391912 w 1717675"/>
              <a:gd name="connsiteX2491" fmla="*/ 391912 w 1717675"/>
              <a:gd name="connsiteY2491" fmla="*/ 391912 w 1717675"/>
              <a:gd name="connsiteX2492" fmla="*/ 391912 w 1717675"/>
              <a:gd name="connsiteY2492" fmla="*/ 391912 w 1717675"/>
              <a:gd name="connsiteX2493" fmla="*/ 391912 w 1717675"/>
              <a:gd name="connsiteY2493" fmla="*/ 391912 w 1717675"/>
              <a:gd name="connsiteX2494" fmla="*/ 391912 w 1717675"/>
              <a:gd name="connsiteY2494" fmla="*/ 391912 w 1717675"/>
              <a:gd name="connsiteX2495" fmla="*/ 391912 w 1717675"/>
              <a:gd name="connsiteY2495" fmla="*/ 391912 w 1717675"/>
              <a:gd name="connsiteX2496" fmla="*/ 391912 w 1717675"/>
              <a:gd name="connsiteY2496" fmla="*/ 391912 w 1717675"/>
              <a:gd name="connsiteX2497" fmla="*/ 391912 w 1717675"/>
              <a:gd name="connsiteY2497" fmla="*/ 391912 w 1717675"/>
              <a:gd name="connsiteX2498" fmla="*/ 391912 w 1717675"/>
              <a:gd name="connsiteY2498" fmla="*/ 391912 w 1717675"/>
              <a:gd name="connsiteX2499" fmla="*/ 391912 w 1717675"/>
              <a:gd name="connsiteY2499" fmla="*/ 391912 w 1717675"/>
              <a:gd name="connsiteX2500" fmla="*/ 391912 w 1717675"/>
              <a:gd name="connsiteY2500" fmla="*/ 391912 w 1717675"/>
              <a:gd name="connsiteX2501" fmla="*/ 391912 w 1717675"/>
              <a:gd name="connsiteY2501" fmla="*/ 391912 w 1717675"/>
              <a:gd name="connsiteX2502" fmla="*/ 391912 w 1717675"/>
              <a:gd name="connsiteY2502" fmla="*/ 391912 w 1717675"/>
              <a:gd name="connsiteX2503" fmla="*/ 391912 w 1717675"/>
              <a:gd name="connsiteY2503" fmla="*/ 391912 w 1717675"/>
              <a:gd name="connsiteX2504" fmla="*/ 391912 w 1717675"/>
              <a:gd name="connsiteY2504" fmla="*/ 391912 w 1717675"/>
              <a:gd name="connsiteX2505" fmla="*/ 391912 w 1717675"/>
              <a:gd name="connsiteY2505" fmla="*/ 391912 w 1717675"/>
              <a:gd name="connsiteX2506" fmla="*/ 391912 w 1717675"/>
              <a:gd name="connsiteY2506" fmla="*/ 391912 w 1717675"/>
              <a:gd name="connsiteX2507" fmla="*/ 391912 w 1717675"/>
              <a:gd name="connsiteY2507" fmla="*/ 391912 w 1717675"/>
              <a:gd name="connsiteX2508" fmla="*/ 391912 w 1717675"/>
              <a:gd name="connsiteY2508" fmla="*/ 391912 w 1717675"/>
              <a:gd name="connsiteX2509" fmla="*/ 391912 w 1717675"/>
              <a:gd name="connsiteY2509" fmla="*/ 391912 w 1717675"/>
              <a:gd name="connsiteX2510" fmla="*/ 391912 w 1717675"/>
              <a:gd name="connsiteY2510" fmla="*/ 391912 w 1717675"/>
              <a:gd name="connsiteX2511" fmla="*/ 391912 w 1717675"/>
              <a:gd name="connsiteY2511" fmla="*/ 391912 w 1717675"/>
              <a:gd name="connsiteX2512" fmla="*/ 391912 w 1717675"/>
              <a:gd name="connsiteY2512" fmla="*/ 391912 w 1717675"/>
              <a:gd name="connsiteX2513" fmla="*/ 391912 w 1717675"/>
              <a:gd name="connsiteY2513" fmla="*/ 391912 w 1717675"/>
              <a:gd name="connsiteX2514" fmla="*/ 391912 w 1717675"/>
              <a:gd name="connsiteY2514" fmla="*/ 391912 w 1717675"/>
              <a:gd name="connsiteX2515" fmla="*/ 391912 w 1717675"/>
              <a:gd name="connsiteY2515" fmla="*/ 391912 w 1717675"/>
              <a:gd name="connsiteX2516" fmla="*/ 391912 w 1717675"/>
              <a:gd name="connsiteY2516" fmla="*/ 391912 w 1717675"/>
              <a:gd name="connsiteX2517" fmla="*/ 391912 w 1717675"/>
              <a:gd name="connsiteY2517" fmla="*/ 391912 w 1717675"/>
              <a:gd name="connsiteX2518" fmla="*/ 391912 w 1717675"/>
              <a:gd name="connsiteY2518" fmla="*/ 391912 w 1717675"/>
              <a:gd name="connsiteX2519" fmla="*/ 391912 w 1717675"/>
              <a:gd name="connsiteY2519" fmla="*/ 391912 w 1717675"/>
              <a:gd name="connsiteX2520" fmla="*/ 391912 w 1717675"/>
              <a:gd name="connsiteY2520" fmla="*/ 391912 w 1717675"/>
              <a:gd name="connsiteX2521" fmla="*/ 391912 w 1717675"/>
              <a:gd name="connsiteY2521" fmla="*/ 391912 w 1717675"/>
              <a:gd name="connsiteX2522" fmla="*/ 391912 w 1717675"/>
              <a:gd name="connsiteY2522" fmla="*/ 391912 w 1717675"/>
              <a:gd name="connsiteX2523" fmla="*/ 391912 w 1717675"/>
              <a:gd name="connsiteY2523" fmla="*/ 391912 w 1717675"/>
              <a:gd name="connsiteX2524" fmla="*/ 391912 w 1717675"/>
              <a:gd name="connsiteY2524" fmla="*/ 391912 w 1717675"/>
              <a:gd name="connsiteX2525" fmla="*/ 391912 w 1717675"/>
              <a:gd name="connsiteY2525" fmla="*/ 391912 w 1717675"/>
              <a:gd name="connsiteX2526" fmla="*/ 391912 w 1717675"/>
              <a:gd name="connsiteY2526" fmla="*/ 391912 w 1717675"/>
              <a:gd name="connsiteX2527" fmla="*/ 391912 w 1717675"/>
              <a:gd name="connsiteY2527" fmla="*/ 391912 w 1717675"/>
              <a:gd name="connsiteX2528" fmla="*/ 391912 w 1717675"/>
              <a:gd name="connsiteY2528" fmla="*/ 391912 w 1717675"/>
              <a:gd name="connsiteX2529" fmla="*/ 391912 w 1717675"/>
              <a:gd name="connsiteY2529" fmla="*/ 391912 w 1717675"/>
              <a:gd name="connsiteX2530" fmla="*/ 391912 w 1717675"/>
              <a:gd name="connsiteY2530" fmla="*/ 391912 w 1717675"/>
              <a:gd name="connsiteX2531" fmla="*/ 391912 w 1717675"/>
              <a:gd name="connsiteY2531" fmla="*/ 391912 w 1717675"/>
              <a:gd name="connsiteX2532" fmla="*/ 391912 w 1717675"/>
              <a:gd name="connsiteY2532" fmla="*/ 391912 w 1717675"/>
              <a:gd name="connsiteX2533" fmla="*/ 391912 w 1717675"/>
              <a:gd name="connsiteY2533" fmla="*/ 391912 w 1717675"/>
              <a:gd name="connsiteX2534" fmla="*/ 391912 w 1717675"/>
              <a:gd name="connsiteY2534" fmla="*/ 391912 w 1717675"/>
              <a:gd name="connsiteX2535" fmla="*/ 391912 w 1717675"/>
              <a:gd name="connsiteY2535" fmla="*/ 391912 w 1717675"/>
              <a:gd name="connsiteX2536" fmla="*/ 391912 w 1717675"/>
              <a:gd name="connsiteY2536" fmla="*/ 391912 w 1717675"/>
              <a:gd name="connsiteX2537" fmla="*/ 391912 w 1717675"/>
              <a:gd name="connsiteY2537" fmla="*/ 391912 w 1717675"/>
              <a:gd name="connsiteX2538" fmla="*/ 391912 w 1717675"/>
              <a:gd name="connsiteY2538" fmla="*/ 391912 w 1717675"/>
              <a:gd name="connsiteX2539" fmla="*/ 391912 w 1717675"/>
              <a:gd name="connsiteY2539" fmla="*/ 391912 w 1717675"/>
              <a:gd name="connsiteX2540" fmla="*/ 391912 w 1717675"/>
              <a:gd name="connsiteY2540" fmla="*/ 391912 w 1717675"/>
              <a:gd name="connsiteX2541" fmla="*/ 391912 w 1717675"/>
              <a:gd name="connsiteY2541" fmla="*/ 391912 w 1717675"/>
              <a:gd name="connsiteX2542" fmla="*/ 391912 w 1717675"/>
              <a:gd name="connsiteY2542" fmla="*/ 391912 w 1717675"/>
              <a:gd name="connsiteX2543" fmla="*/ 391912 w 1717675"/>
              <a:gd name="connsiteY2543" fmla="*/ 391912 w 1717675"/>
              <a:gd name="connsiteX2544" fmla="*/ 391912 w 1717675"/>
              <a:gd name="connsiteY2544" fmla="*/ 391912 w 1717675"/>
              <a:gd name="connsiteX2545" fmla="*/ 391912 w 1717675"/>
              <a:gd name="connsiteY2545" fmla="*/ 391912 w 1717675"/>
              <a:gd name="connsiteX2546" fmla="*/ 391912 w 1717675"/>
              <a:gd name="connsiteY2546" fmla="*/ 391912 w 1717675"/>
              <a:gd name="connsiteX2547" fmla="*/ 391912 w 1717675"/>
              <a:gd name="connsiteY2547" fmla="*/ 391912 w 1717675"/>
              <a:gd name="connsiteX2548" fmla="*/ 391912 w 1717675"/>
              <a:gd name="connsiteY2548" fmla="*/ 391912 w 1717675"/>
              <a:gd name="connsiteX2549" fmla="*/ 391912 w 1717675"/>
              <a:gd name="connsiteY2549" fmla="*/ 391912 w 1717675"/>
              <a:gd name="connsiteX2550" fmla="*/ 391912 w 1717675"/>
              <a:gd name="connsiteY2550" fmla="*/ 391912 w 1717675"/>
              <a:gd name="connsiteX2551" fmla="*/ 391912 w 1717675"/>
              <a:gd name="connsiteY2551" fmla="*/ 391912 w 1717675"/>
              <a:gd name="connsiteX2552" fmla="*/ 391912 w 1717675"/>
              <a:gd name="connsiteY2552" fmla="*/ 391912 w 1717675"/>
              <a:gd name="connsiteX2553" fmla="*/ 391912 w 1717675"/>
              <a:gd name="connsiteY2553" fmla="*/ 391912 w 1717675"/>
              <a:gd name="connsiteX2554" fmla="*/ 391912 w 1717675"/>
              <a:gd name="connsiteY2554" fmla="*/ 391912 w 1717675"/>
              <a:gd name="connsiteX2555" fmla="*/ 391912 w 1717675"/>
              <a:gd name="connsiteY2555" fmla="*/ 391912 w 1717675"/>
              <a:gd name="connsiteX2556" fmla="*/ 391912 w 1717675"/>
              <a:gd name="connsiteY2556" fmla="*/ 391912 w 1717675"/>
              <a:gd name="connsiteX2557" fmla="*/ 391912 w 1717675"/>
              <a:gd name="connsiteY2557" fmla="*/ 391912 w 1717675"/>
              <a:gd name="connsiteX2558" fmla="*/ 391912 w 1717675"/>
              <a:gd name="connsiteY2558" fmla="*/ 391912 w 1717675"/>
              <a:gd name="connsiteX2559" fmla="*/ 391912 w 1717675"/>
              <a:gd name="connsiteY2559" fmla="*/ 391912 w 1717675"/>
              <a:gd name="connsiteX2560" fmla="*/ 391912 w 1717675"/>
              <a:gd name="connsiteY2560" fmla="*/ 391912 w 1717675"/>
              <a:gd name="connsiteX2561" fmla="*/ 391912 w 1717675"/>
              <a:gd name="connsiteY2561" fmla="*/ 391912 w 1717675"/>
              <a:gd name="connsiteX2562" fmla="*/ 391912 w 1717675"/>
              <a:gd name="connsiteY2562" fmla="*/ 391912 w 1717675"/>
              <a:gd name="connsiteX2563" fmla="*/ 391912 w 1717675"/>
              <a:gd name="connsiteY2563" fmla="*/ 391912 w 1717675"/>
              <a:gd name="connsiteX2564" fmla="*/ 391912 w 1717675"/>
              <a:gd name="connsiteY2564" fmla="*/ 391912 w 1717675"/>
              <a:gd name="connsiteX2565" fmla="*/ 391912 w 1717675"/>
              <a:gd name="connsiteY2565" fmla="*/ 391912 w 1717675"/>
              <a:gd name="connsiteX2566" fmla="*/ 391912 w 1717675"/>
              <a:gd name="connsiteY2566" fmla="*/ 391912 w 1717675"/>
              <a:gd name="connsiteX2567" fmla="*/ 391912 w 1717675"/>
              <a:gd name="connsiteY2567" fmla="*/ 391912 w 1717675"/>
              <a:gd name="connsiteX2568" fmla="*/ 391912 w 1717675"/>
              <a:gd name="connsiteY2568" fmla="*/ 391912 w 1717675"/>
              <a:gd name="connsiteX2569" fmla="*/ 391912 w 1717675"/>
              <a:gd name="connsiteY2569" fmla="*/ 391912 w 1717675"/>
              <a:gd name="connsiteX2570" fmla="*/ 391912 w 1717675"/>
              <a:gd name="connsiteY2570" fmla="*/ 391912 w 1717675"/>
              <a:gd name="connsiteX2571" fmla="*/ 391912 w 1717675"/>
              <a:gd name="connsiteY2571" fmla="*/ 391912 w 1717675"/>
              <a:gd name="connsiteX2572" fmla="*/ 391912 w 1717675"/>
              <a:gd name="connsiteY2572" fmla="*/ 391912 w 1717675"/>
              <a:gd name="connsiteX2573" fmla="*/ 391912 w 1717675"/>
              <a:gd name="connsiteY2573" fmla="*/ 391912 w 1717675"/>
              <a:gd name="connsiteX2574" fmla="*/ 391912 w 1717675"/>
              <a:gd name="connsiteY2574" fmla="*/ 391912 w 1717675"/>
              <a:gd name="connsiteX2575" fmla="*/ 391912 w 1717675"/>
              <a:gd name="connsiteY2575" fmla="*/ 391912 w 1717675"/>
              <a:gd name="connsiteX2576" fmla="*/ 391912 w 1717675"/>
              <a:gd name="connsiteY2576" fmla="*/ 391912 w 1717675"/>
              <a:gd name="connsiteX2577" fmla="*/ 391912 w 1717675"/>
              <a:gd name="connsiteY2577" fmla="*/ 391912 w 1717675"/>
              <a:gd name="connsiteX2578" fmla="*/ 391912 w 1717675"/>
              <a:gd name="connsiteY2578" fmla="*/ 391912 w 1717675"/>
              <a:gd name="connsiteX2579" fmla="*/ 391912 w 1717675"/>
              <a:gd name="connsiteY2579" fmla="*/ 391912 w 1717675"/>
              <a:gd name="connsiteX2580" fmla="*/ 391912 w 1717675"/>
              <a:gd name="connsiteY2580" fmla="*/ 391912 w 1717675"/>
              <a:gd name="connsiteX2581" fmla="*/ 391912 w 1717675"/>
              <a:gd name="connsiteY2581" fmla="*/ 391912 w 1717675"/>
              <a:gd name="connsiteX2582" fmla="*/ 391912 w 1717675"/>
              <a:gd name="connsiteY2582" fmla="*/ 391912 w 1717675"/>
              <a:gd name="connsiteX2583" fmla="*/ 391912 w 1717675"/>
              <a:gd name="connsiteY2583" fmla="*/ 391912 w 1717675"/>
              <a:gd name="connsiteX2584" fmla="*/ 391912 w 1717675"/>
              <a:gd name="connsiteY2584" fmla="*/ 391912 w 1717675"/>
              <a:gd name="connsiteX2585" fmla="*/ 391912 w 1717675"/>
              <a:gd name="connsiteY2585" fmla="*/ 391912 w 1717675"/>
              <a:gd name="connsiteX2586" fmla="*/ 391912 w 1717675"/>
              <a:gd name="connsiteY2586" fmla="*/ 391912 w 1717675"/>
              <a:gd name="connsiteX2587" fmla="*/ 391912 w 1717675"/>
              <a:gd name="connsiteY2587" fmla="*/ 391912 w 1717675"/>
              <a:gd name="connsiteX2588" fmla="*/ 391912 w 1717675"/>
              <a:gd name="connsiteY2588" fmla="*/ 391912 w 1717675"/>
              <a:gd name="connsiteX2589" fmla="*/ 391912 w 1717675"/>
              <a:gd name="connsiteY2589" fmla="*/ 391912 w 1717675"/>
              <a:gd name="connsiteX2590" fmla="*/ 391912 w 1717675"/>
              <a:gd name="connsiteY2590" fmla="*/ 391912 w 1717675"/>
              <a:gd name="connsiteX2591" fmla="*/ 391912 w 1717675"/>
              <a:gd name="connsiteY2591" fmla="*/ 391912 w 1717675"/>
              <a:gd name="connsiteX2592" fmla="*/ 391912 w 1717675"/>
              <a:gd name="connsiteY2592" fmla="*/ 391912 w 1717675"/>
              <a:gd name="connsiteX2593" fmla="*/ 391912 w 1717675"/>
              <a:gd name="connsiteY2593" fmla="*/ 391912 w 1717675"/>
              <a:gd name="connsiteX2594" fmla="*/ 391912 w 1717675"/>
              <a:gd name="connsiteY2594" fmla="*/ 391912 w 1717675"/>
              <a:gd name="connsiteX2595" fmla="*/ 391912 w 1717675"/>
              <a:gd name="connsiteY2595" fmla="*/ 391912 w 1717675"/>
              <a:gd name="connsiteX2596" fmla="*/ 391912 w 1717675"/>
              <a:gd name="connsiteY2596" fmla="*/ 391912 w 1717675"/>
              <a:gd name="connsiteX2597" fmla="*/ 391912 w 1717675"/>
              <a:gd name="connsiteY2597" fmla="*/ 391912 w 1717675"/>
              <a:gd name="connsiteX2598" fmla="*/ 391912 w 1717675"/>
              <a:gd name="connsiteY2598" fmla="*/ 391912 w 1717675"/>
              <a:gd name="connsiteX2599" fmla="*/ 391912 w 1717675"/>
              <a:gd name="connsiteY2599" fmla="*/ 391912 w 1717675"/>
              <a:gd name="connsiteX2600" fmla="*/ 391912 w 1717675"/>
              <a:gd name="connsiteY2600" fmla="*/ 391912 w 1717675"/>
              <a:gd name="connsiteX2601" fmla="*/ 391912 w 1717675"/>
              <a:gd name="connsiteY2601" fmla="*/ 391912 w 1717675"/>
              <a:gd name="connsiteX2602" fmla="*/ 391912 w 1717675"/>
              <a:gd name="connsiteY2602" fmla="*/ 391912 w 1717675"/>
              <a:gd name="connsiteX2603" fmla="*/ 391912 w 1717675"/>
              <a:gd name="connsiteY2603" fmla="*/ 391912 w 1717675"/>
              <a:gd name="connsiteX2604" fmla="*/ 391912 w 1717675"/>
              <a:gd name="connsiteY2604" fmla="*/ 391912 w 1717675"/>
              <a:gd name="connsiteX2605" fmla="*/ 391912 w 1717675"/>
              <a:gd name="connsiteY2605" fmla="*/ 391912 w 1717675"/>
              <a:gd name="connsiteX2606" fmla="*/ 391912 w 1717675"/>
              <a:gd name="connsiteY2606" fmla="*/ 391912 w 1717675"/>
              <a:gd name="connsiteX2607" fmla="*/ 391912 w 1717675"/>
              <a:gd name="connsiteY2607" fmla="*/ 391912 w 1717675"/>
              <a:gd name="connsiteX2608" fmla="*/ 391912 w 1717675"/>
              <a:gd name="connsiteY2608" fmla="*/ 391912 w 1717675"/>
              <a:gd name="connsiteX2609" fmla="*/ 391912 w 1717675"/>
              <a:gd name="connsiteY2609" fmla="*/ 391912 w 1717675"/>
              <a:gd name="connsiteX2610" fmla="*/ 391912 w 1717675"/>
              <a:gd name="connsiteY2610" fmla="*/ 391912 w 1717675"/>
              <a:gd name="connsiteX2611" fmla="*/ 391912 w 1717675"/>
              <a:gd name="connsiteY2611" fmla="*/ 391912 w 1717675"/>
              <a:gd name="connsiteX2612" fmla="*/ 391912 w 1717675"/>
              <a:gd name="connsiteY2612" fmla="*/ 391912 w 1717675"/>
              <a:gd name="connsiteX2613" fmla="*/ 391912 w 1717675"/>
              <a:gd name="connsiteY2613" fmla="*/ 391912 w 1717675"/>
              <a:gd name="connsiteX2614" fmla="*/ 391912 w 1717675"/>
              <a:gd name="connsiteY2614" fmla="*/ 391912 w 1717675"/>
              <a:gd name="connsiteX2615" fmla="*/ 391912 w 1717675"/>
              <a:gd name="connsiteY2615" fmla="*/ 391912 w 1717675"/>
              <a:gd name="connsiteX2616" fmla="*/ 391912 w 1717675"/>
              <a:gd name="connsiteY2616" fmla="*/ 391912 w 1717675"/>
              <a:gd name="connsiteX2617" fmla="*/ 391912 w 1717675"/>
              <a:gd name="connsiteY2617" fmla="*/ 391912 w 1717675"/>
              <a:gd name="connsiteX2618" fmla="*/ 391912 w 1717675"/>
              <a:gd name="connsiteY2618" fmla="*/ 391912 w 1717675"/>
              <a:gd name="connsiteX2619" fmla="*/ 391912 w 1717675"/>
              <a:gd name="connsiteY2619" fmla="*/ 391912 w 1717675"/>
              <a:gd name="connsiteX2620" fmla="*/ 391912 w 1717675"/>
              <a:gd name="connsiteY2620" fmla="*/ 391912 w 1717675"/>
              <a:gd name="connsiteX2621" fmla="*/ 391912 w 1717675"/>
              <a:gd name="connsiteY2621" fmla="*/ 391912 w 1717675"/>
              <a:gd name="connsiteX2622" fmla="*/ 391912 w 1717675"/>
              <a:gd name="connsiteY2622" fmla="*/ 391912 w 1717675"/>
              <a:gd name="connsiteX2623" fmla="*/ 391912 w 1717675"/>
              <a:gd name="connsiteY2623" fmla="*/ 391912 w 1717675"/>
              <a:gd name="connsiteX2624" fmla="*/ 391912 w 1717675"/>
              <a:gd name="connsiteY2624" fmla="*/ 391912 w 1717675"/>
              <a:gd name="connsiteX2625" fmla="*/ 391912 w 1717675"/>
              <a:gd name="connsiteY2625" fmla="*/ 391912 w 1717675"/>
              <a:gd name="connsiteX2626" fmla="*/ 391912 w 1717675"/>
              <a:gd name="connsiteY2626" fmla="*/ 391912 w 1717675"/>
              <a:gd name="connsiteX2627" fmla="*/ 391912 w 1717675"/>
              <a:gd name="connsiteY2627" fmla="*/ 391912 w 1717675"/>
              <a:gd name="connsiteX2628" fmla="*/ 391912 w 1717675"/>
              <a:gd name="connsiteY2628" fmla="*/ 391912 w 1717675"/>
              <a:gd name="connsiteX2629" fmla="*/ 391912 w 1717675"/>
              <a:gd name="connsiteY2629" fmla="*/ 391912 w 1717675"/>
              <a:gd name="connsiteX2630" fmla="*/ 391912 w 1717675"/>
              <a:gd name="connsiteY2630" fmla="*/ 391912 w 1717675"/>
              <a:gd name="connsiteX2631" fmla="*/ 391912 w 1717675"/>
              <a:gd name="connsiteY2631" fmla="*/ 391912 w 1717675"/>
              <a:gd name="connsiteX2632" fmla="*/ 391912 w 1717675"/>
              <a:gd name="connsiteY2632" fmla="*/ 391912 w 1717675"/>
              <a:gd name="connsiteX2633" fmla="*/ 391912 w 1717675"/>
              <a:gd name="connsiteY2633" fmla="*/ 391912 w 1717675"/>
              <a:gd name="connsiteX2634" fmla="*/ 391912 w 1717675"/>
              <a:gd name="connsiteY2634" fmla="*/ 391912 w 1717675"/>
              <a:gd name="connsiteX2635" fmla="*/ 391912 w 1717675"/>
              <a:gd name="connsiteY2635" fmla="*/ 391912 w 1717675"/>
              <a:gd name="connsiteX2636" fmla="*/ 391912 w 1717675"/>
              <a:gd name="connsiteY2636" fmla="*/ 391912 w 1717675"/>
              <a:gd name="connsiteX2637" fmla="*/ 391912 w 1717675"/>
              <a:gd name="connsiteY2637" fmla="*/ 391912 w 1717675"/>
              <a:gd name="connsiteX2638" fmla="*/ 391912 w 1717675"/>
              <a:gd name="connsiteY2638" fmla="*/ 391912 w 1717675"/>
              <a:gd name="connsiteX2639" fmla="*/ 391912 w 1717675"/>
              <a:gd name="connsiteY2639" fmla="*/ 391912 w 1717675"/>
              <a:gd name="connsiteX2640" fmla="*/ 391912 w 1717675"/>
              <a:gd name="connsiteY2640" fmla="*/ 391912 w 1717675"/>
              <a:gd name="connsiteX2641" fmla="*/ 391912 w 1717675"/>
              <a:gd name="connsiteY2641" fmla="*/ 391912 w 1717675"/>
              <a:gd name="connsiteX2642" fmla="*/ 391912 w 1717675"/>
              <a:gd name="connsiteY2642" fmla="*/ 391912 w 1717675"/>
              <a:gd name="connsiteX2643" fmla="*/ 391912 w 1717675"/>
              <a:gd name="connsiteY2643" fmla="*/ 391912 w 1717675"/>
              <a:gd name="connsiteX2644" fmla="*/ 391912 w 1717675"/>
              <a:gd name="connsiteY2644" fmla="*/ 391912 w 1717675"/>
              <a:gd name="connsiteX2645" fmla="*/ 391912 w 1717675"/>
              <a:gd name="connsiteY2645" fmla="*/ 391912 w 1717675"/>
              <a:gd name="connsiteX2646" fmla="*/ 391912 w 1717675"/>
              <a:gd name="connsiteY2646" fmla="*/ 391912 w 1717675"/>
              <a:gd name="connsiteX2647" fmla="*/ 391912 w 1717675"/>
              <a:gd name="connsiteY2647" fmla="*/ 391912 w 1717675"/>
              <a:gd name="connsiteX2648" fmla="*/ 391912 w 1717675"/>
              <a:gd name="connsiteY2648" fmla="*/ 391912 w 1717675"/>
              <a:gd name="connsiteX2649" fmla="*/ 391912 w 1717675"/>
              <a:gd name="connsiteY2649" fmla="*/ 391912 w 1717675"/>
              <a:gd name="connsiteX2650" fmla="*/ 391912 w 1717675"/>
              <a:gd name="connsiteY2650" fmla="*/ 391912 w 1717675"/>
              <a:gd name="connsiteX2651" fmla="*/ 391912 w 1717675"/>
              <a:gd name="connsiteY2651" fmla="*/ 391912 w 1717675"/>
              <a:gd name="connsiteX2652" fmla="*/ 391912 w 1717675"/>
              <a:gd name="connsiteY2652" fmla="*/ 391912 w 1717675"/>
              <a:gd name="connsiteX2653" fmla="*/ 391912 w 1717675"/>
              <a:gd name="connsiteY2653" fmla="*/ 391912 w 1717675"/>
              <a:gd name="connsiteX2654" fmla="*/ 391912 w 1717675"/>
              <a:gd name="connsiteY2654" fmla="*/ 391912 w 1717675"/>
              <a:gd name="connsiteX2655" fmla="*/ 391912 w 1717675"/>
              <a:gd name="connsiteY2655" fmla="*/ 391912 w 1717675"/>
              <a:gd name="connsiteX2656" fmla="*/ 391912 w 1717675"/>
              <a:gd name="connsiteY2656" fmla="*/ 391912 w 1717675"/>
              <a:gd name="connsiteX2657" fmla="*/ 391912 w 1717675"/>
              <a:gd name="connsiteY2657" fmla="*/ 391912 w 1717675"/>
              <a:gd name="connsiteX2658" fmla="*/ 391912 w 1717675"/>
              <a:gd name="connsiteY2658" fmla="*/ 391912 w 1717675"/>
              <a:gd name="connsiteX2659" fmla="*/ 391912 w 1717675"/>
              <a:gd name="connsiteY2659" fmla="*/ 391912 w 1717675"/>
              <a:gd name="connsiteX2660" fmla="*/ 391912 w 1717675"/>
              <a:gd name="connsiteY2660" fmla="*/ 391912 w 1717675"/>
              <a:gd name="connsiteX2661" fmla="*/ 391912 w 1717675"/>
              <a:gd name="connsiteY2661" fmla="*/ 391912 w 1717675"/>
              <a:gd name="connsiteX2662" fmla="*/ 391912 w 1717675"/>
              <a:gd name="connsiteY2662" fmla="*/ 391912 w 1717675"/>
              <a:gd name="connsiteX2663" fmla="*/ 391912 w 1717675"/>
              <a:gd name="connsiteY2663" fmla="*/ 391912 w 1717675"/>
              <a:gd name="connsiteX2664" fmla="*/ 391912 w 1717675"/>
              <a:gd name="connsiteY2664" fmla="*/ 391912 w 1717675"/>
              <a:gd name="connsiteX2665" fmla="*/ 391912 w 1717675"/>
              <a:gd name="connsiteY2665" fmla="*/ 391912 w 1717675"/>
              <a:gd name="connsiteX2666" fmla="*/ 391912 w 1717675"/>
              <a:gd name="connsiteY2666" fmla="*/ 391912 w 1717675"/>
              <a:gd name="connsiteX2667" fmla="*/ 391912 w 1717675"/>
              <a:gd name="connsiteY2667" fmla="*/ 391912 w 1717675"/>
              <a:gd name="connsiteX2668" fmla="*/ 391912 w 1717675"/>
              <a:gd name="connsiteY2668" fmla="*/ 391912 w 1717675"/>
              <a:gd name="connsiteX2669" fmla="*/ 391912 w 1717675"/>
              <a:gd name="connsiteY2669" fmla="*/ 391912 w 1717675"/>
              <a:gd name="connsiteX2670" fmla="*/ 391912 w 1717675"/>
              <a:gd name="connsiteY2670" fmla="*/ 391912 w 1717675"/>
              <a:gd name="connsiteX2671" fmla="*/ 391912 w 1717675"/>
              <a:gd name="connsiteY2671" fmla="*/ 391912 w 1717675"/>
              <a:gd name="connsiteX2672" fmla="*/ 391912 w 1717675"/>
              <a:gd name="connsiteY2672" fmla="*/ 391912 w 1717675"/>
              <a:gd name="connsiteX2673" fmla="*/ 391912 w 1717675"/>
              <a:gd name="connsiteY2673" fmla="*/ 391912 w 1717675"/>
              <a:gd name="connsiteX2674" fmla="*/ 391912 w 1717675"/>
              <a:gd name="connsiteY2674" fmla="*/ 391912 w 1717675"/>
              <a:gd name="connsiteX2675" fmla="*/ 391912 w 1717675"/>
              <a:gd name="connsiteY2675" fmla="*/ 391912 w 1717675"/>
              <a:gd name="connsiteX2676" fmla="*/ 391912 w 1717675"/>
              <a:gd name="connsiteY2676" fmla="*/ 391912 w 1717675"/>
              <a:gd name="connsiteX2677" fmla="*/ 391912 w 1717675"/>
              <a:gd name="connsiteY2677" fmla="*/ 391912 w 1717675"/>
              <a:gd name="connsiteX2678" fmla="*/ 391912 w 1717675"/>
              <a:gd name="connsiteY2678" fmla="*/ 391912 w 1717675"/>
              <a:gd name="connsiteX2679" fmla="*/ 391912 w 1717675"/>
              <a:gd name="connsiteY2679" fmla="*/ 391912 w 1717675"/>
              <a:gd name="connsiteX2680" fmla="*/ 391912 w 1717675"/>
              <a:gd name="connsiteY2680" fmla="*/ 391912 w 1717675"/>
              <a:gd name="connsiteX2681" fmla="*/ 391912 w 1717675"/>
              <a:gd name="connsiteY2681" fmla="*/ 391912 w 1717675"/>
              <a:gd name="connsiteX2682" fmla="*/ 391912 w 1717675"/>
              <a:gd name="connsiteY2682" fmla="*/ 391912 w 1717675"/>
              <a:gd name="connsiteX2683" fmla="*/ 391912 w 1717675"/>
              <a:gd name="connsiteY2683" fmla="*/ 391912 w 1717675"/>
              <a:gd name="connsiteX2684" fmla="*/ 391912 w 1717675"/>
              <a:gd name="connsiteY2684" fmla="*/ 391912 w 1717675"/>
              <a:gd name="connsiteX2685" fmla="*/ 391912 w 1717675"/>
              <a:gd name="connsiteY2685" fmla="*/ 391912 w 1717675"/>
              <a:gd name="connsiteX2686" fmla="*/ 391912 w 1717675"/>
              <a:gd name="connsiteY2686" fmla="*/ 391912 w 1717675"/>
              <a:gd name="connsiteX2687" fmla="*/ 391912 w 1717675"/>
              <a:gd name="connsiteY2687" fmla="*/ 391912 w 1717675"/>
              <a:gd name="connsiteX2688" fmla="*/ 391912 w 1717675"/>
              <a:gd name="connsiteY2688" fmla="*/ 391912 w 1717675"/>
              <a:gd name="connsiteX2689" fmla="*/ 391912 w 1717675"/>
              <a:gd name="connsiteY2689" fmla="*/ 391912 w 1717675"/>
              <a:gd name="connsiteX2690" fmla="*/ 391912 w 1717675"/>
              <a:gd name="connsiteY2690" fmla="*/ 391912 w 1717675"/>
              <a:gd name="connsiteX2691" fmla="*/ 391912 w 1717675"/>
              <a:gd name="connsiteY2691" fmla="*/ 391912 w 1717675"/>
              <a:gd name="connsiteX2692" fmla="*/ 391912 w 1717675"/>
              <a:gd name="connsiteY2692" fmla="*/ 391912 w 1717675"/>
              <a:gd name="connsiteX2693" fmla="*/ 391912 w 1717675"/>
              <a:gd name="connsiteY2693" fmla="*/ 391912 w 1717675"/>
              <a:gd name="connsiteX2694" fmla="*/ 391912 w 1717675"/>
              <a:gd name="connsiteY2694" fmla="*/ 391912 w 1717675"/>
              <a:gd name="connsiteX2695" fmla="*/ 391912 w 1717675"/>
              <a:gd name="connsiteY2695" fmla="*/ 391912 w 1717675"/>
              <a:gd name="connsiteX2696" fmla="*/ 391912 w 1717675"/>
              <a:gd name="connsiteY2696" fmla="*/ 391912 w 1717675"/>
              <a:gd name="connsiteX2697" fmla="*/ 391912 w 1717675"/>
              <a:gd name="connsiteY2697" fmla="*/ 391912 w 1717675"/>
              <a:gd name="connsiteX2698" fmla="*/ 391912 w 1717675"/>
              <a:gd name="connsiteY2698" fmla="*/ 391912 w 1717675"/>
              <a:gd name="connsiteX2699" fmla="*/ 391912 w 1717675"/>
              <a:gd name="connsiteY2699" fmla="*/ 391912 w 1717675"/>
              <a:gd name="connsiteX2700" fmla="*/ 391912 w 1717675"/>
              <a:gd name="connsiteY2700" fmla="*/ 391912 w 1717675"/>
              <a:gd name="connsiteX2701" fmla="*/ 391912 w 1717675"/>
              <a:gd name="connsiteY2701" fmla="*/ 391912 w 1717675"/>
              <a:gd name="connsiteX2702" fmla="*/ 391912 w 1717675"/>
              <a:gd name="connsiteY2702" fmla="*/ 391912 w 1717675"/>
              <a:gd name="connsiteX2703" fmla="*/ 391912 w 1717675"/>
              <a:gd name="connsiteY2703" fmla="*/ 391912 w 1717675"/>
              <a:gd name="connsiteX2704" fmla="*/ 391912 w 1717675"/>
              <a:gd name="connsiteY2704" fmla="*/ 391912 w 1717675"/>
              <a:gd name="connsiteX2705" fmla="*/ 391912 w 1717675"/>
              <a:gd name="connsiteY2705" fmla="*/ 391912 w 1717675"/>
              <a:gd name="connsiteX2706" fmla="*/ 391912 w 1717675"/>
              <a:gd name="connsiteY2706" fmla="*/ 391912 w 1717675"/>
              <a:gd name="connsiteX2707" fmla="*/ 391912 w 1717675"/>
              <a:gd name="connsiteY2707" fmla="*/ 391912 w 1717675"/>
              <a:gd name="connsiteX2708" fmla="*/ 391912 w 1717675"/>
              <a:gd name="connsiteY2708" fmla="*/ 391912 w 1717675"/>
              <a:gd name="connsiteX2709" fmla="*/ 391912 w 1717675"/>
              <a:gd name="connsiteY2709" fmla="*/ 391912 w 1717675"/>
              <a:gd name="connsiteX2710" fmla="*/ 391912 w 1717675"/>
              <a:gd name="connsiteY2710" fmla="*/ 391912 w 1717675"/>
              <a:gd name="connsiteX2711" fmla="*/ 391912 w 1717675"/>
              <a:gd name="connsiteY2711" fmla="*/ 391912 w 1717675"/>
              <a:gd name="connsiteX2712" fmla="*/ 391912 w 1717675"/>
              <a:gd name="connsiteY2712" fmla="*/ 391912 w 1717675"/>
              <a:gd name="connsiteX2713" fmla="*/ 391912 w 1717675"/>
              <a:gd name="connsiteY2713" fmla="*/ 391912 w 1717675"/>
              <a:gd name="connsiteX2714" fmla="*/ 391912 w 1717675"/>
              <a:gd name="connsiteY2714" fmla="*/ 391912 w 1717675"/>
              <a:gd name="connsiteX2715" fmla="*/ 391912 w 1717675"/>
              <a:gd name="connsiteY2715" fmla="*/ 391912 w 1717675"/>
              <a:gd name="connsiteX2716" fmla="*/ 391912 w 1717675"/>
              <a:gd name="connsiteY2716" fmla="*/ 391912 w 1717675"/>
              <a:gd name="connsiteX2717" fmla="*/ 391912 w 1717675"/>
              <a:gd name="connsiteY2717" fmla="*/ 391912 w 1717675"/>
              <a:gd name="connsiteX2718" fmla="*/ 391912 w 1717675"/>
              <a:gd name="connsiteY2718" fmla="*/ 391912 w 1717675"/>
              <a:gd name="connsiteX2719" fmla="*/ 391912 w 1717675"/>
              <a:gd name="connsiteY2719" fmla="*/ 391912 w 1717675"/>
              <a:gd name="connsiteX2720" fmla="*/ 391912 w 1717675"/>
              <a:gd name="connsiteY2720" fmla="*/ 391912 w 1717675"/>
              <a:gd name="connsiteX2721" fmla="*/ 391912 w 1717675"/>
              <a:gd name="connsiteY2721" fmla="*/ 391912 w 1717675"/>
              <a:gd name="connsiteX2722" fmla="*/ 391912 w 1717675"/>
              <a:gd name="connsiteY2722" fmla="*/ 391912 w 1717675"/>
              <a:gd name="connsiteX2723" fmla="*/ 391912 w 1717675"/>
              <a:gd name="connsiteY2723" fmla="*/ 391912 w 1717675"/>
              <a:gd name="connsiteX2724" fmla="*/ 391912 w 1717675"/>
              <a:gd name="connsiteY2724" fmla="*/ 391912 w 1717675"/>
              <a:gd name="connsiteX2725" fmla="*/ 391912 w 1717675"/>
              <a:gd name="connsiteY2725" fmla="*/ 391912 w 1717675"/>
              <a:gd name="connsiteX2726" fmla="*/ 391912 w 1717675"/>
              <a:gd name="connsiteY2726" fmla="*/ 391912 w 1717675"/>
              <a:gd name="connsiteX2727" fmla="*/ 391912 w 1717675"/>
              <a:gd name="connsiteY2727" fmla="*/ 391912 w 1717675"/>
              <a:gd name="connsiteX2728" fmla="*/ 391912 w 1717675"/>
              <a:gd name="connsiteY2728" fmla="*/ 391912 w 1717675"/>
              <a:gd name="connsiteX2729" fmla="*/ 391912 w 1717675"/>
              <a:gd name="connsiteY2729" fmla="*/ 391912 w 1717675"/>
              <a:gd name="connsiteX2730" fmla="*/ 391912 w 1717675"/>
              <a:gd name="connsiteY2730" fmla="*/ 391912 w 1717675"/>
              <a:gd name="connsiteX2731" fmla="*/ 391912 w 1717675"/>
              <a:gd name="connsiteY2731" fmla="*/ 391912 w 1717675"/>
              <a:gd name="connsiteX2732" fmla="*/ 391912 w 1717675"/>
              <a:gd name="connsiteY2732" fmla="*/ 391912 w 1717675"/>
              <a:gd name="connsiteX2733" fmla="*/ 391912 w 1717675"/>
              <a:gd name="connsiteY2733" fmla="*/ 391912 w 1717675"/>
              <a:gd name="connsiteX2734" fmla="*/ 391912 w 1717675"/>
              <a:gd name="connsiteY2734" fmla="*/ 391912 w 1717675"/>
              <a:gd name="connsiteX2735" fmla="*/ 391912 w 1717675"/>
              <a:gd name="connsiteY2735" fmla="*/ 391912 w 1717675"/>
              <a:gd name="connsiteX2736" fmla="*/ 391912 w 1717675"/>
              <a:gd name="connsiteY2736" fmla="*/ 391912 w 1717675"/>
              <a:gd name="connsiteX2737" fmla="*/ 391912 w 1717675"/>
              <a:gd name="connsiteY2737" fmla="*/ 391912 w 1717675"/>
              <a:gd name="connsiteX2738" fmla="*/ 391912 w 1717675"/>
              <a:gd name="connsiteY2738" fmla="*/ 391912 w 1717675"/>
              <a:gd name="connsiteX2739" fmla="*/ 391912 w 1717675"/>
              <a:gd name="connsiteY2739" fmla="*/ 391912 w 1717675"/>
              <a:gd name="connsiteX2740" fmla="*/ 391912 w 1717675"/>
              <a:gd name="connsiteY2740" fmla="*/ 391912 w 1717675"/>
              <a:gd name="connsiteX2741" fmla="*/ 391912 w 1717675"/>
              <a:gd name="connsiteY2741" fmla="*/ 391912 w 1717675"/>
              <a:gd name="connsiteX2742" fmla="*/ 391912 w 1717675"/>
              <a:gd name="connsiteY2742" fmla="*/ 391912 w 1717675"/>
              <a:gd name="connsiteX2743" fmla="*/ 391912 w 1717675"/>
              <a:gd name="connsiteY2743" fmla="*/ 391912 w 1717675"/>
              <a:gd name="connsiteX2744" fmla="*/ 391912 w 1717675"/>
              <a:gd name="connsiteY2744" fmla="*/ 391912 w 1717675"/>
              <a:gd name="connsiteX2745" fmla="*/ 391912 w 1717675"/>
              <a:gd name="connsiteY2745" fmla="*/ 391912 w 1717675"/>
              <a:gd name="connsiteX2746" fmla="*/ 391912 w 1717675"/>
              <a:gd name="connsiteY2746" fmla="*/ 391912 w 1717675"/>
              <a:gd name="connsiteX2747" fmla="*/ 391912 w 1717675"/>
              <a:gd name="connsiteY2747" fmla="*/ 391912 w 1717675"/>
              <a:gd name="connsiteX2748" fmla="*/ 391912 w 1717675"/>
              <a:gd name="connsiteY2748" fmla="*/ 391912 w 1717675"/>
              <a:gd name="connsiteX2749" fmla="*/ 391912 w 1717675"/>
              <a:gd name="connsiteY2749" fmla="*/ 391912 w 1717675"/>
              <a:gd name="connsiteX2750" fmla="*/ 391912 w 1717675"/>
              <a:gd name="connsiteY2750" fmla="*/ 391912 w 1717675"/>
              <a:gd name="connsiteX2751" fmla="*/ 391912 w 1717675"/>
              <a:gd name="connsiteY2751" fmla="*/ 391912 w 1717675"/>
              <a:gd name="connsiteX2752" fmla="*/ 391912 w 1717675"/>
              <a:gd name="connsiteY2752" fmla="*/ 391912 w 1717675"/>
              <a:gd name="connsiteX2753" fmla="*/ 391912 w 1717675"/>
              <a:gd name="connsiteY2753" fmla="*/ 391912 w 1717675"/>
              <a:gd name="connsiteX2754" fmla="*/ 391912 w 1717675"/>
              <a:gd name="connsiteY2754" fmla="*/ 391912 w 1717675"/>
              <a:gd name="connsiteX2755" fmla="*/ 391912 w 1717675"/>
              <a:gd name="connsiteY2755" fmla="*/ 391912 w 1717675"/>
              <a:gd name="connsiteX2756" fmla="*/ 391912 w 1717675"/>
              <a:gd name="connsiteY2756" fmla="*/ 391912 w 1717675"/>
              <a:gd name="connsiteX2757" fmla="*/ 391912 w 1717675"/>
              <a:gd name="connsiteY2757" fmla="*/ 391912 w 1717675"/>
              <a:gd name="connsiteX2758" fmla="*/ 391912 w 1717675"/>
              <a:gd name="connsiteY2758" fmla="*/ 391912 w 1717675"/>
              <a:gd name="connsiteX2759" fmla="*/ 391912 w 1717675"/>
              <a:gd name="connsiteY2759" fmla="*/ 391912 w 1717675"/>
              <a:gd name="connsiteX2760" fmla="*/ 391912 w 1717675"/>
              <a:gd name="connsiteY2760" fmla="*/ 391912 w 1717675"/>
              <a:gd name="connsiteX2761" fmla="*/ 391912 w 1717675"/>
              <a:gd name="connsiteY2761" fmla="*/ 391912 w 1717675"/>
              <a:gd name="connsiteX2762" fmla="*/ 391912 w 1717675"/>
              <a:gd name="connsiteY2762" fmla="*/ 391912 w 1717675"/>
              <a:gd name="connsiteX2763" fmla="*/ 391912 w 1717675"/>
              <a:gd name="connsiteY2763" fmla="*/ 391912 w 1717675"/>
              <a:gd name="connsiteX2764" fmla="*/ 391912 w 1717675"/>
              <a:gd name="connsiteY2764" fmla="*/ 391912 w 1717675"/>
              <a:gd name="connsiteX2765" fmla="*/ 391912 w 1717675"/>
              <a:gd name="connsiteY2765" fmla="*/ 391912 w 1717675"/>
              <a:gd name="connsiteX2766" fmla="*/ 391912 w 1717675"/>
              <a:gd name="connsiteY2766" fmla="*/ 391912 w 1717675"/>
              <a:gd name="connsiteX2767" fmla="*/ 391912 w 1717675"/>
              <a:gd name="connsiteY2767" fmla="*/ 391912 w 1717675"/>
              <a:gd name="connsiteX2768" fmla="*/ 391912 w 1717675"/>
              <a:gd name="connsiteY2768" fmla="*/ 391912 w 1717675"/>
              <a:gd name="connsiteX2769" fmla="*/ 391912 w 1717675"/>
              <a:gd name="connsiteY2769" fmla="*/ 391912 w 1717675"/>
              <a:gd name="connsiteX2770" fmla="*/ 391912 w 1717675"/>
              <a:gd name="connsiteY2770" fmla="*/ 391912 w 1717675"/>
              <a:gd name="connsiteX2771" fmla="*/ 391912 w 1717675"/>
              <a:gd name="connsiteY2771" fmla="*/ 391912 w 1717675"/>
              <a:gd name="connsiteX2772" fmla="*/ 391912 w 1717675"/>
              <a:gd name="connsiteY2772" fmla="*/ 391912 w 1717675"/>
              <a:gd name="connsiteX2773" fmla="*/ 391912 w 1717675"/>
              <a:gd name="connsiteY2773" fmla="*/ 391912 w 1717675"/>
              <a:gd name="connsiteX2774" fmla="*/ 391912 w 1717675"/>
              <a:gd name="connsiteY2774" fmla="*/ 391912 w 1717675"/>
              <a:gd name="connsiteX2775" fmla="*/ 391912 w 1717675"/>
              <a:gd name="connsiteY2775" fmla="*/ 391912 w 1717675"/>
              <a:gd name="connsiteX2776" fmla="*/ 391912 w 1717675"/>
              <a:gd name="connsiteY2776" fmla="*/ 391912 w 1717675"/>
              <a:gd name="connsiteX2777" fmla="*/ 391912 w 1717675"/>
              <a:gd name="connsiteY2777" fmla="*/ 391912 w 1717675"/>
              <a:gd name="connsiteX2778" fmla="*/ 391912 w 1717675"/>
              <a:gd name="connsiteY2778" fmla="*/ 391912 w 1717675"/>
              <a:gd name="connsiteX2779" fmla="*/ 391912 w 1717675"/>
              <a:gd name="connsiteY2779" fmla="*/ 391912 w 1717675"/>
              <a:gd name="connsiteX2780" fmla="*/ 391912 w 1717675"/>
              <a:gd name="connsiteY2780" fmla="*/ 391912 w 1717675"/>
              <a:gd name="connsiteX2781" fmla="*/ 391912 w 1717675"/>
              <a:gd name="connsiteY2781" fmla="*/ 391912 w 1717675"/>
              <a:gd name="connsiteX2782" fmla="*/ 391912 w 1717675"/>
              <a:gd name="connsiteY2782" fmla="*/ 391912 w 1717675"/>
              <a:gd name="connsiteX2783" fmla="*/ 391912 w 1717675"/>
              <a:gd name="connsiteY2783" fmla="*/ 391912 w 1717675"/>
              <a:gd name="connsiteX2784" fmla="*/ 391912 w 1717675"/>
              <a:gd name="connsiteY2784" fmla="*/ 391912 w 1717675"/>
              <a:gd name="connsiteX2785" fmla="*/ 391912 w 1717675"/>
              <a:gd name="connsiteY2785" fmla="*/ 391912 w 1717675"/>
              <a:gd name="connsiteX2786" fmla="*/ 391912 w 1717675"/>
              <a:gd name="connsiteY2786" fmla="*/ 391912 w 1717675"/>
              <a:gd name="connsiteX2787" fmla="*/ 391912 w 1717675"/>
              <a:gd name="connsiteY2787" fmla="*/ 391912 w 1717675"/>
              <a:gd name="connsiteX2788" fmla="*/ 391912 w 1717675"/>
              <a:gd name="connsiteY2788" fmla="*/ 391912 w 1717675"/>
              <a:gd name="connsiteX2789" fmla="*/ 391912 w 1717675"/>
              <a:gd name="connsiteY2789" fmla="*/ 391912 w 1717675"/>
              <a:gd name="connsiteX2790" fmla="*/ 391912 w 1717675"/>
              <a:gd name="connsiteY2790" fmla="*/ 391912 w 1717675"/>
              <a:gd name="connsiteX2791" fmla="*/ 391912 w 1717675"/>
              <a:gd name="connsiteY2791" fmla="*/ 391912 w 1717675"/>
              <a:gd name="connsiteX2792" fmla="*/ 391912 w 1717675"/>
              <a:gd name="connsiteY2792" fmla="*/ 391912 w 1717675"/>
              <a:gd name="connsiteX2793" fmla="*/ 391912 w 1717675"/>
              <a:gd name="connsiteY2793" fmla="*/ 391912 w 1717675"/>
              <a:gd name="connsiteX2794" fmla="*/ 391912 w 1717675"/>
              <a:gd name="connsiteY2794" fmla="*/ 391912 w 1717675"/>
              <a:gd name="connsiteX2795" fmla="*/ 391912 w 1717675"/>
              <a:gd name="connsiteY2795" fmla="*/ 391912 w 1717675"/>
              <a:gd name="connsiteX2796" fmla="*/ 391912 w 1717675"/>
              <a:gd name="connsiteY2796" fmla="*/ 391912 w 1717675"/>
              <a:gd name="connsiteX2797" fmla="*/ 391912 w 1717675"/>
              <a:gd name="connsiteY2797" fmla="*/ 391912 w 1717675"/>
              <a:gd name="connsiteX2798" fmla="*/ 391912 w 1717675"/>
              <a:gd name="connsiteY2798" fmla="*/ 391912 w 1717675"/>
              <a:gd name="connsiteX2799" fmla="*/ 391912 w 1717675"/>
              <a:gd name="connsiteY2799" fmla="*/ 391912 w 1717675"/>
              <a:gd name="connsiteX2800" fmla="*/ 391912 w 1717675"/>
              <a:gd name="connsiteY2800" fmla="*/ 391912 w 1717675"/>
              <a:gd name="connsiteX2801" fmla="*/ 391912 w 1717675"/>
              <a:gd name="connsiteY2801" fmla="*/ 391912 w 1717675"/>
              <a:gd name="connsiteX2802" fmla="*/ 391912 w 1717675"/>
              <a:gd name="connsiteY2802" fmla="*/ 391912 w 1717675"/>
              <a:gd name="connsiteX2803" fmla="*/ 391912 w 1717675"/>
              <a:gd name="connsiteY2803" fmla="*/ 391912 w 1717675"/>
              <a:gd name="connsiteX2804" fmla="*/ 391912 w 1717675"/>
              <a:gd name="connsiteY2804" fmla="*/ 391912 w 1717675"/>
              <a:gd name="connsiteX2805" fmla="*/ 391912 w 1717675"/>
              <a:gd name="connsiteY2805" fmla="*/ 391912 w 1717675"/>
              <a:gd name="connsiteX2806" fmla="*/ 391912 w 1717675"/>
              <a:gd name="connsiteY2806" fmla="*/ 391912 w 1717675"/>
              <a:gd name="connsiteX2807" fmla="*/ 391912 w 1717675"/>
              <a:gd name="connsiteY2807" fmla="*/ 391912 w 1717675"/>
              <a:gd name="connsiteX2808" fmla="*/ 391912 w 1717675"/>
              <a:gd name="connsiteY2808" fmla="*/ 391912 w 1717675"/>
              <a:gd name="connsiteX2809" fmla="*/ 391912 w 1717675"/>
              <a:gd name="connsiteY2809" fmla="*/ 391912 w 1717675"/>
              <a:gd name="connsiteX2810" fmla="*/ 391912 w 1717675"/>
              <a:gd name="connsiteY2810" fmla="*/ 391912 w 1717675"/>
              <a:gd name="connsiteX2811" fmla="*/ 391912 w 1717675"/>
              <a:gd name="connsiteY2811" fmla="*/ 391912 w 1717675"/>
              <a:gd name="connsiteX2812" fmla="*/ 391912 w 1717675"/>
              <a:gd name="connsiteY2812" fmla="*/ 391912 w 1717675"/>
              <a:gd name="connsiteX2813" fmla="*/ 391912 w 1717675"/>
              <a:gd name="connsiteY2813" fmla="*/ 391912 w 1717675"/>
              <a:gd name="connsiteX2814" fmla="*/ 391912 w 1717675"/>
              <a:gd name="connsiteY2814" fmla="*/ 391912 w 1717675"/>
              <a:gd name="connsiteX2815" fmla="*/ 391912 w 1717675"/>
              <a:gd name="connsiteY2815" fmla="*/ 391912 w 1717675"/>
              <a:gd name="connsiteX2816" fmla="*/ 391912 w 1717675"/>
              <a:gd name="connsiteY2816" fmla="*/ 391912 w 1717675"/>
              <a:gd name="connsiteX2817" fmla="*/ 391912 w 1717675"/>
              <a:gd name="connsiteY2817" fmla="*/ 391912 w 1717675"/>
              <a:gd name="connsiteX2818" fmla="*/ 391912 w 1717675"/>
              <a:gd name="connsiteY2818" fmla="*/ 391912 w 1717675"/>
              <a:gd name="connsiteX2819" fmla="*/ 391912 w 1717675"/>
              <a:gd name="connsiteY2819" fmla="*/ 391912 w 1717675"/>
              <a:gd name="connsiteX2820" fmla="*/ 391912 w 1717675"/>
              <a:gd name="connsiteY2820" fmla="*/ 391912 w 1717675"/>
              <a:gd name="connsiteX2821" fmla="*/ 391912 w 1717675"/>
              <a:gd name="connsiteY2821" fmla="*/ 391912 w 1717675"/>
              <a:gd name="connsiteX2822" fmla="*/ 391912 w 1717675"/>
              <a:gd name="connsiteY2822" fmla="*/ 391912 w 1717675"/>
              <a:gd name="connsiteX2823" fmla="*/ 391912 w 1717675"/>
              <a:gd name="connsiteY2823" fmla="*/ 391912 w 1717675"/>
              <a:gd name="connsiteX2824" fmla="*/ 391912 w 1717675"/>
              <a:gd name="connsiteY2824" fmla="*/ 391912 w 1717675"/>
              <a:gd name="connsiteX2825" fmla="*/ 391912 w 1717675"/>
              <a:gd name="connsiteY2825" fmla="*/ 391912 w 1717675"/>
              <a:gd name="connsiteX2826" fmla="*/ 391912 w 1717675"/>
              <a:gd name="connsiteY2826" fmla="*/ 391912 w 1717675"/>
              <a:gd name="connsiteX2827" fmla="*/ 391912 w 1717675"/>
              <a:gd name="connsiteY2827" fmla="*/ 391912 w 1717675"/>
              <a:gd name="connsiteX2828" fmla="*/ 391912 w 1717675"/>
              <a:gd name="connsiteY2828" fmla="*/ 391912 w 1717675"/>
              <a:gd name="connsiteX2829" fmla="*/ 391912 w 1717675"/>
              <a:gd name="connsiteY2829" fmla="*/ 391912 w 1717675"/>
              <a:gd name="connsiteX2830" fmla="*/ 391912 w 1717675"/>
              <a:gd name="connsiteY2830" fmla="*/ 391912 w 1717675"/>
              <a:gd name="connsiteX2831" fmla="*/ 391912 w 1717675"/>
              <a:gd name="connsiteY2831" fmla="*/ 391912 w 1717675"/>
              <a:gd name="connsiteX2832" fmla="*/ 391912 w 1717675"/>
              <a:gd name="connsiteY2832" fmla="*/ 391912 w 1717675"/>
              <a:gd name="connsiteX2833" fmla="*/ 391912 w 1717675"/>
              <a:gd name="connsiteY2833" fmla="*/ 391912 w 1717675"/>
              <a:gd name="connsiteX2834" fmla="*/ 391912 w 1717675"/>
              <a:gd name="connsiteY2834" fmla="*/ 391912 w 1717675"/>
              <a:gd name="connsiteX2835" fmla="*/ 391912 w 1717675"/>
              <a:gd name="connsiteY2835" fmla="*/ 391912 w 1717675"/>
              <a:gd name="connsiteX2836" fmla="*/ 391912 w 1717675"/>
              <a:gd name="connsiteY2836" fmla="*/ 391912 w 1717675"/>
              <a:gd name="connsiteX2837" fmla="*/ 391912 w 1717675"/>
              <a:gd name="connsiteY2837" fmla="*/ 391912 w 1717675"/>
              <a:gd name="connsiteX2838" fmla="*/ 391912 w 1717675"/>
              <a:gd name="connsiteY2838" fmla="*/ 391912 w 1717675"/>
              <a:gd name="connsiteX2839" fmla="*/ 391912 w 1717675"/>
              <a:gd name="connsiteY2839" fmla="*/ 391912 w 1717675"/>
              <a:gd name="connsiteX2840" fmla="*/ 391912 w 1717675"/>
              <a:gd name="connsiteY2840" fmla="*/ 391912 w 1717675"/>
              <a:gd name="connsiteX2841" fmla="*/ 391912 w 1717675"/>
              <a:gd name="connsiteY2841" fmla="*/ 391912 w 1717675"/>
              <a:gd name="connsiteX2842" fmla="*/ 391912 w 1717675"/>
              <a:gd name="connsiteY2842" fmla="*/ 391912 w 1717675"/>
              <a:gd name="connsiteX2843" fmla="*/ 391912 w 1717675"/>
              <a:gd name="connsiteY2843" fmla="*/ 391912 w 1717675"/>
              <a:gd name="connsiteX2844" fmla="*/ 391912 w 1717675"/>
              <a:gd name="connsiteY2844" fmla="*/ 391912 w 1717675"/>
              <a:gd name="connsiteX2845" fmla="*/ 391912 w 1717675"/>
              <a:gd name="connsiteY2845" fmla="*/ 391912 w 1717675"/>
              <a:gd name="connsiteX2846" fmla="*/ 391912 w 1717675"/>
              <a:gd name="connsiteY2846" fmla="*/ 391912 w 1717675"/>
              <a:gd name="connsiteX2847" fmla="*/ 391912 w 1717675"/>
              <a:gd name="connsiteY2847" fmla="*/ 391912 w 1717675"/>
              <a:gd name="connsiteX2848" fmla="*/ 391912 w 1717675"/>
              <a:gd name="connsiteY2848" fmla="*/ 391912 w 1717675"/>
              <a:gd name="connsiteX2849" fmla="*/ 391912 w 1717675"/>
              <a:gd name="connsiteY2849" fmla="*/ 391912 w 1717675"/>
              <a:gd name="connsiteX2850" fmla="*/ 391912 w 1717675"/>
              <a:gd name="connsiteY2850" fmla="*/ 391912 w 1717675"/>
              <a:gd name="connsiteX2851" fmla="*/ 391912 w 1717675"/>
              <a:gd name="connsiteY2851" fmla="*/ 391912 w 1717675"/>
              <a:gd name="connsiteX2852" fmla="*/ 391912 w 1717675"/>
              <a:gd name="connsiteY2852" fmla="*/ 391912 w 1717675"/>
              <a:gd name="connsiteX2853" fmla="*/ 391912 w 1717675"/>
              <a:gd name="connsiteY2853" fmla="*/ 391912 w 1717675"/>
              <a:gd name="connsiteX2854" fmla="*/ 391912 w 1717675"/>
              <a:gd name="connsiteY2854" fmla="*/ 391912 w 1717675"/>
              <a:gd name="connsiteX2855" fmla="*/ 391912 w 1717675"/>
              <a:gd name="connsiteY2855" fmla="*/ 391912 w 1717675"/>
              <a:gd name="connsiteX2856" fmla="*/ 391912 w 1717675"/>
              <a:gd name="connsiteY2856" fmla="*/ 391912 w 1717675"/>
              <a:gd name="connsiteX2857" fmla="*/ 391912 w 1717675"/>
              <a:gd name="connsiteY2857" fmla="*/ 391912 w 1717675"/>
              <a:gd name="connsiteX2858" fmla="*/ 391912 w 1717675"/>
              <a:gd name="connsiteY2858" fmla="*/ 391912 w 1717675"/>
              <a:gd name="connsiteX2859" fmla="*/ 391912 w 1717675"/>
              <a:gd name="connsiteY2859" fmla="*/ 391912 w 1717675"/>
              <a:gd name="connsiteX2860" fmla="*/ 391912 w 1717675"/>
              <a:gd name="connsiteY2860" fmla="*/ 391912 w 1717675"/>
              <a:gd name="connsiteX2861" fmla="*/ 391912 w 1717675"/>
              <a:gd name="connsiteY2861" fmla="*/ 391912 w 1717675"/>
              <a:gd name="connsiteX2862" fmla="*/ 391912 w 1717675"/>
              <a:gd name="connsiteY2862" fmla="*/ 391912 w 1717675"/>
              <a:gd name="connsiteX2863" fmla="*/ 391912 w 1717675"/>
              <a:gd name="connsiteY2863" fmla="*/ 391912 w 1717675"/>
              <a:gd name="connsiteX2864" fmla="*/ 391912 w 1717675"/>
              <a:gd name="connsiteY2864" fmla="*/ 391912 w 1717675"/>
              <a:gd name="connsiteX2865" fmla="*/ 391912 w 1717675"/>
              <a:gd name="connsiteY2865" fmla="*/ 391912 w 1717675"/>
              <a:gd name="connsiteX2866" fmla="*/ 391912 w 1717675"/>
              <a:gd name="connsiteY2866" fmla="*/ 391912 w 1717675"/>
              <a:gd name="connsiteX2867" fmla="*/ 391912 w 1717675"/>
              <a:gd name="connsiteY2867" fmla="*/ 391912 w 1717675"/>
              <a:gd name="connsiteX2868" fmla="*/ 391912 w 1717675"/>
              <a:gd name="connsiteY2868" fmla="*/ 391912 w 1717675"/>
              <a:gd name="connsiteX2869" fmla="*/ 391912 w 1717675"/>
              <a:gd name="connsiteY2869" fmla="*/ 391912 w 1717675"/>
              <a:gd name="connsiteX2870" fmla="*/ 391912 w 1717675"/>
              <a:gd name="connsiteY2870" fmla="*/ 391912 w 1717675"/>
              <a:gd name="connsiteX2871" fmla="*/ 391912 w 1717675"/>
              <a:gd name="connsiteY2871" fmla="*/ 391912 w 1717675"/>
              <a:gd name="connsiteX2872" fmla="*/ 391912 w 1717675"/>
              <a:gd name="connsiteY2872" fmla="*/ 391912 w 1717675"/>
              <a:gd name="connsiteX2873" fmla="*/ 391912 w 1717675"/>
              <a:gd name="connsiteY2873" fmla="*/ 391912 w 1717675"/>
              <a:gd name="connsiteX2874" fmla="*/ 391912 w 1717675"/>
              <a:gd name="connsiteY2874" fmla="*/ 391912 w 1717675"/>
              <a:gd name="connsiteX2875" fmla="*/ 391912 w 1717675"/>
              <a:gd name="connsiteY2875" fmla="*/ 391912 w 1717675"/>
              <a:gd name="connsiteX2876" fmla="*/ 391912 w 1717675"/>
              <a:gd name="connsiteY2876" fmla="*/ 391912 w 1717675"/>
              <a:gd name="connsiteX2877" fmla="*/ 391912 w 1717675"/>
              <a:gd name="connsiteY2877" fmla="*/ 391912 w 1717675"/>
              <a:gd name="connsiteX2878" fmla="*/ 391912 w 1717675"/>
              <a:gd name="connsiteY2878" fmla="*/ 391912 w 1717675"/>
              <a:gd name="connsiteX2879" fmla="*/ 391912 w 1717675"/>
              <a:gd name="connsiteY2879" fmla="*/ 391912 w 1717675"/>
              <a:gd name="connsiteX2880" fmla="*/ 391912 w 1717675"/>
              <a:gd name="connsiteY2880" fmla="*/ 391912 w 1717675"/>
              <a:gd name="connsiteX2881" fmla="*/ 391912 w 1717675"/>
              <a:gd name="connsiteY2881" fmla="*/ 391912 w 1717675"/>
              <a:gd name="connsiteX2882" fmla="*/ 391912 w 1717675"/>
              <a:gd name="connsiteY2882" fmla="*/ 391912 w 1717675"/>
              <a:gd name="connsiteX2883" fmla="*/ 391912 w 1717675"/>
              <a:gd name="connsiteY2883" fmla="*/ 391912 w 1717675"/>
              <a:gd name="connsiteX2884" fmla="*/ 391912 w 1717675"/>
              <a:gd name="connsiteY2884" fmla="*/ 391912 w 1717675"/>
              <a:gd name="connsiteX2885" fmla="*/ 391912 w 1717675"/>
              <a:gd name="connsiteY2885" fmla="*/ 391912 w 1717675"/>
              <a:gd name="connsiteX2886" fmla="*/ 391912 w 1717675"/>
              <a:gd name="connsiteY2886" fmla="*/ 391912 w 1717675"/>
              <a:gd name="connsiteX2887" fmla="*/ 391912 w 1717675"/>
              <a:gd name="connsiteY2887" fmla="*/ 391912 w 1717675"/>
              <a:gd name="connsiteX2888" fmla="*/ 391912 w 1717675"/>
              <a:gd name="connsiteY2888" fmla="*/ 391912 w 1717675"/>
              <a:gd name="connsiteX2889" fmla="*/ 391912 w 1717675"/>
              <a:gd name="connsiteY2889" fmla="*/ 391912 w 1717675"/>
              <a:gd name="connsiteX2890" fmla="*/ 391912 w 1717675"/>
              <a:gd name="connsiteY2890" fmla="*/ 391912 w 1717675"/>
              <a:gd name="connsiteX2891" fmla="*/ 391912 w 1717675"/>
              <a:gd name="connsiteY2891" fmla="*/ 391912 w 1717675"/>
              <a:gd name="connsiteX2892" fmla="*/ 391912 w 1717675"/>
              <a:gd name="connsiteY2892" fmla="*/ 391912 w 1717675"/>
              <a:gd name="connsiteX2893" fmla="*/ 391912 w 1717675"/>
              <a:gd name="connsiteY2893" fmla="*/ 391912 w 1717675"/>
              <a:gd name="connsiteX2894" fmla="*/ 391912 w 1717675"/>
              <a:gd name="connsiteY2894" fmla="*/ 391912 w 1717675"/>
              <a:gd name="connsiteX2895" fmla="*/ 391912 w 1717675"/>
              <a:gd name="connsiteY2895" fmla="*/ 391912 w 1717675"/>
              <a:gd name="connsiteX2896" fmla="*/ 391912 w 1717675"/>
              <a:gd name="connsiteY2896" fmla="*/ 391912 w 1717675"/>
              <a:gd name="connsiteX2897" fmla="*/ 391912 w 1717675"/>
              <a:gd name="connsiteY2897" fmla="*/ 391912 w 1717675"/>
              <a:gd name="connsiteX2898" fmla="*/ 391912 w 1717675"/>
              <a:gd name="connsiteY2898" fmla="*/ 391912 w 1717675"/>
              <a:gd name="connsiteX2899" fmla="*/ 391912 w 1717675"/>
              <a:gd name="connsiteY2899" fmla="*/ 391912 w 1717675"/>
              <a:gd name="connsiteX2900" fmla="*/ 391912 w 1717675"/>
              <a:gd name="connsiteY2900" fmla="*/ 391912 w 1717675"/>
              <a:gd name="connsiteX2901" fmla="*/ 391912 w 1717675"/>
              <a:gd name="connsiteY2901" fmla="*/ 391912 w 1717675"/>
              <a:gd name="connsiteX2902" fmla="*/ 391912 w 1717675"/>
              <a:gd name="connsiteY2902" fmla="*/ 391912 w 1717675"/>
              <a:gd name="connsiteX2903" fmla="*/ 391912 w 1717675"/>
              <a:gd name="connsiteY2903" fmla="*/ 391912 w 1717675"/>
              <a:gd name="connsiteX2904" fmla="*/ 391912 w 1717675"/>
              <a:gd name="connsiteY2904" fmla="*/ 391912 w 1717675"/>
              <a:gd name="connsiteX2905" fmla="*/ 391912 w 1717675"/>
              <a:gd name="connsiteY2905" fmla="*/ 391912 w 1717675"/>
              <a:gd name="connsiteX2906" fmla="*/ 391912 w 1717675"/>
              <a:gd name="connsiteY2906" fmla="*/ 391912 w 1717675"/>
              <a:gd name="connsiteX2907" fmla="*/ 391912 w 1717675"/>
              <a:gd name="connsiteY2907" fmla="*/ 391912 w 1717675"/>
              <a:gd name="connsiteX2908" fmla="*/ 391912 w 1717675"/>
              <a:gd name="connsiteY2908" fmla="*/ 391912 w 1717675"/>
              <a:gd name="connsiteX2909" fmla="*/ 391912 w 1717675"/>
              <a:gd name="connsiteY2909" fmla="*/ 391912 w 1717675"/>
              <a:gd name="connsiteX2910" fmla="*/ 391912 w 1717675"/>
              <a:gd name="connsiteY2910" fmla="*/ 391912 w 1717675"/>
              <a:gd name="connsiteX2911" fmla="*/ 391912 w 1717675"/>
              <a:gd name="connsiteY2911" fmla="*/ 391912 w 1717675"/>
              <a:gd name="connsiteX2912" fmla="*/ 391912 w 1717675"/>
              <a:gd name="connsiteY2912" fmla="*/ 391912 w 1717675"/>
              <a:gd name="connsiteX2913" fmla="*/ 391912 w 1717675"/>
              <a:gd name="connsiteY2913" fmla="*/ 391912 w 1717675"/>
              <a:gd name="connsiteX2914" fmla="*/ 391912 w 1717675"/>
              <a:gd name="connsiteY2914" fmla="*/ 391912 w 1717675"/>
              <a:gd name="connsiteX2915" fmla="*/ 391912 w 1717675"/>
              <a:gd name="connsiteY2915" fmla="*/ 391912 w 1717675"/>
              <a:gd name="connsiteX2916" fmla="*/ 391912 w 1717675"/>
              <a:gd name="connsiteY2916" fmla="*/ 391912 w 1717675"/>
              <a:gd name="connsiteX2917" fmla="*/ 391912 w 1717675"/>
              <a:gd name="connsiteY2917" fmla="*/ 391912 w 1717675"/>
              <a:gd name="connsiteX2918" fmla="*/ 391912 w 1717675"/>
              <a:gd name="connsiteY2918" fmla="*/ 391912 w 1717675"/>
              <a:gd name="connsiteX2919" fmla="*/ 391912 w 1717675"/>
              <a:gd name="connsiteY2919" fmla="*/ 391912 w 1717675"/>
              <a:gd name="connsiteX2920" fmla="*/ 391912 w 1717675"/>
              <a:gd name="connsiteY2920" fmla="*/ 391912 w 1717675"/>
              <a:gd name="connsiteX2921" fmla="*/ 391912 w 1717675"/>
              <a:gd name="connsiteY2921" fmla="*/ 391912 w 1717675"/>
              <a:gd name="connsiteX2922" fmla="*/ 391912 w 1717675"/>
              <a:gd name="connsiteY2922" fmla="*/ 391912 w 1717675"/>
              <a:gd name="connsiteX2923" fmla="*/ 391912 w 1717675"/>
              <a:gd name="connsiteY2923" fmla="*/ 391912 w 1717675"/>
              <a:gd name="connsiteX2924" fmla="*/ 391912 w 1717675"/>
              <a:gd name="connsiteY2924" fmla="*/ 391912 w 1717675"/>
              <a:gd name="connsiteX2925" fmla="*/ 391912 w 1717675"/>
              <a:gd name="connsiteY2925" fmla="*/ 391912 w 1717675"/>
              <a:gd name="connsiteX2926" fmla="*/ 391912 w 1717675"/>
              <a:gd name="connsiteY2926" fmla="*/ 391912 w 1717675"/>
              <a:gd name="connsiteX2927" fmla="*/ 391912 w 1717675"/>
              <a:gd name="connsiteY2927" fmla="*/ 391912 w 1717675"/>
              <a:gd name="connsiteX2928" fmla="*/ 391912 w 1717675"/>
              <a:gd name="connsiteY2928" fmla="*/ 391912 w 1717675"/>
              <a:gd name="connsiteX2929" fmla="*/ 391912 w 1717675"/>
              <a:gd name="connsiteY2929" fmla="*/ 391912 w 1717675"/>
              <a:gd name="connsiteX2930" fmla="*/ 391912 w 1717675"/>
              <a:gd name="connsiteY2930" fmla="*/ 391912 w 1717675"/>
              <a:gd name="connsiteX2931" fmla="*/ 391912 w 1717675"/>
              <a:gd name="connsiteY2931" fmla="*/ 391912 w 1717675"/>
              <a:gd name="connsiteX2932" fmla="*/ 391912 w 1717675"/>
              <a:gd name="connsiteY2932" fmla="*/ 391912 w 1717675"/>
              <a:gd name="connsiteX2933" fmla="*/ 391912 w 1717675"/>
              <a:gd name="connsiteY2933" fmla="*/ 391912 w 1717675"/>
              <a:gd name="connsiteX2934" fmla="*/ 391912 w 1717675"/>
              <a:gd name="connsiteY2934" fmla="*/ 391912 w 1717675"/>
              <a:gd name="connsiteX2935" fmla="*/ 391912 w 1717675"/>
              <a:gd name="connsiteY2935" fmla="*/ 391912 w 1717675"/>
              <a:gd name="connsiteX2936" fmla="*/ 391912 w 1717675"/>
              <a:gd name="connsiteY2936" fmla="*/ 391912 w 1717675"/>
              <a:gd name="connsiteX2937" fmla="*/ 391912 w 1717675"/>
              <a:gd name="connsiteY2937" fmla="*/ 391912 w 1717675"/>
              <a:gd name="connsiteX2938" fmla="*/ 391912 w 1717675"/>
              <a:gd name="connsiteY2938" fmla="*/ 391912 w 1717675"/>
              <a:gd name="connsiteX2939" fmla="*/ 391912 w 1717675"/>
              <a:gd name="connsiteY2939" fmla="*/ 391912 w 1717675"/>
              <a:gd name="connsiteX2940" fmla="*/ 391912 w 1717675"/>
              <a:gd name="connsiteY2940" fmla="*/ 391912 w 1717675"/>
              <a:gd name="connsiteX2941" fmla="*/ 391912 w 1717675"/>
              <a:gd name="connsiteY2941" fmla="*/ 391912 w 1717675"/>
              <a:gd name="connsiteX2942" fmla="*/ 391912 w 1717675"/>
              <a:gd name="connsiteY2942" fmla="*/ 391912 w 1717675"/>
              <a:gd name="connsiteX2943" fmla="*/ 391912 w 1717675"/>
              <a:gd name="connsiteY2943" fmla="*/ 391912 w 1717675"/>
              <a:gd name="connsiteX2944" fmla="*/ 391912 w 1717675"/>
              <a:gd name="connsiteY2944" fmla="*/ 391912 w 1717675"/>
              <a:gd name="connsiteX2945" fmla="*/ 391912 w 1717675"/>
              <a:gd name="connsiteY2945" fmla="*/ 391912 w 1717675"/>
              <a:gd name="connsiteX2946" fmla="*/ 391912 w 1717675"/>
              <a:gd name="connsiteY2946" fmla="*/ 391912 w 1717675"/>
              <a:gd name="connsiteX2947" fmla="*/ 391912 w 1717675"/>
              <a:gd name="connsiteY2947" fmla="*/ 391912 w 1717675"/>
              <a:gd name="connsiteX2948" fmla="*/ 391912 w 1717675"/>
              <a:gd name="connsiteY2948" fmla="*/ 391912 w 1717675"/>
              <a:gd name="connsiteX2949" fmla="*/ 391912 w 1717675"/>
              <a:gd name="connsiteY2949" fmla="*/ 391912 w 1717675"/>
              <a:gd name="connsiteX2950" fmla="*/ 391912 w 1717675"/>
              <a:gd name="connsiteY2950" fmla="*/ 391912 w 1717675"/>
              <a:gd name="connsiteX2951" fmla="*/ 391912 w 1717675"/>
              <a:gd name="connsiteY2951" fmla="*/ 391912 w 1717675"/>
              <a:gd name="connsiteX2952" fmla="*/ 391912 w 1717675"/>
              <a:gd name="connsiteY2952" fmla="*/ 391912 w 1717675"/>
              <a:gd name="connsiteX2953" fmla="*/ 391912 w 1717675"/>
              <a:gd name="connsiteY2953" fmla="*/ 391912 w 1717675"/>
              <a:gd name="connsiteX2954" fmla="*/ 391912 w 1717675"/>
              <a:gd name="connsiteY2954" fmla="*/ 391912 w 1717675"/>
              <a:gd name="connsiteX2955" fmla="*/ 391912 w 1717675"/>
              <a:gd name="connsiteY2955" fmla="*/ 391912 w 1717675"/>
              <a:gd name="connsiteX2956" fmla="*/ 391912 w 1717675"/>
              <a:gd name="connsiteY2956" fmla="*/ 391912 w 1717675"/>
              <a:gd name="connsiteX2957" fmla="*/ 391912 w 1717675"/>
              <a:gd name="connsiteY2957" fmla="*/ 391912 w 1717675"/>
              <a:gd name="connsiteX2958" fmla="*/ 391912 w 1717675"/>
              <a:gd name="connsiteY2958" fmla="*/ 391912 w 1717675"/>
              <a:gd name="connsiteX2959" fmla="*/ 391912 w 1717675"/>
              <a:gd name="connsiteY2959" fmla="*/ 391912 w 1717675"/>
              <a:gd name="connsiteX2960" fmla="*/ 391912 w 1717675"/>
              <a:gd name="connsiteY2960" fmla="*/ 391912 w 1717675"/>
              <a:gd name="connsiteX2961" fmla="*/ 391912 w 1717675"/>
              <a:gd name="connsiteY2961" fmla="*/ 391912 w 1717675"/>
              <a:gd name="connsiteX2962" fmla="*/ 391912 w 1717675"/>
              <a:gd name="connsiteY2962" fmla="*/ 391912 w 1717675"/>
              <a:gd name="connsiteX2963" fmla="*/ 391912 w 1717675"/>
              <a:gd name="connsiteY2963" fmla="*/ 391912 w 1717675"/>
              <a:gd name="connsiteX2964" fmla="*/ 391912 w 1717675"/>
              <a:gd name="connsiteY2964" fmla="*/ 391912 w 1717675"/>
              <a:gd name="connsiteX2965" fmla="*/ 391912 w 1717675"/>
              <a:gd name="connsiteY2965" fmla="*/ 391912 w 1717675"/>
              <a:gd name="connsiteX2966" fmla="*/ 391912 w 1717675"/>
              <a:gd name="connsiteY2966" fmla="*/ 391912 w 1717675"/>
              <a:gd name="connsiteX2967" fmla="*/ 391912 w 1717675"/>
              <a:gd name="connsiteY2967" fmla="*/ 391912 w 1717675"/>
              <a:gd name="connsiteX2968" fmla="*/ 391912 w 1717675"/>
              <a:gd name="connsiteY2968" fmla="*/ 391912 w 1717675"/>
              <a:gd name="connsiteX2969" fmla="*/ 391912 w 1717675"/>
              <a:gd name="connsiteY2969" fmla="*/ 391912 w 1717675"/>
              <a:gd name="connsiteX2970" fmla="*/ 391912 w 1717675"/>
              <a:gd name="connsiteY2970" fmla="*/ 391912 w 1717675"/>
              <a:gd name="connsiteX2971" fmla="*/ 391912 w 1717675"/>
              <a:gd name="connsiteY2971" fmla="*/ 391912 w 1717675"/>
              <a:gd name="connsiteX2972" fmla="*/ 391912 w 1717675"/>
              <a:gd name="connsiteY2972" fmla="*/ 391912 w 1717675"/>
              <a:gd name="connsiteX2973" fmla="*/ 391912 w 1717675"/>
              <a:gd name="connsiteY2973" fmla="*/ 391912 w 1717675"/>
              <a:gd name="connsiteX2974" fmla="*/ 391912 w 1717675"/>
              <a:gd name="connsiteY2974" fmla="*/ 391912 w 1717675"/>
              <a:gd name="connsiteX2975" fmla="*/ 391912 w 1717675"/>
              <a:gd name="connsiteY2975" fmla="*/ 391912 w 1717675"/>
              <a:gd name="connsiteX2976" fmla="*/ 391912 w 1717675"/>
              <a:gd name="connsiteY2976" fmla="*/ 391912 w 1717675"/>
              <a:gd name="connsiteX2977" fmla="*/ 391912 w 1717675"/>
              <a:gd name="connsiteY2977" fmla="*/ 391912 w 1717675"/>
              <a:gd name="connsiteX2978" fmla="*/ 391912 w 1717675"/>
              <a:gd name="connsiteY2978" fmla="*/ 391912 w 1717675"/>
              <a:gd name="connsiteX2979" fmla="*/ 391912 w 1717675"/>
              <a:gd name="connsiteY2979" fmla="*/ 391912 w 1717675"/>
              <a:gd name="connsiteX2980" fmla="*/ 391912 w 1717675"/>
              <a:gd name="connsiteY2980" fmla="*/ 391912 w 1717675"/>
              <a:gd name="connsiteX2981" fmla="*/ 391912 w 1717675"/>
              <a:gd name="connsiteY2981" fmla="*/ 391912 w 1717675"/>
              <a:gd name="connsiteX2982" fmla="*/ 391912 w 1717675"/>
              <a:gd name="connsiteY2982" fmla="*/ 391912 w 1717675"/>
              <a:gd name="connsiteX2983" fmla="*/ 391912 w 1717675"/>
              <a:gd name="connsiteY2983" fmla="*/ 391912 w 1717675"/>
              <a:gd name="connsiteX2984" fmla="*/ 391912 w 1717675"/>
              <a:gd name="connsiteY2984" fmla="*/ 391912 w 1717675"/>
              <a:gd name="connsiteX2985" fmla="*/ 391912 w 1717675"/>
              <a:gd name="connsiteY2985" fmla="*/ 391912 w 1717675"/>
              <a:gd name="connsiteX2986" fmla="*/ 391912 w 1717675"/>
              <a:gd name="connsiteY2986" fmla="*/ 391912 w 1717675"/>
              <a:gd name="connsiteX2987" fmla="*/ 391912 w 1717675"/>
              <a:gd name="connsiteY2987" fmla="*/ 391912 w 1717675"/>
              <a:gd name="connsiteX2988" fmla="*/ 391912 w 1717675"/>
              <a:gd name="connsiteY2988" fmla="*/ 391912 w 1717675"/>
              <a:gd name="connsiteX2989" fmla="*/ 391912 w 1717675"/>
              <a:gd name="connsiteY2989" fmla="*/ 391912 w 1717675"/>
              <a:gd name="connsiteX2990" fmla="*/ 391912 w 1717675"/>
              <a:gd name="connsiteY2990" fmla="*/ 391912 w 1717675"/>
              <a:gd name="connsiteX2991" fmla="*/ 391912 w 1717675"/>
              <a:gd name="connsiteY2991" fmla="*/ 391912 w 1717675"/>
              <a:gd name="connsiteX2992" fmla="*/ 391912 w 1717675"/>
              <a:gd name="connsiteY2992" fmla="*/ 391912 w 1717675"/>
              <a:gd name="connsiteX2993" fmla="*/ 391912 w 1717675"/>
              <a:gd name="connsiteY2993" fmla="*/ 391912 w 1717675"/>
              <a:gd name="connsiteX2994" fmla="*/ 391912 w 1717675"/>
              <a:gd name="connsiteY2994" fmla="*/ 391912 w 1717675"/>
              <a:gd name="connsiteX2995" fmla="*/ 391912 w 1717675"/>
              <a:gd name="connsiteY2995" fmla="*/ 391912 w 1717675"/>
              <a:gd name="connsiteX2996" fmla="*/ 391912 w 1717675"/>
              <a:gd name="connsiteY2996" fmla="*/ 391912 w 1717675"/>
              <a:gd name="connsiteX2997" fmla="*/ 391912 w 1717675"/>
              <a:gd name="connsiteY2997" fmla="*/ 391912 w 1717675"/>
              <a:gd name="connsiteX2998" fmla="*/ 391912 w 1717675"/>
              <a:gd name="connsiteY2998" fmla="*/ 391912 w 1717675"/>
              <a:gd name="connsiteX2999" fmla="*/ 391912 w 1717675"/>
              <a:gd name="connsiteY2999" fmla="*/ 391912 w 1717675"/>
              <a:gd name="connsiteX3000" fmla="*/ 391912 w 1717675"/>
              <a:gd name="connsiteY3000" fmla="*/ 391912 w 1717675"/>
              <a:gd name="connsiteX3001" fmla="*/ 391912 w 1717675"/>
              <a:gd name="connsiteY3001" fmla="*/ 391912 w 1717675"/>
              <a:gd name="connsiteX3002" fmla="*/ 391912 w 1717675"/>
              <a:gd name="connsiteY3002" fmla="*/ 391912 w 1717675"/>
              <a:gd name="connsiteX3003" fmla="*/ 391912 w 1717675"/>
              <a:gd name="connsiteY3003" fmla="*/ 391912 w 1717675"/>
              <a:gd name="connsiteX3004" fmla="*/ 391912 w 1717675"/>
              <a:gd name="connsiteY3004" fmla="*/ 391912 w 1717675"/>
              <a:gd name="connsiteX3005" fmla="*/ 391912 w 1717675"/>
              <a:gd name="connsiteY3005" fmla="*/ 391912 w 1717675"/>
              <a:gd name="connsiteX3006" fmla="*/ 391912 w 1717675"/>
              <a:gd name="connsiteY3006" fmla="*/ 391912 w 1717675"/>
              <a:gd name="connsiteX3007" fmla="*/ 391912 w 1717675"/>
              <a:gd name="connsiteY3007" fmla="*/ 391912 w 1717675"/>
              <a:gd name="connsiteX3008" fmla="*/ 391912 w 1717675"/>
              <a:gd name="connsiteY3008" fmla="*/ 391912 w 1717675"/>
              <a:gd name="connsiteX3009" fmla="*/ 391912 w 1717675"/>
              <a:gd name="connsiteY3009" fmla="*/ 391912 w 1717675"/>
              <a:gd name="connsiteX3010" fmla="*/ 391912 w 1717675"/>
              <a:gd name="connsiteY3010" fmla="*/ 391912 w 1717675"/>
              <a:gd name="connsiteX3011" fmla="*/ 391912 w 1717675"/>
              <a:gd name="connsiteY3011" fmla="*/ 391912 w 1717675"/>
              <a:gd name="connsiteX3012" fmla="*/ 391912 w 1717675"/>
              <a:gd name="connsiteY3012" fmla="*/ 391912 w 1717675"/>
              <a:gd name="connsiteX3013" fmla="*/ 391912 w 1717675"/>
              <a:gd name="connsiteY3013" fmla="*/ 391912 w 1717675"/>
              <a:gd name="connsiteX3014" fmla="*/ 391912 w 1717675"/>
              <a:gd name="connsiteY3014" fmla="*/ 391912 w 1717675"/>
              <a:gd name="connsiteX3015" fmla="*/ 391912 w 1717675"/>
              <a:gd name="connsiteY3015" fmla="*/ 391912 w 1717675"/>
              <a:gd name="connsiteX3016" fmla="*/ 391912 w 1717675"/>
              <a:gd name="connsiteY3016" fmla="*/ 391912 w 1717675"/>
              <a:gd name="connsiteX3017" fmla="*/ 391912 w 1717675"/>
              <a:gd name="connsiteY3017" fmla="*/ 391912 w 1717675"/>
              <a:gd name="connsiteX3018" fmla="*/ 391912 w 1717675"/>
              <a:gd name="connsiteY3018" fmla="*/ 391912 w 1717675"/>
              <a:gd name="connsiteX3019" fmla="*/ 391912 w 1717675"/>
              <a:gd name="connsiteY3019" fmla="*/ 391912 w 1717675"/>
              <a:gd name="connsiteX3020" fmla="*/ 391912 w 1717675"/>
              <a:gd name="connsiteY3020" fmla="*/ 391912 w 1717675"/>
              <a:gd name="connsiteX3021" fmla="*/ 391912 w 1717675"/>
              <a:gd name="connsiteY3021" fmla="*/ 391912 w 1717675"/>
              <a:gd name="connsiteX3022" fmla="*/ 391912 w 1717675"/>
              <a:gd name="connsiteY3022" fmla="*/ 391912 w 1717675"/>
              <a:gd name="connsiteX3023" fmla="*/ 391912 w 1717675"/>
              <a:gd name="connsiteY3023" fmla="*/ 391912 w 1717675"/>
              <a:gd name="connsiteX3024" fmla="*/ 391912 w 1717675"/>
              <a:gd name="connsiteY3024" fmla="*/ 391912 w 1717675"/>
              <a:gd name="connsiteX3025" fmla="*/ 391912 w 1717675"/>
              <a:gd name="connsiteY3025" fmla="*/ 391912 w 1717675"/>
              <a:gd name="connsiteX3026" fmla="*/ 391912 w 1717675"/>
              <a:gd name="connsiteY3026" fmla="*/ 391912 w 1717675"/>
              <a:gd name="connsiteX3027" fmla="*/ 391912 w 1717675"/>
              <a:gd name="connsiteY3027" fmla="*/ 391912 w 1717675"/>
              <a:gd name="connsiteX3028" fmla="*/ 391912 w 1717675"/>
              <a:gd name="connsiteY3028" fmla="*/ 391912 w 1717675"/>
              <a:gd name="connsiteX3029" fmla="*/ 391912 w 1717675"/>
              <a:gd name="connsiteY3029" fmla="*/ 391912 w 1717675"/>
              <a:gd name="connsiteX3030" fmla="*/ 391912 w 1717675"/>
              <a:gd name="connsiteY3030" fmla="*/ 391912 w 1717675"/>
              <a:gd name="connsiteX3031" fmla="*/ 391912 w 1717675"/>
              <a:gd name="connsiteY3031" fmla="*/ 391912 w 1717675"/>
              <a:gd name="connsiteX3032" fmla="*/ 391912 w 1717675"/>
              <a:gd name="connsiteY3032" fmla="*/ 391912 w 1717675"/>
              <a:gd name="connsiteX3033" fmla="*/ 391912 w 1717675"/>
              <a:gd name="connsiteY3033" fmla="*/ 391912 w 1717675"/>
              <a:gd name="connsiteX3034" fmla="*/ 391912 w 1717675"/>
              <a:gd name="connsiteY3034" fmla="*/ 391912 w 1717675"/>
              <a:gd name="connsiteX3035" fmla="*/ 391912 w 1717675"/>
              <a:gd name="connsiteY3035" fmla="*/ 391912 w 1717675"/>
              <a:gd name="connsiteX3036" fmla="*/ 391912 w 1717675"/>
              <a:gd name="connsiteY3036" fmla="*/ 391912 w 1717675"/>
              <a:gd name="connsiteX3037" fmla="*/ 391912 w 1717675"/>
              <a:gd name="connsiteY3037" fmla="*/ 391912 w 1717675"/>
              <a:gd name="connsiteX3038" fmla="*/ 391912 w 1717675"/>
              <a:gd name="connsiteY3038" fmla="*/ 391912 w 1717675"/>
              <a:gd name="connsiteX3039" fmla="*/ 391912 w 1717675"/>
              <a:gd name="connsiteY3039" fmla="*/ 391912 w 1717675"/>
              <a:gd name="connsiteX3040" fmla="*/ 391912 w 1717675"/>
              <a:gd name="connsiteY3040" fmla="*/ 391912 w 1717675"/>
              <a:gd name="connsiteX3041" fmla="*/ 391912 w 1717675"/>
              <a:gd name="connsiteY3041" fmla="*/ 391912 w 1717675"/>
              <a:gd name="connsiteX3042" fmla="*/ 391912 w 1717675"/>
              <a:gd name="connsiteY3042" fmla="*/ 391912 w 1717675"/>
              <a:gd name="connsiteX3043" fmla="*/ 391912 w 1717675"/>
              <a:gd name="connsiteY3043" fmla="*/ 391912 w 1717675"/>
              <a:gd name="connsiteX3044" fmla="*/ 391912 w 1717675"/>
              <a:gd name="connsiteY3044" fmla="*/ 391912 w 1717675"/>
              <a:gd name="connsiteX3045" fmla="*/ 391912 w 1717675"/>
              <a:gd name="connsiteY3045" fmla="*/ 391912 w 1717675"/>
              <a:gd name="connsiteX3046" fmla="*/ 391912 w 1717675"/>
              <a:gd name="connsiteY3046" fmla="*/ 391912 w 1717675"/>
              <a:gd name="connsiteX3047" fmla="*/ 391912 w 1717675"/>
              <a:gd name="connsiteY3047" fmla="*/ 391912 w 1717675"/>
              <a:gd name="connsiteX3048" fmla="*/ 391912 w 1717675"/>
              <a:gd name="connsiteY3048" fmla="*/ 391912 w 1717675"/>
              <a:gd name="connsiteX3049" fmla="*/ 391912 w 1717675"/>
              <a:gd name="connsiteY3049" fmla="*/ 391912 w 1717675"/>
              <a:gd name="connsiteX3050" fmla="*/ 391912 w 1717675"/>
              <a:gd name="connsiteY3050" fmla="*/ 391912 w 1717675"/>
              <a:gd name="connsiteX3051" fmla="*/ 391912 w 1717675"/>
              <a:gd name="connsiteY3051" fmla="*/ 391912 w 1717675"/>
              <a:gd name="connsiteX3052" fmla="*/ 391912 w 1717675"/>
              <a:gd name="connsiteY3052" fmla="*/ 391912 w 1717675"/>
              <a:gd name="connsiteX3053" fmla="*/ 391912 w 1717675"/>
              <a:gd name="connsiteY3053" fmla="*/ 391912 w 1717675"/>
              <a:gd name="connsiteX3054" fmla="*/ 391912 w 1717675"/>
              <a:gd name="connsiteY3054" fmla="*/ 391912 w 1717675"/>
              <a:gd name="connsiteX3055" fmla="*/ 391912 w 1717675"/>
              <a:gd name="connsiteY3055" fmla="*/ 391912 w 1717675"/>
              <a:gd name="connsiteX3056" fmla="*/ 391912 w 1717675"/>
              <a:gd name="connsiteY3056" fmla="*/ 391912 w 1717675"/>
              <a:gd name="connsiteX3057" fmla="*/ 391912 w 1717675"/>
              <a:gd name="connsiteY3057" fmla="*/ 391912 w 1717675"/>
              <a:gd name="connsiteX3058" fmla="*/ 391912 w 1717675"/>
              <a:gd name="connsiteY3058" fmla="*/ 391912 w 1717675"/>
              <a:gd name="connsiteX3059" fmla="*/ 391912 w 1717675"/>
              <a:gd name="connsiteY3059" fmla="*/ 391912 w 1717675"/>
              <a:gd name="connsiteX3060" fmla="*/ 391912 w 1717675"/>
              <a:gd name="connsiteY3060" fmla="*/ 391912 w 1717675"/>
              <a:gd name="connsiteX3061" fmla="*/ 391912 w 1717675"/>
              <a:gd name="connsiteY3061" fmla="*/ 391912 w 1717675"/>
              <a:gd name="connsiteX3062" fmla="*/ 391912 w 1717675"/>
              <a:gd name="connsiteY3062" fmla="*/ 391912 w 1717675"/>
              <a:gd name="connsiteX3063" fmla="*/ 391912 w 1717675"/>
              <a:gd name="connsiteY3063" fmla="*/ 391912 w 1717675"/>
              <a:gd name="connsiteX3064" fmla="*/ 391912 w 1717675"/>
              <a:gd name="connsiteY3064" fmla="*/ 391912 w 1717675"/>
              <a:gd name="connsiteX3065" fmla="*/ 391912 w 1717675"/>
              <a:gd name="connsiteY3065" fmla="*/ 391912 w 1717675"/>
              <a:gd name="connsiteX3066" fmla="*/ 391912 w 1717675"/>
              <a:gd name="connsiteY3066" fmla="*/ 391912 w 1717675"/>
              <a:gd name="connsiteX3067" fmla="*/ 391912 w 1717675"/>
              <a:gd name="connsiteY3067" fmla="*/ 391912 w 1717675"/>
              <a:gd name="connsiteX3068" fmla="*/ 391912 w 1717675"/>
              <a:gd name="connsiteY3068" fmla="*/ 391912 w 1717675"/>
              <a:gd name="connsiteX3069" fmla="*/ 391912 w 1717675"/>
              <a:gd name="connsiteY3069" fmla="*/ 391912 w 1717675"/>
              <a:gd name="connsiteX3070" fmla="*/ 391912 w 1717675"/>
              <a:gd name="connsiteY3070" fmla="*/ 391912 w 1717675"/>
              <a:gd name="connsiteX3071" fmla="*/ 391912 w 1717675"/>
              <a:gd name="connsiteY3071" fmla="*/ 391912 w 1717675"/>
              <a:gd name="connsiteX3072" fmla="*/ 391912 w 1717675"/>
              <a:gd name="connsiteY3072" fmla="*/ 391912 w 1717675"/>
              <a:gd name="connsiteX3073" fmla="*/ 391912 w 1717675"/>
              <a:gd name="connsiteY3073" fmla="*/ 391912 w 1717675"/>
              <a:gd name="connsiteX3074" fmla="*/ 391912 w 1717675"/>
              <a:gd name="connsiteY3074" fmla="*/ 391912 w 1717675"/>
              <a:gd name="connsiteX3075" fmla="*/ 391912 w 1717675"/>
              <a:gd name="connsiteY3075" fmla="*/ 391912 w 1717675"/>
              <a:gd name="connsiteX3076" fmla="*/ 391912 w 1717675"/>
              <a:gd name="connsiteY3076" fmla="*/ 391912 w 1717675"/>
              <a:gd name="connsiteX3077" fmla="*/ 391912 w 1717675"/>
              <a:gd name="connsiteY3077" fmla="*/ 391912 w 1717675"/>
              <a:gd name="connsiteX3078" fmla="*/ 391912 w 1717675"/>
              <a:gd name="connsiteY3078" fmla="*/ 391912 w 1717675"/>
              <a:gd name="connsiteX3079" fmla="*/ 391912 w 1717675"/>
              <a:gd name="connsiteY3079" fmla="*/ 391912 w 1717675"/>
              <a:gd name="connsiteX3080" fmla="*/ 391912 w 1717675"/>
              <a:gd name="connsiteY3080" fmla="*/ 391912 w 1717675"/>
              <a:gd name="connsiteX3081" fmla="*/ 391912 w 1717675"/>
              <a:gd name="connsiteY3081" fmla="*/ 391912 w 1717675"/>
              <a:gd name="connsiteX3082" fmla="*/ 391912 w 1717675"/>
              <a:gd name="connsiteY3082" fmla="*/ 391912 w 1717675"/>
              <a:gd name="connsiteX3083" fmla="*/ 391912 w 1717675"/>
              <a:gd name="connsiteY3083" fmla="*/ 391912 w 1717675"/>
              <a:gd name="connsiteX3084" fmla="*/ 391912 w 1717675"/>
              <a:gd name="connsiteY3084" fmla="*/ 391912 w 1717675"/>
              <a:gd name="connsiteX3085" fmla="*/ 391912 w 1717675"/>
              <a:gd name="connsiteY3085" fmla="*/ 391912 w 1717675"/>
              <a:gd name="connsiteX3086" fmla="*/ 391912 w 1717675"/>
              <a:gd name="connsiteY3086" fmla="*/ 391912 w 1717675"/>
              <a:gd name="connsiteX3087" fmla="*/ 391912 w 1717675"/>
              <a:gd name="connsiteY3087" fmla="*/ 391912 w 1717675"/>
              <a:gd name="connsiteX3088" fmla="*/ 391912 w 1717675"/>
              <a:gd name="connsiteY3088" fmla="*/ 391912 w 1717675"/>
              <a:gd name="connsiteX3089" fmla="*/ 391912 w 1717675"/>
              <a:gd name="connsiteY3089" fmla="*/ 391912 w 1717675"/>
              <a:gd name="connsiteX3090" fmla="*/ 391912 w 1717675"/>
              <a:gd name="connsiteY3090" fmla="*/ 391912 w 1717675"/>
              <a:gd name="connsiteX3091" fmla="*/ 391912 w 1717675"/>
              <a:gd name="connsiteY3091" fmla="*/ 391912 w 1717675"/>
              <a:gd name="connsiteX3092" fmla="*/ 391912 w 1717675"/>
              <a:gd name="connsiteY3092" fmla="*/ 391912 w 1717675"/>
              <a:gd name="connsiteX3093" fmla="*/ 391912 w 1717675"/>
              <a:gd name="connsiteY3093" fmla="*/ 391912 w 1717675"/>
              <a:gd name="connsiteX3094" fmla="*/ 391912 w 1717675"/>
              <a:gd name="connsiteY3094" fmla="*/ 391912 w 1717675"/>
              <a:gd name="connsiteX3095" fmla="*/ 391912 w 1717675"/>
              <a:gd name="connsiteY3095" fmla="*/ 391912 w 1717675"/>
              <a:gd name="connsiteX3096" fmla="*/ 391912 w 1717675"/>
              <a:gd name="connsiteY3096" fmla="*/ 391912 w 1717675"/>
              <a:gd name="connsiteX3097" fmla="*/ 391912 w 1717675"/>
              <a:gd name="connsiteY3097" fmla="*/ 391912 w 1717675"/>
              <a:gd name="connsiteX3098" fmla="*/ 391912 w 1717675"/>
              <a:gd name="connsiteY3098" fmla="*/ 391912 w 1717675"/>
              <a:gd name="connsiteX3099" fmla="*/ 391912 w 1717675"/>
              <a:gd name="connsiteY3099" fmla="*/ 391912 w 1717675"/>
              <a:gd name="connsiteX3100" fmla="*/ 391912 w 1717675"/>
              <a:gd name="connsiteY3100" fmla="*/ 391912 w 1717675"/>
              <a:gd name="connsiteX3101" fmla="*/ 391912 w 1717675"/>
              <a:gd name="connsiteY3101" fmla="*/ 391912 w 1717675"/>
              <a:gd name="connsiteX3102" fmla="*/ 391912 w 1717675"/>
              <a:gd name="connsiteY3102" fmla="*/ 391912 w 1717675"/>
              <a:gd name="connsiteX3103" fmla="*/ 391912 w 1717675"/>
              <a:gd name="connsiteY3103" fmla="*/ 391912 w 1717675"/>
              <a:gd name="connsiteX3104" fmla="*/ 391912 w 1717675"/>
              <a:gd name="connsiteY3104" fmla="*/ 391912 w 1717675"/>
              <a:gd name="connsiteX3105" fmla="*/ 391912 w 1717675"/>
              <a:gd name="connsiteY3105" fmla="*/ 391912 w 1717675"/>
              <a:gd name="connsiteX3106" fmla="*/ 391912 w 1717675"/>
              <a:gd name="connsiteY3106" fmla="*/ 391912 w 1717675"/>
              <a:gd name="connsiteX3107" fmla="*/ 391912 w 1717675"/>
              <a:gd name="connsiteY3107" fmla="*/ 391912 w 1717675"/>
              <a:gd name="connsiteX3108" fmla="*/ 391912 w 1717675"/>
              <a:gd name="connsiteY3108" fmla="*/ 391912 w 1717675"/>
              <a:gd name="connsiteX3109" fmla="*/ 391912 w 1717675"/>
              <a:gd name="connsiteY3109" fmla="*/ 391912 w 1717675"/>
              <a:gd name="connsiteX3110" fmla="*/ 391912 w 1717675"/>
              <a:gd name="connsiteY3110" fmla="*/ 391912 w 1717675"/>
              <a:gd name="connsiteX3111" fmla="*/ 391912 w 1717675"/>
              <a:gd name="connsiteY3111" fmla="*/ 391912 w 1717675"/>
              <a:gd name="connsiteX3112" fmla="*/ 391912 w 1717675"/>
              <a:gd name="connsiteY3112" fmla="*/ 391912 w 1717675"/>
              <a:gd name="connsiteX3113" fmla="*/ 391912 w 1717675"/>
              <a:gd name="connsiteY3113" fmla="*/ 391912 w 1717675"/>
              <a:gd name="connsiteX3114" fmla="*/ 391912 w 1717675"/>
              <a:gd name="connsiteY3114" fmla="*/ 391912 w 1717675"/>
              <a:gd name="connsiteX3115" fmla="*/ 391912 w 1717675"/>
              <a:gd name="connsiteY3115" fmla="*/ 391912 w 1717675"/>
              <a:gd name="connsiteX3116" fmla="*/ 391912 w 1717675"/>
              <a:gd name="connsiteY3116" fmla="*/ 391912 w 1717675"/>
              <a:gd name="connsiteX3117" fmla="*/ 391912 w 1717675"/>
              <a:gd name="connsiteY3117" fmla="*/ 391912 w 1717675"/>
              <a:gd name="connsiteX3118" fmla="*/ 391912 w 1717675"/>
              <a:gd name="connsiteY3118" fmla="*/ 391912 w 1717675"/>
              <a:gd name="connsiteX3119" fmla="*/ 391912 w 1717675"/>
              <a:gd name="connsiteY3119" fmla="*/ 391912 w 1717675"/>
              <a:gd name="connsiteX3120" fmla="*/ 391912 w 1717675"/>
              <a:gd name="connsiteY3120" fmla="*/ 391912 w 1717675"/>
              <a:gd name="connsiteX3121" fmla="*/ 391912 w 1717675"/>
              <a:gd name="connsiteY3121" fmla="*/ 391912 w 1717675"/>
              <a:gd name="connsiteX3122" fmla="*/ 391912 w 1717675"/>
              <a:gd name="connsiteY3122" fmla="*/ 391912 w 1717675"/>
              <a:gd name="connsiteX3123" fmla="*/ 391912 w 1717675"/>
              <a:gd name="connsiteY3123" fmla="*/ 391912 w 1717675"/>
              <a:gd name="connsiteX3124" fmla="*/ 391912 w 1717675"/>
              <a:gd name="connsiteY3124" fmla="*/ 391912 w 1717675"/>
              <a:gd name="connsiteX3125" fmla="*/ 391912 w 1717675"/>
              <a:gd name="connsiteY3125" fmla="*/ 391912 w 1717675"/>
              <a:gd name="connsiteX3126" fmla="*/ 391912 w 1717675"/>
              <a:gd name="connsiteY3126" fmla="*/ 391912 w 1717675"/>
              <a:gd name="connsiteX3127" fmla="*/ 391912 w 1717675"/>
              <a:gd name="connsiteY3127" fmla="*/ 391912 w 1717675"/>
              <a:gd name="connsiteX3128" fmla="*/ 391912 w 1717675"/>
              <a:gd name="connsiteY3128" fmla="*/ 391912 w 1717675"/>
              <a:gd name="connsiteX3129" fmla="*/ 391912 w 1717675"/>
              <a:gd name="connsiteY3129" fmla="*/ 391912 w 1717675"/>
              <a:gd name="connsiteX3130" fmla="*/ 391912 w 1717675"/>
              <a:gd name="connsiteY3130" fmla="*/ 391912 w 1717675"/>
              <a:gd name="connsiteX3131" fmla="*/ 391912 w 1717675"/>
              <a:gd name="connsiteY3131" fmla="*/ 391912 w 1717675"/>
              <a:gd name="connsiteX3132" fmla="*/ 391912 w 1717675"/>
              <a:gd name="connsiteY3132" fmla="*/ 391912 w 1717675"/>
              <a:gd name="connsiteX3133" fmla="*/ 391912 w 1717675"/>
              <a:gd name="connsiteY3133" fmla="*/ 391912 w 1717675"/>
              <a:gd name="connsiteX3134" fmla="*/ 391912 w 1717675"/>
              <a:gd name="connsiteY3134" fmla="*/ 391912 w 1717675"/>
              <a:gd name="connsiteX3135" fmla="*/ 391912 w 1717675"/>
              <a:gd name="connsiteY3135" fmla="*/ 391912 w 1717675"/>
              <a:gd name="connsiteX3136" fmla="*/ 391912 w 1717675"/>
              <a:gd name="connsiteY3136" fmla="*/ 391912 w 1717675"/>
              <a:gd name="connsiteX3137" fmla="*/ 391912 w 1717675"/>
              <a:gd name="connsiteY3137" fmla="*/ 391912 w 1717675"/>
              <a:gd name="connsiteX3138" fmla="*/ 391912 w 1717675"/>
              <a:gd name="connsiteY3138" fmla="*/ 391912 w 1717675"/>
              <a:gd name="connsiteX3139" fmla="*/ 391912 w 1717675"/>
              <a:gd name="connsiteY3139" fmla="*/ 391912 w 1717675"/>
              <a:gd name="connsiteX3140" fmla="*/ 391912 w 1717675"/>
              <a:gd name="connsiteY3140" fmla="*/ 391912 w 1717675"/>
              <a:gd name="connsiteX3141" fmla="*/ 391912 w 1717675"/>
              <a:gd name="connsiteY3141" fmla="*/ 391912 w 1717675"/>
              <a:gd name="connsiteX3142" fmla="*/ 391912 w 1717675"/>
              <a:gd name="connsiteY3142" fmla="*/ 391912 w 1717675"/>
              <a:gd name="connsiteX3143" fmla="*/ 391912 w 1717675"/>
              <a:gd name="connsiteY3143" fmla="*/ 391912 w 1717675"/>
              <a:gd name="connsiteX3144" fmla="*/ 391912 w 1717675"/>
              <a:gd name="connsiteY3144" fmla="*/ 391912 w 1717675"/>
              <a:gd name="connsiteX3145" fmla="*/ 391912 w 1717675"/>
              <a:gd name="connsiteY3145" fmla="*/ 391912 w 1717675"/>
              <a:gd name="connsiteX3146" fmla="*/ 391912 w 1717675"/>
              <a:gd name="connsiteY3146" fmla="*/ 391912 w 1717675"/>
              <a:gd name="connsiteX3147" fmla="*/ 391912 w 1717675"/>
              <a:gd name="connsiteY3147" fmla="*/ 391912 w 1717675"/>
              <a:gd name="connsiteX3148" fmla="*/ 391912 w 1717675"/>
              <a:gd name="connsiteY3148" fmla="*/ 391912 w 1717675"/>
              <a:gd name="connsiteX3149" fmla="*/ 391912 w 1717675"/>
              <a:gd name="connsiteY3149" fmla="*/ 391912 w 1717675"/>
              <a:gd name="connsiteX3150" fmla="*/ 391912 w 1717675"/>
              <a:gd name="connsiteY3150" fmla="*/ 391912 w 1717675"/>
              <a:gd name="connsiteX3151" fmla="*/ 391912 w 1717675"/>
              <a:gd name="connsiteY3151" fmla="*/ 391912 w 1717675"/>
              <a:gd name="connsiteX3152" fmla="*/ 391912 w 1717675"/>
              <a:gd name="connsiteY3152" fmla="*/ 391912 w 1717675"/>
              <a:gd name="connsiteX3153" fmla="*/ 391912 w 1717675"/>
              <a:gd name="connsiteY3153" fmla="*/ 391912 w 1717675"/>
              <a:gd name="connsiteX3154" fmla="*/ 391912 w 1717675"/>
              <a:gd name="connsiteY3154" fmla="*/ 391912 w 1717675"/>
              <a:gd name="connsiteX3155" fmla="*/ 391912 w 1717675"/>
              <a:gd name="connsiteY3155" fmla="*/ 391912 w 1717675"/>
              <a:gd name="connsiteX3156" fmla="*/ 391912 w 1717675"/>
              <a:gd name="connsiteY3156" fmla="*/ 391912 w 1717675"/>
              <a:gd name="connsiteX3157" fmla="*/ 391912 w 1717675"/>
              <a:gd name="connsiteY3157" fmla="*/ 391912 w 1717675"/>
              <a:gd name="connsiteX3158" fmla="*/ 391912 w 1717675"/>
              <a:gd name="connsiteY3158" fmla="*/ 391912 w 1717675"/>
              <a:gd name="connsiteX3159" fmla="*/ 391912 w 1717675"/>
              <a:gd name="connsiteY3159" fmla="*/ 391912 w 1717675"/>
              <a:gd name="connsiteX3160" fmla="*/ 391912 w 1717675"/>
              <a:gd name="connsiteY3160" fmla="*/ 391912 w 1717675"/>
              <a:gd name="connsiteX3161" fmla="*/ 391912 w 1717675"/>
              <a:gd name="connsiteY3161" fmla="*/ 391912 w 1717675"/>
              <a:gd name="connsiteX3162" fmla="*/ 391912 w 1717675"/>
              <a:gd name="connsiteY3162" fmla="*/ 391912 w 1717675"/>
              <a:gd name="connsiteX3163" fmla="*/ 391912 w 1717675"/>
              <a:gd name="connsiteY3163" fmla="*/ 391912 w 1717675"/>
              <a:gd name="connsiteX3164" fmla="*/ 391912 w 1717675"/>
              <a:gd name="connsiteY3164" fmla="*/ 391912 w 1717675"/>
              <a:gd name="connsiteX3165" fmla="*/ 391912 w 1717675"/>
              <a:gd name="connsiteY3165" fmla="*/ 391912 w 1717675"/>
              <a:gd name="connsiteX3166" fmla="*/ 391912 w 1717675"/>
              <a:gd name="connsiteY3166" fmla="*/ 391912 w 1717675"/>
              <a:gd name="connsiteX3167" fmla="*/ 391912 w 1717675"/>
              <a:gd name="connsiteY3167" fmla="*/ 391912 w 1717675"/>
              <a:gd name="connsiteX3168" fmla="*/ 391912 w 1717675"/>
              <a:gd name="connsiteY3168" fmla="*/ 391912 w 1717675"/>
              <a:gd name="connsiteX3169" fmla="*/ 391912 w 1717675"/>
              <a:gd name="connsiteY3169" fmla="*/ 391912 w 1717675"/>
              <a:gd name="connsiteX3170" fmla="*/ 391912 w 1717675"/>
              <a:gd name="connsiteY3170" fmla="*/ 391912 w 1717675"/>
              <a:gd name="connsiteX3171" fmla="*/ 391912 w 1717675"/>
              <a:gd name="connsiteY3171" fmla="*/ 391912 w 1717675"/>
              <a:gd name="connsiteX3172" fmla="*/ 391912 w 1717675"/>
              <a:gd name="connsiteY3172" fmla="*/ 391912 w 1717675"/>
              <a:gd name="connsiteX3173" fmla="*/ 391912 w 1717675"/>
              <a:gd name="connsiteY3173" fmla="*/ 391912 w 1717675"/>
              <a:gd name="connsiteX3174" fmla="*/ 391912 w 1717675"/>
              <a:gd name="connsiteY3174" fmla="*/ 391912 w 1717675"/>
              <a:gd name="connsiteX3175" fmla="*/ 391912 w 1717675"/>
              <a:gd name="connsiteY3175" fmla="*/ 391912 w 1717675"/>
              <a:gd name="connsiteX3176" fmla="*/ 391912 w 1717675"/>
              <a:gd name="connsiteY3176" fmla="*/ 391912 w 1717675"/>
              <a:gd name="connsiteX3177" fmla="*/ 391912 w 1717675"/>
              <a:gd name="connsiteY3177" fmla="*/ 391912 w 1717675"/>
              <a:gd name="connsiteX3178" fmla="*/ 391912 w 1717675"/>
              <a:gd name="connsiteY3178" fmla="*/ 391912 w 1717675"/>
              <a:gd name="connsiteX3179" fmla="*/ 391912 w 1717675"/>
              <a:gd name="connsiteY3179" fmla="*/ 391912 w 1717675"/>
              <a:gd name="connsiteX3180" fmla="*/ 391912 w 1717675"/>
              <a:gd name="connsiteY3180" fmla="*/ 391912 w 1717675"/>
              <a:gd name="connsiteX3181" fmla="*/ 391912 w 1717675"/>
              <a:gd name="connsiteY3181" fmla="*/ 391912 w 1717675"/>
              <a:gd name="connsiteX3182" fmla="*/ 391912 w 1717675"/>
              <a:gd name="connsiteY3182" fmla="*/ 391912 w 1717675"/>
              <a:gd name="connsiteX3183" fmla="*/ 391912 w 1717675"/>
              <a:gd name="connsiteY3183" fmla="*/ 391912 w 1717675"/>
              <a:gd name="connsiteX3184" fmla="*/ 391912 w 1717675"/>
              <a:gd name="connsiteY3184" fmla="*/ 391912 w 1717675"/>
              <a:gd name="connsiteX3185" fmla="*/ 391912 w 1717675"/>
              <a:gd name="connsiteY3185" fmla="*/ 391912 w 1717675"/>
              <a:gd name="connsiteX3186" fmla="*/ 391912 w 1717675"/>
              <a:gd name="connsiteY3186" fmla="*/ 391912 w 1717675"/>
              <a:gd name="connsiteX3187" fmla="*/ 391912 w 1717675"/>
              <a:gd name="connsiteY3187" fmla="*/ 391912 w 1717675"/>
              <a:gd name="connsiteX3188" fmla="*/ 391912 w 1717675"/>
              <a:gd name="connsiteY3188" fmla="*/ 391912 w 1717675"/>
              <a:gd name="connsiteX3189" fmla="*/ 391912 w 1717675"/>
              <a:gd name="connsiteY3189" fmla="*/ 391912 w 1717675"/>
              <a:gd name="connsiteX3190" fmla="*/ 391912 w 1717675"/>
              <a:gd name="connsiteY3190" fmla="*/ 391912 w 1717675"/>
              <a:gd name="connsiteX3191" fmla="*/ 391912 w 1717675"/>
              <a:gd name="connsiteY3191" fmla="*/ 391912 w 1717675"/>
              <a:gd name="connsiteX3192" fmla="*/ 391912 w 1717675"/>
              <a:gd name="connsiteY3192" fmla="*/ 391912 w 1717675"/>
              <a:gd name="connsiteX3193" fmla="*/ 391912 w 1717675"/>
              <a:gd name="connsiteY3193" fmla="*/ 391912 w 1717675"/>
              <a:gd name="connsiteX3194" fmla="*/ 391912 w 1717675"/>
              <a:gd name="connsiteY3194" fmla="*/ 391912 w 1717675"/>
              <a:gd name="connsiteX3195" fmla="*/ 391912 w 1717675"/>
              <a:gd name="connsiteY3195" fmla="*/ 391912 w 1717675"/>
              <a:gd name="connsiteX3196" fmla="*/ 391912 w 1717675"/>
              <a:gd name="connsiteY3196" fmla="*/ 391912 w 1717675"/>
              <a:gd name="connsiteX3197" fmla="*/ 391912 w 1717675"/>
              <a:gd name="connsiteY3197" fmla="*/ 391912 w 1717675"/>
              <a:gd name="connsiteX3198" fmla="*/ 391912 w 1717675"/>
              <a:gd name="connsiteY3198" fmla="*/ 391912 w 1717675"/>
              <a:gd name="connsiteX3199" fmla="*/ 391912 w 1717675"/>
              <a:gd name="connsiteY3199" fmla="*/ 391912 w 1717675"/>
              <a:gd name="connsiteX3200" fmla="*/ 391912 w 1717675"/>
              <a:gd name="connsiteY3200" fmla="*/ 391912 w 1717675"/>
              <a:gd name="connsiteX3201" fmla="*/ 391912 w 1717675"/>
              <a:gd name="connsiteY3201" fmla="*/ 391912 w 1717675"/>
              <a:gd name="connsiteX3202" fmla="*/ 391912 w 1717675"/>
              <a:gd name="connsiteY3202" fmla="*/ 391912 w 1717675"/>
              <a:gd name="connsiteX3203" fmla="*/ 391912 w 1717675"/>
              <a:gd name="connsiteY3203" fmla="*/ 391912 w 1717675"/>
              <a:gd name="connsiteX3204" fmla="*/ 391912 w 1717675"/>
              <a:gd name="connsiteY3204" fmla="*/ 391912 w 1717675"/>
              <a:gd name="connsiteX3205" fmla="*/ 391912 w 1717675"/>
              <a:gd name="connsiteY3205" fmla="*/ 391912 w 1717675"/>
              <a:gd name="connsiteX3206" fmla="*/ 391912 w 1717675"/>
              <a:gd name="connsiteY3206" fmla="*/ 391912 w 1717675"/>
              <a:gd name="connsiteX3207" fmla="*/ 391912 w 1717675"/>
              <a:gd name="connsiteY3207" fmla="*/ 391912 w 1717675"/>
              <a:gd name="connsiteX3208" fmla="*/ 391912 w 1717675"/>
              <a:gd name="connsiteY3208" fmla="*/ 391912 w 1717675"/>
              <a:gd name="connsiteX3209" fmla="*/ 391912 w 1717675"/>
              <a:gd name="connsiteY3209" fmla="*/ 391912 w 1717675"/>
              <a:gd name="connsiteX3210" fmla="*/ 391912 w 1717675"/>
              <a:gd name="connsiteY3210" fmla="*/ 391912 w 1717675"/>
              <a:gd name="connsiteX3211" fmla="*/ 391912 w 1717675"/>
              <a:gd name="connsiteY3211" fmla="*/ 391912 w 1717675"/>
              <a:gd name="connsiteX3212" fmla="*/ 391912 w 1717675"/>
              <a:gd name="connsiteY3212" fmla="*/ 391912 w 1717675"/>
              <a:gd name="connsiteX3213" fmla="*/ 391912 w 1717675"/>
              <a:gd name="connsiteY3213" fmla="*/ 391912 w 1717675"/>
              <a:gd name="connsiteX3214" fmla="*/ 391912 w 1717675"/>
              <a:gd name="connsiteY3214" fmla="*/ 391912 w 1717675"/>
              <a:gd name="connsiteX3215" fmla="*/ 391912 w 1717675"/>
              <a:gd name="connsiteY3215" fmla="*/ 391912 w 1717675"/>
              <a:gd name="connsiteX3216" fmla="*/ 391912 w 1717675"/>
              <a:gd name="connsiteY3216" fmla="*/ 391912 w 1717675"/>
              <a:gd name="connsiteX3217" fmla="*/ 391912 w 1717675"/>
              <a:gd name="connsiteY3217" fmla="*/ 391912 w 1717675"/>
              <a:gd name="connsiteX3218" fmla="*/ 391912 w 1717675"/>
              <a:gd name="connsiteY3218" fmla="*/ 391912 w 1717675"/>
              <a:gd name="connsiteX3219" fmla="*/ 391912 w 1717675"/>
              <a:gd name="connsiteY3219" fmla="*/ 391912 w 1717675"/>
              <a:gd name="connsiteX3220" fmla="*/ 391912 w 1717675"/>
              <a:gd name="connsiteY3220" fmla="*/ 391912 w 1717675"/>
              <a:gd name="connsiteX3221" fmla="*/ 391912 w 1717675"/>
              <a:gd name="connsiteY3221" fmla="*/ 391912 w 1717675"/>
              <a:gd name="connsiteX3222" fmla="*/ 391912 w 1717675"/>
              <a:gd name="connsiteY3222" fmla="*/ 391912 w 1717675"/>
              <a:gd name="connsiteX3223" fmla="*/ 391912 w 1717675"/>
              <a:gd name="connsiteY3223" fmla="*/ 391912 w 1717675"/>
              <a:gd name="connsiteX3224" fmla="*/ 391912 w 1717675"/>
              <a:gd name="connsiteY3224" fmla="*/ 391912 w 1717675"/>
              <a:gd name="connsiteX3225" fmla="*/ 391912 w 1717675"/>
              <a:gd name="connsiteY3225" fmla="*/ 391912 w 1717675"/>
              <a:gd name="connsiteX3226" fmla="*/ 391912 w 1717675"/>
              <a:gd name="connsiteY3226" fmla="*/ 391912 w 1717675"/>
              <a:gd name="connsiteX3227" fmla="*/ 391912 w 1717675"/>
              <a:gd name="connsiteY3227" fmla="*/ 391912 w 1717675"/>
              <a:gd name="connsiteX3228" fmla="*/ 391912 w 1717675"/>
              <a:gd name="connsiteY3228" fmla="*/ 391912 w 1717675"/>
              <a:gd name="connsiteX3229" fmla="*/ 391912 w 1717675"/>
              <a:gd name="connsiteY3229" fmla="*/ 391912 w 1717675"/>
              <a:gd name="connsiteX3230" fmla="*/ 391912 w 1717675"/>
              <a:gd name="connsiteY3230" fmla="*/ 391912 w 1717675"/>
              <a:gd name="connsiteX3231" fmla="*/ 391912 w 1717675"/>
              <a:gd name="connsiteY3231" fmla="*/ 391912 w 1717675"/>
              <a:gd name="connsiteX3232" fmla="*/ 391912 w 1717675"/>
              <a:gd name="connsiteY3232" fmla="*/ 391912 w 1717675"/>
              <a:gd name="connsiteX3233" fmla="*/ 391912 w 1717675"/>
              <a:gd name="connsiteY3233" fmla="*/ 391912 w 1717675"/>
              <a:gd name="connsiteX3234" fmla="*/ 391912 w 1717675"/>
              <a:gd name="connsiteY3234" fmla="*/ 391912 w 1717675"/>
              <a:gd name="connsiteX3235" fmla="*/ 391912 w 1717675"/>
              <a:gd name="connsiteY3235" fmla="*/ 391912 w 1717675"/>
              <a:gd name="connsiteX3236" fmla="*/ 391912 w 1717675"/>
              <a:gd name="connsiteY3236" fmla="*/ 391912 w 1717675"/>
              <a:gd name="connsiteX3237" fmla="*/ 391912 w 1717675"/>
              <a:gd name="connsiteY3237" fmla="*/ 391912 w 1717675"/>
              <a:gd name="connsiteX3238" fmla="*/ 391912 w 1717675"/>
              <a:gd name="connsiteY3238" fmla="*/ 391912 w 1717675"/>
              <a:gd name="connsiteX3239" fmla="*/ 391912 w 1717675"/>
              <a:gd name="connsiteY3239" fmla="*/ 391912 w 1717675"/>
              <a:gd name="connsiteX3240" fmla="*/ 391912 w 1717675"/>
              <a:gd name="connsiteY3240" fmla="*/ 391912 w 1717675"/>
              <a:gd name="connsiteX3241" fmla="*/ 391912 w 1717675"/>
              <a:gd name="connsiteY3241" fmla="*/ 391912 w 1717675"/>
              <a:gd name="connsiteX3242" fmla="*/ 391912 w 1717675"/>
              <a:gd name="connsiteY3242" fmla="*/ 391912 w 1717675"/>
              <a:gd name="connsiteX3243" fmla="*/ 391912 w 1717675"/>
              <a:gd name="connsiteY3243" fmla="*/ 391912 w 1717675"/>
              <a:gd name="connsiteX3244" fmla="*/ 391912 w 1717675"/>
              <a:gd name="connsiteY3244" fmla="*/ 391912 w 1717675"/>
              <a:gd name="connsiteX3245" fmla="*/ 391912 w 1717675"/>
              <a:gd name="connsiteY3245" fmla="*/ 391912 w 1717675"/>
              <a:gd name="connsiteX3246" fmla="*/ 391912 w 1717675"/>
              <a:gd name="connsiteY3246" fmla="*/ 391912 w 1717675"/>
              <a:gd name="connsiteX3247" fmla="*/ 391912 w 1717675"/>
              <a:gd name="connsiteY3247" fmla="*/ 391912 w 1717675"/>
              <a:gd name="connsiteX3248" fmla="*/ 391912 w 1717675"/>
              <a:gd name="connsiteY3248" fmla="*/ 391912 w 1717675"/>
              <a:gd name="connsiteX3249" fmla="*/ 391912 w 1717675"/>
              <a:gd name="connsiteY3249" fmla="*/ 391912 w 1717675"/>
              <a:gd name="connsiteX3250" fmla="*/ 391912 w 1717675"/>
              <a:gd name="connsiteY3250" fmla="*/ 391912 w 1717675"/>
              <a:gd name="connsiteX3251" fmla="*/ 391912 w 1717675"/>
              <a:gd name="connsiteY3251" fmla="*/ 391912 w 1717675"/>
              <a:gd name="connsiteX3252" fmla="*/ 391912 w 1717675"/>
              <a:gd name="connsiteY3252" fmla="*/ 391912 w 1717675"/>
              <a:gd name="connsiteX3253" fmla="*/ 391912 w 1717675"/>
              <a:gd name="connsiteY3253" fmla="*/ 391912 w 1717675"/>
              <a:gd name="connsiteX3254" fmla="*/ 391912 w 1717675"/>
              <a:gd name="connsiteY3254" fmla="*/ 391912 w 1717675"/>
              <a:gd name="connsiteX3255" fmla="*/ 391912 w 1717675"/>
              <a:gd name="connsiteY3255" fmla="*/ 391912 w 1717675"/>
              <a:gd name="connsiteX3256" fmla="*/ 391912 w 1717675"/>
              <a:gd name="connsiteY3256" fmla="*/ 391912 w 1717675"/>
              <a:gd name="connsiteX3257" fmla="*/ 391912 w 1717675"/>
              <a:gd name="connsiteY3257" fmla="*/ 391912 w 1717675"/>
              <a:gd name="connsiteX3258" fmla="*/ 391912 w 1717675"/>
              <a:gd name="connsiteY3258" fmla="*/ 391912 w 1717675"/>
              <a:gd name="connsiteX3259" fmla="*/ 391912 w 1717675"/>
              <a:gd name="connsiteY3259" fmla="*/ 391912 w 1717675"/>
              <a:gd name="connsiteX3260" fmla="*/ 391912 w 1717675"/>
              <a:gd name="connsiteY3260" fmla="*/ 391912 w 1717675"/>
              <a:gd name="connsiteX3261" fmla="*/ 391912 w 1717675"/>
              <a:gd name="connsiteY3261" fmla="*/ 391912 w 1717675"/>
              <a:gd name="connsiteX3262" fmla="*/ 391912 w 1717675"/>
              <a:gd name="connsiteY3262" fmla="*/ 391912 w 1717675"/>
              <a:gd name="connsiteX3263" fmla="*/ 391912 w 1717675"/>
              <a:gd name="connsiteY3263" fmla="*/ 391912 w 1717675"/>
              <a:gd name="connsiteX3264" fmla="*/ 391912 w 1717675"/>
              <a:gd name="connsiteY3264" fmla="*/ 391912 w 1717675"/>
              <a:gd name="connsiteX3265" fmla="*/ 391912 w 1717675"/>
              <a:gd name="connsiteY3265" fmla="*/ 391912 w 1717675"/>
              <a:gd name="connsiteX3266" fmla="*/ 391912 w 1717675"/>
              <a:gd name="connsiteY3266" fmla="*/ 391912 w 1717675"/>
              <a:gd name="connsiteX3267" fmla="*/ 391912 w 1717675"/>
              <a:gd name="connsiteY3267" fmla="*/ 391912 w 1717675"/>
              <a:gd name="connsiteX3268" fmla="*/ 391912 w 1717675"/>
              <a:gd name="connsiteY3268" fmla="*/ 391912 w 1717675"/>
              <a:gd name="connsiteX3269" fmla="*/ 391912 w 1717675"/>
              <a:gd name="connsiteY3269" fmla="*/ 391912 w 1717675"/>
              <a:gd name="connsiteX3270" fmla="*/ 391912 w 1717675"/>
              <a:gd name="connsiteY3270" fmla="*/ 391912 w 1717675"/>
              <a:gd name="connsiteX3271" fmla="*/ 391912 w 1717675"/>
              <a:gd name="connsiteY3271" fmla="*/ 391912 w 1717675"/>
              <a:gd name="connsiteX3272" fmla="*/ 391912 w 1717675"/>
              <a:gd name="connsiteY3272" fmla="*/ 391912 w 1717675"/>
              <a:gd name="connsiteX3273" fmla="*/ 391912 w 1717675"/>
              <a:gd name="connsiteY3273" fmla="*/ 391912 w 1717675"/>
              <a:gd name="connsiteX3274" fmla="*/ 391912 w 1717675"/>
              <a:gd name="connsiteY3274" fmla="*/ 391912 w 1717675"/>
              <a:gd name="connsiteX3275" fmla="*/ 391912 w 1717675"/>
              <a:gd name="connsiteY3275" fmla="*/ 391912 w 1717675"/>
              <a:gd name="connsiteX3276" fmla="*/ 391912 w 1717675"/>
              <a:gd name="connsiteY3276" fmla="*/ 391912 w 1717675"/>
              <a:gd name="connsiteX3277" fmla="*/ 391912 w 1717675"/>
              <a:gd name="connsiteY3277" fmla="*/ 391912 w 1717675"/>
              <a:gd name="connsiteX3278" fmla="*/ 391912 w 1717675"/>
              <a:gd name="connsiteY3278" fmla="*/ 391912 w 1717675"/>
              <a:gd name="connsiteX3279" fmla="*/ 391912 w 1717675"/>
              <a:gd name="connsiteY3279" fmla="*/ 391912 w 1717675"/>
              <a:gd name="connsiteX3280" fmla="*/ 391912 w 1717675"/>
              <a:gd name="connsiteY3280" fmla="*/ 391912 w 1717675"/>
              <a:gd name="connsiteX3281" fmla="*/ 391912 w 1717675"/>
              <a:gd name="connsiteY3281" fmla="*/ 391912 w 1717675"/>
              <a:gd name="connsiteX3282" fmla="*/ 391912 w 1717675"/>
              <a:gd name="connsiteY3282" fmla="*/ 391912 w 1717675"/>
              <a:gd name="connsiteX3283" fmla="*/ 391912 w 1717675"/>
              <a:gd name="connsiteY3283" fmla="*/ 391912 w 1717675"/>
              <a:gd name="connsiteX3284" fmla="*/ 391912 w 1717675"/>
              <a:gd name="connsiteY3284" fmla="*/ 391912 w 1717675"/>
              <a:gd name="connsiteX3285" fmla="*/ 391912 w 1717675"/>
              <a:gd name="connsiteY3285" fmla="*/ 391912 w 1717675"/>
              <a:gd name="connsiteX3286" fmla="*/ 391912 w 1717675"/>
              <a:gd name="connsiteY3286" fmla="*/ 391912 w 1717675"/>
              <a:gd name="connsiteX3287" fmla="*/ 391912 w 1717675"/>
              <a:gd name="connsiteY3287" fmla="*/ 391912 w 1717675"/>
              <a:gd name="connsiteX3288" fmla="*/ 391912 w 1717675"/>
              <a:gd name="connsiteY3288" fmla="*/ 391912 w 1717675"/>
              <a:gd name="connsiteX3289" fmla="*/ 391912 w 1717675"/>
              <a:gd name="connsiteY3289" fmla="*/ 391912 w 1717675"/>
              <a:gd name="connsiteX3290" fmla="*/ 391912 w 1717675"/>
              <a:gd name="connsiteY3290" fmla="*/ 391912 w 1717675"/>
              <a:gd name="connsiteX3291" fmla="*/ 391912 w 1717675"/>
              <a:gd name="connsiteY3291" fmla="*/ 391912 w 1717675"/>
              <a:gd name="connsiteX3292" fmla="*/ 391912 w 1717675"/>
              <a:gd name="connsiteY3292" fmla="*/ 391912 w 1717675"/>
              <a:gd name="connsiteX3293" fmla="*/ 391912 w 1717675"/>
              <a:gd name="connsiteY3293" fmla="*/ 391912 w 1717675"/>
              <a:gd name="connsiteX3294" fmla="*/ 391912 w 1717675"/>
              <a:gd name="connsiteY3294" fmla="*/ 391912 w 1717675"/>
              <a:gd name="connsiteX3295" fmla="*/ 391912 w 1717675"/>
              <a:gd name="connsiteY3295" fmla="*/ 391912 w 1717675"/>
              <a:gd name="connsiteX3296" fmla="*/ 391912 w 1717675"/>
              <a:gd name="connsiteY3296" fmla="*/ 391912 w 1717675"/>
              <a:gd name="connsiteX3297" fmla="*/ 391912 w 1717675"/>
              <a:gd name="connsiteY3297" fmla="*/ 391912 w 1717675"/>
              <a:gd name="connsiteX3298" fmla="*/ 391912 w 1717675"/>
              <a:gd name="connsiteY3298" fmla="*/ 391912 w 1717675"/>
              <a:gd name="connsiteX3299" fmla="*/ 391912 w 1717675"/>
              <a:gd name="connsiteY3299" fmla="*/ 391912 w 1717675"/>
              <a:gd name="connsiteX3300" fmla="*/ 391912 w 1717675"/>
              <a:gd name="connsiteY3300" fmla="*/ 391912 w 1717675"/>
              <a:gd name="connsiteX3301" fmla="*/ 391912 w 1717675"/>
              <a:gd name="connsiteY3301" fmla="*/ 391912 w 1717675"/>
              <a:gd name="connsiteX3302" fmla="*/ 391912 w 1717675"/>
              <a:gd name="connsiteY3302" fmla="*/ 391912 w 1717675"/>
              <a:gd name="connsiteX3303" fmla="*/ 391912 w 1717675"/>
              <a:gd name="connsiteY3303" fmla="*/ 391912 w 1717675"/>
              <a:gd name="connsiteX3304" fmla="*/ 391912 w 1717675"/>
              <a:gd name="connsiteY3304" fmla="*/ 391912 w 1717675"/>
              <a:gd name="connsiteX3305" fmla="*/ 391912 w 1717675"/>
              <a:gd name="connsiteY3305" fmla="*/ 391912 w 1717675"/>
              <a:gd name="connsiteX3306" fmla="*/ 391912 w 1717675"/>
              <a:gd name="connsiteY3306" fmla="*/ 391912 w 1717675"/>
              <a:gd name="connsiteX3307" fmla="*/ 391912 w 1717675"/>
              <a:gd name="connsiteY3307" fmla="*/ 391912 w 1717675"/>
              <a:gd name="connsiteX3308" fmla="*/ 391912 w 1717675"/>
              <a:gd name="connsiteY3308" fmla="*/ 391912 w 1717675"/>
              <a:gd name="connsiteX3309" fmla="*/ 391912 w 1717675"/>
              <a:gd name="connsiteY3309" fmla="*/ 391912 w 1717675"/>
              <a:gd name="connsiteX3310" fmla="*/ 391912 w 1717675"/>
              <a:gd name="connsiteY3310" fmla="*/ 391912 w 1717675"/>
              <a:gd name="connsiteX3311" fmla="*/ 391912 w 1717675"/>
              <a:gd name="connsiteY3311" fmla="*/ 391912 w 1717675"/>
              <a:gd name="connsiteX3312" fmla="*/ 391912 w 1717675"/>
              <a:gd name="connsiteY3312" fmla="*/ 391912 w 1717675"/>
              <a:gd name="connsiteX3313" fmla="*/ 391912 w 1717675"/>
              <a:gd name="connsiteY3313" fmla="*/ 391912 w 1717675"/>
              <a:gd name="connsiteX3314" fmla="*/ 391912 w 1717675"/>
              <a:gd name="connsiteY3314" fmla="*/ 391912 w 1717675"/>
              <a:gd name="connsiteX3315" fmla="*/ 391912 w 1717675"/>
              <a:gd name="connsiteY3315" fmla="*/ 391912 w 1717675"/>
              <a:gd name="connsiteX3316" fmla="*/ 391912 w 1717675"/>
              <a:gd name="connsiteY3316" fmla="*/ 391912 w 1717675"/>
              <a:gd name="connsiteX3317" fmla="*/ 391912 w 1717675"/>
              <a:gd name="connsiteY3317" fmla="*/ 391912 w 1717675"/>
              <a:gd name="connsiteX3318" fmla="*/ 391912 w 1717675"/>
              <a:gd name="connsiteY3318" fmla="*/ 391912 w 1717675"/>
              <a:gd name="connsiteX3319" fmla="*/ 391912 w 1717675"/>
              <a:gd name="connsiteY3319" fmla="*/ 391912 w 1717675"/>
              <a:gd name="connsiteX3320" fmla="*/ 391912 w 1717675"/>
              <a:gd name="connsiteY3320" fmla="*/ 391912 w 1717675"/>
              <a:gd name="connsiteX3321" fmla="*/ 391912 w 1717675"/>
              <a:gd name="connsiteY3321" fmla="*/ 391912 w 1717675"/>
              <a:gd name="connsiteX3322" fmla="*/ 391912 w 1717675"/>
              <a:gd name="connsiteY3322" fmla="*/ 391912 w 1717675"/>
              <a:gd name="connsiteX3323" fmla="*/ 391912 w 1717675"/>
              <a:gd name="connsiteY3323" fmla="*/ 391912 w 1717675"/>
              <a:gd name="connsiteX3324" fmla="*/ 391912 w 1717675"/>
              <a:gd name="connsiteY3324" fmla="*/ 391912 w 1717675"/>
              <a:gd name="connsiteX3325" fmla="*/ 391912 w 1717675"/>
              <a:gd name="connsiteY3325" fmla="*/ 391912 w 1717675"/>
              <a:gd name="connsiteX3326" fmla="*/ 391912 w 1717675"/>
              <a:gd name="connsiteY3326" fmla="*/ 391912 w 1717675"/>
              <a:gd name="connsiteX3327" fmla="*/ 391912 w 1717675"/>
              <a:gd name="connsiteY3327" fmla="*/ 391912 w 1717675"/>
              <a:gd name="connsiteX3328" fmla="*/ 391912 w 1717675"/>
              <a:gd name="connsiteY3328" fmla="*/ 391912 w 1717675"/>
              <a:gd name="connsiteX3329" fmla="*/ 391912 w 1717675"/>
              <a:gd name="connsiteY3329" fmla="*/ 391912 w 1717675"/>
              <a:gd name="connsiteX3330" fmla="*/ 391912 w 1717675"/>
              <a:gd name="connsiteY3330" fmla="*/ 391912 w 1717675"/>
              <a:gd name="connsiteX3331" fmla="*/ 391912 w 1717675"/>
              <a:gd name="connsiteY3331" fmla="*/ 391912 w 1717675"/>
              <a:gd name="connsiteX3332" fmla="*/ 391912 w 1717675"/>
              <a:gd name="connsiteY3332" fmla="*/ 391912 w 1717675"/>
              <a:gd name="connsiteX3333" fmla="*/ 391912 w 1717675"/>
              <a:gd name="connsiteY3333" fmla="*/ 391912 w 1717675"/>
              <a:gd name="connsiteX3334" fmla="*/ 391912 w 1717675"/>
              <a:gd name="connsiteY3334" fmla="*/ 391912 w 1717675"/>
              <a:gd name="connsiteX3335" fmla="*/ 391912 w 1717675"/>
              <a:gd name="connsiteY3335" fmla="*/ 391912 w 1717675"/>
              <a:gd name="connsiteX3336" fmla="*/ 391912 w 1717675"/>
              <a:gd name="connsiteY3336" fmla="*/ 391912 w 1717675"/>
              <a:gd name="connsiteX3337" fmla="*/ 391912 w 1717675"/>
              <a:gd name="connsiteY3337" fmla="*/ 391912 w 1717675"/>
              <a:gd name="connsiteX3338" fmla="*/ 391912 w 1717675"/>
              <a:gd name="connsiteY3338" fmla="*/ 391912 w 1717675"/>
              <a:gd name="connsiteX3339" fmla="*/ 391912 w 1717675"/>
              <a:gd name="connsiteY3339" fmla="*/ 391912 w 1717675"/>
              <a:gd name="connsiteX3340" fmla="*/ 391912 w 1717675"/>
              <a:gd name="connsiteY3340" fmla="*/ 391912 w 1717675"/>
              <a:gd name="connsiteX3341" fmla="*/ 391912 w 1717675"/>
              <a:gd name="connsiteY3341" fmla="*/ 391912 w 1717675"/>
              <a:gd name="connsiteX3342" fmla="*/ 391912 w 1717675"/>
              <a:gd name="connsiteY3342" fmla="*/ 391912 w 1717675"/>
              <a:gd name="connsiteX3343" fmla="*/ 391912 w 1717675"/>
              <a:gd name="connsiteY3343" fmla="*/ 391912 w 1717675"/>
              <a:gd name="connsiteX3344" fmla="*/ 391912 w 1717675"/>
              <a:gd name="connsiteY3344" fmla="*/ 391912 w 1717675"/>
              <a:gd name="connsiteX3345" fmla="*/ 391912 w 1717675"/>
              <a:gd name="connsiteY3345" fmla="*/ 391912 w 1717675"/>
              <a:gd name="connsiteX3346" fmla="*/ 391912 w 1717675"/>
              <a:gd name="connsiteY3346" fmla="*/ 391912 w 1717675"/>
              <a:gd name="connsiteX3347" fmla="*/ 391912 w 1717675"/>
              <a:gd name="connsiteY3347" fmla="*/ 391912 w 1717675"/>
              <a:gd name="connsiteX3348" fmla="*/ 391912 w 1717675"/>
              <a:gd name="connsiteY3348" fmla="*/ 391912 w 1717675"/>
              <a:gd name="connsiteX3349" fmla="*/ 391912 w 1717675"/>
              <a:gd name="connsiteY3349" fmla="*/ 391912 w 1717675"/>
              <a:gd name="connsiteX3350" fmla="*/ 391912 w 1717675"/>
              <a:gd name="connsiteY3350" fmla="*/ 391912 w 1717675"/>
              <a:gd name="connsiteX3351" fmla="*/ 391912 w 1717675"/>
              <a:gd name="connsiteY3351" fmla="*/ 391912 w 1717675"/>
              <a:gd name="connsiteX3352" fmla="*/ 391912 w 1717675"/>
              <a:gd name="connsiteY3352" fmla="*/ 391912 w 1717675"/>
              <a:gd name="connsiteX3353" fmla="*/ 391912 w 1717675"/>
              <a:gd name="connsiteY3353" fmla="*/ 391912 w 1717675"/>
              <a:gd name="connsiteX3354" fmla="*/ 391912 w 1717675"/>
              <a:gd name="connsiteY3354" fmla="*/ 391912 w 1717675"/>
              <a:gd name="connsiteX3355" fmla="*/ 391912 w 1717675"/>
              <a:gd name="connsiteY3355" fmla="*/ 391912 w 1717675"/>
              <a:gd name="connsiteX3356" fmla="*/ 391912 w 1717675"/>
              <a:gd name="connsiteY3356" fmla="*/ 391912 w 1717675"/>
              <a:gd name="connsiteX3357" fmla="*/ 391912 w 1717675"/>
              <a:gd name="connsiteY3357" fmla="*/ 391912 w 1717675"/>
              <a:gd name="connsiteX3358" fmla="*/ 391912 w 1717675"/>
              <a:gd name="connsiteY3358" fmla="*/ 391912 w 1717675"/>
              <a:gd name="connsiteX3359" fmla="*/ 391912 w 1717675"/>
              <a:gd name="connsiteY3359" fmla="*/ 391912 w 1717675"/>
              <a:gd name="connsiteX3360" fmla="*/ 391912 w 1717675"/>
              <a:gd name="connsiteY3360" fmla="*/ 391912 w 1717675"/>
              <a:gd name="connsiteX3361" fmla="*/ 391912 w 1717675"/>
              <a:gd name="connsiteY3361" fmla="*/ 391912 w 1717675"/>
              <a:gd name="connsiteX3362" fmla="*/ 391912 w 1717675"/>
              <a:gd name="connsiteY3362" fmla="*/ 391912 w 1717675"/>
              <a:gd name="connsiteX3363" fmla="*/ 391912 w 1717675"/>
              <a:gd name="connsiteY3363" fmla="*/ 391912 w 1717675"/>
              <a:gd name="connsiteX3364" fmla="*/ 391912 w 1717675"/>
              <a:gd name="connsiteY3364" fmla="*/ 391912 w 1717675"/>
              <a:gd name="connsiteX3365" fmla="*/ 391912 w 1717675"/>
              <a:gd name="connsiteY3365" fmla="*/ 391912 w 1717675"/>
              <a:gd name="connsiteX3366" fmla="*/ 391912 w 1717675"/>
              <a:gd name="connsiteY3366" fmla="*/ 391912 w 1717675"/>
              <a:gd name="connsiteX3367" fmla="*/ 391912 w 1717675"/>
              <a:gd name="connsiteY3367" fmla="*/ 391912 w 1717675"/>
              <a:gd name="connsiteX3368" fmla="*/ 391912 w 1717675"/>
              <a:gd name="connsiteY3368" fmla="*/ 391912 w 1717675"/>
              <a:gd name="connsiteX3369" fmla="*/ 391912 w 1717675"/>
              <a:gd name="connsiteY3369" fmla="*/ 391912 w 1717675"/>
              <a:gd name="connsiteX3370" fmla="*/ 391912 w 1717675"/>
              <a:gd name="connsiteY3370" fmla="*/ 391912 w 1717675"/>
              <a:gd name="connsiteX3371" fmla="*/ 391912 w 1717675"/>
              <a:gd name="connsiteY3371" fmla="*/ 391912 w 1717675"/>
              <a:gd name="connsiteX3372" fmla="*/ 391912 w 1717675"/>
              <a:gd name="connsiteY3372" fmla="*/ 391912 w 1717675"/>
              <a:gd name="connsiteX3373" fmla="*/ 391912 w 1717675"/>
              <a:gd name="connsiteY3373" fmla="*/ 391912 w 1717675"/>
              <a:gd name="connsiteX3374" fmla="*/ 391912 w 1717675"/>
              <a:gd name="connsiteY3374" fmla="*/ 391912 w 1717675"/>
              <a:gd name="connsiteX3375" fmla="*/ 391912 w 1717675"/>
              <a:gd name="connsiteY3375" fmla="*/ 391912 w 1717675"/>
              <a:gd name="connsiteX3376" fmla="*/ 391912 w 1717675"/>
              <a:gd name="connsiteY3376" fmla="*/ 391912 w 1717675"/>
              <a:gd name="connsiteX3377" fmla="*/ 391912 w 1717675"/>
              <a:gd name="connsiteY3377" fmla="*/ 391912 w 1717675"/>
              <a:gd name="connsiteX3378" fmla="*/ 391912 w 1717675"/>
              <a:gd name="connsiteY3378" fmla="*/ 391912 w 1717675"/>
              <a:gd name="connsiteX3379" fmla="*/ 391912 w 1717675"/>
              <a:gd name="connsiteY3379" fmla="*/ 391912 w 1717675"/>
              <a:gd name="connsiteX3380" fmla="*/ 391912 w 1717675"/>
              <a:gd name="connsiteY3380" fmla="*/ 391912 w 1717675"/>
              <a:gd name="connsiteX3381" fmla="*/ 391912 w 1717675"/>
              <a:gd name="connsiteY3381" fmla="*/ 391912 w 1717675"/>
              <a:gd name="connsiteX3382" fmla="*/ 391912 w 1717675"/>
              <a:gd name="connsiteY3382" fmla="*/ 391912 w 1717675"/>
              <a:gd name="connsiteX3383" fmla="*/ 391912 w 1717675"/>
              <a:gd name="connsiteY3383" fmla="*/ 391912 w 1717675"/>
              <a:gd name="connsiteX3384" fmla="*/ 391912 w 1717675"/>
              <a:gd name="connsiteY3384" fmla="*/ 391912 w 1717675"/>
              <a:gd name="connsiteX3385" fmla="*/ 391912 w 1717675"/>
              <a:gd name="connsiteY3385" fmla="*/ 391912 w 1717675"/>
              <a:gd name="connsiteX3386" fmla="*/ 391912 w 1717675"/>
              <a:gd name="connsiteY3386" fmla="*/ 391912 w 1717675"/>
              <a:gd name="connsiteX3387" fmla="*/ 391912 w 1717675"/>
              <a:gd name="connsiteY3387" fmla="*/ 391912 w 1717675"/>
              <a:gd name="connsiteX3388" fmla="*/ 391912 w 1717675"/>
              <a:gd name="connsiteY3388" fmla="*/ 391912 w 1717675"/>
              <a:gd name="connsiteX3389" fmla="*/ 391912 w 1717675"/>
              <a:gd name="connsiteY3389" fmla="*/ 391912 w 1717675"/>
              <a:gd name="connsiteX3390" fmla="*/ 391912 w 1717675"/>
              <a:gd name="connsiteY3390" fmla="*/ 391912 w 1717675"/>
              <a:gd name="connsiteX3391" fmla="*/ 391912 w 1717675"/>
              <a:gd name="connsiteY3391" fmla="*/ 391912 w 1717675"/>
              <a:gd name="connsiteX3392" fmla="*/ 391912 w 1717675"/>
              <a:gd name="connsiteY3392" fmla="*/ 391912 w 1717675"/>
              <a:gd name="connsiteX3393" fmla="*/ 391912 w 1717675"/>
              <a:gd name="connsiteY3393" fmla="*/ 391912 w 1717675"/>
              <a:gd name="connsiteX3394" fmla="*/ 391912 w 1717675"/>
              <a:gd name="connsiteY3394" fmla="*/ 391912 w 1717675"/>
              <a:gd name="connsiteX3395" fmla="*/ 391912 w 1717675"/>
              <a:gd name="connsiteY3395" fmla="*/ 391912 w 1717675"/>
              <a:gd name="connsiteX3396" fmla="*/ 391912 w 1717675"/>
              <a:gd name="connsiteY3396" fmla="*/ 391912 w 1717675"/>
              <a:gd name="connsiteX3397" fmla="*/ 391912 w 1717675"/>
              <a:gd name="connsiteY3397" fmla="*/ 391912 w 1717675"/>
              <a:gd name="connsiteX3398" fmla="*/ 391912 w 1717675"/>
              <a:gd name="connsiteY3398" fmla="*/ 391912 w 1717675"/>
              <a:gd name="connsiteX3399" fmla="*/ 391912 w 1717675"/>
              <a:gd name="connsiteY3399" fmla="*/ 391912 w 1717675"/>
              <a:gd name="connsiteX3400" fmla="*/ 391912 w 1717675"/>
              <a:gd name="connsiteY3400" fmla="*/ 391912 w 1717675"/>
              <a:gd name="connsiteX3401" fmla="*/ 391912 w 1717675"/>
              <a:gd name="connsiteY3401" fmla="*/ 391912 w 1717675"/>
              <a:gd name="connsiteX3402" fmla="*/ 391912 w 1717675"/>
              <a:gd name="connsiteY3402" fmla="*/ 391912 w 1717675"/>
              <a:gd name="connsiteX3403" fmla="*/ 391912 w 1717675"/>
              <a:gd name="connsiteY3403" fmla="*/ 391912 w 1717675"/>
              <a:gd name="connsiteX3404" fmla="*/ 391912 w 1717675"/>
              <a:gd name="connsiteY3404" fmla="*/ 391912 w 1717675"/>
              <a:gd name="connsiteX3405" fmla="*/ 391912 w 1717675"/>
              <a:gd name="connsiteY3405" fmla="*/ 391912 w 1717675"/>
              <a:gd name="connsiteX3406" fmla="*/ 391912 w 1717675"/>
              <a:gd name="connsiteY3406" fmla="*/ 391912 w 1717675"/>
              <a:gd name="connsiteX3407" fmla="*/ 391912 w 1717675"/>
              <a:gd name="connsiteY3407" fmla="*/ 391912 w 1717675"/>
              <a:gd name="connsiteX3408" fmla="*/ 391912 w 1717675"/>
              <a:gd name="connsiteY3408" fmla="*/ 391912 w 1717675"/>
              <a:gd name="connsiteX3409" fmla="*/ 391912 w 1717675"/>
              <a:gd name="connsiteY3409" fmla="*/ 391912 w 1717675"/>
              <a:gd name="connsiteX3410" fmla="*/ 391912 w 1717675"/>
              <a:gd name="connsiteY3410" fmla="*/ 391912 w 1717675"/>
              <a:gd name="connsiteX3411" fmla="*/ 391912 w 1717675"/>
              <a:gd name="connsiteY3411" fmla="*/ 391912 w 1717675"/>
              <a:gd name="connsiteX3412" fmla="*/ 391912 w 1717675"/>
              <a:gd name="connsiteY3412" fmla="*/ 391912 w 1717675"/>
              <a:gd name="connsiteX3413" fmla="*/ 391912 w 1717675"/>
              <a:gd name="connsiteY3413" fmla="*/ 391912 w 1717675"/>
              <a:gd name="connsiteX3414" fmla="*/ 391912 w 1717675"/>
              <a:gd name="connsiteY3414" fmla="*/ 391912 w 1717675"/>
              <a:gd name="connsiteX3415" fmla="*/ 391912 w 1717675"/>
              <a:gd name="connsiteY3415" fmla="*/ 391912 w 1717675"/>
              <a:gd name="connsiteX3416" fmla="*/ 391912 w 1717675"/>
              <a:gd name="connsiteY3416" fmla="*/ 391912 w 1717675"/>
              <a:gd name="connsiteX3417" fmla="*/ 391912 w 1717675"/>
              <a:gd name="connsiteY3417" fmla="*/ 391912 w 1717675"/>
              <a:gd name="connsiteX3418" fmla="*/ 391912 w 1717675"/>
              <a:gd name="connsiteY3418" fmla="*/ 391912 w 1717675"/>
              <a:gd name="connsiteX3419" fmla="*/ 391912 w 1717675"/>
              <a:gd name="connsiteY3419" fmla="*/ 391912 w 1717675"/>
              <a:gd name="connsiteX3420" fmla="*/ 391912 w 1717675"/>
              <a:gd name="connsiteY3420" fmla="*/ 391912 w 1717675"/>
              <a:gd name="connsiteX3421" fmla="*/ 391912 w 1717675"/>
              <a:gd name="connsiteY3421" fmla="*/ 391912 w 1717675"/>
              <a:gd name="connsiteX3422" fmla="*/ 391912 w 1717675"/>
              <a:gd name="connsiteY3422" fmla="*/ 391912 w 1717675"/>
              <a:gd name="connsiteX3423" fmla="*/ 391912 w 1717675"/>
              <a:gd name="connsiteY3423" fmla="*/ 391912 w 1717675"/>
              <a:gd name="connsiteX3424" fmla="*/ 391912 w 1717675"/>
              <a:gd name="connsiteY3424" fmla="*/ 391912 w 1717675"/>
              <a:gd name="connsiteX3425" fmla="*/ 391912 w 1717675"/>
              <a:gd name="connsiteY3425" fmla="*/ 391912 w 1717675"/>
              <a:gd name="connsiteX3426" fmla="*/ 391912 w 1717675"/>
              <a:gd name="connsiteY3426" fmla="*/ 391912 w 1717675"/>
              <a:gd name="connsiteX3427" fmla="*/ 391912 w 1717675"/>
              <a:gd name="connsiteY3427" fmla="*/ 391912 w 1717675"/>
              <a:gd name="connsiteX3428" fmla="*/ 391912 w 1717675"/>
              <a:gd name="connsiteY3428" fmla="*/ 391912 w 1717675"/>
              <a:gd name="connsiteX3429" fmla="*/ 391912 w 1717675"/>
              <a:gd name="connsiteY3429" fmla="*/ 391912 w 1717675"/>
              <a:gd name="connsiteX3430" fmla="*/ 391912 w 1717675"/>
              <a:gd name="connsiteY3430" fmla="*/ 391912 w 1717675"/>
              <a:gd name="connsiteX3431" fmla="*/ 391912 w 1717675"/>
              <a:gd name="connsiteY3431" fmla="*/ 391912 w 1717675"/>
              <a:gd name="connsiteX3432" fmla="*/ 391912 w 1717675"/>
              <a:gd name="connsiteY3432" fmla="*/ 391912 w 1717675"/>
              <a:gd name="connsiteX3433" fmla="*/ 391912 w 1717675"/>
              <a:gd name="connsiteY3433" fmla="*/ 391912 w 1717675"/>
              <a:gd name="connsiteX3434" fmla="*/ 391912 w 1717675"/>
              <a:gd name="connsiteY3434" fmla="*/ 391912 w 1717675"/>
              <a:gd name="connsiteX3435" fmla="*/ 391912 w 1717675"/>
              <a:gd name="connsiteY3435" fmla="*/ 391912 w 1717675"/>
              <a:gd name="connsiteX3436" fmla="*/ 391912 w 1717675"/>
              <a:gd name="connsiteY3436" fmla="*/ 391912 w 1717675"/>
              <a:gd name="connsiteX3437" fmla="*/ 391912 w 1717675"/>
              <a:gd name="connsiteY3437" fmla="*/ 391912 w 1717675"/>
              <a:gd name="connsiteX3438" fmla="*/ 391912 w 1717675"/>
              <a:gd name="connsiteY3438" fmla="*/ 391912 w 1717675"/>
              <a:gd name="connsiteX3439" fmla="*/ 391912 w 1717675"/>
              <a:gd name="connsiteY3439" fmla="*/ 391912 w 1717675"/>
              <a:gd name="connsiteX3440" fmla="*/ 391912 w 1717675"/>
              <a:gd name="connsiteY3440" fmla="*/ 391912 w 1717675"/>
              <a:gd name="connsiteX3441" fmla="*/ 391912 w 1717675"/>
              <a:gd name="connsiteY3441" fmla="*/ 391912 w 1717675"/>
              <a:gd name="connsiteX3442" fmla="*/ 391912 w 1717675"/>
              <a:gd name="connsiteY3442" fmla="*/ 391912 w 1717675"/>
              <a:gd name="connsiteX3443" fmla="*/ 391912 w 1717675"/>
              <a:gd name="connsiteY3443" fmla="*/ 391912 w 1717675"/>
              <a:gd name="connsiteX3444" fmla="*/ 391912 w 1717675"/>
              <a:gd name="connsiteY3444" fmla="*/ 391912 w 1717675"/>
              <a:gd name="connsiteX3445" fmla="*/ 391912 w 1717675"/>
              <a:gd name="connsiteY3445" fmla="*/ 391912 w 1717675"/>
              <a:gd name="connsiteX3446" fmla="*/ 391912 w 1717675"/>
              <a:gd name="connsiteY3446" fmla="*/ 391912 w 1717675"/>
              <a:gd name="connsiteX3447" fmla="*/ 391912 w 1717675"/>
              <a:gd name="connsiteY3447" fmla="*/ 391912 w 1717675"/>
              <a:gd name="connsiteX3448" fmla="*/ 391912 w 1717675"/>
              <a:gd name="connsiteY3448" fmla="*/ 391912 w 1717675"/>
              <a:gd name="connsiteX3449" fmla="*/ 391912 w 1717675"/>
              <a:gd name="connsiteY3449" fmla="*/ 391912 w 1717675"/>
              <a:gd name="connsiteX3450" fmla="*/ 391912 w 1717675"/>
              <a:gd name="connsiteY3450" fmla="*/ 391912 w 1717675"/>
              <a:gd name="connsiteX3451" fmla="*/ 391912 w 1717675"/>
              <a:gd name="connsiteY3451" fmla="*/ 391912 w 1717675"/>
              <a:gd name="connsiteX3452" fmla="*/ 391912 w 1717675"/>
              <a:gd name="connsiteY3452" fmla="*/ 391912 w 1717675"/>
              <a:gd name="connsiteX3453" fmla="*/ 391912 w 1717675"/>
              <a:gd name="connsiteY3453" fmla="*/ 391912 w 1717675"/>
              <a:gd name="connsiteX3454" fmla="*/ 391912 w 1717675"/>
              <a:gd name="connsiteY3454" fmla="*/ 391912 w 1717675"/>
              <a:gd name="connsiteX3455" fmla="*/ 391912 w 1717675"/>
              <a:gd name="connsiteY3455" fmla="*/ 391912 w 1717675"/>
              <a:gd name="connsiteX3456" fmla="*/ 391912 w 1717675"/>
              <a:gd name="connsiteY3456" fmla="*/ 391912 w 1717675"/>
              <a:gd name="connsiteX3457" fmla="*/ 391912 w 1717675"/>
              <a:gd name="connsiteY3457" fmla="*/ 391912 w 1717675"/>
              <a:gd name="connsiteX3458" fmla="*/ 391912 w 1717675"/>
              <a:gd name="connsiteY3458" fmla="*/ 391912 w 1717675"/>
              <a:gd name="connsiteX3459" fmla="*/ 391912 w 1717675"/>
              <a:gd name="connsiteY3459" fmla="*/ 391912 w 1717675"/>
              <a:gd name="connsiteX3460" fmla="*/ 391912 w 1717675"/>
              <a:gd name="connsiteY3460" fmla="*/ 391912 w 1717675"/>
              <a:gd name="connsiteX3461" fmla="*/ 391912 w 1717675"/>
              <a:gd name="connsiteY3461" fmla="*/ 391912 w 1717675"/>
              <a:gd name="connsiteX3462" fmla="*/ 391912 w 1717675"/>
              <a:gd name="connsiteY3462" fmla="*/ 391912 w 1717675"/>
              <a:gd name="connsiteX3463" fmla="*/ 391912 w 1717675"/>
              <a:gd name="connsiteY3463" fmla="*/ 391912 w 1717675"/>
              <a:gd name="connsiteX3464" fmla="*/ 391912 w 1717675"/>
              <a:gd name="connsiteY3464" fmla="*/ 391912 w 1717675"/>
              <a:gd name="connsiteX3465" fmla="*/ 391912 w 1717675"/>
              <a:gd name="connsiteY3465" fmla="*/ 391912 w 1717675"/>
              <a:gd name="connsiteX3466" fmla="*/ 391912 w 1717675"/>
              <a:gd name="connsiteY3466" fmla="*/ 391912 w 1717675"/>
              <a:gd name="connsiteX3467" fmla="*/ 391912 w 1717675"/>
              <a:gd name="connsiteY3467" fmla="*/ 391912 w 1717675"/>
              <a:gd name="connsiteX3468" fmla="*/ 391912 w 1717675"/>
              <a:gd name="connsiteY3468" fmla="*/ 391912 w 1717675"/>
              <a:gd name="connsiteX3469" fmla="*/ 391912 w 1717675"/>
              <a:gd name="connsiteY3469" fmla="*/ 391912 w 1717675"/>
              <a:gd name="connsiteX3470" fmla="*/ 391912 w 1717675"/>
              <a:gd name="connsiteY3470" fmla="*/ 391912 w 1717675"/>
              <a:gd name="connsiteX3471" fmla="*/ 391912 w 1717675"/>
              <a:gd name="connsiteY3471" fmla="*/ 391912 w 1717675"/>
              <a:gd name="connsiteX3472" fmla="*/ 391912 w 1717675"/>
              <a:gd name="connsiteY3472" fmla="*/ 391912 w 1717675"/>
              <a:gd name="connsiteX3473" fmla="*/ 391912 w 1717675"/>
              <a:gd name="connsiteY3473" fmla="*/ 391912 w 1717675"/>
              <a:gd name="connsiteX3474" fmla="*/ 391912 w 1717675"/>
              <a:gd name="connsiteY3474" fmla="*/ 391912 w 1717675"/>
              <a:gd name="connsiteX3475" fmla="*/ 391912 w 1717675"/>
              <a:gd name="connsiteY3475" fmla="*/ 391912 w 1717675"/>
              <a:gd name="connsiteX3476" fmla="*/ 391912 w 1717675"/>
              <a:gd name="connsiteY3476" fmla="*/ 391912 w 1717675"/>
              <a:gd name="connsiteX3477" fmla="*/ 391912 w 1717675"/>
              <a:gd name="connsiteY3477" fmla="*/ 391912 w 1717675"/>
              <a:gd name="connsiteX3478" fmla="*/ 391912 w 1717675"/>
              <a:gd name="connsiteY3478" fmla="*/ 391912 w 1717675"/>
              <a:gd name="connsiteX3479" fmla="*/ 391912 w 1717675"/>
              <a:gd name="connsiteY3479" fmla="*/ 391912 w 1717675"/>
              <a:gd name="connsiteX3480" fmla="*/ 391912 w 1717675"/>
              <a:gd name="connsiteY3480" fmla="*/ 391912 w 1717675"/>
              <a:gd name="connsiteX3481" fmla="*/ 391912 w 1717675"/>
              <a:gd name="connsiteY3481" fmla="*/ 391912 w 1717675"/>
              <a:gd name="connsiteX3482" fmla="*/ 391912 w 1717675"/>
              <a:gd name="connsiteY3482" fmla="*/ 391912 w 1717675"/>
              <a:gd name="connsiteX3483" fmla="*/ 391912 w 1717675"/>
              <a:gd name="connsiteY3483" fmla="*/ 391912 w 1717675"/>
              <a:gd name="connsiteX3484" fmla="*/ 391912 w 1717675"/>
              <a:gd name="connsiteY3484" fmla="*/ 391912 w 1717675"/>
              <a:gd name="connsiteX3485" fmla="*/ 391912 w 1717675"/>
              <a:gd name="connsiteY3485" fmla="*/ 391912 w 1717675"/>
              <a:gd name="connsiteX3486" fmla="*/ 391912 w 1717675"/>
              <a:gd name="connsiteY3486" fmla="*/ 391912 w 1717675"/>
              <a:gd name="connsiteX3487" fmla="*/ 391912 w 1717675"/>
              <a:gd name="connsiteY3487" fmla="*/ 391912 w 1717675"/>
              <a:gd name="connsiteX3488" fmla="*/ 391912 w 1717675"/>
              <a:gd name="connsiteY3488" fmla="*/ 391912 w 1717675"/>
              <a:gd name="connsiteX3489" fmla="*/ 391912 w 1717675"/>
              <a:gd name="connsiteY3489" fmla="*/ 391912 w 1717675"/>
              <a:gd name="connsiteX3490" fmla="*/ 391912 w 1717675"/>
              <a:gd name="connsiteY3490" fmla="*/ 391912 w 1717675"/>
              <a:gd name="connsiteX3491" fmla="*/ 391912 w 1717675"/>
              <a:gd name="connsiteY3491" fmla="*/ 391912 w 1717675"/>
              <a:gd name="connsiteX3492" fmla="*/ 391912 w 1717675"/>
              <a:gd name="connsiteY3492" fmla="*/ 391912 w 1717675"/>
              <a:gd name="connsiteX3493" fmla="*/ 391912 w 1717675"/>
              <a:gd name="connsiteY3493" fmla="*/ 391912 w 1717675"/>
              <a:gd name="connsiteX3494" fmla="*/ 391912 w 1717675"/>
              <a:gd name="connsiteY3494" fmla="*/ 391912 w 1717675"/>
              <a:gd name="connsiteX3495" fmla="*/ 391912 w 1717675"/>
              <a:gd name="connsiteY3495" fmla="*/ 391912 w 1717675"/>
              <a:gd name="connsiteX3496" fmla="*/ 391912 w 1717675"/>
              <a:gd name="connsiteY3496" fmla="*/ 391912 w 1717675"/>
              <a:gd name="connsiteX3497" fmla="*/ 391912 w 1717675"/>
              <a:gd name="connsiteY3497" fmla="*/ 391912 w 1717675"/>
              <a:gd name="connsiteX3498" fmla="*/ 391912 w 1717675"/>
              <a:gd name="connsiteY3498" fmla="*/ 391912 w 1717675"/>
              <a:gd name="connsiteX3499" fmla="*/ 391912 w 1717675"/>
              <a:gd name="connsiteY3499" fmla="*/ 391912 w 1717675"/>
              <a:gd name="connsiteX3500" fmla="*/ 391912 w 1717675"/>
              <a:gd name="connsiteY3500" fmla="*/ 391912 w 1717675"/>
              <a:gd name="connsiteX3501" fmla="*/ 391912 w 1717675"/>
              <a:gd name="connsiteY3501" fmla="*/ 391912 w 1717675"/>
              <a:gd name="connsiteX3502" fmla="*/ 391912 w 1717675"/>
              <a:gd name="connsiteY3502" fmla="*/ 391912 w 1717675"/>
              <a:gd name="connsiteX3503" fmla="*/ 391912 w 1717675"/>
              <a:gd name="connsiteY3503" fmla="*/ 391912 w 1717675"/>
              <a:gd name="connsiteX3504" fmla="*/ 391912 w 1717675"/>
              <a:gd name="connsiteY3504" fmla="*/ 391912 w 1717675"/>
              <a:gd name="connsiteX3505" fmla="*/ 391912 w 1717675"/>
              <a:gd name="connsiteY3505" fmla="*/ 391912 w 1717675"/>
              <a:gd name="connsiteX3506" fmla="*/ 391912 w 1717675"/>
              <a:gd name="connsiteY3506" fmla="*/ 391912 w 1717675"/>
              <a:gd name="connsiteX3507" fmla="*/ 391912 w 1717675"/>
              <a:gd name="connsiteY3507" fmla="*/ 391912 w 1717675"/>
              <a:gd name="connsiteX3508" fmla="*/ 391912 w 1717675"/>
              <a:gd name="connsiteY3508" fmla="*/ 391912 w 1717675"/>
              <a:gd name="connsiteX3509" fmla="*/ 391912 w 1717675"/>
              <a:gd name="connsiteY3509" fmla="*/ 391912 w 1717675"/>
              <a:gd name="connsiteX3510" fmla="*/ 391912 w 1717675"/>
              <a:gd name="connsiteY3510" fmla="*/ 391912 w 1717675"/>
              <a:gd name="connsiteX3511" fmla="*/ 391912 w 1717675"/>
              <a:gd name="connsiteY3511" fmla="*/ 391912 w 1717675"/>
              <a:gd name="connsiteX3512" fmla="*/ 391912 w 1717675"/>
              <a:gd name="connsiteY3512" fmla="*/ 391912 w 1717675"/>
              <a:gd name="connsiteX3513" fmla="*/ 391912 w 1717675"/>
              <a:gd name="connsiteY3513" fmla="*/ 391912 w 1717675"/>
              <a:gd name="connsiteX3514" fmla="*/ 391912 w 1717675"/>
              <a:gd name="connsiteY3514" fmla="*/ 391912 w 1717675"/>
              <a:gd name="connsiteX3515" fmla="*/ 391912 w 1717675"/>
              <a:gd name="connsiteY3515" fmla="*/ 391912 w 1717675"/>
              <a:gd name="connsiteX3516" fmla="*/ 391912 w 1717675"/>
              <a:gd name="connsiteY3516" fmla="*/ 391912 w 1717675"/>
              <a:gd name="connsiteX3517" fmla="*/ 391912 w 1717675"/>
              <a:gd name="connsiteY3517" fmla="*/ 391912 w 1717675"/>
              <a:gd name="connsiteX3518" fmla="*/ 391912 w 1717675"/>
              <a:gd name="connsiteY3518" fmla="*/ 391912 w 1717675"/>
              <a:gd name="connsiteX3519" fmla="*/ 391912 w 1717675"/>
              <a:gd name="connsiteY3519" fmla="*/ 391912 w 1717675"/>
              <a:gd name="connsiteX3520" fmla="*/ 391912 w 1717675"/>
              <a:gd name="connsiteY3520" fmla="*/ 391912 w 1717675"/>
              <a:gd name="connsiteX3521" fmla="*/ 391912 w 1717675"/>
              <a:gd name="connsiteY3521" fmla="*/ 391912 w 1717675"/>
              <a:gd name="connsiteX3522" fmla="*/ 391912 w 1717675"/>
              <a:gd name="connsiteY3522" fmla="*/ 391912 w 1717675"/>
              <a:gd name="connsiteX3523" fmla="*/ 391912 w 1717675"/>
              <a:gd name="connsiteY3523" fmla="*/ 391912 w 1717675"/>
              <a:gd name="connsiteX3524" fmla="*/ 391912 w 1717675"/>
              <a:gd name="connsiteY3524" fmla="*/ 391912 w 1717675"/>
              <a:gd name="connsiteX3525" fmla="*/ 391912 w 1717675"/>
              <a:gd name="connsiteY3525" fmla="*/ 391912 w 1717675"/>
              <a:gd name="connsiteX3526" fmla="*/ 391912 w 1717675"/>
              <a:gd name="connsiteY3526" fmla="*/ 391912 w 1717675"/>
              <a:gd name="connsiteX3527" fmla="*/ 391912 w 1717675"/>
              <a:gd name="connsiteY3527" fmla="*/ 391912 w 1717675"/>
              <a:gd name="connsiteX3528" fmla="*/ 391912 w 1717675"/>
              <a:gd name="connsiteY3528" fmla="*/ 391912 w 1717675"/>
              <a:gd name="connsiteX3529" fmla="*/ 391912 w 1717675"/>
              <a:gd name="connsiteY3529" fmla="*/ 391912 w 1717675"/>
              <a:gd name="connsiteX3530" fmla="*/ 391912 w 1717675"/>
              <a:gd name="connsiteY3530" fmla="*/ 391912 w 1717675"/>
              <a:gd name="connsiteX3531" fmla="*/ 391912 w 1717675"/>
              <a:gd name="connsiteY3531" fmla="*/ 391912 w 1717675"/>
              <a:gd name="connsiteX3532" fmla="*/ 391912 w 1717675"/>
              <a:gd name="connsiteY3532" fmla="*/ 391912 w 1717675"/>
              <a:gd name="connsiteX3533" fmla="*/ 391912 w 1717675"/>
              <a:gd name="connsiteY3533" fmla="*/ 391912 w 1717675"/>
              <a:gd name="connsiteX3534" fmla="*/ 391912 w 1717675"/>
              <a:gd name="connsiteY3534" fmla="*/ 391912 w 1717675"/>
              <a:gd name="connsiteX3535" fmla="*/ 391912 w 1717675"/>
              <a:gd name="connsiteY3535" fmla="*/ 391912 w 1717675"/>
              <a:gd name="connsiteX3536" fmla="*/ 391912 w 1717675"/>
              <a:gd name="connsiteY3536" fmla="*/ 391912 w 1717675"/>
              <a:gd name="connsiteX3537" fmla="*/ 391912 w 1717675"/>
              <a:gd name="connsiteY3537" fmla="*/ 391912 w 1717675"/>
              <a:gd name="connsiteX3538" fmla="*/ 391912 w 1717675"/>
              <a:gd name="connsiteY3538" fmla="*/ 391912 w 1717675"/>
              <a:gd name="connsiteX3539" fmla="*/ 391912 w 1717675"/>
              <a:gd name="connsiteY3539" fmla="*/ 391912 w 1717675"/>
              <a:gd name="connsiteX3540" fmla="*/ 391912 w 1717675"/>
              <a:gd name="connsiteY3540" fmla="*/ 391912 w 1717675"/>
              <a:gd name="connsiteX3541" fmla="*/ 391912 w 1717675"/>
              <a:gd name="connsiteY3541" fmla="*/ 391912 w 1717675"/>
              <a:gd name="connsiteX3542" fmla="*/ 391912 w 1717675"/>
              <a:gd name="connsiteY3542" fmla="*/ 391912 w 1717675"/>
              <a:gd name="connsiteX3543" fmla="*/ 391912 w 1717675"/>
              <a:gd name="connsiteY3543" fmla="*/ 391912 w 1717675"/>
              <a:gd name="connsiteX3544" fmla="*/ 391912 w 1717675"/>
              <a:gd name="connsiteY3544" fmla="*/ 391912 w 1717675"/>
              <a:gd name="connsiteX3545" fmla="*/ 391912 w 1717675"/>
              <a:gd name="connsiteY3545" fmla="*/ 391912 w 1717675"/>
              <a:gd name="connsiteX3546" fmla="*/ 391912 w 1717675"/>
              <a:gd name="connsiteY3546" fmla="*/ 391912 w 1717675"/>
              <a:gd name="connsiteX3547" fmla="*/ 391912 w 1717675"/>
              <a:gd name="connsiteY3547" fmla="*/ 391912 w 1717675"/>
              <a:gd name="connsiteX3548" fmla="*/ 391912 w 1717675"/>
              <a:gd name="connsiteY3548" fmla="*/ 391912 w 1717675"/>
              <a:gd name="connsiteX3549" fmla="*/ 391912 w 1717675"/>
              <a:gd name="connsiteY3549" fmla="*/ 391912 w 1717675"/>
              <a:gd name="connsiteX3550" fmla="*/ 391912 w 1717675"/>
              <a:gd name="connsiteY3550" fmla="*/ 391912 w 1717675"/>
              <a:gd name="connsiteX3551" fmla="*/ 391912 w 1717675"/>
              <a:gd name="connsiteY3551" fmla="*/ 391912 w 1717675"/>
              <a:gd name="connsiteX3552" fmla="*/ 391912 w 1717675"/>
              <a:gd name="connsiteY3552" fmla="*/ 391912 w 1717675"/>
              <a:gd name="connsiteX3553" fmla="*/ 391912 w 1717675"/>
              <a:gd name="connsiteY3553" fmla="*/ 391912 w 1717675"/>
              <a:gd name="connsiteX3554" fmla="*/ 391912 w 1717675"/>
              <a:gd name="connsiteY3554" fmla="*/ 391912 w 1717675"/>
              <a:gd name="connsiteX3555" fmla="*/ 391912 w 1717675"/>
              <a:gd name="connsiteY3555" fmla="*/ 391912 w 1717675"/>
              <a:gd name="connsiteX3556" fmla="*/ 391912 w 1717675"/>
              <a:gd name="connsiteY3556" fmla="*/ 391912 w 1717675"/>
              <a:gd name="connsiteX3557" fmla="*/ 391912 w 1717675"/>
              <a:gd name="connsiteY3557" fmla="*/ 391912 w 1717675"/>
              <a:gd name="connsiteX3558" fmla="*/ 391912 w 1717675"/>
              <a:gd name="connsiteY3558" fmla="*/ 391912 w 1717675"/>
              <a:gd name="connsiteX3559" fmla="*/ 391912 w 1717675"/>
              <a:gd name="connsiteY3559" fmla="*/ 391912 w 1717675"/>
              <a:gd name="connsiteX3560" fmla="*/ 391912 w 1717675"/>
              <a:gd name="connsiteY3560" fmla="*/ 391912 w 1717675"/>
              <a:gd name="connsiteX3561" fmla="*/ 391912 w 1717675"/>
              <a:gd name="connsiteY3561" fmla="*/ 391912 w 1717675"/>
              <a:gd name="connsiteX3562" fmla="*/ 391912 w 1717675"/>
              <a:gd name="connsiteY3562" fmla="*/ 391912 w 1717675"/>
              <a:gd name="connsiteX3563" fmla="*/ 391912 w 1717675"/>
              <a:gd name="connsiteY3563" fmla="*/ 391912 w 1717675"/>
              <a:gd name="connsiteX3564" fmla="*/ 391912 w 1717675"/>
              <a:gd name="connsiteY3564" fmla="*/ 391912 w 1717675"/>
              <a:gd name="connsiteX3565" fmla="*/ 391912 w 1717675"/>
              <a:gd name="connsiteY3565" fmla="*/ 391912 w 1717675"/>
              <a:gd name="connsiteX3566" fmla="*/ 391912 w 1717675"/>
              <a:gd name="connsiteY3566" fmla="*/ 391912 w 1717675"/>
              <a:gd name="connsiteX3567" fmla="*/ 391912 w 1717675"/>
              <a:gd name="connsiteY3567" fmla="*/ 391912 w 1717675"/>
              <a:gd name="connsiteX3568" fmla="*/ 391912 w 1717675"/>
              <a:gd name="connsiteY3568" fmla="*/ 391912 w 1717675"/>
              <a:gd name="connsiteX3569" fmla="*/ 391912 w 1717675"/>
              <a:gd name="connsiteY3569" fmla="*/ 391912 w 1717675"/>
              <a:gd name="connsiteX3570" fmla="*/ 391912 w 1717675"/>
              <a:gd name="connsiteY3570" fmla="*/ 391912 w 1717675"/>
              <a:gd name="connsiteX3571" fmla="*/ 391912 w 1717675"/>
              <a:gd name="connsiteY3571" fmla="*/ 391912 w 1717675"/>
              <a:gd name="connsiteX3572" fmla="*/ 391912 w 1717675"/>
              <a:gd name="connsiteY3572" fmla="*/ 391912 w 1717675"/>
              <a:gd name="connsiteX3573" fmla="*/ 391912 w 1717675"/>
              <a:gd name="connsiteY3573" fmla="*/ 391912 w 1717675"/>
              <a:gd name="connsiteX3574" fmla="*/ 391912 w 1717675"/>
              <a:gd name="connsiteY3574" fmla="*/ 391912 w 1717675"/>
              <a:gd name="connsiteX3575" fmla="*/ 391912 w 1717675"/>
              <a:gd name="connsiteY3575" fmla="*/ 391912 w 1717675"/>
              <a:gd name="connsiteX3576" fmla="*/ 391912 w 1717675"/>
              <a:gd name="connsiteY3576" fmla="*/ 391912 w 1717675"/>
              <a:gd name="connsiteX3577" fmla="*/ 391912 w 1717675"/>
              <a:gd name="connsiteY3577" fmla="*/ 391912 w 1717675"/>
              <a:gd name="connsiteX3578" fmla="*/ 391912 w 1717675"/>
              <a:gd name="connsiteY3578" fmla="*/ 391912 w 1717675"/>
              <a:gd name="connsiteX3579" fmla="*/ 391912 w 1717675"/>
              <a:gd name="connsiteY3579" fmla="*/ 391912 w 1717675"/>
              <a:gd name="connsiteX3580" fmla="*/ 391912 w 1717675"/>
              <a:gd name="connsiteY3580" fmla="*/ 391912 w 1717675"/>
              <a:gd name="connsiteX3581" fmla="*/ 391912 w 1717675"/>
              <a:gd name="connsiteY3581" fmla="*/ 391912 w 1717675"/>
              <a:gd name="connsiteX3582" fmla="*/ 391912 w 1717675"/>
              <a:gd name="connsiteY3582" fmla="*/ 391912 w 1717675"/>
              <a:gd name="connsiteX3583" fmla="*/ 391912 w 1717675"/>
              <a:gd name="connsiteY3583" fmla="*/ 391912 w 1717675"/>
              <a:gd name="connsiteX3584" fmla="*/ 391912 w 1717675"/>
              <a:gd name="connsiteY3584" fmla="*/ 391912 w 1717675"/>
              <a:gd name="connsiteX3585" fmla="*/ 391912 w 1717675"/>
              <a:gd name="connsiteY3585" fmla="*/ 391912 w 1717675"/>
              <a:gd name="connsiteX3586" fmla="*/ 391912 w 1717675"/>
              <a:gd name="connsiteY3586" fmla="*/ 391912 w 1717675"/>
              <a:gd name="connsiteX3587" fmla="*/ 391912 w 1717675"/>
              <a:gd name="connsiteY3587" fmla="*/ 391912 w 1717675"/>
              <a:gd name="connsiteX3588" fmla="*/ 391912 w 1717675"/>
              <a:gd name="connsiteY3588" fmla="*/ 391912 w 1717675"/>
              <a:gd name="connsiteX3589" fmla="*/ 391912 w 1717675"/>
              <a:gd name="connsiteY3589" fmla="*/ 391912 w 1717675"/>
              <a:gd name="connsiteX3590" fmla="*/ 391912 w 1717675"/>
              <a:gd name="connsiteY3590" fmla="*/ 391912 w 1717675"/>
              <a:gd name="connsiteX3591" fmla="*/ 391912 w 1717675"/>
              <a:gd name="connsiteY3591" fmla="*/ 391912 w 1717675"/>
              <a:gd name="connsiteX3592" fmla="*/ 391912 w 1717675"/>
              <a:gd name="connsiteY3592" fmla="*/ 391912 w 1717675"/>
              <a:gd name="connsiteX3593" fmla="*/ 391912 w 1717675"/>
              <a:gd name="connsiteY3593" fmla="*/ 391912 w 1717675"/>
              <a:gd name="connsiteX3594" fmla="*/ 391912 w 1717675"/>
              <a:gd name="connsiteY3594" fmla="*/ 391912 w 1717675"/>
              <a:gd name="connsiteX3595" fmla="*/ 391912 w 1717675"/>
              <a:gd name="connsiteY3595" fmla="*/ 391912 w 1717675"/>
              <a:gd name="connsiteX3596" fmla="*/ 391912 w 1717675"/>
              <a:gd name="connsiteY3596" fmla="*/ 391912 w 1717675"/>
              <a:gd name="connsiteX3597" fmla="*/ 391912 w 1717675"/>
              <a:gd name="connsiteY3597" fmla="*/ 391912 w 1717675"/>
              <a:gd name="connsiteX3598" fmla="*/ 391912 w 1717675"/>
              <a:gd name="connsiteY3598" fmla="*/ 391912 w 1717675"/>
              <a:gd name="connsiteX3599" fmla="*/ 391912 w 1717675"/>
              <a:gd name="connsiteY3599" fmla="*/ 391912 w 1717675"/>
              <a:gd name="connsiteX3600" fmla="*/ 391912 w 1717675"/>
              <a:gd name="connsiteY3600" fmla="*/ 391912 w 1717675"/>
              <a:gd name="connsiteX3601" fmla="*/ 391912 w 1717675"/>
              <a:gd name="connsiteY3601" fmla="*/ 391912 w 1717675"/>
              <a:gd name="connsiteX3602" fmla="*/ 391912 w 1717675"/>
              <a:gd name="connsiteY3602" fmla="*/ 391912 w 1717675"/>
              <a:gd name="connsiteX3603" fmla="*/ 391912 w 1717675"/>
              <a:gd name="connsiteY3603" fmla="*/ 391912 w 1717675"/>
              <a:gd name="connsiteX3604" fmla="*/ 391912 w 1717675"/>
              <a:gd name="connsiteY3604" fmla="*/ 391912 w 1717675"/>
              <a:gd name="connsiteX3605" fmla="*/ 391912 w 1717675"/>
              <a:gd name="connsiteY3605" fmla="*/ 391912 w 1717675"/>
              <a:gd name="connsiteX3606" fmla="*/ 391912 w 1717675"/>
              <a:gd name="connsiteY3606" fmla="*/ 391912 w 1717675"/>
              <a:gd name="connsiteX3607" fmla="*/ 391912 w 1717675"/>
              <a:gd name="connsiteY3607" fmla="*/ 391912 w 1717675"/>
              <a:gd name="connsiteX3608" fmla="*/ 391912 w 1717675"/>
              <a:gd name="connsiteY3608" fmla="*/ 391912 w 1717675"/>
              <a:gd name="connsiteX3609" fmla="*/ 391912 w 1717675"/>
              <a:gd name="connsiteY3609" fmla="*/ 391912 w 1717675"/>
              <a:gd name="connsiteX3610" fmla="*/ 391912 w 1717675"/>
              <a:gd name="connsiteY3610" fmla="*/ 391912 w 1717675"/>
              <a:gd name="connsiteX3611" fmla="*/ 391912 w 1717675"/>
              <a:gd name="connsiteY3611" fmla="*/ 391912 w 1717675"/>
              <a:gd name="connsiteX3612" fmla="*/ 391912 w 1717675"/>
              <a:gd name="connsiteY3612" fmla="*/ 391912 w 1717675"/>
              <a:gd name="connsiteX3613" fmla="*/ 391912 w 1717675"/>
              <a:gd name="connsiteY3613" fmla="*/ 391912 w 1717675"/>
              <a:gd name="connsiteX3614" fmla="*/ 391912 w 1717675"/>
              <a:gd name="connsiteY3614" fmla="*/ 391912 w 1717675"/>
              <a:gd name="connsiteX3615" fmla="*/ 391912 w 1717675"/>
              <a:gd name="connsiteY3615" fmla="*/ 391912 w 1717675"/>
              <a:gd name="connsiteX3616" fmla="*/ 391912 w 1717675"/>
              <a:gd name="connsiteY3616" fmla="*/ 391912 w 1717675"/>
              <a:gd name="connsiteX3617" fmla="*/ 391912 w 1717675"/>
              <a:gd name="connsiteY3617" fmla="*/ 391912 w 1717675"/>
              <a:gd name="connsiteX3618" fmla="*/ 391912 w 1717675"/>
              <a:gd name="connsiteY3618" fmla="*/ 391912 w 1717675"/>
              <a:gd name="connsiteX3619" fmla="*/ 391912 w 1717675"/>
              <a:gd name="connsiteY3619" fmla="*/ 391912 w 1717675"/>
              <a:gd name="connsiteX3620" fmla="*/ 391912 w 1717675"/>
              <a:gd name="connsiteY3620" fmla="*/ 391912 w 1717675"/>
              <a:gd name="connsiteX3621" fmla="*/ 391912 w 1717675"/>
              <a:gd name="connsiteY3621" fmla="*/ 391912 w 1717675"/>
              <a:gd name="connsiteX3622" fmla="*/ 391912 w 1717675"/>
              <a:gd name="connsiteY3622" fmla="*/ 391912 w 1717675"/>
              <a:gd name="connsiteX3623" fmla="*/ 391912 w 1717675"/>
              <a:gd name="connsiteY3623" fmla="*/ 391912 w 1717675"/>
              <a:gd name="connsiteX3624" fmla="*/ 391912 w 1717675"/>
              <a:gd name="connsiteY3624" fmla="*/ 391912 w 1717675"/>
              <a:gd name="connsiteX3625" fmla="*/ 391912 w 1717675"/>
              <a:gd name="connsiteY3625" fmla="*/ 391912 w 1717675"/>
              <a:gd name="connsiteX3626" fmla="*/ 391912 w 1717675"/>
              <a:gd name="connsiteY3626" fmla="*/ 391912 w 1717675"/>
              <a:gd name="connsiteX3627" fmla="*/ 391912 w 1717675"/>
              <a:gd name="connsiteY3627" fmla="*/ 391912 w 1717675"/>
              <a:gd name="connsiteX3628" fmla="*/ 391912 w 1717675"/>
              <a:gd name="connsiteY3628" fmla="*/ 391912 w 1717675"/>
              <a:gd name="connsiteX3629" fmla="*/ 391912 w 1717675"/>
              <a:gd name="connsiteY3629" fmla="*/ 391912 w 1717675"/>
              <a:gd name="connsiteX3630" fmla="*/ 391912 w 1717675"/>
              <a:gd name="connsiteY3630" fmla="*/ 391912 w 1717675"/>
              <a:gd name="connsiteX3631" fmla="*/ 391912 w 1717675"/>
              <a:gd name="connsiteY3631" fmla="*/ 391912 w 1717675"/>
              <a:gd name="connsiteX3632" fmla="*/ 391912 w 1717675"/>
              <a:gd name="connsiteY3632" fmla="*/ 391912 w 1717675"/>
              <a:gd name="connsiteX3633" fmla="*/ 391912 w 1717675"/>
              <a:gd name="connsiteY3633" fmla="*/ 391912 w 1717675"/>
              <a:gd name="connsiteX3634" fmla="*/ 391912 w 1717675"/>
              <a:gd name="connsiteY3634" fmla="*/ 391912 w 1717675"/>
              <a:gd name="connsiteX3635" fmla="*/ 391912 w 1717675"/>
              <a:gd name="connsiteY3635" fmla="*/ 391912 w 1717675"/>
              <a:gd name="connsiteX3636" fmla="*/ 391912 w 1717675"/>
              <a:gd name="connsiteY3636" fmla="*/ 391912 w 1717675"/>
              <a:gd name="connsiteX3637" fmla="*/ 391912 w 1717675"/>
              <a:gd name="connsiteY3637" fmla="*/ 391912 w 1717675"/>
              <a:gd name="connsiteX3638" fmla="*/ 391912 w 1717675"/>
              <a:gd name="connsiteY3638" fmla="*/ 391912 w 1717675"/>
              <a:gd name="connsiteX3639" fmla="*/ 391912 w 1717675"/>
              <a:gd name="connsiteY3639" fmla="*/ 391912 w 1717675"/>
              <a:gd name="connsiteX3640" fmla="*/ 391912 w 1717675"/>
              <a:gd name="connsiteY3640" fmla="*/ 391912 w 1717675"/>
              <a:gd name="connsiteX3641" fmla="*/ 391912 w 1717675"/>
              <a:gd name="connsiteY3641" fmla="*/ 391912 w 1717675"/>
              <a:gd name="connsiteX3642" fmla="*/ 391912 w 1717675"/>
              <a:gd name="connsiteY3642" fmla="*/ 391912 w 1717675"/>
              <a:gd name="connsiteX3643" fmla="*/ 391912 w 1717675"/>
              <a:gd name="connsiteY3643" fmla="*/ 391912 w 1717675"/>
              <a:gd name="connsiteX3644" fmla="*/ 391912 w 1717675"/>
              <a:gd name="connsiteY3644" fmla="*/ 391912 w 1717675"/>
              <a:gd name="connsiteX3645" fmla="*/ 391912 w 1717675"/>
              <a:gd name="connsiteY3645" fmla="*/ 391912 w 1717675"/>
              <a:gd name="connsiteX3646" fmla="*/ 391912 w 1717675"/>
              <a:gd name="connsiteY3646" fmla="*/ 391912 w 1717675"/>
              <a:gd name="connsiteX3647" fmla="*/ 391912 w 1717675"/>
              <a:gd name="connsiteY3647" fmla="*/ 391912 w 1717675"/>
              <a:gd name="connsiteX3648" fmla="*/ 391912 w 1717675"/>
              <a:gd name="connsiteY3648" fmla="*/ 391912 w 1717675"/>
              <a:gd name="connsiteX3649" fmla="*/ 391912 w 1717675"/>
              <a:gd name="connsiteY3649" fmla="*/ 391912 w 1717675"/>
              <a:gd name="connsiteX3650" fmla="*/ 391912 w 1717675"/>
              <a:gd name="connsiteY3650" fmla="*/ 391912 w 1717675"/>
              <a:gd name="connsiteX3651" fmla="*/ 391912 w 1717675"/>
              <a:gd name="connsiteY3651" fmla="*/ 391912 w 1717675"/>
              <a:gd name="connsiteX3652" fmla="*/ 391912 w 1717675"/>
              <a:gd name="connsiteY3652" fmla="*/ 391912 w 1717675"/>
              <a:gd name="connsiteX3653" fmla="*/ 391912 w 1717675"/>
              <a:gd name="connsiteY3653" fmla="*/ 391912 w 1717675"/>
              <a:gd name="connsiteX3654" fmla="*/ 391912 w 1717675"/>
              <a:gd name="connsiteY3654" fmla="*/ 391912 w 1717675"/>
              <a:gd name="connsiteX3655" fmla="*/ 391912 w 1717675"/>
              <a:gd name="connsiteY3655" fmla="*/ 391912 w 1717675"/>
              <a:gd name="connsiteX3656" fmla="*/ 391912 w 1717675"/>
              <a:gd name="connsiteY3656" fmla="*/ 391912 w 1717675"/>
              <a:gd name="connsiteX3657" fmla="*/ 391912 w 1717675"/>
              <a:gd name="connsiteY3657" fmla="*/ 391912 w 1717675"/>
              <a:gd name="connsiteX3658" fmla="*/ 391912 w 1717675"/>
              <a:gd name="connsiteY3658" fmla="*/ 391912 w 1717675"/>
              <a:gd name="connsiteX3659" fmla="*/ 391912 w 1717675"/>
              <a:gd name="connsiteY3659" fmla="*/ 391912 w 1717675"/>
              <a:gd name="connsiteX3660" fmla="*/ 391912 w 1717675"/>
              <a:gd name="connsiteY3660" fmla="*/ 391912 w 1717675"/>
              <a:gd name="connsiteX3661" fmla="*/ 391912 w 1717675"/>
              <a:gd name="connsiteY3661" fmla="*/ 391912 w 1717675"/>
              <a:gd name="connsiteX3662" fmla="*/ 391912 w 1717675"/>
              <a:gd name="connsiteY3662" fmla="*/ 391912 w 1717675"/>
              <a:gd name="connsiteX3663" fmla="*/ 391912 w 1717675"/>
              <a:gd name="connsiteY3663" fmla="*/ 391912 w 1717675"/>
              <a:gd name="connsiteX3664" fmla="*/ 391912 w 1717675"/>
              <a:gd name="connsiteY3664" fmla="*/ 391912 w 1717675"/>
              <a:gd name="connsiteX3665" fmla="*/ 391912 w 1717675"/>
              <a:gd name="connsiteY3665" fmla="*/ 391912 w 1717675"/>
              <a:gd name="connsiteX3666" fmla="*/ 391912 w 1717675"/>
              <a:gd name="connsiteY3666" fmla="*/ 391912 w 1717675"/>
              <a:gd name="connsiteX3667" fmla="*/ 391912 w 1717675"/>
              <a:gd name="connsiteY3667" fmla="*/ 391912 w 1717675"/>
              <a:gd name="connsiteX3668" fmla="*/ 391912 w 1717675"/>
              <a:gd name="connsiteY3668" fmla="*/ 391912 w 1717675"/>
              <a:gd name="connsiteX3669" fmla="*/ 391912 w 1717675"/>
              <a:gd name="connsiteY3669" fmla="*/ 391912 w 1717675"/>
              <a:gd name="connsiteX3670" fmla="*/ 391912 w 1717675"/>
              <a:gd name="connsiteY3670" fmla="*/ 391912 w 1717675"/>
              <a:gd name="connsiteX3671" fmla="*/ 391912 w 1717675"/>
              <a:gd name="connsiteY3671" fmla="*/ 391912 w 1717675"/>
              <a:gd name="connsiteX3672" fmla="*/ 391912 w 1717675"/>
              <a:gd name="connsiteY3672" fmla="*/ 391912 w 1717675"/>
              <a:gd name="connsiteX3673" fmla="*/ 391912 w 1717675"/>
              <a:gd name="connsiteY3673" fmla="*/ 391912 w 1717675"/>
              <a:gd name="connsiteX3674" fmla="*/ 391912 w 1717675"/>
              <a:gd name="connsiteY3674" fmla="*/ 391912 w 1717675"/>
              <a:gd name="connsiteX3675" fmla="*/ 391912 w 1717675"/>
              <a:gd name="connsiteY3675" fmla="*/ 391912 w 1717675"/>
              <a:gd name="connsiteX3676" fmla="*/ 391912 w 1717675"/>
              <a:gd name="connsiteY3676" fmla="*/ 391912 w 1717675"/>
              <a:gd name="connsiteX3677" fmla="*/ 391912 w 1717675"/>
              <a:gd name="connsiteY3677" fmla="*/ 391912 w 1717675"/>
              <a:gd name="connsiteX3678" fmla="*/ 391912 w 1717675"/>
              <a:gd name="connsiteY3678" fmla="*/ 391912 w 1717675"/>
              <a:gd name="connsiteX3679" fmla="*/ 391912 w 1717675"/>
              <a:gd name="connsiteY3679" fmla="*/ 391912 w 1717675"/>
              <a:gd name="connsiteX3680" fmla="*/ 391912 w 1717675"/>
              <a:gd name="connsiteY3680" fmla="*/ 391912 w 1717675"/>
              <a:gd name="connsiteX3681" fmla="*/ 391912 w 1717675"/>
              <a:gd name="connsiteY3681" fmla="*/ 391912 w 1717675"/>
              <a:gd name="connsiteX3682" fmla="*/ 391912 w 1717675"/>
              <a:gd name="connsiteY3682" fmla="*/ 391912 w 1717675"/>
              <a:gd name="connsiteX3683" fmla="*/ 391912 w 1717675"/>
              <a:gd name="connsiteY3683" fmla="*/ 391912 w 1717675"/>
              <a:gd name="connsiteX3684" fmla="*/ 391912 w 1717675"/>
              <a:gd name="connsiteY3684" fmla="*/ 391912 w 1717675"/>
              <a:gd name="connsiteX3685" fmla="*/ 391912 w 1717675"/>
              <a:gd name="connsiteY3685" fmla="*/ 391912 w 1717675"/>
              <a:gd name="connsiteX3686" fmla="*/ 391912 w 1717675"/>
              <a:gd name="connsiteY3686" fmla="*/ 391912 w 1717675"/>
              <a:gd name="connsiteX3687" fmla="*/ 391912 w 1717675"/>
              <a:gd name="connsiteY3687" fmla="*/ 391912 w 1717675"/>
              <a:gd name="connsiteX3688" fmla="*/ 391912 w 1717675"/>
              <a:gd name="connsiteY3688" fmla="*/ 391912 w 1717675"/>
              <a:gd name="connsiteX3689" fmla="*/ 391912 w 1717675"/>
              <a:gd name="connsiteY3689" fmla="*/ 391912 w 1717675"/>
              <a:gd name="connsiteX3690" fmla="*/ 391912 w 1717675"/>
              <a:gd name="connsiteY3690" fmla="*/ 391912 w 1717675"/>
              <a:gd name="connsiteX3691" fmla="*/ 391912 w 1717675"/>
              <a:gd name="connsiteY3691" fmla="*/ 391912 w 1717675"/>
              <a:gd name="connsiteX3692" fmla="*/ 391912 w 1717675"/>
              <a:gd name="connsiteY3692" fmla="*/ 391912 w 1717675"/>
              <a:gd name="connsiteX3693" fmla="*/ 391912 w 1717675"/>
              <a:gd name="connsiteY3693" fmla="*/ 391912 w 1717675"/>
              <a:gd name="connsiteX3694" fmla="*/ 391912 w 1717675"/>
              <a:gd name="connsiteY3694" fmla="*/ 391912 w 1717675"/>
              <a:gd name="connsiteX3695" fmla="*/ 391912 w 1717675"/>
              <a:gd name="connsiteY3695" fmla="*/ 391912 w 1717675"/>
              <a:gd name="connsiteX3696" fmla="*/ 391912 w 1717675"/>
              <a:gd name="connsiteY3696" fmla="*/ 391912 w 1717675"/>
              <a:gd name="connsiteX3697" fmla="*/ 391912 w 1717675"/>
              <a:gd name="connsiteY3697" fmla="*/ 391912 w 1717675"/>
              <a:gd name="connsiteX3698" fmla="*/ 391912 w 1717675"/>
              <a:gd name="connsiteY3698" fmla="*/ 391912 w 1717675"/>
              <a:gd name="connsiteX3699" fmla="*/ 391912 w 1717675"/>
              <a:gd name="connsiteY3699" fmla="*/ 391912 w 1717675"/>
              <a:gd name="connsiteX3700" fmla="*/ 391912 w 1717675"/>
              <a:gd name="connsiteY3700" fmla="*/ 391912 w 1717675"/>
              <a:gd name="connsiteX3701" fmla="*/ 391912 w 1717675"/>
              <a:gd name="connsiteY3701" fmla="*/ 391912 w 1717675"/>
              <a:gd name="connsiteX3702" fmla="*/ 391912 w 1717675"/>
              <a:gd name="connsiteY3702" fmla="*/ 391912 w 1717675"/>
              <a:gd name="connsiteX3703" fmla="*/ 391912 w 1717675"/>
              <a:gd name="connsiteY3703" fmla="*/ 391912 w 1717675"/>
              <a:gd name="connsiteX3704" fmla="*/ 391912 w 1717675"/>
              <a:gd name="connsiteY3704" fmla="*/ 391912 w 1717675"/>
              <a:gd name="connsiteX3705" fmla="*/ 391912 w 1717675"/>
              <a:gd name="connsiteY3705" fmla="*/ 391912 w 1717675"/>
              <a:gd name="connsiteX3706" fmla="*/ 391912 w 1717675"/>
              <a:gd name="connsiteY3706" fmla="*/ 391912 w 1717675"/>
              <a:gd name="connsiteX3707" fmla="*/ 391912 w 1717675"/>
              <a:gd name="connsiteY3707" fmla="*/ 391912 w 1717675"/>
              <a:gd name="connsiteX3708" fmla="*/ 391912 w 1717675"/>
              <a:gd name="connsiteY3708" fmla="*/ 391912 w 1717675"/>
              <a:gd name="connsiteX3709" fmla="*/ 391912 w 1717675"/>
              <a:gd name="connsiteY3709" fmla="*/ 391912 w 1717675"/>
              <a:gd name="connsiteX3710" fmla="*/ 391912 w 1717675"/>
              <a:gd name="connsiteY3710" fmla="*/ 391912 w 1717675"/>
              <a:gd name="connsiteX3711" fmla="*/ 391912 w 1717675"/>
              <a:gd name="connsiteY3711" fmla="*/ 391912 w 1717675"/>
              <a:gd name="connsiteX3712" fmla="*/ 391912 w 1717675"/>
              <a:gd name="connsiteY3712" fmla="*/ 391912 w 1717675"/>
              <a:gd name="connsiteX3713" fmla="*/ 391912 w 1717675"/>
              <a:gd name="connsiteY3713" fmla="*/ 391912 w 1717675"/>
              <a:gd name="connsiteX3714" fmla="*/ 391912 w 1717675"/>
              <a:gd name="connsiteY3714" fmla="*/ 391912 w 1717675"/>
              <a:gd name="connsiteX3715" fmla="*/ 391912 w 1717675"/>
              <a:gd name="connsiteY3715" fmla="*/ 391912 w 1717675"/>
              <a:gd name="connsiteX3716" fmla="*/ 391912 w 1717675"/>
              <a:gd name="connsiteY3716" fmla="*/ 391912 w 1717675"/>
              <a:gd name="connsiteX3717" fmla="*/ 391912 w 1717675"/>
              <a:gd name="connsiteY3717" fmla="*/ 391912 w 1717675"/>
              <a:gd name="connsiteX3718" fmla="*/ 391912 w 1717675"/>
              <a:gd name="connsiteY3718" fmla="*/ 391912 w 1717675"/>
              <a:gd name="connsiteX3719" fmla="*/ 391912 w 1717675"/>
              <a:gd name="connsiteY3719" fmla="*/ 391912 w 1717675"/>
              <a:gd name="connsiteX3720" fmla="*/ 391912 w 1717675"/>
              <a:gd name="connsiteY3720" fmla="*/ 391912 w 1717675"/>
              <a:gd name="connsiteX3721" fmla="*/ 391912 w 1717675"/>
              <a:gd name="connsiteY3721" fmla="*/ 391912 w 1717675"/>
              <a:gd name="connsiteX3722" fmla="*/ 391912 w 1717675"/>
              <a:gd name="connsiteY3722" fmla="*/ 391912 w 1717675"/>
              <a:gd name="connsiteX3723" fmla="*/ 391912 w 1717675"/>
              <a:gd name="connsiteY3723" fmla="*/ 391912 w 1717675"/>
              <a:gd name="connsiteX3724" fmla="*/ 391912 w 1717675"/>
              <a:gd name="connsiteY3724" fmla="*/ 391912 w 1717675"/>
              <a:gd name="connsiteX3725" fmla="*/ 391912 w 1717675"/>
              <a:gd name="connsiteY3725" fmla="*/ 391912 w 1717675"/>
              <a:gd name="connsiteX3726" fmla="*/ 391912 w 1717675"/>
              <a:gd name="connsiteY3726" fmla="*/ 391912 w 1717675"/>
              <a:gd name="connsiteX3727" fmla="*/ 391912 w 1717675"/>
              <a:gd name="connsiteY3727" fmla="*/ 391912 w 1717675"/>
              <a:gd name="connsiteX3728" fmla="*/ 391912 w 1717675"/>
              <a:gd name="connsiteY3728" fmla="*/ 391912 w 1717675"/>
              <a:gd name="connsiteX3729" fmla="*/ 391912 w 1717675"/>
              <a:gd name="connsiteY3729" fmla="*/ 391912 w 1717675"/>
              <a:gd name="connsiteX3730" fmla="*/ 391912 w 1717675"/>
              <a:gd name="connsiteY3730" fmla="*/ 391912 w 1717675"/>
              <a:gd name="connsiteX3731" fmla="*/ 391912 w 1717675"/>
              <a:gd name="connsiteY3731" fmla="*/ 391912 w 1717675"/>
              <a:gd name="connsiteX3732" fmla="*/ 391912 w 1717675"/>
              <a:gd name="connsiteY3732" fmla="*/ 391912 w 1717675"/>
              <a:gd name="connsiteX3733" fmla="*/ 391912 w 1717675"/>
              <a:gd name="connsiteY3733" fmla="*/ 391912 w 1717675"/>
              <a:gd name="connsiteX3734" fmla="*/ 391912 w 1717675"/>
              <a:gd name="connsiteY3734" fmla="*/ 391912 w 1717675"/>
              <a:gd name="connsiteX3735" fmla="*/ 391912 w 1717675"/>
              <a:gd name="connsiteY3735" fmla="*/ 391912 w 1717675"/>
              <a:gd name="connsiteX3736" fmla="*/ 391912 w 1717675"/>
              <a:gd name="connsiteY3736" fmla="*/ 391912 w 1717675"/>
              <a:gd name="connsiteX3737" fmla="*/ 391912 w 1717675"/>
              <a:gd name="connsiteY3737" fmla="*/ 391912 w 1717675"/>
              <a:gd name="connsiteX3738" fmla="*/ 391912 w 1717675"/>
              <a:gd name="connsiteY3738" fmla="*/ 391912 w 1717675"/>
              <a:gd name="connsiteX3739" fmla="*/ 391912 w 1717675"/>
              <a:gd name="connsiteY3739" fmla="*/ 391912 w 1717675"/>
              <a:gd name="connsiteX3740" fmla="*/ 391912 w 1717675"/>
              <a:gd name="connsiteY3740" fmla="*/ 391912 w 1717675"/>
              <a:gd name="connsiteX3741" fmla="*/ 391912 w 1717675"/>
              <a:gd name="connsiteY3741" fmla="*/ 391912 w 1717675"/>
              <a:gd name="connsiteX3742" fmla="*/ 391912 w 1717675"/>
              <a:gd name="connsiteY3742" fmla="*/ 391912 w 1717675"/>
              <a:gd name="connsiteX3743" fmla="*/ 391912 w 1717675"/>
              <a:gd name="connsiteY3743" fmla="*/ 391912 w 1717675"/>
              <a:gd name="connsiteX3744" fmla="*/ 391912 w 1717675"/>
              <a:gd name="connsiteY3744" fmla="*/ 391912 w 1717675"/>
              <a:gd name="connsiteX3745" fmla="*/ 391912 w 1717675"/>
              <a:gd name="connsiteY3745" fmla="*/ 391912 w 1717675"/>
              <a:gd name="connsiteX3746" fmla="*/ 391912 w 1717675"/>
              <a:gd name="connsiteY3746" fmla="*/ 391912 w 1717675"/>
              <a:gd name="connsiteX3747" fmla="*/ 391912 w 1717675"/>
              <a:gd name="connsiteY3747" fmla="*/ 391912 w 1717675"/>
              <a:gd name="connsiteX3748" fmla="*/ 391912 w 1717675"/>
              <a:gd name="connsiteY3748" fmla="*/ 391912 w 1717675"/>
              <a:gd name="connsiteX3749" fmla="*/ 391912 w 1717675"/>
              <a:gd name="connsiteY3749" fmla="*/ 391912 w 1717675"/>
              <a:gd name="connsiteX3750" fmla="*/ 391912 w 1717675"/>
              <a:gd name="connsiteY3750" fmla="*/ 391912 w 1717675"/>
              <a:gd name="connsiteX3751" fmla="*/ 391912 w 1717675"/>
              <a:gd name="connsiteY3751" fmla="*/ 391912 w 1717675"/>
              <a:gd name="connsiteX3752" fmla="*/ 391912 w 1717675"/>
              <a:gd name="connsiteY3752" fmla="*/ 391912 w 1717675"/>
              <a:gd name="connsiteX3753" fmla="*/ 391912 w 1717675"/>
              <a:gd name="connsiteY3753" fmla="*/ 391912 w 1717675"/>
              <a:gd name="connsiteX3754" fmla="*/ 391912 w 1717675"/>
              <a:gd name="connsiteY3754" fmla="*/ 391912 w 1717675"/>
              <a:gd name="connsiteX3755" fmla="*/ 391912 w 1717675"/>
              <a:gd name="connsiteY3755" fmla="*/ 391912 w 1717675"/>
              <a:gd name="connsiteX3756" fmla="*/ 391912 w 1717675"/>
              <a:gd name="connsiteY3756" fmla="*/ 391912 w 1717675"/>
              <a:gd name="connsiteX3757" fmla="*/ 391912 w 1717675"/>
              <a:gd name="connsiteY3757" fmla="*/ 391912 w 1717675"/>
              <a:gd name="connsiteX3758" fmla="*/ 391912 w 1717675"/>
              <a:gd name="connsiteY3758" fmla="*/ 391912 w 1717675"/>
              <a:gd name="connsiteX3759" fmla="*/ 391912 w 1717675"/>
              <a:gd name="connsiteY3759" fmla="*/ 391912 w 1717675"/>
              <a:gd name="connsiteX3760" fmla="*/ 391912 w 1717675"/>
              <a:gd name="connsiteY3760" fmla="*/ 391912 w 1717675"/>
              <a:gd name="connsiteX3761" fmla="*/ 391912 w 1717675"/>
              <a:gd name="connsiteY3761" fmla="*/ 391912 w 1717675"/>
              <a:gd name="connsiteX3762" fmla="*/ 391912 w 1717675"/>
              <a:gd name="connsiteY3762" fmla="*/ 391912 w 1717675"/>
              <a:gd name="connsiteX3763" fmla="*/ 391912 w 1717675"/>
              <a:gd name="connsiteY3763" fmla="*/ 391912 w 1717675"/>
              <a:gd name="connsiteX3764" fmla="*/ 391912 w 1717675"/>
              <a:gd name="connsiteY3764" fmla="*/ 391912 w 1717675"/>
              <a:gd name="connsiteX3765" fmla="*/ 391912 w 1717675"/>
              <a:gd name="connsiteY3765" fmla="*/ 391912 w 1717675"/>
              <a:gd name="connsiteX3766" fmla="*/ 391912 w 1717675"/>
              <a:gd name="connsiteY3766" fmla="*/ 391912 w 1717675"/>
              <a:gd name="connsiteX3767" fmla="*/ 391912 w 1717675"/>
              <a:gd name="connsiteY3767" fmla="*/ 391912 w 1717675"/>
              <a:gd name="connsiteX3768" fmla="*/ 391912 w 1717675"/>
              <a:gd name="connsiteY3768" fmla="*/ 391912 w 1717675"/>
              <a:gd name="connsiteX3769" fmla="*/ 391912 w 1717675"/>
              <a:gd name="connsiteY3769" fmla="*/ 391912 w 1717675"/>
              <a:gd name="connsiteX3770" fmla="*/ 391912 w 1717675"/>
              <a:gd name="connsiteY3770" fmla="*/ 391912 w 1717675"/>
              <a:gd name="connsiteX3771" fmla="*/ 391912 w 1717675"/>
              <a:gd name="connsiteY3771" fmla="*/ 391912 w 1717675"/>
              <a:gd name="connsiteX3772" fmla="*/ 391912 w 1717675"/>
              <a:gd name="connsiteY3772" fmla="*/ 391912 w 1717675"/>
              <a:gd name="connsiteX3773" fmla="*/ 391912 w 1717675"/>
              <a:gd name="connsiteY3773" fmla="*/ 391912 w 1717675"/>
              <a:gd name="connsiteX3774" fmla="*/ 391912 w 1717675"/>
              <a:gd name="connsiteY3774" fmla="*/ 391912 w 1717675"/>
              <a:gd name="connsiteX3775" fmla="*/ 391912 w 1717675"/>
              <a:gd name="connsiteY3775" fmla="*/ 391912 w 1717675"/>
              <a:gd name="connsiteX3776" fmla="*/ 391912 w 1717675"/>
              <a:gd name="connsiteY3776" fmla="*/ 391912 w 1717675"/>
              <a:gd name="connsiteX3777" fmla="*/ 391912 w 1717675"/>
              <a:gd name="connsiteY3777" fmla="*/ 391912 w 1717675"/>
              <a:gd name="connsiteX3778" fmla="*/ 391912 w 1717675"/>
              <a:gd name="connsiteY3778" fmla="*/ 391912 w 1717675"/>
              <a:gd name="connsiteX3779" fmla="*/ 391912 w 1717675"/>
              <a:gd name="connsiteY3779" fmla="*/ 391912 w 1717675"/>
              <a:gd name="connsiteX3780" fmla="*/ 391912 w 1717675"/>
              <a:gd name="connsiteY3780" fmla="*/ 391912 w 1717675"/>
              <a:gd name="connsiteX3781" fmla="*/ 391912 w 1717675"/>
              <a:gd name="connsiteY3781" fmla="*/ 391912 w 1717675"/>
              <a:gd name="connsiteX3782" fmla="*/ 391912 w 1717675"/>
              <a:gd name="connsiteY3782" fmla="*/ 391912 w 1717675"/>
              <a:gd name="connsiteX3783" fmla="*/ 391912 w 1717675"/>
              <a:gd name="connsiteY3783" fmla="*/ 391912 w 1717675"/>
              <a:gd name="connsiteX3784" fmla="*/ 391912 w 1717675"/>
              <a:gd name="connsiteY3784" fmla="*/ 391912 w 1717675"/>
              <a:gd name="connsiteX3785" fmla="*/ 391912 w 1717675"/>
              <a:gd name="connsiteY3785" fmla="*/ 391912 w 1717675"/>
              <a:gd name="connsiteX3786" fmla="*/ 391912 w 1717675"/>
              <a:gd name="connsiteY3786" fmla="*/ 391912 w 1717675"/>
              <a:gd name="connsiteX3787" fmla="*/ 391912 w 1717675"/>
              <a:gd name="connsiteY3787" fmla="*/ 391912 w 1717675"/>
              <a:gd name="connsiteX3788" fmla="*/ 391912 w 1717675"/>
              <a:gd name="connsiteY3788" fmla="*/ 391912 w 1717675"/>
              <a:gd name="connsiteX3789" fmla="*/ 391912 w 1717675"/>
              <a:gd name="connsiteY3789" fmla="*/ 391912 w 1717675"/>
              <a:gd name="connsiteX3790" fmla="*/ 391912 w 1717675"/>
              <a:gd name="connsiteY3790" fmla="*/ 391912 w 1717675"/>
              <a:gd name="connsiteX3791" fmla="*/ 391912 w 1717675"/>
              <a:gd name="connsiteY3791" fmla="*/ 391912 w 1717675"/>
              <a:gd name="connsiteX3792" fmla="*/ 391912 w 1717675"/>
              <a:gd name="connsiteY3792" fmla="*/ 391912 w 1717675"/>
              <a:gd name="connsiteX3793" fmla="*/ 391912 w 1717675"/>
              <a:gd name="connsiteY3793" fmla="*/ 391912 w 1717675"/>
              <a:gd name="connsiteX3794" fmla="*/ 391912 w 1717675"/>
              <a:gd name="connsiteY3794" fmla="*/ 391912 w 1717675"/>
              <a:gd name="connsiteX3795" fmla="*/ 391912 w 1717675"/>
              <a:gd name="connsiteY3795" fmla="*/ 391912 w 1717675"/>
              <a:gd name="connsiteX3796" fmla="*/ 391912 w 1717675"/>
              <a:gd name="connsiteY3796" fmla="*/ 391912 w 1717675"/>
              <a:gd name="connsiteX3797" fmla="*/ 391912 w 1717675"/>
              <a:gd name="connsiteY3797" fmla="*/ 391912 w 1717675"/>
              <a:gd name="connsiteX3798" fmla="*/ 391912 w 1717675"/>
              <a:gd name="connsiteY3798" fmla="*/ 391912 w 1717675"/>
              <a:gd name="connsiteX3799" fmla="*/ 391912 w 1717675"/>
              <a:gd name="connsiteY3799" fmla="*/ 391912 w 1717675"/>
              <a:gd name="connsiteX3800" fmla="*/ 391912 w 1717675"/>
              <a:gd name="connsiteY3800" fmla="*/ 391912 w 1717675"/>
              <a:gd name="connsiteX3801" fmla="*/ 391912 w 1717675"/>
              <a:gd name="connsiteY3801" fmla="*/ 391912 w 1717675"/>
              <a:gd name="connsiteX3802" fmla="*/ 391912 w 1717675"/>
              <a:gd name="connsiteY3802" fmla="*/ 391912 w 1717675"/>
              <a:gd name="connsiteX3803" fmla="*/ 391912 w 1717675"/>
              <a:gd name="connsiteY3803" fmla="*/ 391912 w 1717675"/>
              <a:gd name="connsiteX3804" fmla="*/ 391912 w 1717675"/>
              <a:gd name="connsiteY3804" fmla="*/ 391912 w 1717675"/>
              <a:gd name="connsiteX3805" fmla="*/ 391912 w 1717675"/>
              <a:gd name="connsiteY3805" fmla="*/ 391912 w 1717675"/>
              <a:gd name="connsiteX3806" fmla="*/ 391912 w 1717675"/>
              <a:gd name="connsiteY3806" fmla="*/ 391912 w 1717675"/>
              <a:gd name="connsiteX3807" fmla="*/ 391912 w 1717675"/>
              <a:gd name="connsiteY3807" fmla="*/ 391912 w 1717675"/>
              <a:gd name="connsiteX3808" fmla="*/ 391912 w 1717675"/>
              <a:gd name="connsiteY3808" fmla="*/ 391912 w 1717675"/>
              <a:gd name="connsiteX3809" fmla="*/ 391912 w 1717675"/>
              <a:gd name="connsiteY3809" fmla="*/ 391912 w 1717675"/>
              <a:gd name="connsiteX3810" fmla="*/ 391912 w 1717675"/>
              <a:gd name="connsiteY3810" fmla="*/ 391912 w 1717675"/>
              <a:gd name="connsiteX3811" fmla="*/ 391912 w 1717675"/>
              <a:gd name="connsiteY3811" fmla="*/ 391912 w 1717675"/>
              <a:gd name="connsiteX3812" fmla="*/ 391912 w 1717675"/>
              <a:gd name="connsiteY3812" fmla="*/ 391912 w 1717675"/>
              <a:gd name="connsiteX3813" fmla="*/ 391912 w 1717675"/>
              <a:gd name="connsiteY3813" fmla="*/ 391912 w 1717675"/>
              <a:gd name="connsiteX3814" fmla="*/ 391912 w 1717675"/>
              <a:gd name="connsiteY3814" fmla="*/ 391912 w 1717675"/>
              <a:gd name="connsiteX3815" fmla="*/ 391912 w 1717675"/>
              <a:gd name="connsiteY3815" fmla="*/ 391912 w 1717675"/>
              <a:gd name="connsiteX3816" fmla="*/ 391912 w 1717675"/>
              <a:gd name="connsiteY3816" fmla="*/ 391912 w 1717675"/>
              <a:gd name="connsiteX3817" fmla="*/ 391912 w 1717675"/>
              <a:gd name="connsiteY3817" fmla="*/ 391912 w 1717675"/>
              <a:gd name="connsiteX3818" fmla="*/ 391912 w 1717675"/>
              <a:gd name="connsiteY3818" fmla="*/ 391912 w 1717675"/>
              <a:gd name="connsiteX3819" fmla="*/ 391912 w 1717675"/>
              <a:gd name="connsiteY3819" fmla="*/ 391912 w 1717675"/>
              <a:gd name="connsiteX3820" fmla="*/ 391912 w 1717675"/>
              <a:gd name="connsiteY3820" fmla="*/ 391912 w 1717675"/>
              <a:gd name="connsiteX3821" fmla="*/ 391912 w 1717675"/>
              <a:gd name="connsiteY3821" fmla="*/ 391912 w 1717675"/>
              <a:gd name="connsiteX3822" fmla="*/ 391912 w 1717675"/>
              <a:gd name="connsiteY3822" fmla="*/ 391912 w 1717675"/>
              <a:gd name="connsiteX3823" fmla="*/ 391912 w 1717675"/>
              <a:gd name="connsiteY3823" fmla="*/ 391912 w 1717675"/>
              <a:gd name="connsiteX3824" fmla="*/ 391912 w 1717675"/>
              <a:gd name="connsiteY3824" fmla="*/ 391912 w 1717675"/>
              <a:gd name="connsiteX3825" fmla="*/ 391912 w 1717675"/>
              <a:gd name="connsiteY3825" fmla="*/ 391912 w 1717675"/>
              <a:gd name="connsiteX3826" fmla="*/ 391912 w 1717675"/>
              <a:gd name="connsiteY3826" fmla="*/ 391912 w 1717675"/>
              <a:gd name="connsiteX3827" fmla="*/ 391912 w 1717675"/>
              <a:gd name="connsiteY3827" fmla="*/ 391912 w 1717675"/>
              <a:gd name="connsiteX3828" fmla="*/ 391912 w 1717675"/>
              <a:gd name="connsiteY3828" fmla="*/ 391912 w 1717675"/>
              <a:gd name="connsiteX3829" fmla="*/ 391912 w 1717675"/>
              <a:gd name="connsiteY3829" fmla="*/ 391912 w 1717675"/>
              <a:gd name="connsiteX3830" fmla="*/ 391912 w 1717675"/>
              <a:gd name="connsiteY3830" fmla="*/ 391912 w 1717675"/>
              <a:gd name="connsiteX3831" fmla="*/ 391912 w 1717675"/>
              <a:gd name="connsiteY3831" fmla="*/ 391912 w 1717675"/>
              <a:gd name="connsiteX3832" fmla="*/ 391912 w 1717675"/>
              <a:gd name="connsiteY3832" fmla="*/ 391912 w 1717675"/>
              <a:gd name="connsiteX3833" fmla="*/ 391912 w 1717675"/>
              <a:gd name="connsiteY3833" fmla="*/ 391912 w 1717675"/>
              <a:gd name="connsiteX3834" fmla="*/ 391912 w 1717675"/>
              <a:gd name="connsiteY3834" fmla="*/ 391912 w 1717675"/>
              <a:gd name="connsiteX3835" fmla="*/ 391912 w 1717675"/>
              <a:gd name="connsiteY3835" fmla="*/ 391912 w 1717675"/>
              <a:gd name="connsiteX3836" fmla="*/ 391912 w 1717675"/>
              <a:gd name="connsiteY3836" fmla="*/ 391912 w 1717675"/>
              <a:gd name="connsiteX3837" fmla="*/ 391912 w 1717675"/>
              <a:gd name="connsiteY3837" fmla="*/ 391912 w 1717675"/>
              <a:gd name="connsiteX3838" fmla="*/ 391912 w 1717675"/>
              <a:gd name="connsiteY3838" fmla="*/ 391912 w 1717675"/>
              <a:gd name="connsiteX3839" fmla="*/ 391912 w 1717675"/>
              <a:gd name="connsiteY3839" fmla="*/ 391912 w 1717675"/>
              <a:gd name="connsiteX3840" fmla="*/ 391912 w 1717675"/>
              <a:gd name="connsiteY3840" fmla="*/ 391912 w 1717675"/>
              <a:gd name="connsiteX3841" fmla="*/ 391912 w 1717675"/>
              <a:gd name="connsiteY3841" fmla="*/ 391912 w 1717675"/>
              <a:gd name="connsiteX3842" fmla="*/ 391912 w 1717675"/>
              <a:gd name="connsiteY3842" fmla="*/ 391912 w 1717675"/>
              <a:gd name="connsiteX3843" fmla="*/ 391912 w 1717675"/>
              <a:gd name="connsiteY3843" fmla="*/ 391912 w 1717675"/>
              <a:gd name="connsiteX3844" fmla="*/ 391912 w 1717675"/>
              <a:gd name="connsiteY3844" fmla="*/ 391912 w 1717675"/>
              <a:gd name="connsiteX3845" fmla="*/ 391912 w 1717675"/>
              <a:gd name="connsiteY3845" fmla="*/ 391912 w 1717675"/>
              <a:gd name="connsiteX3846" fmla="*/ 391912 w 1717675"/>
              <a:gd name="connsiteY3846" fmla="*/ 391912 w 1717675"/>
              <a:gd name="connsiteX3847" fmla="*/ 391912 w 1717675"/>
              <a:gd name="connsiteY3847" fmla="*/ 391912 w 1717675"/>
              <a:gd name="connsiteX3848" fmla="*/ 391912 w 1717675"/>
              <a:gd name="connsiteY3848" fmla="*/ 391912 w 1717675"/>
              <a:gd name="connsiteX3849" fmla="*/ 391912 w 1717675"/>
              <a:gd name="connsiteY3849" fmla="*/ 391912 w 1717675"/>
              <a:gd name="connsiteX3850" fmla="*/ 391912 w 1717675"/>
              <a:gd name="connsiteY3850" fmla="*/ 391912 w 1717675"/>
              <a:gd name="connsiteX3851" fmla="*/ 391912 w 1717675"/>
              <a:gd name="connsiteY3851" fmla="*/ 391912 w 1717675"/>
              <a:gd name="connsiteX3852" fmla="*/ 391912 w 1717675"/>
              <a:gd name="connsiteY3852" fmla="*/ 391912 w 1717675"/>
              <a:gd name="connsiteX3853" fmla="*/ 391912 w 1717675"/>
              <a:gd name="connsiteY3853" fmla="*/ 391912 w 1717675"/>
              <a:gd name="connsiteX3854" fmla="*/ 391912 w 1717675"/>
              <a:gd name="connsiteY3854" fmla="*/ 391912 w 1717675"/>
              <a:gd name="connsiteX3855" fmla="*/ 391912 w 1717675"/>
              <a:gd name="connsiteY3855" fmla="*/ 391912 w 1717675"/>
              <a:gd name="connsiteX3856" fmla="*/ 391912 w 1717675"/>
              <a:gd name="connsiteY3856" fmla="*/ 391912 w 1717675"/>
              <a:gd name="connsiteX3857" fmla="*/ 391912 w 1717675"/>
              <a:gd name="connsiteY3857" fmla="*/ 391912 w 1717675"/>
              <a:gd name="connsiteX3858" fmla="*/ 391912 w 1717675"/>
              <a:gd name="connsiteY3858" fmla="*/ 391912 w 1717675"/>
              <a:gd name="connsiteX3859" fmla="*/ 391912 w 1717675"/>
              <a:gd name="connsiteY3859" fmla="*/ 391912 w 1717675"/>
              <a:gd name="connsiteX3860" fmla="*/ 391912 w 1717675"/>
              <a:gd name="connsiteY3860" fmla="*/ 391912 w 1717675"/>
              <a:gd name="connsiteX3861" fmla="*/ 391912 w 1717675"/>
              <a:gd name="connsiteY3861" fmla="*/ 391912 w 1717675"/>
              <a:gd name="connsiteX3862" fmla="*/ 391912 w 1717675"/>
              <a:gd name="connsiteY3862" fmla="*/ 391912 w 1717675"/>
              <a:gd name="connsiteX3863" fmla="*/ 391912 w 1717675"/>
              <a:gd name="connsiteY3863" fmla="*/ 391912 w 1717675"/>
              <a:gd name="connsiteX3864" fmla="*/ 391912 w 1717675"/>
              <a:gd name="connsiteY3864" fmla="*/ 391912 w 1717675"/>
              <a:gd name="connsiteX3865" fmla="*/ 391912 w 1717675"/>
              <a:gd name="connsiteY3865" fmla="*/ 391912 w 1717675"/>
              <a:gd name="connsiteX3866" fmla="*/ 391912 w 1717675"/>
              <a:gd name="connsiteY3866" fmla="*/ 391912 w 1717675"/>
              <a:gd name="connsiteX3867" fmla="*/ 391912 w 1717675"/>
              <a:gd name="connsiteY3867" fmla="*/ 391912 w 1717675"/>
              <a:gd name="connsiteX3868" fmla="*/ 391912 w 1717675"/>
              <a:gd name="connsiteY3868" fmla="*/ 391912 w 1717675"/>
              <a:gd name="connsiteX3869" fmla="*/ 391912 w 1717675"/>
              <a:gd name="connsiteY3869" fmla="*/ 391912 w 1717675"/>
              <a:gd name="connsiteX3870" fmla="*/ 391912 w 1717675"/>
              <a:gd name="connsiteY3870" fmla="*/ 391912 w 1717675"/>
              <a:gd name="connsiteX3871" fmla="*/ 391912 w 1717675"/>
              <a:gd name="connsiteY3871" fmla="*/ 391912 w 1717675"/>
              <a:gd name="connsiteX3872" fmla="*/ 391912 w 1717675"/>
              <a:gd name="connsiteY3872" fmla="*/ 391912 w 1717675"/>
              <a:gd name="connsiteX3873" fmla="*/ 391912 w 1717675"/>
              <a:gd name="connsiteY3873" fmla="*/ 391912 w 1717675"/>
              <a:gd name="connsiteX3874" fmla="*/ 391912 w 1717675"/>
              <a:gd name="connsiteY3874" fmla="*/ 391912 w 1717675"/>
              <a:gd name="connsiteX3875" fmla="*/ 391912 w 1717675"/>
              <a:gd name="connsiteY3875" fmla="*/ 391912 w 1717675"/>
              <a:gd name="connsiteX3876" fmla="*/ 391912 w 1717675"/>
              <a:gd name="connsiteY3876" fmla="*/ 391912 w 1717675"/>
              <a:gd name="connsiteX3877" fmla="*/ 391912 w 1717675"/>
              <a:gd name="connsiteY3877" fmla="*/ 391912 w 1717675"/>
              <a:gd name="connsiteX3878" fmla="*/ 391912 w 1717675"/>
              <a:gd name="connsiteY3878" fmla="*/ 391912 w 1717675"/>
              <a:gd name="connsiteX3879" fmla="*/ 391912 w 1717675"/>
              <a:gd name="connsiteY3879" fmla="*/ 391912 w 1717675"/>
              <a:gd name="connsiteX3880" fmla="*/ 391912 w 1717675"/>
              <a:gd name="connsiteY3880" fmla="*/ 391912 w 1717675"/>
              <a:gd name="connsiteX3881" fmla="*/ 391912 w 1717675"/>
              <a:gd name="connsiteY3881" fmla="*/ 391912 w 1717675"/>
              <a:gd name="connsiteX3882" fmla="*/ 391912 w 1717675"/>
              <a:gd name="connsiteY3882" fmla="*/ 391912 w 1717675"/>
              <a:gd name="connsiteX3883" fmla="*/ 391912 w 1717675"/>
              <a:gd name="connsiteY3883" fmla="*/ 391912 w 1717675"/>
              <a:gd name="connsiteX3884" fmla="*/ 391912 w 1717675"/>
              <a:gd name="connsiteY3884" fmla="*/ 391912 w 1717675"/>
              <a:gd name="connsiteX3885" fmla="*/ 391912 w 1717675"/>
              <a:gd name="connsiteY3885" fmla="*/ 391912 w 1717675"/>
              <a:gd name="connsiteX3886" fmla="*/ 391912 w 1717675"/>
              <a:gd name="connsiteY3886" fmla="*/ 391912 w 1717675"/>
              <a:gd name="connsiteX3887" fmla="*/ 391912 w 1717675"/>
              <a:gd name="connsiteY3887" fmla="*/ 391912 w 1717675"/>
              <a:gd name="connsiteX3888" fmla="*/ 391912 w 1717675"/>
              <a:gd name="connsiteY3888" fmla="*/ 391912 w 1717675"/>
              <a:gd name="connsiteX3889" fmla="*/ 391912 w 1717675"/>
              <a:gd name="connsiteY3889" fmla="*/ 391912 w 1717675"/>
              <a:gd name="connsiteX3890" fmla="*/ 391912 w 1717675"/>
              <a:gd name="connsiteY3890" fmla="*/ 391912 w 1717675"/>
              <a:gd name="connsiteX3891" fmla="*/ 391912 w 1717675"/>
              <a:gd name="connsiteY3891" fmla="*/ 391912 w 1717675"/>
              <a:gd name="connsiteX3892" fmla="*/ 391912 w 1717675"/>
              <a:gd name="connsiteY3892" fmla="*/ 391912 w 1717675"/>
              <a:gd name="connsiteX3893" fmla="*/ 391912 w 1717675"/>
              <a:gd name="connsiteY3893" fmla="*/ 391912 w 1717675"/>
              <a:gd name="connsiteX3894" fmla="*/ 391912 w 1717675"/>
              <a:gd name="connsiteY3894" fmla="*/ 391912 w 1717675"/>
              <a:gd name="connsiteX3895" fmla="*/ 391912 w 1717675"/>
              <a:gd name="connsiteY3895" fmla="*/ 391912 w 1717675"/>
              <a:gd name="connsiteX3896" fmla="*/ 391912 w 1717675"/>
              <a:gd name="connsiteY3896" fmla="*/ 391912 w 1717675"/>
              <a:gd name="connsiteX3897" fmla="*/ 391912 w 1717675"/>
              <a:gd name="connsiteY3897" fmla="*/ 391912 w 1717675"/>
              <a:gd name="connsiteX3898" fmla="*/ 391912 w 1717675"/>
              <a:gd name="connsiteY3898" fmla="*/ 391912 w 1717675"/>
              <a:gd name="connsiteX3899" fmla="*/ 391912 w 1717675"/>
              <a:gd name="connsiteY3899" fmla="*/ 391912 w 1717675"/>
              <a:gd name="connsiteX3900" fmla="*/ 391912 w 1717675"/>
              <a:gd name="connsiteY3900" fmla="*/ 391912 w 1717675"/>
              <a:gd name="connsiteX3901" fmla="*/ 391912 w 1717675"/>
              <a:gd name="connsiteY3901" fmla="*/ 391912 w 1717675"/>
              <a:gd name="connsiteX3902" fmla="*/ 391912 w 1717675"/>
              <a:gd name="connsiteY3902" fmla="*/ 391912 w 1717675"/>
              <a:gd name="connsiteX3903" fmla="*/ 391912 w 1717675"/>
              <a:gd name="connsiteY3903" fmla="*/ 391912 w 1717675"/>
              <a:gd name="connsiteX3904" fmla="*/ 391912 w 1717675"/>
              <a:gd name="connsiteY3904" fmla="*/ 391912 w 1717675"/>
              <a:gd name="connsiteX3905" fmla="*/ 391912 w 1717675"/>
              <a:gd name="connsiteY3905" fmla="*/ 391912 w 1717675"/>
              <a:gd name="connsiteX3906" fmla="*/ 391912 w 1717675"/>
              <a:gd name="connsiteY3906" fmla="*/ 391912 w 1717675"/>
              <a:gd name="connsiteX3907" fmla="*/ 391912 w 1717675"/>
              <a:gd name="connsiteY3907" fmla="*/ 391912 w 1717675"/>
              <a:gd name="connsiteX3908" fmla="*/ 391912 w 1717675"/>
              <a:gd name="connsiteY3908" fmla="*/ 391912 w 1717675"/>
              <a:gd name="connsiteX3909" fmla="*/ 391912 w 1717675"/>
              <a:gd name="connsiteY3909" fmla="*/ 391912 w 1717675"/>
              <a:gd name="connsiteX3910" fmla="*/ 391912 w 1717675"/>
              <a:gd name="connsiteY3910" fmla="*/ 391912 w 1717675"/>
              <a:gd name="connsiteX3911" fmla="*/ 391912 w 1717675"/>
              <a:gd name="connsiteY3911" fmla="*/ 391912 w 1717675"/>
              <a:gd name="connsiteX3912" fmla="*/ 391912 w 1717675"/>
              <a:gd name="connsiteY3912" fmla="*/ 391912 w 1717675"/>
              <a:gd name="connsiteX3913" fmla="*/ 391912 w 1717675"/>
              <a:gd name="connsiteY3913" fmla="*/ 391912 w 1717675"/>
              <a:gd name="connsiteX3914" fmla="*/ 391912 w 1717675"/>
              <a:gd name="connsiteY3914" fmla="*/ 391912 w 1717675"/>
              <a:gd name="connsiteX3915" fmla="*/ 391912 w 1717675"/>
              <a:gd name="connsiteY3915" fmla="*/ 391912 w 1717675"/>
              <a:gd name="connsiteX3916" fmla="*/ 391912 w 1717675"/>
              <a:gd name="connsiteY3916" fmla="*/ 391912 w 1717675"/>
              <a:gd name="connsiteX3917" fmla="*/ 391912 w 1717675"/>
              <a:gd name="connsiteY3917" fmla="*/ 391912 w 1717675"/>
              <a:gd name="connsiteX3918" fmla="*/ 391912 w 1717675"/>
              <a:gd name="connsiteY3918" fmla="*/ 391912 w 1717675"/>
              <a:gd name="connsiteX3919" fmla="*/ 391912 w 1717675"/>
              <a:gd name="connsiteY3919" fmla="*/ 391912 w 1717675"/>
              <a:gd name="connsiteX3920" fmla="*/ 391912 w 1717675"/>
              <a:gd name="connsiteY3920" fmla="*/ 391912 w 1717675"/>
              <a:gd name="connsiteX3921" fmla="*/ 391912 w 1717675"/>
              <a:gd name="connsiteY3921" fmla="*/ 391912 w 1717675"/>
              <a:gd name="connsiteX3922" fmla="*/ 391912 w 1717675"/>
              <a:gd name="connsiteY3922" fmla="*/ 391912 w 1717675"/>
              <a:gd name="connsiteX3923" fmla="*/ 391912 w 1717675"/>
              <a:gd name="connsiteY3923" fmla="*/ 391912 w 1717675"/>
              <a:gd name="connsiteX3924" fmla="*/ 391912 w 1717675"/>
              <a:gd name="connsiteY3924" fmla="*/ 391912 w 1717675"/>
              <a:gd name="connsiteX3925" fmla="*/ 391912 w 1717675"/>
              <a:gd name="connsiteY3925" fmla="*/ 391912 w 1717675"/>
              <a:gd name="connsiteX3926" fmla="*/ 391912 w 1717675"/>
              <a:gd name="connsiteY3926" fmla="*/ 391912 w 1717675"/>
              <a:gd name="connsiteX3927" fmla="*/ 391912 w 1717675"/>
              <a:gd name="connsiteY3927" fmla="*/ 391912 w 1717675"/>
              <a:gd name="connsiteX3928" fmla="*/ 391912 w 1717675"/>
              <a:gd name="connsiteY3928" fmla="*/ 391912 w 1717675"/>
              <a:gd name="connsiteX3929" fmla="*/ 391912 w 1717675"/>
              <a:gd name="connsiteY3929" fmla="*/ 391912 w 1717675"/>
              <a:gd name="connsiteX3930" fmla="*/ 391912 w 1717675"/>
              <a:gd name="connsiteY3930" fmla="*/ 391912 w 1717675"/>
              <a:gd name="connsiteX3931" fmla="*/ 391912 w 1717675"/>
              <a:gd name="connsiteY3931" fmla="*/ 391912 w 1717675"/>
              <a:gd name="connsiteX3932" fmla="*/ 391912 w 1717675"/>
              <a:gd name="connsiteY3932" fmla="*/ 391912 w 1717675"/>
              <a:gd name="connsiteX3933" fmla="*/ 391912 w 1717675"/>
              <a:gd name="connsiteY3933" fmla="*/ 391912 w 1717675"/>
              <a:gd name="connsiteX3934" fmla="*/ 391912 w 1717675"/>
              <a:gd name="connsiteY3934" fmla="*/ 391912 w 1717675"/>
              <a:gd name="connsiteX3935" fmla="*/ 391912 w 1717675"/>
              <a:gd name="connsiteY3935" fmla="*/ 391912 w 1717675"/>
              <a:gd name="connsiteX3936" fmla="*/ 391912 w 1717675"/>
              <a:gd name="connsiteY3936" fmla="*/ 391912 w 1717675"/>
              <a:gd name="connsiteX3937" fmla="*/ 391912 w 1717675"/>
              <a:gd name="connsiteY3937" fmla="*/ 391912 w 1717675"/>
              <a:gd name="connsiteX3938" fmla="*/ 391912 w 1717675"/>
              <a:gd name="connsiteY3938" fmla="*/ 391912 w 1717675"/>
              <a:gd name="connsiteX3939" fmla="*/ 391912 w 1717675"/>
              <a:gd name="connsiteY3939" fmla="*/ 391912 w 1717675"/>
              <a:gd name="connsiteX3940" fmla="*/ 391912 w 1717675"/>
              <a:gd name="connsiteY3940" fmla="*/ 391912 w 1717675"/>
              <a:gd name="connsiteX3941" fmla="*/ 391912 w 1717675"/>
              <a:gd name="connsiteY3941" fmla="*/ 391912 w 1717675"/>
              <a:gd name="connsiteX3942" fmla="*/ 391912 w 1717675"/>
              <a:gd name="connsiteY3942" fmla="*/ 391912 w 1717675"/>
              <a:gd name="connsiteX3943" fmla="*/ 391912 w 1717675"/>
              <a:gd name="connsiteY3943" fmla="*/ 391912 w 1717675"/>
              <a:gd name="connsiteX3944" fmla="*/ 391912 w 1717675"/>
              <a:gd name="connsiteY3944" fmla="*/ 391912 w 1717675"/>
              <a:gd name="connsiteX3945" fmla="*/ 391912 w 1717675"/>
              <a:gd name="connsiteY3945" fmla="*/ 391912 w 1717675"/>
              <a:gd name="connsiteX3946" fmla="*/ 391912 w 1717675"/>
              <a:gd name="connsiteY3946" fmla="*/ 391912 w 1717675"/>
              <a:gd name="connsiteX3947" fmla="*/ 391912 w 1717675"/>
              <a:gd name="connsiteY3947" fmla="*/ 391912 w 1717675"/>
              <a:gd name="connsiteX3948" fmla="*/ 391912 w 1717675"/>
              <a:gd name="connsiteY3948" fmla="*/ 391912 w 1717675"/>
              <a:gd name="connsiteX3949" fmla="*/ 391912 w 1717675"/>
              <a:gd name="connsiteY3949" fmla="*/ 391912 w 1717675"/>
              <a:gd name="connsiteX3950" fmla="*/ 391912 w 1717675"/>
              <a:gd name="connsiteY3950" fmla="*/ 391912 w 1717675"/>
              <a:gd name="connsiteX3951" fmla="*/ 391912 w 1717675"/>
              <a:gd name="connsiteY3951" fmla="*/ 391912 w 1717675"/>
              <a:gd name="connsiteX3952" fmla="*/ 391912 w 1717675"/>
              <a:gd name="connsiteY3952" fmla="*/ 391912 w 1717675"/>
              <a:gd name="connsiteX3953" fmla="*/ 391912 w 1717675"/>
              <a:gd name="connsiteY3953" fmla="*/ 391912 w 1717675"/>
              <a:gd name="connsiteX3954" fmla="*/ 391912 w 1717675"/>
              <a:gd name="connsiteY3954" fmla="*/ 391912 w 1717675"/>
              <a:gd name="connsiteX3955" fmla="*/ 391912 w 1717675"/>
              <a:gd name="connsiteY3955" fmla="*/ 391912 w 1717675"/>
              <a:gd name="connsiteX3956" fmla="*/ 391912 w 1717675"/>
              <a:gd name="connsiteY3956" fmla="*/ 391912 w 1717675"/>
              <a:gd name="connsiteX3957" fmla="*/ 391912 w 1717675"/>
              <a:gd name="connsiteY3957" fmla="*/ 391912 w 1717675"/>
              <a:gd name="connsiteX3958" fmla="*/ 391912 w 1717675"/>
              <a:gd name="connsiteY3958" fmla="*/ 391912 w 1717675"/>
              <a:gd name="connsiteX3959" fmla="*/ 391912 w 1717675"/>
              <a:gd name="connsiteY3959" fmla="*/ 391912 w 1717675"/>
              <a:gd name="connsiteX3960" fmla="*/ 391912 w 1717675"/>
              <a:gd name="connsiteY3960" fmla="*/ 391912 w 1717675"/>
              <a:gd name="connsiteX3961" fmla="*/ 391912 w 1717675"/>
              <a:gd name="connsiteY3961" fmla="*/ 391912 w 1717675"/>
              <a:gd name="connsiteX3962" fmla="*/ 391912 w 1717675"/>
              <a:gd name="connsiteY3962" fmla="*/ 391912 w 1717675"/>
              <a:gd name="connsiteX3963" fmla="*/ 391912 w 1717675"/>
              <a:gd name="connsiteY3963" fmla="*/ 391912 w 1717675"/>
              <a:gd name="connsiteX3964" fmla="*/ 391912 w 1717675"/>
              <a:gd name="connsiteY3964" fmla="*/ 391912 w 1717675"/>
              <a:gd name="connsiteX3965" fmla="*/ 391912 w 1717675"/>
              <a:gd name="connsiteY3965" fmla="*/ 391912 w 1717675"/>
              <a:gd name="connsiteX3966" fmla="*/ 391912 w 1717675"/>
              <a:gd name="connsiteY3966" fmla="*/ 391912 w 1717675"/>
              <a:gd name="connsiteX3967" fmla="*/ 391912 w 1717675"/>
              <a:gd name="connsiteY3967" fmla="*/ 391912 w 1717675"/>
              <a:gd name="connsiteX3968" fmla="*/ 391912 w 1717675"/>
              <a:gd name="connsiteY3968" fmla="*/ 391912 w 1717675"/>
              <a:gd name="connsiteX3969" fmla="*/ 391912 w 1717675"/>
              <a:gd name="connsiteY3969" fmla="*/ 391912 w 1717675"/>
              <a:gd name="connsiteX3970" fmla="*/ 391912 w 1717675"/>
              <a:gd name="connsiteY3970" fmla="*/ 391912 w 1717675"/>
              <a:gd name="connsiteX3971" fmla="*/ 391912 w 1717675"/>
              <a:gd name="connsiteY3971" fmla="*/ 391912 w 1717675"/>
              <a:gd name="connsiteX3972" fmla="*/ 391912 w 1717675"/>
              <a:gd name="connsiteY3972" fmla="*/ 391912 w 1717675"/>
              <a:gd name="connsiteX3973" fmla="*/ 391912 w 1717675"/>
              <a:gd name="connsiteY3973" fmla="*/ 391912 w 1717675"/>
              <a:gd name="connsiteX3974" fmla="*/ 391912 w 1717675"/>
              <a:gd name="connsiteY3974" fmla="*/ 391912 w 1717675"/>
              <a:gd name="connsiteX3975" fmla="*/ 391912 w 1717675"/>
              <a:gd name="connsiteY3975" fmla="*/ 391912 w 1717675"/>
              <a:gd name="connsiteX3976" fmla="*/ 391912 w 1717675"/>
              <a:gd name="connsiteY3976" fmla="*/ 391912 w 1717675"/>
              <a:gd name="connsiteX3977" fmla="*/ 391912 w 1717675"/>
              <a:gd name="connsiteY3977" fmla="*/ 391912 w 1717675"/>
              <a:gd name="connsiteX3978" fmla="*/ 391912 w 1717675"/>
              <a:gd name="connsiteY3978" fmla="*/ 391912 w 1717675"/>
              <a:gd name="connsiteX3979" fmla="*/ 391912 w 1717675"/>
              <a:gd name="connsiteY3979" fmla="*/ 391912 w 1717675"/>
              <a:gd name="connsiteX3980" fmla="*/ 391912 w 1717675"/>
              <a:gd name="connsiteY3980" fmla="*/ 391912 w 1717675"/>
              <a:gd name="connsiteX3981" fmla="*/ 391912 w 1717675"/>
              <a:gd name="connsiteY3981" fmla="*/ 391912 w 1717675"/>
              <a:gd name="connsiteX3982" fmla="*/ 391912 w 1717675"/>
              <a:gd name="connsiteY3982" fmla="*/ 391912 w 1717675"/>
              <a:gd name="connsiteX3983" fmla="*/ 391912 w 1717675"/>
              <a:gd name="connsiteY3983" fmla="*/ 391912 w 1717675"/>
              <a:gd name="connsiteX3984" fmla="*/ 391912 w 1717675"/>
              <a:gd name="connsiteY3984" fmla="*/ 391912 w 1717675"/>
              <a:gd name="connsiteX3985" fmla="*/ 391912 w 1717675"/>
              <a:gd name="connsiteY3985" fmla="*/ 391912 w 1717675"/>
              <a:gd name="connsiteX3986" fmla="*/ 391912 w 1717675"/>
              <a:gd name="connsiteY3986" fmla="*/ 391912 w 1717675"/>
              <a:gd name="connsiteX3987" fmla="*/ 391912 w 1717675"/>
              <a:gd name="connsiteY3987" fmla="*/ 391912 w 1717675"/>
              <a:gd name="connsiteX3988" fmla="*/ 391912 w 1717675"/>
              <a:gd name="connsiteY3988" fmla="*/ 391912 w 1717675"/>
              <a:gd name="connsiteX3989" fmla="*/ 391912 w 1717675"/>
              <a:gd name="connsiteY3989" fmla="*/ 391912 w 1717675"/>
              <a:gd name="connsiteX3990" fmla="*/ 391912 w 1717675"/>
              <a:gd name="connsiteY3990" fmla="*/ 391912 w 1717675"/>
              <a:gd name="connsiteX3991" fmla="*/ 391912 w 1717675"/>
              <a:gd name="connsiteY3991" fmla="*/ 391912 w 1717675"/>
              <a:gd name="connsiteX3992" fmla="*/ 391912 w 1717675"/>
              <a:gd name="connsiteY3992" fmla="*/ 391912 w 1717675"/>
              <a:gd name="connsiteX3993" fmla="*/ 391912 w 1717675"/>
              <a:gd name="connsiteY3993" fmla="*/ 391912 w 1717675"/>
              <a:gd name="connsiteX3994" fmla="*/ 391912 w 1717675"/>
              <a:gd name="connsiteY3994" fmla="*/ 391912 w 1717675"/>
              <a:gd name="connsiteX3995" fmla="*/ 391912 w 1717675"/>
              <a:gd name="connsiteY3995" fmla="*/ 391912 w 1717675"/>
              <a:gd name="connsiteX3996" fmla="*/ 391912 w 1717675"/>
              <a:gd name="connsiteY3996" fmla="*/ 391912 w 1717675"/>
              <a:gd name="connsiteX3997" fmla="*/ 391912 w 1717675"/>
              <a:gd name="connsiteY3997" fmla="*/ 391912 w 1717675"/>
              <a:gd name="connsiteX3998" fmla="*/ 391912 w 1717675"/>
              <a:gd name="connsiteY3998" fmla="*/ 391912 w 1717675"/>
              <a:gd name="connsiteX3999" fmla="*/ 391912 w 1717675"/>
              <a:gd name="connsiteY3999" fmla="*/ 391912 w 1717675"/>
              <a:gd name="connsiteX4000" fmla="*/ 391912 w 1717675"/>
              <a:gd name="connsiteY4000" fmla="*/ 391912 w 1717675"/>
              <a:gd name="connsiteX4001" fmla="*/ 391912 w 1717675"/>
              <a:gd name="connsiteY4001" fmla="*/ 391912 w 1717675"/>
              <a:gd name="connsiteX4002" fmla="*/ 391912 w 1717675"/>
              <a:gd name="connsiteY4002" fmla="*/ 391912 w 1717675"/>
              <a:gd name="connsiteX4003" fmla="*/ 391912 w 1717675"/>
              <a:gd name="connsiteY4003" fmla="*/ 391912 w 1717675"/>
              <a:gd name="connsiteX4004" fmla="*/ 391912 w 1717675"/>
              <a:gd name="connsiteY4004" fmla="*/ 391912 w 1717675"/>
              <a:gd name="connsiteX4005" fmla="*/ 391912 w 1717675"/>
              <a:gd name="connsiteY4005" fmla="*/ 391912 w 1717675"/>
              <a:gd name="connsiteX4006" fmla="*/ 391912 w 1717675"/>
              <a:gd name="connsiteY4006" fmla="*/ 391912 w 1717675"/>
              <a:gd name="connsiteX4007" fmla="*/ 391912 w 1717675"/>
              <a:gd name="connsiteY4007" fmla="*/ 391912 w 1717675"/>
              <a:gd name="connsiteX4008" fmla="*/ 391912 w 1717675"/>
              <a:gd name="connsiteY4008" fmla="*/ 391912 w 1717675"/>
              <a:gd name="connsiteX4009" fmla="*/ 391912 w 1717675"/>
              <a:gd name="connsiteY4009" fmla="*/ 391912 w 1717675"/>
              <a:gd name="connsiteX4010" fmla="*/ 391912 w 1717675"/>
              <a:gd name="connsiteY4010" fmla="*/ 391912 w 1717675"/>
              <a:gd name="connsiteX4011" fmla="*/ 391912 w 1717675"/>
              <a:gd name="connsiteY4011" fmla="*/ 391912 w 1717675"/>
              <a:gd name="connsiteX4012" fmla="*/ 391912 w 1717675"/>
              <a:gd name="connsiteY4012" fmla="*/ 391912 w 1717675"/>
              <a:gd name="connsiteX4013" fmla="*/ 391912 w 1717675"/>
              <a:gd name="connsiteY4013" fmla="*/ 391912 w 1717675"/>
              <a:gd name="connsiteX4014" fmla="*/ 391912 w 1717675"/>
              <a:gd name="connsiteY4014" fmla="*/ 391912 w 1717675"/>
              <a:gd name="connsiteX4015" fmla="*/ 391912 w 1717675"/>
              <a:gd name="connsiteY4015" fmla="*/ 391912 w 1717675"/>
              <a:gd name="connsiteX4016" fmla="*/ 391912 w 1717675"/>
              <a:gd name="connsiteY4016" fmla="*/ 391912 w 1717675"/>
              <a:gd name="connsiteX4017" fmla="*/ 391912 w 1717675"/>
              <a:gd name="connsiteY4017" fmla="*/ 391912 w 1717675"/>
              <a:gd name="connsiteX4018" fmla="*/ 391912 w 1717675"/>
              <a:gd name="connsiteY4018" fmla="*/ 391912 w 1717675"/>
              <a:gd name="connsiteX4019" fmla="*/ 391912 w 1717675"/>
              <a:gd name="connsiteY4019" fmla="*/ 391912 w 1717675"/>
              <a:gd name="connsiteX4020" fmla="*/ 391912 w 1717675"/>
              <a:gd name="connsiteY4020" fmla="*/ 391912 w 1717675"/>
              <a:gd name="connsiteX4021" fmla="*/ 391912 w 1717675"/>
              <a:gd name="connsiteY4021" fmla="*/ 391912 w 1717675"/>
              <a:gd name="connsiteX4022" fmla="*/ 391912 w 1717675"/>
              <a:gd name="connsiteY4022" fmla="*/ 391912 w 1717675"/>
              <a:gd name="connsiteX4023" fmla="*/ 391912 w 1717675"/>
              <a:gd name="connsiteY4023" fmla="*/ 391912 w 1717675"/>
              <a:gd name="connsiteX4024" fmla="*/ 391912 w 1717675"/>
              <a:gd name="connsiteY4024" fmla="*/ 391912 w 1717675"/>
              <a:gd name="connsiteX4025" fmla="*/ 391912 w 1717675"/>
              <a:gd name="connsiteY4025" fmla="*/ 391912 w 1717675"/>
              <a:gd name="connsiteX4026" fmla="*/ 391912 w 1717675"/>
              <a:gd name="connsiteY4026" fmla="*/ 391912 w 1717675"/>
              <a:gd name="connsiteX4027" fmla="*/ 391912 w 1717675"/>
              <a:gd name="connsiteY4027" fmla="*/ 391912 w 1717675"/>
              <a:gd name="connsiteX4028" fmla="*/ 391912 w 1717675"/>
              <a:gd name="connsiteY4028" fmla="*/ 391912 w 1717675"/>
              <a:gd name="connsiteX4029" fmla="*/ 391912 w 1717675"/>
              <a:gd name="connsiteY4029" fmla="*/ 391912 w 1717675"/>
              <a:gd name="connsiteX4030" fmla="*/ 391912 w 1717675"/>
              <a:gd name="connsiteY4030" fmla="*/ 391912 w 1717675"/>
              <a:gd name="connsiteX4031" fmla="*/ 391912 w 1717675"/>
              <a:gd name="connsiteY4031" fmla="*/ 391912 w 1717675"/>
              <a:gd name="connsiteX4032" fmla="*/ 391912 w 1717675"/>
              <a:gd name="connsiteY4032" fmla="*/ 391912 w 1717675"/>
              <a:gd name="connsiteX4033" fmla="*/ 391912 w 1717675"/>
              <a:gd name="connsiteY4033" fmla="*/ 391912 w 1717675"/>
              <a:gd name="connsiteX4034" fmla="*/ 391912 w 1717675"/>
              <a:gd name="connsiteY4034" fmla="*/ 391912 w 1717675"/>
              <a:gd name="connsiteX4035" fmla="*/ 391912 w 1717675"/>
              <a:gd name="connsiteY4035" fmla="*/ 391912 w 1717675"/>
              <a:gd name="connsiteX4036" fmla="*/ 391912 w 1717675"/>
              <a:gd name="connsiteY4036" fmla="*/ 391912 w 1717675"/>
              <a:gd name="connsiteX4037" fmla="*/ 391912 w 1717675"/>
              <a:gd name="connsiteY4037" fmla="*/ 391912 w 1717675"/>
              <a:gd name="connsiteX4038" fmla="*/ 391912 w 1717675"/>
              <a:gd name="connsiteY4038" fmla="*/ 391912 w 1717675"/>
              <a:gd name="connsiteX4039" fmla="*/ 391912 w 1717675"/>
              <a:gd name="connsiteY4039" fmla="*/ 391912 w 1717675"/>
              <a:gd name="connsiteX4040" fmla="*/ 391912 w 1717675"/>
              <a:gd name="connsiteY4040" fmla="*/ 391912 w 1717675"/>
              <a:gd name="connsiteX4041" fmla="*/ 391912 w 1717675"/>
              <a:gd name="connsiteY4041" fmla="*/ 391912 w 1717675"/>
              <a:gd name="connsiteX4042" fmla="*/ 391912 w 1717675"/>
              <a:gd name="connsiteY4042" fmla="*/ 391912 w 1717675"/>
              <a:gd name="connsiteX4043" fmla="*/ 391912 w 1717675"/>
              <a:gd name="connsiteY4043" fmla="*/ 391912 w 1717675"/>
              <a:gd name="connsiteX4044" fmla="*/ 391912 w 1717675"/>
              <a:gd name="connsiteY4044" fmla="*/ 391912 w 1717675"/>
              <a:gd name="connsiteX4045" fmla="*/ 391912 w 1717675"/>
              <a:gd name="connsiteY4045" fmla="*/ 391912 w 1717675"/>
              <a:gd name="connsiteX4046" fmla="*/ 391912 w 1717675"/>
              <a:gd name="connsiteY4046" fmla="*/ 391912 w 1717675"/>
              <a:gd name="connsiteX4047" fmla="*/ 391912 w 1717675"/>
              <a:gd name="connsiteY4047" fmla="*/ 391912 w 1717675"/>
              <a:gd name="connsiteX4048" fmla="*/ 391912 w 1717675"/>
              <a:gd name="connsiteY4048" fmla="*/ 391912 w 1717675"/>
              <a:gd name="connsiteX4049" fmla="*/ 391912 w 1717675"/>
              <a:gd name="connsiteY4049" fmla="*/ 391912 w 1717675"/>
              <a:gd name="connsiteX4050" fmla="*/ 391912 w 1717675"/>
              <a:gd name="connsiteY4050" fmla="*/ 391912 w 1717675"/>
              <a:gd name="connsiteX4051" fmla="*/ 391912 w 1717675"/>
              <a:gd name="connsiteY4051" fmla="*/ 391912 w 1717675"/>
              <a:gd name="connsiteX4052" fmla="*/ 391912 w 1717675"/>
              <a:gd name="connsiteY4052" fmla="*/ 391912 w 1717675"/>
              <a:gd name="connsiteX4053" fmla="*/ 391912 w 1717675"/>
              <a:gd name="connsiteY4053" fmla="*/ 391912 w 1717675"/>
              <a:gd name="connsiteX4054" fmla="*/ 391912 w 1717675"/>
              <a:gd name="connsiteY4054" fmla="*/ 391912 w 1717675"/>
              <a:gd name="connsiteX4055" fmla="*/ 391912 w 1717675"/>
              <a:gd name="connsiteY4055" fmla="*/ 391912 w 1717675"/>
              <a:gd name="connsiteX4056" fmla="*/ 391912 w 1717675"/>
              <a:gd name="connsiteY4056" fmla="*/ 391912 w 1717675"/>
              <a:gd name="connsiteX4057" fmla="*/ 391912 w 1717675"/>
              <a:gd name="connsiteY4057" fmla="*/ 391912 w 1717675"/>
              <a:gd name="connsiteX4058" fmla="*/ 391912 w 1717675"/>
              <a:gd name="connsiteY4058" fmla="*/ 391912 w 1717675"/>
              <a:gd name="connsiteX4059" fmla="*/ 391912 w 1717675"/>
              <a:gd name="connsiteY4059" fmla="*/ 391912 w 1717675"/>
              <a:gd name="connsiteX4060" fmla="*/ 391912 w 1717675"/>
              <a:gd name="connsiteY4060" fmla="*/ 391912 w 1717675"/>
              <a:gd name="connsiteX4061" fmla="*/ 391912 w 1717675"/>
              <a:gd name="connsiteY4061" fmla="*/ 391912 w 1717675"/>
              <a:gd name="connsiteX4062" fmla="*/ 391912 w 1717675"/>
              <a:gd name="connsiteY4062" fmla="*/ 391912 w 1717675"/>
              <a:gd name="connsiteX4063" fmla="*/ 391912 w 1717675"/>
              <a:gd name="connsiteY4063" fmla="*/ 391912 w 1717675"/>
              <a:gd name="connsiteX4064" fmla="*/ 391912 w 1717675"/>
              <a:gd name="connsiteY4064" fmla="*/ 391912 w 1717675"/>
              <a:gd name="connsiteX4065" fmla="*/ 391912 w 1717675"/>
              <a:gd name="connsiteY4065" fmla="*/ 391912 w 1717675"/>
              <a:gd name="connsiteX4066" fmla="*/ 391912 w 1717675"/>
              <a:gd name="connsiteY4066" fmla="*/ 391912 w 1717675"/>
              <a:gd name="connsiteX4067" fmla="*/ 391912 w 1717675"/>
              <a:gd name="connsiteY4067" fmla="*/ 391912 w 1717675"/>
              <a:gd name="connsiteX4068" fmla="*/ 391912 w 1717675"/>
              <a:gd name="connsiteY4068" fmla="*/ 391912 w 1717675"/>
              <a:gd name="connsiteX4069" fmla="*/ 391912 w 1717675"/>
              <a:gd name="connsiteY4069" fmla="*/ 391912 w 1717675"/>
              <a:gd name="connsiteX4070" fmla="*/ 391912 w 1717675"/>
              <a:gd name="connsiteY4070" fmla="*/ 391912 w 1717675"/>
              <a:gd name="connsiteX4071" fmla="*/ 391912 w 1717675"/>
              <a:gd name="connsiteY4071" fmla="*/ 391912 w 1717675"/>
              <a:gd name="connsiteX4072" fmla="*/ 391912 w 1717675"/>
              <a:gd name="connsiteY4072" fmla="*/ 391912 w 1717675"/>
              <a:gd name="connsiteX4073" fmla="*/ 391912 w 1717675"/>
              <a:gd name="connsiteY4073" fmla="*/ 391912 w 1717675"/>
              <a:gd name="connsiteX4074" fmla="*/ 391912 w 1717675"/>
              <a:gd name="connsiteY4074" fmla="*/ 391912 w 1717675"/>
              <a:gd name="connsiteX4075" fmla="*/ 391912 w 1717675"/>
              <a:gd name="connsiteY4075" fmla="*/ 391912 w 1717675"/>
              <a:gd name="connsiteX4076" fmla="*/ 391912 w 1717675"/>
              <a:gd name="connsiteY4076" fmla="*/ 391912 w 1717675"/>
              <a:gd name="connsiteX4077" fmla="*/ 391912 w 1717675"/>
              <a:gd name="connsiteY4077" fmla="*/ 391912 w 1717675"/>
              <a:gd name="connsiteX4078" fmla="*/ 391912 w 1717675"/>
              <a:gd name="connsiteY4078" fmla="*/ 391912 w 1717675"/>
              <a:gd name="connsiteX4079" fmla="*/ 391912 w 1717675"/>
              <a:gd name="connsiteY4079" fmla="*/ 391912 w 1717675"/>
              <a:gd name="connsiteX4080" fmla="*/ 391912 w 1717675"/>
              <a:gd name="connsiteY4080" fmla="*/ 391912 w 1717675"/>
              <a:gd name="connsiteX4081" fmla="*/ 391912 w 1717675"/>
              <a:gd name="connsiteY4081" fmla="*/ 391912 w 1717675"/>
              <a:gd name="connsiteX4082" fmla="*/ 391912 w 1717675"/>
              <a:gd name="connsiteY4082" fmla="*/ 391912 w 1717675"/>
              <a:gd name="connsiteX4083" fmla="*/ 391912 w 1717675"/>
              <a:gd name="connsiteY4083" fmla="*/ 391912 w 1717675"/>
              <a:gd name="connsiteX4084" fmla="*/ 391912 w 1717675"/>
              <a:gd name="connsiteY4084" fmla="*/ 391912 w 1717675"/>
              <a:gd name="connsiteX4085" fmla="*/ 391912 w 1717675"/>
              <a:gd name="connsiteY4085" fmla="*/ 391912 w 1717675"/>
              <a:gd name="connsiteX4086" fmla="*/ 391912 w 1717675"/>
              <a:gd name="connsiteY4086" fmla="*/ 391912 w 1717675"/>
              <a:gd name="connsiteX4087" fmla="*/ 391912 w 1717675"/>
              <a:gd name="connsiteY4087" fmla="*/ 391912 w 1717675"/>
              <a:gd name="connsiteX4088" fmla="*/ 391912 w 1717675"/>
              <a:gd name="connsiteY4088" fmla="*/ 391912 w 1717675"/>
              <a:gd name="connsiteX4089" fmla="*/ 391912 w 1717675"/>
              <a:gd name="connsiteY4089" fmla="*/ 391912 w 1717675"/>
              <a:gd name="connsiteX4090" fmla="*/ 391912 w 1717675"/>
              <a:gd name="connsiteY4090" fmla="*/ 391912 w 1717675"/>
              <a:gd name="connsiteX4091" fmla="*/ 391912 w 1717675"/>
              <a:gd name="connsiteY4091" fmla="*/ 391912 w 1717675"/>
              <a:gd name="connsiteX4092" fmla="*/ 391912 w 1717675"/>
              <a:gd name="connsiteY4092" fmla="*/ 391912 w 1717675"/>
              <a:gd name="connsiteX4093" fmla="*/ 391912 w 1717675"/>
              <a:gd name="connsiteY4093" fmla="*/ 391912 w 1717675"/>
              <a:gd name="connsiteX4094" fmla="*/ 391912 w 1717675"/>
              <a:gd name="connsiteY4094" fmla="*/ 391912 w 1717675"/>
              <a:gd name="connsiteX4095" fmla="*/ 391912 w 1717675"/>
              <a:gd name="connsiteY4095" fmla="*/ 391912 w 1717675"/>
              <a:gd name="connsiteX4096" fmla="*/ 391912 w 1717675"/>
              <a:gd name="connsiteY4096" fmla="*/ 391912 w 1717675"/>
              <a:gd name="connsiteX4097" fmla="*/ 391912 w 1717675"/>
              <a:gd name="connsiteY4097" fmla="*/ 391912 w 1717675"/>
              <a:gd name="connsiteX4098" fmla="*/ 391912 w 1717675"/>
              <a:gd name="connsiteY4098" fmla="*/ 391912 w 1717675"/>
              <a:gd name="connsiteX4099" fmla="*/ 391912 w 1717675"/>
              <a:gd name="connsiteY4099" fmla="*/ 391912 w 1717675"/>
              <a:gd name="connsiteX4100" fmla="*/ 391912 w 1717675"/>
              <a:gd name="connsiteY4100" fmla="*/ 391912 w 1717675"/>
              <a:gd name="connsiteX4101" fmla="*/ 391912 w 1717675"/>
              <a:gd name="connsiteY4101" fmla="*/ 391912 w 1717675"/>
              <a:gd name="connsiteX4102" fmla="*/ 391912 w 1717675"/>
              <a:gd name="connsiteY4102" fmla="*/ 391912 w 1717675"/>
              <a:gd name="connsiteX4103" fmla="*/ 391912 w 1717675"/>
              <a:gd name="connsiteY4103" fmla="*/ 391912 w 1717675"/>
              <a:gd name="connsiteX4104" fmla="*/ 391912 w 1717675"/>
              <a:gd name="connsiteY4104" fmla="*/ 391912 w 1717675"/>
              <a:gd name="connsiteX4105" fmla="*/ 391912 w 1717675"/>
              <a:gd name="connsiteY4105" fmla="*/ 391912 w 1717675"/>
              <a:gd name="connsiteX4106" fmla="*/ 391912 w 1717675"/>
              <a:gd name="connsiteY4106" fmla="*/ 391912 w 1717675"/>
              <a:gd name="connsiteX4107" fmla="*/ 391912 w 1717675"/>
              <a:gd name="connsiteY4107" fmla="*/ 391912 w 1717675"/>
              <a:gd name="connsiteX4108" fmla="*/ 391912 w 1717675"/>
              <a:gd name="connsiteY4108" fmla="*/ 391912 w 1717675"/>
              <a:gd name="connsiteX4109" fmla="*/ 391912 w 1717675"/>
              <a:gd name="connsiteY4109" fmla="*/ 391912 w 1717675"/>
              <a:gd name="connsiteX4110" fmla="*/ 391912 w 1717675"/>
              <a:gd name="connsiteY4110" fmla="*/ 391912 w 1717675"/>
              <a:gd name="connsiteX4111" fmla="*/ 391912 w 1717675"/>
              <a:gd name="connsiteY4111" fmla="*/ 391912 w 1717675"/>
              <a:gd name="connsiteX4112" fmla="*/ 391912 w 1717675"/>
              <a:gd name="connsiteY4112" fmla="*/ 391912 w 1717675"/>
              <a:gd name="connsiteX4113" fmla="*/ 391912 w 1717675"/>
              <a:gd name="connsiteY4113" fmla="*/ 391912 w 1717675"/>
              <a:gd name="connsiteX4114" fmla="*/ 391912 w 1717675"/>
              <a:gd name="connsiteY4114" fmla="*/ 391912 w 1717675"/>
              <a:gd name="connsiteX4115" fmla="*/ 391912 w 1717675"/>
              <a:gd name="connsiteY4115" fmla="*/ 391912 w 1717675"/>
              <a:gd name="connsiteX4116" fmla="*/ 391912 w 1717675"/>
              <a:gd name="connsiteY4116" fmla="*/ 391912 w 1717675"/>
              <a:gd name="connsiteX4117" fmla="*/ 391912 w 1717675"/>
              <a:gd name="connsiteY4117" fmla="*/ 391912 w 1717675"/>
              <a:gd name="connsiteX4118" fmla="*/ 391912 w 1717675"/>
              <a:gd name="connsiteY4118" fmla="*/ 391912 w 1717675"/>
              <a:gd name="connsiteX4119" fmla="*/ 391912 w 1717675"/>
              <a:gd name="connsiteY4119" fmla="*/ 391912 w 1717675"/>
              <a:gd name="connsiteX4120" fmla="*/ 391912 w 1717675"/>
              <a:gd name="connsiteY4120" fmla="*/ 391912 w 1717675"/>
              <a:gd name="connsiteX4121" fmla="*/ 391912 w 1717675"/>
              <a:gd name="connsiteY4121" fmla="*/ 391912 w 1717675"/>
              <a:gd name="connsiteX4122" fmla="*/ 391912 w 1717675"/>
              <a:gd name="connsiteY4122" fmla="*/ 391912 w 1717675"/>
              <a:gd name="connsiteX4123" fmla="*/ 391912 w 1717675"/>
              <a:gd name="connsiteY4123" fmla="*/ 391912 w 1717675"/>
              <a:gd name="connsiteX4124" fmla="*/ 391912 w 1717675"/>
              <a:gd name="connsiteY4124" fmla="*/ 391912 w 1717675"/>
              <a:gd name="connsiteX4125" fmla="*/ 391912 w 1717675"/>
              <a:gd name="connsiteY4125" fmla="*/ 391912 w 1717675"/>
              <a:gd name="connsiteX4126" fmla="*/ 391912 w 1717675"/>
              <a:gd name="connsiteY4126" fmla="*/ 391912 w 1717675"/>
              <a:gd name="connsiteX4127" fmla="*/ 391912 w 1717675"/>
              <a:gd name="connsiteY4127" fmla="*/ 391912 w 1717675"/>
              <a:gd name="connsiteX4128" fmla="*/ 391912 w 1717675"/>
              <a:gd name="connsiteY4128" fmla="*/ 391912 w 1717675"/>
              <a:gd name="connsiteX4129" fmla="*/ 391912 w 1717675"/>
              <a:gd name="connsiteY4129" fmla="*/ 391912 w 1717675"/>
              <a:gd name="connsiteX4130" fmla="*/ 391912 w 1717675"/>
              <a:gd name="connsiteY4130" fmla="*/ 391912 w 1717675"/>
              <a:gd name="connsiteX4131" fmla="*/ 391912 w 1717675"/>
              <a:gd name="connsiteY4131" fmla="*/ 391912 w 1717675"/>
              <a:gd name="connsiteX4132" fmla="*/ 391912 w 1717675"/>
              <a:gd name="connsiteY4132" fmla="*/ 391912 w 1717675"/>
              <a:gd name="connsiteX4133" fmla="*/ 391912 w 1717675"/>
              <a:gd name="connsiteY4133" fmla="*/ 391912 w 1717675"/>
              <a:gd name="connsiteX4134" fmla="*/ 391912 w 1717675"/>
              <a:gd name="connsiteY4134" fmla="*/ 391912 w 1717675"/>
              <a:gd name="connsiteX4135" fmla="*/ 391912 w 1717675"/>
              <a:gd name="connsiteY4135" fmla="*/ 391912 w 1717675"/>
              <a:gd name="connsiteX4136" fmla="*/ 391912 w 1717675"/>
              <a:gd name="connsiteY4136" fmla="*/ 391912 w 1717675"/>
              <a:gd name="connsiteX4137" fmla="*/ 391912 w 1717675"/>
              <a:gd name="connsiteY4137" fmla="*/ 391912 w 1717675"/>
              <a:gd name="connsiteX4138" fmla="*/ 391912 w 1717675"/>
              <a:gd name="connsiteY4138" fmla="*/ 391912 w 1717675"/>
              <a:gd name="connsiteX4139" fmla="*/ 391912 w 1717675"/>
              <a:gd name="connsiteY4139" fmla="*/ 391912 w 1717675"/>
              <a:gd name="connsiteX4140" fmla="*/ 391912 w 1717675"/>
              <a:gd name="connsiteY4140" fmla="*/ 391912 w 1717675"/>
              <a:gd name="connsiteX4141" fmla="*/ 391912 w 1717675"/>
              <a:gd name="connsiteY4141" fmla="*/ 391912 w 1717675"/>
              <a:gd name="connsiteX4142" fmla="*/ 391912 w 1717675"/>
              <a:gd name="connsiteY4142" fmla="*/ 391912 w 1717675"/>
              <a:gd name="connsiteX4143" fmla="*/ 391912 w 1717675"/>
              <a:gd name="connsiteY4143" fmla="*/ 391912 w 1717675"/>
              <a:gd name="connsiteX4144" fmla="*/ 391912 w 1717675"/>
              <a:gd name="connsiteY4144" fmla="*/ 391912 w 1717675"/>
              <a:gd name="connsiteX4145" fmla="*/ 391912 w 1717675"/>
              <a:gd name="connsiteY4145" fmla="*/ 391912 w 1717675"/>
              <a:gd name="connsiteX4146" fmla="*/ 391912 w 1717675"/>
              <a:gd name="connsiteY4146" fmla="*/ 391912 w 1717675"/>
              <a:gd name="connsiteX4147" fmla="*/ 391912 w 1717675"/>
              <a:gd name="connsiteY4147" fmla="*/ 391912 w 1717675"/>
              <a:gd name="connsiteX4148" fmla="*/ 391912 w 1717675"/>
              <a:gd name="connsiteY4148" fmla="*/ 391912 w 1717675"/>
              <a:gd name="connsiteX4149" fmla="*/ 391912 w 1717675"/>
              <a:gd name="connsiteY4149" fmla="*/ 391912 w 1717675"/>
              <a:gd name="connsiteX4150" fmla="*/ 391912 w 1717675"/>
              <a:gd name="connsiteY4150" fmla="*/ 391912 w 1717675"/>
              <a:gd name="connsiteX4151" fmla="*/ 391912 w 1717675"/>
              <a:gd name="connsiteY4151" fmla="*/ 391912 w 1717675"/>
              <a:gd name="connsiteX4152" fmla="*/ 391912 w 1717675"/>
              <a:gd name="connsiteY4152" fmla="*/ 391912 w 1717675"/>
              <a:gd name="connsiteX4153" fmla="*/ 391912 w 1717675"/>
              <a:gd name="connsiteY4153" fmla="*/ 391912 w 1717675"/>
              <a:gd name="connsiteX4154" fmla="*/ 391912 w 1717675"/>
              <a:gd name="connsiteY4154" fmla="*/ 391912 w 1717675"/>
              <a:gd name="connsiteX4155" fmla="*/ 391912 w 1717675"/>
              <a:gd name="connsiteY4155" fmla="*/ 391912 w 1717675"/>
              <a:gd name="connsiteX4156" fmla="*/ 391912 w 1717675"/>
              <a:gd name="connsiteY4156" fmla="*/ 391912 w 1717675"/>
              <a:gd name="connsiteX4157" fmla="*/ 391912 w 1717675"/>
              <a:gd name="connsiteY4157" fmla="*/ 391912 w 1717675"/>
              <a:gd name="connsiteX4158" fmla="*/ 391912 w 1717675"/>
              <a:gd name="connsiteY4158" fmla="*/ 391912 w 1717675"/>
              <a:gd name="connsiteX4159" fmla="*/ 391912 w 1717675"/>
              <a:gd name="connsiteY4159" fmla="*/ 391912 w 1717675"/>
              <a:gd name="connsiteX4160" fmla="*/ 391912 w 1717675"/>
              <a:gd name="connsiteY4160" fmla="*/ 391912 w 1717675"/>
              <a:gd name="connsiteX4161" fmla="*/ 391912 w 1717675"/>
              <a:gd name="connsiteY4161" fmla="*/ 391912 w 1717675"/>
              <a:gd name="connsiteX4162" fmla="*/ 391912 w 1717675"/>
              <a:gd name="connsiteY4162" fmla="*/ 391912 w 1717675"/>
              <a:gd name="connsiteX4163" fmla="*/ 391912 w 1717675"/>
              <a:gd name="connsiteY4163" fmla="*/ 391912 w 1717675"/>
              <a:gd name="connsiteX4164" fmla="*/ 391912 w 1717675"/>
              <a:gd name="connsiteY4164" fmla="*/ 391912 w 1717675"/>
              <a:gd name="connsiteX4165" fmla="*/ 391912 w 1717675"/>
              <a:gd name="connsiteY4165" fmla="*/ 391912 w 1717675"/>
              <a:gd name="connsiteX4166" fmla="*/ 391912 w 1717675"/>
              <a:gd name="connsiteY4166" fmla="*/ 391912 w 1717675"/>
              <a:gd name="connsiteX4167" fmla="*/ 391912 w 1717675"/>
              <a:gd name="connsiteY4167" fmla="*/ 391912 w 1717675"/>
              <a:gd name="connsiteX4168" fmla="*/ 391912 w 1717675"/>
              <a:gd name="connsiteY4168" fmla="*/ 391912 w 1717675"/>
              <a:gd name="connsiteX4169" fmla="*/ 391912 w 1717675"/>
              <a:gd name="connsiteY4169" fmla="*/ 391912 w 1717675"/>
              <a:gd name="connsiteX4170" fmla="*/ 391912 w 1717675"/>
              <a:gd name="connsiteY4170" fmla="*/ 391912 w 1717675"/>
              <a:gd name="connsiteX4171" fmla="*/ 391912 w 1717675"/>
              <a:gd name="connsiteY4171" fmla="*/ 391912 w 1717675"/>
              <a:gd name="connsiteX4172" fmla="*/ 391912 w 1717675"/>
              <a:gd name="connsiteY4172" fmla="*/ 391912 w 1717675"/>
              <a:gd name="connsiteX4173" fmla="*/ 391912 w 1717675"/>
              <a:gd name="connsiteY4173" fmla="*/ 391912 w 1717675"/>
              <a:gd name="connsiteX4174" fmla="*/ 391912 w 1717675"/>
              <a:gd name="connsiteY4174" fmla="*/ 391912 w 1717675"/>
              <a:gd name="connsiteX4175" fmla="*/ 391912 w 1717675"/>
              <a:gd name="connsiteY4175" fmla="*/ 391912 w 1717675"/>
              <a:gd name="connsiteX4176" fmla="*/ 391912 w 1717675"/>
              <a:gd name="connsiteY4176" fmla="*/ 391912 w 1717675"/>
              <a:gd name="connsiteX4177" fmla="*/ 391912 w 1717675"/>
              <a:gd name="connsiteY4177" fmla="*/ 391912 w 1717675"/>
              <a:gd name="connsiteX4178" fmla="*/ 391912 w 1717675"/>
              <a:gd name="connsiteY4178" fmla="*/ 391912 w 1717675"/>
              <a:gd name="connsiteX4179" fmla="*/ 391912 w 1717675"/>
              <a:gd name="connsiteY4179" fmla="*/ 391912 w 1717675"/>
              <a:gd name="connsiteX4180" fmla="*/ 391912 w 1717675"/>
              <a:gd name="connsiteY4180" fmla="*/ 391912 w 1717675"/>
              <a:gd name="connsiteX4181" fmla="*/ 391912 w 1717675"/>
              <a:gd name="connsiteY4181" fmla="*/ 391912 w 1717675"/>
              <a:gd name="connsiteX4182" fmla="*/ 391912 w 1717675"/>
              <a:gd name="connsiteY4182" fmla="*/ 391912 w 1717675"/>
              <a:gd name="connsiteX4183" fmla="*/ 391912 w 1717675"/>
              <a:gd name="connsiteY4183" fmla="*/ 391912 w 1717675"/>
              <a:gd name="connsiteX4184" fmla="*/ 391912 w 1717675"/>
              <a:gd name="connsiteY4184" fmla="*/ 391912 w 1717675"/>
              <a:gd name="connsiteX4185" fmla="*/ 391912 w 1717675"/>
              <a:gd name="connsiteY4185" fmla="*/ 391912 w 1717675"/>
              <a:gd name="connsiteX4186" fmla="*/ 391912 w 1717675"/>
              <a:gd name="connsiteY4186" fmla="*/ 391912 w 1717675"/>
              <a:gd name="connsiteX4187" fmla="*/ 391912 w 1717675"/>
              <a:gd name="connsiteY4187" fmla="*/ 391912 w 1717675"/>
              <a:gd name="connsiteX4188" fmla="*/ 391912 w 1717675"/>
              <a:gd name="connsiteY4188" fmla="*/ 391912 w 1717675"/>
              <a:gd name="connsiteX4189" fmla="*/ 391912 w 1717675"/>
              <a:gd name="connsiteY4189" fmla="*/ 391912 w 1717675"/>
              <a:gd name="connsiteX4190" fmla="*/ 391912 w 1717675"/>
              <a:gd name="connsiteY4190" fmla="*/ 391912 w 1717675"/>
              <a:gd name="connsiteX4191" fmla="*/ 391912 w 1717675"/>
              <a:gd name="connsiteY4191" fmla="*/ 391912 w 1717675"/>
              <a:gd name="connsiteX4192" fmla="*/ 391912 w 1717675"/>
              <a:gd name="connsiteY4192" fmla="*/ 391912 w 1717675"/>
              <a:gd name="connsiteX4193" fmla="*/ 391912 w 1717675"/>
              <a:gd name="connsiteY4193" fmla="*/ 391912 w 1717675"/>
              <a:gd name="connsiteX4194" fmla="*/ 391912 w 1717675"/>
              <a:gd name="connsiteY4194" fmla="*/ 391912 w 1717675"/>
              <a:gd name="connsiteX4195" fmla="*/ 391912 w 1717675"/>
              <a:gd name="connsiteY4195" fmla="*/ 391912 w 1717675"/>
              <a:gd name="connsiteX4196" fmla="*/ 391912 w 1717675"/>
              <a:gd name="connsiteY4196" fmla="*/ 391912 w 1717675"/>
              <a:gd name="connsiteX4197" fmla="*/ 391912 w 1717675"/>
              <a:gd name="connsiteY4197" fmla="*/ 391912 w 1717675"/>
              <a:gd name="connsiteX4198" fmla="*/ 391912 w 1717675"/>
              <a:gd name="connsiteY4198" fmla="*/ 391912 w 1717675"/>
              <a:gd name="connsiteX4199" fmla="*/ 391912 w 1717675"/>
              <a:gd name="connsiteY4199" fmla="*/ 391912 w 1717675"/>
              <a:gd name="connsiteX4200" fmla="*/ 391912 w 1717675"/>
              <a:gd name="connsiteY4200" fmla="*/ 391912 w 1717675"/>
              <a:gd name="connsiteX4201" fmla="*/ 391912 w 1717675"/>
              <a:gd name="connsiteY4201" fmla="*/ 391912 w 1717675"/>
              <a:gd name="connsiteX4202" fmla="*/ 391912 w 1717675"/>
              <a:gd name="connsiteY4202" fmla="*/ 391912 w 1717675"/>
              <a:gd name="connsiteX4203" fmla="*/ 391912 w 1717675"/>
              <a:gd name="connsiteY4203" fmla="*/ 391912 w 1717675"/>
              <a:gd name="connsiteX4204" fmla="*/ 391912 w 1717675"/>
              <a:gd name="connsiteY4204" fmla="*/ 391912 w 1717675"/>
              <a:gd name="connsiteX4205" fmla="*/ 391912 w 1717675"/>
              <a:gd name="connsiteY4205" fmla="*/ 391912 w 1717675"/>
              <a:gd name="connsiteX4206" fmla="*/ 391912 w 1717675"/>
              <a:gd name="connsiteY4206" fmla="*/ 391912 w 1717675"/>
              <a:gd name="connsiteX4207" fmla="*/ 391912 w 1717675"/>
              <a:gd name="connsiteY4207" fmla="*/ 391912 w 1717675"/>
              <a:gd name="connsiteX4208" fmla="*/ 391912 w 1717675"/>
              <a:gd name="connsiteY4208" fmla="*/ 391912 w 1717675"/>
              <a:gd name="connsiteX4209" fmla="*/ 391912 w 1717675"/>
              <a:gd name="connsiteY4209" fmla="*/ 391912 w 1717675"/>
              <a:gd name="connsiteX4210" fmla="*/ 391912 w 1717675"/>
              <a:gd name="connsiteY4210" fmla="*/ 391912 w 1717675"/>
              <a:gd name="connsiteX4211" fmla="*/ 391912 w 1717675"/>
              <a:gd name="connsiteY4211" fmla="*/ 391912 w 1717675"/>
              <a:gd name="connsiteX4212" fmla="*/ 391912 w 1717675"/>
              <a:gd name="connsiteY4212" fmla="*/ 391912 w 1717675"/>
              <a:gd name="connsiteX4213" fmla="*/ 391912 w 1717675"/>
              <a:gd name="connsiteY4213" fmla="*/ 391912 w 1717675"/>
              <a:gd name="connsiteX4214" fmla="*/ 391912 w 1717675"/>
              <a:gd name="connsiteY4214" fmla="*/ 391912 w 1717675"/>
              <a:gd name="connsiteX4215" fmla="*/ 391912 w 1717675"/>
              <a:gd name="connsiteY4215" fmla="*/ 391912 w 1717675"/>
              <a:gd name="connsiteX4216" fmla="*/ 391912 w 1717675"/>
              <a:gd name="connsiteY4216" fmla="*/ 391912 w 1717675"/>
              <a:gd name="connsiteX4217" fmla="*/ 391912 w 1717675"/>
              <a:gd name="connsiteY4217" fmla="*/ 391912 w 1717675"/>
              <a:gd name="connsiteX4218" fmla="*/ 391912 w 1717675"/>
              <a:gd name="connsiteY4218" fmla="*/ 391912 w 1717675"/>
              <a:gd name="connsiteX4219" fmla="*/ 391912 w 1717675"/>
              <a:gd name="connsiteY4219" fmla="*/ 391912 w 1717675"/>
              <a:gd name="connsiteX4220" fmla="*/ 391912 w 1717675"/>
              <a:gd name="connsiteY4220" fmla="*/ 391912 w 1717675"/>
              <a:gd name="connsiteX4221" fmla="*/ 391912 w 1717675"/>
              <a:gd name="connsiteY4221" fmla="*/ 391912 w 1717675"/>
              <a:gd name="connsiteX4222" fmla="*/ 391912 w 1717675"/>
              <a:gd name="connsiteY4222" fmla="*/ 391912 w 1717675"/>
              <a:gd name="connsiteX4223" fmla="*/ 391912 w 1717675"/>
              <a:gd name="connsiteY4223" fmla="*/ 391912 w 1717675"/>
              <a:gd name="connsiteX4224" fmla="*/ 391912 w 1717675"/>
              <a:gd name="connsiteY4224" fmla="*/ 391912 w 1717675"/>
              <a:gd name="connsiteX4225" fmla="*/ 391912 w 1717675"/>
              <a:gd name="connsiteY4225" fmla="*/ 391912 w 1717675"/>
              <a:gd name="connsiteX4226" fmla="*/ 391912 w 1717675"/>
              <a:gd name="connsiteY4226" fmla="*/ 391912 w 1717675"/>
              <a:gd name="connsiteX4227" fmla="*/ 391912 w 1717675"/>
              <a:gd name="connsiteY4227" fmla="*/ 391912 w 1717675"/>
              <a:gd name="connsiteX4228" fmla="*/ 391912 w 1717675"/>
              <a:gd name="connsiteY4228" fmla="*/ 391912 w 1717675"/>
              <a:gd name="connsiteX4229" fmla="*/ 391912 w 1717675"/>
              <a:gd name="connsiteY4229" fmla="*/ 391912 w 1717675"/>
              <a:gd name="connsiteX4230" fmla="*/ 391912 w 1717675"/>
              <a:gd name="connsiteY4230" fmla="*/ 391912 w 1717675"/>
              <a:gd name="connsiteX4231" fmla="*/ 391912 w 1717675"/>
              <a:gd name="connsiteY4231" fmla="*/ 391912 w 1717675"/>
              <a:gd name="connsiteX4232" fmla="*/ 391912 w 1717675"/>
              <a:gd name="connsiteY4232" fmla="*/ 391912 w 1717675"/>
              <a:gd name="connsiteX4233" fmla="*/ 391912 w 1717675"/>
              <a:gd name="connsiteY4233" fmla="*/ 391912 w 1717675"/>
              <a:gd name="connsiteX4234" fmla="*/ 391912 w 1717675"/>
              <a:gd name="connsiteY4234" fmla="*/ 391912 w 1717675"/>
              <a:gd name="connsiteX4235" fmla="*/ 391912 w 1717675"/>
              <a:gd name="connsiteY4235" fmla="*/ 391912 w 1717675"/>
              <a:gd name="connsiteX4236" fmla="*/ 391912 w 1717675"/>
              <a:gd name="connsiteY4236" fmla="*/ 391912 w 1717675"/>
              <a:gd name="connsiteX4237" fmla="*/ 391912 w 1717675"/>
              <a:gd name="connsiteY4237" fmla="*/ 391912 w 1717675"/>
              <a:gd name="connsiteX4238" fmla="*/ 391912 w 1717675"/>
              <a:gd name="connsiteY4238" fmla="*/ 391912 w 1717675"/>
              <a:gd name="connsiteX4239" fmla="*/ 391912 w 1717675"/>
              <a:gd name="connsiteY4239" fmla="*/ 391912 w 1717675"/>
              <a:gd name="connsiteX4240" fmla="*/ 391912 w 1717675"/>
              <a:gd name="connsiteY4240" fmla="*/ 391912 w 1717675"/>
              <a:gd name="connsiteX4241" fmla="*/ 391912 w 1717675"/>
              <a:gd name="connsiteY4241" fmla="*/ 391912 w 1717675"/>
              <a:gd name="connsiteX4242" fmla="*/ 391912 w 1717675"/>
              <a:gd name="connsiteY4242" fmla="*/ 391912 w 1717675"/>
              <a:gd name="connsiteX4243" fmla="*/ 391912 w 1717675"/>
              <a:gd name="connsiteY4243" fmla="*/ 391912 w 1717675"/>
              <a:gd name="connsiteX4244" fmla="*/ 391912 w 1717675"/>
              <a:gd name="connsiteY4244" fmla="*/ 391912 w 1717675"/>
              <a:gd name="connsiteX4245" fmla="*/ 391912 w 1717675"/>
              <a:gd name="connsiteY4245" fmla="*/ 391912 w 1717675"/>
              <a:gd name="connsiteX4246" fmla="*/ 391912 w 1717675"/>
              <a:gd name="connsiteY4246" fmla="*/ 391912 w 1717675"/>
              <a:gd name="connsiteX4247" fmla="*/ 391912 w 1717675"/>
              <a:gd name="connsiteY4247" fmla="*/ 391912 w 1717675"/>
              <a:gd name="connsiteX4248" fmla="*/ 391912 w 1717675"/>
              <a:gd name="connsiteY4248" fmla="*/ 391912 w 1717675"/>
              <a:gd name="connsiteX4249" fmla="*/ 391912 w 1717675"/>
              <a:gd name="connsiteY4249" fmla="*/ 391912 w 1717675"/>
              <a:gd name="connsiteX4250" fmla="*/ 391912 w 1717675"/>
              <a:gd name="connsiteY4250" fmla="*/ 391912 w 1717675"/>
              <a:gd name="connsiteX4251" fmla="*/ 391912 w 1717675"/>
              <a:gd name="connsiteY4251" fmla="*/ 391912 w 1717675"/>
              <a:gd name="connsiteX4252" fmla="*/ 391912 w 1717675"/>
              <a:gd name="connsiteY4252" fmla="*/ 391912 w 1717675"/>
              <a:gd name="connsiteX4253" fmla="*/ 391912 w 1717675"/>
              <a:gd name="connsiteY4253" fmla="*/ 391912 w 1717675"/>
              <a:gd name="connsiteX4254" fmla="*/ 391912 w 1717675"/>
              <a:gd name="connsiteY4254" fmla="*/ 391912 w 1717675"/>
              <a:gd name="connsiteX4255" fmla="*/ 391912 w 1717675"/>
              <a:gd name="connsiteY4255" fmla="*/ 391912 w 1717675"/>
              <a:gd name="connsiteX4256" fmla="*/ 391912 w 1717675"/>
              <a:gd name="connsiteY4256" fmla="*/ 391912 w 1717675"/>
              <a:gd name="connsiteX4257" fmla="*/ 391912 w 1717675"/>
              <a:gd name="connsiteY4257" fmla="*/ 391912 w 1717675"/>
              <a:gd name="connsiteX4258" fmla="*/ 391912 w 1717675"/>
              <a:gd name="connsiteY4258" fmla="*/ 391912 w 1717675"/>
              <a:gd name="connsiteX4259" fmla="*/ 391912 w 1717675"/>
              <a:gd name="connsiteY4259" fmla="*/ 391912 w 1717675"/>
              <a:gd name="connsiteX4260" fmla="*/ 391912 w 1717675"/>
              <a:gd name="connsiteY4260" fmla="*/ 391912 w 1717675"/>
              <a:gd name="connsiteX4261" fmla="*/ 391912 w 1717675"/>
              <a:gd name="connsiteY4261" fmla="*/ 391912 w 1717675"/>
              <a:gd name="connsiteX4262" fmla="*/ 391912 w 1717675"/>
              <a:gd name="connsiteY4262" fmla="*/ 391912 w 1717675"/>
              <a:gd name="connsiteX4263" fmla="*/ 391912 w 1717675"/>
              <a:gd name="connsiteY4263" fmla="*/ 391912 w 1717675"/>
              <a:gd name="connsiteX4264" fmla="*/ 391912 w 1717675"/>
              <a:gd name="connsiteY4264" fmla="*/ 391912 w 1717675"/>
              <a:gd name="connsiteX4265" fmla="*/ 391912 w 1717675"/>
              <a:gd name="connsiteY4265" fmla="*/ 391912 w 1717675"/>
              <a:gd name="connsiteX4266" fmla="*/ 391912 w 1717675"/>
              <a:gd name="connsiteY4266" fmla="*/ 391912 w 1717675"/>
              <a:gd name="connsiteX4267" fmla="*/ 391912 w 1717675"/>
              <a:gd name="connsiteY4267" fmla="*/ 391912 w 1717675"/>
              <a:gd name="connsiteX4268" fmla="*/ 391912 w 1717675"/>
              <a:gd name="connsiteY4268" fmla="*/ 391912 w 1717675"/>
              <a:gd name="connsiteX4269" fmla="*/ 391912 w 1717675"/>
              <a:gd name="connsiteY4269" fmla="*/ 391912 w 1717675"/>
              <a:gd name="connsiteX4270" fmla="*/ 391912 w 1717675"/>
              <a:gd name="connsiteY4270" fmla="*/ 391912 w 1717675"/>
              <a:gd name="connsiteX4271" fmla="*/ 391912 w 1717675"/>
              <a:gd name="connsiteY4271" fmla="*/ 391912 w 1717675"/>
              <a:gd name="connsiteX4272" fmla="*/ 391912 w 1717675"/>
              <a:gd name="connsiteY4272" fmla="*/ 391912 w 1717675"/>
              <a:gd name="connsiteX4273" fmla="*/ 391912 w 1717675"/>
              <a:gd name="connsiteY4273" fmla="*/ 391912 w 1717675"/>
              <a:gd name="connsiteX4274" fmla="*/ 391912 w 1717675"/>
              <a:gd name="connsiteY4274" fmla="*/ 391912 w 1717675"/>
              <a:gd name="connsiteX4275" fmla="*/ 391912 w 1717675"/>
              <a:gd name="connsiteY4275" fmla="*/ 391912 w 1717675"/>
              <a:gd name="connsiteX4276" fmla="*/ 391912 w 1717675"/>
              <a:gd name="connsiteY4276" fmla="*/ 391912 w 1717675"/>
              <a:gd name="connsiteX4277" fmla="*/ 391912 w 1717675"/>
              <a:gd name="connsiteY4277" fmla="*/ 391912 w 1717675"/>
              <a:gd name="connsiteX4278" fmla="*/ 391912 w 1717675"/>
              <a:gd name="connsiteY4278" fmla="*/ 391912 w 1717675"/>
              <a:gd name="connsiteX4279" fmla="*/ 391912 w 1717675"/>
              <a:gd name="connsiteY4279" fmla="*/ 391912 w 1717675"/>
              <a:gd name="connsiteX4280" fmla="*/ 391912 w 1717675"/>
              <a:gd name="connsiteY4280" fmla="*/ 391912 w 1717675"/>
              <a:gd name="connsiteX4281" fmla="*/ 391912 w 1717675"/>
              <a:gd name="connsiteY4281" fmla="*/ 391912 w 1717675"/>
              <a:gd name="connsiteX4282" fmla="*/ 391912 w 1717675"/>
              <a:gd name="connsiteY4282" fmla="*/ 391912 w 1717675"/>
              <a:gd name="connsiteX4283" fmla="*/ 391912 w 1717675"/>
              <a:gd name="connsiteY4283" fmla="*/ 391912 w 1717675"/>
              <a:gd name="connsiteX4284" fmla="*/ 391912 w 1717675"/>
              <a:gd name="connsiteY4284" fmla="*/ 391912 w 1717675"/>
              <a:gd name="connsiteX4285" fmla="*/ 391912 w 1717675"/>
              <a:gd name="connsiteY4285" fmla="*/ 391912 w 1717675"/>
              <a:gd name="connsiteX4286" fmla="*/ 391912 w 1717675"/>
              <a:gd name="connsiteY4286" fmla="*/ 391912 w 1717675"/>
              <a:gd name="connsiteX4287" fmla="*/ 391912 w 1717675"/>
              <a:gd name="connsiteY4287" fmla="*/ 391912 w 1717675"/>
              <a:gd name="connsiteX4288" fmla="*/ 391912 w 1717675"/>
              <a:gd name="connsiteY4288" fmla="*/ 391912 w 1717675"/>
              <a:gd name="connsiteX4289" fmla="*/ 391912 w 1717675"/>
              <a:gd name="connsiteY4289" fmla="*/ 391912 w 1717675"/>
              <a:gd name="connsiteX4290" fmla="*/ 391912 w 1717675"/>
              <a:gd name="connsiteY4290" fmla="*/ 391912 w 1717675"/>
              <a:gd name="connsiteX4291" fmla="*/ 391912 w 1717675"/>
              <a:gd name="connsiteY4291" fmla="*/ 391912 w 1717675"/>
              <a:gd name="connsiteX4292" fmla="*/ 391912 w 1717675"/>
              <a:gd name="connsiteY4292" fmla="*/ 391912 w 1717675"/>
              <a:gd name="connsiteX4293" fmla="*/ 391912 w 1717675"/>
              <a:gd name="connsiteY4293" fmla="*/ 391912 w 1717675"/>
              <a:gd name="connsiteX4294" fmla="*/ 391912 w 1717675"/>
              <a:gd name="connsiteY4294" fmla="*/ 391912 w 1717675"/>
              <a:gd name="connsiteX4295" fmla="*/ 391912 w 1717675"/>
              <a:gd name="connsiteY4295" fmla="*/ 391912 w 1717675"/>
              <a:gd name="connsiteX4296" fmla="*/ 391912 w 1717675"/>
              <a:gd name="connsiteY4296" fmla="*/ 391912 w 1717675"/>
              <a:gd name="connsiteX4297" fmla="*/ 391912 w 1717675"/>
              <a:gd name="connsiteY4297" fmla="*/ 391912 w 1717675"/>
              <a:gd name="connsiteX4298" fmla="*/ 391912 w 1717675"/>
              <a:gd name="connsiteY4298" fmla="*/ 391912 w 1717675"/>
              <a:gd name="connsiteX4299" fmla="*/ 391912 w 1717675"/>
              <a:gd name="connsiteY4299" fmla="*/ 391912 w 1717675"/>
              <a:gd name="connsiteX4300" fmla="*/ 391912 w 1717675"/>
              <a:gd name="connsiteY4300" fmla="*/ 391912 w 1717675"/>
              <a:gd name="connsiteX4301" fmla="*/ 391912 w 1717675"/>
              <a:gd name="connsiteY4301" fmla="*/ 391912 w 1717675"/>
              <a:gd name="connsiteX4302" fmla="*/ 391912 w 1717675"/>
              <a:gd name="connsiteY4302" fmla="*/ 391912 w 1717675"/>
              <a:gd name="connsiteX4303" fmla="*/ 391912 w 1717675"/>
              <a:gd name="connsiteY4303" fmla="*/ 391912 w 1717675"/>
              <a:gd name="connsiteX4304" fmla="*/ 391912 w 1717675"/>
              <a:gd name="connsiteY4304" fmla="*/ 391912 w 1717675"/>
              <a:gd name="connsiteX4305" fmla="*/ 391912 w 1717675"/>
              <a:gd name="connsiteY4305" fmla="*/ 391912 w 1717675"/>
              <a:gd name="connsiteX4306" fmla="*/ 391912 w 1717675"/>
              <a:gd name="connsiteY4306" fmla="*/ 391912 w 1717675"/>
              <a:gd name="connsiteX4307" fmla="*/ 391912 w 1717675"/>
              <a:gd name="connsiteY4307" fmla="*/ 391912 w 1717675"/>
              <a:gd name="connsiteX4308" fmla="*/ 391912 w 1717675"/>
              <a:gd name="connsiteY4308" fmla="*/ 391912 w 1717675"/>
              <a:gd name="connsiteX4309" fmla="*/ 391912 w 1717675"/>
              <a:gd name="connsiteY4309" fmla="*/ 391912 w 1717675"/>
              <a:gd name="connsiteX4310" fmla="*/ 391912 w 1717675"/>
              <a:gd name="connsiteY4310" fmla="*/ 391912 w 1717675"/>
              <a:gd name="connsiteX4311" fmla="*/ 391912 w 1717675"/>
              <a:gd name="connsiteY4311" fmla="*/ 391912 w 1717675"/>
              <a:gd name="connsiteX4312" fmla="*/ 391912 w 1717675"/>
              <a:gd name="connsiteY4312" fmla="*/ 391912 w 1717675"/>
              <a:gd name="connsiteX4313" fmla="*/ 391912 w 1717675"/>
              <a:gd name="connsiteY4313" fmla="*/ 391912 w 1717675"/>
              <a:gd name="connsiteX4314" fmla="*/ 391912 w 1717675"/>
              <a:gd name="connsiteY4314" fmla="*/ 391912 w 1717675"/>
              <a:gd name="connsiteX4315" fmla="*/ 391912 w 1717675"/>
              <a:gd name="connsiteY4315" fmla="*/ 391912 w 1717675"/>
              <a:gd name="connsiteX4316" fmla="*/ 391912 w 1717675"/>
              <a:gd name="connsiteY4316" fmla="*/ 391912 w 1717675"/>
              <a:gd name="connsiteX4317" fmla="*/ 391912 w 1717675"/>
              <a:gd name="connsiteY4317" fmla="*/ 391912 w 1717675"/>
              <a:gd name="connsiteX4318" fmla="*/ 391912 w 1717675"/>
              <a:gd name="connsiteY4318" fmla="*/ 391912 w 1717675"/>
              <a:gd name="connsiteX4319" fmla="*/ 391912 w 1717675"/>
              <a:gd name="connsiteY4319" fmla="*/ 391912 w 1717675"/>
              <a:gd name="connsiteX4320" fmla="*/ 391912 w 1717675"/>
              <a:gd name="connsiteY4320" fmla="*/ 391912 w 1717675"/>
              <a:gd name="connsiteX4321" fmla="*/ 391912 w 1717675"/>
              <a:gd name="connsiteY4321" fmla="*/ 391912 w 1717675"/>
              <a:gd name="connsiteX4322" fmla="*/ 391912 w 1717675"/>
              <a:gd name="connsiteY4322" fmla="*/ 391912 w 1717675"/>
              <a:gd name="connsiteX4323" fmla="*/ 391912 w 1717675"/>
              <a:gd name="connsiteY4323" fmla="*/ 391912 w 1717675"/>
              <a:gd name="connsiteX4324" fmla="*/ 391912 w 1717675"/>
              <a:gd name="connsiteY4324" fmla="*/ 391912 w 1717675"/>
              <a:gd name="connsiteX4325" fmla="*/ 391912 w 1717675"/>
              <a:gd name="connsiteY4325" fmla="*/ 391912 w 1717675"/>
              <a:gd name="connsiteX4326" fmla="*/ 391912 w 1717675"/>
              <a:gd name="connsiteY4326" fmla="*/ 391912 w 1717675"/>
              <a:gd name="connsiteX4327" fmla="*/ 391912 w 1717675"/>
              <a:gd name="connsiteY4327" fmla="*/ 391912 w 1717675"/>
              <a:gd name="connsiteX4328" fmla="*/ 391912 w 1717675"/>
              <a:gd name="connsiteY4328" fmla="*/ 391912 w 1717675"/>
              <a:gd name="connsiteX4329" fmla="*/ 391912 w 1717675"/>
              <a:gd name="connsiteY4329" fmla="*/ 391912 w 1717675"/>
              <a:gd name="connsiteX4330" fmla="*/ 391912 w 1717675"/>
              <a:gd name="connsiteY4330" fmla="*/ 391912 w 1717675"/>
              <a:gd name="connsiteX4331" fmla="*/ 391912 w 1717675"/>
              <a:gd name="connsiteY4331" fmla="*/ 391912 w 1717675"/>
              <a:gd name="connsiteX4332" fmla="*/ 391912 w 1717675"/>
              <a:gd name="connsiteY4332" fmla="*/ 391912 w 1717675"/>
              <a:gd name="connsiteX4333" fmla="*/ 391912 w 1717675"/>
              <a:gd name="connsiteY4333" fmla="*/ 391912 w 1717675"/>
              <a:gd name="connsiteX4334" fmla="*/ 391912 w 1717675"/>
              <a:gd name="connsiteY4334" fmla="*/ 391912 w 1717675"/>
              <a:gd name="connsiteX4335" fmla="*/ 391912 w 1717675"/>
              <a:gd name="connsiteY4335" fmla="*/ 391912 w 1717675"/>
              <a:gd name="connsiteX4336" fmla="*/ 391912 w 1717675"/>
              <a:gd name="connsiteY4336" fmla="*/ 391912 w 1717675"/>
              <a:gd name="connsiteX4337" fmla="*/ 391912 w 1717675"/>
              <a:gd name="connsiteY4337" fmla="*/ 391912 w 1717675"/>
              <a:gd name="connsiteX4338" fmla="*/ 391912 w 1717675"/>
              <a:gd name="connsiteY4338" fmla="*/ 391912 w 1717675"/>
              <a:gd name="connsiteX4339" fmla="*/ 391912 w 1717675"/>
              <a:gd name="connsiteY4339" fmla="*/ 391912 w 1717675"/>
              <a:gd name="connsiteX4340" fmla="*/ 391912 w 1717675"/>
              <a:gd name="connsiteY4340" fmla="*/ 391912 w 1717675"/>
              <a:gd name="connsiteX4341" fmla="*/ 391912 w 1717675"/>
              <a:gd name="connsiteY4341" fmla="*/ 391912 w 1717675"/>
              <a:gd name="connsiteX4342" fmla="*/ 391912 w 1717675"/>
              <a:gd name="connsiteY4342" fmla="*/ 391912 w 1717675"/>
              <a:gd name="connsiteX4343" fmla="*/ 391912 w 1717675"/>
              <a:gd name="connsiteY4343" fmla="*/ 391912 w 1717675"/>
              <a:gd name="connsiteX4344" fmla="*/ 391912 w 1717675"/>
              <a:gd name="connsiteY4344" fmla="*/ 391912 w 1717675"/>
              <a:gd name="connsiteX4345" fmla="*/ 391912 w 1717675"/>
              <a:gd name="connsiteY4345" fmla="*/ 391912 w 1717675"/>
              <a:gd name="connsiteX4346" fmla="*/ 391912 w 1717675"/>
              <a:gd name="connsiteY4346" fmla="*/ 391912 w 1717675"/>
              <a:gd name="connsiteX4347" fmla="*/ 391912 w 1717675"/>
              <a:gd name="connsiteY4347" fmla="*/ 391912 w 1717675"/>
              <a:gd name="connsiteX4348" fmla="*/ 391912 w 1717675"/>
              <a:gd name="connsiteY4348" fmla="*/ 391912 w 1717675"/>
              <a:gd name="connsiteX4349" fmla="*/ 391912 w 1717675"/>
              <a:gd name="connsiteY4349" fmla="*/ 391912 w 1717675"/>
              <a:gd name="connsiteX4350" fmla="*/ 391912 w 1717675"/>
              <a:gd name="connsiteY4350" fmla="*/ 391912 w 1717675"/>
              <a:gd name="connsiteX4351" fmla="*/ 391912 w 1717675"/>
              <a:gd name="connsiteY4351" fmla="*/ 391912 w 1717675"/>
              <a:gd name="connsiteX4352" fmla="*/ 391912 w 1717675"/>
              <a:gd name="connsiteY4352" fmla="*/ 391912 w 1717675"/>
              <a:gd name="connsiteX4353" fmla="*/ 391912 w 1717675"/>
              <a:gd name="connsiteY4353" fmla="*/ 391912 w 1717675"/>
              <a:gd name="connsiteX4354" fmla="*/ 391912 w 1717675"/>
              <a:gd name="connsiteY4354" fmla="*/ 391912 w 1717675"/>
              <a:gd name="connsiteX4355" fmla="*/ 391912 w 1717675"/>
              <a:gd name="connsiteY4355" fmla="*/ 391912 w 1717675"/>
              <a:gd name="connsiteX4356" fmla="*/ 391912 w 1717675"/>
              <a:gd name="connsiteY4356" fmla="*/ 391912 w 1717675"/>
              <a:gd name="connsiteX4357" fmla="*/ 391912 w 1717675"/>
              <a:gd name="connsiteY4357" fmla="*/ 391912 w 1717675"/>
              <a:gd name="connsiteX4358" fmla="*/ 391912 w 1717675"/>
              <a:gd name="connsiteY4358" fmla="*/ 391912 w 1717675"/>
              <a:gd name="connsiteX4359" fmla="*/ 391912 w 1717675"/>
              <a:gd name="connsiteY4359" fmla="*/ 391912 w 1717675"/>
              <a:gd name="connsiteX4360" fmla="*/ 391912 w 1717675"/>
              <a:gd name="connsiteY4360" fmla="*/ 391912 w 1717675"/>
              <a:gd name="connsiteX4361" fmla="*/ 391912 w 1717675"/>
              <a:gd name="connsiteY4361" fmla="*/ 391912 w 1717675"/>
              <a:gd name="connsiteX4362" fmla="*/ 391912 w 1717675"/>
              <a:gd name="connsiteY4362" fmla="*/ 391912 w 1717675"/>
              <a:gd name="connsiteX4363" fmla="*/ 391912 w 1717675"/>
              <a:gd name="connsiteY4363" fmla="*/ 391912 w 1717675"/>
              <a:gd name="connsiteX4364" fmla="*/ 391912 w 1717675"/>
              <a:gd name="connsiteY4364" fmla="*/ 391912 w 1717675"/>
              <a:gd name="connsiteX4365" fmla="*/ 391912 w 1717675"/>
              <a:gd name="connsiteY4365" fmla="*/ 391912 w 1717675"/>
              <a:gd name="connsiteX4366" fmla="*/ 391912 w 1717675"/>
              <a:gd name="connsiteY4366" fmla="*/ 391912 w 1717675"/>
              <a:gd name="connsiteX4367" fmla="*/ 391912 w 1717675"/>
              <a:gd name="connsiteY4367" fmla="*/ 391912 w 1717675"/>
              <a:gd name="connsiteX4368" fmla="*/ 391912 w 1717675"/>
              <a:gd name="connsiteY4368" fmla="*/ 391912 w 1717675"/>
              <a:gd name="connsiteX4369" fmla="*/ 391912 w 1717675"/>
              <a:gd name="connsiteY4369" fmla="*/ 391912 w 1717675"/>
              <a:gd name="connsiteX4370" fmla="*/ 391912 w 1717675"/>
              <a:gd name="connsiteY4370" fmla="*/ 391912 w 1717675"/>
              <a:gd name="connsiteX4371" fmla="*/ 391912 w 1717675"/>
              <a:gd name="connsiteY4371" fmla="*/ 391912 w 1717675"/>
              <a:gd name="connsiteX4372" fmla="*/ 391912 w 1717675"/>
              <a:gd name="connsiteY4372" fmla="*/ 391912 w 1717675"/>
              <a:gd name="connsiteX4373" fmla="*/ 391912 w 1717675"/>
              <a:gd name="connsiteY4373" fmla="*/ 391912 w 1717675"/>
              <a:gd name="connsiteX4374" fmla="*/ 391912 w 1717675"/>
              <a:gd name="connsiteY4374" fmla="*/ 391912 w 1717675"/>
              <a:gd name="connsiteX4375" fmla="*/ 391912 w 1717675"/>
              <a:gd name="connsiteY4375" fmla="*/ 391912 w 1717675"/>
              <a:gd name="connsiteX4376" fmla="*/ 391912 w 1717675"/>
              <a:gd name="connsiteY4376" fmla="*/ 391912 w 1717675"/>
              <a:gd name="connsiteX4377" fmla="*/ 391912 w 1717675"/>
              <a:gd name="connsiteY4377" fmla="*/ 391912 w 1717675"/>
              <a:gd name="connsiteX4378" fmla="*/ 391912 w 1717675"/>
              <a:gd name="connsiteY4378" fmla="*/ 391912 w 1717675"/>
              <a:gd name="connsiteX4379" fmla="*/ 391912 w 1717675"/>
              <a:gd name="connsiteY4379" fmla="*/ 391912 w 1717675"/>
              <a:gd name="connsiteX4380" fmla="*/ 391912 w 1717675"/>
              <a:gd name="connsiteY4380" fmla="*/ 391912 w 1717675"/>
              <a:gd name="connsiteX4381" fmla="*/ 391912 w 1717675"/>
              <a:gd name="connsiteY4381" fmla="*/ 391912 w 1717675"/>
              <a:gd name="connsiteX4382" fmla="*/ 391912 w 1717675"/>
              <a:gd name="connsiteY4382" fmla="*/ 391912 w 1717675"/>
              <a:gd name="connsiteX4383" fmla="*/ 391912 w 1717675"/>
              <a:gd name="connsiteY4383" fmla="*/ 391912 w 1717675"/>
              <a:gd name="connsiteX4384" fmla="*/ 391912 w 1717675"/>
              <a:gd name="connsiteY4384" fmla="*/ 391912 w 1717675"/>
              <a:gd name="connsiteX4385" fmla="*/ 391912 w 1717675"/>
              <a:gd name="connsiteY4385" fmla="*/ 391912 w 1717675"/>
              <a:gd name="connsiteX4386" fmla="*/ 391912 w 1717675"/>
              <a:gd name="connsiteY4386" fmla="*/ 391912 w 1717675"/>
              <a:gd name="connsiteX4387" fmla="*/ 391912 w 1717675"/>
              <a:gd name="connsiteY4387" fmla="*/ 391912 w 1717675"/>
              <a:gd name="connsiteX4388" fmla="*/ 391912 w 1717675"/>
              <a:gd name="connsiteY4388" fmla="*/ 391912 w 1717675"/>
              <a:gd name="connsiteX4389" fmla="*/ 391912 w 1717675"/>
              <a:gd name="connsiteY4389" fmla="*/ 391912 w 1717675"/>
              <a:gd name="connsiteX4390" fmla="*/ 391912 w 1717675"/>
              <a:gd name="connsiteY4390" fmla="*/ 391912 w 1717675"/>
              <a:gd name="connsiteX4391" fmla="*/ 391912 w 1717675"/>
              <a:gd name="connsiteY4391" fmla="*/ 391912 w 1717675"/>
              <a:gd name="connsiteX4392" fmla="*/ 391912 w 1717675"/>
              <a:gd name="connsiteY4392" fmla="*/ 391912 w 1717675"/>
              <a:gd name="connsiteX4393" fmla="*/ 391912 w 1717675"/>
              <a:gd name="connsiteY4393" fmla="*/ 391912 w 1717675"/>
              <a:gd name="connsiteX4394" fmla="*/ 391912 w 1717675"/>
              <a:gd name="connsiteY4394" fmla="*/ 391912 w 1717675"/>
              <a:gd name="connsiteX4395" fmla="*/ 391912 w 1717675"/>
              <a:gd name="connsiteY4395" fmla="*/ 391912 w 1717675"/>
              <a:gd name="connsiteX4396" fmla="*/ 391912 w 1717675"/>
              <a:gd name="connsiteY4396" fmla="*/ 391912 w 1717675"/>
              <a:gd name="connsiteX4397" fmla="*/ 391912 w 1717675"/>
              <a:gd name="connsiteY4397" fmla="*/ 391912 w 1717675"/>
              <a:gd name="connsiteX4398" fmla="*/ 391912 w 1717675"/>
              <a:gd name="connsiteY4398" fmla="*/ 391912 w 1717675"/>
              <a:gd name="connsiteX4399" fmla="*/ 391912 w 1717675"/>
              <a:gd name="connsiteY4399" fmla="*/ 391912 w 1717675"/>
              <a:gd name="connsiteX4400" fmla="*/ 391912 w 1717675"/>
              <a:gd name="connsiteY4400" fmla="*/ 391912 w 1717675"/>
              <a:gd name="connsiteX4401" fmla="*/ 391912 w 1717675"/>
              <a:gd name="connsiteY4401" fmla="*/ 391912 w 1717675"/>
              <a:gd name="connsiteX4402" fmla="*/ 391912 w 1717675"/>
              <a:gd name="connsiteY4402" fmla="*/ 391912 w 1717675"/>
              <a:gd name="connsiteX4403" fmla="*/ 391912 w 1717675"/>
              <a:gd name="connsiteY4403" fmla="*/ 391912 w 1717675"/>
              <a:gd name="connsiteX4404" fmla="*/ 391912 w 1717675"/>
              <a:gd name="connsiteY4404" fmla="*/ 391912 w 1717675"/>
              <a:gd name="connsiteX4405" fmla="*/ 391912 w 1717675"/>
              <a:gd name="connsiteY4405" fmla="*/ 391912 w 1717675"/>
              <a:gd name="connsiteX4406" fmla="*/ 391912 w 1717675"/>
              <a:gd name="connsiteY4406" fmla="*/ 391912 w 1717675"/>
              <a:gd name="connsiteX4407" fmla="*/ 391912 w 1717675"/>
              <a:gd name="connsiteY4407" fmla="*/ 391912 w 1717675"/>
              <a:gd name="connsiteX4408" fmla="*/ 391912 w 1717675"/>
              <a:gd name="connsiteY4408" fmla="*/ 391912 w 1717675"/>
              <a:gd name="connsiteX4409" fmla="*/ 391912 w 1717675"/>
              <a:gd name="connsiteY4409" fmla="*/ 391912 w 1717675"/>
              <a:gd name="connsiteX4410" fmla="*/ 391912 w 1717675"/>
              <a:gd name="connsiteY4410" fmla="*/ 391912 w 1717675"/>
              <a:gd name="connsiteX4411" fmla="*/ 391912 w 1717675"/>
              <a:gd name="connsiteY4411" fmla="*/ 391912 w 1717675"/>
              <a:gd name="connsiteX4412" fmla="*/ 391912 w 1717675"/>
              <a:gd name="connsiteY4412" fmla="*/ 391912 w 1717675"/>
              <a:gd name="connsiteX4413" fmla="*/ 391912 w 1717675"/>
              <a:gd name="connsiteY4413" fmla="*/ 391912 w 1717675"/>
              <a:gd name="connsiteX4414" fmla="*/ 391912 w 1717675"/>
              <a:gd name="connsiteY4414" fmla="*/ 391912 w 1717675"/>
              <a:gd name="connsiteX4415" fmla="*/ 391912 w 1717675"/>
              <a:gd name="connsiteY4415" fmla="*/ 391912 w 1717675"/>
              <a:gd name="connsiteX4416" fmla="*/ 391912 w 1717675"/>
              <a:gd name="connsiteY4416" fmla="*/ 391912 w 1717675"/>
              <a:gd name="connsiteX4417" fmla="*/ 391912 w 1717675"/>
              <a:gd name="connsiteY4417" fmla="*/ 391912 w 1717675"/>
              <a:gd name="connsiteX4418" fmla="*/ 391912 w 1717675"/>
              <a:gd name="connsiteY4418" fmla="*/ 391912 w 1717675"/>
              <a:gd name="connsiteX4419" fmla="*/ 391912 w 1717675"/>
              <a:gd name="connsiteY4419" fmla="*/ 391912 w 1717675"/>
              <a:gd name="connsiteX4420" fmla="*/ 391912 w 1717675"/>
              <a:gd name="connsiteY4420" fmla="*/ 391912 w 1717675"/>
              <a:gd name="connsiteX4421" fmla="*/ 391912 w 1717675"/>
              <a:gd name="connsiteY4421" fmla="*/ 391912 w 1717675"/>
              <a:gd name="connsiteX4422" fmla="*/ 391912 w 1717675"/>
              <a:gd name="connsiteY4422" fmla="*/ 391912 w 1717675"/>
              <a:gd name="connsiteX4423" fmla="*/ 391912 w 1717675"/>
              <a:gd name="connsiteY4423" fmla="*/ 391912 w 1717675"/>
              <a:gd name="connsiteX4424" fmla="*/ 391912 w 1717675"/>
              <a:gd name="connsiteY4424" fmla="*/ 391912 w 1717675"/>
              <a:gd name="connsiteX4425" fmla="*/ 391912 w 1717675"/>
              <a:gd name="connsiteY4425" fmla="*/ 391912 w 1717675"/>
              <a:gd name="connsiteX4426" fmla="*/ 391912 w 1717675"/>
              <a:gd name="connsiteY4426" fmla="*/ 391912 w 1717675"/>
              <a:gd name="connsiteX4427" fmla="*/ 391912 w 1717675"/>
              <a:gd name="connsiteY4427" fmla="*/ 391912 w 1717675"/>
              <a:gd name="connsiteX4428" fmla="*/ 391912 w 1717675"/>
              <a:gd name="connsiteY4428" fmla="*/ 391912 w 1717675"/>
              <a:gd name="connsiteX4429" fmla="*/ 391912 w 1717675"/>
              <a:gd name="connsiteY4429" fmla="*/ 391912 w 1717675"/>
              <a:gd name="connsiteX4430" fmla="*/ 391912 w 1717675"/>
              <a:gd name="connsiteY4430" fmla="*/ 391912 w 1717675"/>
              <a:gd name="connsiteX4431" fmla="*/ 391912 w 1717675"/>
              <a:gd name="connsiteY4431" fmla="*/ 391912 w 1717675"/>
              <a:gd name="connsiteX4432" fmla="*/ 391912 w 1717675"/>
              <a:gd name="connsiteY4432" fmla="*/ 391912 w 1717675"/>
              <a:gd name="connsiteX4433" fmla="*/ 391912 w 1717675"/>
              <a:gd name="connsiteY4433" fmla="*/ 391912 w 1717675"/>
              <a:gd name="connsiteX4434" fmla="*/ 391912 w 1717675"/>
              <a:gd name="connsiteY4434" fmla="*/ 391912 w 1717675"/>
              <a:gd name="connsiteX4435" fmla="*/ 391912 w 1717675"/>
              <a:gd name="connsiteY4435" fmla="*/ 391912 w 1717675"/>
              <a:gd name="connsiteX4436" fmla="*/ 391912 w 1717675"/>
              <a:gd name="connsiteY4436" fmla="*/ 391912 w 1717675"/>
              <a:gd name="connsiteX4437" fmla="*/ 391912 w 1717675"/>
              <a:gd name="connsiteY4437" fmla="*/ 391912 w 1717675"/>
              <a:gd name="connsiteX4438" fmla="*/ 391912 w 1717675"/>
              <a:gd name="connsiteY4438" fmla="*/ 391912 w 1717675"/>
              <a:gd name="connsiteX4439" fmla="*/ 391912 w 1717675"/>
              <a:gd name="connsiteY4439" fmla="*/ 391912 w 1717675"/>
              <a:gd name="connsiteX4440" fmla="*/ 391912 w 1717675"/>
              <a:gd name="connsiteY4440" fmla="*/ 391912 w 1717675"/>
              <a:gd name="connsiteX4441" fmla="*/ 391912 w 1717675"/>
              <a:gd name="connsiteY4441" fmla="*/ 391912 w 1717675"/>
              <a:gd name="connsiteX4442" fmla="*/ 391912 w 1717675"/>
              <a:gd name="connsiteY4442" fmla="*/ 391912 w 1717675"/>
              <a:gd name="connsiteX4443" fmla="*/ 391912 w 1717675"/>
              <a:gd name="connsiteY4443" fmla="*/ 391912 w 1717675"/>
              <a:gd name="connsiteX4444" fmla="*/ 391912 w 1717675"/>
              <a:gd name="connsiteY4444" fmla="*/ 391912 w 1717675"/>
              <a:gd name="connsiteX4445" fmla="*/ 391912 w 1717675"/>
              <a:gd name="connsiteY4445" fmla="*/ 391912 w 1717675"/>
              <a:gd name="connsiteX4446" fmla="*/ 391912 w 1717675"/>
              <a:gd name="connsiteY4446" fmla="*/ 391912 w 1717675"/>
              <a:gd name="connsiteX4447" fmla="*/ 391912 w 1717675"/>
              <a:gd name="connsiteY4447" fmla="*/ 391912 w 1717675"/>
              <a:gd name="connsiteX4448" fmla="*/ 391912 w 1717675"/>
              <a:gd name="connsiteY4448" fmla="*/ 391912 w 1717675"/>
              <a:gd name="connsiteX4449" fmla="*/ 391912 w 1717675"/>
              <a:gd name="connsiteY4449" fmla="*/ 391912 w 1717675"/>
              <a:gd name="connsiteX4450" fmla="*/ 391912 w 1717675"/>
              <a:gd name="connsiteY4450" fmla="*/ 391912 w 1717675"/>
              <a:gd name="connsiteX4451" fmla="*/ 391912 w 1717675"/>
              <a:gd name="connsiteY4451" fmla="*/ 391912 w 1717675"/>
              <a:gd name="connsiteX4452" fmla="*/ 391912 w 1717675"/>
              <a:gd name="connsiteY4452" fmla="*/ 391912 w 1717675"/>
              <a:gd name="connsiteX4453" fmla="*/ 391912 w 1717675"/>
              <a:gd name="connsiteY4453" fmla="*/ 391912 w 1717675"/>
              <a:gd name="connsiteX4454" fmla="*/ 391912 w 1717675"/>
              <a:gd name="connsiteY4454" fmla="*/ 391912 w 1717675"/>
              <a:gd name="connsiteX4455" fmla="*/ 391912 w 1717675"/>
              <a:gd name="connsiteY4455" fmla="*/ 391912 w 1717675"/>
              <a:gd name="connsiteX4456" fmla="*/ 391912 w 1717675"/>
              <a:gd name="connsiteY4456" fmla="*/ 391912 w 1717675"/>
              <a:gd name="connsiteX4457" fmla="*/ 391912 w 1717675"/>
              <a:gd name="connsiteY4457" fmla="*/ 391912 w 1717675"/>
              <a:gd name="connsiteX4458" fmla="*/ 391912 w 1717675"/>
              <a:gd name="connsiteY4458" fmla="*/ 391912 w 1717675"/>
              <a:gd name="connsiteX4459" fmla="*/ 391912 w 1717675"/>
              <a:gd name="connsiteY4459" fmla="*/ 391912 w 1717675"/>
              <a:gd name="connsiteX4460" fmla="*/ 391912 w 1717675"/>
              <a:gd name="connsiteY4460" fmla="*/ 391912 w 1717675"/>
              <a:gd name="connsiteX4461" fmla="*/ 391912 w 1717675"/>
              <a:gd name="connsiteY4461" fmla="*/ 391912 w 1717675"/>
              <a:gd name="connsiteX4462" fmla="*/ 391912 w 1717675"/>
              <a:gd name="connsiteY4462" fmla="*/ 391912 w 1717675"/>
              <a:gd name="connsiteX4463" fmla="*/ 391912 w 1717675"/>
              <a:gd name="connsiteY4463" fmla="*/ 391912 w 1717675"/>
              <a:gd name="connsiteX4464" fmla="*/ 391912 w 1717675"/>
              <a:gd name="connsiteY4464" fmla="*/ 391912 w 1717675"/>
              <a:gd name="connsiteX4465" fmla="*/ 391912 w 1717675"/>
              <a:gd name="connsiteY4465" fmla="*/ 391912 w 1717675"/>
              <a:gd name="connsiteX4466" fmla="*/ 391912 w 1717675"/>
              <a:gd name="connsiteY4466" fmla="*/ 391912 w 1717675"/>
              <a:gd name="connsiteX4467" fmla="*/ 391912 w 1717675"/>
              <a:gd name="connsiteY4467" fmla="*/ 391912 w 1717675"/>
              <a:gd name="connsiteX4468" fmla="*/ 391912 w 1717675"/>
              <a:gd name="connsiteY4468" fmla="*/ 391912 w 1717675"/>
              <a:gd name="connsiteX4469" fmla="*/ 391912 w 1717675"/>
              <a:gd name="connsiteY4469" fmla="*/ 391912 w 1717675"/>
              <a:gd name="connsiteX4470" fmla="*/ 391912 w 1717675"/>
              <a:gd name="connsiteY4470" fmla="*/ 391912 w 1717675"/>
              <a:gd name="connsiteX4471" fmla="*/ 391912 w 1717675"/>
              <a:gd name="connsiteY4471" fmla="*/ 391912 w 1717675"/>
              <a:gd name="connsiteX4472" fmla="*/ 391912 w 1717675"/>
              <a:gd name="connsiteY4472" fmla="*/ 391912 w 1717675"/>
              <a:gd name="connsiteX4473" fmla="*/ 391912 w 1717675"/>
              <a:gd name="connsiteY4473" fmla="*/ 391912 w 1717675"/>
              <a:gd name="connsiteX4474" fmla="*/ 391912 w 1717675"/>
              <a:gd name="connsiteY4474" fmla="*/ 391912 w 1717675"/>
              <a:gd name="connsiteX4475" fmla="*/ 391912 w 1717675"/>
              <a:gd name="connsiteY4475" fmla="*/ 391912 w 1717675"/>
              <a:gd name="connsiteX4476" fmla="*/ 391912 w 1717675"/>
              <a:gd name="connsiteY4476" fmla="*/ 391912 w 1717675"/>
              <a:gd name="connsiteX4477" fmla="*/ 391912 w 1717675"/>
              <a:gd name="connsiteY4477" fmla="*/ 391912 w 1717675"/>
              <a:gd name="connsiteX4478" fmla="*/ 391912 w 1717675"/>
              <a:gd name="connsiteY4478" fmla="*/ 391912 w 1717675"/>
              <a:gd name="connsiteX4479" fmla="*/ 391912 w 1717675"/>
              <a:gd name="connsiteY4479" fmla="*/ 391912 w 1717675"/>
              <a:gd name="connsiteX4480" fmla="*/ 391912 w 1717675"/>
              <a:gd name="connsiteY4480" fmla="*/ 391912 w 1717675"/>
              <a:gd name="connsiteX4481" fmla="*/ 391912 w 1717675"/>
              <a:gd name="connsiteY4481" fmla="*/ 391912 w 1717675"/>
              <a:gd name="connsiteX4482" fmla="*/ 391912 w 1717675"/>
              <a:gd name="connsiteY4482" fmla="*/ 391912 w 1717675"/>
              <a:gd name="connsiteX4483" fmla="*/ 391912 w 1717675"/>
              <a:gd name="connsiteY4483" fmla="*/ 391912 w 1717675"/>
              <a:gd name="connsiteX4484" fmla="*/ 391912 w 1717675"/>
              <a:gd name="connsiteY4484" fmla="*/ 391912 w 1717675"/>
              <a:gd name="connsiteX4485" fmla="*/ 391912 w 1717675"/>
              <a:gd name="connsiteY4485" fmla="*/ 391912 w 1717675"/>
              <a:gd name="connsiteX4486" fmla="*/ 391912 w 1717675"/>
              <a:gd name="connsiteY4486" fmla="*/ 391912 w 1717675"/>
              <a:gd name="connsiteX4487" fmla="*/ 391912 w 1717675"/>
              <a:gd name="connsiteY4487" fmla="*/ 391912 w 1717675"/>
              <a:gd name="connsiteX4488" fmla="*/ 391912 w 1717675"/>
              <a:gd name="connsiteY4488" fmla="*/ 391912 w 1717675"/>
              <a:gd name="connsiteX4489" fmla="*/ 391912 w 1717675"/>
              <a:gd name="connsiteY4489" fmla="*/ 391912 w 1717675"/>
              <a:gd name="connsiteX4490" fmla="*/ 391912 w 1717675"/>
              <a:gd name="connsiteY4490" fmla="*/ 391912 w 1717675"/>
              <a:gd name="connsiteX4491" fmla="*/ 391912 w 1717675"/>
              <a:gd name="connsiteY4491" fmla="*/ 391912 w 1717675"/>
              <a:gd name="connsiteX4492" fmla="*/ 391912 w 1717675"/>
              <a:gd name="connsiteY4492" fmla="*/ 391912 w 1717675"/>
              <a:gd name="connsiteX4493" fmla="*/ 391912 w 1717675"/>
              <a:gd name="connsiteY4493" fmla="*/ 391912 w 1717675"/>
              <a:gd name="connsiteX4494" fmla="*/ 391912 w 1717675"/>
              <a:gd name="connsiteY4494" fmla="*/ 391912 w 1717675"/>
              <a:gd name="connsiteX4495" fmla="*/ 391912 w 1717675"/>
              <a:gd name="connsiteY4495" fmla="*/ 391912 w 1717675"/>
              <a:gd name="connsiteX4496" fmla="*/ 391912 w 1717675"/>
              <a:gd name="connsiteY4496" fmla="*/ 391912 w 1717675"/>
              <a:gd name="connsiteX4497" fmla="*/ 391912 w 1717675"/>
              <a:gd name="connsiteY4497" fmla="*/ 391912 w 1717675"/>
              <a:gd name="connsiteX4498" fmla="*/ 391912 w 1717675"/>
              <a:gd name="connsiteY4498" fmla="*/ 391912 w 1717675"/>
              <a:gd name="connsiteX4499" fmla="*/ 391912 w 1717675"/>
              <a:gd name="connsiteY4499" fmla="*/ 391912 w 1717675"/>
              <a:gd name="connsiteX4500" fmla="*/ 391912 w 1717675"/>
              <a:gd name="connsiteY4500" fmla="*/ 391912 w 1717675"/>
              <a:gd name="connsiteX4501" fmla="*/ 391912 w 1717675"/>
              <a:gd name="connsiteY4501" fmla="*/ 391912 w 1717675"/>
              <a:gd name="connsiteX4502" fmla="*/ 391912 w 1717675"/>
              <a:gd name="connsiteY4502" fmla="*/ 391912 w 1717675"/>
              <a:gd name="connsiteX4503" fmla="*/ 391912 w 1717675"/>
              <a:gd name="connsiteY4503" fmla="*/ 391912 w 1717675"/>
              <a:gd name="connsiteX4504" fmla="*/ 391912 w 1717675"/>
              <a:gd name="connsiteY4504" fmla="*/ 391912 w 1717675"/>
              <a:gd name="connsiteX4505" fmla="*/ 391912 w 1717675"/>
              <a:gd name="connsiteY4505" fmla="*/ 391912 w 1717675"/>
              <a:gd name="connsiteX4506" fmla="*/ 391912 w 1717675"/>
              <a:gd name="connsiteY4506" fmla="*/ 391912 w 1717675"/>
              <a:gd name="connsiteX4507" fmla="*/ 391912 w 1717675"/>
              <a:gd name="connsiteY4507" fmla="*/ 391912 w 1717675"/>
              <a:gd name="connsiteX4508" fmla="*/ 391912 w 1717675"/>
              <a:gd name="connsiteY4508" fmla="*/ 391912 w 1717675"/>
              <a:gd name="connsiteX4509" fmla="*/ 391912 w 1717675"/>
              <a:gd name="connsiteY4509" fmla="*/ 391912 w 1717675"/>
              <a:gd name="connsiteX4510" fmla="*/ 391912 w 1717675"/>
              <a:gd name="connsiteY4510" fmla="*/ 391912 w 1717675"/>
              <a:gd name="connsiteX4511" fmla="*/ 391912 w 1717675"/>
              <a:gd name="connsiteY4511" fmla="*/ 391912 w 1717675"/>
              <a:gd name="connsiteX4512" fmla="*/ 391912 w 1717675"/>
              <a:gd name="connsiteY4512" fmla="*/ 391912 w 1717675"/>
              <a:gd name="connsiteX4513" fmla="*/ 391912 w 1717675"/>
              <a:gd name="connsiteY4513" fmla="*/ 391912 w 1717675"/>
              <a:gd name="connsiteX4514" fmla="*/ 391912 w 1717675"/>
              <a:gd name="connsiteY4514" fmla="*/ 391912 w 1717675"/>
              <a:gd name="connsiteX4515" fmla="*/ 391912 w 1717675"/>
              <a:gd name="connsiteY4515" fmla="*/ 391912 w 1717675"/>
              <a:gd name="connsiteX4516" fmla="*/ 391912 w 1717675"/>
              <a:gd name="connsiteY4516" fmla="*/ 391912 w 1717675"/>
              <a:gd name="connsiteX4517" fmla="*/ 391912 w 1717675"/>
              <a:gd name="connsiteY4517" fmla="*/ 391912 w 1717675"/>
              <a:gd name="connsiteX4518" fmla="*/ 391912 w 1717675"/>
              <a:gd name="connsiteY4518" fmla="*/ 391912 w 1717675"/>
              <a:gd name="connsiteX4519" fmla="*/ 391912 w 1717675"/>
              <a:gd name="connsiteY4519" fmla="*/ 391912 w 1717675"/>
              <a:gd name="connsiteX4520" fmla="*/ 391912 w 1717675"/>
              <a:gd name="connsiteY4520" fmla="*/ 391912 w 1717675"/>
              <a:gd name="connsiteX4521" fmla="*/ 391912 w 1717675"/>
              <a:gd name="connsiteY4521" fmla="*/ 391912 w 1717675"/>
              <a:gd name="connsiteX4522" fmla="*/ 391912 w 1717675"/>
              <a:gd name="connsiteY4522" fmla="*/ 391912 w 1717675"/>
              <a:gd name="connsiteX4523" fmla="*/ 391912 w 1717675"/>
              <a:gd name="connsiteY4523" fmla="*/ 391912 w 1717675"/>
              <a:gd name="connsiteX4524" fmla="*/ 391912 w 1717675"/>
              <a:gd name="connsiteY4524" fmla="*/ 391912 w 1717675"/>
              <a:gd name="connsiteX4525" fmla="*/ 391912 w 1717675"/>
              <a:gd name="connsiteY4525" fmla="*/ 391912 w 1717675"/>
              <a:gd name="connsiteX4526" fmla="*/ 391912 w 1717675"/>
              <a:gd name="connsiteY4526" fmla="*/ 391912 w 1717675"/>
              <a:gd name="connsiteX4527" fmla="*/ 391912 w 1717675"/>
              <a:gd name="connsiteY4527" fmla="*/ 391912 w 1717675"/>
              <a:gd name="connsiteX4528" fmla="*/ 391912 w 1717675"/>
              <a:gd name="connsiteY4528" fmla="*/ 391912 w 1717675"/>
              <a:gd name="connsiteX4529" fmla="*/ 391912 w 1717675"/>
              <a:gd name="connsiteY4529" fmla="*/ 391912 w 1717675"/>
              <a:gd name="connsiteX4530" fmla="*/ 391912 w 1717675"/>
              <a:gd name="connsiteY4530" fmla="*/ 391912 w 1717675"/>
              <a:gd name="connsiteX4531" fmla="*/ 391912 w 1717675"/>
              <a:gd name="connsiteY4531" fmla="*/ 391912 w 1717675"/>
              <a:gd name="connsiteX4532" fmla="*/ 391912 w 1717675"/>
              <a:gd name="connsiteY4532" fmla="*/ 391912 w 1717675"/>
              <a:gd name="connsiteX4533" fmla="*/ 391912 w 1717675"/>
              <a:gd name="connsiteY4533" fmla="*/ 391912 w 1717675"/>
              <a:gd name="connsiteX4534" fmla="*/ 391912 w 1717675"/>
              <a:gd name="connsiteY4534" fmla="*/ 391912 w 1717675"/>
              <a:gd name="connsiteX4535" fmla="*/ 391912 w 1717675"/>
              <a:gd name="connsiteY4535" fmla="*/ 391912 w 1717675"/>
              <a:gd name="connsiteX4536" fmla="*/ 391912 w 1717675"/>
              <a:gd name="connsiteY4536" fmla="*/ 391912 w 1717675"/>
              <a:gd name="connsiteX4537" fmla="*/ 391912 w 1717675"/>
              <a:gd name="connsiteY4537" fmla="*/ 391912 w 1717675"/>
              <a:gd name="connsiteX4538" fmla="*/ 391912 w 1717675"/>
              <a:gd name="connsiteY4538" fmla="*/ 391912 w 1717675"/>
              <a:gd name="connsiteX4539" fmla="*/ 391912 w 1717675"/>
              <a:gd name="connsiteY4539" fmla="*/ 391912 w 1717675"/>
              <a:gd name="connsiteX4540" fmla="*/ 391912 w 1717675"/>
              <a:gd name="connsiteY4540" fmla="*/ 391912 w 1717675"/>
              <a:gd name="connsiteX4541" fmla="*/ 391912 w 1717675"/>
              <a:gd name="connsiteY4541" fmla="*/ 391912 w 1717675"/>
              <a:gd name="connsiteX4542" fmla="*/ 391912 w 1717675"/>
              <a:gd name="connsiteY4542" fmla="*/ 391912 w 1717675"/>
              <a:gd name="connsiteX4543" fmla="*/ 391912 w 1717675"/>
              <a:gd name="connsiteY4543" fmla="*/ 391912 w 1717675"/>
              <a:gd name="connsiteX4544" fmla="*/ 391912 w 1717675"/>
              <a:gd name="connsiteY4544" fmla="*/ 391912 w 1717675"/>
              <a:gd name="connsiteX4545" fmla="*/ 391912 w 1717675"/>
              <a:gd name="connsiteY4545" fmla="*/ 391912 w 1717675"/>
              <a:gd name="connsiteX4546" fmla="*/ 391912 w 1717675"/>
              <a:gd name="connsiteY4546" fmla="*/ 391912 w 1717675"/>
              <a:gd name="connsiteX4547" fmla="*/ 391912 w 1717675"/>
              <a:gd name="connsiteY4547" fmla="*/ 391912 w 1717675"/>
              <a:gd name="connsiteX4548" fmla="*/ 391912 w 1717675"/>
              <a:gd name="connsiteY4548" fmla="*/ 391912 w 1717675"/>
              <a:gd name="connsiteX4549" fmla="*/ 391912 w 1717675"/>
              <a:gd name="connsiteY4549" fmla="*/ 391912 w 1717675"/>
              <a:gd name="connsiteX4550" fmla="*/ 391912 w 1717675"/>
              <a:gd name="connsiteY4550" fmla="*/ 391912 w 1717675"/>
              <a:gd name="connsiteX4551" fmla="*/ 391912 w 1717675"/>
              <a:gd name="connsiteY4551" fmla="*/ 391912 w 1717675"/>
              <a:gd name="connsiteX4552" fmla="*/ 391912 w 1717675"/>
              <a:gd name="connsiteY4552" fmla="*/ 391912 w 1717675"/>
              <a:gd name="connsiteX4553" fmla="*/ 391912 w 1717675"/>
              <a:gd name="connsiteY4553" fmla="*/ 391912 w 1717675"/>
              <a:gd name="connsiteX4554" fmla="*/ 391912 w 1717675"/>
              <a:gd name="connsiteY4554" fmla="*/ 391912 w 1717675"/>
              <a:gd name="connsiteX4555" fmla="*/ 391912 w 1717675"/>
              <a:gd name="connsiteY4555" fmla="*/ 391912 w 1717675"/>
              <a:gd name="connsiteX4556" fmla="*/ 391912 w 1717675"/>
              <a:gd name="connsiteY4556" fmla="*/ 391912 w 1717675"/>
              <a:gd name="connsiteX4557" fmla="*/ 391912 w 1717675"/>
              <a:gd name="connsiteY4557" fmla="*/ 391912 w 1717675"/>
              <a:gd name="connsiteX4558" fmla="*/ 391912 w 1717675"/>
              <a:gd name="connsiteY4558" fmla="*/ 391912 w 1717675"/>
              <a:gd name="connsiteX4559" fmla="*/ 391912 w 1717675"/>
              <a:gd name="connsiteY4559" fmla="*/ 391912 w 1717675"/>
              <a:gd name="connsiteX4560" fmla="*/ 391912 w 1717675"/>
              <a:gd name="connsiteY4560" fmla="*/ 391912 w 1717675"/>
              <a:gd name="connsiteX4561" fmla="*/ 391912 w 1717675"/>
              <a:gd name="connsiteY4561" fmla="*/ 391912 w 1717675"/>
              <a:gd name="connsiteX4562" fmla="*/ 391912 w 1717675"/>
              <a:gd name="connsiteY4562" fmla="*/ 391912 w 1717675"/>
              <a:gd name="connsiteX4563" fmla="*/ 391912 w 1717675"/>
              <a:gd name="connsiteY4563" fmla="*/ 391912 w 1717675"/>
              <a:gd name="connsiteX4564" fmla="*/ 391912 w 1717675"/>
              <a:gd name="connsiteY4564" fmla="*/ 391912 w 1717675"/>
              <a:gd name="connsiteX4565" fmla="*/ 391912 w 1717675"/>
              <a:gd name="connsiteY4565" fmla="*/ 391912 w 1717675"/>
              <a:gd name="connsiteX4566" fmla="*/ 391912 w 1717675"/>
              <a:gd name="connsiteY4566" fmla="*/ 391912 w 1717675"/>
              <a:gd name="connsiteX4567" fmla="*/ 391912 w 1717675"/>
              <a:gd name="connsiteY4567" fmla="*/ 391912 w 1717675"/>
              <a:gd name="connsiteX4568" fmla="*/ 391912 w 1717675"/>
              <a:gd name="connsiteY4568" fmla="*/ 391912 w 1717675"/>
              <a:gd name="connsiteX4569" fmla="*/ 391912 w 1717675"/>
              <a:gd name="connsiteY4569" fmla="*/ 391912 w 1717675"/>
              <a:gd name="connsiteX4570" fmla="*/ 391912 w 1717675"/>
              <a:gd name="connsiteY4570" fmla="*/ 391912 w 1717675"/>
              <a:gd name="connsiteX4571" fmla="*/ 391912 w 1717675"/>
              <a:gd name="connsiteY4571" fmla="*/ 391912 w 1717675"/>
              <a:gd name="connsiteX4572" fmla="*/ 391912 w 1717675"/>
              <a:gd name="connsiteY4572" fmla="*/ 391912 w 1717675"/>
              <a:gd name="connsiteX4573" fmla="*/ 391912 w 1717675"/>
              <a:gd name="connsiteY4573" fmla="*/ 391912 w 1717675"/>
              <a:gd name="connsiteX4574" fmla="*/ 391912 w 1717675"/>
              <a:gd name="connsiteY4574" fmla="*/ 391912 w 1717675"/>
              <a:gd name="connsiteX4575" fmla="*/ 391912 w 1717675"/>
              <a:gd name="connsiteY4575" fmla="*/ 391912 w 1717675"/>
              <a:gd name="connsiteX4576" fmla="*/ 391912 w 1717675"/>
              <a:gd name="connsiteY4576" fmla="*/ 391912 w 1717675"/>
              <a:gd name="connsiteX4577" fmla="*/ 391912 w 1717675"/>
              <a:gd name="connsiteY4577" fmla="*/ 391912 w 1717675"/>
              <a:gd name="connsiteX4578" fmla="*/ 391912 w 1717675"/>
              <a:gd name="connsiteY4578" fmla="*/ 391912 w 1717675"/>
              <a:gd name="connsiteX4579" fmla="*/ 391912 w 1717675"/>
              <a:gd name="connsiteY4579" fmla="*/ 391912 w 1717675"/>
              <a:gd name="connsiteX4580" fmla="*/ 391912 w 1717675"/>
              <a:gd name="connsiteY4580" fmla="*/ 391912 w 1717675"/>
              <a:gd name="connsiteX4581" fmla="*/ 391912 w 1717675"/>
              <a:gd name="connsiteY4581" fmla="*/ 391912 w 1717675"/>
              <a:gd name="connsiteX4582" fmla="*/ 391912 w 1717675"/>
              <a:gd name="connsiteY4582" fmla="*/ 391912 w 1717675"/>
              <a:gd name="connsiteX4583" fmla="*/ 391912 w 1717675"/>
              <a:gd name="connsiteY4583" fmla="*/ 391912 w 1717675"/>
              <a:gd name="connsiteX4584" fmla="*/ 391912 w 1717675"/>
              <a:gd name="connsiteY4584" fmla="*/ 391912 w 1717675"/>
              <a:gd name="connsiteX4585" fmla="*/ 391912 w 1717675"/>
              <a:gd name="connsiteY4585" fmla="*/ 391912 w 1717675"/>
              <a:gd name="connsiteX4586" fmla="*/ 391912 w 1717675"/>
              <a:gd name="connsiteY4586" fmla="*/ 391912 w 1717675"/>
              <a:gd name="connsiteX4587" fmla="*/ 391912 w 1717675"/>
              <a:gd name="connsiteY4587" fmla="*/ 391912 w 1717675"/>
              <a:gd name="connsiteX4588" fmla="*/ 391912 w 1717675"/>
              <a:gd name="connsiteY4588" fmla="*/ 391912 w 1717675"/>
              <a:gd name="connsiteX4589" fmla="*/ 391912 w 1717675"/>
              <a:gd name="connsiteY4589" fmla="*/ 391912 w 1717675"/>
              <a:gd name="connsiteX4590" fmla="*/ 391912 w 1717675"/>
              <a:gd name="connsiteY4590" fmla="*/ 391912 w 1717675"/>
              <a:gd name="connsiteX4591" fmla="*/ 391912 w 1717675"/>
              <a:gd name="connsiteY4591" fmla="*/ 391912 w 1717675"/>
              <a:gd name="connsiteX4592" fmla="*/ 391912 w 1717675"/>
              <a:gd name="connsiteY4592" fmla="*/ 391912 w 1717675"/>
              <a:gd name="connsiteX4593" fmla="*/ 391912 w 1717675"/>
              <a:gd name="connsiteY4593" fmla="*/ 391912 w 1717675"/>
              <a:gd name="connsiteX4594" fmla="*/ 391912 w 1717675"/>
              <a:gd name="connsiteY4594" fmla="*/ 391912 w 1717675"/>
              <a:gd name="connsiteX4595" fmla="*/ 391912 w 1717675"/>
              <a:gd name="connsiteY4595" fmla="*/ 391912 w 1717675"/>
              <a:gd name="connsiteX4596" fmla="*/ 391912 w 1717675"/>
              <a:gd name="connsiteY4596" fmla="*/ 391912 w 1717675"/>
              <a:gd name="connsiteX4597" fmla="*/ 391912 w 1717675"/>
              <a:gd name="connsiteY4597" fmla="*/ 391912 w 1717675"/>
              <a:gd name="connsiteX4598" fmla="*/ 391912 w 1717675"/>
              <a:gd name="connsiteY4598" fmla="*/ 391912 w 1717675"/>
              <a:gd name="connsiteX4599" fmla="*/ 391912 w 1717675"/>
              <a:gd name="connsiteY4599" fmla="*/ 391912 w 1717675"/>
              <a:gd name="connsiteX4600" fmla="*/ 391912 w 1717675"/>
              <a:gd name="connsiteY4600" fmla="*/ 391912 w 1717675"/>
              <a:gd name="connsiteX4601" fmla="*/ 391912 w 1717675"/>
              <a:gd name="connsiteY4601" fmla="*/ 391912 w 1717675"/>
              <a:gd name="connsiteX4602" fmla="*/ 391912 w 1717675"/>
              <a:gd name="connsiteY4602" fmla="*/ 391912 w 1717675"/>
              <a:gd name="connsiteX4603" fmla="*/ 391912 w 1717675"/>
              <a:gd name="connsiteY4603" fmla="*/ 391912 w 1717675"/>
              <a:gd name="connsiteX4604" fmla="*/ 391912 w 1717675"/>
              <a:gd name="connsiteY4604" fmla="*/ 391912 w 1717675"/>
              <a:gd name="connsiteX4605" fmla="*/ 391912 w 1717675"/>
              <a:gd name="connsiteY4605" fmla="*/ 391912 w 1717675"/>
              <a:gd name="connsiteX4606" fmla="*/ 391912 w 1717675"/>
              <a:gd name="connsiteY4606" fmla="*/ 391912 w 1717675"/>
              <a:gd name="connsiteX4607" fmla="*/ 391912 w 1717675"/>
              <a:gd name="connsiteY4607" fmla="*/ 391912 w 1717675"/>
              <a:gd name="connsiteX4608" fmla="*/ 391912 w 1717675"/>
              <a:gd name="connsiteY4608" fmla="*/ 391912 w 1717675"/>
              <a:gd name="connsiteX4609" fmla="*/ 391912 w 1717675"/>
              <a:gd name="connsiteY4609" fmla="*/ 391912 w 1717675"/>
              <a:gd name="connsiteX4610" fmla="*/ 391912 w 1717675"/>
              <a:gd name="connsiteY4610" fmla="*/ 391912 w 1717675"/>
              <a:gd name="connsiteX4611" fmla="*/ 391912 w 1717675"/>
              <a:gd name="connsiteY4611" fmla="*/ 391912 w 1717675"/>
              <a:gd name="connsiteX4612" fmla="*/ 391912 w 1717675"/>
              <a:gd name="connsiteY4612" fmla="*/ 391912 w 1717675"/>
              <a:gd name="connsiteX4613" fmla="*/ 391912 w 1717675"/>
              <a:gd name="connsiteY4613" fmla="*/ 391912 w 1717675"/>
              <a:gd name="connsiteX4614" fmla="*/ 391912 w 1717675"/>
              <a:gd name="connsiteY4614" fmla="*/ 391912 w 1717675"/>
              <a:gd name="connsiteX4615" fmla="*/ 391912 w 1717675"/>
              <a:gd name="connsiteY4615" fmla="*/ 391912 w 1717675"/>
              <a:gd name="connsiteX4616" fmla="*/ 391912 w 1717675"/>
              <a:gd name="connsiteY4616" fmla="*/ 391912 w 1717675"/>
              <a:gd name="connsiteX4617" fmla="*/ 391912 w 1717675"/>
              <a:gd name="connsiteY4617" fmla="*/ 391912 w 1717675"/>
              <a:gd name="connsiteX4618" fmla="*/ 391912 w 1717675"/>
              <a:gd name="connsiteY4618" fmla="*/ 391912 w 1717675"/>
              <a:gd name="connsiteX4619" fmla="*/ 391912 w 1717675"/>
              <a:gd name="connsiteY4619" fmla="*/ 391912 w 1717675"/>
              <a:gd name="connsiteX4620" fmla="*/ 391912 w 1717675"/>
              <a:gd name="connsiteY4620" fmla="*/ 391912 w 1717675"/>
              <a:gd name="connsiteX4621" fmla="*/ 391912 w 1717675"/>
              <a:gd name="connsiteY4621" fmla="*/ 391912 w 1717675"/>
              <a:gd name="connsiteX4622" fmla="*/ 391912 w 1717675"/>
              <a:gd name="connsiteY4622" fmla="*/ 391912 w 1717675"/>
              <a:gd name="connsiteX4623" fmla="*/ 391912 w 1717675"/>
              <a:gd name="connsiteY4623" fmla="*/ 391912 w 1717675"/>
              <a:gd name="connsiteX4624" fmla="*/ 391912 w 1717675"/>
              <a:gd name="connsiteY4624" fmla="*/ 391912 w 1717675"/>
              <a:gd name="connsiteX4625" fmla="*/ 391912 w 1717675"/>
              <a:gd name="connsiteY4625" fmla="*/ 391912 w 1717675"/>
              <a:gd name="connsiteX4626" fmla="*/ 391912 w 1717675"/>
              <a:gd name="connsiteY4626" fmla="*/ 391912 w 1717675"/>
              <a:gd name="connsiteX4627" fmla="*/ 391912 w 1717675"/>
              <a:gd name="connsiteY4627" fmla="*/ 391912 w 1717675"/>
              <a:gd name="connsiteX4628" fmla="*/ 391912 w 1717675"/>
              <a:gd name="connsiteY4628" fmla="*/ 391912 w 171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</a:cxnLst>
            <a:rect l="l" t="t" r="r" b="b"/>
            <a:pathLst>
              <a:path w="2554184" h="2293936">
                <a:moveTo>
                  <a:pt x="633021" y="22555"/>
                </a:moveTo>
                <a:cubicBezTo>
                  <a:pt x="629177" y="24075"/>
                  <a:pt x="629177" y="24075"/>
                  <a:pt x="627857" y="22858"/>
                </a:cubicBezTo>
                <a:cubicBezTo>
                  <a:pt x="626538" y="21641"/>
                  <a:pt x="625218" y="20424"/>
                  <a:pt x="627743" y="17687"/>
                </a:cubicBezTo>
                <a:cubicBezTo>
                  <a:pt x="627743" y="17687"/>
                  <a:pt x="630325" y="17536"/>
                  <a:pt x="631644" y="18753"/>
                </a:cubicBezTo>
                <a:cubicBezTo>
                  <a:pt x="632964" y="19970"/>
                  <a:pt x="631701" y="21339"/>
                  <a:pt x="633021" y="22555"/>
                </a:cubicBezTo>
                <a:close/>
                <a:moveTo>
                  <a:pt x="669001" y="81216"/>
                </a:moveTo>
                <a:cubicBezTo>
                  <a:pt x="665065" y="82795"/>
                  <a:pt x="662426" y="82966"/>
                  <a:pt x="659745" y="80493"/>
                </a:cubicBezTo>
                <a:cubicBezTo>
                  <a:pt x="658405" y="79256"/>
                  <a:pt x="658362" y="76612"/>
                  <a:pt x="658320" y="73969"/>
                </a:cubicBezTo>
                <a:cubicBezTo>
                  <a:pt x="660917" y="71154"/>
                  <a:pt x="664896" y="72219"/>
                  <a:pt x="666236" y="73455"/>
                </a:cubicBezTo>
                <a:cubicBezTo>
                  <a:pt x="668917" y="75928"/>
                  <a:pt x="668959" y="78572"/>
                  <a:pt x="669001" y="81216"/>
                </a:cubicBezTo>
                <a:close/>
                <a:moveTo>
                  <a:pt x="605590" y="136548"/>
                </a:moveTo>
                <a:cubicBezTo>
                  <a:pt x="605590" y="136548"/>
                  <a:pt x="605590" y="136548"/>
                  <a:pt x="604183" y="135250"/>
                </a:cubicBezTo>
                <a:cubicBezTo>
                  <a:pt x="604183" y="135250"/>
                  <a:pt x="604183" y="135250"/>
                  <a:pt x="601513" y="135320"/>
                </a:cubicBezTo>
                <a:cubicBezTo>
                  <a:pt x="601223" y="129987"/>
                  <a:pt x="601223" y="129987"/>
                  <a:pt x="601223" y="129987"/>
                </a:cubicBezTo>
                <a:cubicBezTo>
                  <a:pt x="605300" y="131215"/>
                  <a:pt x="605300" y="131215"/>
                  <a:pt x="605300" y="131215"/>
                </a:cubicBezTo>
                <a:cubicBezTo>
                  <a:pt x="605300" y="131215"/>
                  <a:pt x="605300" y="131215"/>
                  <a:pt x="606707" y="132513"/>
                </a:cubicBezTo>
                <a:cubicBezTo>
                  <a:pt x="608115" y="133811"/>
                  <a:pt x="608260" y="136478"/>
                  <a:pt x="605590" y="136548"/>
                </a:cubicBezTo>
                <a:close/>
                <a:moveTo>
                  <a:pt x="279566" y="436990"/>
                </a:moveTo>
                <a:cubicBezTo>
                  <a:pt x="276524" y="439788"/>
                  <a:pt x="276524" y="439788"/>
                  <a:pt x="274856" y="439126"/>
                </a:cubicBezTo>
                <a:cubicBezTo>
                  <a:pt x="273188" y="438464"/>
                  <a:pt x="271519" y="437802"/>
                  <a:pt x="272893" y="434341"/>
                </a:cubicBezTo>
                <a:cubicBezTo>
                  <a:pt x="272893" y="434341"/>
                  <a:pt x="275248" y="433273"/>
                  <a:pt x="276916" y="433935"/>
                </a:cubicBezTo>
                <a:cubicBezTo>
                  <a:pt x="278585" y="434597"/>
                  <a:pt x="277898" y="436327"/>
                  <a:pt x="279566" y="436990"/>
                </a:cubicBezTo>
                <a:close/>
                <a:moveTo>
                  <a:pt x="880712" y="188571"/>
                </a:moveTo>
                <a:cubicBezTo>
                  <a:pt x="878111" y="185393"/>
                  <a:pt x="880318" y="179831"/>
                  <a:pt x="883655" y="181155"/>
                </a:cubicBezTo>
                <a:cubicBezTo>
                  <a:pt x="883655" y="181155"/>
                  <a:pt x="885323" y="181817"/>
                  <a:pt x="885323" y="181817"/>
                </a:cubicBezTo>
                <a:cubicBezTo>
                  <a:pt x="886256" y="184334"/>
                  <a:pt x="884784" y="188041"/>
                  <a:pt x="880712" y="188571"/>
                </a:cubicBezTo>
                <a:close/>
                <a:moveTo>
                  <a:pt x="1283277" y="6563"/>
                </a:moveTo>
                <a:cubicBezTo>
                  <a:pt x="1281990" y="2663"/>
                  <a:pt x="1286047" y="-1736"/>
                  <a:pt x="1288686" y="699"/>
                </a:cubicBezTo>
                <a:cubicBezTo>
                  <a:pt x="1288686" y="699"/>
                  <a:pt x="1290005" y="1916"/>
                  <a:pt x="1290005" y="1916"/>
                </a:cubicBezTo>
                <a:cubicBezTo>
                  <a:pt x="1289972" y="4599"/>
                  <a:pt x="1287268" y="7531"/>
                  <a:pt x="1283277" y="6563"/>
                </a:cubicBezTo>
                <a:close/>
                <a:moveTo>
                  <a:pt x="334211" y="478816"/>
                </a:moveTo>
                <a:cubicBezTo>
                  <a:pt x="331104" y="481703"/>
                  <a:pt x="328702" y="482811"/>
                  <a:pt x="325312" y="481465"/>
                </a:cubicBezTo>
                <a:cubicBezTo>
                  <a:pt x="323617" y="480792"/>
                  <a:pt x="322629" y="478340"/>
                  <a:pt x="321640" y="475888"/>
                </a:cubicBezTo>
                <a:cubicBezTo>
                  <a:pt x="323053" y="472328"/>
                  <a:pt x="327149" y="471894"/>
                  <a:pt x="328844" y="472566"/>
                </a:cubicBezTo>
                <a:cubicBezTo>
                  <a:pt x="332234" y="473912"/>
                  <a:pt x="333222" y="476364"/>
                  <a:pt x="334211" y="478816"/>
                </a:cubicBezTo>
                <a:close/>
                <a:moveTo>
                  <a:pt x="797321" y="277074"/>
                </a:moveTo>
                <a:cubicBezTo>
                  <a:pt x="794654" y="277220"/>
                  <a:pt x="790619" y="276103"/>
                  <a:pt x="789251" y="274841"/>
                </a:cubicBezTo>
                <a:cubicBezTo>
                  <a:pt x="786514" y="272317"/>
                  <a:pt x="785146" y="271054"/>
                  <a:pt x="786374" y="266977"/>
                </a:cubicBezTo>
                <a:cubicBezTo>
                  <a:pt x="792935" y="262610"/>
                  <a:pt x="795532" y="259795"/>
                  <a:pt x="803602" y="262028"/>
                </a:cubicBezTo>
                <a:cubicBezTo>
                  <a:pt x="805180" y="271299"/>
                  <a:pt x="798479" y="270328"/>
                  <a:pt x="797321" y="277074"/>
                </a:cubicBezTo>
                <a:close/>
                <a:moveTo>
                  <a:pt x="114921" y="609204"/>
                </a:moveTo>
                <a:cubicBezTo>
                  <a:pt x="113602" y="607987"/>
                  <a:pt x="112340" y="609355"/>
                  <a:pt x="111020" y="608138"/>
                </a:cubicBezTo>
                <a:cubicBezTo>
                  <a:pt x="109701" y="606921"/>
                  <a:pt x="109644" y="604336"/>
                  <a:pt x="109644" y="604336"/>
                </a:cubicBezTo>
                <a:cubicBezTo>
                  <a:pt x="112168" y="601599"/>
                  <a:pt x="113487" y="602816"/>
                  <a:pt x="114807" y="604033"/>
                </a:cubicBezTo>
                <a:cubicBezTo>
                  <a:pt x="116126" y="605250"/>
                  <a:pt x="116126" y="605250"/>
                  <a:pt x="114921" y="609204"/>
                </a:cubicBezTo>
                <a:close/>
                <a:moveTo>
                  <a:pt x="979519" y="211472"/>
                </a:moveTo>
                <a:cubicBezTo>
                  <a:pt x="974179" y="209353"/>
                  <a:pt x="976298" y="204014"/>
                  <a:pt x="979491" y="201160"/>
                </a:cubicBezTo>
                <a:cubicBezTo>
                  <a:pt x="983050" y="202573"/>
                  <a:pt x="984491" y="209325"/>
                  <a:pt x="979519" y="211472"/>
                </a:cubicBezTo>
                <a:close/>
                <a:moveTo>
                  <a:pt x="226331" y="572675"/>
                </a:moveTo>
                <a:cubicBezTo>
                  <a:pt x="226477" y="575341"/>
                  <a:pt x="223807" y="575412"/>
                  <a:pt x="222399" y="574113"/>
                </a:cubicBezTo>
                <a:cubicBezTo>
                  <a:pt x="220992" y="572815"/>
                  <a:pt x="220992" y="572815"/>
                  <a:pt x="220992" y="572815"/>
                </a:cubicBezTo>
                <a:cubicBezTo>
                  <a:pt x="220992" y="572815"/>
                  <a:pt x="220992" y="572815"/>
                  <a:pt x="219439" y="568850"/>
                </a:cubicBezTo>
                <a:cubicBezTo>
                  <a:pt x="219439" y="568850"/>
                  <a:pt x="219439" y="568850"/>
                  <a:pt x="224779" y="568710"/>
                </a:cubicBezTo>
                <a:cubicBezTo>
                  <a:pt x="224924" y="571376"/>
                  <a:pt x="224924" y="571376"/>
                  <a:pt x="224924" y="571376"/>
                </a:cubicBezTo>
                <a:cubicBezTo>
                  <a:pt x="226331" y="572675"/>
                  <a:pt x="226331" y="572675"/>
                  <a:pt x="226331" y="572675"/>
                </a:cubicBezTo>
                <a:close/>
                <a:moveTo>
                  <a:pt x="294898" y="553228"/>
                </a:moveTo>
                <a:cubicBezTo>
                  <a:pt x="294898" y="553228"/>
                  <a:pt x="294898" y="553228"/>
                  <a:pt x="293118" y="552522"/>
                </a:cubicBezTo>
                <a:cubicBezTo>
                  <a:pt x="293118" y="552522"/>
                  <a:pt x="293118" y="552522"/>
                  <a:pt x="290651" y="553546"/>
                </a:cubicBezTo>
                <a:cubicBezTo>
                  <a:pt x="288465" y="548673"/>
                  <a:pt x="288465" y="548673"/>
                  <a:pt x="288465" y="548673"/>
                </a:cubicBezTo>
                <a:cubicBezTo>
                  <a:pt x="292712" y="548355"/>
                  <a:pt x="292712" y="548355"/>
                  <a:pt x="292712" y="548355"/>
                </a:cubicBezTo>
                <a:cubicBezTo>
                  <a:pt x="292712" y="548355"/>
                  <a:pt x="292712" y="548355"/>
                  <a:pt x="294491" y="549061"/>
                </a:cubicBezTo>
                <a:cubicBezTo>
                  <a:pt x="296271" y="549767"/>
                  <a:pt x="297364" y="552204"/>
                  <a:pt x="294898" y="553228"/>
                </a:cubicBezTo>
                <a:close/>
                <a:moveTo>
                  <a:pt x="1367270" y="63416"/>
                </a:moveTo>
                <a:cubicBezTo>
                  <a:pt x="1363047" y="59521"/>
                  <a:pt x="1366942" y="55299"/>
                  <a:pt x="1370946" y="53782"/>
                </a:cubicBezTo>
                <a:cubicBezTo>
                  <a:pt x="1373761" y="56379"/>
                  <a:pt x="1372681" y="63197"/>
                  <a:pt x="1367270" y="63416"/>
                </a:cubicBezTo>
                <a:close/>
                <a:moveTo>
                  <a:pt x="707290" y="379778"/>
                </a:moveTo>
                <a:cubicBezTo>
                  <a:pt x="704765" y="382516"/>
                  <a:pt x="704708" y="379930"/>
                  <a:pt x="702126" y="380082"/>
                </a:cubicBezTo>
                <a:cubicBezTo>
                  <a:pt x="700750" y="376279"/>
                  <a:pt x="704594" y="374759"/>
                  <a:pt x="707233" y="377193"/>
                </a:cubicBezTo>
                <a:cubicBezTo>
                  <a:pt x="707233" y="377193"/>
                  <a:pt x="708552" y="378410"/>
                  <a:pt x="707290" y="379778"/>
                </a:cubicBezTo>
                <a:close/>
                <a:moveTo>
                  <a:pt x="799558" y="336230"/>
                </a:moveTo>
                <a:cubicBezTo>
                  <a:pt x="796962" y="339045"/>
                  <a:pt x="794198" y="339100"/>
                  <a:pt x="791265" y="336395"/>
                </a:cubicBezTo>
                <a:cubicBezTo>
                  <a:pt x="789799" y="335043"/>
                  <a:pt x="788333" y="333691"/>
                  <a:pt x="788166" y="330931"/>
                </a:cubicBezTo>
                <a:cubicBezTo>
                  <a:pt x="790762" y="328116"/>
                  <a:pt x="794824" y="326653"/>
                  <a:pt x="797757" y="329358"/>
                </a:cubicBezTo>
                <a:cubicBezTo>
                  <a:pt x="799223" y="330710"/>
                  <a:pt x="800689" y="332062"/>
                  <a:pt x="799558" y="336230"/>
                </a:cubicBezTo>
                <a:close/>
                <a:moveTo>
                  <a:pt x="176291" y="640339"/>
                </a:moveTo>
                <a:cubicBezTo>
                  <a:pt x="173652" y="640511"/>
                  <a:pt x="171014" y="640682"/>
                  <a:pt x="168333" y="638209"/>
                </a:cubicBezTo>
                <a:cubicBezTo>
                  <a:pt x="166992" y="636972"/>
                  <a:pt x="165610" y="633093"/>
                  <a:pt x="168206" y="630277"/>
                </a:cubicBezTo>
                <a:cubicBezTo>
                  <a:pt x="170845" y="630106"/>
                  <a:pt x="173484" y="629935"/>
                  <a:pt x="174824" y="631171"/>
                </a:cubicBezTo>
                <a:cubicBezTo>
                  <a:pt x="177505" y="633645"/>
                  <a:pt x="177547" y="636288"/>
                  <a:pt x="176291" y="640339"/>
                </a:cubicBezTo>
                <a:close/>
                <a:moveTo>
                  <a:pt x="616450" y="455904"/>
                </a:moveTo>
                <a:cubicBezTo>
                  <a:pt x="613868" y="456055"/>
                  <a:pt x="612548" y="454839"/>
                  <a:pt x="612548" y="454839"/>
                </a:cubicBezTo>
                <a:cubicBezTo>
                  <a:pt x="611229" y="453621"/>
                  <a:pt x="609910" y="452404"/>
                  <a:pt x="611172" y="451036"/>
                </a:cubicBezTo>
                <a:cubicBezTo>
                  <a:pt x="613754" y="450885"/>
                  <a:pt x="615016" y="449516"/>
                  <a:pt x="616335" y="450733"/>
                </a:cubicBezTo>
                <a:cubicBezTo>
                  <a:pt x="617655" y="451950"/>
                  <a:pt x="616392" y="453319"/>
                  <a:pt x="616450" y="455904"/>
                </a:cubicBezTo>
                <a:close/>
                <a:moveTo>
                  <a:pt x="1152929" y="208479"/>
                </a:moveTo>
                <a:cubicBezTo>
                  <a:pt x="1150332" y="211294"/>
                  <a:pt x="1146453" y="210321"/>
                  <a:pt x="1145163" y="209131"/>
                </a:cubicBezTo>
                <a:cubicBezTo>
                  <a:pt x="1143881" y="205343"/>
                  <a:pt x="1146478" y="202528"/>
                  <a:pt x="1151654" y="202094"/>
                </a:cubicBezTo>
                <a:cubicBezTo>
                  <a:pt x="1150348" y="206098"/>
                  <a:pt x="1152936" y="205881"/>
                  <a:pt x="1152929" y="208479"/>
                </a:cubicBezTo>
                <a:close/>
                <a:moveTo>
                  <a:pt x="1085220" y="254104"/>
                </a:moveTo>
                <a:cubicBezTo>
                  <a:pt x="1084015" y="255171"/>
                  <a:pt x="1081861" y="255346"/>
                  <a:pt x="1079707" y="255522"/>
                </a:cubicBezTo>
                <a:cubicBezTo>
                  <a:pt x="1075716" y="249818"/>
                  <a:pt x="1081437" y="245908"/>
                  <a:pt x="1085039" y="247337"/>
                </a:cubicBezTo>
                <a:cubicBezTo>
                  <a:pt x="1086681" y="251079"/>
                  <a:pt x="1086425" y="253037"/>
                  <a:pt x="1085220" y="254104"/>
                </a:cubicBezTo>
                <a:close/>
                <a:moveTo>
                  <a:pt x="1336352" y="141347"/>
                </a:moveTo>
                <a:cubicBezTo>
                  <a:pt x="1335568" y="143324"/>
                  <a:pt x="1333714" y="142589"/>
                  <a:pt x="1333714" y="142589"/>
                </a:cubicBezTo>
                <a:cubicBezTo>
                  <a:pt x="1333714" y="142589"/>
                  <a:pt x="1331860" y="141853"/>
                  <a:pt x="1331860" y="141853"/>
                </a:cubicBezTo>
                <a:cubicBezTo>
                  <a:pt x="1331860" y="141853"/>
                  <a:pt x="1330006" y="141117"/>
                  <a:pt x="1330006" y="141117"/>
                </a:cubicBezTo>
                <a:cubicBezTo>
                  <a:pt x="1326298" y="139646"/>
                  <a:pt x="1328937" y="138404"/>
                  <a:pt x="1329722" y="136427"/>
                </a:cubicBezTo>
                <a:cubicBezTo>
                  <a:pt x="1331576" y="137162"/>
                  <a:pt x="1334214" y="135920"/>
                  <a:pt x="1336068" y="136656"/>
                </a:cubicBezTo>
                <a:cubicBezTo>
                  <a:pt x="1337922" y="137392"/>
                  <a:pt x="1339776" y="138127"/>
                  <a:pt x="1336352" y="141347"/>
                </a:cubicBezTo>
                <a:close/>
                <a:moveTo>
                  <a:pt x="682699" y="465275"/>
                </a:moveTo>
                <a:cubicBezTo>
                  <a:pt x="678610" y="464217"/>
                  <a:pt x="675890" y="464421"/>
                  <a:pt x="674521" y="463158"/>
                </a:cubicBezTo>
                <a:cubicBezTo>
                  <a:pt x="673137" y="459168"/>
                  <a:pt x="679930" y="457294"/>
                  <a:pt x="681299" y="458556"/>
                </a:cubicBezTo>
                <a:cubicBezTo>
                  <a:pt x="682667" y="459819"/>
                  <a:pt x="682683" y="462547"/>
                  <a:pt x="682699" y="465275"/>
                </a:cubicBezTo>
                <a:close/>
                <a:moveTo>
                  <a:pt x="1194397" y="231507"/>
                </a:moveTo>
                <a:cubicBezTo>
                  <a:pt x="1190837" y="230094"/>
                  <a:pt x="1192956" y="224755"/>
                  <a:pt x="1196148" y="221902"/>
                </a:cubicBezTo>
                <a:cubicBezTo>
                  <a:pt x="1197928" y="222608"/>
                  <a:pt x="1201149" y="230066"/>
                  <a:pt x="1194397" y="231507"/>
                </a:cubicBezTo>
                <a:close/>
                <a:moveTo>
                  <a:pt x="625461" y="504738"/>
                </a:moveTo>
                <a:cubicBezTo>
                  <a:pt x="621590" y="501167"/>
                  <a:pt x="623951" y="496019"/>
                  <a:pt x="629039" y="498270"/>
                </a:cubicBezTo>
                <a:cubicBezTo>
                  <a:pt x="629185" y="503289"/>
                  <a:pt x="627968" y="504608"/>
                  <a:pt x="625461" y="504738"/>
                </a:cubicBezTo>
                <a:close/>
                <a:moveTo>
                  <a:pt x="545523" y="557756"/>
                </a:moveTo>
                <a:cubicBezTo>
                  <a:pt x="542942" y="557907"/>
                  <a:pt x="541680" y="559276"/>
                  <a:pt x="540360" y="558059"/>
                </a:cubicBezTo>
                <a:cubicBezTo>
                  <a:pt x="539041" y="556842"/>
                  <a:pt x="540303" y="555473"/>
                  <a:pt x="540246" y="552888"/>
                </a:cubicBezTo>
                <a:cubicBezTo>
                  <a:pt x="541508" y="551519"/>
                  <a:pt x="542827" y="552737"/>
                  <a:pt x="544147" y="553953"/>
                </a:cubicBezTo>
                <a:cubicBezTo>
                  <a:pt x="544147" y="553953"/>
                  <a:pt x="545466" y="555171"/>
                  <a:pt x="545523" y="557756"/>
                </a:cubicBezTo>
                <a:close/>
                <a:moveTo>
                  <a:pt x="824548" y="427222"/>
                </a:moveTo>
                <a:cubicBezTo>
                  <a:pt x="821992" y="424147"/>
                  <a:pt x="823404" y="420588"/>
                  <a:pt x="828080" y="418323"/>
                </a:cubicBezTo>
                <a:cubicBezTo>
                  <a:pt x="828298" y="422530"/>
                  <a:pt x="830636" y="421398"/>
                  <a:pt x="831561" y="423825"/>
                </a:cubicBezTo>
                <a:cubicBezTo>
                  <a:pt x="830149" y="427385"/>
                  <a:pt x="826180" y="427869"/>
                  <a:pt x="824548" y="427222"/>
                </a:cubicBezTo>
                <a:close/>
                <a:moveTo>
                  <a:pt x="1450614" y="141160"/>
                </a:moveTo>
                <a:cubicBezTo>
                  <a:pt x="1449106" y="141723"/>
                  <a:pt x="1447033" y="141113"/>
                  <a:pt x="1444959" y="140503"/>
                </a:cubicBezTo>
                <a:cubicBezTo>
                  <a:pt x="1443283" y="133747"/>
                  <a:pt x="1450026" y="132152"/>
                  <a:pt x="1452875" y="134779"/>
                </a:cubicBezTo>
                <a:cubicBezTo>
                  <a:pt x="1453064" y="138861"/>
                  <a:pt x="1452122" y="140597"/>
                  <a:pt x="1450614" y="141160"/>
                </a:cubicBezTo>
                <a:close/>
                <a:moveTo>
                  <a:pt x="588766" y="566889"/>
                </a:moveTo>
                <a:cubicBezTo>
                  <a:pt x="586112" y="561999"/>
                  <a:pt x="591053" y="559231"/>
                  <a:pt x="594924" y="562801"/>
                </a:cubicBezTo>
                <a:cubicBezTo>
                  <a:pt x="594997" y="565310"/>
                  <a:pt x="593780" y="566630"/>
                  <a:pt x="588766" y="566889"/>
                </a:cubicBezTo>
                <a:close/>
                <a:moveTo>
                  <a:pt x="1234149" y="265162"/>
                </a:moveTo>
                <a:cubicBezTo>
                  <a:pt x="1228864" y="265713"/>
                  <a:pt x="1228864" y="265713"/>
                  <a:pt x="1228864" y="265713"/>
                </a:cubicBezTo>
                <a:cubicBezTo>
                  <a:pt x="1227636" y="261868"/>
                  <a:pt x="1229051" y="257745"/>
                  <a:pt x="1232983" y="258660"/>
                </a:cubicBezTo>
                <a:cubicBezTo>
                  <a:pt x="1234149" y="265162"/>
                  <a:pt x="1234149" y="265162"/>
                  <a:pt x="1234149" y="265162"/>
                </a:cubicBezTo>
                <a:close/>
                <a:moveTo>
                  <a:pt x="676050" y="534199"/>
                </a:moveTo>
                <a:cubicBezTo>
                  <a:pt x="673614" y="534339"/>
                  <a:pt x="670941" y="533665"/>
                  <a:pt x="669517" y="532351"/>
                </a:cubicBezTo>
                <a:cubicBezTo>
                  <a:pt x="670239" y="525853"/>
                  <a:pt x="670239" y="525853"/>
                  <a:pt x="670239" y="525853"/>
                </a:cubicBezTo>
                <a:cubicBezTo>
                  <a:pt x="671429" y="524563"/>
                  <a:pt x="675467" y="525900"/>
                  <a:pt x="678316" y="528527"/>
                </a:cubicBezTo>
                <a:cubicBezTo>
                  <a:pt x="678316" y="528527"/>
                  <a:pt x="679740" y="529841"/>
                  <a:pt x="681164" y="531155"/>
                </a:cubicBezTo>
                <a:cubicBezTo>
                  <a:pt x="680686" y="533102"/>
                  <a:pt x="678487" y="534058"/>
                  <a:pt x="676050" y="534199"/>
                </a:cubicBezTo>
                <a:close/>
                <a:moveTo>
                  <a:pt x="697368" y="532920"/>
                </a:moveTo>
                <a:cubicBezTo>
                  <a:pt x="692058" y="535930"/>
                  <a:pt x="686694" y="536254"/>
                  <a:pt x="683958" y="533730"/>
                </a:cubicBezTo>
                <a:cubicBezTo>
                  <a:pt x="681221" y="531206"/>
                  <a:pt x="681166" y="528519"/>
                  <a:pt x="682425" y="524409"/>
                </a:cubicBezTo>
                <a:cubicBezTo>
                  <a:pt x="685053" y="521561"/>
                  <a:pt x="690417" y="521236"/>
                  <a:pt x="693154" y="523761"/>
                </a:cubicBezTo>
                <a:cubicBezTo>
                  <a:pt x="695890" y="526285"/>
                  <a:pt x="695945" y="528971"/>
                  <a:pt x="697368" y="532920"/>
                </a:cubicBezTo>
                <a:close/>
                <a:moveTo>
                  <a:pt x="524301" y="615537"/>
                </a:moveTo>
                <a:cubicBezTo>
                  <a:pt x="521864" y="616630"/>
                  <a:pt x="517697" y="617036"/>
                  <a:pt x="515967" y="616350"/>
                </a:cubicBezTo>
                <a:cubicBezTo>
                  <a:pt x="512507" y="614977"/>
                  <a:pt x="510776" y="614290"/>
                  <a:pt x="510458" y="610044"/>
                </a:cubicBezTo>
                <a:cubicBezTo>
                  <a:pt x="515014" y="603611"/>
                  <a:pt x="516426" y="600052"/>
                  <a:pt x="524760" y="599239"/>
                </a:cubicBezTo>
                <a:cubicBezTo>
                  <a:pt x="529562" y="607324"/>
                  <a:pt x="522959" y="608824"/>
                  <a:pt x="524301" y="615537"/>
                </a:cubicBezTo>
                <a:close/>
                <a:moveTo>
                  <a:pt x="1132038" y="328096"/>
                </a:moveTo>
                <a:cubicBezTo>
                  <a:pt x="1130190" y="329448"/>
                  <a:pt x="1127567" y="329449"/>
                  <a:pt x="1125754" y="328729"/>
                </a:cubicBezTo>
                <a:cubicBezTo>
                  <a:pt x="1122129" y="327291"/>
                  <a:pt x="1119218" y="324051"/>
                  <a:pt x="1123175" y="319367"/>
                </a:cubicBezTo>
                <a:cubicBezTo>
                  <a:pt x="1126417" y="316485"/>
                  <a:pt x="1128944" y="315403"/>
                  <a:pt x="1130757" y="316123"/>
                </a:cubicBezTo>
                <a:cubicBezTo>
                  <a:pt x="1132570" y="316842"/>
                  <a:pt x="1133668" y="319362"/>
                  <a:pt x="1133668" y="319362"/>
                </a:cubicBezTo>
                <a:cubicBezTo>
                  <a:pt x="1134957" y="324043"/>
                  <a:pt x="1133886" y="326745"/>
                  <a:pt x="1132038" y="328096"/>
                </a:cubicBezTo>
                <a:close/>
                <a:moveTo>
                  <a:pt x="476969" y="654437"/>
                </a:moveTo>
                <a:cubicBezTo>
                  <a:pt x="475707" y="655805"/>
                  <a:pt x="474387" y="654587"/>
                  <a:pt x="474387" y="654587"/>
                </a:cubicBezTo>
                <a:cubicBezTo>
                  <a:pt x="471748" y="652153"/>
                  <a:pt x="472953" y="648200"/>
                  <a:pt x="476854" y="649265"/>
                </a:cubicBezTo>
                <a:cubicBezTo>
                  <a:pt x="476911" y="651851"/>
                  <a:pt x="479493" y="651700"/>
                  <a:pt x="476969" y="654437"/>
                </a:cubicBezTo>
                <a:close/>
                <a:moveTo>
                  <a:pt x="922984" y="449975"/>
                </a:moveTo>
                <a:cubicBezTo>
                  <a:pt x="920457" y="446827"/>
                  <a:pt x="920297" y="442472"/>
                  <a:pt x="924295" y="441913"/>
                </a:cubicBezTo>
                <a:cubicBezTo>
                  <a:pt x="927718" y="447563"/>
                  <a:pt x="927718" y="447563"/>
                  <a:pt x="927718" y="447563"/>
                </a:cubicBezTo>
                <a:cubicBezTo>
                  <a:pt x="922984" y="449975"/>
                  <a:pt x="922984" y="449975"/>
                  <a:pt x="922984" y="449975"/>
                </a:cubicBezTo>
                <a:close/>
                <a:moveTo>
                  <a:pt x="560204" y="623035"/>
                </a:moveTo>
                <a:cubicBezTo>
                  <a:pt x="557484" y="623239"/>
                  <a:pt x="554763" y="623443"/>
                  <a:pt x="553394" y="622181"/>
                </a:cubicBezTo>
                <a:cubicBezTo>
                  <a:pt x="552026" y="620918"/>
                  <a:pt x="553346" y="613995"/>
                  <a:pt x="557435" y="615054"/>
                </a:cubicBezTo>
                <a:cubicBezTo>
                  <a:pt x="558803" y="616316"/>
                  <a:pt x="558820" y="619044"/>
                  <a:pt x="560204" y="623035"/>
                </a:cubicBezTo>
                <a:close/>
                <a:moveTo>
                  <a:pt x="798389" y="515184"/>
                </a:moveTo>
                <a:cubicBezTo>
                  <a:pt x="795807" y="515335"/>
                  <a:pt x="795807" y="515335"/>
                  <a:pt x="795807" y="515335"/>
                </a:cubicBezTo>
                <a:cubicBezTo>
                  <a:pt x="794488" y="514118"/>
                  <a:pt x="794488" y="514118"/>
                  <a:pt x="794488" y="514118"/>
                </a:cubicBezTo>
                <a:cubicBezTo>
                  <a:pt x="794488" y="514118"/>
                  <a:pt x="794488" y="514118"/>
                  <a:pt x="793168" y="512901"/>
                </a:cubicBezTo>
                <a:cubicBezTo>
                  <a:pt x="793111" y="510316"/>
                  <a:pt x="793111" y="510316"/>
                  <a:pt x="793111" y="510316"/>
                </a:cubicBezTo>
                <a:cubicBezTo>
                  <a:pt x="794431" y="511532"/>
                  <a:pt x="794431" y="511532"/>
                  <a:pt x="794373" y="508947"/>
                </a:cubicBezTo>
                <a:cubicBezTo>
                  <a:pt x="796955" y="508796"/>
                  <a:pt x="796955" y="508796"/>
                  <a:pt x="796955" y="508796"/>
                </a:cubicBezTo>
                <a:cubicBezTo>
                  <a:pt x="798275" y="510013"/>
                  <a:pt x="798275" y="510013"/>
                  <a:pt x="798275" y="510013"/>
                </a:cubicBezTo>
                <a:cubicBezTo>
                  <a:pt x="798275" y="510013"/>
                  <a:pt x="798275" y="510013"/>
                  <a:pt x="799594" y="511230"/>
                </a:cubicBezTo>
                <a:cubicBezTo>
                  <a:pt x="799651" y="513815"/>
                  <a:pt x="799651" y="513815"/>
                  <a:pt x="799651" y="513815"/>
                </a:cubicBezTo>
                <a:cubicBezTo>
                  <a:pt x="797069" y="513966"/>
                  <a:pt x="797069" y="513966"/>
                  <a:pt x="798389" y="515184"/>
                </a:cubicBezTo>
                <a:close/>
                <a:moveTo>
                  <a:pt x="732580" y="552651"/>
                </a:moveTo>
                <a:cubicBezTo>
                  <a:pt x="731240" y="551415"/>
                  <a:pt x="731240" y="551415"/>
                  <a:pt x="729899" y="550179"/>
                </a:cubicBezTo>
                <a:cubicBezTo>
                  <a:pt x="727297" y="550311"/>
                  <a:pt x="727297" y="550311"/>
                  <a:pt x="725956" y="549075"/>
                </a:cubicBezTo>
                <a:cubicBezTo>
                  <a:pt x="725956" y="549075"/>
                  <a:pt x="725956" y="549075"/>
                  <a:pt x="724616" y="547838"/>
                </a:cubicBezTo>
                <a:cubicBezTo>
                  <a:pt x="725721" y="541260"/>
                  <a:pt x="730927" y="540996"/>
                  <a:pt x="734870" y="542100"/>
                </a:cubicBezTo>
                <a:cubicBezTo>
                  <a:pt x="735026" y="547310"/>
                  <a:pt x="735104" y="549915"/>
                  <a:pt x="732580" y="552651"/>
                </a:cubicBezTo>
                <a:close/>
                <a:moveTo>
                  <a:pt x="1560623" y="159272"/>
                </a:moveTo>
                <a:cubicBezTo>
                  <a:pt x="1557808" y="156676"/>
                  <a:pt x="1561703" y="152454"/>
                  <a:pt x="1565707" y="150937"/>
                </a:cubicBezTo>
                <a:cubicBezTo>
                  <a:pt x="1567114" y="152235"/>
                  <a:pt x="1567442" y="160352"/>
                  <a:pt x="1560623" y="159272"/>
                </a:cubicBezTo>
                <a:close/>
                <a:moveTo>
                  <a:pt x="986627" y="433486"/>
                </a:moveTo>
                <a:cubicBezTo>
                  <a:pt x="981372" y="439183"/>
                  <a:pt x="973350" y="437055"/>
                  <a:pt x="970652" y="434567"/>
                </a:cubicBezTo>
                <a:cubicBezTo>
                  <a:pt x="967955" y="432078"/>
                  <a:pt x="966571" y="428166"/>
                  <a:pt x="971861" y="425137"/>
                </a:cubicBezTo>
                <a:cubicBezTo>
                  <a:pt x="975837" y="423533"/>
                  <a:pt x="979848" y="424597"/>
                  <a:pt x="982546" y="427085"/>
                </a:cubicBezTo>
                <a:cubicBezTo>
                  <a:pt x="983894" y="428330"/>
                  <a:pt x="985243" y="429574"/>
                  <a:pt x="986627" y="433486"/>
                </a:cubicBezTo>
                <a:close/>
                <a:moveTo>
                  <a:pt x="1045928" y="413913"/>
                </a:moveTo>
                <a:cubicBezTo>
                  <a:pt x="1041855" y="415583"/>
                  <a:pt x="1041855" y="415583"/>
                  <a:pt x="1041855" y="415583"/>
                </a:cubicBezTo>
                <a:cubicBezTo>
                  <a:pt x="1043207" y="414117"/>
                  <a:pt x="1043207" y="414117"/>
                  <a:pt x="1041839" y="412855"/>
                </a:cubicBezTo>
                <a:cubicBezTo>
                  <a:pt x="1041839" y="412855"/>
                  <a:pt x="1041839" y="412855"/>
                  <a:pt x="1040487" y="414320"/>
                </a:cubicBezTo>
                <a:cubicBezTo>
                  <a:pt x="1041823" y="410126"/>
                  <a:pt x="1041823" y="410126"/>
                  <a:pt x="1041823" y="410126"/>
                </a:cubicBezTo>
                <a:cubicBezTo>
                  <a:pt x="1041823" y="410126"/>
                  <a:pt x="1041823" y="410126"/>
                  <a:pt x="1043175" y="408660"/>
                </a:cubicBezTo>
                <a:cubicBezTo>
                  <a:pt x="1045896" y="408456"/>
                  <a:pt x="1045896" y="408456"/>
                  <a:pt x="1045896" y="408456"/>
                </a:cubicBezTo>
                <a:cubicBezTo>
                  <a:pt x="1045896" y="408456"/>
                  <a:pt x="1045896" y="408456"/>
                  <a:pt x="1047264" y="409718"/>
                </a:cubicBezTo>
                <a:cubicBezTo>
                  <a:pt x="1047280" y="412447"/>
                  <a:pt x="1047280" y="412447"/>
                  <a:pt x="1047280" y="412447"/>
                </a:cubicBezTo>
                <a:cubicBezTo>
                  <a:pt x="1045928" y="413913"/>
                  <a:pt x="1045928" y="413913"/>
                  <a:pt x="1045928" y="413913"/>
                </a:cubicBezTo>
                <a:close/>
                <a:moveTo>
                  <a:pt x="625745" y="616194"/>
                </a:moveTo>
                <a:cubicBezTo>
                  <a:pt x="624321" y="614880"/>
                  <a:pt x="622897" y="613567"/>
                  <a:pt x="622897" y="613567"/>
                </a:cubicBezTo>
                <a:cubicBezTo>
                  <a:pt x="620049" y="610940"/>
                  <a:pt x="618390" y="607022"/>
                  <a:pt x="619580" y="605732"/>
                </a:cubicBezTo>
                <a:cubicBezTo>
                  <a:pt x="619580" y="605732"/>
                  <a:pt x="619580" y="605732"/>
                  <a:pt x="625999" y="604489"/>
                </a:cubicBezTo>
                <a:cubicBezTo>
                  <a:pt x="628847" y="607116"/>
                  <a:pt x="629550" y="614927"/>
                  <a:pt x="625745" y="616194"/>
                </a:cubicBezTo>
                <a:close/>
                <a:moveTo>
                  <a:pt x="1467740" y="227028"/>
                </a:moveTo>
                <a:cubicBezTo>
                  <a:pt x="1465530" y="227626"/>
                  <a:pt x="1463082" y="226685"/>
                  <a:pt x="1461648" y="225363"/>
                </a:cubicBezTo>
                <a:cubicBezTo>
                  <a:pt x="1458781" y="222718"/>
                  <a:pt x="1457228" y="218649"/>
                  <a:pt x="1462603" y="215699"/>
                </a:cubicBezTo>
                <a:cubicBezTo>
                  <a:pt x="1466663" y="214173"/>
                  <a:pt x="1469411" y="214071"/>
                  <a:pt x="1470844" y="215393"/>
                </a:cubicBezTo>
                <a:cubicBezTo>
                  <a:pt x="1472278" y="216715"/>
                  <a:pt x="1472397" y="219462"/>
                  <a:pt x="1472397" y="219462"/>
                </a:cubicBezTo>
                <a:cubicBezTo>
                  <a:pt x="1471920" y="224294"/>
                  <a:pt x="1469950" y="226430"/>
                  <a:pt x="1467740" y="227028"/>
                </a:cubicBezTo>
                <a:close/>
                <a:moveTo>
                  <a:pt x="786567" y="555654"/>
                </a:moveTo>
                <a:cubicBezTo>
                  <a:pt x="786464" y="553117"/>
                  <a:pt x="783928" y="553220"/>
                  <a:pt x="786362" y="550581"/>
                </a:cubicBezTo>
                <a:cubicBezTo>
                  <a:pt x="787681" y="551798"/>
                  <a:pt x="790115" y="549159"/>
                  <a:pt x="790115" y="549159"/>
                </a:cubicBezTo>
                <a:cubicBezTo>
                  <a:pt x="790115" y="549159"/>
                  <a:pt x="791435" y="550376"/>
                  <a:pt x="791435" y="550376"/>
                </a:cubicBezTo>
                <a:cubicBezTo>
                  <a:pt x="788898" y="550479"/>
                  <a:pt x="790423" y="556769"/>
                  <a:pt x="786567" y="555654"/>
                </a:cubicBezTo>
                <a:close/>
                <a:moveTo>
                  <a:pt x="547631" y="669944"/>
                </a:moveTo>
                <a:cubicBezTo>
                  <a:pt x="546219" y="673504"/>
                  <a:pt x="543658" y="674548"/>
                  <a:pt x="539951" y="673077"/>
                </a:cubicBezTo>
                <a:cubicBezTo>
                  <a:pt x="538097" y="672341"/>
                  <a:pt x="536243" y="671605"/>
                  <a:pt x="535095" y="669090"/>
                </a:cubicBezTo>
                <a:cubicBezTo>
                  <a:pt x="536508" y="665530"/>
                  <a:pt x="539774" y="662706"/>
                  <a:pt x="543482" y="664177"/>
                </a:cubicBezTo>
                <a:cubicBezTo>
                  <a:pt x="545336" y="664913"/>
                  <a:pt x="547190" y="665649"/>
                  <a:pt x="547631" y="669944"/>
                </a:cubicBezTo>
                <a:close/>
                <a:moveTo>
                  <a:pt x="628811" y="632202"/>
                </a:moveTo>
                <a:cubicBezTo>
                  <a:pt x="624761" y="631102"/>
                  <a:pt x="622079" y="631264"/>
                  <a:pt x="619342" y="628740"/>
                </a:cubicBezTo>
                <a:cubicBezTo>
                  <a:pt x="616605" y="626216"/>
                  <a:pt x="616496" y="620843"/>
                  <a:pt x="619123" y="617994"/>
                </a:cubicBezTo>
                <a:cubicBezTo>
                  <a:pt x="623119" y="616408"/>
                  <a:pt x="625801" y="616246"/>
                  <a:pt x="628538" y="618770"/>
                </a:cubicBezTo>
                <a:cubicBezTo>
                  <a:pt x="631274" y="621295"/>
                  <a:pt x="631384" y="626668"/>
                  <a:pt x="628811" y="632202"/>
                </a:cubicBezTo>
                <a:close/>
                <a:moveTo>
                  <a:pt x="375636" y="757137"/>
                </a:moveTo>
                <a:cubicBezTo>
                  <a:pt x="374013" y="758896"/>
                  <a:pt x="372048" y="760340"/>
                  <a:pt x="367364" y="759927"/>
                </a:cubicBezTo>
                <a:cubicBezTo>
                  <a:pt x="364487" y="752064"/>
                  <a:pt x="367084" y="749248"/>
                  <a:pt x="370908" y="742357"/>
                </a:cubicBezTo>
                <a:cubicBezTo>
                  <a:pt x="374873" y="740804"/>
                  <a:pt x="376241" y="742066"/>
                  <a:pt x="378978" y="744590"/>
                </a:cubicBezTo>
                <a:cubicBezTo>
                  <a:pt x="380347" y="745852"/>
                  <a:pt x="381785" y="749784"/>
                  <a:pt x="381855" y="752454"/>
                </a:cubicBezTo>
                <a:cubicBezTo>
                  <a:pt x="378539" y="753303"/>
                  <a:pt x="377259" y="755378"/>
                  <a:pt x="375636" y="757137"/>
                </a:cubicBezTo>
                <a:close/>
                <a:moveTo>
                  <a:pt x="626440" y="642763"/>
                </a:moveTo>
                <a:cubicBezTo>
                  <a:pt x="623915" y="645500"/>
                  <a:pt x="621313" y="645632"/>
                  <a:pt x="616107" y="645896"/>
                </a:cubicBezTo>
                <a:cubicBezTo>
                  <a:pt x="614689" y="642055"/>
                  <a:pt x="614532" y="636845"/>
                  <a:pt x="621000" y="635212"/>
                </a:cubicBezTo>
                <a:cubicBezTo>
                  <a:pt x="622340" y="636449"/>
                  <a:pt x="622340" y="636449"/>
                  <a:pt x="622340" y="636449"/>
                </a:cubicBezTo>
                <a:cubicBezTo>
                  <a:pt x="623680" y="637685"/>
                  <a:pt x="623680" y="637685"/>
                  <a:pt x="623759" y="640290"/>
                </a:cubicBezTo>
                <a:cubicBezTo>
                  <a:pt x="625099" y="641527"/>
                  <a:pt x="625099" y="641527"/>
                  <a:pt x="626440" y="642763"/>
                </a:cubicBezTo>
                <a:close/>
                <a:moveTo>
                  <a:pt x="1338128" y="306584"/>
                </a:moveTo>
                <a:cubicBezTo>
                  <a:pt x="1335423" y="306694"/>
                  <a:pt x="1335532" y="309399"/>
                  <a:pt x="1331419" y="308210"/>
                </a:cubicBezTo>
                <a:cubicBezTo>
                  <a:pt x="1331200" y="302799"/>
                  <a:pt x="1331091" y="300093"/>
                  <a:pt x="1335095" y="298577"/>
                </a:cubicBezTo>
                <a:cubicBezTo>
                  <a:pt x="1335204" y="301282"/>
                  <a:pt x="1335204" y="301282"/>
                  <a:pt x="1335204" y="301282"/>
                </a:cubicBezTo>
                <a:cubicBezTo>
                  <a:pt x="1335204" y="301282"/>
                  <a:pt x="1336612" y="302581"/>
                  <a:pt x="1336612" y="302581"/>
                </a:cubicBezTo>
                <a:cubicBezTo>
                  <a:pt x="1338019" y="303879"/>
                  <a:pt x="1338019" y="303879"/>
                  <a:pt x="1338128" y="306584"/>
                </a:cubicBezTo>
                <a:close/>
                <a:moveTo>
                  <a:pt x="916177" y="507511"/>
                </a:moveTo>
                <a:cubicBezTo>
                  <a:pt x="907898" y="508015"/>
                  <a:pt x="907898" y="508015"/>
                  <a:pt x="907898" y="508015"/>
                </a:cubicBezTo>
                <a:cubicBezTo>
                  <a:pt x="909195" y="503784"/>
                  <a:pt x="909139" y="501020"/>
                  <a:pt x="913307" y="502150"/>
                </a:cubicBezTo>
                <a:cubicBezTo>
                  <a:pt x="914714" y="503449"/>
                  <a:pt x="916122" y="504747"/>
                  <a:pt x="916177" y="507511"/>
                </a:cubicBezTo>
                <a:close/>
                <a:moveTo>
                  <a:pt x="1033959" y="452813"/>
                </a:moveTo>
                <a:cubicBezTo>
                  <a:pt x="1031812" y="447841"/>
                  <a:pt x="1030738" y="445355"/>
                  <a:pt x="1033931" y="442501"/>
                </a:cubicBezTo>
                <a:cubicBezTo>
                  <a:pt x="1035004" y="444987"/>
                  <a:pt x="1035004" y="444987"/>
                  <a:pt x="1035004" y="444987"/>
                </a:cubicBezTo>
                <a:cubicBezTo>
                  <a:pt x="1035004" y="444987"/>
                  <a:pt x="1036784" y="445693"/>
                  <a:pt x="1036784" y="445693"/>
                </a:cubicBezTo>
                <a:cubicBezTo>
                  <a:pt x="1038564" y="446400"/>
                  <a:pt x="1038564" y="446400"/>
                  <a:pt x="1039637" y="448886"/>
                </a:cubicBezTo>
                <a:cubicBezTo>
                  <a:pt x="1037151" y="449960"/>
                  <a:pt x="1038225" y="452446"/>
                  <a:pt x="1033959" y="452813"/>
                </a:cubicBezTo>
                <a:close/>
                <a:moveTo>
                  <a:pt x="1725485" y="126099"/>
                </a:moveTo>
                <a:cubicBezTo>
                  <a:pt x="1724043" y="127663"/>
                  <a:pt x="1722577" y="126311"/>
                  <a:pt x="1722577" y="126311"/>
                </a:cubicBezTo>
                <a:cubicBezTo>
                  <a:pt x="1722577" y="126311"/>
                  <a:pt x="1721110" y="124958"/>
                  <a:pt x="1721110" y="124958"/>
                </a:cubicBezTo>
                <a:cubicBezTo>
                  <a:pt x="1721110" y="124958"/>
                  <a:pt x="1719644" y="123606"/>
                  <a:pt x="1719644" y="123606"/>
                </a:cubicBezTo>
                <a:cubicBezTo>
                  <a:pt x="1716712" y="120902"/>
                  <a:pt x="1719621" y="120690"/>
                  <a:pt x="1721064" y="119126"/>
                </a:cubicBezTo>
                <a:cubicBezTo>
                  <a:pt x="1722530" y="120478"/>
                  <a:pt x="1725438" y="120267"/>
                  <a:pt x="1726904" y="121619"/>
                </a:cubicBezTo>
                <a:cubicBezTo>
                  <a:pt x="1728370" y="122971"/>
                  <a:pt x="1729836" y="124324"/>
                  <a:pt x="1725485" y="126099"/>
                </a:cubicBezTo>
                <a:close/>
                <a:moveTo>
                  <a:pt x="440999" y="749916"/>
                </a:moveTo>
                <a:cubicBezTo>
                  <a:pt x="436937" y="751379"/>
                  <a:pt x="435470" y="750026"/>
                  <a:pt x="434004" y="748674"/>
                </a:cubicBezTo>
                <a:cubicBezTo>
                  <a:pt x="431072" y="745969"/>
                  <a:pt x="432203" y="741802"/>
                  <a:pt x="434799" y="738987"/>
                </a:cubicBezTo>
                <a:cubicBezTo>
                  <a:pt x="437564" y="738932"/>
                  <a:pt x="439030" y="740284"/>
                  <a:pt x="440496" y="741637"/>
                </a:cubicBezTo>
                <a:cubicBezTo>
                  <a:pt x="443428" y="744341"/>
                  <a:pt x="443596" y="747101"/>
                  <a:pt x="440999" y="749916"/>
                </a:cubicBezTo>
                <a:close/>
                <a:moveTo>
                  <a:pt x="475166" y="745685"/>
                </a:moveTo>
                <a:cubicBezTo>
                  <a:pt x="474455" y="745653"/>
                  <a:pt x="473620" y="745322"/>
                  <a:pt x="472443" y="745856"/>
                </a:cubicBezTo>
                <a:cubicBezTo>
                  <a:pt x="469793" y="742802"/>
                  <a:pt x="472835" y="740003"/>
                  <a:pt x="476171" y="741327"/>
                </a:cubicBezTo>
                <a:cubicBezTo>
                  <a:pt x="476171" y="741327"/>
                  <a:pt x="477840" y="741989"/>
                  <a:pt x="477153" y="743719"/>
                </a:cubicBezTo>
                <a:cubicBezTo>
                  <a:pt x="476466" y="745449"/>
                  <a:pt x="475878" y="745717"/>
                  <a:pt x="475166" y="745685"/>
                </a:cubicBezTo>
                <a:close/>
                <a:moveTo>
                  <a:pt x="771094" y="605965"/>
                </a:moveTo>
                <a:cubicBezTo>
                  <a:pt x="768373" y="606169"/>
                  <a:pt x="768389" y="608897"/>
                  <a:pt x="764300" y="607839"/>
                </a:cubicBezTo>
                <a:cubicBezTo>
                  <a:pt x="761563" y="605314"/>
                  <a:pt x="761531" y="599858"/>
                  <a:pt x="765620" y="600916"/>
                </a:cubicBezTo>
                <a:cubicBezTo>
                  <a:pt x="766989" y="602179"/>
                  <a:pt x="766989" y="602179"/>
                  <a:pt x="766989" y="602179"/>
                </a:cubicBezTo>
                <a:cubicBezTo>
                  <a:pt x="769709" y="601975"/>
                  <a:pt x="769709" y="601975"/>
                  <a:pt x="769709" y="601975"/>
                </a:cubicBezTo>
                <a:cubicBezTo>
                  <a:pt x="771078" y="603237"/>
                  <a:pt x="771078" y="603237"/>
                  <a:pt x="771094" y="605965"/>
                </a:cubicBezTo>
                <a:close/>
                <a:moveTo>
                  <a:pt x="1217696" y="393566"/>
                </a:moveTo>
                <a:cubicBezTo>
                  <a:pt x="1214477" y="397215"/>
                  <a:pt x="1209300" y="398791"/>
                  <a:pt x="1205804" y="397404"/>
                </a:cubicBezTo>
                <a:cubicBezTo>
                  <a:pt x="1202307" y="396016"/>
                  <a:pt x="1197775" y="392143"/>
                  <a:pt x="1201331" y="383183"/>
                </a:cubicBezTo>
                <a:cubicBezTo>
                  <a:pt x="1204501" y="380292"/>
                  <a:pt x="1212590" y="375204"/>
                  <a:pt x="1216086" y="376592"/>
                </a:cubicBezTo>
                <a:cubicBezTo>
                  <a:pt x="1216086" y="376592"/>
                  <a:pt x="1217834" y="377285"/>
                  <a:pt x="1217834" y="377285"/>
                </a:cubicBezTo>
                <a:cubicBezTo>
                  <a:pt x="1222173" y="384193"/>
                  <a:pt x="1220914" y="389916"/>
                  <a:pt x="1217696" y="393566"/>
                </a:cubicBezTo>
                <a:close/>
                <a:moveTo>
                  <a:pt x="1376477" y="321787"/>
                </a:moveTo>
                <a:cubicBezTo>
                  <a:pt x="1374747" y="321101"/>
                  <a:pt x="1373016" y="320414"/>
                  <a:pt x="1373016" y="320414"/>
                </a:cubicBezTo>
                <a:cubicBezTo>
                  <a:pt x="1371286" y="319728"/>
                  <a:pt x="1369556" y="319041"/>
                  <a:pt x="1370203" y="317409"/>
                </a:cubicBezTo>
                <a:cubicBezTo>
                  <a:pt x="1369120" y="315091"/>
                  <a:pt x="1370415" y="311828"/>
                  <a:pt x="1372793" y="310884"/>
                </a:cubicBezTo>
                <a:cubicBezTo>
                  <a:pt x="1374523" y="311570"/>
                  <a:pt x="1376254" y="312257"/>
                  <a:pt x="1376254" y="312257"/>
                </a:cubicBezTo>
                <a:cubicBezTo>
                  <a:pt x="1377984" y="312943"/>
                  <a:pt x="1379714" y="313630"/>
                  <a:pt x="1379067" y="315262"/>
                </a:cubicBezTo>
                <a:cubicBezTo>
                  <a:pt x="1380150" y="317580"/>
                  <a:pt x="1379503" y="319211"/>
                  <a:pt x="1376477" y="321787"/>
                </a:cubicBezTo>
                <a:close/>
                <a:moveTo>
                  <a:pt x="756684" y="630119"/>
                </a:moveTo>
                <a:cubicBezTo>
                  <a:pt x="755013" y="630532"/>
                  <a:pt x="752647" y="630303"/>
                  <a:pt x="750652" y="631068"/>
                </a:cubicBezTo>
                <a:cubicBezTo>
                  <a:pt x="747678" y="623114"/>
                  <a:pt x="755751" y="622746"/>
                  <a:pt x="758536" y="625316"/>
                </a:cubicBezTo>
                <a:cubicBezTo>
                  <a:pt x="759328" y="628650"/>
                  <a:pt x="758354" y="629706"/>
                  <a:pt x="756684" y="630119"/>
                </a:cubicBezTo>
                <a:close/>
                <a:moveTo>
                  <a:pt x="1340970" y="358810"/>
                </a:moveTo>
                <a:cubicBezTo>
                  <a:pt x="1335799" y="358924"/>
                  <a:pt x="1335799" y="358924"/>
                  <a:pt x="1335799" y="358924"/>
                </a:cubicBezTo>
                <a:cubicBezTo>
                  <a:pt x="1330326" y="353875"/>
                  <a:pt x="1336562" y="349859"/>
                  <a:pt x="1339299" y="352384"/>
                </a:cubicBezTo>
                <a:cubicBezTo>
                  <a:pt x="1340668" y="353646"/>
                  <a:pt x="1340819" y="356228"/>
                  <a:pt x="1340970" y="358810"/>
                </a:cubicBezTo>
                <a:close/>
                <a:moveTo>
                  <a:pt x="1061043" y="496607"/>
                </a:moveTo>
                <a:cubicBezTo>
                  <a:pt x="1056258" y="498571"/>
                  <a:pt x="1056258" y="498571"/>
                  <a:pt x="1056258" y="498571"/>
                </a:cubicBezTo>
                <a:cubicBezTo>
                  <a:pt x="1049336" y="495824"/>
                  <a:pt x="1053715" y="489837"/>
                  <a:pt x="1057176" y="491211"/>
                </a:cubicBezTo>
                <a:cubicBezTo>
                  <a:pt x="1058906" y="491897"/>
                  <a:pt x="1059974" y="494252"/>
                  <a:pt x="1061043" y="496607"/>
                </a:cubicBezTo>
                <a:close/>
                <a:moveTo>
                  <a:pt x="832287" y="623876"/>
                </a:moveTo>
                <a:cubicBezTo>
                  <a:pt x="831737" y="625178"/>
                  <a:pt x="830303" y="626026"/>
                  <a:pt x="828174" y="625510"/>
                </a:cubicBezTo>
                <a:cubicBezTo>
                  <a:pt x="826767" y="624212"/>
                  <a:pt x="825360" y="622914"/>
                  <a:pt x="826837" y="618488"/>
                </a:cubicBezTo>
                <a:cubicBezTo>
                  <a:pt x="829687" y="618222"/>
                  <a:pt x="831095" y="619520"/>
                  <a:pt x="831095" y="619520"/>
                </a:cubicBezTo>
                <a:cubicBezTo>
                  <a:pt x="832502" y="620819"/>
                  <a:pt x="832836" y="622574"/>
                  <a:pt x="832287" y="623876"/>
                </a:cubicBezTo>
                <a:close/>
                <a:moveTo>
                  <a:pt x="916522" y="588331"/>
                </a:moveTo>
                <a:cubicBezTo>
                  <a:pt x="911342" y="591152"/>
                  <a:pt x="912605" y="589783"/>
                  <a:pt x="905902" y="588666"/>
                </a:cubicBezTo>
                <a:cubicBezTo>
                  <a:pt x="902855" y="580790"/>
                  <a:pt x="912082" y="579170"/>
                  <a:pt x="914868" y="581740"/>
                </a:cubicBezTo>
                <a:cubicBezTo>
                  <a:pt x="916522" y="588331"/>
                  <a:pt x="916522" y="588331"/>
                  <a:pt x="916522" y="588331"/>
                </a:cubicBezTo>
                <a:close/>
                <a:moveTo>
                  <a:pt x="618013" y="735693"/>
                </a:moveTo>
                <a:cubicBezTo>
                  <a:pt x="618013" y="735693"/>
                  <a:pt x="618013" y="735693"/>
                  <a:pt x="615432" y="735844"/>
                </a:cubicBezTo>
                <a:cubicBezTo>
                  <a:pt x="614112" y="734628"/>
                  <a:pt x="614112" y="734628"/>
                  <a:pt x="614112" y="734628"/>
                </a:cubicBezTo>
                <a:cubicBezTo>
                  <a:pt x="614112" y="734628"/>
                  <a:pt x="614112" y="734628"/>
                  <a:pt x="612793" y="733410"/>
                </a:cubicBezTo>
                <a:cubicBezTo>
                  <a:pt x="612793" y="733410"/>
                  <a:pt x="612793" y="733410"/>
                  <a:pt x="612736" y="730825"/>
                </a:cubicBezTo>
                <a:cubicBezTo>
                  <a:pt x="615317" y="730674"/>
                  <a:pt x="615317" y="730674"/>
                  <a:pt x="613998" y="729457"/>
                </a:cubicBezTo>
                <a:cubicBezTo>
                  <a:pt x="613998" y="729457"/>
                  <a:pt x="613998" y="729457"/>
                  <a:pt x="616580" y="729306"/>
                </a:cubicBezTo>
                <a:cubicBezTo>
                  <a:pt x="617899" y="730522"/>
                  <a:pt x="617899" y="730522"/>
                  <a:pt x="617899" y="730522"/>
                </a:cubicBezTo>
                <a:cubicBezTo>
                  <a:pt x="617899" y="730522"/>
                  <a:pt x="617899" y="730522"/>
                  <a:pt x="619218" y="731740"/>
                </a:cubicBezTo>
                <a:cubicBezTo>
                  <a:pt x="619218" y="731740"/>
                  <a:pt x="619218" y="731740"/>
                  <a:pt x="619276" y="734325"/>
                </a:cubicBezTo>
                <a:cubicBezTo>
                  <a:pt x="617956" y="733108"/>
                  <a:pt x="617956" y="733108"/>
                  <a:pt x="618013" y="735693"/>
                </a:cubicBezTo>
                <a:close/>
                <a:moveTo>
                  <a:pt x="725836" y="685725"/>
                </a:moveTo>
                <a:cubicBezTo>
                  <a:pt x="723050" y="683155"/>
                  <a:pt x="722767" y="675079"/>
                  <a:pt x="730934" y="677403"/>
                </a:cubicBezTo>
                <a:cubicBezTo>
                  <a:pt x="729731" y="681503"/>
                  <a:pt x="732611" y="686764"/>
                  <a:pt x="725836" y="685725"/>
                </a:cubicBezTo>
                <a:close/>
                <a:moveTo>
                  <a:pt x="1211382" y="456269"/>
                </a:moveTo>
                <a:cubicBezTo>
                  <a:pt x="1212044" y="454601"/>
                  <a:pt x="1212044" y="454601"/>
                  <a:pt x="1212044" y="454601"/>
                </a:cubicBezTo>
                <a:cubicBezTo>
                  <a:pt x="1210190" y="453865"/>
                  <a:pt x="1209528" y="455533"/>
                  <a:pt x="1209528" y="455533"/>
                </a:cubicBezTo>
                <a:cubicBezTo>
                  <a:pt x="1208336" y="453129"/>
                  <a:pt x="1207145" y="450725"/>
                  <a:pt x="1207807" y="449057"/>
                </a:cubicBezTo>
                <a:cubicBezTo>
                  <a:pt x="1210323" y="448124"/>
                  <a:pt x="1210323" y="448124"/>
                  <a:pt x="1212177" y="448860"/>
                </a:cubicBezTo>
                <a:cubicBezTo>
                  <a:pt x="1214030" y="449595"/>
                  <a:pt x="1214030" y="449595"/>
                  <a:pt x="1215222" y="451999"/>
                </a:cubicBezTo>
                <a:cubicBezTo>
                  <a:pt x="1212706" y="452932"/>
                  <a:pt x="1213898" y="455336"/>
                  <a:pt x="1211382" y="456269"/>
                </a:cubicBezTo>
                <a:close/>
                <a:moveTo>
                  <a:pt x="653794" y="724556"/>
                </a:moveTo>
                <a:cubicBezTo>
                  <a:pt x="653794" y="724556"/>
                  <a:pt x="652474" y="723339"/>
                  <a:pt x="652474" y="723339"/>
                </a:cubicBezTo>
                <a:cubicBezTo>
                  <a:pt x="652474" y="723339"/>
                  <a:pt x="654909" y="720700"/>
                  <a:pt x="653589" y="719483"/>
                </a:cubicBezTo>
                <a:cubicBezTo>
                  <a:pt x="656023" y="716844"/>
                  <a:pt x="656126" y="719381"/>
                  <a:pt x="658662" y="719278"/>
                </a:cubicBezTo>
                <a:cubicBezTo>
                  <a:pt x="660084" y="723031"/>
                  <a:pt x="653691" y="722019"/>
                  <a:pt x="653794" y="724556"/>
                </a:cubicBezTo>
                <a:close/>
                <a:moveTo>
                  <a:pt x="707561" y="699802"/>
                </a:moveTo>
                <a:cubicBezTo>
                  <a:pt x="704841" y="700005"/>
                  <a:pt x="704841" y="700005"/>
                  <a:pt x="703472" y="698743"/>
                </a:cubicBezTo>
                <a:cubicBezTo>
                  <a:pt x="703472" y="698743"/>
                  <a:pt x="703472" y="698743"/>
                  <a:pt x="703456" y="696015"/>
                </a:cubicBezTo>
                <a:cubicBezTo>
                  <a:pt x="703456" y="696015"/>
                  <a:pt x="703456" y="696015"/>
                  <a:pt x="702088" y="694753"/>
                </a:cubicBezTo>
                <a:cubicBezTo>
                  <a:pt x="700703" y="690762"/>
                  <a:pt x="706144" y="690354"/>
                  <a:pt x="708881" y="692879"/>
                </a:cubicBezTo>
                <a:cubicBezTo>
                  <a:pt x="710266" y="696869"/>
                  <a:pt x="707545" y="697073"/>
                  <a:pt x="707561" y="699802"/>
                </a:cubicBezTo>
                <a:close/>
                <a:moveTo>
                  <a:pt x="802262" y="657000"/>
                </a:moveTo>
                <a:cubicBezTo>
                  <a:pt x="802997" y="655146"/>
                  <a:pt x="802997" y="655146"/>
                  <a:pt x="801267" y="654459"/>
                </a:cubicBezTo>
                <a:cubicBezTo>
                  <a:pt x="801267" y="654459"/>
                  <a:pt x="801267" y="654459"/>
                  <a:pt x="800531" y="656313"/>
                </a:cubicBezTo>
                <a:cubicBezTo>
                  <a:pt x="800272" y="651919"/>
                  <a:pt x="800272" y="651919"/>
                  <a:pt x="800272" y="651919"/>
                </a:cubicBezTo>
                <a:cubicBezTo>
                  <a:pt x="800272" y="651919"/>
                  <a:pt x="800272" y="651919"/>
                  <a:pt x="801008" y="650065"/>
                </a:cubicBezTo>
                <a:cubicBezTo>
                  <a:pt x="803474" y="648898"/>
                  <a:pt x="803474" y="648898"/>
                  <a:pt x="803474" y="648898"/>
                </a:cubicBezTo>
                <a:cubicBezTo>
                  <a:pt x="803474" y="648898"/>
                  <a:pt x="803474" y="648898"/>
                  <a:pt x="805204" y="649585"/>
                </a:cubicBezTo>
                <a:cubicBezTo>
                  <a:pt x="806199" y="652125"/>
                  <a:pt x="806199" y="652125"/>
                  <a:pt x="806199" y="652125"/>
                </a:cubicBezTo>
                <a:cubicBezTo>
                  <a:pt x="805463" y="653979"/>
                  <a:pt x="805463" y="653979"/>
                  <a:pt x="805463" y="653979"/>
                </a:cubicBezTo>
                <a:cubicBezTo>
                  <a:pt x="802262" y="657000"/>
                  <a:pt x="802262" y="657000"/>
                  <a:pt x="802262" y="657000"/>
                </a:cubicBezTo>
                <a:close/>
                <a:moveTo>
                  <a:pt x="1524175" y="318890"/>
                </a:moveTo>
                <a:cubicBezTo>
                  <a:pt x="1519861" y="321140"/>
                  <a:pt x="1514463" y="320751"/>
                  <a:pt x="1511699" y="318201"/>
                </a:cubicBezTo>
                <a:cubicBezTo>
                  <a:pt x="1508934" y="315651"/>
                  <a:pt x="1506094" y="310409"/>
                  <a:pt x="1512631" y="303323"/>
                </a:cubicBezTo>
                <a:cubicBezTo>
                  <a:pt x="1516627" y="301763"/>
                  <a:pt x="1526003" y="299919"/>
                  <a:pt x="1528768" y="302469"/>
                </a:cubicBezTo>
                <a:cubicBezTo>
                  <a:pt x="1528768" y="302469"/>
                  <a:pt x="1530150" y="303744"/>
                  <a:pt x="1530150" y="303744"/>
                </a:cubicBezTo>
                <a:cubicBezTo>
                  <a:pt x="1531720" y="311750"/>
                  <a:pt x="1528490" y="316640"/>
                  <a:pt x="1524175" y="318890"/>
                </a:cubicBezTo>
                <a:close/>
                <a:moveTo>
                  <a:pt x="419706" y="847386"/>
                </a:moveTo>
                <a:cubicBezTo>
                  <a:pt x="417351" y="848455"/>
                  <a:pt x="415683" y="847792"/>
                  <a:pt x="415683" y="847792"/>
                </a:cubicBezTo>
                <a:cubicBezTo>
                  <a:pt x="414014" y="847130"/>
                  <a:pt x="412346" y="846468"/>
                  <a:pt x="413033" y="844738"/>
                </a:cubicBezTo>
                <a:cubicBezTo>
                  <a:pt x="415387" y="843670"/>
                  <a:pt x="416074" y="841939"/>
                  <a:pt x="417743" y="842601"/>
                </a:cubicBezTo>
                <a:cubicBezTo>
                  <a:pt x="419411" y="843264"/>
                  <a:pt x="418724" y="844994"/>
                  <a:pt x="419706" y="847386"/>
                </a:cubicBezTo>
                <a:close/>
                <a:moveTo>
                  <a:pt x="750093" y="700122"/>
                </a:moveTo>
                <a:cubicBezTo>
                  <a:pt x="747247" y="701077"/>
                  <a:pt x="744331" y="700962"/>
                  <a:pt x="742625" y="700285"/>
                </a:cubicBezTo>
                <a:cubicBezTo>
                  <a:pt x="739214" y="698932"/>
                  <a:pt x="736517" y="695777"/>
                  <a:pt x="740367" y="691051"/>
                </a:cubicBezTo>
                <a:cubicBezTo>
                  <a:pt x="743502" y="688126"/>
                  <a:pt x="747628" y="687679"/>
                  <a:pt x="751039" y="689033"/>
                </a:cubicBezTo>
                <a:cubicBezTo>
                  <a:pt x="752744" y="689709"/>
                  <a:pt x="754450" y="690386"/>
                  <a:pt x="757147" y="693541"/>
                </a:cubicBezTo>
                <a:cubicBezTo>
                  <a:pt x="755717" y="697142"/>
                  <a:pt x="752940" y="699167"/>
                  <a:pt x="750093" y="700122"/>
                </a:cubicBezTo>
                <a:close/>
                <a:moveTo>
                  <a:pt x="484902" y="832344"/>
                </a:moveTo>
                <a:cubicBezTo>
                  <a:pt x="480706" y="832825"/>
                  <a:pt x="478240" y="833992"/>
                  <a:pt x="476509" y="833305"/>
                </a:cubicBezTo>
                <a:cubicBezTo>
                  <a:pt x="473784" y="830078"/>
                  <a:pt x="479452" y="825890"/>
                  <a:pt x="481183" y="826576"/>
                </a:cubicBezTo>
                <a:cubicBezTo>
                  <a:pt x="482913" y="827263"/>
                  <a:pt x="483908" y="829804"/>
                  <a:pt x="484902" y="832344"/>
                </a:cubicBezTo>
                <a:close/>
                <a:moveTo>
                  <a:pt x="768381" y="706575"/>
                </a:moveTo>
                <a:cubicBezTo>
                  <a:pt x="767164" y="707894"/>
                  <a:pt x="764578" y="707951"/>
                  <a:pt x="763210" y="706689"/>
                </a:cubicBezTo>
                <a:cubicBezTo>
                  <a:pt x="763210" y="706689"/>
                  <a:pt x="763058" y="704108"/>
                  <a:pt x="763058" y="704108"/>
                </a:cubicBezTo>
                <a:cubicBezTo>
                  <a:pt x="764275" y="702788"/>
                  <a:pt x="765492" y="701469"/>
                  <a:pt x="769446" y="702673"/>
                </a:cubicBezTo>
                <a:cubicBezTo>
                  <a:pt x="768381" y="706575"/>
                  <a:pt x="768381" y="706575"/>
                  <a:pt x="768381" y="706575"/>
                </a:cubicBezTo>
                <a:close/>
                <a:moveTo>
                  <a:pt x="807625" y="688987"/>
                </a:moveTo>
                <a:cubicBezTo>
                  <a:pt x="807625" y="688987"/>
                  <a:pt x="807625" y="688987"/>
                  <a:pt x="803822" y="690363"/>
                </a:cubicBezTo>
                <a:cubicBezTo>
                  <a:pt x="802302" y="686519"/>
                  <a:pt x="803519" y="685200"/>
                  <a:pt x="804736" y="683881"/>
                </a:cubicBezTo>
                <a:cubicBezTo>
                  <a:pt x="804736" y="683881"/>
                  <a:pt x="807322" y="683823"/>
                  <a:pt x="807322" y="683823"/>
                </a:cubicBezTo>
                <a:cubicBezTo>
                  <a:pt x="808690" y="685085"/>
                  <a:pt x="808842" y="687667"/>
                  <a:pt x="807625" y="688987"/>
                </a:cubicBezTo>
                <a:close/>
                <a:moveTo>
                  <a:pt x="1153273" y="536914"/>
                </a:moveTo>
                <a:cubicBezTo>
                  <a:pt x="1151132" y="537219"/>
                  <a:pt x="1148483" y="536729"/>
                  <a:pt x="1147142" y="535492"/>
                </a:cubicBezTo>
                <a:cubicBezTo>
                  <a:pt x="1147100" y="532848"/>
                  <a:pt x="1148398" y="531441"/>
                  <a:pt x="1148356" y="528797"/>
                </a:cubicBezTo>
                <a:cubicBezTo>
                  <a:pt x="1150995" y="528626"/>
                  <a:pt x="1153633" y="528455"/>
                  <a:pt x="1154974" y="529691"/>
                </a:cubicBezTo>
                <a:cubicBezTo>
                  <a:pt x="1156314" y="530928"/>
                  <a:pt x="1156314" y="530928"/>
                  <a:pt x="1156356" y="533571"/>
                </a:cubicBezTo>
                <a:cubicBezTo>
                  <a:pt x="1157048" y="535511"/>
                  <a:pt x="1155414" y="536610"/>
                  <a:pt x="1153273" y="536914"/>
                </a:cubicBezTo>
                <a:close/>
                <a:moveTo>
                  <a:pt x="1495769" y="375144"/>
                </a:moveTo>
                <a:cubicBezTo>
                  <a:pt x="1496986" y="373824"/>
                  <a:pt x="1496986" y="373824"/>
                  <a:pt x="1496986" y="373824"/>
                </a:cubicBezTo>
                <a:cubicBezTo>
                  <a:pt x="1495520" y="372472"/>
                  <a:pt x="1494303" y="373791"/>
                  <a:pt x="1494303" y="373791"/>
                </a:cubicBezTo>
                <a:cubicBezTo>
                  <a:pt x="1494053" y="371120"/>
                  <a:pt x="1493804" y="368448"/>
                  <a:pt x="1495022" y="367129"/>
                </a:cubicBezTo>
                <a:cubicBezTo>
                  <a:pt x="1497705" y="367161"/>
                  <a:pt x="1497705" y="367161"/>
                  <a:pt x="1499171" y="368514"/>
                </a:cubicBezTo>
                <a:cubicBezTo>
                  <a:pt x="1500637" y="369866"/>
                  <a:pt x="1500637" y="369866"/>
                  <a:pt x="1500886" y="372538"/>
                </a:cubicBezTo>
                <a:cubicBezTo>
                  <a:pt x="1498203" y="372505"/>
                  <a:pt x="1498452" y="375176"/>
                  <a:pt x="1495769" y="375144"/>
                </a:cubicBezTo>
                <a:close/>
                <a:moveTo>
                  <a:pt x="885936" y="665765"/>
                </a:moveTo>
                <a:cubicBezTo>
                  <a:pt x="883503" y="666001"/>
                  <a:pt x="880865" y="665428"/>
                  <a:pt x="879496" y="664166"/>
                </a:cubicBezTo>
                <a:cubicBezTo>
                  <a:pt x="878128" y="662904"/>
                  <a:pt x="875391" y="660380"/>
                  <a:pt x="877864" y="657699"/>
                </a:cubicBezTo>
                <a:cubicBezTo>
                  <a:pt x="878968" y="653756"/>
                  <a:pt x="885414" y="652259"/>
                  <a:pt x="889519" y="656045"/>
                </a:cubicBezTo>
                <a:cubicBezTo>
                  <a:pt x="890888" y="657308"/>
                  <a:pt x="892256" y="658570"/>
                  <a:pt x="891152" y="662513"/>
                </a:cubicBezTo>
                <a:cubicBezTo>
                  <a:pt x="890599" y="664484"/>
                  <a:pt x="888370" y="665529"/>
                  <a:pt x="885936" y="665765"/>
                </a:cubicBezTo>
                <a:close/>
                <a:moveTo>
                  <a:pt x="445650" y="889728"/>
                </a:moveTo>
                <a:cubicBezTo>
                  <a:pt x="440756" y="887785"/>
                  <a:pt x="441111" y="882133"/>
                  <a:pt x="446667" y="882407"/>
                </a:cubicBezTo>
                <a:cubicBezTo>
                  <a:pt x="448606" y="887039"/>
                  <a:pt x="447944" y="888707"/>
                  <a:pt x="445650" y="889728"/>
                </a:cubicBezTo>
                <a:close/>
                <a:moveTo>
                  <a:pt x="725909" y="758514"/>
                </a:moveTo>
                <a:cubicBezTo>
                  <a:pt x="725909" y="758514"/>
                  <a:pt x="724502" y="757216"/>
                  <a:pt x="724537" y="754354"/>
                </a:cubicBezTo>
                <a:cubicBezTo>
                  <a:pt x="728830" y="752524"/>
                  <a:pt x="730237" y="753823"/>
                  <a:pt x="731645" y="755121"/>
                </a:cubicBezTo>
                <a:cubicBezTo>
                  <a:pt x="733017" y="759281"/>
                  <a:pt x="728724" y="761111"/>
                  <a:pt x="725909" y="758514"/>
                </a:cubicBezTo>
                <a:close/>
                <a:moveTo>
                  <a:pt x="1698142" y="308914"/>
                </a:moveTo>
                <a:cubicBezTo>
                  <a:pt x="1696774" y="307652"/>
                  <a:pt x="1695406" y="306390"/>
                  <a:pt x="1695406" y="306390"/>
                </a:cubicBezTo>
                <a:cubicBezTo>
                  <a:pt x="1694037" y="305128"/>
                  <a:pt x="1692669" y="303865"/>
                  <a:pt x="1693859" y="302575"/>
                </a:cubicBezTo>
                <a:cubicBezTo>
                  <a:pt x="1693680" y="300023"/>
                  <a:pt x="1696060" y="297442"/>
                  <a:pt x="1698619" y="297415"/>
                </a:cubicBezTo>
                <a:cubicBezTo>
                  <a:pt x="1699987" y="298677"/>
                  <a:pt x="1701356" y="299939"/>
                  <a:pt x="1701356" y="299939"/>
                </a:cubicBezTo>
                <a:cubicBezTo>
                  <a:pt x="1702724" y="301201"/>
                  <a:pt x="1704093" y="302464"/>
                  <a:pt x="1702902" y="303753"/>
                </a:cubicBezTo>
                <a:cubicBezTo>
                  <a:pt x="1703081" y="306306"/>
                  <a:pt x="1701891" y="307596"/>
                  <a:pt x="1698142" y="308914"/>
                </a:cubicBezTo>
                <a:close/>
                <a:moveTo>
                  <a:pt x="999252" y="651615"/>
                </a:moveTo>
                <a:cubicBezTo>
                  <a:pt x="996524" y="651631"/>
                  <a:pt x="996524" y="651631"/>
                  <a:pt x="996524" y="651631"/>
                </a:cubicBezTo>
                <a:cubicBezTo>
                  <a:pt x="996524" y="651631"/>
                  <a:pt x="995058" y="650279"/>
                  <a:pt x="995058" y="650279"/>
                </a:cubicBezTo>
                <a:cubicBezTo>
                  <a:pt x="993388" y="646206"/>
                  <a:pt x="993388" y="646206"/>
                  <a:pt x="993388" y="646206"/>
                </a:cubicBezTo>
                <a:cubicBezTo>
                  <a:pt x="994854" y="647558"/>
                  <a:pt x="996116" y="646190"/>
                  <a:pt x="994650" y="644837"/>
                </a:cubicBezTo>
                <a:cubicBezTo>
                  <a:pt x="998844" y="646173"/>
                  <a:pt x="998844" y="646173"/>
                  <a:pt x="998844" y="646173"/>
                </a:cubicBezTo>
                <a:cubicBezTo>
                  <a:pt x="998844" y="646173"/>
                  <a:pt x="1000310" y="647526"/>
                  <a:pt x="1000310" y="647526"/>
                </a:cubicBezTo>
                <a:cubicBezTo>
                  <a:pt x="1000514" y="650247"/>
                  <a:pt x="1000514" y="650247"/>
                  <a:pt x="1000514" y="650247"/>
                </a:cubicBezTo>
                <a:cubicBezTo>
                  <a:pt x="1000514" y="650247"/>
                  <a:pt x="997786" y="650262"/>
                  <a:pt x="999252" y="651615"/>
                </a:cubicBezTo>
                <a:close/>
                <a:moveTo>
                  <a:pt x="610797" y="837382"/>
                </a:moveTo>
                <a:cubicBezTo>
                  <a:pt x="608442" y="838450"/>
                  <a:pt x="608442" y="838450"/>
                  <a:pt x="608442" y="838450"/>
                </a:cubicBezTo>
                <a:cubicBezTo>
                  <a:pt x="606774" y="837788"/>
                  <a:pt x="606774" y="837788"/>
                  <a:pt x="606774" y="837788"/>
                </a:cubicBezTo>
                <a:cubicBezTo>
                  <a:pt x="606774" y="837788"/>
                  <a:pt x="606774" y="837788"/>
                  <a:pt x="605105" y="837126"/>
                </a:cubicBezTo>
                <a:cubicBezTo>
                  <a:pt x="604124" y="834734"/>
                  <a:pt x="604124" y="834734"/>
                  <a:pt x="604124" y="834734"/>
                </a:cubicBezTo>
                <a:cubicBezTo>
                  <a:pt x="605792" y="835396"/>
                  <a:pt x="605792" y="835396"/>
                  <a:pt x="604810" y="833003"/>
                </a:cubicBezTo>
                <a:cubicBezTo>
                  <a:pt x="607166" y="831935"/>
                  <a:pt x="607166" y="831935"/>
                  <a:pt x="607166" y="831935"/>
                </a:cubicBezTo>
                <a:cubicBezTo>
                  <a:pt x="608834" y="832597"/>
                  <a:pt x="608834" y="832597"/>
                  <a:pt x="608834" y="832597"/>
                </a:cubicBezTo>
                <a:cubicBezTo>
                  <a:pt x="608834" y="832597"/>
                  <a:pt x="608834" y="832597"/>
                  <a:pt x="610502" y="833259"/>
                </a:cubicBezTo>
                <a:cubicBezTo>
                  <a:pt x="611484" y="835652"/>
                  <a:pt x="611484" y="835652"/>
                  <a:pt x="611484" y="835652"/>
                </a:cubicBezTo>
                <a:cubicBezTo>
                  <a:pt x="609129" y="836720"/>
                  <a:pt x="609129" y="836720"/>
                  <a:pt x="610797" y="837382"/>
                </a:cubicBezTo>
                <a:close/>
                <a:moveTo>
                  <a:pt x="717975" y="787928"/>
                </a:moveTo>
                <a:cubicBezTo>
                  <a:pt x="710429" y="791371"/>
                  <a:pt x="710429" y="791371"/>
                  <a:pt x="710429" y="791371"/>
                </a:cubicBezTo>
                <a:cubicBezTo>
                  <a:pt x="710120" y="786956"/>
                  <a:pt x="709076" y="784396"/>
                  <a:pt x="713371" y="783955"/>
                </a:cubicBezTo>
                <a:cubicBezTo>
                  <a:pt x="715151" y="784661"/>
                  <a:pt x="716931" y="785367"/>
                  <a:pt x="717975" y="787928"/>
                </a:cubicBezTo>
                <a:close/>
                <a:moveTo>
                  <a:pt x="503445" y="899058"/>
                </a:moveTo>
                <a:cubicBezTo>
                  <a:pt x="501222" y="900064"/>
                  <a:pt x="498485" y="900394"/>
                  <a:pt x="496685" y="899679"/>
                </a:cubicBezTo>
                <a:cubicBezTo>
                  <a:pt x="495025" y="893355"/>
                  <a:pt x="495025" y="893355"/>
                  <a:pt x="495025" y="893355"/>
                </a:cubicBezTo>
                <a:cubicBezTo>
                  <a:pt x="495672" y="891724"/>
                  <a:pt x="499922" y="891522"/>
                  <a:pt x="503524" y="892952"/>
                </a:cubicBezTo>
                <a:cubicBezTo>
                  <a:pt x="503524" y="892952"/>
                  <a:pt x="505325" y="893666"/>
                  <a:pt x="507125" y="894381"/>
                </a:cubicBezTo>
                <a:cubicBezTo>
                  <a:pt x="507378" y="896369"/>
                  <a:pt x="505669" y="898052"/>
                  <a:pt x="503445" y="899058"/>
                </a:cubicBezTo>
                <a:close/>
                <a:moveTo>
                  <a:pt x="522882" y="890210"/>
                </a:moveTo>
                <a:cubicBezTo>
                  <a:pt x="519008" y="894926"/>
                  <a:pt x="514118" y="897155"/>
                  <a:pt x="510657" y="895782"/>
                </a:cubicBezTo>
                <a:cubicBezTo>
                  <a:pt x="507197" y="894408"/>
                  <a:pt x="506181" y="891920"/>
                  <a:pt x="505880" y="887632"/>
                </a:cubicBezTo>
                <a:cubicBezTo>
                  <a:pt x="507309" y="884031"/>
                  <a:pt x="512199" y="881802"/>
                  <a:pt x="515660" y="883175"/>
                </a:cubicBezTo>
                <a:cubicBezTo>
                  <a:pt x="519120" y="884548"/>
                  <a:pt x="520136" y="887036"/>
                  <a:pt x="522882" y="890210"/>
                </a:cubicBezTo>
                <a:close/>
                <a:moveTo>
                  <a:pt x="94383" y="1099206"/>
                </a:moveTo>
                <a:cubicBezTo>
                  <a:pt x="92603" y="1098500"/>
                  <a:pt x="92603" y="1098500"/>
                  <a:pt x="92603" y="1098500"/>
                </a:cubicBezTo>
                <a:cubicBezTo>
                  <a:pt x="92603" y="1098500"/>
                  <a:pt x="92603" y="1098500"/>
                  <a:pt x="89730" y="1095357"/>
                </a:cubicBezTo>
                <a:cubicBezTo>
                  <a:pt x="89730" y="1095357"/>
                  <a:pt x="89730" y="1095357"/>
                  <a:pt x="94663" y="1093309"/>
                </a:cubicBezTo>
                <a:cubicBezTo>
                  <a:pt x="95756" y="1095745"/>
                  <a:pt x="95756" y="1095745"/>
                  <a:pt x="95756" y="1095745"/>
                </a:cubicBezTo>
                <a:cubicBezTo>
                  <a:pt x="97536" y="1096451"/>
                  <a:pt x="97536" y="1096451"/>
                  <a:pt x="97536" y="1096451"/>
                </a:cubicBezTo>
                <a:cubicBezTo>
                  <a:pt x="98629" y="1098888"/>
                  <a:pt x="96163" y="1099912"/>
                  <a:pt x="94383" y="1099206"/>
                </a:cubicBezTo>
                <a:close/>
                <a:moveTo>
                  <a:pt x="827778" y="751088"/>
                </a:moveTo>
                <a:cubicBezTo>
                  <a:pt x="821554" y="753966"/>
                  <a:pt x="813496" y="753557"/>
                  <a:pt x="808588" y="749029"/>
                </a:cubicBezTo>
                <a:cubicBezTo>
                  <a:pt x="807186" y="747736"/>
                  <a:pt x="807056" y="745062"/>
                  <a:pt x="807056" y="745062"/>
                </a:cubicBezTo>
                <a:cubicBezTo>
                  <a:pt x="805524" y="741095"/>
                  <a:pt x="805592" y="737328"/>
                  <a:pt x="806733" y="734070"/>
                </a:cubicBezTo>
                <a:lnTo>
                  <a:pt x="810708" y="728900"/>
                </a:lnTo>
                <a:lnTo>
                  <a:pt x="808071" y="727446"/>
                </a:lnTo>
                <a:cubicBezTo>
                  <a:pt x="796851" y="717098"/>
                  <a:pt x="807918" y="696659"/>
                  <a:pt x="824228" y="701488"/>
                </a:cubicBezTo>
                <a:cubicBezTo>
                  <a:pt x="824228" y="701488"/>
                  <a:pt x="826903" y="701401"/>
                  <a:pt x="828306" y="702695"/>
                </a:cubicBezTo>
                <a:cubicBezTo>
                  <a:pt x="833214" y="707222"/>
                  <a:pt x="834272" y="715221"/>
                  <a:pt x="831904" y="721657"/>
                </a:cubicBezTo>
                <a:lnTo>
                  <a:pt x="827990" y="726724"/>
                </a:lnTo>
                <a:lnTo>
                  <a:pt x="831628" y="726866"/>
                </a:lnTo>
                <a:cubicBezTo>
                  <a:pt x="833030" y="728159"/>
                  <a:pt x="835835" y="730746"/>
                  <a:pt x="835965" y="733420"/>
                </a:cubicBezTo>
                <a:cubicBezTo>
                  <a:pt x="838392" y="742043"/>
                  <a:pt x="834002" y="748210"/>
                  <a:pt x="827778" y="751088"/>
                </a:cubicBezTo>
                <a:close/>
                <a:moveTo>
                  <a:pt x="621123" y="852348"/>
                </a:moveTo>
                <a:cubicBezTo>
                  <a:pt x="618363" y="852516"/>
                  <a:pt x="616956" y="851218"/>
                  <a:pt x="615548" y="849919"/>
                </a:cubicBezTo>
                <a:cubicBezTo>
                  <a:pt x="614085" y="845857"/>
                  <a:pt x="616845" y="845689"/>
                  <a:pt x="620957" y="844055"/>
                </a:cubicBezTo>
                <a:cubicBezTo>
                  <a:pt x="620957" y="844055"/>
                  <a:pt x="620957" y="844055"/>
                  <a:pt x="621123" y="852348"/>
                </a:cubicBezTo>
                <a:close/>
                <a:moveTo>
                  <a:pt x="390084" y="967913"/>
                </a:moveTo>
                <a:cubicBezTo>
                  <a:pt x="387729" y="968982"/>
                  <a:pt x="387042" y="970712"/>
                  <a:pt x="385374" y="970050"/>
                </a:cubicBezTo>
                <a:cubicBezTo>
                  <a:pt x="383706" y="969388"/>
                  <a:pt x="384392" y="967657"/>
                  <a:pt x="383411" y="965265"/>
                </a:cubicBezTo>
                <a:cubicBezTo>
                  <a:pt x="384097" y="963534"/>
                  <a:pt x="385766" y="964197"/>
                  <a:pt x="387434" y="964859"/>
                </a:cubicBezTo>
                <a:cubicBezTo>
                  <a:pt x="387434" y="964859"/>
                  <a:pt x="389103" y="965521"/>
                  <a:pt x="390084" y="967913"/>
                </a:cubicBezTo>
                <a:close/>
                <a:moveTo>
                  <a:pt x="1671671" y="365969"/>
                </a:moveTo>
                <a:cubicBezTo>
                  <a:pt x="1664861" y="367559"/>
                  <a:pt x="1664861" y="367559"/>
                  <a:pt x="1664861" y="367559"/>
                </a:cubicBezTo>
                <a:cubicBezTo>
                  <a:pt x="1663816" y="364998"/>
                  <a:pt x="1662772" y="362438"/>
                  <a:pt x="1667803" y="360143"/>
                </a:cubicBezTo>
                <a:cubicBezTo>
                  <a:pt x="1668847" y="362703"/>
                  <a:pt x="1671363" y="361555"/>
                  <a:pt x="1671671" y="365969"/>
                </a:cubicBezTo>
                <a:close/>
                <a:moveTo>
                  <a:pt x="562832" y="895982"/>
                </a:moveTo>
                <a:cubicBezTo>
                  <a:pt x="561136" y="895309"/>
                  <a:pt x="561136" y="895309"/>
                  <a:pt x="559441" y="894636"/>
                </a:cubicBezTo>
                <a:cubicBezTo>
                  <a:pt x="557060" y="895694"/>
                  <a:pt x="557060" y="895694"/>
                  <a:pt x="555365" y="895021"/>
                </a:cubicBezTo>
                <a:cubicBezTo>
                  <a:pt x="555365" y="895021"/>
                  <a:pt x="555365" y="895021"/>
                  <a:pt x="553670" y="894349"/>
                </a:cubicBezTo>
                <a:cubicBezTo>
                  <a:pt x="552340" y="887812"/>
                  <a:pt x="557103" y="885697"/>
                  <a:pt x="561180" y="885312"/>
                </a:cubicBezTo>
                <a:cubicBezTo>
                  <a:pt x="563197" y="890118"/>
                  <a:pt x="564205" y="892521"/>
                  <a:pt x="562832" y="895982"/>
                </a:cubicBezTo>
                <a:close/>
                <a:moveTo>
                  <a:pt x="433721" y="960909"/>
                </a:moveTo>
                <a:cubicBezTo>
                  <a:pt x="429489" y="957298"/>
                  <a:pt x="433107" y="952941"/>
                  <a:pt x="438001" y="954883"/>
                </a:cubicBezTo>
                <a:cubicBezTo>
                  <a:pt x="438970" y="957198"/>
                  <a:pt x="438308" y="958867"/>
                  <a:pt x="433721" y="960909"/>
                </a:cubicBezTo>
                <a:close/>
                <a:moveTo>
                  <a:pt x="1284430" y="556841"/>
                </a:moveTo>
                <a:cubicBezTo>
                  <a:pt x="1284430" y="556841"/>
                  <a:pt x="1283023" y="555543"/>
                  <a:pt x="1283023" y="555543"/>
                </a:cubicBezTo>
                <a:cubicBezTo>
                  <a:pt x="1281560" y="551480"/>
                  <a:pt x="1284320" y="551312"/>
                  <a:pt x="1288432" y="549678"/>
                </a:cubicBezTo>
                <a:cubicBezTo>
                  <a:pt x="1288542" y="555207"/>
                  <a:pt x="1288597" y="557972"/>
                  <a:pt x="1284430" y="556841"/>
                </a:cubicBezTo>
                <a:close/>
                <a:moveTo>
                  <a:pt x="614295" y="879399"/>
                </a:moveTo>
                <a:cubicBezTo>
                  <a:pt x="613289" y="877068"/>
                  <a:pt x="610959" y="878074"/>
                  <a:pt x="612283" y="874738"/>
                </a:cubicBezTo>
                <a:cubicBezTo>
                  <a:pt x="613951" y="875400"/>
                  <a:pt x="615276" y="872063"/>
                  <a:pt x="615276" y="872063"/>
                </a:cubicBezTo>
                <a:cubicBezTo>
                  <a:pt x="615276" y="872063"/>
                  <a:pt x="616944" y="872725"/>
                  <a:pt x="616944" y="872725"/>
                </a:cubicBezTo>
                <a:cubicBezTo>
                  <a:pt x="614613" y="873731"/>
                  <a:pt x="618295" y="879055"/>
                  <a:pt x="614295" y="879399"/>
                </a:cubicBezTo>
                <a:close/>
                <a:moveTo>
                  <a:pt x="6673" y="1170550"/>
                </a:moveTo>
                <a:cubicBezTo>
                  <a:pt x="5005" y="1169888"/>
                  <a:pt x="4318" y="1171618"/>
                  <a:pt x="2650" y="1170956"/>
                </a:cubicBezTo>
                <a:cubicBezTo>
                  <a:pt x="981" y="1170294"/>
                  <a:pt x="0" y="1167901"/>
                  <a:pt x="0" y="1167901"/>
                </a:cubicBezTo>
                <a:cubicBezTo>
                  <a:pt x="1373" y="1164441"/>
                  <a:pt x="3041" y="1165103"/>
                  <a:pt x="4710" y="1165765"/>
                </a:cubicBezTo>
                <a:cubicBezTo>
                  <a:pt x="6378" y="1166427"/>
                  <a:pt x="6378" y="1166427"/>
                  <a:pt x="6673" y="1170550"/>
                </a:cubicBezTo>
                <a:close/>
                <a:moveTo>
                  <a:pt x="961053" y="720339"/>
                </a:moveTo>
                <a:cubicBezTo>
                  <a:pt x="958619" y="722979"/>
                  <a:pt x="954777" y="724319"/>
                  <a:pt x="953370" y="723021"/>
                </a:cubicBezTo>
                <a:cubicBezTo>
                  <a:pt x="951962" y="721722"/>
                  <a:pt x="951772" y="719105"/>
                  <a:pt x="951581" y="716487"/>
                </a:cubicBezTo>
                <a:cubicBezTo>
                  <a:pt x="955423" y="715147"/>
                  <a:pt x="958238" y="717743"/>
                  <a:pt x="961053" y="720339"/>
                </a:cubicBezTo>
                <a:close/>
                <a:moveTo>
                  <a:pt x="1180180" y="616843"/>
                </a:moveTo>
                <a:cubicBezTo>
                  <a:pt x="1178454" y="617286"/>
                  <a:pt x="1176354" y="616705"/>
                  <a:pt x="1175641" y="616049"/>
                </a:cubicBezTo>
                <a:cubicBezTo>
                  <a:pt x="1172721" y="610641"/>
                  <a:pt x="1181050" y="610184"/>
                  <a:pt x="1182475" y="611498"/>
                </a:cubicBezTo>
                <a:cubicBezTo>
                  <a:pt x="1183259" y="614934"/>
                  <a:pt x="1181906" y="616400"/>
                  <a:pt x="1180180" y="616843"/>
                </a:cubicBezTo>
                <a:close/>
                <a:moveTo>
                  <a:pt x="1222559" y="597182"/>
                </a:moveTo>
                <a:cubicBezTo>
                  <a:pt x="1217368" y="595122"/>
                  <a:pt x="1215893" y="588743"/>
                  <a:pt x="1221746" y="589135"/>
                </a:cubicBezTo>
                <a:cubicBezTo>
                  <a:pt x="1226275" y="592863"/>
                  <a:pt x="1223221" y="595513"/>
                  <a:pt x="1222559" y="597182"/>
                </a:cubicBezTo>
                <a:close/>
                <a:moveTo>
                  <a:pt x="701707" y="846178"/>
                </a:moveTo>
                <a:cubicBezTo>
                  <a:pt x="701707" y="846178"/>
                  <a:pt x="701707" y="846178"/>
                  <a:pt x="695004" y="845061"/>
                </a:cubicBezTo>
                <a:cubicBezTo>
                  <a:pt x="692219" y="842491"/>
                  <a:pt x="693089" y="833163"/>
                  <a:pt x="701185" y="835565"/>
                </a:cubicBezTo>
                <a:cubicBezTo>
                  <a:pt x="702839" y="842156"/>
                  <a:pt x="704101" y="840788"/>
                  <a:pt x="701707" y="846178"/>
                </a:cubicBezTo>
                <a:close/>
                <a:moveTo>
                  <a:pt x="949817" y="730233"/>
                </a:moveTo>
                <a:cubicBezTo>
                  <a:pt x="947928" y="731286"/>
                  <a:pt x="945279" y="731780"/>
                  <a:pt x="943584" y="731107"/>
                </a:cubicBezTo>
                <a:cubicBezTo>
                  <a:pt x="942596" y="728655"/>
                  <a:pt x="943302" y="726875"/>
                  <a:pt x="942313" y="724422"/>
                </a:cubicBezTo>
                <a:cubicBezTo>
                  <a:pt x="944714" y="723315"/>
                  <a:pt x="947116" y="722208"/>
                  <a:pt x="948811" y="722881"/>
                </a:cubicBezTo>
                <a:cubicBezTo>
                  <a:pt x="950506" y="723553"/>
                  <a:pt x="950506" y="723553"/>
                  <a:pt x="951494" y="726006"/>
                </a:cubicBezTo>
                <a:cubicBezTo>
                  <a:pt x="952836" y="727568"/>
                  <a:pt x="951706" y="729180"/>
                  <a:pt x="949817" y="730233"/>
                </a:cubicBezTo>
                <a:close/>
                <a:moveTo>
                  <a:pt x="773602" y="814910"/>
                </a:moveTo>
                <a:cubicBezTo>
                  <a:pt x="769761" y="816329"/>
                  <a:pt x="768392" y="815067"/>
                  <a:pt x="767024" y="813804"/>
                </a:cubicBezTo>
                <a:cubicBezTo>
                  <a:pt x="762919" y="810018"/>
                  <a:pt x="763891" y="803472"/>
                  <a:pt x="767733" y="802054"/>
                </a:cubicBezTo>
                <a:cubicBezTo>
                  <a:pt x="770205" y="799373"/>
                  <a:pt x="772942" y="801897"/>
                  <a:pt x="774310" y="803159"/>
                </a:cubicBezTo>
                <a:cubicBezTo>
                  <a:pt x="777047" y="805683"/>
                  <a:pt x="777443" y="813491"/>
                  <a:pt x="773602" y="814910"/>
                </a:cubicBezTo>
                <a:close/>
                <a:moveTo>
                  <a:pt x="1361755" y="542202"/>
                </a:moveTo>
                <a:cubicBezTo>
                  <a:pt x="1357751" y="543719"/>
                  <a:pt x="1355045" y="543828"/>
                  <a:pt x="1353638" y="542529"/>
                </a:cubicBezTo>
                <a:cubicBezTo>
                  <a:pt x="1353420" y="537118"/>
                  <a:pt x="1354718" y="535711"/>
                  <a:pt x="1360129" y="535492"/>
                </a:cubicBezTo>
                <a:cubicBezTo>
                  <a:pt x="1361537" y="536791"/>
                  <a:pt x="1361646" y="539496"/>
                  <a:pt x="1361755" y="542202"/>
                </a:cubicBezTo>
                <a:close/>
                <a:moveTo>
                  <a:pt x="553018" y="928536"/>
                </a:moveTo>
                <a:cubicBezTo>
                  <a:pt x="549007" y="927472"/>
                  <a:pt x="547658" y="926228"/>
                  <a:pt x="546309" y="924984"/>
                </a:cubicBezTo>
                <a:cubicBezTo>
                  <a:pt x="543611" y="922496"/>
                  <a:pt x="542227" y="918583"/>
                  <a:pt x="543506" y="914491"/>
                </a:cubicBezTo>
                <a:cubicBezTo>
                  <a:pt x="546098" y="908974"/>
                  <a:pt x="550109" y="910038"/>
                  <a:pt x="552807" y="912526"/>
                </a:cubicBezTo>
                <a:cubicBezTo>
                  <a:pt x="555505" y="915014"/>
                  <a:pt x="558273" y="922840"/>
                  <a:pt x="553018" y="928536"/>
                </a:cubicBezTo>
                <a:close/>
                <a:moveTo>
                  <a:pt x="1455601" y="510672"/>
                </a:moveTo>
                <a:cubicBezTo>
                  <a:pt x="1451495" y="506886"/>
                  <a:pt x="1452410" y="500403"/>
                  <a:pt x="1457732" y="502870"/>
                </a:cubicBezTo>
                <a:cubicBezTo>
                  <a:pt x="1460620" y="507976"/>
                  <a:pt x="1456818" y="509353"/>
                  <a:pt x="1455601" y="510672"/>
                </a:cubicBezTo>
                <a:close/>
                <a:moveTo>
                  <a:pt x="1146294" y="660307"/>
                </a:moveTo>
                <a:cubicBezTo>
                  <a:pt x="1143101" y="663160"/>
                  <a:pt x="1140615" y="664233"/>
                  <a:pt x="1138835" y="663527"/>
                </a:cubicBezTo>
                <a:cubicBezTo>
                  <a:pt x="1136688" y="658555"/>
                  <a:pt x="1137395" y="656775"/>
                  <a:pt x="1142367" y="654628"/>
                </a:cubicBezTo>
                <a:cubicBezTo>
                  <a:pt x="1144147" y="655335"/>
                  <a:pt x="1145220" y="657821"/>
                  <a:pt x="1146294" y="660307"/>
                </a:cubicBezTo>
                <a:close/>
                <a:moveTo>
                  <a:pt x="1361829" y="563180"/>
                </a:moveTo>
                <a:cubicBezTo>
                  <a:pt x="1360049" y="562474"/>
                  <a:pt x="1358975" y="559988"/>
                  <a:pt x="1357902" y="557502"/>
                </a:cubicBezTo>
                <a:cubicBezTo>
                  <a:pt x="1360388" y="556428"/>
                  <a:pt x="1361094" y="554649"/>
                  <a:pt x="1363580" y="553575"/>
                </a:cubicBezTo>
                <a:cubicBezTo>
                  <a:pt x="1363580" y="553575"/>
                  <a:pt x="1363580" y="553575"/>
                  <a:pt x="1365360" y="554281"/>
                </a:cubicBezTo>
                <a:cubicBezTo>
                  <a:pt x="1367140" y="554987"/>
                  <a:pt x="1368213" y="557473"/>
                  <a:pt x="1367507" y="559253"/>
                </a:cubicBezTo>
                <a:cubicBezTo>
                  <a:pt x="1366095" y="562813"/>
                  <a:pt x="1363608" y="563886"/>
                  <a:pt x="1361829" y="563180"/>
                </a:cubicBezTo>
                <a:close/>
                <a:moveTo>
                  <a:pt x="75130" y="1177572"/>
                </a:moveTo>
                <a:cubicBezTo>
                  <a:pt x="72728" y="1178679"/>
                  <a:pt x="70327" y="1179786"/>
                  <a:pt x="66937" y="1178441"/>
                </a:cubicBezTo>
                <a:cubicBezTo>
                  <a:pt x="65242" y="1177768"/>
                  <a:pt x="62558" y="1174644"/>
                  <a:pt x="63971" y="1171084"/>
                </a:cubicBezTo>
                <a:cubicBezTo>
                  <a:pt x="66372" y="1169977"/>
                  <a:pt x="68774" y="1168869"/>
                  <a:pt x="70469" y="1169542"/>
                </a:cubicBezTo>
                <a:cubicBezTo>
                  <a:pt x="73858" y="1170888"/>
                  <a:pt x="74847" y="1173340"/>
                  <a:pt x="75130" y="1177572"/>
                </a:cubicBezTo>
                <a:close/>
                <a:moveTo>
                  <a:pt x="1079382" y="701736"/>
                </a:moveTo>
                <a:cubicBezTo>
                  <a:pt x="1079382" y="701736"/>
                  <a:pt x="1077603" y="701030"/>
                  <a:pt x="1077603" y="701030"/>
                </a:cubicBezTo>
                <a:cubicBezTo>
                  <a:pt x="1074779" y="697763"/>
                  <a:pt x="1077294" y="696615"/>
                  <a:pt x="1080545" y="693614"/>
                </a:cubicBezTo>
                <a:cubicBezTo>
                  <a:pt x="1082634" y="698734"/>
                  <a:pt x="1083678" y="701295"/>
                  <a:pt x="1079382" y="701736"/>
                </a:cubicBezTo>
                <a:close/>
                <a:moveTo>
                  <a:pt x="982575" y="749959"/>
                </a:moveTo>
                <a:lnTo>
                  <a:pt x="975765" y="749104"/>
                </a:lnTo>
                <a:lnTo>
                  <a:pt x="976619" y="742295"/>
                </a:lnTo>
                <a:lnTo>
                  <a:pt x="982256" y="742067"/>
                </a:lnTo>
                <a:close/>
                <a:moveTo>
                  <a:pt x="743485" y="866468"/>
                </a:moveTo>
                <a:cubicBezTo>
                  <a:pt x="742347" y="866767"/>
                  <a:pt x="740854" y="866676"/>
                  <a:pt x="737525" y="867358"/>
                </a:cubicBezTo>
                <a:cubicBezTo>
                  <a:pt x="731854" y="861101"/>
                  <a:pt x="739884" y="856276"/>
                  <a:pt x="743407" y="857674"/>
                </a:cubicBezTo>
                <a:cubicBezTo>
                  <a:pt x="747317" y="863232"/>
                  <a:pt x="747317" y="863232"/>
                  <a:pt x="747317" y="863232"/>
                </a:cubicBezTo>
                <a:cubicBezTo>
                  <a:pt x="745407" y="865478"/>
                  <a:pt x="744623" y="866169"/>
                  <a:pt x="743485" y="866468"/>
                </a:cubicBezTo>
                <a:close/>
                <a:moveTo>
                  <a:pt x="1225884" y="639273"/>
                </a:moveTo>
                <a:cubicBezTo>
                  <a:pt x="1223553" y="640280"/>
                  <a:pt x="1221222" y="641286"/>
                  <a:pt x="1219554" y="640624"/>
                </a:cubicBezTo>
                <a:cubicBezTo>
                  <a:pt x="1218548" y="638294"/>
                  <a:pt x="1219872" y="634957"/>
                  <a:pt x="1223871" y="634613"/>
                </a:cubicBezTo>
                <a:cubicBezTo>
                  <a:pt x="1225884" y="639273"/>
                  <a:pt x="1225884" y="639273"/>
                  <a:pt x="1225884" y="639273"/>
                </a:cubicBezTo>
                <a:close/>
                <a:moveTo>
                  <a:pt x="890108" y="799589"/>
                </a:moveTo>
                <a:cubicBezTo>
                  <a:pt x="887634" y="800473"/>
                  <a:pt x="884222" y="799858"/>
                  <a:pt x="882071" y="797875"/>
                </a:cubicBezTo>
                <a:cubicBezTo>
                  <a:pt x="880638" y="796552"/>
                  <a:pt x="879204" y="795230"/>
                  <a:pt x="880295" y="791171"/>
                </a:cubicBezTo>
                <a:cubicBezTo>
                  <a:pt x="885516" y="788388"/>
                  <a:pt x="888211" y="788342"/>
                  <a:pt x="892512" y="792308"/>
                </a:cubicBezTo>
                <a:cubicBezTo>
                  <a:pt x="894117" y="796322"/>
                  <a:pt x="892581" y="798705"/>
                  <a:pt x="890108" y="799589"/>
                </a:cubicBezTo>
                <a:close/>
                <a:moveTo>
                  <a:pt x="1250679" y="628941"/>
                </a:moveTo>
                <a:cubicBezTo>
                  <a:pt x="1245955" y="624982"/>
                  <a:pt x="1241563" y="614901"/>
                  <a:pt x="1246618" y="612738"/>
                </a:cubicBezTo>
                <a:cubicBezTo>
                  <a:pt x="1250243" y="614177"/>
                  <a:pt x="1253869" y="615616"/>
                  <a:pt x="1256065" y="620656"/>
                </a:cubicBezTo>
                <a:cubicBezTo>
                  <a:pt x="1254635" y="624258"/>
                  <a:pt x="1255733" y="626778"/>
                  <a:pt x="1250679" y="628941"/>
                </a:cubicBezTo>
                <a:close/>
                <a:moveTo>
                  <a:pt x="485940" y="993649"/>
                </a:moveTo>
                <a:cubicBezTo>
                  <a:pt x="484139" y="992934"/>
                  <a:pt x="482338" y="992219"/>
                  <a:pt x="482338" y="992219"/>
                </a:cubicBezTo>
                <a:cubicBezTo>
                  <a:pt x="478736" y="990790"/>
                  <a:pt x="475781" y="987729"/>
                  <a:pt x="476429" y="986098"/>
                </a:cubicBezTo>
                <a:cubicBezTo>
                  <a:pt x="476429" y="986098"/>
                  <a:pt x="476429" y="986098"/>
                  <a:pt x="481973" y="982633"/>
                </a:cubicBezTo>
                <a:cubicBezTo>
                  <a:pt x="485575" y="984062"/>
                  <a:pt x="489035" y="991101"/>
                  <a:pt x="485940" y="993649"/>
                </a:cubicBezTo>
                <a:close/>
                <a:moveTo>
                  <a:pt x="427226" y="1023567"/>
                </a:moveTo>
                <a:cubicBezTo>
                  <a:pt x="424760" y="1024734"/>
                  <a:pt x="422293" y="1025901"/>
                  <a:pt x="420563" y="1025215"/>
                </a:cubicBezTo>
                <a:cubicBezTo>
                  <a:pt x="418833" y="1024528"/>
                  <a:pt x="417579" y="1017593"/>
                  <a:pt x="421776" y="1017113"/>
                </a:cubicBezTo>
                <a:cubicBezTo>
                  <a:pt x="423506" y="1017799"/>
                  <a:pt x="424500" y="1020340"/>
                  <a:pt x="427226" y="1023567"/>
                </a:cubicBezTo>
                <a:close/>
                <a:moveTo>
                  <a:pt x="612252" y="936098"/>
                </a:moveTo>
                <a:cubicBezTo>
                  <a:pt x="608792" y="934725"/>
                  <a:pt x="606802" y="929644"/>
                  <a:pt x="610999" y="929163"/>
                </a:cubicBezTo>
                <a:cubicBezTo>
                  <a:pt x="612729" y="929850"/>
                  <a:pt x="612729" y="929850"/>
                  <a:pt x="612729" y="929850"/>
                </a:cubicBezTo>
                <a:cubicBezTo>
                  <a:pt x="615195" y="928683"/>
                  <a:pt x="615195" y="928683"/>
                  <a:pt x="615195" y="928683"/>
                </a:cubicBezTo>
                <a:cubicBezTo>
                  <a:pt x="616925" y="929369"/>
                  <a:pt x="616925" y="929369"/>
                  <a:pt x="617920" y="931910"/>
                </a:cubicBezTo>
                <a:cubicBezTo>
                  <a:pt x="615454" y="933077"/>
                  <a:pt x="616449" y="935618"/>
                  <a:pt x="612252" y="936098"/>
                </a:cubicBezTo>
                <a:close/>
                <a:moveTo>
                  <a:pt x="1299004" y="615072"/>
                </a:moveTo>
                <a:cubicBezTo>
                  <a:pt x="1296415" y="616190"/>
                  <a:pt x="1294561" y="615454"/>
                  <a:pt x="1292707" y="614719"/>
                </a:cubicBezTo>
                <a:cubicBezTo>
                  <a:pt x="1290853" y="613983"/>
                  <a:pt x="1290853" y="613983"/>
                  <a:pt x="1291589" y="612129"/>
                </a:cubicBezTo>
                <a:cubicBezTo>
                  <a:pt x="1292325" y="610275"/>
                  <a:pt x="1294179" y="611011"/>
                  <a:pt x="1294179" y="611011"/>
                </a:cubicBezTo>
                <a:cubicBezTo>
                  <a:pt x="1296032" y="611747"/>
                  <a:pt x="1297886" y="612482"/>
                  <a:pt x="1299004" y="615072"/>
                </a:cubicBezTo>
                <a:close/>
                <a:moveTo>
                  <a:pt x="910149" y="802820"/>
                </a:moveTo>
                <a:cubicBezTo>
                  <a:pt x="909467" y="805357"/>
                  <a:pt x="907215" y="807079"/>
                  <a:pt x="903086" y="805803"/>
                </a:cubicBezTo>
                <a:cubicBezTo>
                  <a:pt x="898785" y="801836"/>
                  <a:pt x="898614" y="799145"/>
                  <a:pt x="900967" y="793718"/>
                </a:cubicBezTo>
                <a:cubicBezTo>
                  <a:pt x="904925" y="792303"/>
                  <a:pt x="906359" y="793625"/>
                  <a:pt x="907792" y="794948"/>
                </a:cubicBezTo>
                <a:cubicBezTo>
                  <a:pt x="909942" y="796931"/>
                  <a:pt x="910830" y="800283"/>
                  <a:pt x="910149" y="802820"/>
                </a:cubicBezTo>
                <a:close/>
                <a:moveTo>
                  <a:pt x="1167740" y="680760"/>
                </a:moveTo>
                <a:cubicBezTo>
                  <a:pt x="1164832" y="680972"/>
                  <a:pt x="1164832" y="680972"/>
                  <a:pt x="1163366" y="679619"/>
                </a:cubicBezTo>
                <a:cubicBezTo>
                  <a:pt x="1161900" y="678267"/>
                  <a:pt x="1163319" y="673787"/>
                  <a:pt x="1164761" y="672223"/>
                </a:cubicBezTo>
                <a:cubicBezTo>
                  <a:pt x="1163342" y="676703"/>
                  <a:pt x="1169159" y="676280"/>
                  <a:pt x="1167740" y="680760"/>
                </a:cubicBezTo>
                <a:close/>
                <a:moveTo>
                  <a:pt x="1443591" y="551150"/>
                </a:moveTo>
                <a:cubicBezTo>
                  <a:pt x="1441054" y="551252"/>
                  <a:pt x="1438517" y="551355"/>
                  <a:pt x="1437198" y="550138"/>
                </a:cubicBezTo>
                <a:cubicBezTo>
                  <a:pt x="1437096" y="547601"/>
                  <a:pt x="1439530" y="544962"/>
                  <a:pt x="1443386" y="546077"/>
                </a:cubicBezTo>
                <a:cubicBezTo>
                  <a:pt x="1443591" y="551150"/>
                  <a:pt x="1443591" y="551150"/>
                  <a:pt x="1443591" y="551150"/>
                </a:cubicBezTo>
                <a:close/>
                <a:moveTo>
                  <a:pt x="494548" y="1007487"/>
                </a:moveTo>
                <a:cubicBezTo>
                  <a:pt x="490373" y="1007915"/>
                  <a:pt x="487928" y="1009030"/>
                  <a:pt x="484468" y="1007656"/>
                </a:cubicBezTo>
                <a:cubicBezTo>
                  <a:pt x="481007" y="1006283"/>
                  <a:pt x="478976" y="1001308"/>
                  <a:pt x="480405" y="997706"/>
                </a:cubicBezTo>
                <a:cubicBezTo>
                  <a:pt x="483565" y="994791"/>
                  <a:pt x="486010" y="993676"/>
                  <a:pt x="489470" y="995050"/>
                </a:cubicBezTo>
                <a:cubicBezTo>
                  <a:pt x="492931" y="996423"/>
                  <a:pt x="494962" y="1001398"/>
                  <a:pt x="494548" y="1007487"/>
                </a:cubicBezTo>
                <a:close/>
                <a:moveTo>
                  <a:pt x="811999" y="856976"/>
                </a:moveTo>
                <a:cubicBezTo>
                  <a:pt x="809184" y="854379"/>
                  <a:pt x="806369" y="851783"/>
                  <a:pt x="807395" y="847846"/>
                </a:cubicBezTo>
                <a:cubicBezTo>
                  <a:pt x="810020" y="847825"/>
                  <a:pt x="812645" y="847804"/>
                  <a:pt x="814052" y="849102"/>
                </a:cubicBezTo>
                <a:cubicBezTo>
                  <a:pt x="815460" y="850400"/>
                  <a:pt x="814433" y="854337"/>
                  <a:pt x="811999" y="856976"/>
                </a:cubicBezTo>
                <a:close/>
                <a:moveTo>
                  <a:pt x="536935" y="990689"/>
                </a:moveTo>
                <a:cubicBezTo>
                  <a:pt x="536935" y="990689"/>
                  <a:pt x="536935" y="990689"/>
                  <a:pt x="534214" y="990892"/>
                </a:cubicBezTo>
                <a:cubicBezTo>
                  <a:pt x="532846" y="989630"/>
                  <a:pt x="532846" y="989630"/>
                  <a:pt x="532846" y="989630"/>
                </a:cubicBezTo>
                <a:cubicBezTo>
                  <a:pt x="532846" y="989630"/>
                  <a:pt x="532846" y="989630"/>
                  <a:pt x="532829" y="986902"/>
                </a:cubicBezTo>
                <a:cubicBezTo>
                  <a:pt x="534182" y="985436"/>
                  <a:pt x="534182" y="985436"/>
                  <a:pt x="534182" y="985436"/>
                </a:cubicBezTo>
                <a:cubicBezTo>
                  <a:pt x="534182" y="985436"/>
                  <a:pt x="534182" y="985436"/>
                  <a:pt x="538255" y="983766"/>
                </a:cubicBezTo>
                <a:cubicBezTo>
                  <a:pt x="536902" y="985232"/>
                  <a:pt x="536902" y="985232"/>
                  <a:pt x="536902" y="985232"/>
                </a:cubicBezTo>
                <a:cubicBezTo>
                  <a:pt x="538271" y="986494"/>
                  <a:pt x="538271" y="986494"/>
                  <a:pt x="539623" y="985028"/>
                </a:cubicBezTo>
                <a:cubicBezTo>
                  <a:pt x="539623" y="985028"/>
                  <a:pt x="539623" y="985028"/>
                  <a:pt x="538287" y="989223"/>
                </a:cubicBezTo>
                <a:cubicBezTo>
                  <a:pt x="538287" y="989223"/>
                  <a:pt x="538287" y="989223"/>
                  <a:pt x="536935" y="990689"/>
                </a:cubicBezTo>
                <a:close/>
                <a:moveTo>
                  <a:pt x="1392110" y="584639"/>
                </a:moveTo>
                <a:cubicBezTo>
                  <a:pt x="1391126" y="582360"/>
                  <a:pt x="1390142" y="580081"/>
                  <a:pt x="1390789" y="578450"/>
                </a:cubicBezTo>
                <a:cubicBezTo>
                  <a:pt x="1393716" y="575834"/>
                  <a:pt x="1395347" y="576481"/>
                  <a:pt x="1395347" y="576481"/>
                </a:cubicBezTo>
                <a:cubicBezTo>
                  <a:pt x="1396979" y="577129"/>
                  <a:pt x="1397963" y="579408"/>
                  <a:pt x="1399594" y="580055"/>
                </a:cubicBezTo>
                <a:cubicBezTo>
                  <a:pt x="1398299" y="583318"/>
                  <a:pt x="1397652" y="584949"/>
                  <a:pt x="1392110" y="584639"/>
                </a:cubicBezTo>
                <a:close/>
                <a:moveTo>
                  <a:pt x="951051" y="795666"/>
                </a:moveTo>
                <a:cubicBezTo>
                  <a:pt x="949211" y="796249"/>
                  <a:pt x="947182" y="796331"/>
                  <a:pt x="946533" y="797035"/>
                </a:cubicBezTo>
                <a:cubicBezTo>
                  <a:pt x="947722" y="792922"/>
                  <a:pt x="950209" y="787401"/>
                  <a:pt x="954432" y="791296"/>
                </a:cubicBezTo>
                <a:cubicBezTo>
                  <a:pt x="954541" y="794001"/>
                  <a:pt x="952891" y="795084"/>
                  <a:pt x="951051" y="795666"/>
                </a:cubicBezTo>
                <a:close/>
                <a:moveTo>
                  <a:pt x="1261483" y="648558"/>
                </a:moveTo>
                <a:cubicBezTo>
                  <a:pt x="1258763" y="648762"/>
                  <a:pt x="1257410" y="650228"/>
                  <a:pt x="1256042" y="648965"/>
                </a:cubicBezTo>
                <a:cubicBezTo>
                  <a:pt x="1256042" y="648965"/>
                  <a:pt x="1254673" y="647703"/>
                  <a:pt x="1256026" y="646237"/>
                </a:cubicBezTo>
                <a:cubicBezTo>
                  <a:pt x="1257378" y="644771"/>
                  <a:pt x="1258730" y="643305"/>
                  <a:pt x="1261451" y="643101"/>
                </a:cubicBezTo>
                <a:cubicBezTo>
                  <a:pt x="1261483" y="648558"/>
                  <a:pt x="1261483" y="648558"/>
                  <a:pt x="1261483" y="648558"/>
                </a:cubicBezTo>
                <a:close/>
                <a:moveTo>
                  <a:pt x="981161" y="782086"/>
                </a:moveTo>
                <a:cubicBezTo>
                  <a:pt x="978470" y="782209"/>
                  <a:pt x="975684" y="779639"/>
                  <a:pt x="971695" y="781169"/>
                </a:cubicBezTo>
                <a:cubicBezTo>
                  <a:pt x="968720" y="773215"/>
                  <a:pt x="978186" y="774132"/>
                  <a:pt x="982365" y="777986"/>
                </a:cubicBezTo>
                <a:cubicBezTo>
                  <a:pt x="983758" y="779271"/>
                  <a:pt x="982459" y="780678"/>
                  <a:pt x="981161" y="782086"/>
                </a:cubicBezTo>
                <a:close/>
                <a:moveTo>
                  <a:pt x="1470442" y="550411"/>
                </a:moveTo>
                <a:cubicBezTo>
                  <a:pt x="1467455" y="545020"/>
                  <a:pt x="1466976" y="534034"/>
                  <a:pt x="1472470" y="533830"/>
                </a:cubicBezTo>
                <a:cubicBezTo>
                  <a:pt x="1475337" y="536475"/>
                  <a:pt x="1478204" y="539119"/>
                  <a:pt x="1478444" y="544612"/>
                </a:cubicBezTo>
                <a:cubicBezTo>
                  <a:pt x="1475816" y="547460"/>
                  <a:pt x="1475936" y="550207"/>
                  <a:pt x="1470442" y="550411"/>
                </a:cubicBezTo>
                <a:close/>
                <a:moveTo>
                  <a:pt x="607856" y="962679"/>
                </a:moveTo>
                <a:cubicBezTo>
                  <a:pt x="602224" y="956324"/>
                  <a:pt x="609626" y="953081"/>
                  <a:pt x="613149" y="954479"/>
                </a:cubicBezTo>
                <a:cubicBezTo>
                  <a:pt x="617020" y="960135"/>
                  <a:pt x="611030" y="959818"/>
                  <a:pt x="607856" y="962679"/>
                </a:cubicBezTo>
                <a:close/>
                <a:moveTo>
                  <a:pt x="678213" y="929656"/>
                </a:moveTo>
                <a:cubicBezTo>
                  <a:pt x="676433" y="928950"/>
                  <a:pt x="674653" y="928244"/>
                  <a:pt x="674443" y="923582"/>
                </a:cubicBezTo>
                <a:cubicBezTo>
                  <a:pt x="677007" y="922311"/>
                  <a:pt x="678787" y="923017"/>
                  <a:pt x="678787" y="923017"/>
                </a:cubicBezTo>
                <a:cubicBezTo>
                  <a:pt x="682347" y="924430"/>
                  <a:pt x="682557" y="929091"/>
                  <a:pt x="678213" y="929656"/>
                </a:cubicBezTo>
                <a:close/>
                <a:moveTo>
                  <a:pt x="360817" y="1082763"/>
                </a:moveTo>
                <a:cubicBezTo>
                  <a:pt x="360130" y="1084493"/>
                  <a:pt x="358462" y="1083831"/>
                  <a:pt x="358462" y="1083831"/>
                </a:cubicBezTo>
                <a:cubicBezTo>
                  <a:pt x="355125" y="1082507"/>
                  <a:pt x="354830" y="1078384"/>
                  <a:pt x="358853" y="1077978"/>
                </a:cubicBezTo>
                <a:cubicBezTo>
                  <a:pt x="359835" y="1080370"/>
                  <a:pt x="362190" y="1079302"/>
                  <a:pt x="360817" y="1082763"/>
                </a:cubicBezTo>
                <a:close/>
                <a:moveTo>
                  <a:pt x="1011818" y="774297"/>
                </a:moveTo>
                <a:cubicBezTo>
                  <a:pt x="1010425" y="773012"/>
                  <a:pt x="1007718" y="773152"/>
                  <a:pt x="1007718" y="773152"/>
                </a:cubicBezTo>
                <a:cubicBezTo>
                  <a:pt x="1004933" y="770583"/>
                  <a:pt x="1004774" y="765165"/>
                  <a:pt x="1007323" y="759607"/>
                </a:cubicBezTo>
                <a:cubicBezTo>
                  <a:pt x="1008637" y="758183"/>
                  <a:pt x="1011343" y="758044"/>
                  <a:pt x="1012736" y="759328"/>
                </a:cubicBezTo>
                <a:cubicBezTo>
                  <a:pt x="1016914" y="763182"/>
                  <a:pt x="1015838" y="772733"/>
                  <a:pt x="1011818" y="774297"/>
                </a:cubicBezTo>
                <a:close/>
                <a:moveTo>
                  <a:pt x="487609" y="1024830"/>
                </a:moveTo>
                <a:cubicBezTo>
                  <a:pt x="484905" y="1021754"/>
                  <a:pt x="482889" y="1016948"/>
                  <a:pt x="488338" y="1013102"/>
                </a:cubicBezTo>
                <a:cubicBezTo>
                  <a:pt x="490033" y="1013775"/>
                  <a:pt x="490033" y="1013775"/>
                  <a:pt x="490033" y="1013775"/>
                </a:cubicBezTo>
                <a:cubicBezTo>
                  <a:pt x="491728" y="1014448"/>
                  <a:pt x="491728" y="1014448"/>
                  <a:pt x="492737" y="1016851"/>
                </a:cubicBezTo>
                <a:cubicBezTo>
                  <a:pt x="494432" y="1017523"/>
                  <a:pt x="494432" y="1017523"/>
                  <a:pt x="496127" y="1018196"/>
                </a:cubicBezTo>
                <a:cubicBezTo>
                  <a:pt x="494753" y="1021657"/>
                  <a:pt x="492372" y="1022715"/>
                  <a:pt x="487609" y="1024830"/>
                </a:cubicBezTo>
                <a:close/>
                <a:moveTo>
                  <a:pt x="918940" y="822113"/>
                </a:moveTo>
                <a:cubicBezTo>
                  <a:pt x="918102" y="823375"/>
                  <a:pt x="916736" y="824150"/>
                  <a:pt x="914652" y="823585"/>
                </a:cubicBezTo>
                <a:cubicBezTo>
                  <a:pt x="911782" y="818224"/>
                  <a:pt x="914486" y="815292"/>
                  <a:pt x="920061" y="817720"/>
                </a:cubicBezTo>
                <a:cubicBezTo>
                  <a:pt x="920088" y="819102"/>
                  <a:pt x="919778" y="820851"/>
                  <a:pt x="918940" y="822113"/>
                </a:cubicBezTo>
                <a:close/>
                <a:moveTo>
                  <a:pt x="882190" y="844657"/>
                </a:moveTo>
                <a:cubicBezTo>
                  <a:pt x="877968" y="840762"/>
                  <a:pt x="883270" y="837838"/>
                  <a:pt x="887274" y="836321"/>
                </a:cubicBezTo>
                <a:cubicBezTo>
                  <a:pt x="885976" y="837729"/>
                  <a:pt x="887602" y="844438"/>
                  <a:pt x="882190" y="844657"/>
                </a:cubicBezTo>
                <a:close/>
                <a:moveTo>
                  <a:pt x="1018618" y="780310"/>
                </a:moveTo>
                <a:cubicBezTo>
                  <a:pt x="1018618" y="780310"/>
                  <a:pt x="1018618" y="780310"/>
                  <a:pt x="1011871" y="779152"/>
                </a:cubicBezTo>
                <a:cubicBezTo>
                  <a:pt x="1010318" y="775187"/>
                  <a:pt x="1014250" y="773749"/>
                  <a:pt x="1017065" y="776345"/>
                </a:cubicBezTo>
                <a:cubicBezTo>
                  <a:pt x="1017065" y="776345"/>
                  <a:pt x="1018472" y="777644"/>
                  <a:pt x="1018618" y="780310"/>
                </a:cubicBezTo>
                <a:close/>
                <a:moveTo>
                  <a:pt x="1004383" y="790698"/>
                </a:moveTo>
                <a:cubicBezTo>
                  <a:pt x="1002959" y="789385"/>
                  <a:pt x="999985" y="784036"/>
                  <a:pt x="1002581" y="781221"/>
                </a:cubicBezTo>
                <a:cubicBezTo>
                  <a:pt x="1003879" y="779814"/>
                  <a:pt x="1006602" y="779720"/>
                  <a:pt x="1008026" y="781034"/>
                </a:cubicBezTo>
                <a:cubicBezTo>
                  <a:pt x="1012299" y="784975"/>
                  <a:pt x="1011252" y="791825"/>
                  <a:pt x="1004383" y="790698"/>
                </a:cubicBezTo>
                <a:close/>
                <a:moveTo>
                  <a:pt x="968366" y="809130"/>
                </a:moveTo>
                <a:cubicBezTo>
                  <a:pt x="967456" y="811915"/>
                  <a:pt x="965127" y="813721"/>
                  <a:pt x="960947" y="812500"/>
                </a:cubicBezTo>
                <a:cubicBezTo>
                  <a:pt x="960827" y="809754"/>
                  <a:pt x="957960" y="807109"/>
                  <a:pt x="959034" y="800192"/>
                </a:cubicBezTo>
                <a:cubicBezTo>
                  <a:pt x="959034" y="800192"/>
                  <a:pt x="959034" y="800192"/>
                  <a:pt x="967275" y="799886"/>
                </a:cubicBezTo>
                <a:cubicBezTo>
                  <a:pt x="968769" y="802581"/>
                  <a:pt x="969277" y="806345"/>
                  <a:pt x="968366" y="809130"/>
                </a:cubicBezTo>
                <a:close/>
                <a:moveTo>
                  <a:pt x="1003630" y="795170"/>
                </a:moveTo>
                <a:cubicBezTo>
                  <a:pt x="1002178" y="796203"/>
                  <a:pt x="1000009" y="796415"/>
                  <a:pt x="999108" y="796058"/>
                </a:cubicBezTo>
                <a:cubicBezTo>
                  <a:pt x="994441" y="792060"/>
                  <a:pt x="1002051" y="788642"/>
                  <a:pt x="1003852" y="789357"/>
                </a:cubicBezTo>
                <a:cubicBezTo>
                  <a:pt x="1005818" y="792283"/>
                  <a:pt x="1005082" y="794137"/>
                  <a:pt x="1003630" y="795170"/>
                </a:cubicBezTo>
                <a:close/>
                <a:moveTo>
                  <a:pt x="1391313" y="611017"/>
                </a:moveTo>
                <a:cubicBezTo>
                  <a:pt x="1384092" y="614074"/>
                  <a:pt x="1384092" y="614074"/>
                  <a:pt x="1384092" y="614074"/>
                </a:cubicBezTo>
                <a:cubicBezTo>
                  <a:pt x="1382661" y="607584"/>
                  <a:pt x="1388829" y="602135"/>
                  <a:pt x="1392590" y="597705"/>
                </a:cubicBezTo>
                <a:cubicBezTo>
                  <a:pt x="1394697" y="602489"/>
                  <a:pt x="1395751" y="604882"/>
                  <a:pt x="1395074" y="606587"/>
                </a:cubicBezTo>
                <a:cubicBezTo>
                  <a:pt x="1388529" y="607938"/>
                  <a:pt x="1390937" y="606920"/>
                  <a:pt x="1391313" y="611017"/>
                </a:cubicBezTo>
                <a:close/>
                <a:moveTo>
                  <a:pt x="930636" y="831214"/>
                </a:moveTo>
                <a:cubicBezTo>
                  <a:pt x="927766" y="825853"/>
                  <a:pt x="930470" y="822921"/>
                  <a:pt x="936045" y="825350"/>
                </a:cubicBezTo>
                <a:cubicBezTo>
                  <a:pt x="937508" y="829412"/>
                  <a:pt x="933396" y="831046"/>
                  <a:pt x="930636" y="831214"/>
                </a:cubicBezTo>
                <a:close/>
                <a:moveTo>
                  <a:pt x="1240869" y="683702"/>
                </a:moveTo>
                <a:cubicBezTo>
                  <a:pt x="1237827" y="686501"/>
                  <a:pt x="1236159" y="685839"/>
                  <a:pt x="1236159" y="685839"/>
                </a:cubicBezTo>
                <a:cubicBezTo>
                  <a:pt x="1234490" y="685177"/>
                  <a:pt x="1232822" y="684515"/>
                  <a:pt x="1232822" y="684515"/>
                </a:cubicBezTo>
                <a:cubicBezTo>
                  <a:pt x="1233509" y="682785"/>
                  <a:pt x="1234195" y="681054"/>
                  <a:pt x="1236550" y="679986"/>
                </a:cubicBezTo>
                <a:cubicBezTo>
                  <a:pt x="1237532" y="682378"/>
                  <a:pt x="1239200" y="683040"/>
                  <a:pt x="1240869" y="683702"/>
                </a:cubicBezTo>
                <a:close/>
                <a:moveTo>
                  <a:pt x="342147" y="1112433"/>
                </a:moveTo>
                <a:cubicBezTo>
                  <a:pt x="339559" y="1112651"/>
                  <a:pt x="339567" y="1110053"/>
                  <a:pt x="335680" y="1111678"/>
                </a:cubicBezTo>
                <a:cubicBezTo>
                  <a:pt x="335696" y="1106483"/>
                  <a:pt x="338293" y="1103668"/>
                  <a:pt x="342171" y="1104641"/>
                </a:cubicBezTo>
                <a:cubicBezTo>
                  <a:pt x="343461" y="1105831"/>
                  <a:pt x="344743" y="1109618"/>
                  <a:pt x="342147" y="1112433"/>
                </a:cubicBezTo>
                <a:close/>
                <a:moveTo>
                  <a:pt x="1104723" y="751433"/>
                </a:moveTo>
                <a:cubicBezTo>
                  <a:pt x="1099379" y="751932"/>
                  <a:pt x="1099379" y="751932"/>
                  <a:pt x="1099379" y="751932"/>
                </a:cubicBezTo>
                <a:cubicBezTo>
                  <a:pt x="1099412" y="749249"/>
                  <a:pt x="1099445" y="746565"/>
                  <a:pt x="1103469" y="744850"/>
                </a:cubicBezTo>
                <a:cubicBezTo>
                  <a:pt x="1103436" y="747533"/>
                  <a:pt x="1104755" y="748750"/>
                  <a:pt x="1104723" y="751433"/>
                </a:cubicBezTo>
                <a:close/>
                <a:moveTo>
                  <a:pt x="843257" y="876040"/>
                </a:moveTo>
                <a:lnTo>
                  <a:pt x="835365" y="876358"/>
                </a:lnTo>
                <a:lnTo>
                  <a:pt x="835137" y="870721"/>
                </a:lnTo>
                <a:lnTo>
                  <a:pt x="841856" y="869321"/>
                </a:lnTo>
                <a:close/>
                <a:moveTo>
                  <a:pt x="1520525" y="554819"/>
                </a:moveTo>
                <a:cubicBezTo>
                  <a:pt x="1517706" y="554933"/>
                  <a:pt x="1516240" y="553581"/>
                  <a:pt x="1514774" y="552229"/>
                </a:cubicBezTo>
                <a:cubicBezTo>
                  <a:pt x="1513308" y="550876"/>
                  <a:pt x="1513308" y="550876"/>
                  <a:pt x="1514660" y="549410"/>
                </a:cubicBezTo>
                <a:cubicBezTo>
                  <a:pt x="1516012" y="547944"/>
                  <a:pt x="1517479" y="549296"/>
                  <a:pt x="1517479" y="549296"/>
                </a:cubicBezTo>
                <a:cubicBezTo>
                  <a:pt x="1518945" y="550649"/>
                  <a:pt x="1520411" y="552001"/>
                  <a:pt x="1520525" y="554819"/>
                </a:cubicBezTo>
                <a:close/>
                <a:moveTo>
                  <a:pt x="1051249" y="778811"/>
                </a:moveTo>
                <a:cubicBezTo>
                  <a:pt x="1048618" y="778918"/>
                  <a:pt x="1048618" y="778918"/>
                  <a:pt x="1048618" y="778918"/>
                </a:cubicBezTo>
                <a:cubicBezTo>
                  <a:pt x="1047143" y="775025"/>
                  <a:pt x="1048406" y="773657"/>
                  <a:pt x="1051036" y="773550"/>
                </a:cubicBezTo>
                <a:cubicBezTo>
                  <a:pt x="1052405" y="774813"/>
                  <a:pt x="1052405" y="774813"/>
                  <a:pt x="1051249" y="778811"/>
                </a:cubicBezTo>
                <a:close/>
                <a:moveTo>
                  <a:pt x="1441623" y="597998"/>
                </a:moveTo>
                <a:cubicBezTo>
                  <a:pt x="1437779" y="599517"/>
                  <a:pt x="1436459" y="598301"/>
                  <a:pt x="1436459" y="598301"/>
                </a:cubicBezTo>
                <a:cubicBezTo>
                  <a:pt x="1435140" y="597083"/>
                  <a:pt x="1433821" y="595867"/>
                  <a:pt x="1433821" y="595867"/>
                </a:cubicBezTo>
                <a:cubicBezTo>
                  <a:pt x="1435083" y="594498"/>
                  <a:pt x="1436345" y="593130"/>
                  <a:pt x="1438927" y="592979"/>
                </a:cubicBezTo>
                <a:cubicBezTo>
                  <a:pt x="1438984" y="595564"/>
                  <a:pt x="1440303" y="596781"/>
                  <a:pt x="1441623" y="597998"/>
                </a:cubicBezTo>
                <a:close/>
                <a:moveTo>
                  <a:pt x="901089" y="857109"/>
                </a:moveTo>
                <a:cubicBezTo>
                  <a:pt x="898387" y="858240"/>
                  <a:pt x="894595" y="858037"/>
                  <a:pt x="891788" y="856766"/>
                </a:cubicBezTo>
                <a:cubicBezTo>
                  <a:pt x="891428" y="848527"/>
                  <a:pt x="891428" y="848527"/>
                  <a:pt x="891428" y="848527"/>
                </a:cubicBezTo>
                <a:cubicBezTo>
                  <a:pt x="898236" y="846898"/>
                  <a:pt x="901103" y="849543"/>
                  <a:pt x="903851" y="849441"/>
                </a:cubicBezTo>
                <a:cubicBezTo>
                  <a:pt x="905404" y="853510"/>
                  <a:pt x="903792" y="855977"/>
                  <a:pt x="901089" y="857109"/>
                </a:cubicBezTo>
                <a:close/>
                <a:moveTo>
                  <a:pt x="875165" y="872042"/>
                </a:moveTo>
                <a:cubicBezTo>
                  <a:pt x="873867" y="873450"/>
                  <a:pt x="872568" y="874857"/>
                  <a:pt x="871176" y="873572"/>
                </a:cubicBezTo>
                <a:cubicBezTo>
                  <a:pt x="866997" y="869718"/>
                  <a:pt x="865320" y="860357"/>
                  <a:pt x="873488" y="862681"/>
                </a:cubicBezTo>
                <a:cubicBezTo>
                  <a:pt x="872285" y="866780"/>
                  <a:pt x="875070" y="869350"/>
                  <a:pt x="875165" y="872042"/>
                </a:cubicBezTo>
                <a:close/>
                <a:moveTo>
                  <a:pt x="1311614" y="666577"/>
                </a:moveTo>
                <a:cubicBezTo>
                  <a:pt x="1310148" y="665224"/>
                  <a:pt x="1308682" y="663872"/>
                  <a:pt x="1308478" y="661151"/>
                </a:cubicBezTo>
                <a:cubicBezTo>
                  <a:pt x="1313935" y="661119"/>
                  <a:pt x="1313935" y="661119"/>
                  <a:pt x="1313935" y="661119"/>
                </a:cubicBezTo>
                <a:cubicBezTo>
                  <a:pt x="1314139" y="663840"/>
                  <a:pt x="1314343" y="666560"/>
                  <a:pt x="1311614" y="666577"/>
                </a:cubicBezTo>
                <a:close/>
                <a:moveTo>
                  <a:pt x="1604502" y="527321"/>
                </a:moveTo>
                <a:cubicBezTo>
                  <a:pt x="1601905" y="530136"/>
                  <a:pt x="1599200" y="530245"/>
                  <a:pt x="1597792" y="528947"/>
                </a:cubicBezTo>
                <a:cubicBezTo>
                  <a:pt x="1596385" y="527648"/>
                  <a:pt x="1596276" y="524943"/>
                  <a:pt x="1596166" y="522237"/>
                </a:cubicBezTo>
                <a:cubicBezTo>
                  <a:pt x="1598872" y="522128"/>
                  <a:pt x="1600170" y="520720"/>
                  <a:pt x="1602876" y="520611"/>
                </a:cubicBezTo>
                <a:cubicBezTo>
                  <a:pt x="1602876" y="520611"/>
                  <a:pt x="1602876" y="520611"/>
                  <a:pt x="1604283" y="521910"/>
                </a:cubicBezTo>
                <a:cubicBezTo>
                  <a:pt x="1605691" y="523208"/>
                  <a:pt x="1605800" y="525913"/>
                  <a:pt x="1604502" y="527321"/>
                </a:cubicBezTo>
                <a:close/>
                <a:moveTo>
                  <a:pt x="1298219" y="673215"/>
                </a:moveTo>
                <a:cubicBezTo>
                  <a:pt x="1296605" y="674259"/>
                  <a:pt x="1294566" y="673645"/>
                  <a:pt x="1293158" y="672347"/>
                </a:cubicBezTo>
                <a:cubicBezTo>
                  <a:pt x="1288936" y="668452"/>
                  <a:pt x="1288500" y="660452"/>
                  <a:pt x="1300732" y="664136"/>
                </a:cubicBezTo>
                <a:cubicBezTo>
                  <a:pt x="1301022" y="669469"/>
                  <a:pt x="1299833" y="672171"/>
                  <a:pt x="1298219" y="673215"/>
                </a:cubicBezTo>
                <a:close/>
                <a:moveTo>
                  <a:pt x="770192" y="924904"/>
                </a:moveTo>
                <a:cubicBezTo>
                  <a:pt x="770192" y="924904"/>
                  <a:pt x="770192" y="924904"/>
                  <a:pt x="767464" y="924921"/>
                </a:cubicBezTo>
                <a:cubicBezTo>
                  <a:pt x="767464" y="924921"/>
                  <a:pt x="765998" y="923568"/>
                  <a:pt x="765998" y="923568"/>
                </a:cubicBezTo>
                <a:cubicBezTo>
                  <a:pt x="765998" y="923568"/>
                  <a:pt x="765998" y="923568"/>
                  <a:pt x="764328" y="919495"/>
                </a:cubicBezTo>
                <a:cubicBezTo>
                  <a:pt x="765794" y="920848"/>
                  <a:pt x="767056" y="919479"/>
                  <a:pt x="765590" y="918127"/>
                </a:cubicBezTo>
                <a:cubicBezTo>
                  <a:pt x="765590" y="918127"/>
                  <a:pt x="765590" y="918127"/>
                  <a:pt x="769785" y="919463"/>
                </a:cubicBezTo>
                <a:cubicBezTo>
                  <a:pt x="769785" y="919463"/>
                  <a:pt x="771251" y="920816"/>
                  <a:pt x="771251" y="920816"/>
                </a:cubicBezTo>
                <a:cubicBezTo>
                  <a:pt x="771251" y="920816"/>
                  <a:pt x="771251" y="920816"/>
                  <a:pt x="771454" y="923536"/>
                </a:cubicBezTo>
                <a:cubicBezTo>
                  <a:pt x="769988" y="922184"/>
                  <a:pt x="770192" y="924904"/>
                  <a:pt x="770192" y="924904"/>
                </a:cubicBezTo>
                <a:close/>
                <a:moveTo>
                  <a:pt x="847253" y="892589"/>
                </a:moveTo>
                <a:cubicBezTo>
                  <a:pt x="844712" y="893584"/>
                  <a:pt x="844712" y="893584"/>
                  <a:pt x="844712" y="893584"/>
                </a:cubicBezTo>
                <a:cubicBezTo>
                  <a:pt x="844712" y="893584"/>
                  <a:pt x="842858" y="892848"/>
                  <a:pt x="842858" y="892848"/>
                </a:cubicBezTo>
                <a:cubicBezTo>
                  <a:pt x="839837" y="889646"/>
                  <a:pt x="839837" y="889646"/>
                  <a:pt x="839837" y="889646"/>
                </a:cubicBezTo>
                <a:cubicBezTo>
                  <a:pt x="841691" y="890382"/>
                  <a:pt x="842378" y="888652"/>
                  <a:pt x="840524" y="887916"/>
                </a:cubicBezTo>
                <a:cubicBezTo>
                  <a:pt x="844918" y="887657"/>
                  <a:pt x="844918" y="887657"/>
                  <a:pt x="844918" y="887657"/>
                </a:cubicBezTo>
                <a:cubicBezTo>
                  <a:pt x="844918" y="887657"/>
                  <a:pt x="846772" y="888393"/>
                  <a:pt x="846772" y="888393"/>
                </a:cubicBezTo>
                <a:cubicBezTo>
                  <a:pt x="847939" y="890859"/>
                  <a:pt x="847939" y="890859"/>
                  <a:pt x="847939" y="890859"/>
                </a:cubicBezTo>
                <a:cubicBezTo>
                  <a:pt x="847939" y="890859"/>
                  <a:pt x="845399" y="891854"/>
                  <a:pt x="847253" y="892589"/>
                </a:cubicBezTo>
                <a:close/>
                <a:moveTo>
                  <a:pt x="953004" y="845068"/>
                </a:moveTo>
                <a:cubicBezTo>
                  <a:pt x="951877" y="846633"/>
                  <a:pt x="949228" y="847446"/>
                  <a:pt x="945193" y="846329"/>
                </a:cubicBezTo>
                <a:cubicBezTo>
                  <a:pt x="943755" y="842397"/>
                  <a:pt x="946351" y="839582"/>
                  <a:pt x="951685" y="839292"/>
                </a:cubicBezTo>
                <a:cubicBezTo>
                  <a:pt x="953737" y="841185"/>
                  <a:pt x="954132" y="843503"/>
                  <a:pt x="953004" y="845068"/>
                </a:cubicBezTo>
                <a:close/>
                <a:moveTo>
                  <a:pt x="746577" y="946484"/>
                </a:moveTo>
                <a:cubicBezTo>
                  <a:pt x="744390" y="947578"/>
                  <a:pt x="741723" y="947991"/>
                  <a:pt x="739992" y="947305"/>
                </a:cubicBezTo>
                <a:cubicBezTo>
                  <a:pt x="738262" y="946618"/>
                  <a:pt x="734802" y="945245"/>
                  <a:pt x="736147" y="941855"/>
                </a:cubicBezTo>
                <a:cubicBezTo>
                  <a:pt x="735762" y="937778"/>
                  <a:pt x="741240" y="934066"/>
                  <a:pt x="746431" y="936127"/>
                </a:cubicBezTo>
                <a:cubicBezTo>
                  <a:pt x="748161" y="936813"/>
                  <a:pt x="749892" y="937500"/>
                  <a:pt x="750277" y="941576"/>
                </a:cubicBezTo>
                <a:cubicBezTo>
                  <a:pt x="750469" y="943615"/>
                  <a:pt x="748763" y="945390"/>
                  <a:pt x="746577" y="946484"/>
                </a:cubicBezTo>
                <a:close/>
                <a:moveTo>
                  <a:pt x="1246716" y="708811"/>
                </a:moveTo>
                <a:cubicBezTo>
                  <a:pt x="1245884" y="710418"/>
                  <a:pt x="1244180" y="711560"/>
                  <a:pt x="1242097" y="710995"/>
                </a:cubicBezTo>
                <a:cubicBezTo>
                  <a:pt x="1242041" y="708230"/>
                  <a:pt x="1239227" y="705634"/>
                  <a:pt x="1241931" y="702702"/>
                </a:cubicBezTo>
                <a:cubicBezTo>
                  <a:pt x="1243339" y="704000"/>
                  <a:pt x="1244691" y="702534"/>
                  <a:pt x="1246098" y="703832"/>
                </a:cubicBezTo>
                <a:cubicBezTo>
                  <a:pt x="1247506" y="705130"/>
                  <a:pt x="1247547" y="707204"/>
                  <a:pt x="1246716" y="708811"/>
                </a:cubicBezTo>
                <a:close/>
                <a:moveTo>
                  <a:pt x="999154" y="829653"/>
                </a:moveTo>
                <a:cubicBezTo>
                  <a:pt x="988483" y="827408"/>
                  <a:pt x="979074" y="823795"/>
                  <a:pt x="972190" y="817444"/>
                </a:cubicBezTo>
                <a:cubicBezTo>
                  <a:pt x="970813" y="816175"/>
                  <a:pt x="969436" y="814904"/>
                  <a:pt x="968059" y="813635"/>
                </a:cubicBezTo>
                <a:cubicBezTo>
                  <a:pt x="971387" y="798975"/>
                  <a:pt x="980107" y="786759"/>
                  <a:pt x="988139" y="789102"/>
                </a:cubicBezTo>
                <a:cubicBezTo>
                  <a:pt x="992155" y="790273"/>
                  <a:pt x="993532" y="791544"/>
                  <a:pt x="994909" y="792814"/>
                </a:cubicBezTo>
                <a:cubicBezTo>
                  <a:pt x="1004547" y="801704"/>
                  <a:pt x="1000072" y="820369"/>
                  <a:pt x="999154" y="829653"/>
                </a:cubicBezTo>
                <a:close/>
                <a:moveTo>
                  <a:pt x="604321" y="1022601"/>
                </a:moveTo>
                <a:cubicBezTo>
                  <a:pt x="600799" y="1021203"/>
                  <a:pt x="597634" y="1013767"/>
                  <a:pt x="606091" y="1013003"/>
                </a:cubicBezTo>
                <a:cubicBezTo>
                  <a:pt x="606440" y="1017262"/>
                  <a:pt x="611018" y="1021139"/>
                  <a:pt x="604321" y="1022601"/>
                </a:cubicBezTo>
                <a:close/>
                <a:moveTo>
                  <a:pt x="1241586" y="720727"/>
                </a:moveTo>
                <a:cubicBezTo>
                  <a:pt x="1238990" y="723542"/>
                  <a:pt x="1233461" y="723652"/>
                  <a:pt x="1230529" y="720948"/>
                </a:cubicBezTo>
                <a:cubicBezTo>
                  <a:pt x="1230529" y="720948"/>
                  <a:pt x="1230361" y="718188"/>
                  <a:pt x="1230194" y="715428"/>
                </a:cubicBezTo>
                <a:cubicBezTo>
                  <a:pt x="1232790" y="712613"/>
                  <a:pt x="1237021" y="713910"/>
                  <a:pt x="1238487" y="715263"/>
                </a:cubicBezTo>
                <a:cubicBezTo>
                  <a:pt x="1239953" y="716615"/>
                  <a:pt x="1241419" y="717967"/>
                  <a:pt x="1241586" y="720727"/>
                </a:cubicBezTo>
                <a:close/>
                <a:moveTo>
                  <a:pt x="1047898" y="815640"/>
                </a:moveTo>
                <a:cubicBezTo>
                  <a:pt x="1046681" y="816959"/>
                  <a:pt x="1044247" y="819598"/>
                  <a:pt x="1040293" y="818393"/>
                </a:cubicBezTo>
                <a:cubicBezTo>
                  <a:pt x="1040141" y="815811"/>
                  <a:pt x="1041358" y="814492"/>
                  <a:pt x="1042576" y="813173"/>
                </a:cubicBezTo>
                <a:cubicBezTo>
                  <a:pt x="1043793" y="811853"/>
                  <a:pt x="1043793" y="811853"/>
                  <a:pt x="1043793" y="811853"/>
                </a:cubicBezTo>
                <a:cubicBezTo>
                  <a:pt x="1045161" y="813115"/>
                  <a:pt x="1045161" y="813115"/>
                  <a:pt x="1045161" y="813115"/>
                </a:cubicBezTo>
                <a:cubicBezTo>
                  <a:pt x="1046529" y="814377"/>
                  <a:pt x="1046529" y="814377"/>
                  <a:pt x="1047898" y="815640"/>
                </a:cubicBezTo>
                <a:close/>
                <a:moveTo>
                  <a:pt x="1083617" y="799261"/>
                </a:moveTo>
                <a:cubicBezTo>
                  <a:pt x="1084916" y="797853"/>
                  <a:pt x="1084834" y="795824"/>
                  <a:pt x="1085103" y="794119"/>
                </a:cubicBezTo>
                <a:lnTo>
                  <a:pt x="1088202" y="791369"/>
                </a:lnTo>
                <a:lnTo>
                  <a:pt x="1088909" y="790493"/>
                </a:lnTo>
                <a:cubicBezTo>
                  <a:pt x="1090898" y="795574"/>
                  <a:pt x="1090898" y="795574"/>
                  <a:pt x="1090898" y="795574"/>
                </a:cubicBezTo>
                <a:cubicBezTo>
                  <a:pt x="1088432" y="796741"/>
                  <a:pt x="1087697" y="798595"/>
                  <a:pt x="1085966" y="797908"/>
                </a:cubicBezTo>
                <a:lnTo>
                  <a:pt x="1085962" y="797896"/>
                </a:lnTo>
                <a:close/>
                <a:moveTo>
                  <a:pt x="1065781" y="807773"/>
                </a:moveTo>
                <a:cubicBezTo>
                  <a:pt x="1062974" y="802579"/>
                  <a:pt x="1065570" y="799764"/>
                  <a:pt x="1070904" y="799474"/>
                </a:cubicBezTo>
                <a:cubicBezTo>
                  <a:pt x="1072272" y="800736"/>
                  <a:pt x="1072272" y="800736"/>
                  <a:pt x="1073641" y="801998"/>
                </a:cubicBezTo>
                <a:cubicBezTo>
                  <a:pt x="1073781" y="807337"/>
                  <a:pt x="1069816" y="808890"/>
                  <a:pt x="1065781" y="807773"/>
                </a:cubicBezTo>
                <a:close/>
                <a:moveTo>
                  <a:pt x="1382583" y="659316"/>
                </a:moveTo>
                <a:cubicBezTo>
                  <a:pt x="1383443" y="652667"/>
                  <a:pt x="1383068" y="647359"/>
                  <a:pt x="1388389" y="647305"/>
                </a:cubicBezTo>
                <a:cubicBezTo>
                  <a:pt x="1392662" y="651246"/>
                  <a:pt x="1390565" y="659235"/>
                  <a:pt x="1382583" y="659316"/>
                </a:cubicBezTo>
                <a:close/>
                <a:moveTo>
                  <a:pt x="863553" y="907283"/>
                </a:moveTo>
                <a:cubicBezTo>
                  <a:pt x="860518" y="907778"/>
                  <a:pt x="857115" y="907275"/>
                  <a:pt x="855026" y="905348"/>
                </a:cubicBezTo>
                <a:cubicBezTo>
                  <a:pt x="853633" y="904064"/>
                  <a:pt x="853554" y="901355"/>
                  <a:pt x="854867" y="899930"/>
                </a:cubicBezTo>
                <a:cubicBezTo>
                  <a:pt x="860201" y="896943"/>
                  <a:pt x="865615" y="896664"/>
                  <a:pt x="868400" y="899233"/>
                </a:cubicBezTo>
                <a:cubicBezTo>
                  <a:pt x="868400" y="899233"/>
                  <a:pt x="868479" y="901942"/>
                  <a:pt x="869872" y="903227"/>
                </a:cubicBezTo>
                <a:cubicBezTo>
                  <a:pt x="869255" y="905294"/>
                  <a:pt x="866588" y="906787"/>
                  <a:pt x="863553" y="907283"/>
                </a:cubicBezTo>
                <a:close/>
                <a:moveTo>
                  <a:pt x="960550" y="861846"/>
                </a:moveTo>
                <a:cubicBezTo>
                  <a:pt x="959080" y="863096"/>
                  <a:pt x="956738" y="862889"/>
                  <a:pt x="954685" y="860996"/>
                </a:cubicBezTo>
                <a:cubicBezTo>
                  <a:pt x="954545" y="855657"/>
                  <a:pt x="957142" y="852842"/>
                  <a:pt x="961177" y="853959"/>
                </a:cubicBezTo>
                <a:cubicBezTo>
                  <a:pt x="962616" y="857890"/>
                  <a:pt x="962019" y="860596"/>
                  <a:pt x="960550" y="861846"/>
                </a:cubicBezTo>
                <a:close/>
                <a:moveTo>
                  <a:pt x="883182" y="900711"/>
                </a:moveTo>
                <a:cubicBezTo>
                  <a:pt x="881172" y="901461"/>
                  <a:pt x="878418" y="900875"/>
                  <a:pt x="876282" y="898904"/>
                </a:cubicBezTo>
                <a:cubicBezTo>
                  <a:pt x="874857" y="897591"/>
                  <a:pt x="874731" y="894870"/>
                  <a:pt x="876030" y="893462"/>
                </a:cubicBezTo>
                <a:cubicBezTo>
                  <a:pt x="878626" y="890647"/>
                  <a:pt x="884197" y="893181"/>
                  <a:pt x="885621" y="894495"/>
                </a:cubicBezTo>
                <a:cubicBezTo>
                  <a:pt x="886459" y="897873"/>
                  <a:pt x="885193" y="899961"/>
                  <a:pt x="883182" y="900711"/>
                </a:cubicBezTo>
                <a:close/>
                <a:moveTo>
                  <a:pt x="678772" y="998927"/>
                </a:moveTo>
                <a:cubicBezTo>
                  <a:pt x="675974" y="995885"/>
                  <a:pt x="676636" y="994217"/>
                  <a:pt x="677298" y="992548"/>
                </a:cubicBezTo>
                <a:cubicBezTo>
                  <a:pt x="677298" y="992548"/>
                  <a:pt x="679690" y="991566"/>
                  <a:pt x="679690" y="991566"/>
                </a:cubicBezTo>
                <a:cubicBezTo>
                  <a:pt x="681420" y="992253"/>
                  <a:pt x="682489" y="994608"/>
                  <a:pt x="681827" y="996277"/>
                </a:cubicBezTo>
                <a:cubicBezTo>
                  <a:pt x="681827" y="996277"/>
                  <a:pt x="681827" y="996277"/>
                  <a:pt x="678772" y="998927"/>
                </a:cubicBezTo>
                <a:close/>
                <a:moveTo>
                  <a:pt x="592320" y="1042301"/>
                </a:moveTo>
                <a:cubicBezTo>
                  <a:pt x="589853" y="1043469"/>
                  <a:pt x="589853" y="1043469"/>
                  <a:pt x="588123" y="1042782"/>
                </a:cubicBezTo>
                <a:cubicBezTo>
                  <a:pt x="588123" y="1042782"/>
                  <a:pt x="588123" y="1042782"/>
                  <a:pt x="587128" y="1040241"/>
                </a:cubicBezTo>
                <a:cubicBezTo>
                  <a:pt x="587128" y="1040241"/>
                  <a:pt x="587128" y="1040241"/>
                  <a:pt x="585398" y="1039555"/>
                </a:cubicBezTo>
                <a:cubicBezTo>
                  <a:pt x="582673" y="1036327"/>
                  <a:pt x="587605" y="1033993"/>
                  <a:pt x="591066" y="1035367"/>
                </a:cubicBezTo>
                <a:cubicBezTo>
                  <a:pt x="593791" y="1038594"/>
                  <a:pt x="591325" y="1039761"/>
                  <a:pt x="592320" y="1042301"/>
                </a:cubicBezTo>
                <a:close/>
                <a:moveTo>
                  <a:pt x="924027" y="886142"/>
                </a:moveTo>
                <a:cubicBezTo>
                  <a:pt x="914847" y="887805"/>
                  <a:pt x="896603" y="893770"/>
                  <a:pt x="886965" y="884880"/>
                </a:cubicBezTo>
                <a:cubicBezTo>
                  <a:pt x="885588" y="883610"/>
                  <a:pt x="884211" y="882340"/>
                  <a:pt x="882720" y="878432"/>
                </a:cubicBezTo>
                <a:cubicBezTo>
                  <a:pt x="879737" y="870615"/>
                  <a:pt x="891211" y="860938"/>
                  <a:pt x="905554" y="856439"/>
                </a:cubicBezTo>
                <a:cubicBezTo>
                  <a:pt x="906931" y="857709"/>
                  <a:pt x="908308" y="858979"/>
                  <a:pt x="909685" y="860249"/>
                </a:cubicBezTo>
                <a:cubicBezTo>
                  <a:pt x="916569" y="866599"/>
                  <a:pt x="920929" y="875686"/>
                  <a:pt x="924027" y="886142"/>
                </a:cubicBezTo>
                <a:close/>
                <a:moveTo>
                  <a:pt x="876415" y="909519"/>
                </a:moveTo>
                <a:cubicBezTo>
                  <a:pt x="873745" y="909589"/>
                  <a:pt x="872338" y="908291"/>
                  <a:pt x="872338" y="908291"/>
                </a:cubicBezTo>
                <a:cubicBezTo>
                  <a:pt x="869523" y="905694"/>
                  <a:pt x="870640" y="901660"/>
                  <a:pt x="874717" y="902887"/>
                </a:cubicBezTo>
                <a:cubicBezTo>
                  <a:pt x="876415" y="909519"/>
                  <a:pt x="876415" y="909519"/>
                  <a:pt x="876415" y="909519"/>
                </a:cubicBezTo>
                <a:close/>
                <a:moveTo>
                  <a:pt x="1296603" y="711971"/>
                </a:moveTo>
                <a:cubicBezTo>
                  <a:pt x="1294273" y="712978"/>
                  <a:pt x="1291942" y="713984"/>
                  <a:pt x="1290274" y="713322"/>
                </a:cubicBezTo>
                <a:cubicBezTo>
                  <a:pt x="1290274" y="713322"/>
                  <a:pt x="1290274" y="713322"/>
                  <a:pt x="1289267" y="710991"/>
                </a:cubicBezTo>
                <a:cubicBezTo>
                  <a:pt x="1291598" y="709985"/>
                  <a:pt x="1290591" y="707654"/>
                  <a:pt x="1294591" y="707310"/>
                </a:cubicBezTo>
                <a:cubicBezTo>
                  <a:pt x="1296603" y="711971"/>
                  <a:pt x="1296603" y="711971"/>
                  <a:pt x="1296603" y="711971"/>
                </a:cubicBezTo>
                <a:close/>
                <a:moveTo>
                  <a:pt x="999929" y="853523"/>
                </a:moveTo>
                <a:cubicBezTo>
                  <a:pt x="998667" y="854892"/>
                  <a:pt x="997348" y="853674"/>
                  <a:pt x="997348" y="853674"/>
                </a:cubicBezTo>
                <a:cubicBezTo>
                  <a:pt x="996028" y="852458"/>
                  <a:pt x="994709" y="851240"/>
                  <a:pt x="994652" y="848655"/>
                </a:cubicBezTo>
                <a:cubicBezTo>
                  <a:pt x="998496" y="847136"/>
                  <a:pt x="998553" y="849721"/>
                  <a:pt x="1001135" y="849570"/>
                </a:cubicBezTo>
                <a:cubicBezTo>
                  <a:pt x="1001192" y="852155"/>
                  <a:pt x="998610" y="852306"/>
                  <a:pt x="999929" y="853523"/>
                </a:cubicBezTo>
                <a:close/>
                <a:moveTo>
                  <a:pt x="1012726" y="847887"/>
                </a:moveTo>
                <a:cubicBezTo>
                  <a:pt x="1010138" y="848105"/>
                  <a:pt x="1010138" y="848105"/>
                  <a:pt x="1008847" y="846915"/>
                </a:cubicBezTo>
                <a:cubicBezTo>
                  <a:pt x="1007557" y="845724"/>
                  <a:pt x="1006267" y="844535"/>
                  <a:pt x="1006275" y="841937"/>
                </a:cubicBezTo>
                <a:cubicBezTo>
                  <a:pt x="1006275" y="841937"/>
                  <a:pt x="1006275" y="841937"/>
                  <a:pt x="1016629" y="841067"/>
                </a:cubicBezTo>
                <a:cubicBezTo>
                  <a:pt x="1016621" y="843665"/>
                  <a:pt x="1011444" y="844100"/>
                  <a:pt x="1012726" y="847887"/>
                </a:cubicBezTo>
                <a:close/>
                <a:moveTo>
                  <a:pt x="1626980" y="558257"/>
                </a:moveTo>
                <a:cubicBezTo>
                  <a:pt x="1624600" y="560837"/>
                  <a:pt x="1623410" y="562127"/>
                  <a:pt x="1618349" y="559847"/>
                </a:cubicBezTo>
                <a:cubicBezTo>
                  <a:pt x="1618249" y="557367"/>
                  <a:pt x="1618149" y="554887"/>
                  <a:pt x="1619339" y="553597"/>
                </a:cubicBezTo>
                <a:cubicBezTo>
                  <a:pt x="1623009" y="552207"/>
                  <a:pt x="1624299" y="553396"/>
                  <a:pt x="1624299" y="553396"/>
                </a:cubicBezTo>
                <a:cubicBezTo>
                  <a:pt x="1625589" y="554587"/>
                  <a:pt x="1625690" y="557066"/>
                  <a:pt x="1626980" y="558257"/>
                </a:cubicBezTo>
                <a:close/>
                <a:moveTo>
                  <a:pt x="1342110" y="694706"/>
                </a:moveTo>
                <a:cubicBezTo>
                  <a:pt x="1342142" y="692023"/>
                  <a:pt x="1342142" y="692023"/>
                  <a:pt x="1340823" y="690806"/>
                </a:cubicBezTo>
                <a:cubicBezTo>
                  <a:pt x="1343495" y="690557"/>
                  <a:pt x="1343527" y="687874"/>
                  <a:pt x="1347518" y="688842"/>
                </a:cubicBezTo>
                <a:cubicBezTo>
                  <a:pt x="1346133" y="692991"/>
                  <a:pt x="1346100" y="695674"/>
                  <a:pt x="1342110" y="694706"/>
                </a:cubicBezTo>
                <a:close/>
                <a:moveTo>
                  <a:pt x="147306" y="1265714"/>
                </a:moveTo>
                <a:cubicBezTo>
                  <a:pt x="147306" y="1265714"/>
                  <a:pt x="145987" y="1264497"/>
                  <a:pt x="145987" y="1264497"/>
                </a:cubicBezTo>
                <a:cubicBezTo>
                  <a:pt x="143348" y="1262063"/>
                  <a:pt x="147405" y="1257665"/>
                  <a:pt x="151396" y="1258633"/>
                </a:cubicBezTo>
                <a:cubicBezTo>
                  <a:pt x="152683" y="1262533"/>
                  <a:pt x="149978" y="1265465"/>
                  <a:pt x="147306" y="1265714"/>
                </a:cubicBezTo>
                <a:close/>
                <a:moveTo>
                  <a:pt x="947883" y="884989"/>
                </a:moveTo>
                <a:cubicBezTo>
                  <a:pt x="946563" y="883773"/>
                  <a:pt x="946621" y="886358"/>
                  <a:pt x="944039" y="886509"/>
                </a:cubicBezTo>
                <a:cubicBezTo>
                  <a:pt x="943982" y="883924"/>
                  <a:pt x="941400" y="884075"/>
                  <a:pt x="942605" y="880121"/>
                </a:cubicBezTo>
                <a:cubicBezTo>
                  <a:pt x="945187" y="879970"/>
                  <a:pt x="946506" y="881187"/>
                  <a:pt x="947826" y="882404"/>
                </a:cubicBezTo>
                <a:cubicBezTo>
                  <a:pt x="947826" y="882404"/>
                  <a:pt x="949145" y="883621"/>
                  <a:pt x="947883" y="884989"/>
                </a:cubicBezTo>
                <a:close/>
                <a:moveTo>
                  <a:pt x="1207785" y="762131"/>
                </a:moveTo>
                <a:cubicBezTo>
                  <a:pt x="1206201" y="755617"/>
                  <a:pt x="1203944" y="750797"/>
                  <a:pt x="1208891" y="748837"/>
                </a:cubicBezTo>
                <a:cubicBezTo>
                  <a:pt x="1214294" y="750981"/>
                  <a:pt x="1215206" y="759190"/>
                  <a:pt x="1207785" y="762131"/>
                </a:cubicBezTo>
                <a:close/>
                <a:moveTo>
                  <a:pt x="651515" y="1026785"/>
                </a:moveTo>
                <a:cubicBezTo>
                  <a:pt x="650853" y="1028454"/>
                  <a:pt x="648460" y="1029435"/>
                  <a:pt x="646730" y="1028748"/>
                </a:cubicBezTo>
                <a:cubicBezTo>
                  <a:pt x="646730" y="1028748"/>
                  <a:pt x="645662" y="1026393"/>
                  <a:pt x="645662" y="1026393"/>
                </a:cubicBezTo>
                <a:cubicBezTo>
                  <a:pt x="646324" y="1024725"/>
                  <a:pt x="646986" y="1023056"/>
                  <a:pt x="651108" y="1022761"/>
                </a:cubicBezTo>
                <a:cubicBezTo>
                  <a:pt x="651515" y="1026785"/>
                  <a:pt x="651515" y="1026785"/>
                  <a:pt x="651515" y="1026785"/>
                </a:cubicBezTo>
                <a:close/>
                <a:moveTo>
                  <a:pt x="1144156" y="794391"/>
                </a:moveTo>
                <a:cubicBezTo>
                  <a:pt x="1142302" y="793655"/>
                  <a:pt x="1140448" y="792920"/>
                  <a:pt x="1139281" y="790453"/>
                </a:cubicBezTo>
                <a:cubicBezTo>
                  <a:pt x="1144362" y="788464"/>
                  <a:pt x="1144362" y="788464"/>
                  <a:pt x="1144362" y="788464"/>
                </a:cubicBezTo>
                <a:cubicBezTo>
                  <a:pt x="1145529" y="790930"/>
                  <a:pt x="1146696" y="793396"/>
                  <a:pt x="1144156" y="794391"/>
                </a:cubicBezTo>
                <a:close/>
                <a:moveTo>
                  <a:pt x="1388305" y="680513"/>
                </a:moveTo>
                <a:cubicBezTo>
                  <a:pt x="1385568" y="677989"/>
                  <a:pt x="1382937" y="678095"/>
                  <a:pt x="1381675" y="679463"/>
                </a:cubicBezTo>
                <a:cubicBezTo>
                  <a:pt x="1379044" y="679570"/>
                  <a:pt x="1377782" y="680938"/>
                  <a:pt x="1376414" y="679676"/>
                </a:cubicBezTo>
                <a:cubicBezTo>
                  <a:pt x="1376414" y="679676"/>
                  <a:pt x="1376308" y="677045"/>
                  <a:pt x="1376308" y="677045"/>
                </a:cubicBezTo>
                <a:cubicBezTo>
                  <a:pt x="1381675" y="679463"/>
                  <a:pt x="1381463" y="674202"/>
                  <a:pt x="1384200" y="676727"/>
                </a:cubicBezTo>
                <a:cubicBezTo>
                  <a:pt x="1384200" y="676727"/>
                  <a:pt x="1384200" y="676727"/>
                  <a:pt x="1385568" y="677989"/>
                </a:cubicBezTo>
                <a:cubicBezTo>
                  <a:pt x="1385462" y="675358"/>
                  <a:pt x="1385462" y="675358"/>
                  <a:pt x="1388092" y="675252"/>
                </a:cubicBezTo>
                <a:cubicBezTo>
                  <a:pt x="1388305" y="680513"/>
                  <a:pt x="1388305" y="680513"/>
                  <a:pt x="1388305" y="680513"/>
                </a:cubicBezTo>
                <a:close/>
                <a:moveTo>
                  <a:pt x="1014971" y="859290"/>
                </a:moveTo>
                <a:cubicBezTo>
                  <a:pt x="1012332" y="860532"/>
                  <a:pt x="1012332" y="860532"/>
                  <a:pt x="1010478" y="859797"/>
                </a:cubicBezTo>
                <a:cubicBezTo>
                  <a:pt x="1008624" y="859061"/>
                  <a:pt x="1008340" y="854370"/>
                  <a:pt x="1009125" y="852392"/>
                </a:cubicBezTo>
                <a:cubicBezTo>
                  <a:pt x="1009409" y="857083"/>
                  <a:pt x="1014687" y="854600"/>
                  <a:pt x="1014971" y="859290"/>
                </a:cubicBezTo>
                <a:close/>
                <a:moveTo>
                  <a:pt x="1361564" y="696978"/>
                </a:moveTo>
                <a:cubicBezTo>
                  <a:pt x="1360582" y="694585"/>
                  <a:pt x="1358227" y="695653"/>
                  <a:pt x="1357932" y="691531"/>
                </a:cubicBezTo>
                <a:cubicBezTo>
                  <a:pt x="1360287" y="690462"/>
                  <a:pt x="1360287" y="690462"/>
                  <a:pt x="1361956" y="691125"/>
                </a:cubicBezTo>
                <a:cubicBezTo>
                  <a:pt x="1363624" y="691787"/>
                  <a:pt x="1363624" y="691787"/>
                  <a:pt x="1364606" y="694179"/>
                </a:cubicBezTo>
                <a:cubicBezTo>
                  <a:pt x="1362937" y="693517"/>
                  <a:pt x="1363919" y="695910"/>
                  <a:pt x="1361564" y="696978"/>
                </a:cubicBezTo>
                <a:close/>
                <a:moveTo>
                  <a:pt x="1134038" y="805397"/>
                </a:moveTo>
                <a:cubicBezTo>
                  <a:pt x="1132906" y="806951"/>
                  <a:pt x="1130783" y="807110"/>
                  <a:pt x="1129003" y="806403"/>
                </a:cubicBezTo>
                <a:cubicBezTo>
                  <a:pt x="1123664" y="804285"/>
                  <a:pt x="1120385" y="796975"/>
                  <a:pt x="1133123" y="796021"/>
                </a:cubicBezTo>
                <a:cubicBezTo>
                  <a:pt x="1135309" y="800894"/>
                  <a:pt x="1135169" y="803843"/>
                  <a:pt x="1134038" y="805397"/>
                </a:cubicBezTo>
                <a:close/>
                <a:moveTo>
                  <a:pt x="551027" y="1084712"/>
                </a:moveTo>
                <a:cubicBezTo>
                  <a:pt x="551027" y="1084712"/>
                  <a:pt x="549358" y="1084050"/>
                  <a:pt x="549358" y="1084050"/>
                </a:cubicBezTo>
                <a:cubicBezTo>
                  <a:pt x="549358" y="1084050"/>
                  <a:pt x="550683" y="1080713"/>
                  <a:pt x="549014" y="1080051"/>
                </a:cubicBezTo>
                <a:cubicBezTo>
                  <a:pt x="550338" y="1076714"/>
                  <a:pt x="551345" y="1079045"/>
                  <a:pt x="553675" y="1078039"/>
                </a:cubicBezTo>
                <a:cubicBezTo>
                  <a:pt x="556350" y="1081031"/>
                  <a:pt x="550020" y="1082382"/>
                  <a:pt x="551027" y="1084712"/>
                </a:cubicBezTo>
                <a:close/>
                <a:moveTo>
                  <a:pt x="936814" y="902639"/>
                </a:moveTo>
                <a:cubicBezTo>
                  <a:pt x="936846" y="892249"/>
                  <a:pt x="936846" y="892249"/>
                  <a:pt x="936846" y="892249"/>
                </a:cubicBezTo>
                <a:cubicBezTo>
                  <a:pt x="939434" y="892032"/>
                  <a:pt x="940725" y="893222"/>
                  <a:pt x="942015" y="894412"/>
                </a:cubicBezTo>
                <a:cubicBezTo>
                  <a:pt x="943305" y="895602"/>
                  <a:pt x="943305" y="895602"/>
                  <a:pt x="943297" y="898200"/>
                </a:cubicBezTo>
                <a:cubicBezTo>
                  <a:pt x="939418" y="897227"/>
                  <a:pt x="939402" y="902422"/>
                  <a:pt x="936814" y="902639"/>
                </a:cubicBezTo>
                <a:close/>
                <a:moveTo>
                  <a:pt x="1065044" y="841767"/>
                </a:moveTo>
                <a:cubicBezTo>
                  <a:pt x="1063724" y="840550"/>
                  <a:pt x="1062372" y="842016"/>
                  <a:pt x="1061053" y="840799"/>
                </a:cubicBezTo>
                <a:cubicBezTo>
                  <a:pt x="1059733" y="839582"/>
                  <a:pt x="1061085" y="838116"/>
                  <a:pt x="1061118" y="835433"/>
                </a:cubicBezTo>
                <a:cubicBezTo>
                  <a:pt x="1063790" y="835184"/>
                  <a:pt x="1065110" y="836401"/>
                  <a:pt x="1067781" y="836152"/>
                </a:cubicBezTo>
                <a:cubicBezTo>
                  <a:pt x="1066429" y="837618"/>
                  <a:pt x="1065076" y="839084"/>
                  <a:pt x="1065044" y="841767"/>
                </a:cubicBezTo>
                <a:close/>
                <a:moveTo>
                  <a:pt x="1608133" y="584181"/>
                </a:moveTo>
                <a:cubicBezTo>
                  <a:pt x="1600295" y="584441"/>
                  <a:pt x="1600295" y="584441"/>
                  <a:pt x="1600295" y="584441"/>
                </a:cubicBezTo>
                <a:cubicBezTo>
                  <a:pt x="1601291" y="577870"/>
                  <a:pt x="1609004" y="574999"/>
                  <a:pt x="1614105" y="572215"/>
                </a:cubicBezTo>
                <a:cubicBezTo>
                  <a:pt x="1614353" y="577437"/>
                  <a:pt x="1614478" y="580048"/>
                  <a:pt x="1613234" y="581397"/>
                </a:cubicBezTo>
                <a:cubicBezTo>
                  <a:pt x="1606640" y="580308"/>
                  <a:pt x="1609253" y="580221"/>
                  <a:pt x="1608133" y="584181"/>
                </a:cubicBezTo>
                <a:close/>
                <a:moveTo>
                  <a:pt x="1483489" y="644394"/>
                </a:moveTo>
                <a:cubicBezTo>
                  <a:pt x="1480953" y="644496"/>
                  <a:pt x="1478416" y="644599"/>
                  <a:pt x="1477097" y="643382"/>
                </a:cubicBezTo>
                <a:cubicBezTo>
                  <a:pt x="1477097" y="643382"/>
                  <a:pt x="1477097" y="643382"/>
                  <a:pt x="1476994" y="640845"/>
                </a:cubicBezTo>
                <a:cubicBezTo>
                  <a:pt x="1479531" y="640743"/>
                  <a:pt x="1479428" y="638206"/>
                  <a:pt x="1483284" y="639321"/>
                </a:cubicBezTo>
                <a:cubicBezTo>
                  <a:pt x="1483489" y="644394"/>
                  <a:pt x="1483489" y="644394"/>
                  <a:pt x="1483489" y="644394"/>
                </a:cubicBezTo>
                <a:close/>
                <a:moveTo>
                  <a:pt x="1044675" y="855600"/>
                </a:moveTo>
                <a:cubicBezTo>
                  <a:pt x="1043268" y="854302"/>
                  <a:pt x="1043077" y="851685"/>
                  <a:pt x="1042887" y="849067"/>
                </a:cubicBezTo>
                <a:cubicBezTo>
                  <a:pt x="1046728" y="847726"/>
                  <a:pt x="1046919" y="850344"/>
                  <a:pt x="1049544" y="850323"/>
                </a:cubicBezTo>
                <a:cubicBezTo>
                  <a:pt x="1051141" y="854239"/>
                  <a:pt x="1047300" y="855579"/>
                  <a:pt x="1044675" y="855600"/>
                </a:cubicBezTo>
                <a:close/>
                <a:moveTo>
                  <a:pt x="521633" y="1107954"/>
                </a:moveTo>
                <a:cubicBezTo>
                  <a:pt x="521633" y="1107954"/>
                  <a:pt x="521633" y="1107954"/>
                  <a:pt x="519277" y="1109022"/>
                </a:cubicBezTo>
                <a:cubicBezTo>
                  <a:pt x="517609" y="1108360"/>
                  <a:pt x="517609" y="1108360"/>
                  <a:pt x="517609" y="1108360"/>
                </a:cubicBezTo>
                <a:cubicBezTo>
                  <a:pt x="517609" y="1108360"/>
                  <a:pt x="517609" y="1108360"/>
                  <a:pt x="515941" y="1107697"/>
                </a:cubicBezTo>
                <a:cubicBezTo>
                  <a:pt x="515941" y="1107697"/>
                  <a:pt x="515941" y="1107697"/>
                  <a:pt x="514959" y="1105305"/>
                </a:cubicBezTo>
                <a:cubicBezTo>
                  <a:pt x="517314" y="1104237"/>
                  <a:pt x="517314" y="1104237"/>
                  <a:pt x="515645" y="1103575"/>
                </a:cubicBezTo>
                <a:cubicBezTo>
                  <a:pt x="515645" y="1103575"/>
                  <a:pt x="515645" y="1103575"/>
                  <a:pt x="518001" y="1102506"/>
                </a:cubicBezTo>
                <a:cubicBezTo>
                  <a:pt x="519669" y="1103169"/>
                  <a:pt x="519669" y="1103169"/>
                  <a:pt x="519669" y="1103169"/>
                </a:cubicBezTo>
                <a:cubicBezTo>
                  <a:pt x="519669" y="1103169"/>
                  <a:pt x="519669" y="1103169"/>
                  <a:pt x="521337" y="1103831"/>
                </a:cubicBezTo>
                <a:cubicBezTo>
                  <a:pt x="521337" y="1103831"/>
                  <a:pt x="521337" y="1103831"/>
                  <a:pt x="522319" y="1106223"/>
                </a:cubicBezTo>
                <a:cubicBezTo>
                  <a:pt x="520651" y="1105561"/>
                  <a:pt x="520651" y="1105561"/>
                  <a:pt x="521633" y="1107954"/>
                </a:cubicBezTo>
                <a:close/>
                <a:moveTo>
                  <a:pt x="361530" y="1184789"/>
                </a:moveTo>
                <a:cubicBezTo>
                  <a:pt x="358264" y="1187613"/>
                  <a:pt x="356410" y="1186878"/>
                  <a:pt x="354556" y="1186142"/>
                </a:cubicBezTo>
                <a:cubicBezTo>
                  <a:pt x="350848" y="1184671"/>
                  <a:pt x="350407" y="1180375"/>
                  <a:pt x="351820" y="1176816"/>
                </a:cubicBezTo>
                <a:cubicBezTo>
                  <a:pt x="354380" y="1175772"/>
                  <a:pt x="356234" y="1176507"/>
                  <a:pt x="358087" y="1177243"/>
                </a:cubicBezTo>
                <a:cubicBezTo>
                  <a:pt x="361795" y="1178715"/>
                  <a:pt x="362943" y="1181230"/>
                  <a:pt x="361530" y="1184789"/>
                </a:cubicBezTo>
                <a:close/>
                <a:moveTo>
                  <a:pt x="1359107" y="710742"/>
                </a:moveTo>
                <a:cubicBezTo>
                  <a:pt x="1357118" y="713266"/>
                  <a:pt x="1353686" y="714452"/>
                  <a:pt x="1351128" y="713437"/>
                </a:cubicBezTo>
                <a:cubicBezTo>
                  <a:pt x="1349423" y="712760"/>
                  <a:pt x="1348416" y="710322"/>
                  <a:pt x="1347409" y="707884"/>
                </a:cubicBezTo>
                <a:cubicBezTo>
                  <a:pt x="1347101" y="703685"/>
                  <a:pt x="1353308" y="697993"/>
                  <a:pt x="1358425" y="700024"/>
                </a:cubicBezTo>
                <a:cubicBezTo>
                  <a:pt x="1361641" y="704358"/>
                  <a:pt x="1361096" y="708218"/>
                  <a:pt x="1359107" y="710742"/>
                </a:cubicBezTo>
                <a:close/>
                <a:moveTo>
                  <a:pt x="1377400" y="704102"/>
                </a:moveTo>
                <a:cubicBezTo>
                  <a:pt x="1376078" y="705536"/>
                  <a:pt x="1374755" y="706970"/>
                  <a:pt x="1370668" y="705853"/>
                </a:cubicBezTo>
                <a:cubicBezTo>
                  <a:pt x="1371871" y="699002"/>
                  <a:pt x="1356725" y="687685"/>
                  <a:pt x="1370128" y="681476"/>
                </a:cubicBezTo>
                <a:cubicBezTo>
                  <a:pt x="1377039" y="687851"/>
                  <a:pt x="1371871" y="699002"/>
                  <a:pt x="1377400" y="704102"/>
                </a:cubicBezTo>
                <a:close/>
                <a:moveTo>
                  <a:pt x="1220736" y="779860"/>
                </a:moveTo>
                <a:cubicBezTo>
                  <a:pt x="1217275" y="778486"/>
                  <a:pt x="1214858" y="779530"/>
                  <a:pt x="1214172" y="781260"/>
                </a:cubicBezTo>
                <a:cubicBezTo>
                  <a:pt x="1211754" y="782304"/>
                  <a:pt x="1211068" y="784035"/>
                  <a:pt x="1209337" y="783348"/>
                </a:cubicBezTo>
                <a:cubicBezTo>
                  <a:pt x="1209337" y="783348"/>
                  <a:pt x="1208294" y="780931"/>
                  <a:pt x="1208294" y="780931"/>
                </a:cubicBezTo>
                <a:cubicBezTo>
                  <a:pt x="1214172" y="781260"/>
                  <a:pt x="1212084" y="776426"/>
                  <a:pt x="1215545" y="777800"/>
                </a:cubicBezTo>
                <a:cubicBezTo>
                  <a:pt x="1215545" y="777800"/>
                  <a:pt x="1215545" y="777800"/>
                  <a:pt x="1217275" y="778486"/>
                </a:cubicBezTo>
                <a:cubicBezTo>
                  <a:pt x="1216232" y="776069"/>
                  <a:pt x="1216232" y="776069"/>
                  <a:pt x="1218649" y="775026"/>
                </a:cubicBezTo>
                <a:cubicBezTo>
                  <a:pt x="1220736" y="779860"/>
                  <a:pt x="1220736" y="779860"/>
                  <a:pt x="1220736" y="779860"/>
                </a:cubicBezTo>
                <a:close/>
                <a:moveTo>
                  <a:pt x="1090690" y="841777"/>
                </a:moveTo>
                <a:cubicBezTo>
                  <a:pt x="1087990" y="841922"/>
                  <a:pt x="1087990" y="841922"/>
                  <a:pt x="1086604" y="840644"/>
                </a:cubicBezTo>
                <a:cubicBezTo>
                  <a:pt x="1086604" y="840644"/>
                  <a:pt x="1085218" y="839365"/>
                  <a:pt x="1085218" y="839365"/>
                </a:cubicBezTo>
                <a:cubicBezTo>
                  <a:pt x="1083832" y="838087"/>
                  <a:pt x="1083832" y="838087"/>
                  <a:pt x="1082445" y="836808"/>
                </a:cubicBezTo>
                <a:cubicBezTo>
                  <a:pt x="1081059" y="835529"/>
                  <a:pt x="1079673" y="834251"/>
                  <a:pt x="1075659" y="835820"/>
                </a:cubicBezTo>
                <a:cubicBezTo>
                  <a:pt x="1075659" y="835820"/>
                  <a:pt x="1075659" y="835820"/>
                  <a:pt x="1075515" y="830415"/>
                </a:cubicBezTo>
                <a:cubicBezTo>
                  <a:pt x="1084928" y="828554"/>
                  <a:pt x="1087773" y="833814"/>
                  <a:pt x="1093172" y="833523"/>
                </a:cubicBezTo>
                <a:cubicBezTo>
                  <a:pt x="1096017" y="838783"/>
                  <a:pt x="1090617" y="839074"/>
                  <a:pt x="1090690" y="841777"/>
                </a:cubicBezTo>
                <a:close/>
                <a:moveTo>
                  <a:pt x="1184860" y="797317"/>
                </a:moveTo>
                <a:cubicBezTo>
                  <a:pt x="1181761" y="798648"/>
                  <a:pt x="1178131" y="798522"/>
                  <a:pt x="1176108" y="796656"/>
                </a:cubicBezTo>
                <a:cubicBezTo>
                  <a:pt x="1174759" y="795412"/>
                  <a:pt x="1173411" y="794168"/>
                  <a:pt x="1174631" y="790138"/>
                </a:cubicBezTo>
                <a:cubicBezTo>
                  <a:pt x="1177137" y="784715"/>
                  <a:pt x="1183752" y="785662"/>
                  <a:pt x="1190433" y="789246"/>
                </a:cubicBezTo>
                <a:cubicBezTo>
                  <a:pt x="1190529" y="793201"/>
                  <a:pt x="1187959" y="795987"/>
                  <a:pt x="1184860" y="797317"/>
                </a:cubicBezTo>
                <a:close/>
                <a:moveTo>
                  <a:pt x="296401" y="1220573"/>
                </a:moveTo>
                <a:cubicBezTo>
                  <a:pt x="290893" y="1214268"/>
                  <a:pt x="292305" y="1210708"/>
                  <a:pt x="293400" y="1202902"/>
                </a:cubicBezTo>
                <a:cubicBezTo>
                  <a:pt x="296543" y="1200029"/>
                  <a:pt x="298273" y="1200716"/>
                  <a:pt x="301734" y="1202089"/>
                </a:cubicBezTo>
                <a:cubicBezTo>
                  <a:pt x="303464" y="1202776"/>
                  <a:pt x="306218" y="1205929"/>
                  <a:pt x="307242" y="1208395"/>
                </a:cubicBezTo>
                <a:cubicBezTo>
                  <a:pt x="301663" y="1212361"/>
                  <a:pt x="305441" y="1217981"/>
                  <a:pt x="296401" y="1220573"/>
                </a:cubicBezTo>
                <a:close/>
                <a:moveTo>
                  <a:pt x="1430924" y="681025"/>
                </a:moveTo>
                <a:cubicBezTo>
                  <a:pt x="1428357" y="683455"/>
                  <a:pt x="1425422" y="685224"/>
                  <a:pt x="1420695" y="684702"/>
                </a:cubicBezTo>
                <a:cubicBezTo>
                  <a:pt x="1412118" y="674232"/>
                  <a:pt x="1417963" y="656598"/>
                  <a:pt x="1432915" y="660156"/>
                </a:cubicBezTo>
                <a:cubicBezTo>
                  <a:pt x="1434455" y="664135"/>
                  <a:pt x="1435995" y="668114"/>
                  <a:pt x="1438943" y="673391"/>
                </a:cubicBezTo>
                <a:cubicBezTo>
                  <a:pt x="1435689" y="675506"/>
                  <a:pt x="1433491" y="678595"/>
                  <a:pt x="1430924" y="681025"/>
                </a:cubicBezTo>
                <a:close/>
                <a:moveTo>
                  <a:pt x="1293914" y="749959"/>
                </a:moveTo>
                <a:cubicBezTo>
                  <a:pt x="1290524" y="748614"/>
                  <a:pt x="1285439" y="746596"/>
                  <a:pt x="1292584" y="743422"/>
                </a:cubicBezTo>
                <a:cubicBezTo>
                  <a:pt x="1291897" y="745153"/>
                  <a:pt x="1297991" y="749574"/>
                  <a:pt x="1293914" y="749959"/>
                </a:cubicBezTo>
                <a:close/>
                <a:moveTo>
                  <a:pt x="1096790" y="843974"/>
                </a:moveTo>
                <a:cubicBezTo>
                  <a:pt x="1093696" y="836344"/>
                  <a:pt x="1101728" y="841365"/>
                  <a:pt x="1104108" y="838786"/>
                </a:cubicBezTo>
                <a:cubicBezTo>
                  <a:pt x="1103097" y="842628"/>
                  <a:pt x="1101907" y="843918"/>
                  <a:pt x="1096790" y="843974"/>
                </a:cubicBezTo>
                <a:close/>
                <a:moveTo>
                  <a:pt x="1154442" y="817556"/>
                </a:moveTo>
                <a:cubicBezTo>
                  <a:pt x="1151812" y="817663"/>
                  <a:pt x="1151812" y="817663"/>
                  <a:pt x="1151812" y="817663"/>
                </a:cubicBezTo>
                <a:cubicBezTo>
                  <a:pt x="1151812" y="817663"/>
                  <a:pt x="1151812" y="817663"/>
                  <a:pt x="1150443" y="816400"/>
                </a:cubicBezTo>
                <a:cubicBezTo>
                  <a:pt x="1150337" y="813770"/>
                  <a:pt x="1150337" y="813770"/>
                  <a:pt x="1150337" y="813770"/>
                </a:cubicBezTo>
                <a:cubicBezTo>
                  <a:pt x="1150337" y="813770"/>
                  <a:pt x="1151599" y="812402"/>
                  <a:pt x="1151599" y="812402"/>
                </a:cubicBezTo>
                <a:cubicBezTo>
                  <a:pt x="1154230" y="812295"/>
                  <a:pt x="1154230" y="812295"/>
                  <a:pt x="1154230" y="812295"/>
                </a:cubicBezTo>
                <a:cubicBezTo>
                  <a:pt x="1154230" y="812295"/>
                  <a:pt x="1154230" y="812295"/>
                  <a:pt x="1155599" y="813558"/>
                </a:cubicBezTo>
                <a:cubicBezTo>
                  <a:pt x="1155705" y="816188"/>
                  <a:pt x="1155705" y="816188"/>
                  <a:pt x="1155705" y="816188"/>
                </a:cubicBezTo>
                <a:cubicBezTo>
                  <a:pt x="1155705" y="816188"/>
                  <a:pt x="1154442" y="817556"/>
                  <a:pt x="1154442" y="817556"/>
                </a:cubicBezTo>
                <a:close/>
                <a:moveTo>
                  <a:pt x="1252470" y="772139"/>
                </a:moveTo>
                <a:cubicBezTo>
                  <a:pt x="1243646" y="767120"/>
                  <a:pt x="1240948" y="755427"/>
                  <a:pt x="1246576" y="749030"/>
                </a:cubicBezTo>
                <a:lnTo>
                  <a:pt x="1253108" y="745806"/>
                </a:lnTo>
                <a:lnTo>
                  <a:pt x="1243775" y="748361"/>
                </a:lnTo>
                <a:cubicBezTo>
                  <a:pt x="1242141" y="744249"/>
                  <a:pt x="1243440" y="742841"/>
                  <a:pt x="1244570" y="738674"/>
                </a:cubicBezTo>
                <a:cubicBezTo>
                  <a:pt x="1248801" y="739971"/>
                  <a:pt x="1250266" y="741323"/>
                  <a:pt x="1251733" y="742676"/>
                </a:cubicBezTo>
                <a:lnTo>
                  <a:pt x="1254423" y="745157"/>
                </a:lnTo>
                <a:lnTo>
                  <a:pt x="1255062" y="744842"/>
                </a:lnTo>
                <a:cubicBezTo>
                  <a:pt x="1257928" y="748002"/>
                  <a:pt x="1260794" y="751163"/>
                  <a:pt x="1265440" y="755030"/>
                </a:cubicBezTo>
                <a:cubicBezTo>
                  <a:pt x="1260885" y="761316"/>
                  <a:pt x="1261670" y="769720"/>
                  <a:pt x="1252470" y="772139"/>
                </a:cubicBezTo>
                <a:close/>
                <a:moveTo>
                  <a:pt x="830072" y="975708"/>
                </a:moveTo>
                <a:cubicBezTo>
                  <a:pt x="828292" y="975001"/>
                  <a:pt x="827174" y="972627"/>
                  <a:pt x="826057" y="970252"/>
                </a:cubicBezTo>
                <a:cubicBezTo>
                  <a:pt x="829161" y="967621"/>
                  <a:pt x="832720" y="969034"/>
                  <a:pt x="836280" y="970446"/>
                </a:cubicBezTo>
                <a:cubicBezTo>
                  <a:pt x="834956" y="973783"/>
                  <a:pt x="831852" y="976414"/>
                  <a:pt x="830072" y="975708"/>
                </a:cubicBezTo>
                <a:close/>
                <a:moveTo>
                  <a:pt x="913990" y="935856"/>
                </a:moveTo>
                <a:cubicBezTo>
                  <a:pt x="912621" y="934594"/>
                  <a:pt x="912621" y="934594"/>
                  <a:pt x="911253" y="933332"/>
                </a:cubicBezTo>
                <a:cubicBezTo>
                  <a:pt x="911253" y="933332"/>
                  <a:pt x="911253" y="933332"/>
                  <a:pt x="909884" y="932069"/>
                </a:cubicBezTo>
                <a:cubicBezTo>
                  <a:pt x="909884" y="932069"/>
                  <a:pt x="909884" y="932069"/>
                  <a:pt x="911101" y="930750"/>
                </a:cubicBezTo>
                <a:cubicBezTo>
                  <a:pt x="912318" y="929431"/>
                  <a:pt x="913536" y="928112"/>
                  <a:pt x="916121" y="928054"/>
                </a:cubicBezTo>
                <a:cubicBezTo>
                  <a:pt x="917641" y="931898"/>
                  <a:pt x="915207" y="934537"/>
                  <a:pt x="913990" y="935856"/>
                </a:cubicBezTo>
                <a:close/>
                <a:moveTo>
                  <a:pt x="1182719" y="809693"/>
                </a:moveTo>
                <a:cubicBezTo>
                  <a:pt x="1181786" y="807177"/>
                  <a:pt x="1181786" y="807177"/>
                  <a:pt x="1180118" y="806515"/>
                </a:cubicBezTo>
                <a:cubicBezTo>
                  <a:pt x="1182522" y="805323"/>
                  <a:pt x="1181589" y="802808"/>
                  <a:pt x="1185661" y="802278"/>
                </a:cubicBezTo>
                <a:cubicBezTo>
                  <a:pt x="1185858" y="806648"/>
                  <a:pt x="1186791" y="809163"/>
                  <a:pt x="1182719" y="809693"/>
                </a:cubicBezTo>
                <a:close/>
                <a:moveTo>
                  <a:pt x="1361538" y="727868"/>
                </a:moveTo>
                <a:cubicBezTo>
                  <a:pt x="1358566" y="724543"/>
                  <a:pt x="1359302" y="722689"/>
                  <a:pt x="1362627" y="719717"/>
                </a:cubicBezTo>
                <a:cubicBezTo>
                  <a:pt x="1363745" y="722307"/>
                  <a:pt x="1365599" y="723042"/>
                  <a:pt x="1367453" y="723778"/>
                </a:cubicBezTo>
                <a:cubicBezTo>
                  <a:pt x="1364864" y="724896"/>
                  <a:pt x="1364128" y="726750"/>
                  <a:pt x="1361538" y="727868"/>
                </a:cubicBezTo>
                <a:close/>
                <a:moveTo>
                  <a:pt x="1467338" y="678882"/>
                </a:moveTo>
                <a:cubicBezTo>
                  <a:pt x="1464657" y="676409"/>
                  <a:pt x="1460636" y="672700"/>
                  <a:pt x="1468444" y="672304"/>
                </a:cubicBezTo>
                <a:cubicBezTo>
                  <a:pt x="1467181" y="673672"/>
                  <a:pt x="1471281" y="679986"/>
                  <a:pt x="1467338" y="678882"/>
                </a:cubicBezTo>
                <a:close/>
                <a:moveTo>
                  <a:pt x="1088500" y="860581"/>
                </a:moveTo>
                <a:cubicBezTo>
                  <a:pt x="1087716" y="862137"/>
                  <a:pt x="1086390" y="862868"/>
                  <a:pt x="1084334" y="862274"/>
                </a:cubicBezTo>
                <a:cubicBezTo>
                  <a:pt x="1084225" y="859568"/>
                  <a:pt x="1084006" y="854157"/>
                  <a:pt x="1089418" y="853938"/>
                </a:cubicBezTo>
                <a:cubicBezTo>
                  <a:pt x="1089527" y="856644"/>
                  <a:pt x="1089284" y="859025"/>
                  <a:pt x="1088500" y="860581"/>
                </a:cubicBezTo>
                <a:close/>
                <a:moveTo>
                  <a:pt x="1258601" y="779946"/>
                </a:moveTo>
                <a:cubicBezTo>
                  <a:pt x="1254528" y="781616"/>
                  <a:pt x="1253143" y="777625"/>
                  <a:pt x="1249070" y="779295"/>
                </a:cubicBezTo>
                <a:cubicBezTo>
                  <a:pt x="1249038" y="773838"/>
                  <a:pt x="1255848" y="774693"/>
                  <a:pt x="1257216" y="775955"/>
                </a:cubicBezTo>
                <a:cubicBezTo>
                  <a:pt x="1258585" y="777218"/>
                  <a:pt x="1259953" y="778480"/>
                  <a:pt x="1258601" y="779946"/>
                </a:cubicBezTo>
                <a:close/>
                <a:moveTo>
                  <a:pt x="1018705" y="894357"/>
                </a:moveTo>
                <a:cubicBezTo>
                  <a:pt x="1018705" y="894357"/>
                  <a:pt x="1018705" y="894357"/>
                  <a:pt x="1013499" y="894621"/>
                </a:cubicBezTo>
                <a:cubicBezTo>
                  <a:pt x="1008060" y="887071"/>
                  <a:pt x="1015711" y="881465"/>
                  <a:pt x="1021073" y="886411"/>
                </a:cubicBezTo>
                <a:cubicBezTo>
                  <a:pt x="1021073" y="886411"/>
                  <a:pt x="1021073" y="886411"/>
                  <a:pt x="1022413" y="887647"/>
                </a:cubicBezTo>
                <a:cubicBezTo>
                  <a:pt x="1021151" y="889016"/>
                  <a:pt x="1021229" y="891620"/>
                  <a:pt x="1018705" y="894357"/>
                </a:cubicBezTo>
                <a:close/>
                <a:moveTo>
                  <a:pt x="1294209" y="763404"/>
                </a:moveTo>
                <a:cubicBezTo>
                  <a:pt x="1293899" y="758053"/>
                  <a:pt x="1287764" y="744797"/>
                  <a:pt x="1299899" y="745860"/>
                </a:cubicBezTo>
                <a:cubicBezTo>
                  <a:pt x="1305568" y="751089"/>
                  <a:pt x="1302247" y="763221"/>
                  <a:pt x="1294209" y="763404"/>
                </a:cubicBezTo>
                <a:close/>
                <a:moveTo>
                  <a:pt x="1147008" y="833853"/>
                </a:moveTo>
                <a:cubicBezTo>
                  <a:pt x="1141664" y="834351"/>
                  <a:pt x="1141664" y="834351"/>
                  <a:pt x="1141664" y="834351"/>
                </a:cubicBezTo>
                <a:cubicBezTo>
                  <a:pt x="1140378" y="830451"/>
                  <a:pt x="1144402" y="828736"/>
                  <a:pt x="1145754" y="827270"/>
                </a:cubicBezTo>
                <a:cubicBezTo>
                  <a:pt x="1145721" y="829953"/>
                  <a:pt x="1148393" y="829704"/>
                  <a:pt x="1147008" y="833853"/>
                </a:cubicBezTo>
                <a:close/>
                <a:moveTo>
                  <a:pt x="1359038" y="734601"/>
                </a:moveTo>
                <a:cubicBezTo>
                  <a:pt x="1353699" y="732482"/>
                  <a:pt x="1358127" y="726515"/>
                  <a:pt x="1361686" y="727927"/>
                </a:cubicBezTo>
                <a:cubicBezTo>
                  <a:pt x="1361686" y="727927"/>
                  <a:pt x="1363466" y="728633"/>
                  <a:pt x="1364584" y="731008"/>
                </a:cubicBezTo>
                <a:cubicBezTo>
                  <a:pt x="1360362" y="731264"/>
                  <a:pt x="1363260" y="734345"/>
                  <a:pt x="1359038" y="734601"/>
                </a:cubicBezTo>
                <a:close/>
                <a:moveTo>
                  <a:pt x="405192" y="1188821"/>
                </a:moveTo>
                <a:cubicBezTo>
                  <a:pt x="405192" y="1188821"/>
                  <a:pt x="405192" y="1188821"/>
                  <a:pt x="398617" y="1188183"/>
                </a:cubicBezTo>
                <a:cubicBezTo>
                  <a:pt x="397389" y="1184337"/>
                  <a:pt x="401384" y="1182595"/>
                  <a:pt x="405316" y="1183509"/>
                </a:cubicBezTo>
                <a:cubicBezTo>
                  <a:pt x="405316" y="1183509"/>
                  <a:pt x="405316" y="1183509"/>
                  <a:pt x="405192" y="1188821"/>
                </a:cubicBezTo>
                <a:close/>
                <a:moveTo>
                  <a:pt x="1095225" y="860809"/>
                </a:moveTo>
                <a:cubicBezTo>
                  <a:pt x="1094181" y="858249"/>
                  <a:pt x="1090621" y="856836"/>
                  <a:pt x="1092092" y="853128"/>
                </a:cubicBezTo>
                <a:cubicBezTo>
                  <a:pt x="1093872" y="853835"/>
                  <a:pt x="1094608" y="851981"/>
                  <a:pt x="1096388" y="852687"/>
                </a:cubicBezTo>
                <a:cubicBezTo>
                  <a:pt x="1099947" y="854100"/>
                  <a:pt x="1099520" y="860368"/>
                  <a:pt x="1095225" y="860809"/>
                </a:cubicBezTo>
                <a:close/>
                <a:moveTo>
                  <a:pt x="1073625" y="874825"/>
                </a:moveTo>
                <a:cubicBezTo>
                  <a:pt x="1070896" y="874841"/>
                  <a:pt x="1069430" y="873489"/>
                  <a:pt x="1067964" y="872137"/>
                </a:cubicBezTo>
                <a:cubicBezTo>
                  <a:pt x="1066498" y="870784"/>
                  <a:pt x="1066294" y="868064"/>
                  <a:pt x="1066090" y="865343"/>
                </a:cubicBezTo>
                <a:cubicBezTo>
                  <a:pt x="1068819" y="865327"/>
                  <a:pt x="1070285" y="866679"/>
                  <a:pt x="1071751" y="868032"/>
                </a:cubicBezTo>
                <a:cubicBezTo>
                  <a:pt x="1073217" y="869384"/>
                  <a:pt x="1074683" y="870736"/>
                  <a:pt x="1073625" y="874825"/>
                </a:cubicBezTo>
                <a:close/>
                <a:moveTo>
                  <a:pt x="992962" y="914029"/>
                </a:moveTo>
                <a:cubicBezTo>
                  <a:pt x="990316" y="914121"/>
                  <a:pt x="986286" y="912936"/>
                  <a:pt x="983518" y="910383"/>
                </a:cubicBezTo>
                <a:cubicBezTo>
                  <a:pt x="982133" y="909106"/>
                  <a:pt x="980628" y="905185"/>
                  <a:pt x="980506" y="902540"/>
                </a:cubicBezTo>
                <a:cubicBezTo>
                  <a:pt x="979122" y="901263"/>
                  <a:pt x="976354" y="898710"/>
                  <a:pt x="974970" y="897433"/>
                </a:cubicBezTo>
                <a:cubicBezTo>
                  <a:pt x="970125" y="892965"/>
                  <a:pt x="969129" y="885714"/>
                  <a:pt x="971674" y="879831"/>
                </a:cubicBezTo>
                <a:lnTo>
                  <a:pt x="972236" y="879196"/>
                </a:lnTo>
                <a:lnTo>
                  <a:pt x="970705" y="877098"/>
                </a:lnTo>
                <a:cubicBezTo>
                  <a:pt x="969321" y="875822"/>
                  <a:pt x="967937" y="874545"/>
                  <a:pt x="963907" y="873360"/>
                </a:cubicBezTo>
                <a:cubicBezTo>
                  <a:pt x="960408" y="854937"/>
                  <a:pt x="979950" y="847636"/>
                  <a:pt x="989638" y="856573"/>
                </a:cubicBezTo>
                <a:cubicBezTo>
                  <a:pt x="991022" y="857849"/>
                  <a:pt x="993790" y="860403"/>
                  <a:pt x="995174" y="861679"/>
                </a:cubicBezTo>
                <a:cubicBezTo>
                  <a:pt x="997820" y="861587"/>
                  <a:pt x="1001850" y="862772"/>
                  <a:pt x="1003234" y="864049"/>
                </a:cubicBezTo>
                <a:cubicBezTo>
                  <a:pt x="1006002" y="866602"/>
                  <a:pt x="1007508" y="870524"/>
                  <a:pt x="1007630" y="873169"/>
                </a:cubicBezTo>
                <a:cubicBezTo>
                  <a:pt x="1005106" y="875905"/>
                  <a:pt x="1002671" y="876984"/>
                  <a:pt x="1000278" y="877191"/>
                </a:cubicBezTo>
                <a:lnTo>
                  <a:pt x="993310" y="876009"/>
                </a:lnTo>
                <a:lnTo>
                  <a:pt x="993903" y="876908"/>
                </a:lnTo>
                <a:cubicBezTo>
                  <a:pt x="995287" y="878184"/>
                  <a:pt x="997933" y="878092"/>
                  <a:pt x="1002085" y="881922"/>
                </a:cubicBezTo>
                <a:cubicBezTo>
                  <a:pt x="999561" y="884659"/>
                  <a:pt x="997036" y="887395"/>
                  <a:pt x="994268" y="884842"/>
                </a:cubicBezTo>
                <a:cubicBezTo>
                  <a:pt x="986817" y="895698"/>
                  <a:pt x="1003059" y="903082"/>
                  <a:pt x="992962" y="914029"/>
                </a:cubicBezTo>
                <a:close/>
                <a:moveTo>
                  <a:pt x="1598899" y="626356"/>
                </a:moveTo>
                <a:cubicBezTo>
                  <a:pt x="1597268" y="625708"/>
                  <a:pt x="1596343" y="623281"/>
                  <a:pt x="1596124" y="619074"/>
                </a:cubicBezTo>
                <a:cubicBezTo>
                  <a:pt x="1598461" y="617942"/>
                  <a:pt x="1597536" y="615515"/>
                  <a:pt x="1599168" y="616162"/>
                </a:cubicBezTo>
                <a:cubicBezTo>
                  <a:pt x="1600799" y="616809"/>
                  <a:pt x="1600799" y="616809"/>
                  <a:pt x="1600799" y="616809"/>
                </a:cubicBezTo>
                <a:cubicBezTo>
                  <a:pt x="1602431" y="617457"/>
                  <a:pt x="1602431" y="617457"/>
                  <a:pt x="1604062" y="618104"/>
                </a:cubicBezTo>
                <a:cubicBezTo>
                  <a:pt x="1604987" y="620531"/>
                  <a:pt x="1603575" y="624091"/>
                  <a:pt x="1598899" y="626356"/>
                </a:cubicBezTo>
                <a:close/>
                <a:moveTo>
                  <a:pt x="1213376" y="809842"/>
                </a:moveTo>
                <a:cubicBezTo>
                  <a:pt x="1212038" y="803017"/>
                  <a:pt x="1193839" y="797893"/>
                  <a:pt x="1204118" y="787285"/>
                </a:cubicBezTo>
                <a:cubicBezTo>
                  <a:pt x="1212858" y="790753"/>
                  <a:pt x="1212038" y="803017"/>
                  <a:pt x="1219030" y="805791"/>
                </a:cubicBezTo>
                <a:cubicBezTo>
                  <a:pt x="1218310" y="807604"/>
                  <a:pt x="1217591" y="809417"/>
                  <a:pt x="1213376" y="809842"/>
                </a:cubicBezTo>
                <a:close/>
                <a:moveTo>
                  <a:pt x="1957784" y="456146"/>
                </a:moveTo>
                <a:cubicBezTo>
                  <a:pt x="1950857" y="455184"/>
                  <a:pt x="1950857" y="455184"/>
                  <a:pt x="1950857" y="455184"/>
                </a:cubicBezTo>
                <a:cubicBezTo>
                  <a:pt x="1950801" y="452419"/>
                  <a:pt x="1950746" y="449655"/>
                  <a:pt x="1956266" y="449319"/>
                </a:cubicBezTo>
                <a:cubicBezTo>
                  <a:pt x="1956321" y="452084"/>
                  <a:pt x="1959081" y="451916"/>
                  <a:pt x="1957784" y="456146"/>
                </a:cubicBezTo>
                <a:close/>
                <a:moveTo>
                  <a:pt x="1057628" y="886285"/>
                </a:moveTo>
                <a:cubicBezTo>
                  <a:pt x="1052385" y="889145"/>
                  <a:pt x="1047141" y="892006"/>
                  <a:pt x="1041511" y="886812"/>
                </a:cubicBezTo>
                <a:cubicBezTo>
                  <a:pt x="1040996" y="876075"/>
                  <a:pt x="1044832" y="871916"/>
                  <a:pt x="1055576" y="871564"/>
                </a:cubicBezTo>
                <a:cubicBezTo>
                  <a:pt x="1055576" y="871564"/>
                  <a:pt x="1056984" y="872863"/>
                  <a:pt x="1056984" y="872863"/>
                </a:cubicBezTo>
                <a:cubicBezTo>
                  <a:pt x="1061206" y="876757"/>
                  <a:pt x="1060185" y="883513"/>
                  <a:pt x="1057628" y="886285"/>
                </a:cubicBezTo>
                <a:close/>
                <a:moveTo>
                  <a:pt x="722935" y="1047000"/>
                </a:moveTo>
                <a:cubicBezTo>
                  <a:pt x="718160" y="1051922"/>
                  <a:pt x="710492" y="1054433"/>
                  <a:pt x="704285" y="1051970"/>
                </a:cubicBezTo>
                <a:cubicBezTo>
                  <a:pt x="702512" y="1051266"/>
                  <a:pt x="701431" y="1048818"/>
                  <a:pt x="701431" y="1048818"/>
                </a:cubicBezTo>
                <a:lnTo>
                  <a:pt x="700279" y="1032593"/>
                </a:lnTo>
                <a:lnTo>
                  <a:pt x="696051" y="1032012"/>
                </a:lnTo>
                <a:cubicBezTo>
                  <a:pt x="681865" y="1026382"/>
                  <a:pt x="684854" y="1003333"/>
                  <a:pt x="701810" y="1001983"/>
                </a:cubicBezTo>
                <a:cubicBezTo>
                  <a:pt x="701810" y="1001983"/>
                  <a:pt x="704276" y="1000942"/>
                  <a:pt x="706049" y="1001646"/>
                </a:cubicBezTo>
                <a:cubicBezTo>
                  <a:pt x="712256" y="1004109"/>
                  <a:pt x="716115" y="1011194"/>
                  <a:pt x="716217" y="1018050"/>
                </a:cubicBezTo>
                <a:lnTo>
                  <a:pt x="714744" y="1022976"/>
                </a:lnTo>
                <a:lnTo>
                  <a:pt x="717830" y="1023011"/>
                </a:lnTo>
                <a:cubicBezTo>
                  <a:pt x="719603" y="1023714"/>
                  <a:pt x="723150" y="1025122"/>
                  <a:pt x="724231" y="1027571"/>
                </a:cubicBezTo>
                <a:cubicBezTo>
                  <a:pt x="729593" y="1034748"/>
                  <a:pt x="727710" y="1042079"/>
                  <a:pt x="722935" y="1047000"/>
                </a:cubicBezTo>
                <a:close/>
                <a:moveTo>
                  <a:pt x="634969" y="1089697"/>
                </a:moveTo>
                <a:cubicBezTo>
                  <a:pt x="634033" y="1090756"/>
                  <a:pt x="632306" y="1091215"/>
                  <a:pt x="630526" y="1090509"/>
                </a:cubicBezTo>
                <a:cubicBezTo>
                  <a:pt x="630526" y="1090509"/>
                  <a:pt x="628747" y="1089803"/>
                  <a:pt x="627752" y="1087119"/>
                </a:cubicBezTo>
                <a:cubicBezTo>
                  <a:pt x="631101" y="1083870"/>
                  <a:pt x="632881" y="1084576"/>
                  <a:pt x="634661" y="1085283"/>
                </a:cubicBezTo>
                <a:cubicBezTo>
                  <a:pt x="636048" y="1086978"/>
                  <a:pt x="635904" y="1088637"/>
                  <a:pt x="634969" y="1089697"/>
                </a:cubicBezTo>
                <a:close/>
                <a:moveTo>
                  <a:pt x="1413715" y="719676"/>
                </a:moveTo>
                <a:cubicBezTo>
                  <a:pt x="1410611" y="722450"/>
                  <a:pt x="1408881" y="721764"/>
                  <a:pt x="1407150" y="721077"/>
                </a:cubicBezTo>
                <a:cubicBezTo>
                  <a:pt x="1402646" y="717287"/>
                  <a:pt x="1408524" y="717616"/>
                  <a:pt x="1410941" y="716572"/>
                </a:cubicBezTo>
                <a:cubicBezTo>
                  <a:pt x="1413715" y="719676"/>
                  <a:pt x="1413715" y="719676"/>
                  <a:pt x="1413715" y="719676"/>
                </a:cubicBezTo>
                <a:close/>
                <a:moveTo>
                  <a:pt x="1098243" y="870075"/>
                </a:moveTo>
                <a:cubicBezTo>
                  <a:pt x="1096830" y="873634"/>
                  <a:pt x="1091710" y="875723"/>
                  <a:pt x="1088002" y="874251"/>
                </a:cubicBezTo>
                <a:cubicBezTo>
                  <a:pt x="1088002" y="874251"/>
                  <a:pt x="1086855" y="871736"/>
                  <a:pt x="1085707" y="869221"/>
                </a:cubicBezTo>
                <a:cubicBezTo>
                  <a:pt x="1087120" y="865661"/>
                  <a:pt x="1091534" y="865353"/>
                  <a:pt x="1093387" y="866088"/>
                </a:cubicBezTo>
                <a:cubicBezTo>
                  <a:pt x="1095241" y="866824"/>
                  <a:pt x="1097095" y="867560"/>
                  <a:pt x="1098243" y="870075"/>
                </a:cubicBezTo>
                <a:close/>
                <a:moveTo>
                  <a:pt x="1325922" y="762265"/>
                </a:moveTo>
                <a:cubicBezTo>
                  <a:pt x="1320579" y="762764"/>
                  <a:pt x="1320579" y="762764"/>
                  <a:pt x="1320579" y="762764"/>
                </a:cubicBezTo>
                <a:cubicBezTo>
                  <a:pt x="1320612" y="760080"/>
                  <a:pt x="1321997" y="755931"/>
                  <a:pt x="1324669" y="755682"/>
                </a:cubicBezTo>
                <a:cubicBezTo>
                  <a:pt x="1324636" y="758365"/>
                  <a:pt x="1327307" y="758116"/>
                  <a:pt x="1325922" y="762265"/>
                </a:cubicBezTo>
                <a:close/>
                <a:moveTo>
                  <a:pt x="1139098" y="852262"/>
                </a:moveTo>
                <a:cubicBezTo>
                  <a:pt x="1136431" y="853010"/>
                  <a:pt x="1133372" y="852754"/>
                  <a:pt x="1131236" y="850783"/>
                </a:cubicBezTo>
                <a:cubicBezTo>
                  <a:pt x="1131236" y="850783"/>
                  <a:pt x="1129812" y="849470"/>
                  <a:pt x="1129666" y="846770"/>
                </a:cubicBezTo>
                <a:cubicBezTo>
                  <a:pt x="1133502" y="842611"/>
                  <a:pt x="1140186" y="841080"/>
                  <a:pt x="1145301" y="835535"/>
                </a:cubicBezTo>
                <a:cubicBezTo>
                  <a:pt x="1149719" y="842176"/>
                  <a:pt x="1140332" y="843780"/>
                  <a:pt x="1144605" y="847721"/>
                </a:cubicBezTo>
                <a:cubicBezTo>
                  <a:pt x="1144038" y="849764"/>
                  <a:pt x="1141764" y="851515"/>
                  <a:pt x="1139098" y="852262"/>
                </a:cubicBezTo>
                <a:close/>
                <a:moveTo>
                  <a:pt x="902428" y="965112"/>
                </a:moveTo>
                <a:cubicBezTo>
                  <a:pt x="898536" y="966586"/>
                  <a:pt x="898536" y="966586"/>
                  <a:pt x="897167" y="965324"/>
                </a:cubicBezTo>
                <a:cubicBezTo>
                  <a:pt x="897061" y="962693"/>
                  <a:pt x="898323" y="961325"/>
                  <a:pt x="902322" y="962481"/>
                </a:cubicBezTo>
                <a:cubicBezTo>
                  <a:pt x="902322" y="962481"/>
                  <a:pt x="902322" y="962481"/>
                  <a:pt x="902428" y="965112"/>
                </a:cubicBezTo>
                <a:close/>
                <a:moveTo>
                  <a:pt x="1554770" y="655882"/>
                </a:moveTo>
                <a:cubicBezTo>
                  <a:pt x="1552938" y="657215"/>
                  <a:pt x="1550157" y="657656"/>
                  <a:pt x="1548356" y="656942"/>
                </a:cubicBezTo>
                <a:lnTo>
                  <a:pt x="1549227" y="653107"/>
                </a:lnTo>
                <a:lnTo>
                  <a:pt x="1548312" y="651045"/>
                </a:lnTo>
                <a:cubicBezTo>
                  <a:pt x="1547810" y="650266"/>
                  <a:pt x="1547466" y="649315"/>
                  <a:pt x="1548068" y="647338"/>
                </a:cubicBezTo>
                <a:cubicBezTo>
                  <a:pt x="1550650" y="647187"/>
                  <a:pt x="1550650" y="647187"/>
                  <a:pt x="1551969" y="648404"/>
                </a:cubicBezTo>
                <a:lnTo>
                  <a:pt x="1552598" y="650141"/>
                </a:lnTo>
                <a:lnTo>
                  <a:pt x="1555489" y="649472"/>
                </a:lnTo>
                <a:cubicBezTo>
                  <a:pt x="1557484" y="652324"/>
                  <a:pt x="1556602" y="654548"/>
                  <a:pt x="1554770" y="655882"/>
                </a:cubicBezTo>
                <a:close/>
                <a:moveTo>
                  <a:pt x="1447928" y="709166"/>
                </a:moveTo>
                <a:cubicBezTo>
                  <a:pt x="1443041" y="711285"/>
                  <a:pt x="1441293" y="710591"/>
                  <a:pt x="1437797" y="709204"/>
                </a:cubicBezTo>
                <a:cubicBezTo>
                  <a:pt x="1429057" y="705735"/>
                  <a:pt x="1428325" y="687185"/>
                  <a:pt x="1445448" y="689923"/>
                </a:cubicBezTo>
                <a:cubicBezTo>
                  <a:pt x="1451049" y="696203"/>
                  <a:pt x="1450710" y="702155"/>
                  <a:pt x="1447928" y="709166"/>
                </a:cubicBezTo>
                <a:close/>
                <a:moveTo>
                  <a:pt x="1357680" y="752732"/>
                </a:moveTo>
                <a:cubicBezTo>
                  <a:pt x="1357018" y="754400"/>
                  <a:pt x="1355288" y="753714"/>
                  <a:pt x="1353557" y="753027"/>
                </a:cubicBezTo>
                <a:cubicBezTo>
                  <a:pt x="1350097" y="751654"/>
                  <a:pt x="1349690" y="747630"/>
                  <a:pt x="1349284" y="743607"/>
                </a:cubicBezTo>
                <a:cubicBezTo>
                  <a:pt x="1351014" y="744293"/>
                  <a:pt x="1351014" y="744293"/>
                  <a:pt x="1352745" y="744980"/>
                </a:cubicBezTo>
                <a:cubicBezTo>
                  <a:pt x="1356206" y="746353"/>
                  <a:pt x="1359004" y="749395"/>
                  <a:pt x="1357680" y="752732"/>
                </a:cubicBezTo>
                <a:close/>
                <a:moveTo>
                  <a:pt x="1542266" y="665690"/>
                </a:moveTo>
                <a:cubicBezTo>
                  <a:pt x="1539504" y="667332"/>
                  <a:pt x="1535874" y="667206"/>
                  <a:pt x="1533851" y="665340"/>
                </a:cubicBezTo>
                <a:cubicBezTo>
                  <a:pt x="1532502" y="664096"/>
                  <a:pt x="1532438" y="661459"/>
                  <a:pt x="1532374" y="658822"/>
                </a:cubicBezTo>
                <a:cubicBezTo>
                  <a:pt x="1533595" y="654792"/>
                  <a:pt x="1541431" y="651709"/>
                  <a:pt x="1545478" y="655442"/>
                </a:cubicBezTo>
                <a:cubicBezTo>
                  <a:pt x="1546923" y="660642"/>
                  <a:pt x="1545028" y="664049"/>
                  <a:pt x="1542266" y="665690"/>
                </a:cubicBezTo>
                <a:close/>
                <a:moveTo>
                  <a:pt x="936036" y="954022"/>
                </a:moveTo>
                <a:cubicBezTo>
                  <a:pt x="936069" y="951339"/>
                  <a:pt x="934750" y="950122"/>
                  <a:pt x="934783" y="947439"/>
                </a:cubicBezTo>
                <a:cubicBezTo>
                  <a:pt x="937454" y="947190"/>
                  <a:pt x="938807" y="945724"/>
                  <a:pt x="940126" y="946941"/>
                </a:cubicBezTo>
                <a:cubicBezTo>
                  <a:pt x="941446" y="948158"/>
                  <a:pt x="940093" y="949624"/>
                  <a:pt x="941413" y="950841"/>
                </a:cubicBezTo>
                <a:cubicBezTo>
                  <a:pt x="938741" y="951090"/>
                  <a:pt x="937389" y="952556"/>
                  <a:pt x="936036" y="954022"/>
                </a:cubicBezTo>
                <a:close/>
                <a:moveTo>
                  <a:pt x="1379602" y="745569"/>
                </a:moveTo>
                <a:cubicBezTo>
                  <a:pt x="1378094" y="746132"/>
                  <a:pt x="1375696" y="745874"/>
                  <a:pt x="1372262" y="745311"/>
                </a:cubicBezTo>
                <a:cubicBezTo>
                  <a:pt x="1370586" y="738555"/>
                  <a:pt x="1377329" y="736960"/>
                  <a:pt x="1380178" y="739587"/>
                </a:cubicBezTo>
                <a:cubicBezTo>
                  <a:pt x="1381602" y="740901"/>
                  <a:pt x="1381602" y="740901"/>
                  <a:pt x="1381602" y="740901"/>
                </a:cubicBezTo>
                <a:cubicBezTo>
                  <a:pt x="1381728" y="743622"/>
                  <a:pt x="1381110" y="745006"/>
                  <a:pt x="1379602" y="745569"/>
                </a:cubicBezTo>
                <a:close/>
                <a:moveTo>
                  <a:pt x="867003" y="990363"/>
                </a:moveTo>
                <a:lnTo>
                  <a:pt x="860341" y="992011"/>
                </a:lnTo>
                <a:lnTo>
                  <a:pt x="858693" y="985349"/>
                </a:lnTo>
                <a:lnTo>
                  <a:pt x="863872" y="983112"/>
                </a:lnTo>
                <a:close/>
                <a:moveTo>
                  <a:pt x="1029822" y="913536"/>
                </a:moveTo>
                <a:cubicBezTo>
                  <a:pt x="1028400" y="909783"/>
                  <a:pt x="1027183" y="911102"/>
                  <a:pt x="1029515" y="905927"/>
                </a:cubicBezTo>
                <a:cubicBezTo>
                  <a:pt x="1030834" y="907144"/>
                  <a:pt x="1032051" y="905824"/>
                  <a:pt x="1033371" y="907042"/>
                </a:cubicBezTo>
                <a:cubicBezTo>
                  <a:pt x="1036009" y="909476"/>
                  <a:pt x="1033576" y="912114"/>
                  <a:pt x="1029822" y="913536"/>
                </a:cubicBezTo>
                <a:close/>
                <a:moveTo>
                  <a:pt x="1118927" y="872534"/>
                </a:moveTo>
                <a:cubicBezTo>
                  <a:pt x="1116303" y="872555"/>
                  <a:pt x="1113678" y="872576"/>
                  <a:pt x="1113678" y="872576"/>
                </a:cubicBezTo>
                <a:cubicBezTo>
                  <a:pt x="1110673" y="867362"/>
                  <a:pt x="1117329" y="868618"/>
                  <a:pt x="1119954" y="868597"/>
                </a:cubicBezTo>
                <a:cubicBezTo>
                  <a:pt x="1118927" y="872534"/>
                  <a:pt x="1118927" y="872534"/>
                  <a:pt x="1118927" y="872534"/>
                </a:cubicBezTo>
                <a:close/>
                <a:moveTo>
                  <a:pt x="666459" y="1089646"/>
                </a:moveTo>
                <a:cubicBezTo>
                  <a:pt x="663821" y="1089817"/>
                  <a:pt x="663821" y="1089817"/>
                  <a:pt x="662480" y="1088581"/>
                </a:cubicBezTo>
                <a:cubicBezTo>
                  <a:pt x="661140" y="1087344"/>
                  <a:pt x="661098" y="1084701"/>
                  <a:pt x="661056" y="1082057"/>
                </a:cubicBezTo>
                <a:cubicBezTo>
                  <a:pt x="663694" y="1081885"/>
                  <a:pt x="664992" y="1080478"/>
                  <a:pt x="667631" y="1080307"/>
                </a:cubicBezTo>
                <a:cubicBezTo>
                  <a:pt x="670312" y="1082780"/>
                  <a:pt x="670438" y="1090711"/>
                  <a:pt x="666459" y="1089646"/>
                </a:cubicBezTo>
                <a:close/>
                <a:moveTo>
                  <a:pt x="985189" y="939860"/>
                </a:moveTo>
                <a:cubicBezTo>
                  <a:pt x="982631" y="942632"/>
                  <a:pt x="975981" y="944195"/>
                  <a:pt x="971758" y="940300"/>
                </a:cubicBezTo>
                <a:cubicBezTo>
                  <a:pt x="971758" y="940300"/>
                  <a:pt x="970351" y="939002"/>
                  <a:pt x="970351" y="939002"/>
                </a:cubicBezTo>
                <a:cubicBezTo>
                  <a:pt x="969835" y="928264"/>
                  <a:pt x="973671" y="924106"/>
                  <a:pt x="984415" y="923754"/>
                </a:cubicBezTo>
                <a:cubicBezTo>
                  <a:pt x="990045" y="928947"/>
                  <a:pt x="987617" y="934404"/>
                  <a:pt x="985189" y="939860"/>
                </a:cubicBezTo>
                <a:close/>
                <a:moveTo>
                  <a:pt x="1259672" y="811732"/>
                </a:moveTo>
                <a:cubicBezTo>
                  <a:pt x="1254282" y="809337"/>
                  <a:pt x="1256935" y="809207"/>
                  <a:pt x="1251713" y="812123"/>
                </a:cubicBezTo>
                <a:cubicBezTo>
                  <a:pt x="1252830" y="805420"/>
                  <a:pt x="1254031" y="801372"/>
                  <a:pt x="1260622" y="799719"/>
                </a:cubicBezTo>
                <a:cubicBezTo>
                  <a:pt x="1263359" y="802243"/>
                  <a:pt x="1260873" y="807683"/>
                  <a:pt x="1259672" y="811732"/>
                </a:cubicBezTo>
                <a:close/>
                <a:moveTo>
                  <a:pt x="1169167" y="856899"/>
                </a:moveTo>
                <a:cubicBezTo>
                  <a:pt x="1166501" y="857044"/>
                  <a:pt x="1161237" y="860004"/>
                  <a:pt x="1158501" y="857480"/>
                </a:cubicBezTo>
                <a:cubicBezTo>
                  <a:pt x="1158360" y="852140"/>
                  <a:pt x="1158360" y="852140"/>
                  <a:pt x="1158360" y="852140"/>
                </a:cubicBezTo>
                <a:cubicBezTo>
                  <a:pt x="1160957" y="849325"/>
                  <a:pt x="1164992" y="850442"/>
                  <a:pt x="1166360" y="851705"/>
                </a:cubicBezTo>
                <a:cubicBezTo>
                  <a:pt x="1167729" y="852967"/>
                  <a:pt x="1169097" y="854229"/>
                  <a:pt x="1169167" y="856899"/>
                </a:cubicBezTo>
                <a:close/>
                <a:moveTo>
                  <a:pt x="976724" y="950263"/>
                </a:moveTo>
                <a:cubicBezTo>
                  <a:pt x="975792" y="947746"/>
                  <a:pt x="974859" y="945231"/>
                  <a:pt x="977999" y="942185"/>
                </a:cubicBezTo>
                <a:cubicBezTo>
                  <a:pt x="978932" y="944701"/>
                  <a:pt x="980600" y="945363"/>
                  <a:pt x="981533" y="947879"/>
                </a:cubicBezTo>
                <a:cubicBezTo>
                  <a:pt x="976724" y="950263"/>
                  <a:pt x="976724" y="950263"/>
                  <a:pt x="976724" y="950263"/>
                </a:cubicBezTo>
                <a:close/>
                <a:moveTo>
                  <a:pt x="1841225" y="539153"/>
                </a:moveTo>
                <a:cubicBezTo>
                  <a:pt x="1840350" y="540058"/>
                  <a:pt x="1838672" y="540394"/>
                  <a:pt x="1836892" y="539687"/>
                </a:cubicBezTo>
                <a:cubicBezTo>
                  <a:pt x="1836892" y="539687"/>
                  <a:pt x="1835113" y="538981"/>
                  <a:pt x="1834020" y="536545"/>
                </a:cubicBezTo>
                <a:cubicBezTo>
                  <a:pt x="1840732" y="535202"/>
                  <a:pt x="1840732" y="535202"/>
                  <a:pt x="1840732" y="535202"/>
                </a:cubicBezTo>
                <a:cubicBezTo>
                  <a:pt x="1842169" y="536774"/>
                  <a:pt x="1842099" y="538248"/>
                  <a:pt x="1841225" y="539153"/>
                </a:cubicBezTo>
                <a:close/>
                <a:moveTo>
                  <a:pt x="1545374" y="680854"/>
                </a:moveTo>
                <a:cubicBezTo>
                  <a:pt x="1542556" y="680968"/>
                  <a:pt x="1541203" y="682434"/>
                  <a:pt x="1538385" y="682548"/>
                </a:cubicBezTo>
                <a:cubicBezTo>
                  <a:pt x="1536805" y="678377"/>
                  <a:pt x="1538157" y="676910"/>
                  <a:pt x="1542328" y="675331"/>
                </a:cubicBezTo>
                <a:cubicBezTo>
                  <a:pt x="1542442" y="678149"/>
                  <a:pt x="1543908" y="679501"/>
                  <a:pt x="1545374" y="680854"/>
                </a:cubicBezTo>
                <a:close/>
                <a:moveTo>
                  <a:pt x="1540100" y="686572"/>
                </a:moveTo>
                <a:cubicBezTo>
                  <a:pt x="1536068" y="685295"/>
                  <a:pt x="1537666" y="689211"/>
                  <a:pt x="1533634" y="687934"/>
                </a:cubicBezTo>
                <a:cubicBezTo>
                  <a:pt x="1529411" y="684039"/>
                  <a:pt x="1535687" y="680060"/>
                  <a:pt x="1538502" y="682656"/>
                </a:cubicBezTo>
                <a:cubicBezTo>
                  <a:pt x="1538502" y="682656"/>
                  <a:pt x="1539909" y="683955"/>
                  <a:pt x="1540100" y="686572"/>
                </a:cubicBezTo>
                <a:close/>
                <a:moveTo>
                  <a:pt x="1039113" y="925254"/>
                </a:moveTo>
                <a:cubicBezTo>
                  <a:pt x="1037474" y="926673"/>
                  <a:pt x="1035108" y="927095"/>
                  <a:pt x="1033684" y="925782"/>
                </a:cubicBezTo>
                <a:cubicBezTo>
                  <a:pt x="1037705" y="924281"/>
                  <a:pt x="1030583" y="917712"/>
                  <a:pt x="1035902" y="914803"/>
                </a:cubicBezTo>
                <a:cubicBezTo>
                  <a:pt x="1037327" y="916117"/>
                  <a:pt x="1036028" y="917524"/>
                  <a:pt x="1037453" y="918838"/>
                </a:cubicBezTo>
                <a:cubicBezTo>
                  <a:pt x="1037453" y="918838"/>
                  <a:pt x="1038877" y="920152"/>
                  <a:pt x="1040175" y="918745"/>
                </a:cubicBezTo>
                <a:cubicBezTo>
                  <a:pt x="1041662" y="921419"/>
                  <a:pt x="1040751" y="923835"/>
                  <a:pt x="1039113" y="925254"/>
                </a:cubicBezTo>
                <a:close/>
                <a:moveTo>
                  <a:pt x="977586" y="956469"/>
                </a:moveTo>
                <a:cubicBezTo>
                  <a:pt x="976849" y="957621"/>
                  <a:pt x="975585" y="958286"/>
                  <a:pt x="973569" y="957647"/>
                </a:cubicBezTo>
                <a:lnTo>
                  <a:pt x="973221" y="956378"/>
                </a:lnTo>
                <a:lnTo>
                  <a:pt x="968134" y="955408"/>
                </a:lnTo>
                <a:cubicBezTo>
                  <a:pt x="966668" y="954056"/>
                  <a:pt x="965202" y="952704"/>
                  <a:pt x="964998" y="949983"/>
                </a:cubicBezTo>
                <a:lnTo>
                  <a:pt x="971827" y="951285"/>
                </a:lnTo>
                <a:lnTo>
                  <a:pt x="971780" y="951114"/>
                </a:lnTo>
                <a:cubicBezTo>
                  <a:pt x="974405" y="951093"/>
                  <a:pt x="977029" y="951071"/>
                  <a:pt x="978437" y="952370"/>
                </a:cubicBezTo>
                <a:cubicBezTo>
                  <a:pt x="978532" y="953679"/>
                  <a:pt x="978323" y="955317"/>
                  <a:pt x="977586" y="956469"/>
                </a:cubicBezTo>
                <a:close/>
                <a:moveTo>
                  <a:pt x="1067866" y="914017"/>
                </a:moveTo>
                <a:cubicBezTo>
                  <a:pt x="1063814" y="915586"/>
                  <a:pt x="1062407" y="914287"/>
                  <a:pt x="1059592" y="911691"/>
                </a:cubicBezTo>
                <a:cubicBezTo>
                  <a:pt x="1059592" y="911691"/>
                  <a:pt x="1059592" y="911691"/>
                  <a:pt x="1058185" y="910393"/>
                </a:cubicBezTo>
                <a:cubicBezTo>
                  <a:pt x="1058185" y="910393"/>
                  <a:pt x="1058185" y="910393"/>
                  <a:pt x="1056777" y="909095"/>
                </a:cubicBezTo>
                <a:cubicBezTo>
                  <a:pt x="1056777" y="909095"/>
                  <a:pt x="1055370" y="907796"/>
                  <a:pt x="1054047" y="909230"/>
                </a:cubicBezTo>
                <a:cubicBezTo>
                  <a:pt x="1052555" y="905200"/>
                  <a:pt x="1057759" y="896734"/>
                  <a:pt x="1067355" y="897626"/>
                </a:cubicBezTo>
                <a:cubicBezTo>
                  <a:pt x="1071578" y="901521"/>
                  <a:pt x="1071833" y="909716"/>
                  <a:pt x="1067866" y="914017"/>
                </a:cubicBezTo>
                <a:close/>
                <a:moveTo>
                  <a:pt x="1116840" y="892562"/>
                </a:moveTo>
                <a:cubicBezTo>
                  <a:pt x="1115615" y="893622"/>
                  <a:pt x="1113695" y="894405"/>
                  <a:pt x="1110208" y="895081"/>
                </a:cubicBezTo>
                <a:cubicBezTo>
                  <a:pt x="1107207" y="891830"/>
                  <a:pt x="1107913" y="890050"/>
                  <a:pt x="1107472" y="885755"/>
                </a:cubicBezTo>
                <a:cubicBezTo>
                  <a:pt x="1111886" y="885446"/>
                  <a:pt x="1113739" y="886182"/>
                  <a:pt x="1115593" y="886918"/>
                </a:cubicBezTo>
                <a:cubicBezTo>
                  <a:pt x="1117447" y="887653"/>
                  <a:pt x="1119301" y="888389"/>
                  <a:pt x="1119301" y="888389"/>
                </a:cubicBezTo>
                <a:cubicBezTo>
                  <a:pt x="1118595" y="890169"/>
                  <a:pt x="1118065" y="891504"/>
                  <a:pt x="1116840" y="892562"/>
                </a:cubicBezTo>
                <a:close/>
                <a:moveTo>
                  <a:pt x="1420635" y="748745"/>
                </a:moveTo>
                <a:cubicBezTo>
                  <a:pt x="1419443" y="746341"/>
                  <a:pt x="1416927" y="747273"/>
                  <a:pt x="1416397" y="743201"/>
                </a:cubicBezTo>
                <a:cubicBezTo>
                  <a:pt x="1418913" y="742268"/>
                  <a:pt x="1419575" y="740599"/>
                  <a:pt x="1421429" y="741335"/>
                </a:cubicBezTo>
                <a:cubicBezTo>
                  <a:pt x="1423283" y="742071"/>
                  <a:pt x="1422621" y="743740"/>
                  <a:pt x="1424475" y="744475"/>
                </a:cubicBezTo>
                <a:cubicBezTo>
                  <a:pt x="1421959" y="745408"/>
                  <a:pt x="1423151" y="747812"/>
                  <a:pt x="1420635" y="748745"/>
                </a:cubicBezTo>
                <a:close/>
                <a:moveTo>
                  <a:pt x="1248131" y="832480"/>
                </a:moveTo>
                <a:cubicBezTo>
                  <a:pt x="1244152" y="831415"/>
                  <a:pt x="1244194" y="834059"/>
                  <a:pt x="1241555" y="834230"/>
                </a:cubicBezTo>
                <a:cubicBezTo>
                  <a:pt x="1241555" y="834230"/>
                  <a:pt x="1240215" y="832994"/>
                  <a:pt x="1240215" y="832994"/>
                </a:cubicBezTo>
                <a:cubicBezTo>
                  <a:pt x="1237534" y="830521"/>
                  <a:pt x="1238748" y="823826"/>
                  <a:pt x="1245365" y="824720"/>
                </a:cubicBezTo>
                <a:cubicBezTo>
                  <a:pt x="1246706" y="825956"/>
                  <a:pt x="1249387" y="828429"/>
                  <a:pt x="1248131" y="832480"/>
                </a:cubicBezTo>
                <a:close/>
                <a:moveTo>
                  <a:pt x="940516" y="978932"/>
                </a:moveTo>
                <a:cubicBezTo>
                  <a:pt x="939530" y="980000"/>
                  <a:pt x="938199" y="980749"/>
                  <a:pt x="935462" y="979543"/>
                </a:cubicBezTo>
                <a:cubicBezTo>
                  <a:pt x="935317" y="974137"/>
                  <a:pt x="929845" y="971726"/>
                  <a:pt x="930941" y="962193"/>
                </a:cubicBezTo>
                <a:cubicBezTo>
                  <a:pt x="936341" y="961901"/>
                  <a:pt x="936341" y="961901"/>
                  <a:pt x="936341" y="961901"/>
                </a:cubicBezTo>
                <a:cubicBezTo>
                  <a:pt x="935100" y="966029"/>
                  <a:pt x="936486" y="967307"/>
                  <a:pt x="937872" y="968586"/>
                </a:cubicBezTo>
                <a:cubicBezTo>
                  <a:pt x="939258" y="969864"/>
                  <a:pt x="939258" y="969864"/>
                  <a:pt x="940644" y="971143"/>
                </a:cubicBezTo>
                <a:cubicBezTo>
                  <a:pt x="940644" y="971143"/>
                  <a:pt x="942031" y="972421"/>
                  <a:pt x="942031" y="972421"/>
                </a:cubicBezTo>
                <a:cubicBezTo>
                  <a:pt x="943417" y="973700"/>
                  <a:pt x="943417" y="973700"/>
                  <a:pt x="943489" y="976403"/>
                </a:cubicBezTo>
                <a:cubicBezTo>
                  <a:pt x="942139" y="976476"/>
                  <a:pt x="941501" y="977864"/>
                  <a:pt x="940516" y="978932"/>
                </a:cubicBezTo>
                <a:close/>
                <a:moveTo>
                  <a:pt x="1028799" y="936955"/>
                </a:moveTo>
                <a:cubicBezTo>
                  <a:pt x="1027480" y="935738"/>
                  <a:pt x="1028697" y="934418"/>
                  <a:pt x="1027377" y="933201"/>
                </a:cubicBezTo>
                <a:cubicBezTo>
                  <a:pt x="1032348" y="930460"/>
                  <a:pt x="1031131" y="931779"/>
                  <a:pt x="1034987" y="932894"/>
                </a:cubicBezTo>
                <a:cubicBezTo>
                  <a:pt x="1033872" y="936750"/>
                  <a:pt x="1031438" y="939389"/>
                  <a:pt x="1028799" y="936955"/>
                </a:cubicBezTo>
                <a:close/>
                <a:moveTo>
                  <a:pt x="927343" y="985561"/>
                </a:moveTo>
                <a:cubicBezTo>
                  <a:pt x="925975" y="984299"/>
                  <a:pt x="925975" y="984299"/>
                  <a:pt x="924606" y="983037"/>
                </a:cubicBezTo>
                <a:cubicBezTo>
                  <a:pt x="924466" y="977697"/>
                  <a:pt x="927063" y="974882"/>
                  <a:pt x="932466" y="977262"/>
                </a:cubicBezTo>
                <a:cubicBezTo>
                  <a:pt x="933905" y="981193"/>
                  <a:pt x="932676" y="985271"/>
                  <a:pt x="927343" y="985561"/>
                </a:cubicBezTo>
                <a:close/>
                <a:moveTo>
                  <a:pt x="1099769" y="904730"/>
                </a:moveTo>
                <a:cubicBezTo>
                  <a:pt x="1099835" y="899364"/>
                  <a:pt x="1105178" y="898866"/>
                  <a:pt x="1106497" y="900083"/>
                </a:cubicBezTo>
                <a:cubicBezTo>
                  <a:pt x="1105112" y="904232"/>
                  <a:pt x="1102408" y="907165"/>
                  <a:pt x="1099769" y="904730"/>
                </a:cubicBezTo>
                <a:close/>
                <a:moveTo>
                  <a:pt x="955510" y="974155"/>
                </a:moveTo>
                <a:cubicBezTo>
                  <a:pt x="955292" y="968743"/>
                  <a:pt x="960703" y="968525"/>
                  <a:pt x="963409" y="968416"/>
                </a:cubicBezTo>
                <a:cubicBezTo>
                  <a:pt x="964925" y="972420"/>
                  <a:pt x="960921" y="973936"/>
                  <a:pt x="955510" y="974155"/>
                </a:cubicBezTo>
                <a:close/>
                <a:moveTo>
                  <a:pt x="1013656" y="947830"/>
                </a:moveTo>
                <a:cubicBezTo>
                  <a:pt x="1009689" y="952130"/>
                  <a:pt x="1001500" y="952537"/>
                  <a:pt x="997277" y="948642"/>
                </a:cubicBezTo>
                <a:cubicBezTo>
                  <a:pt x="995614" y="939148"/>
                  <a:pt x="1003633" y="933279"/>
                  <a:pt x="1007770" y="934441"/>
                </a:cubicBezTo>
                <a:cubicBezTo>
                  <a:pt x="1006448" y="935875"/>
                  <a:pt x="1007855" y="937174"/>
                  <a:pt x="1007855" y="937174"/>
                </a:cubicBezTo>
                <a:cubicBezTo>
                  <a:pt x="1009263" y="938471"/>
                  <a:pt x="1009263" y="938471"/>
                  <a:pt x="1009263" y="938471"/>
                </a:cubicBezTo>
                <a:cubicBezTo>
                  <a:pt x="1010670" y="939770"/>
                  <a:pt x="1010670" y="939770"/>
                  <a:pt x="1010670" y="939770"/>
                </a:cubicBezTo>
                <a:cubicBezTo>
                  <a:pt x="1013485" y="942366"/>
                  <a:pt x="1014893" y="943665"/>
                  <a:pt x="1013656" y="947830"/>
                </a:cubicBezTo>
                <a:close/>
                <a:moveTo>
                  <a:pt x="1525856" y="704368"/>
                </a:moveTo>
                <a:cubicBezTo>
                  <a:pt x="1524639" y="705687"/>
                  <a:pt x="1523271" y="704425"/>
                  <a:pt x="1521902" y="703163"/>
                </a:cubicBezTo>
                <a:cubicBezTo>
                  <a:pt x="1519165" y="700638"/>
                  <a:pt x="1520231" y="696737"/>
                  <a:pt x="1521297" y="692836"/>
                </a:cubicBezTo>
                <a:cubicBezTo>
                  <a:pt x="1522665" y="694098"/>
                  <a:pt x="1522665" y="694098"/>
                  <a:pt x="1524034" y="695361"/>
                </a:cubicBezTo>
                <a:cubicBezTo>
                  <a:pt x="1526771" y="697885"/>
                  <a:pt x="1528290" y="701729"/>
                  <a:pt x="1525856" y="704368"/>
                </a:cubicBezTo>
                <a:close/>
                <a:moveTo>
                  <a:pt x="1235974" y="843703"/>
                </a:moveTo>
                <a:cubicBezTo>
                  <a:pt x="1234769" y="844770"/>
                  <a:pt x="1232439" y="845390"/>
                  <a:pt x="1229031" y="846098"/>
                </a:cubicBezTo>
                <a:cubicBezTo>
                  <a:pt x="1225041" y="840395"/>
                  <a:pt x="1230762" y="836484"/>
                  <a:pt x="1234363" y="837914"/>
                </a:cubicBezTo>
                <a:cubicBezTo>
                  <a:pt x="1236164" y="838628"/>
                  <a:pt x="1236164" y="838628"/>
                  <a:pt x="1236164" y="838628"/>
                </a:cubicBezTo>
                <a:cubicBezTo>
                  <a:pt x="1237259" y="841123"/>
                  <a:pt x="1237179" y="842636"/>
                  <a:pt x="1235974" y="843703"/>
                </a:cubicBezTo>
                <a:close/>
                <a:moveTo>
                  <a:pt x="903034" y="1002578"/>
                </a:moveTo>
                <a:cubicBezTo>
                  <a:pt x="901273" y="1001879"/>
                  <a:pt x="898797" y="1002981"/>
                  <a:pt x="898797" y="1002981"/>
                </a:cubicBezTo>
                <a:cubicBezTo>
                  <a:pt x="895275" y="1001583"/>
                  <a:pt x="893181" y="996583"/>
                  <a:pt x="893564" y="990482"/>
                </a:cubicBezTo>
                <a:cubicBezTo>
                  <a:pt x="894279" y="988681"/>
                  <a:pt x="896755" y="987579"/>
                  <a:pt x="898516" y="988277"/>
                </a:cubicBezTo>
                <a:cubicBezTo>
                  <a:pt x="903800" y="990374"/>
                  <a:pt x="906225" y="999675"/>
                  <a:pt x="903034" y="1002578"/>
                </a:cubicBezTo>
                <a:close/>
                <a:moveTo>
                  <a:pt x="1126788" y="897694"/>
                </a:moveTo>
                <a:cubicBezTo>
                  <a:pt x="1121217" y="892555"/>
                  <a:pt x="1126032" y="878951"/>
                  <a:pt x="1134281" y="883982"/>
                </a:cubicBezTo>
                <a:cubicBezTo>
                  <a:pt x="1134605" y="892014"/>
                  <a:pt x="1130643" y="893516"/>
                  <a:pt x="1126788" y="897694"/>
                </a:cubicBezTo>
                <a:close/>
                <a:moveTo>
                  <a:pt x="917521" y="1001465"/>
                </a:moveTo>
                <a:cubicBezTo>
                  <a:pt x="917303" y="996054"/>
                  <a:pt x="922824" y="998541"/>
                  <a:pt x="925420" y="995726"/>
                </a:cubicBezTo>
                <a:cubicBezTo>
                  <a:pt x="925639" y="1001137"/>
                  <a:pt x="920337" y="1004062"/>
                  <a:pt x="917521" y="1001465"/>
                </a:cubicBezTo>
                <a:close/>
                <a:moveTo>
                  <a:pt x="879450" y="1020618"/>
                </a:moveTo>
                <a:lnTo>
                  <a:pt x="877180" y="1020373"/>
                </a:lnTo>
                <a:lnTo>
                  <a:pt x="877220" y="1020855"/>
                </a:lnTo>
                <a:cubicBezTo>
                  <a:pt x="874752" y="1021936"/>
                  <a:pt x="871230" y="1020537"/>
                  <a:pt x="868056" y="1023398"/>
                </a:cubicBezTo>
                <a:cubicBezTo>
                  <a:pt x="862423" y="1017043"/>
                  <a:pt x="871587" y="1014499"/>
                  <a:pt x="876871" y="1016596"/>
                </a:cubicBezTo>
                <a:lnTo>
                  <a:pt x="876908" y="1017052"/>
                </a:lnTo>
                <a:lnTo>
                  <a:pt x="879515" y="1015251"/>
                </a:lnTo>
                <a:cubicBezTo>
                  <a:pt x="879515" y="1015251"/>
                  <a:pt x="879515" y="1015251"/>
                  <a:pt x="879450" y="1020618"/>
                </a:cubicBezTo>
                <a:close/>
                <a:moveTo>
                  <a:pt x="911540" y="1005748"/>
                </a:moveTo>
                <a:cubicBezTo>
                  <a:pt x="911540" y="1005748"/>
                  <a:pt x="911540" y="1005748"/>
                  <a:pt x="904827" y="1007090"/>
                </a:cubicBezTo>
                <a:cubicBezTo>
                  <a:pt x="901954" y="1003948"/>
                  <a:pt x="905107" y="1001193"/>
                  <a:pt x="908667" y="1002605"/>
                </a:cubicBezTo>
                <a:cubicBezTo>
                  <a:pt x="908667" y="1002605"/>
                  <a:pt x="910446" y="1003312"/>
                  <a:pt x="911540" y="1005748"/>
                </a:cubicBezTo>
                <a:close/>
                <a:moveTo>
                  <a:pt x="1047416" y="941211"/>
                </a:moveTo>
                <a:cubicBezTo>
                  <a:pt x="1046133" y="942958"/>
                  <a:pt x="1043798" y="944061"/>
                  <a:pt x="1041013" y="942794"/>
                </a:cubicBezTo>
                <a:cubicBezTo>
                  <a:pt x="1042311" y="941386"/>
                  <a:pt x="1040887" y="940073"/>
                  <a:pt x="1040887" y="940073"/>
                </a:cubicBezTo>
                <a:cubicBezTo>
                  <a:pt x="1039463" y="938759"/>
                  <a:pt x="1038164" y="940167"/>
                  <a:pt x="1036740" y="938853"/>
                </a:cubicBezTo>
                <a:cubicBezTo>
                  <a:pt x="1039211" y="933317"/>
                  <a:pt x="1046332" y="939885"/>
                  <a:pt x="1047504" y="935757"/>
                </a:cubicBezTo>
                <a:cubicBezTo>
                  <a:pt x="1048928" y="937070"/>
                  <a:pt x="1048698" y="939463"/>
                  <a:pt x="1047416" y="941211"/>
                </a:cubicBezTo>
                <a:close/>
                <a:moveTo>
                  <a:pt x="941456" y="992632"/>
                </a:moveTo>
                <a:cubicBezTo>
                  <a:pt x="939039" y="993676"/>
                  <a:pt x="939039" y="993676"/>
                  <a:pt x="939039" y="993676"/>
                </a:cubicBezTo>
                <a:cubicBezTo>
                  <a:pt x="936265" y="990572"/>
                  <a:pt x="936952" y="988842"/>
                  <a:pt x="939369" y="987798"/>
                </a:cubicBezTo>
                <a:cubicBezTo>
                  <a:pt x="941099" y="988485"/>
                  <a:pt x="941099" y="988485"/>
                  <a:pt x="941456" y="992632"/>
                </a:cubicBezTo>
                <a:close/>
                <a:moveTo>
                  <a:pt x="1212747" y="866134"/>
                </a:moveTo>
                <a:cubicBezTo>
                  <a:pt x="1208595" y="864883"/>
                  <a:pt x="1204592" y="866346"/>
                  <a:pt x="1201725" y="863701"/>
                </a:cubicBezTo>
                <a:cubicBezTo>
                  <a:pt x="1202712" y="856878"/>
                  <a:pt x="1202712" y="856878"/>
                  <a:pt x="1202712" y="856878"/>
                </a:cubicBezTo>
                <a:cubicBezTo>
                  <a:pt x="1209434" y="855345"/>
                  <a:pt x="1211705" y="847129"/>
                  <a:pt x="1212693" y="840306"/>
                </a:cubicBezTo>
                <a:cubicBezTo>
                  <a:pt x="1216695" y="838843"/>
                  <a:pt x="1219414" y="838772"/>
                  <a:pt x="1222281" y="841417"/>
                </a:cubicBezTo>
                <a:cubicBezTo>
                  <a:pt x="1222727" y="849562"/>
                  <a:pt x="1217291" y="849703"/>
                  <a:pt x="1212003" y="852559"/>
                </a:cubicBezTo>
                <a:cubicBezTo>
                  <a:pt x="1216304" y="856526"/>
                  <a:pt x="1215168" y="860634"/>
                  <a:pt x="1212747" y="866134"/>
                </a:cubicBezTo>
                <a:close/>
                <a:moveTo>
                  <a:pt x="211318" y="1342994"/>
                </a:moveTo>
                <a:cubicBezTo>
                  <a:pt x="209316" y="1343752"/>
                  <a:pt x="206935" y="1343509"/>
                  <a:pt x="205528" y="1342211"/>
                </a:cubicBezTo>
                <a:cubicBezTo>
                  <a:pt x="206717" y="1338098"/>
                  <a:pt x="210612" y="1333876"/>
                  <a:pt x="214834" y="1337771"/>
                </a:cubicBezTo>
                <a:cubicBezTo>
                  <a:pt x="214943" y="1340477"/>
                  <a:pt x="213320" y="1342236"/>
                  <a:pt x="211318" y="1342994"/>
                </a:cubicBezTo>
                <a:close/>
                <a:moveTo>
                  <a:pt x="1288608" y="830960"/>
                </a:moveTo>
                <a:cubicBezTo>
                  <a:pt x="1285790" y="831073"/>
                  <a:pt x="1284324" y="829721"/>
                  <a:pt x="1281505" y="829835"/>
                </a:cubicBezTo>
                <a:cubicBezTo>
                  <a:pt x="1281392" y="827017"/>
                  <a:pt x="1282744" y="825550"/>
                  <a:pt x="1284096" y="824084"/>
                </a:cubicBezTo>
                <a:cubicBezTo>
                  <a:pt x="1285449" y="822618"/>
                  <a:pt x="1286915" y="823971"/>
                  <a:pt x="1286915" y="823971"/>
                </a:cubicBezTo>
                <a:cubicBezTo>
                  <a:pt x="1288381" y="825323"/>
                  <a:pt x="1288494" y="828141"/>
                  <a:pt x="1288608" y="830960"/>
                </a:cubicBezTo>
                <a:close/>
                <a:moveTo>
                  <a:pt x="1162680" y="891011"/>
                </a:moveTo>
                <a:cubicBezTo>
                  <a:pt x="1160469" y="886128"/>
                  <a:pt x="1149984" y="875959"/>
                  <a:pt x="1161691" y="872594"/>
                </a:cubicBezTo>
                <a:cubicBezTo>
                  <a:pt x="1168860" y="875439"/>
                  <a:pt x="1170117" y="887954"/>
                  <a:pt x="1162680" y="891011"/>
                </a:cubicBezTo>
                <a:close/>
                <a:moveTo>
                  <a:pt x="1187062" y="880944"/>
                </a:moveTo>
                <a:cubicBezTo>
                  <a:pt x="1186129" y="878427"/>
                  <a:pt x="1185932" y="874058"/>
                  <a:pt x="1188336" y="872866"/>
                </a:cubicBezTo>
                <a:cubicBezTo>
                  <a:pt x="1189269" y="875382"/>
                  <a:pt x="1191673" y="874190"/>
                  <a:pt x="1191870" y="878560"/>
                </a:cubicBezTo>
                <a:cubicBezTo>
                  <a:pt x="1187062" y="880944"/>
                  <a:pt x="1187062" y="880944"/>
                  <a:pt x="1187062" y="880944"/>
                </a:cubicBezTo>
                <a:close/>
                <a:moveTo>
                  <a:pt x="1133108" y="906829"/>
                </a:moveTo>
                <a:cubicBezTo>
                  <a:pt x="1131740" y="905567"/>
                  <a:pt x="1130550" y="906857"/>
                  <a:pt x="1130550" y="906857"/>
                </a:cubicBezTo>
                <a:cubicBezTo>
                  <a:pt x="1129360" y="908147"/>
                  <a:pt x="1127991" y="906885"/>
                  <a:pt x="1127991" y="906885"/>
                </a:cubicBezTo>
                <a:cubicBezTo>
                  <a:pt x="1125255" y="904361"/>
                  <a:pt x="1127278" y="896675"/>
                  <a:pt x="1132573" y="899172"/>
                </a:cubicBezTo>
                <a:cubicBezTo>
                  <a:pt x="1132573" y="899172"/>
                  <a:pt x="1132573" y="899172"/>
                  <a:pt x="1133108" y="906829"/>
                </a:cubicBezTo>
                <a:close/>
                <a:moveTo>
                  <a:pt x="901986" y="1020554"/>
                </a:moveTo>
                <a:cubicBezTo>
                  <a:pt x="900185" y="1019839"/>
                  <a:pt x="895488" y="1015915"/>
                  <a:pt x="896901" y="1012356"/>
                </a:cubicBezTo>
                <a:cubicBezTo>
                  <a:pt x="897607" y="1010576"/>
                  <a:pt x="900114" y="1009511"/>
                  <a:pt x="901915" y="1010226"/>
                </a:cubicBezTo>
                <a:cubicBezTo>
                  <a:pt x="907318" y="1012370"/>
                  <a:pt x="908801" y="1019138"/>
                  <a:pt x="901986" y="1020554"/>
                </a:cubicBezTo>
                <a:close/>
                <a:moveTo>
                  <a:pt x="798523" y="1069886"/>
                </a:moveTo>
                <a:cubicBezTo>
                  <a:pt x="796531" y="1071599"/>
                  <a:pt x="793126" y="1072251"/>
                  <a:pt x="790407" y="1071171"/>
                </a:cubicBezTo>
                <a:cubicBezTo>
                  <a:pt x="788594" y="1070452"/>
                  <a:pt x="786781" y="1069733"/>
                  <a:pt x="786342" y="1065553"/>
                </a:cubicBezTo>
                <a:cubicBezTo>
                  <a:pt x="790215" y="1061081"/>
                  <a:pt x="792714" y="1060070"/>
                  <a:pt x="798152" y="1062228"/>
                </a:cubicBezTo>
                <a:cubicBezTo>
                  <a:pt x="801091" y="1065397"/>
                  <a:pt x="800514" y="1068172"/>
                  <a:pt x="798523" y="1069886"/>
                </a:cubicBezTo>
                <a:close/>
                <a:moveTo>
                  <a:pt x="1590024" y="693637"/>
                </a:moveTo>
                <a:cubicBezTo>
                  <a:pt x="1586131" y="695111"/>
                  <a:pt x="1584762" y="693849"/>
                  <a:pt x="1583394" y="692587"/>
                </a:cubicBezTo>
                <a:cubicBezTo>
                  <a:pt x="1580551" y="687432"/>
                  <a:pt x="1585918" y="689850"/>
                  <a:pt x="1588549" y="689744"/>
                </a:cubicBezTo>
                <a:cubicBezTo>
                  <a:pt x="1590024" y="693637"/>
                  <a:pt x="1590024" y="693637"/>
                  <a:pt x="1590024" y="693637"/>
                </a:cubicBezTo>
                <a:close/>
                <a:moveTo>
                  <a:pt x="1111493" y="922660"/>
                </a:moveTo>
                <a:cubicBezTo>
                  <a:pt x="1110922" y="923942"/>
                  <a:pt x="1109510" y="924811"/>
                  <a:pt x="1107469" y="924376"/>
                </a:cubicBezTo>
                <a:cubicBezTo>
                  <a:pt x="1107715" y="918814"/>
                  <a:pt x="1107715" y="918814"/>
                  <a:pt x="1107715" y="918814"/>
                </a:cubicBezTo>
                <a:cubicBezTo>
                  <a:pt x="1109158" y="917250"/>
                  <a:pt x="1110477" y="918467"/>
                  <a:pt x="1110477" y="918467"/>
                </a:cubicBezTo>
                <a:cubicBezTo>
                  <a:pt x="1111797" y="919684"/>
                  <a:pt x="1112065" y="921379"/>
                  <a:pt x="1111493" y="922660"/>
                </a:cubicBezTo>
                <a:close/>
                <a:moveTo>
                  <a:pt x="850268" y="1047240"/>
                </a:moveTo>
                <a:cubicBezTo>
                  <a:pt x="849901" y="1042974"/>
                  <a:pt x="850240" y="1036928"/>
                  <a:pt x="855579" y="1039047"/>
                </a:cubicBezTo>
                <a:cubicBezTo>
                  <a:pt x="857726" y="1044019"/>
                  <a:pt x="850975" y="1045460"/>
                  <a:pt x="850268" y="1047240"/>
                </a:cubicBezTo>
                <a:close/>
                <a:moveTo>
                  <a:pt x="1314456" y="827870"/>
                </a:moveTo>
                <a:cubicBezTo>
                  <a:pt x="1313360" y="828690"/>
                  <a:pt x="1311652" y="828336"/>
                  <a:pt x="1310186" y="826983"/>
                </a:cubicBezTo>
                <a:cubicBezTo>
                  <a:pt x="1308720" y="825631"/>
                  <a:pt x="1307254" y="824279"/>
                  <a:pt x="1307005" y="821607"/>
                </a:cubicBezTo>
                <a:cubicBezTo>
                  <a:pt x="1315054" y="821706"/>
                  <a:pt x="1315054" y="821706"/>
                  <a:pt x="1315054" y="821706"/>
                </a:cubicBezTo>
                <a:cubicBezTo>
                  <a:pt x="1316036" y="825054"/>
                  <a:pt x="1315552" y="827049"/>
                  <a:pt x="1314456" y="827870"/>
                </a:cubicBezTo>
                <a:close/>
                <a:moveTo>
                  <a:pt x="1049453" y="955548"/>
                </a:moveTo>
                <a:lnTo>
                  <a:pt x="1044736" y="954816"/>
                </a:lnTo>
                <a:cubicBezTo>
                  <a:pt x="1042913" y="955111"/>
                  <a:pt x="1041257" y="955561"/>
                  <a:pt x="1040587" y="954943"/>
                </a:cubicBezTo>
                <a:cubicBezTo>
                  <a:pt x="1040534" y="949622"/>
                  <a:pt x="1043134" y="944113"/>
                  <a:pt x="1051123" y="946210"/>
                </a:cubicBezTo>
                <a:cubicBezTo>
                  <a:pt x="1052464" y="947447"/>
                  <a:pt x="1052484" y="949442"/>
                  <a:pt x="1051840" y="951484"/>
                </a:cubicBezTo>
                <a:close/>
                <a:moveTo>
                  <a:pt x="1048576" y="957040"/>
                </a:moveTo>
                <a:lnTo>
                  <a:pt x="1049453" y="955548"/>
                </a:lnTo>
                <a:lnTo>
                  <a:pt x="1049890" y="955616"/>
                </a:lnTo>
                <a:cubicBezTo>
                  <a:pt x="1049890" y="955616"/>
                  <a:pt x="1049890" y="955616"/>
                  <a:pt x="1048576" y="957040"/>
                </a:cubicBezTo>
                <a:close/>
                <a:moveTo>
                  <a:pt x="695290" y="1126019"/>
                </a:moveTo>
                <a:cubicBezTo>
                  <a:pt x="692214" y="1128723"/>
                  <a:pt x="690484" y="1128036"/>
                  <a:pt x="688753" y="1127349"/>
                </a:cubicBezTo>
                <a:cubicBezTo>
                  <a:pt x="683562" y="1125289"/>
                  <a:pt x="682120" y="1118831"/>
                  <a:pt x="685195" y="1116128"/>
                </a:cubicBezTo>
                <a:cubicBezTo>
                  <a:pt x="686541" y="1112738"/>
                  <a:pt x="690001" y="1114111"/>
                  <a:pt x="691732" y="1114798"/>
                </a:cubicBezTo>
                <a:cubicBezTo>
                  <a:pt x="695192" y="1116171"/>
                  <a:pt x="698365" y="1123316"/>
                  <a:pt x="695290" y="1126019"/>
                </a:cubicBezTo>
                <a:close/>
                <a:moveTo>
                  <a:pt x="1124387" y="922167"/>
                </a:moveTo>
                <a:cubicBezTo>
                  <a:pt x="1120337" y="921067"/>
                  <a:pt x="1116287" y="919967"/>
                  <a:pt x="1113550" y="917443"/>
                </a:cubicBezTo>
                <a:cubicBezTo>
                  <a:pt x="1109445" y="913656"/>
                  <a:pt x="1109335" y="908283"/>
                  <a:pt x="1111908" y="902749"/>
                </a:cubicBezTo>
                <a:cubicBezTo>
                  <a:pt x="1117272" y="902424"/>
                  <a:pt x="1118640" y="903687"/>
                  <a:pt x="1121377" y="906211"/>
                </a:cubicBezTo>
                <a:cubicBezTo>
                  <a:pt x="1125483" y="909998"/>
                  <a:pt x="1126905" y="913946"/>
                  <a:pt x="1124387" y="922167"/>
                </a:cubicBezTo>
                <a:close/>
                <a:moveTo>
                  <a:pt x="812867" y="1071024"/>
                </a:moveTo>
                <a:cubicBezTo>
                  <a:pt x="807429" y="1068866"/>
                  <a:pt x="806303" y="1066416"/>
                  <a:pt x="806550" y="1060505"/>
                </a:cubicBezTo>
                <a:cubicBezTo>
                  <a:pt x="809737" y="1057764"/>
                  <a:pt x="811549" y="1058483"/>
                  <a:pt x="813362" y="1059202"/>
                </a:cubicBezTo>
                <a:cubicBezTo>
                  <a:pt x="818800" y="1061360"/>
                  <a:pt x="821492" y="1070440"/>
                  <a:pt x="812867" y="1071024"/>
                </a:cubicBezTo>
                <a:close/>
                <a:moveTo>
                  <a:pt x="1599137" y="697693"/>
                </a:moveTo>
                <a:cubicBezTo>
                  <a:pt x="1588649" y="693531"/>
                  <a:pt x="1591413" y="676368"/>
                  <a:pt x="1605040" y="677719"/>
                </a:cubicBezTo>
                <a:cubicBezTo>
                  <a:pt x="1612389" y="684692"/>
                  <a:pt x="1612407" y="694844"/>
                  <a:pt x="1599137" y="697693"/>
                </a:cubicBezTo>
                <a:close/>
                <a:moveTo>
                  <a:pt x="1239884" y="868779"/>
                </a:moveTo>
                <a:lnTo>
                  <a:pt x="1237970" y="868913"/>
                </a:lnTo>
                <a:cubicBezTo>
                  <a:pt x="1236680" y="867723"/>
                  <a:pt x="1236680" y="867723"/>
                  <a:pt x="1236680" y="867723"/>
                </a:cubicBezTo>
                <a:cubicBezTo>
                  <a:pt x="1235390" y="866533"/>
                  <a:pt x="1235390" y="866533"/>
                  <a:pt x="1235362" y="863975"/>
                </a:cubicBezTo>
                <a:cubicBezTo>
                  <a:pt x="1237886" y="861238"/>
                  <a:pt x="1237914" y="863796"/>
                  <a:pt x="1241757" y="864808"/>
                </a:cubicBezTo>
                <a:close/>
                <a:moveTo>
                  <a:pt x="1185242" y="895170"/>
                </a:moveTo>
                <a:cubicBezTo>
                  <a:pt x="1184912" y="896901"/>
                  <a:pt x="1183897" y="898001"/>
                  <a:pt x="1181169" y="896841"/>
                </a:cubicBezTo>
                <a:cubicBezTo>
                  <a:pt x="1182521" y="895374"/>
                  <a:pt x="1182505" y="892646"/>
                  <a:pt x="1182505" y="892646"/>
                </a:cubicBezTo>
                <a:cubicBezTo>
                  <a:pt x="1181136" y="891384"/>
                  <a:pt x="1179784" y="892850"/>
                  <a:pt x="1179784" y="892850"/>
                </a:cubicBezTo>
                <a:cubicBezTo>
                  <a:pt x="1179784" y="892850"/>
                  <a:pt x="1178416" y="891588"/>
                  <a:pt x="1178416" y="891588"/>
                </a:cubicBezTo>
                <a:cubicBezTo>
                  <a:pt x="1185209" y="889714"/>
                  <a:pt x="1185209" y="889714"/>
                  <a:pt x="1185209" y="889714"/>
                </a:cubicBezTo>
                <a:cubicBezTo>
                  <a:pt x="1185217" y="891078"/>
                  <a:pt x="1185572" y="893440"/>
                  <a:pt x="1185242" y="895170"/>
                </a:cubicBezTo>
                <a:close/>
                <a:moveTo>
                  <a:pt x="1135387" y="919235"/>
                </a:moveTo>
                <a:cubicBezTo>
                  <a:pt x="1132185" y="922256"/>
                  <a:pt x="1129460" y="919029"/>
                  <a:pt x="1126258" y="922050"/>
                </a:cubicBezTo>
                <a:cubicBezTo>
                  <a:pt x="1124269" y="916969"/>
                  <a:pt x="1130931" y="915321"/>
                  <a:pt x="1132662" y="916008"/>
                </a:cubicBezTo>
                <a:cubicBezTo>
                  <a:pt x="1134392" y="916694"/>
                  <a:pt x="1136122" y="917381"/>
                  <a:pt x="1135387" y="919235"/>
                </a:cubicBezTo>
                <a:close/>
                <a:moveTo>
                  <a:pt x="1320153" y="831615"/>
                </a:moveTo>
                <a:cubicBezTo>
                  <a:pt x="1316816" y="830291"/>
                  <a:pt x="1315884" y="827774"/>
                  <a:pt x="1316619" y="825921"/>
                </a:cubicBezTo>
                <a:cubicBezTo>
                  <a:pt x="1317355" y="824067"/>
                  <a:pt x="1319759" y="822875"/>
                  <a:pt x="1319759" y="822875"/>
                </a:cubicBezTo>
                <a:cubicBezTo>
                  <a:pt x="1323096" y="824199"/>
                  <a:pt x="1322557" y="830423"/>
                  <a:pt x="1320153" y="831615"/>
                </a:cubicBezTo>
                <a:close/>
                <a:moveTo>
                  <a:pt x="1462507" y="764515"/>
                </a:moveTo>
                <a:cubicBezTo>
                  <a:pt x="1459869" y="762081"/>
                  <a:pt x="1459901" y="759397"/>
                  <a:pt x="1461254" y="757931"/>
                </a:cubicBezTo>
                <a:cubicBezTo>
                  <a:pt x="1462606" y="756465"/>
                  <a:pt x="1465278" y="756216"/>
                  <a:pt x="1465278" y="756216"/>
                </a:cubicBezTo>
                <a:cubicBezTo>
                  <a:pt x="1467917" y="758650"/>
                  <a:pt x="1465179" y="764265"/>
                  <a:pt x="1462507" y="764515"/>
                </a:cubicBezTo>
                <a:close/>
                <a:moveTo>
                  <a:pt x="1078326" y="948575"/>
                </a:moveTo>
                <a:lnTo>
                  <a:pt x="1069272" y="951493"/>
                </a:lnTo>
                <a:cubicBezTo>
                  <a:pt x="1066538" y="943699"/>
                  <a:pt x="1071819" y="940662"/>
                  <a:pt x="1077127" y="940287"/>
                </a:cubicBezTo>
                <a:cubicBezTo>
                  <a:pt x="1077798" y="940905"/>
                  <a:pt x="1077483" y="942591"/>
                  <a:pt x="1077335" y="944432"/>
                </a:cubicBezTo>
                <a:close/>
                <a:moveTo>
                  <a:pt x="1078548" y="949505"/>
                </a:moveTo>
                <a:lnTo>
                  <a:pt x="1078326" y="948575"/>
                </a:lnTo>
                <a:lnTo>
                  <a:pt x="1079862" y="948081"/>
                </a:lnTo>
                <a:cubicBezTo>
                  <a:pt x="1078548" y="949505"/>
                  <a:pt x="1078548" y="949505"/>
                  <a:pt x="1078548" y="949505"/>
                </a:cubicBezTo>
                <a:close/>
                <a:moveTo>
                  <a:pt x="746237" y="1109397"/>
                </a:moveTo>
                <a:cubicBezTo>
                  <a:pt x="744813" y="1108084"/>
                  <a:pt x="744597" y="1099744"/>
                  <a:pt x="750222" y="1102219"/>
                </a:cubicBezTo>
                <a:cubicBezTo>
                  <a:pt x="751646" y="1103533"/>
                  <a:pt x="753214" y="1110406"/>
                  <a:pt x="746237" y="1109397"/>
                </a:cubicBezTo>
                <a:close/>
                <a:moveTo>
                  <a:pt x="1002882" y="987458"/>
                </a:moveTo>
                <a:cubicBezTo>
                  <a:pt x="1001562" y="986241"/>
                  <a:pt x="1001628" y="980875"/>
                  <a:pt x="1006971" y="980377"/>
                </a:cubicBezTo>
                <a:cubicBezTo>
                  <a:pt x="1009610" y="982811"/>
                  <a:pt x="1006906" y="985743"/>
                  <a:pt x="1002882" y="987458"/>
                </a:cubicBezTo>
                <a:close/>
                <a:moveTo>
                  <a:pt x="1417733" y="790511"/>
                </a:moveTo>
                <a:cubicBezTo>
                  <a:pt x="1416700" y="788170"/>
                  <a:pt x="1409920" y="785480"/>
                  <a:pt x="1412939" y="782815"/>
                </a:cubicBezTo>
                <a:cubicBezTo>
                  <a:pt x="1414634" y="783488"/>
                  <a:pt x="1418686" y="783165"/>
                  <a:pt x="1422076" y="784510"/>
                </a:cubicBezTo>
                <a:cubicBezTo>
                  <a:pt x="1422076" y="784510"/>
                  <a:pt x="1423771" y="785183"/>
                  <a:pt x="1423109" y="786851"/>
                </a:cubicBezTo>
                <a:cubicBezTo>
                  <a:pt x="1421414" y="786178"/>
                  <a:pt x="1421414" y="786178"/>
                  <a:pt x="1421414" y="786178"/>
                </a:cubicBezTo>
                <a:cubicBezTo>
                  <a:pt x="1419719" y="785506"/>
                  <a:pt x="1421785" y="790188"/>
                  <a:pt x="1417733" y="790511"/>
                </a:cubicBezTo>
                <a:close/>
                <a:moveTo>
                  <a:pt x="979009" y="1000095"/>
                </a:moveTo>
                <a:cubicBezTo>
                  <a:pt x="980421" y="996536"/>
                  <a:pt x="975788" y="992637"/>
                  <a:pt x="980760" y="990490"/>
                </a:cubicBezTo>
                <a:cubicBezTo>
                  <a:pt x="984320" y="991903"/>
                  <a:pt x="983981" y="997948"/>
                  <a:pt x="979009" y="1000095"/>
                </a:cubicBezTo>
                <a:close/>
                <a:moveTo>
                  <a:pt x="1211966" y="889339"/>
                </a:moveTo>
                <a:cubicBezTo>
                  <a:pt x="1210033" y="890089"/>
                  <a:pt x="1207411" y="889570"/>
                  <a:pt x="1205401" y="887716"/>
                </a:cubicBezTo>
                <a:cubicBezTo>
                  <a:pt x="1205401" y="887716"/>
                  <a:pt x="1204060" y="886479"/>
                  <a:pt x="1203982" y="883874"/>
                </a:cubicBezTo>
                <a:cubicBezTo>
                  <a:pt x="1205244" y="882506"/>
                  <a:pt x="1207769" y="879769"/>
                  <a:pt x="1210293" y="877032"/>
                </a:cubicBezTo>
                <a:cubicBezTo>
                  <a:pt x="1209031" y="878401"/>
                  <a:pt x="1209031" y="878401"/>
                  <a:pt x="1210371" y="879637"/>
                </a:cubicBezTo>
                <a:cubicBezTo>
                  <a:pt x="1210371" y="879637"/>
                  <a:pt x="1210371" y="879637"/>
                  <a:pt x="1211712" y="880874"/>
                </a:cubicBezTo>
                <a:cubicBezTo>
                  <a:pt x="1212974" y="879505"/>
                  <a:pt x="1214314" y="880742"/>
                  <a:pt x="1214314" y="880742"/>
                </a:cubicBezTo>
                <a:cubicBezTo>
                  <a:pt x="1214314" y="880742"/>
                  <a:pt x="1215655" y="881978"/>
                  <a:pt x="1214393" y="883346"/>
                </a:cubicBezTo>
                <a:cubicBezTo>
                  <a:pt x="1215141" y="886569"/>
                  <a:pt x="1213898" y="888589"/>
                  <a:pt x="1211966" y="889339"/>
                </a:cubicBezTo>
                <a:close/>
                <a:moveTo>
                  <a:pt x="1592210" y="708965"/>
                </a:moveTo>
                <a:cubicBezTo>
                  <a:pt x="1591524" y="710696"/>
                  <a:pt x="1587376" y="711053"/>
                  <a:pt x="1585646" y="710366"/>
                </a:cubicBezTo>
                <a:cubicBezTo>
                  <a:pt x="1583916" y="709680"/>
                  <a:pt x="1581828" y="704846"/>
                  <a:pt x="1583201" y="701385"/>
                </a:cubicBezTo>
                <a:cubicBezTo>
                  <a:pt x="1588036" y="699297"/>
                  <a:pt x="1588036" y="699297"/>
                  <a:pt x="1588036" y="699297"/>
                </a:cubicBezTo>
                <a:cubicBezTo>
                  <a:pt x="1591496" y="700670"/>
                  <a:pt x="1593584" y="705504"/>
                  <a:pt x="1592210" y="708965"/>
                </a:cubicBezTo>
                <a:close/>
                <a:moveTo>
                  <a:pt x="1355231" y="822947"/>
                </a:moveTo>
                <a:cubicBezTo>
                  <a:pt x="1352243" y="817613"/>
                  <a:pt x="1354813" y="814828"/>
                  <a:pt x="1351825" y="809494"/>
                </a:cubicBezTo>
                <a:cubicBezTo>
                  <a:pt x="1354394" y="806709"/>
                  <a:pt x="1359812" y="806550"/>
                  <a:pt x="1361237" y="807864"/>
                </a:cubicBezTo>
                <a:cubicBezTo>
                  <a:pt x="1358807" y="813356"/>
                  <a:pt x="1360510" y="820082"/>
                  <a:pt x="1355231" y="822947"/>
                </a:cubicBezTo>
                <a:close/>
                <a:moveTo>
                  <a:pt x="1625728" y="696114"/>
                </a:moveTo>
                <a:cubicBezTo>
                  <a:pt x="1620407" y="696336"/>
                  <a:pt x="1619024" y="695060"/>
                  <a:pt x="1616260" y="692511"/>
                </a:cubicBezTo>
                <a:cubicBezTo>
                  <a:pt x="1609348" y="686135"/>
                  <a:pt x="1615326" y="668559"/>
                  <a:pt x="1630324" y="677262"/>
                </a:cubicBezTo>
                <a:cubicBezTo>
                  <a:pt x="1633296" y="685135"/>
                  <a:pt x="1630843" y="690569"/>
                  <a:pt x="1625728" y="696114"/>
                </a:cubicBezTo>
                <a:close/>
                <a:moveTo>
                  <a:pt x="869274" y="1056499"/>
                </a:moveTo>
                <a:cubicBezTo>
                  <a:pt x="868176" y="1053979"/>
                  <a:pt x="864550" y="1052540"/>
                  <a:pt x="863069" y="1045699"/>
                </a:cubicBezTo>
                <a:cubicBezTo>
                  <a:pt x="863069" y="1045699"/>
                  <a:pt x="863069" y="1045699"/>
                  <a:pt x="870651" y="1042454"/>
                </a:cubicBezTo>
                <a:cubicBezTo>
                  <a:pt x="875374" y="1046413"/>
                  <a:pt x="877954" y="1055775"/>
                  <a:pt x="869274" y="1056499"/>
                </a:cubicBezTo>
                <a:close/>
                <a:moveTo>
                  <a:pt x="1343754" y="832363"/>
                </a:moveTo>
                <a:cubicBezTo>
                  <a:pt x="1342386" y="831101"/>
                  <a:pt x="1342517" y="833704"/>
                  <a:pt x="1339913" y="833782"/>
                </a:cubicBezTo>
                <a:cubicBezTo>
                  <a:pt x="1335807" y="829995"/>
                  <a:pt x="1340885" y="827236"/>
                  <a:pt x="1339253" y="820769"/>
                </a:cubicBezTo>
                <a:cubicBezTo>
                  <a:pt x="1344462" y="820613"/>
                  <a:pt x="1344462" y="820613"/>
                  <a:pt x="1344462" y="820613"/>
                </a:cubicBezTo>
                <a:cubicBezTo>
                  <a:pt x="1344858" y="828420"/>
                  <a:pt x="1340753" y="824634"/>
                  <a:pt x="1343754" y="832363"/>
                </a:cubicBezTo>
                <a:close/>
                <a:moveTo>
                  <a:pt x="1296103" y="855783"/>
                </a:moveTo>
                <a:cubicBezTo>
                  <a:pt x="1294751" y="857249"/>
                  <a:pt x="1289309" y="857657"/>
                  <a:pt x="1286573" y="855133"/>
                </a:cubicBezTo>
                <a:cubicBezTo>
                  <a:pt x="1287909" y="850938"/>
                  <a:pt x="1289245" y="846744"/>
                  <a:pt x="1294686" y="846336"/>
                </a:cubicBezTo>
                <a:cubicBezTo>
                  <a:pt x="1293350" y="850531"/>
                  <a:pt x="1297423" y="848861"/>
                  <a:pt x="1296103" y="855783"/>
                </a:cubicBezTo>
                <a:close/>
                <a:moveTo>
                  <a:pt x="1090051" y="954438"/>
                </a:moveTo>
                <a:cubicBezTo>
                  <a:pt x="1087232" y="954552"/>
                  <a:pt x="1087232" y="954552"/>
                  <a:pt x="1087232" y="954552"/>
                </a:cubicBezTo>
                <a:cubicBezTo>
                  <a:pt x="1087118" y="951734"/>
                  <a:pt x="1087118" y="951734"/>
                  <a:pt x="1087118" y="951734"/>
                </a:cubicBezTo>
                <a:cubicBezTo>
                  <a:pt x="1087118" y="951734"/>
                  <a:pt x="1087118" y="951734"/>
                  <a:pt x="1084300" y="951848"/>
                </a:cubicBezTo>
                <a:cubicBezTo>
                  <a:pt x="1084186" y="949029"/>
                  <a:pt x="1084186" y="949029"/>
                  <a:pt x="1084186" y="949029"/>
                </a:cubicBezTo>
                <a:cubicBezTo>
                  <a:pt x="1087005" y="948915"/>
                  <a:pt x="1087005" y="948915"/>
                  <a:pt x="1086891" y="946097"/>
                </a:cubicBezTo>
                <a:cubicBezTo>
                  <a:pt x="1089709" y="945983"/>
                  <a:pt x="1089709" y="945983"/>
                  <a:pt x="1089709" y="945983"/>
                </a:cubicBezTo>
                <a:cubicBezTo>
                  <a:pt x="1091175" y="947335"/>
                  <a:pt x="1089823" y="948802"/>
                  <a:pt x="1089823" y="948802"/>
                </a:cubicBezTo>
                <a:cubicBezTo>
                  <a:pt x="1089823" y="948802"/>
                  <a:pt x="1091175" y="947335"/>
                  <a:pt x="1092641" y="948688"/>
                </a:cubicBezTo>
                <a:cubicBezTo>
                  <a:pt x="1092755" y="951506"/>
                  <a:pt x="1092755" y="951506"/>
                  <a:pt x="1092755" y="951506"/>
                </a:cubicBezTo>
                <a:cubicBezTo>
                  <a:pt x="1089937" y="951620"/>
                  <a:pt x="1089937" y="951620"/>
                  <a:pt x="1090051" y="954438"/>
                </a:cubicBezTo>
                <a:close/>
                <a:moveTo>
                  <a:pt x="965418" y="1014444"/>
                </a:moveTo>
                <a:cubicBezTo>
                  <a:pt x="960933" y="1010604"/>
                  <a:pt x="962346" y="1007045"/>
                  <a:pt x="967219" y="1004859"/>
                </a:cubicBezTo>
                <a:lnTo>
                  <a:pt x="969721" y="1005851"/>
                </a:lnTo>
                <a:lnTo>
                  <a:pt x="971049" y="1005251"/>
                </a:lnTo>
                <a:lnTo>
                  <a:pt x="970507" y="1006164"/>
                </a:lnTo>
                <a:lnTo>
                  <a:pt x="970680" y="1006232"/>
                </a:lnTo>
                <a:lnTo>
                  <a:pt x="967749" y="1010807"/>
                </a:lnTo>
                <a:lnTo>
                  <a:pt x="966467" y="1012964"/>
                </a:lnTo>
                <a:lnTo>
                  <a:pt x="966474" y="1012797"/>
                </a:lnTo>
                <a:close/>
                <a:moveTo>
                  <a:pt x="1402681" y="807017"/>
                </a:moveTo>
                <a:cubicBezTo>
                  <a:pt x="1402579" y="804481"/>
                  <a:pt x="1401260" y="803264"/>
                  <a:pt x="1401157" y="800727"/>
                </a:cubicBezTo>
                <a:cubicBezTo>
                  <a:pt x="1406230" y="800523"/>
                  <a:pt x="1406230" y="800523"/>
                  <a:pt x="1406230" y="800523"/>
                </a:cubicBezTo>
                <a:cubicBezTo>
                  <a:pt x="1407652" y="804276"/>
                  <a:pt x="1406435" y="805595"/>
                  <a:pt x="1402681" y="807017"/>
                </a:cubicBezTo>
                <a:close/>
                <a:moveTo>
                  <a:pt x="1181625" y="912818"/>
                </a:moveTo>
                <a:cubicBezTo>
                  <a:pt x="1176462" y="913121"/>
                  <a:pt x="1176462" y="913121"/>
                  <a:pt x="1176462" y="913121"/>
                </a:cubicBezTo>
                <a:cubicBezTo>
                  <a:pt x="1175085" y="909318"/>
                  <a:pt x="1178929" y="907799"/>
                  <a:pt x="1180249" y="909015"/>
                </a:cubicBezTo>
                <a:cubicBezTo>
                  <a:pt x="1181568" y="910233"/>
                  <a:pt x="1182887" y="911449"/>
                  <a:pt x="1181625" y="912818"/>
                </a:cubicBezTo>
                <a:close/>
                <a:moveTo>
                  <a:pt x="1382223" y="818899"/>
                </a:moveTo>
                <a:cubicBezTo>
                  <a:pt x="1376883" y="819040"/>
                  <a:pt x="1376883" y="819040"/>
                  <a:pt x="1376883" y="819040"/>
                </a:cubicBezTo>
                <a:cubicBezTo>
                  <a:pt x="1373923" y="813777"/>
                  <a:pt x="1379263" y="813636"/>
                  <a:pt x="1382078" y="816233"/>
                </a:cubicBezTo>
                <a:cubicBezTo>
                  <a:pt x="1382078" y="816233"/>
                  <a:pt x="1383485" y="817531"/>
                  <a:pt x="1382223" y="818899"/>
                </a:cubicBezTo>
                <a:close/>
                <a:moveTo>
                  <a:pt x="814086" y="1089128"/>
                </a:moveTo>
                <a:cubicBezTo>
                  <a:pt x="809735" y="1090903"/>
                  <a:pt x="809687" y="1085071"/>
                  <a:pt x="805336" y="1086847"/>
                </a:cubicBezTo>
                <a:cubicBezTo>
                  <a:pt x="806779" y="1085282"/>
                  <a:pt x="811130" y="1083507"/>
                  <a:pt x="812596" y="1084859"/>
                </a:cubicBezTo>
                <a:cubicBezTo>
                  <a:pt x="814062" y="1086211"/>
                  <a:pt x="814062" y="1086211"/>
                  <a:pt x="814086" y="1089128"/>
                </a:cubicBezTo>
                <a:close/>
                <a:moveTo>
                  <a:pt x="1586044" y="723251"/>
                </a:moveTo>
                <a:cubicBezTo>
                  <a:pt x="1585795" y="720580"/>
                  <a:pt x="1583112" y="720547"/>
                  <a:pt x="1584080" y="716555"/>
                </a:cubicBezTo>
                <a:cubicBezTo>
                  <a:pt x="1586763" y="716589"/>
                  <a:pt x="1587980" y="715269"/>
                  <a:pt x="1589446" y="716622"/>
                </a:cubicBezTo>
                <a:cubicBezTo>
                  <a:pt x="1590913" y="717974"/>
                  <a:pt x="1589695" y="719293"/>
                  <a:pt x="1591161" y="720645"/>
                </a:cubicBezTo>
                <a:cubicBezTo>
                  <a:pt x="1588479" y="720613"/>
                  <a:pt x="1588727" y="723284"/>
                  <a:pt x="1586044" y="723251"/>
                </a:cubicBezTo>
                <a:close/>
                <a:moveTo>
                  <a:pt x="830047" y="1083469"/>
                </a:moveTo>
                <a:cubicBezTo>
                  <a:pt x="825443" y="1079496"/>
                  <a:pt x="826914" y="1075788"/>
                  <a:pt x="832989" y="1076053"/>
                </a:cubicBezTo>
                <a:cubicBezTo>
                  <a:pt x="834033" y="1078613"/>
                  <a:pt x="834342" y="1083028"/>
                  <a:pt x="830047" y="1083469"/>
                </a:cubicBezTo>
                <a:close/>
                <a:moveTo>
                  <a:pt x="1359461" y="835196"/>
                </a:moveTo>
                <a:cubicBezTo>
                  <a:pt x="1358388" y="832710"/>
                  <a:pt x="1355901" y="833784"/>
                  <a:pt x="1355534" y="829518"/>
                </a:cubicBezTo>
                <a:cubicBezTo>
                  <a:pt x="1356240" y="827738"/>
                  <a:pt x="1358727" y="826665"/>
                  <a:pt x="1362992" y="826298"/>
                </a:cubicBezTo>
                <a:cubicBezTo>
                  <a:pt x="1364066" y="828783"/>
                  <a:pt x="1364433" y="833049"/>
                  <a:pt x="1359461" y="835196"/>
                </a:cubicBezTo>
                <a:close/>
                <a:moveTo>
                  <a:pt x="1081037" y="968918"/>
                </a:moveTo>
                <a:cubicBezTo>
                  <a:pt x="1067688" y="966916"/>
                  <a:pt x="1066487" y="970964"/>
                  <a:pt x="1057411" y="978058"/>
                </a:cubicBezTo>
                <a:cubicBezTo>
                  <a:pt x="1059896" y="972617"/>
                  <a:pt x="1059980" y="975273"/>
                  <a:pt x="1057160" y="970093"/>
                </a:cubicBezTo>
                <a:cubicBezTo>
                  <a:pt x="1063150" y="970463"/>
                  <a:pt x="1066041" y="967329"/>
                  <a:pt x="1068760" y="964038"/>
                </a:cubicBezTo>
                <a:lnTo>
                  <a:pt x="1071237" y="962397"/>
                </a:lnTo>
                <a:lnTo>
                  <a:pt x="1064396" y="964453"/>
                </a:lnTo>
                <a:cubicBezTo>
                  <a:pt x="1062691" y="963776"/>
                  <a:pt x="1060985" y="963099"/>
                  <a:pt x="1060678" y="958899"/>
                </a:cubicBezTo>
                <a:cubicBezTo>
                  <a:pt x="1061069" y="952939"/>
                  <a:pt x="1067583" y="951447"/>
                  <a:pt x="1075105" y="952393"/>
                </a:cubicBezTo>
                <a:lnTo>
                  <a:pt x="1072965" y="961253"/>
                </a:lnTo>
                <a:lnTo>
                  <a:pt x="1079334" y="957035"/>
                </a:lnTo>
                <a:cubicBezTo>
                  <a:pt x="1082071" y="959560"/>
                  <a:pt x="1082322" y="967525"/>
                  <a:pt x="1081037" y="968918"/>
                </a:cubicBezTo>
                <a:close/>
                <a:moveTo>
                  <a:pt x="945444" y="1033508"/>
                </a:moveTo>
                <a:cubicBezTo>
                  <a:pt x="944376" y="1031153"/>
                  <a:pt x="945038" y="1029485"/>
                  <a:pt x="945700" y="1027816"/>
                </a:cubicBezTo>
                <a:cubicBezTo>
                  <a:pt x="946362" y="1026148"/>
                  <a:pt x="946362" y="1026148"/>
                  <a:pt x="946362" y="1026148"/>
                </a:cubicBezTo>
                <a:cubicBezTo>
                  <a:pt x="948093" y="1026834"/>
                  <a:pt x="948093" y="1026834"/>
                  <a:pt x="948093" y="1026834"/>
                </a:cubicBezTo>
                <a:cubicBezTo>
                  <a:pt x="949823" y="1027521"/>
                  <a:pt x="949823" y="1027521"/>
                  <a:pt x="951553" y="1028208"/>
                </a:cubicBezTo>
                <a:cubicBezTo>
                  <a:pt x="950891" y="1029876"/>
                  <a:pt x="949567" y="1033213"/>
                  <a:pt x="945444" y="1033508"/>
                </a:cubicBezTo>
                <a:close/>
                <a:moveTo>
                  <a:pt x="1394502" y="819978"/>
                </a:moveTo>
                <a:cubicBezTo>
                  <a:pt x="1392884" y="821037"/>
                  <a:pt x="1390919" y="821778"/>
                  <a:pt x="1387571" y="821241"/>
                </a:cubicBezTo>
                <a:cubicBezTo>
                  <a:pt x="1387458" y="818585"/>
                  <a:pt x="1384688" y="816030"/>
                  <a:pt x="1383304" y="814753"/>
                </a:cubicBezTo>
                <a:cubicBezTo>
                  <a:pt x="1379150" y="810921"/>
                  <a:pt x="1375109" y="809746"/>
                  <a:pt x="1368523" y="811329"/>
                </a:cubicBezTo>
                <a:cubicBezTo>
                  <a:pt x="1365190" y="795494"/>
                  <a:pt x="1347528" y="786859"/>
                  <a:pt x="1350780" y="769441"/>
                </a:cubicBezTo>
                <a:cubicBezTo>
                  <a:pt x="1361068" y="761065"/>
                  <a:pt x="1368104" y="770108"/>
                  <a:pt x="1376187" y="772459"/>
                </a:cubicBezTo>
                <a:cubicBezTo>
                  <a:pt x="1385316" y="768118"/>
                  <a:pt x="1387522" y="757392"/>
                  <a:pt x="1396538" y="750395"/>
                </a:cubicBezTo>
                <a:cubicBezTo>
                  <a:pt x="1403236" y="751469"/>
                  <a:pt x="1407390" y="755301"/>
                  <a:pt x="1412815" y="757753"/>
                </a:cubicBezTo>
                <a:cubicBezTo>
                  <a:pt x="1413041" y="763066"/>
                  <a:pt x="1417420" y="772209"/>
                  <a:pt x="1414876" y="774967"/>
                </a:cubicBezTo>
                <a:cubicBezTo>
                  <a:pt x="1409901" y="783139"/>
                  <a:pt x="1387941" y="798613"/>
                  <a:pt x="1399356" y="816799"/>
                </a:cubicBezTo>
                <a:cubicBezTo>
                  <a:pt x="1397392" y="817540"/>
                  <a:pt x="1396120" y="818918"/>
                  <a:pt x="1394502" y="819978"/>
                </a:cubicBezTo>
                <a:close/>
                <a:moveTo>
                  <a:pt x="566423" y="1215712"/>
                </a:moveTo>
                <a:cubicBezTo>
                  <a:pt x="563907" y="1216859"/>
                  <a:pt x="562127" y="1216153"/>
                  <a:pt x="560348" y="1215447"/>
                </a:cubicBezTo>
                <a:cubicBezTo>
                  <a:pt x="557523" y="1212181"/>
                  <a:pt x="560039" y="1211033"/>
                  <a:pt x="563290" y="1208032"/>
                </a:cubicBezTo>
                <a:cubicBezTo>
                  <a:pt x="563290" y="1208032"/>
                  <a:pt x="563290" y="1208032"/>
                  <a:pt x="566423" y="1215712"/>
                </a:cubicBezTo>
                <a:close/>
                <a:moveTo>
                  <a:pt x="639417" y="1181017"/>
                </a:moveTo>
                <a:cubicBezTo>
                  <a:pt x="639417" y="1181017"/>
                  <a:pt x="639417" y="1181017"/>
                  <a:pt x="632760" y="1182380"/>
                </a:cubicBezTo>
                <a:cubicBezTo>
                  <a:pt x="629237" y="1180982"/>
                  <a:pt x="626700" y="1171964"/>
                  <a:pt x="635119" y="1171299"/>
                </a:cubicBezTo>
                <a:cubicBezTo>
                  <a:pt x="639029" y="1176856"/>
                  <a:pt x="639716" y="1175126"/>
                  <a:pt x="639417" y="1181017"/>
                </a:cubicBezTo>
                <a:close/>
                <a:moveTo>
                  <a:pt x="847705" y="1084848"/>
                </a:moveTo>
                <a:cubicBezTo>
                  <a:pt x="843101" y="1080875"/>
                  <a:pt x="844572" y="1077168"/>
                  <a:pt x="850647" y="1077433"/>
                </a:cubicBezTo>
                <a:cubicBezTo>
                  <a:pt x="853471" y="1080699"/>
                  <a:pt x="850220" y="1083701"/>
                  <a:pt x="847705" y="1084848"/>
                </a:cubicBezTo>
                <a:close/>
                <a:moveTo>
                  <a:pt x="1404366" y="821958"/>
                </a:moveTo>
                <a:cubicBezTo>
                  <a:pt x="1401696" y="822028"/>
                  <a:pt x="1399027" y="822099"/>
                  <a:pt x="1397619" y="820801"/>
                </a:cubicBezTo>
                <a:cubicBezTo>
                  <a:pt x="1396066" y="816836"/>
                  <a:pt x="1401551" y="819362"/>
                  <a:pt x="1404221" y="819292"/>
                </a:cubicBezTo>
                <a:cubicBezTo>
                  <a:pt x="1404366" y="821958"/>
                  <a:pt x="1404366" y="821958"/>
                  <a:pt x="1404366" y="821958"/>
                </a:cubicBezTo>
                <a:close/>
                <a:moveTo>
                  <a:pt x="1026336" y="1003510"/>
                </a:moveTo>
                <a:cubicBezTo>
                  <a:pt x="1018344" y="1006683"/>
                  <a:pt x="1014294" y="1005583"/>
                  <a:pt x="1010189" y="1001796"/>
                </a:cubicBezTo>
                <a:cubicBezTo>
                  <a:pt x="1007452" y="999272"/>
                  <a:pt x="1006084" y="998010"/>
                  <a:pt x="1005974" y="992637"/>
                </a:cubicBezTo>
                <a:cubicBezTo>
                  <a:pt x="1011284" y="989626"/>
                  <a:pt x="1016648" y="989302"/>
                  <a:pt x="1020753" y="993089"/>
                </a:cubicBezTo>
                <a:cubicBezTo>
                  <a:pt x="1023490" y="995613"/>
                  <a:pt x="1024913" y="999562"/>
                  <a:pt x="1026336" y="1003510"/>
                </a:cubicBezTo>
                <a:close/>
                <a:moveTo>
                  <a:pt x="1051681" y="991738"/>
                </a:moveTo>
                <a:cubicBezTo>
                  <a:pt x="1049264" y="992782"/>
                  <a:pt x="1049264" y="992782"/>
                  <a:pt x="1049264" y="992782"/>
                </a:cubicBezTo>
                <a:cubicBezTo>
                  <a:pt x="1049264" y="992782"/>
                  <a:pt x="1049264" y="992782"/>
                  <a:pt x="1047533" y="992095"/>
                </a:cubicBezTo>
                <a:cubicBezTo>
                  <a:pt x="1046489" y="989678"/>
                  <a:pt x="1046489" y="989678"/>
                  <a:pt x="1046489" y="989678"/>
                </a:cubicBezTo>
                <a:cubicBezTo>
                  <a:pt x="1046489" y="989678"/>
                  <a:pt x="1047176" y="987948"/>
                  <a:pt x="1047176" y="987948"/>
                </a:cubicBezTo>
                <a:cubicBezTo>
                  <a:pt x="1049593" y="986904"/>
                  <a:pt x="1049593" y="986904"/>
                  <a:pt x="1049593" y="986904"/>
                </a:cubicBezTo>
                <a:cubicBezTo>
                  <a:pt x="1049593" y="986904"/>
                  <a:pt x="1049593" y="986904"/>
                  <a:pt x="1051323" y="987591"/>
                </a:cubicBezTo>
                <a:cubicBezTo>
                  <a:pt x="1052367" y="990008"/>
                  <a:pt x="1052367" y="990008"/>
                  <a:pt x="1052367" y="990008"/>
                </a:cubicBezTo>
                <a:cubicBezTo>
                  <a:pt x="1052367" y="990008"/>
                  <a:pt x="1051681" y="991738"/>
                  <a:pt x="1051681" y="991738"/>
                </a:cubicBezTo>
                <a:close/>
                <a:moveTo>
                  <a:pt x="911092" y="1058788"/>
                </a:moveTo>
                <a:cubicBezTo>
                  <a:pt x="900327" y="1060525"/>
                  <a:pt x="890248" y="1060531"/>
                  <a:pt x="881542" y="1057076"/>
                </a:cubicBezTo>
                <a:cubicBezTo>
                  <a:pt x="879801" y="1056385"/>
                  <a:pt x="878060" y="1055694"/>
                  <a:pt x="876319" y="1055003"/>
                </a:cubicBezTo>
                <a:cubicBezTo>
                  <a:pt x="874161" y="1040127"/>
                  <a:pt x="877913" y="1025593"/>
                  <a:pt x="886251" y="1024897"/>
                </a:cubicBezTo>
                <a:cubicBezTo>
                  <a:pt x="890420" y="1024548"/>
                  <a:pt x="892161" y="1025239"/>
                  <a:pt x="893902" y="1025930"/>
                </a:cubicBezTo>
                <a:cubicBezTo>
                  <a:pt x="906090" y="1030767"/>
                  <a:pt x="908616" y="1049794"/>
                  <a:pt x="911092" y="1058788"/>
                </a:cubicBezTo>
                <a:close/>
                <a:moveTo>
                  <a:pt x="1168466" y="936499"/>
                </a:moveTo>
                <a:cubicBezTo>
                  <a:pt x="1161719" y="935341"/>
                  <a:pt x="1161719" y="935341"/>
                  <a:pt x="1161719" y="935341"/>
                </a:cubicBezTo>
                <a:cubicBezTo>
                  <a:pt x="1161574" y="932675"/>
                  <a:pt x="1161429" y="930008"/>
                  <a:pt x="1164098" y="929938"/>
                </a:cubicBezTo>
                <a:cubicBezTo>
                  <a:pt x="1165506" y="931236"/>
                  <a:pt x="1166913" y="932534"/>
                  <a:pt x="1168466" y="936499"/>
                </a:cubicBezTo>
                <a:close/>
                <a:moveTo>
                  <a:pt x="1227393" y="908651"/>
                </a:moveTo>
                <a:cubicBezTo>
                  <a:pt x="1226000" y="907366"/>
                  <a:pt x="1226000" y="907366"/>
                  <a:pt x="1223309" y="907489"/>
                </a:cubicBezTo>
                <a:cubicBezTo>
                  <a:pt x="1221916" y="906204"/>
                  <a:pt x="1217643" y="899658"/>
                  <a:pt x="1221727" y="900820"/>
                </a:cubicBezTo>
                <a:cubicBezTo>
                  <a:pt x="1223120" y="902105"/>
                  <a:pt x="1224323" y="898005"/>
                  <a:pt x="1228407" y="899167"/>
                </a:cubicBezTo>
                <a:cubicBezTo>
                  <a:pt x="1229800" y="900452"/>
                  <a:pt x="1231382" y="907121"/>
                  <a:pt x="1227393" y="908651"/>
                </a:cubicBezTo>
                <a:close/>
                <a:moveTo>
                  <a:pt x="1113831" y="964374"/>
                </a:moveTo>
                <a:lnTo>
                  <a:pt x="1112568" y="961087"/>
                </a:lnTo>
                <a:lnTo>
                  <a:pt x="1109680" y="961251"/>
                </a:lnTo>
                <a:cubicBezTo>
                  <a:pt x="1108678" y="961308"/>
                  <a:pt x="1108678" y="961308"/>
                  <a:pt x="1108678" y="961308"/>
                </a:cubicBezTo>
                <a:cubicBezTo>
                  <a:pt x="1107182" y="954693"/>
                  <a:pt x="1111160" y="953126"/>
                  <a:pt x="1112401" y="949035"/>
                </a:cubicBezTo>
                <a:cubicBezTo>
                  <a:pt x="1109728" y="949188"/>
                  <a:pt x="1107055" y="949340"/>
                  <a:pt x="1105686" y="948078"/>
                </a:cubicBezTo>
                <a:cubicBezTo>
                  <a:pt x="1104190" y="941463"/>
                  <a:pt x="1107142" y="938949"/>
                  <a:pt x="1110940" y="936890"/>
                </a:cubicBezTo>
                <a:lnTo>
                  <a:pt x="1115950" y="932790"/>
                </a:lnTo>
                <a:lnTo>
                  <a:pt x="1116320" y="929963"/>
                </a:lnTo>
                <a:cubicBezTo>
                  <a:pt x="1117538" y="927239"/>
                  <a:pt x="1119456" y="925160"/>
                  <a:pt x="1122013" y="922388"/>
                </a:cubicBezTo>
                <a:lnTo>
                  <a:pt x="1121054" y="928612"/>
                </a:lnTo>
                <a:lnTo>
                  <a:pt x="1121278" y="928429"/>
                </a:lnTo>
                <a:lnTo>
                  <a:pt x="1121294" y="929128"/>
                </a:lnTo>
                <a:lnTo>
                  <a:pt x="1128686" y="929184"/>
                </a:lnTo>
                <a:cubicBezTo>
                  <a:pt x="1130724" y="929780"/>
                  <a:pt x="1132442" y="930724"/>
                  <a:pt x="1134480" y="931321"/>
                </a:cubicBezTo>
                <a:cubicBezTo>
                  <a:pt x="1135878" y="932611"/>
                  <a:pt x="1134840" y="939349"/>
                  <a:pt x="1136238" y="940639"/>
                </a:cubicBezTo>
                <a:cubicBezTo>
                  <a:pt x="1137636" y="941929"/>
                  <a:pt x="1137636" y="941929"/>
                  <a:pt x="1137636" y="941929"/>
                </a:cubicBezTo>
                <a:cubicBezTo>
                  <a:pt x="1136997" y="942622"/>
                  <a:pt x="1133041" y="944105"/>
                  <a:pt x="1128372" y="944608"/>
                </a:cubicBezTo>
                <a:lnTo>
                  <a:pt x="1119700" y="942561"/>
                </a:lnTo>
                <a:lnTo>
                  <a:pt x="1113769" y="950298"/>
                </a:lnTo>
                <a:cubicBezTo>
                  <a:pt x="1116442" y="950146"/>
                  <a:pt x="1115138" y="951560"/>
                  <a:pt x="1117810" y="951408"/>
                </a:cubicBezTo>
                <a:lnTo>
                  <a:pt x="1117297" y="955761"/>
                </a:lnTo>
                <a:lnTo>
                  <a:pt x="1118898" y="956024"/>
                </a:lnTo>
                <a:lnTo>
                  <a:pt x="1116873" y="959362"/>
                </a:lnTo>
                <a:lnTo>
                  <a:pt x="1116697" y="960852"/>
                </a:lnTo>
                <a:lnTo>
                  <a:pt x="1115942" y="960895"/>
                </a:lnTo>
                <a:close/>
                <a:moveTo>
                  <a:pt x="1497907" y="781972"/>
                </a:moveTo>
                <a:cubicBezTo>
                  <a:pt x="1497798" y="779266"/>
                  <a:pt x="1495092" y="779375"/>
                  <a:pt x="1496281" y="775262"/>
                </a:cubicBezTo>
                <a:cubicBezTo>
                  <a:pt x="1497579" y="773855"/>
                  <a:pt x="1500285" y="773745"/>
                  <a:pt x="1504398" y="774935"/>
                </a:cubicBezTo>
                <a:cubicBezTo>
                  <a:pt x="1504507" y="777640"/>
                  <a:pt x="1503319" y="781753"/>
                  <a:pt x="1497907" y="781972"/>
                </a:cubicBezTo>
                <a:close/>
                <a:moveTo>
                  <a:pt x="1076328" y="982701"/>
                </a:moveTo>
                <a:cubicBezTo>
                  <a:pt x="1075525" y="983914"/>
                  <a:pt x="1074551" y="984970"/>
                  <a:pt x="1072534" y="984411"/>
                </a:cubicBezTo>
                <a:cubicBezTo>
                  <a:pt x="1068429" y="980625"/>
                  <a:pt x="1073692" y="977664"/>
                  <a:pt x="1072253" y="973732"/>
                </a:cubicBezTo>
                <a:cubicBezTo>
                  <a:pt x="1074920" y="973587"/>
                  <a:pt x="1074920" y="973587"/>
                  <a:pt x="1076289" y="974850"/>
                </a:cubicBezTo>
                <a:cubicBezTo>
                  <a:pt x="1077657" y="976112"/>
                  <a:pt x="1079025" y="977374"/>
                  <a:pt x="1079096" y="980044"/>
                </a:cubicBezTo>
                <a:cubicBezTo>
                  <a:pt x="1077762" y="980116"/>
                  <a:pt x="1077130" y="981488"/>
                  <a:pt x="1076328" y="982701"/>
                </a:cubicBezTo>
                <a:close/>
                <a:moveTo>
                  <a:pt x="1011750" y="1013440"/>
                </a:moveTo>
                <a:cubicBezTo>
                  <a:pt x="1004074" y="1013523"/>
                  <a:pt x="1004074" y="1013523"/>
                  <a:pt x="1004074" y="1013523"/>
                </a:cubicBezTo>
                <a:cubicBezTo>
                  <a:pt x="1001159" y="1008446"/>
                  <a:pt x="1008656" y="1005810"/>
                  <a:pt x="1011393" y="1008335"/>
                </a:cubicBezTo>
                <a:cubicBezTo>
                  <a:pt x="1011393" y="1008335"/>
                  <a:pt x="1012761" y="1009597"/>
                  <a:pt x="1011571" y="1010887"/>
                </a:cubicBezTo>
                <a:cubicBezTo>
                  <a:pt x="1011571" y="1010887"/>
                  <a:pt x="1010381" y="1012177"/>
                  <a:pt x="1011750" y="1013440"/>
                </a:cubicBezTo>
                <a:close/>
                <a:moveTo>
                  <a:pt x="1385008" y="838474"/>
                </a:moveTo>
                <a:cubicBezTo>
                  <a:pt x="1381410" y="841668"/>
                  <a:pt x="1376757" y="843888"/>
                  <a:pt x="1370697" y="844811"/>
                </a:cubicBezTo>
                <a:cubicBezTo>
                  <a:pt x="1370478" y="839399"/>
                  <a:pt x="1373074" y="836584"/>
                  <a:pt x="1372747" y="828467"/>
                </a:cubicBezTo>
                <a:cubicBezTo>
                  <a:pt x="1375234" y="822946"/>
                  <a:pt x="1386057" y="822509"/>
                  <a:pt x="1392985" y="826295"/>
                </a:cubicBezTo>
                <a:cubicBezTo>
                  <a:pt x="1391147" y="831112"/>
                  <a:pt x="1388605" y="835280"/>
                  <a:pt x="1385008" y="838474"/>
                </a:cubicBezTo>
                <a:close/>
                <a:moveTo>
                  <a:pt x="807317" y="1114791"/>
                </a:moveTo>
                <a:cubicBezTo>
                  <a:pt x="801977" y="1112672"/>
                  <a:pt x="805876" y="1108039"/>
                  <a:pt x="809068" y="1105185"/>
                </a:cubicBezTo>
                <a:cubicBezTo>
                  <a:pt x="808362" y="1106965"/>
                  <a:pt x="812289" y="1112644"/>
                  <a:pt x="807317" y="1114791"/>
                </a:cubicBezTo>
                <a:close/>
                <a:moveTo>
                  <a:pt x="1059639" y="995310"/>
                </a:moveTo>
                <a:cubicBezTo>
                  <a:pt x="1060811" y="991181"/>
                  <a:pt x="1055240" y="988647"/>
                  <a:pt x="1059261" y="987146"/>
                </a:cubicBezTo>
                <a:cubicBezTo>
                  <a:pt x="1059261" y="987146"/>
                  <a:pt x="1059261" y="987146"/>
                  <a:pt x="1060685" y="988460"/>
                </a:cubicBezTo>
                <a:cubicBezTo>
                  <a:pt x="1060685" y="988460"/>
                  <a:pt x="1062109" y="989773"/>
                  <a:pt x="1063408" y="988366"/>
                </a:cubicBezTo>
                <a:cubicBezTo>
                  <a:pt x="1064832" y="989680"/>
                  <a:pt x="1066130" y="988272"/>
                  <a:pt x="1067554" y="989586"/>
                </a:cubicBezTo>
                <a:cubicBezTo>
                  <a:pt x="1067806" y="995028"/>
                  <a:pt x="1063786" y="996530"/>
                  <a:pt x="1059639" y="995310"/>
                </a:cubicBezTo>
                <a:close/>
                <a:moveTo>
                  <a:pt x="1094316" y="979479"/>
                </a:moveTo>
                <a:cubicBezTo>
                  <a:pt x="1093032" y="980872"/>
                  <a:pt x="1085073" y="981264"/>
                  <a:pt x="1082336" y="978739"/>
                </a:cubicBezTo>
                <a:cubicBezTo>
                  <a:pt x="1082001" y="968119"/>
                  <a:pt x="1095267" y="967466"/>
                  <a:pt x="1093563" y="955584"/>
                </a:cubicBezTo>
                <a:cubicBezTo>
                  <a:pt x="1098953" y="957978"/>
                  <a:pt x="1096300" y="958108"/>
                  <a:pt x="1101523" y="955192"/>
                </a:cubicBezTo>
                <a:cubicBezTo>
                  <a:pt x="1095183" y="964811"/>
                  <a:pt x="1091245" y="966335"/>
                  <a:pt x="1094316" y="979479"/>
                </a:cubicBezTo>
                <a:close/>
                <a:moveTo>
                  <a:pt x="1001301" y="1025015"/>
                </a:moveTo>
                <a:cubicBezTo>
                  <a:pt x="1001301" y="1025015"/>
                  <a:pt x="1001301" y="1025015"/>
                  <a:pt x="997459" y="1026355"/>
                </a:cubicBezTo>
                <a:cubicBezTo>
                  <a:pt x="997269" y="1023738"/>
                  <a:pt x="995480" y="1017204"/>
                  <a:pt x="1000920" y="1019780"/>
                </a:cubicBezTo>
                <a:cubicBezTo>
                  <a:pt x="1000920" y="1019780"/>
                  <a:pt x="1001110" y="1022397"/>
                  <a:pt x="1001301" y="1025015"/>
                </a:cubicBezTo>
                <a:close/>
                <a:moveTo>
                  <a:pt x="1105250" y="976647"/>
                </a:moveTo>
                <a:lnTo>
                  <a:pt x="1102752" y="975547"/>
                </a:lnTo>
                <a:lnTo>
                  <a:pt x="1096463" y="980434"/>
                </a:lnTo>
                <a:cubicBezTo>
                  <a:pt x="1095673" y="977172"/>
                  <a:pt x="1096935" y="975804"/>
                  <a:pt x="1098881" y="975067"/>
                </a:cubicBezTo>
                <a:lnTo>
                  <a:pt x="1100674" y="974632"/>
                </a:lnTo>
                <a:lnTo>
                  <a:pt x="1099847" y="974268"/>
                </a:lnTo>
                <a:cubicBezTo>
                  <a:pt x="1098478" y="973006"/>
                  <a:pt x="1098478" y="973006"/>
                  <a:pt x="1098408" y="970336"/>
                </a:cubicBezTo>
                <a:cubicBezTo>
                  <a:pt x="1102443" y="971453"/>
                  <a:pt x="1104970" y="965968"/>
                  <a:pt x="1109075" y="969755"/>
                </a:cubicBezTo>
                <a:cubicBezTo>
                  <a:pt x="1110513" y="973687"/>
                  <a:pt x="1105180" y="973978"/>
                  <a:pt x="1105250" y="976647"/>
                </a:cubicBezTo>
                <a:close/>
                <a:moveTo>
                  <a:pt x="1287494" y="891025"/>
                </a:moveTo>
                <a:lnTo>
                  <a:pt x="1279639" y="892313"/>
                </a:lnTo>
                <a:lnTo>
                  <a:pt x="1279578" y="892765"/>
                </a:lnTo>
                <a:lnTo>
                  <a:pt x="1279304" y="892369"/>
                </a:lnTo>
                <a:lnTo>
                  <a:pt x="1277789" y="892617"/>
                </a:lnTo>
                <a:lnTo>
                  <a:pt x="1278875" y="891748"/>
                </a:lnTo>
                <a:lnTo>
                  <a:pt x="1275897" y="887442"/>
                </a:lnTo>
                <a:cubicBezTo>
                  <a:pt x="1280559" y="885430"/>
                  <a:pt x="1280559" y="885430"/>
                  <a:pt x="1280559" y="885430"/>
                </a:cubicBezTo>
                <a:lnTo>
                  <a:pt x="1279815" y="890995"/>
                </a:lnTo>
                <a:lnTo>
                  <a:pt x="1287868" y="884548"/>
                </a:lnTo>
                <a:cubicBezTo>
                  <a:pt x="1291428" y="887832"/>
                  <a:pt x="1290239" y="889836"/>
                  <a:pt x="1287494" y="891025"/>
                </a:cubicBezTo>
                <a:close/>
                <a:moveTo>
                  <a:pt x="1323934" y="873857"/>
                </a:moveTo>
                <a:cubicBezTo>
                  <a:pt x="1321251" y="873823"/>
                  <a:pt x="1320034" y="875143"/>
                  <a:pt x="1318567" y="873791"/>
                </a:cubicBezTo>
                <a:cubicBezTo>
                  <a:pt x="1317101" y="872438"/>
                  <a:pt x="1316852" y="869767"/>
                  <a:pt x="1318069" y="868447"/>
                </a:cubicBezTo>
                <a:cubicBezTo>
                  <a:pt x="1323436" y="868513"/>
                  <a:pt x="1323436" y="868513"/>
                  <a:pt x="1323436" y="868513"/>
                </a:cubicBezTo>
                <a:cubicBezTo>
                  <a:pt x="1323934" y="873857"/>
                  <a:pt x="1323934" y="873857"/>
                  <a:pt x="1323934" y="873857"/>
                </a:cubicBezTo>
                <a:close/>
                <a:moveTo>
                  <a:pt x="1077907" y="992563"/>
                </a:moveTo>
                <a:cubicBezTo>
                  <a:pt x="1077907" y="992563"/>
                  <a:pt x="1077907" y="992563"/>
                  <a:pt x="1075088" y="992676"/>
                </a:cubicBezTo>
                <a:cubicBezTo>
                  <a:pt x="1073623" y="991324"/>
                  <a:pt x="1074975" y="989858"/>
                  <a:pt x="1074975" y="989858"/>
                </a:cubicBezTo>
                <a:cubicBezTo>
                  <a:pt x="1074975" y="989858"/>
                  <a:pt x="1073623" y="991324"/>
                  <a:pt x="1072156" y="989972"/>
                </a:cubicBezTo>
                <a:cubicBezTo>
                  <a:pt x="1072156" y="989972"/>
                  <a:pt x="1072156" y="989972"/>
                  <a:pt x="1072043" y="987153"/>
                </a:cubicBezTo>
                <a:cubicBezTo>
                  <a:pt x="1074861" y="987040"/>
                  <a:pt x="1074861" y="987040"/>
                  <a:pt x="1074747" y="984221"/>
                </a:cubicBezTo>
                <a:cubicBezTo>
                  <a:pt x="1074747" y="984221"/>
                  <a:pt x="1074747" y="984221"/>
                  <a:pt x="1077565" y="984108"/>
                </a:cubicBezTo>
                <a:cubicBezTo>
                  <a:pt x="1077679" y="986926"/>
                  <a:pt x="1077679" y="986926"/>
                  <a:pt x="1077679" y="986926"/>
                </a:cubicBezTo>
                <a:cubicBezTo>
                  <a:pt x="1077679" y="986926"/>
                  <a:pt x="1077679" y="986926"/>
                  <a:pt x="1080498" y="986812"/>
                </a:cubicBezTo>
                <a:cubicBezTo>
                  <a:pt x="1080498" y="986812"/>
                  <a:pt x="1080498" y="986812"/>
                  <a:pt x="1080611" y="989630"/>
                </a:cubicBezTo>
                <a:cubicBezTo>
                  <a:pt x="1077793" y="989744"/>
                  <a:pt x="1077793" y="989744"/>
                  <a:pt x="1077907" y="992563"/>
                </a:cubicBezTo>
                <a:close/>
                <a:moveTo>
                  <a:pt x="454862" y="1289123"/>
                </a:moveTo>
                <a:cubicBezTo>
                  <a:pt x="452156" y="1289233"/>
                  <a:pt x="452156" y="1289233"/>
                  <a:pt x="450748" y="1287934"/>
                </a:cubicBezTo>
                <a:cubicBezTo>
                  <a:pt x="450748" y="1287934"/>
                  <a:pt x="449341" y="1286636"/>
                  <a:pt x="449341" y="1286636"/>
                </a:cubicBezTo>
                <a:cubicBezTo>
                  <a:pt x="449341" y="1286636"/>
                  <a:pt x="449341" y="1286636"/>
                  <a:pt x="446635" y="1286745"/>
                </a:cubicBezTo>
                <a:cubicBezTo>
                  <a:pt x="447824" y="1282632"/>
                  <a:pt x="450530" y="1282523"/>
                  <a:pt x="455942" y="1282305"/>
                </a:cubicBezTo>
                <a:cubicBezTo>
                  <a:pt x="457458" y="1286308"/>
                  <a:pt x="454753" y="1286418"/>
                  <a:pt x="454862" y="1289123"/>
                </a:cubicBezTo>
                <a:close/>
                <a:moveTo>
                  <a:pt x="866718" y="1093729"/>
                </a:moveTo>
                <a:cubicBezTo>
                  <a:pt x="863963" y="1090576"/>
                  <a:pt x="865376" y="1087016"/>
                  <a:pt x="870249" y="1084830"/>
                </a:cubicBezTo>
                <a:cubicBezTo>
                  <a:pt x="875440" y="1086890"/>
                  <a:pt x="875052" y="1092916"/>
                  <a:pt x="866718" y="1093729"/>
                </a:cubicBezTo>
                <a:close/>
                <a:moveTo>
                  <a:pt x="746229" y="1151493"/>
                </a:moveTo>
                <a:cubicBezTo>
                  <a:pt x="742670" y="1150080"/>
                  <a:pt x="739110" y="1148668"/>
                  <a:pt x="738654" y="1144624"/>
                </a:cubicBezTo>
                <a:cubicBezTo>
                  <a:pt x="741096" y="1143663"/>
                  <a:pt x="743538" y="1142700"/>
                  <a:pt x="745318" y="1143406"/>
                </a:cubicBezTo>
                <a:cubicBezTo>
                  <a:pt x="747098" y="1144112"/>
                  <a:pt x="747553" y="1148156"/>
                  <a:pt x="746229" y="1151493"/>
                </a:cubicBezTo>
                <a:close/>
                <a:moveTo>
                  <a:pt x="1574670" y="759705"/>
                </a:moveTo>
                <a:cubicBezTo>
                  <a:pt x="1573330" y="758468"/>
                  <a:pt x="1573330" y="758468"/>
                  <a:pt x="1573330" y="758468"/>
                </a:cubicBezTo>
                <a:cubicBezTo>
                  <a:pt x="1571989" y="757232"/>
                  <a:pt x="1572236" y="762343"/>
                  <a:pt x="1568338" y="761190"/>
                </a:cubicBezTo>
                <a:cubicBezTo>
                  <a:pt x="1568215" y="758634"/>
                  <a:pt x="1562853" y="753689"/>
                  <a:pt x="1566628" y="752286"/>
                </a:cubicBezTo>
                <a:cubicBezTo>
                  <a:pt x="1567968" y="753523"/>
                  <a:pt x="1571866" y="754676"/>
                  <a:pt x="1574547" y="757149"/>
                </a:cubicBezTo>
                <a:cubicBezTo>
                  <a:pt x="1574547" y="757149"/>
                  <a:pt x="1575887" y="758385"/>
                  <a:pt x="1574670" y="759705"/>
                </a:cubicBezTo>
                <a:close/>
                <a:moveTo>
                  <a:pt x="1141945" y="969076"/>
                </a:moveTo>
                <a:lnTo>
                  <a:pt x="1142092" y="969002"/>
                </a:lnTo>
                <a:lnTo>
                  <a:pt x="1141854" y="968969"/>
                </a:lnTo>
                <a:close/>
                <a:moveTo>
                  <a:pt x="1264752" y="911201"/>
                </a:moveTo>
                <a:cubicBezTo>
                  <a:pt x="1259819" y="913250"/>
                  <a:pt x="1259819" y="913250"/>
                  <a:pt x="1259819" y="913250"/>
                </a:cubicBezTo>
                <a:cubicBezTo>
                  <a:pt x="1255166" y="909401"/>
                  <a:pt x="1260099" y="907352"/>
                  <a:pt x="1263658" y="908765"/>
                </a:cubicBezTo>
                <a:cubicBezTo>
                  <a:pt x="1263658" y="908765"/>
                  <a:pt x="1265438" y="909471"/>
                  <a:pt x="1264752" y="911201"/>
                </a:cubicBezTo>
                <a:close/>
                <a:moveTo>
                  <a:pt x="1047101" y="1015123"/>
                </a:moveTo>
                <a:cubicBezTo>
                  <a:pt x="1047101" y="1015123"/>
                  <a:pt x="1047101" y="1015123"/>
                  <a:pt x="1045703" y="1013833"/>
                </a:cubicBezTo>
                <a:cubicBezTo>
                  <a:pt x="1044304" y="1012543"/>
                  <a:pt x="1037672" y="1014122"/>
                  <a:pt x="1036273" y="1012832"/>
                </a:cubicBezTo>
                <a:cubicBezTo>
                  <a:pt x="1034755" y="1008866"/>
                  <a:pt x="1031958" y="1006286"/>
                  <a:pt x="1032997" y="999548"/>
                </a:cubicBezTo>
                <a:cubicBezTo>
                  <a:pt x="1030320" y="999644"/>
                  <a:pt x="1030440" y="1002320"/>
                  <a:pt x="1026364" y="1001126"/>
                </a:cubicBezTo>
                <a:cubicBezTo>
                  <a:pt x="1031478" y="995582"/>
                  <a:pt x="1034036" y="992809"/>
                  <a:pt x="1044744" y="992424"/>
                </a:cubicBezTo>
                <a:cubicBezTo>
                  <a:pt x="1048240" y="995649"/>
                  <a:pt x="1049149" y="1000977"/>
                  <a:pt x="1049024" y="1005672"/>
                </a:cubicBezTo>
                <a:lnTo>
                  <a:pt x="1048807" y="1006739"/>
                </a:lnTo>
                <a:lnTo>
                  <a:pt x="1050582" y="1009599"/>
                </a:lnTo>
                <a:lnTo>
                  <a:pt x="1052051" y="1009415"/>
                </a:lnTo>
                <a:lnTo>
                  <a:pt x="1047721" y="1012079"/>
                </a:lnTo>
                <a:close/>
                <a:moveTo>
                  <a:pt x="1000877" y="1037235"/>
                </a:moveTo>
                <a:cubicBezTo>
                  <a:pt x="998409" y="1038340"/>
                  <a:pt x="998409" y="1038340"/>
                  <a:pt x="996656" y="1037645"/>
                </a:cubicBezTo>
                <a:cubicBezTo>
                  <a:pt x="996656" y="1037645"/>
                  <a:pt x="994904" y="1036949"/>
                  <a:pt x="994904" y="1036949"/>
                </a:cubicBezTo>
                <a:cubicBezTo>
                  <a:pt x="993151" y="1036253"/>
                  <a:pt x="993151" y="1036253"/>
                  <a:pt x="991398" y="1035558"/>
                </a:cubicBezTo>
                <a:cubicBezTo>
                  <a:pt x="989645" y="1034862"/>
                  <a:pt x="987892" y="1034167"/>
                  <a:pt x="984710" y="1037073"/>
                </a:cubicBezTo>
                <a:cubicBezTo>
                  <a:pt x="984710" y="1037073"/>
                  <a:pt x="984710" y="1037073"/>
                  <a:pt x="982634" y="1032080"/>
                </a:cubicBezTo>
                <a:cubicBezTo>
                  <a:pt x="990751" y="1026963"/>
                  <a:pt x="995295" y="1030851"/>
                  <a:pt x="1000230" y="1028640"/>
                </a:cubicBezTo>
                <a:cubicBezTo>
                  <a:pt x="1004774" y="1032528"/>
                  <a:pt x="999839" y="1034739"/>
                  <a:pt x="1000877" y="1037235"/>
                </a:cubicBezTo>
                <a:close/>
                <a:moveTo>
                  <a:pt x="930306" y="1070934"/>
                </a:moveTo>
                <a:cubicBezTo>
                  <a:pt x="927969" y="1072066"/>
                  <a:pt x="927969" y="1072066"/>
                  <a:pt x="926337" y="1071419"/>
                </a:cubicBezTo>
                <a:cubicBezTo>
                  <a:pt x="924706" y="1070771"/>
                  <a:pt x="923074" y="1070124"/>
                  <a:pt x="922149" y="1067697"/>
                </a:cubicBezTo>
                <a:cubicBezTo>
                  <a:pt x="922149" y="1067697"/>
                  <a:pt x="922149" y="1067697"/>
                  <a:pt x="931500" y="1063167"/>
                </a:cubicBezTo>
                <a:cubicBezTo>
                  <a:pt x="932425" y="1065595"/>
                  <a:pt x="927750" y="1067859"/>
                  <a:pt x="930306" y="1070934"/>
                </a:cubicBezTo>
                <a:close/>
                <a:moveTo>
                  <a:pt x="829426" y="1119626"/>
                </a:moveTo>
                <a:cubicBezTo>
                  <a:pt x="827311" y="1121653"/>
                  <a:pt x="823698" y="1122825"/>
                  <a:pt x="820622" y="1122647"/>
                </a:cubicBezTo>
                <a:cubicBezTo>
                  <a:pt x="817328" y="1115086"/>
                  <a:pt x="817328" y="1115086"/>
                  <a:pt x="817328" y="1115086"/>
                </a:cubicBezTo>
                <a:cubicBezTo>
                  <a:pt x="823097" y="1111122"/>
                  <a:pt x="826723" y="1112561"/>
                  <a:pt x="829250" y="1111479"/>
                </a:cubicBezTo>
                <a:cubicBezTo>
                  <a:pt x="832161" y="1114719"/>
                  <a:pt x="831542" y="1117600"/>
                  <a:pt x="829426" y="1119626"/>
                </a:cubicBezTo>
                <a:close/>
                <a:moveTo>
                  <a:pt x="1744579" y="684748"/>
                </a:moveTo>
                <a:cubicBezTo>
                  <a:pt x="1742390" y="685334"/>
                  <a:pt x="1739636" y="684747"/>
                  <a:pt x="1738212" y="683434"/>
                </a:cubicBezTo>
                <a:cubicBezTo>
                  <a:pt x="1737960" y="677991"/>
                  <a:pt x="1744704" y="676397"/>
                  <a:pt x="1747552" y="679024"/>
                </a:cubicBezTo>
                <a:cubicBezTo>
                  <a:pt x="1748390" y="682402"/>
                  <a:pt x="1746767" y="684161"/>
                  <a:pt x="1744579" y="684748"/>
                </a:cubicBezTo>
                <a:close/>
                <a:moveTo>
                  <a:pt x="965010" y="1056122"/>
                </a:moveTo>
                <a:cubicBezTo>
                  <a:pt x="960985" y="1057838"/>
                  <a:pt x="961018" y="1055154"/>
                  <a:pt x="958347" y="1055403"/>
                </a:cubicBezTo>
                <a:cubicBezTo>
                  <a:pt x="959699" y="1053938"/>
                  <a:pt x="961084" y="1049788"/>
                  <a:pt x="965075" y="1050756"/>
                </a:cubicBezTo>
                <a:cubicBezTo>
                  <a:pt x="965075" y="1050756"/>
                  <a:pt x="965075" y="1050756"/>
                  <a:pt x="965010" y="1056122"/>
                </a:cubicBezTo>
                <a:close/>
                <a:moveTo>
                  <a:pt x="1270584" y="911466"/>
                </a:moveTo>
                <a:cubicBezTo>
                  <a:pt x="1269525" y="909028"/>
                  <a:pt x="1266023" y="907638"/>
                  <a:pt x="1264272" y="906943"/>
                </a:cubicBezTo>
                <a:cubicBezTo>
                  <a:pt x="1259019" y="904859"/>
                  <a:pt x="1254825" y="905213"/>
                  <a:pt x="1249248" y="909054"/>
                </a:cubicBezTo>
                <a:lnTo>
                  <a:pt x="1244864" y="905399"/>
                </a:lnTo>
                <a:lnTo>
                  <a:pt x="1244982" y="906497"/>
                </a:lnTo>
                <a:cubicBezTo>
                  <a:pt x="1242156" y="906423"/>
                  <a:pt x="1242156" y="906423"/>
                  <a:pt x="1240592" y="904981"/>
                </a:cubicBezTo>
                <a:cubicBezTo>
                  <a:pt x="1239028" y="903538"/>
                  <a:pt x="1239028" y="903538"/>
                  <a:pt x="1239028" y="903538"/>
                </a:cubicBezTo>
                <a:lnTo>
                  <a:pt x="1241286" y="902415"/>
                </a:lnTo>
                <a:lnTo>
                  <a:pt x="1231355" y="894133"/>
                </a:lnTo>
                <a:cubicBezTo>
                  <a:pt x="1224957" y="889828"/>
                  <a:pt x="1219256" y="885043"/>
                  <a:pt x="1217647" y="876331"/>
                </a:cubicBezTo>
                <a:cubicBezTo>
                  <a:pt x="1220944" y="870576"/>
                  <a:pt x="1225046" y="869176"/>
                  <a:pt x="1229372" y="869127"/>
                </a:cubicBezTo>
                <a:lnTo>
                  <a:pt x="1239396" y="869816"/>
                </a:lnTo>
                <a:lnTo>
                  <a:pt x="1239884" y="868779"/>
                </a:lnTo>
                <a:lnTo>
                  <a:pt x="1240523" y="868735"/>
                </a:lnTo>
                <a:lnTo>
                  <a:pt x="1239518" y="869824"/>
                </a:lnTo>
                <a:lnTo>
                  <a:pt x="1242443" y="870025"/>
                </a:lnTo>
                <a:cubicBezTo>
                  <a:pt x="1249404" y="862696"/>
                  <a:pt x="1247611" y="851893"/>
                  <a:pt x="1253514" y="842125"/>
                </a:cubicBezTo>
                <a:cubicBezTo>
                  <a:pt x="1260150" y="840722"/>
                  <a:pt x="1265403" y="842807"/>
                  <a:pt x="1271348" y="843148"/>
                </a:cubicBezTo>
                <a:cubicBezTo>
                  <a:pt x="1273466" y="848025"/>
                  <a:pt x="1280837" y="854986"/>
                  <a:pt x="1279453" y="858474"/>
                </a:cubicBezTo>
                <a:cubicBezTo>
                  <a:pt x="1277744" y="867887"/>
                  <a:pt x="1262804" y="890214"/>
                  <a:pt x="1279988" y="903088"/>
                </a:cubicBezTo>
                <a:cubicBezTo>
                  <a:pt x="1276853" y="905881"/>
                  <a:pt x="1277220" y="910063"/>
                  <a:pt x="1270584" y="911466"/>
                </a:cubicBezTo>
                <a:close/>
                <a:moveTo>
                  <a:pt x="1007358" y="1037095"/>
                </a:moveTo>
                <a:cubicBezTo>
                  <a:pt x="1001731" y="1031086"/>
                  <a:pt x="1011031" y="1032888"/>
                  <a:pt x="1012325" y="1029625"/>
                </a:cubicBezTo>
                <a:cubicBezTo>
                  <a:pt x="1012761" y="1033574"/>
                  <a:pt x="1012114" y="1035206"/>
                  <a:pt x="1007358" y="1037095"/>
                </a:cubicBezTo>
                <a:close/>
                <a:moveTo>
                  <a:pt x="948102" y="1066215"/>
                </a:moveTo>
                <a:cubicBezTo>
                  <a:pt x="948102" y="1066215"/>
                  <a:pt x="948102" y="1066215"/>
                  <a:pt x="945471" y="1066321"/>
                </a:cubicBezTo>
                <a:cubicBezTo>
                  <a:pt x="944103" y="1065059"/>
                  <a:pt x="944103" y="1065059"/>
                  <a:pt x="944103" y="1065059"/>
                </a:cubicBezTo>
                <a:cubicBezTo>
                  <a:pt x="944103" y="1065059"/>
                  <a:pt x="944103" y="1065059"/>
                  <a:pt x="943997" y="1062428"/>
                </a:cubicBezTo>
                <a:cubicBezTo>
                  <a:pt x="943997" y="1062428"/>
                  <a:pt x="945259" y="1061060"/>
                  <a:pt x="945259" y="1061060"/>
                </a:cubicBezTo>
                <a:cubicBezTo>
                  <a:pt x="945259" y="1061060"/>
                  <a:pt x="945259" y="1061060"/>
                  <a:pt x="947889" y="1060953"/>
                </a:cubicBezTo>
                <a:cubicBezTo>
                  <a:pt x="949258" y="1062216"/>
                  <a:pt x="949258" y="1062216"/>
                  <a:pt x="949258" y="1062216"/>
                </a:cubicBezTo>
                <a:cubicBezTo>
                  <a:pt x="949258" y="1062216"/>
                  <a:pt x="949258" y="1062216"/>
                  <a:pt x="949364" y="1064846"/>
                </a:cubicBezTo>
                <a:cubicBezTo>
                  <a:pt x="949364" y="1064846"/>
                  <a:pt x="948102" y="1066215"/>
                  <a:pt x="948102" y="1066215"/>
                </a:cubicBezTo>
                <a:close/>
                <a:moveTo>
                  <a:pt x="1584903" y="763717"/>
                </a:moveTo>
                <a:cubicBezTo>
                  <a:pt x="1581641" y="762423"/>
                  <a:pt x="1577642" y="762982"/>
                  <a:pt x="1579849" y="757420"/>
                </a:cubicBezTo>
                <a:cubicBezTo>
                  <a:pt x="1581481" y="758068"/>
                  <a:pt x="1583848" y="756861"/>
                  <a:pt x="1583848" y="756861"/>
                </a:cubicBezTo>
                <a:cubicBezTo>
                  <a:pt x="1587110" y="758156"/>
                  <a:pt x="1587271" y="762511"/>
                  <a:pt x="1584903" y="763717"/>
                </a:cubicBezTo>
                <a:close/>
                <a:moveTo>
                  <a:pt x="978638" y="1052609"/>
                </a:moveTo>
                <a:cubicBezTo>
                  <a:pt x="974366" y="1048668"/>
                  <a:pt x="973524" y="1058154"/>
                  <a:pt x="966549" y="1054285"/>
                </a:cubicBezTo>
                <a:lnTo>
                  <a:pt x="972140" y="1045008"/>
                </a:lnTo>
                <a:lnTo>
                  <a:pt x="970999" y="1041933"/>
                </a:lnTo>
                <a:lnTo>
                  <a:pt x="974564" y="1040985"/>
                </a:lnTo>
                <a:lnTo>
                  <a:pt x="976486" y="1037796"/>
                </a:lnTo>
                <a:cubicBezTo>
                  <a:pt x="979189" y="1037724"/>
                  <a:pt x="980613" y="1039038"/>
                  <a:pt x="980613" y="1039038"/>
                </a:cubicBezTo>
                <a:cubicBezTo>
                  <a:pt x="984886" y="1042979"/>
                  <a:pt x="982620" y="1051150"/>
                  <a:pt x="978638" y="1052609"/>
                </a:cubicBezTo>
                <a:close/>
                <a:moveTo>
                  <a:pt x="920388" y="1080788"/>
                </a:moveTo>
                <a:cubicBezTo>
                  <a:pt x="919701" y="1082519"/>
                  <a:pt x="918032" y="1081857"/>
                  <a:pt x="918032" y="1081857"/>
                </a:cubicBezTo>
                <a:cubicBezTo>
                  <a:pt x="916364" y="1081194"/>
                  <a:pt x="914696" y="1080532"/>
                  <a:pt x="913714" y="1078140"/>
                </a:cubicBezTo>
                <a:cubicBezTo>
                  <a:pt x="916756" y="1075341"/>
                  <a:pt x="917737" y="1077734"/>
                  <a:pt x="920092" y="1076666"/>
                </a:cubicBezTo>
                <a:cubicBezTo>
                  <a:pt x="921074" y="1079058"/>
                  <a:pt x="918719" y="1080126"/>
                  <a:pt x="920388" y="1080788"/>
                </a:cubicBezTo>
                <a:close/>
                <a:moveTo>
                  <a:pt x="1089257" y="1002368"/>
                </a:moveTo>
                <a:cubicBezTo>
                  <a:pt x="1085258" y="1001212"/>
                  <a:pt x="1085470" y="1006473"/>
                  <a:pt x="1081471" y="1005317"/>
                </a:cubicBezTo>
                <a:cubicBezTo>
                  <a:pt x="1080103" y="1004055"/>
                  <a:pt x="1080103" y="1004055"/>
                  <a:pt x="1080103" y="1004055"/>
                </a:cubicBezTo>
                <a:cubicBezTo>
                  <a:pt x="1080103" y="1004055"/>
                  <a:pt x="1078734" y="1002792"/>
                  <a:pt x="1077472" y="1004161"/>
                </a:cubicBezTo>
                <a:cubicBezTo>
                  <a:pt x="1078628" y="1000162"/>
                  <a:pt x="1082309" y="993426"/>
                  <a:pt x="1083677" y="994688"/>
                </a:cubicBezTo>
                <a:cubicBezTo>
                  <a:pt x="1082415" y="996056"/>
                  <a:pt x="1083783" y="997319"/>
                  <a:pt x="1083783" y="997319"/>
                </a:cubicBezTo>
                <a:cubicBezTo>
                  <a:pt x="1085152" y="998581"/>
                  <a:pt x="1085152" y="998581"/>
                  <a:pt x="1086520" y="999843"/>
                </a:cubicBezTo>
                <a:cubicBezTo>
                  <a:pt x="1086520" y="999843"/>
                  <a:pt x="1087889" y="1001105"/>
                  <a:pt x="1087889" y="1001105"/>
                </a:cubicBezTo>
                <a:cubicBezTo>
                  <a:pt x="1087889" y="1001105"/>
                  <a:pt x="1089257" y="1002368"/>
                  <a:pt x="1089257" y="1002368"/>
                </a:cubicBezTo>
                <a:close/>
                <a:moveTo>
                  <a:pt x="1022048" y="1036555"/>
                </a:moveTo>
                <a:cubicBezTo>
                  <a:pt x="1020268" y="1038135"/>
                  <a:pt x="1017966" y="1039234"/>
                  <a:pt x="1013950" y="1039396"/>
                </a:cubicBezTo>
                <a:cubicBezTo>
                  <a:pt x="1008270" y="1031580"/>
                  <a:pt x="1021442" y="1025684"/>
                  <a:pt x="1027013" y="1030823"/>
                </a:cubicBezTo>
                <a:cubicBezTo>
                  <a:pt x="1025086" y="1032912"/>
                  <a:pt x="1023828" y="1034974"/>
                  <a:pt x="1022048" y="1036555"/>
                </a:cubicBezTo>
                <a:close/>
                <a:moveTo>
                  <a:pt x="1058621" y="1020804"/>
                </a:moveTo>
                <a:lnTo>
                  <a:pt x="1061116" y="1017198"/>
                </a:lnTo>
                <a:lnTo>
                  <a:pt x="1060485" y="1016615"/>
                </a:lnTo>
                <a:close/>
                <a:moveTo>
                  <a:pt x="886622" y="1102696"/>
                </a:moveTo>
                <a:cubicBezTo>
                  <a:pt x="885700" y="1104390"/>
                  <a:pt x="883440" y="1105038"/>
                  <a:pt x="880844" y="1104008"/>
                </a:cubicBezTo>
                <a:cubicBezTo>
                  <a:pt x="878796" y="1099075"/>
                  <a:pt x="880208" y="1095516"/>
                  <a:pt x="884375" y="1095109"/>
                </a:cubicBezTo>
                <a:cubicBezTo>
                  <a:pt x="887130" y="1098262"/>
                  <a:pt x="887545" y="1101002"/>
                  <a:pt x="886622" y="1102696"/>
                </a:cubicBezTo>
                <a:close/>
                <a:moveTo>
                  <a:pt x="962894" y="1066661"/>
                </a:moveTo>
                <a:cubicBezTo>
                  <a:pt x="961114" y="1065955"/>
                  <a:pt x="959996" y="1063580"/>
                  <a:pt x="958879" y="1061205"/>
                </a:cubicBezTo>
                <a:cubicBezTo>
                  <a:pt x="961983" y="1058575"/>
                  <a:pt x="963100" y="1060949"/>
                  <a:pt x="965542" y="1059987"/>
                </a:cubicBezTo>
                <a:cubicBezTo>
                  <a:pt x="968440" y="1063068"/>
                  <a:pt x="965336" y="1065698"/>
                  <a:pt x="962894" y="1066661"/>
                </a:cubicBezTo>
                <a:close/>
                <a:moveTo>
                  <a:pt x="1421660" y="848721"/>
                </a:moveTo>
                <a:cubicBezTo>
                  <a:pt x="1419833" y="849541"/>
                  <a:pt x="1417749" y="849744"/>
                  <a:pt x="1416884" y="849400"/>
                </a:cubicBezTo>
                <a:cubicBezTo>
                  <a:pt x="1414130" y="846247"/>
                  <a:pt x="1416566" y="845154"/>
                  <a:pt x="1415542" y="842688"/>
                </a:cubicBezTo>
                <a:cubicBezTo>
                  <a:pt x="1417979" y="841595"/>
                  <a:pt x="1420415" y="840502"/>
                  <a:pt x="1422146" y="841188"/>
                </a:cubicBezTo>
                <a:cubicBezTo>
                  <a:pt x="1423876" y="841875"/>
                  <a:pt x="1423876" y="841875"/>
                  <a:pt x="1424900" y="844342"/>
                </a:cubicBezTo>
                <a:cubicBezTo>
                  <a:pt x="1425059" y="846465"/>
                  <a:pt x="1423488" y="847901"/>
                  <a:pt x="1421660" y="848721"/>
                </a:cubicBezTo>
                <a:close/>
                <a:moveTo>
                  <a:pt x="1100834" y="1003399"/>
                </a:moveTo>
                <a:cubicBezTo>
                  <a:pt x="1101990" y="999400"/>
                  <a:pt x="1100409" y="992877"/>
                  <a:pt x="1107039" y="993927"/>
                </a:cubicBezTo>
                <a:cubicBezTo>
                  <a:pt x="1107251" y="999188"/>
                  <a:pt x="1106095" y="1003187"/>
                  <a:pt x="1100834" y="1003399"/>
                </a:cubicBezTo>
                <a:close/>
                <a:moveTo>
                  <a:pt x="1796366" y="673036"/>
                </a:moveTo>
                <a:cubicBezTo>
                  <a:pt x="1795076" y="671846"/>
                  <a:pt x="1795084" y="669249"/>
                  <a:pt x="1796390" y="665244"/>
                </a:cubicBezTo>
                <a:cubicBezTo>
                  <a:pt x="1798979" y="665026"/>
                  <a:pt x="1798987" y="662429"/>
                  <a:pt x="1800277" y="663619"/>
                </a:cubicBezTo>
                <a:cubicBezTo>
                  <a:pt x="1801567" y="664809"/>
                  <a:pt x="1801567" y="664809"/>
                  <a:pt x="1801567" y="664809"/>
                </a:cubicBezTo>
                <a:cubicBezTo>
                  <a:pt x="1802857" y="665999"/>
                  <a:pt x="1802857" y="665999"/>
                  <a:pt x="1804147" y="667189"/>
                </a:cubicBezTo>
                <a:cubicBezTo>
                  <a:pt x="1804140" y="669787"/>
                  <a:pt x="1801543" y="672602"/>
                  <a:pt x="1796366" y="673036"/>
                </a:cubicBezTo>
                <a:close/>
                <a:moveTo>
                  <a:pt x="1049822" y="1029640"/>
                </a:moveTo>
                <a:cubicBezTo>
                  <a:pt x="1047601" y="1031295"/>
                  <a:pt x="1044655" y="1032154"/>
                  <a:pt x="1041953" y="1031082"/>
                </a:cubicBezTo>
                <a:cubicBezTo>
                  <a:pt x="1041953" y="1031082"/>
                  <a:pt x="1040153" y="1030368"/>
                  <a:pt x="1039047" y="1027900"/>
                </a:cubicBezTo>
                <a:cubicBezTo>
                  <a:pt x="1041134" y="1022641"/>
                  <a:pt x="1046822" y="1018812"/>
                  <a:pt x="1049605" y="1011801"/>
                </a:cubicBezTo>
                <a:cubicBezTo>
                  <a:pt x="1056113" y="1016412"/>
                  <a:pt x="1047928" y="1021280"/>
                  <a:pt x="1053330" y="1023424"/>
                </a:cubicBezTo>
                <a:cubicBezTo>
                  <a:pt x="1053535" y="1025534"/>
                  <a:pt x="1052042" y="1027985"/>
                  <a:pt x="1049822" y="1029640"/>
                </a:cubicBezTo>
                <a:close/>
                <a:moveTo>
                  <a:pt x="507146" y="1287747"/>
                </a:moveTo>
                <a:cubicBezTo>
                  <a:pt x="504561" y="1287804"/>
                  <a:pt x="501975" y="1287861"/>
                  <a:pt x="500607" y="1286599"/>
                </a:cubicBezTo>
                <a:cubicBezTo>
                  <a:pt x="497870" y="1284074"/>
                  <a:pt x="501370" y="1277534"/>
                  <a:pt x="506844" y="1282583"/>
                </a:cubicBezTo>
                <a:cubicBezTo>
                  <a:pt x="506844" y="1282583"/>
                  <a:pt x="506844" y="1282583"/>
                  <a:pt x="507146" y="1287747"/>
                </a:cubicBezTo>
                <a:close/>
                <a:moveTo>
                  <a:pt x="807419" y="1145734"/>
                </a:moveTo>
                <a:cubicBezTo>
                  <a:pt x="802136" y="1143637"/>
                  <a:pt x="797209" y="1135502"/>
                  <a:pt x="805667" y="1134738"/>
                </a:cubicBezTo>
                <a:cubicBezTo>
                  <a:pt x="806015" y="1138996"/>
                  <a:pt x="809538" y="1140394"/>
                  <a:pt x="810593" y="1142873"/>
                </a:cubicBezTo>
                <a:cubicBezTo>
                  <a:pt x="809887" y="1144653"/>
                  <a:pt x="809180" y="1146433"/>
                  <a:pt x="807419" y="1145734"/>
                </a:cubicBezTo>
                <a:close/>
                <a:moveTo>
                  <a:pt x="782249" y="1158062"/>
                </a:moveTo>
                <a:lnTo>
                  <a:pt x="774998" y="1161193"/>
                </a:lnTo>
                <a:lnTo>
                  <a:pt x="772761" y="1156014"/>
                </a:lnTo>
                <a:lnTo>
                  <a:pt x="778529" y="1152294"/>
                </a:lnTo>
                <a:close/>
                <a:moveTo>
                  <a:pt x="1069169" y="1021975"/>
                </a:moveTo>
                <a:lnTo>
                  <a:pt x="1069238" y="1021879"/>
                </a:lnTo>
                <a:lnTo>
                  <a:pt x="1069096" y="1022007"/>
                </a:lnTo>
                <a:close/>
                <a:moveTo>
                  <a:pt x="1002305" y="1058647"/>
                </a:moveTo>
                <a:cubicBezTo>
                  <a:pt x="1001231" y="1056161"/>
                  <a:pt x="999084" y="1051189"/>
                  <a:pt x="1004056" y="1049042"/>
                </a:cubicBezTo>
                <a:cubicBezTo>
                  <a:pt x="1006204" y="1054014"/>
                  <a:pt x="1006571" y="1058280"/>
                  <a:pt x="1002305" y="1058647"/>
                </a:cubicBezTo>
                <a:close/>
                <a:moveTo>
                  <a:pt x="1075061" y="1026281"/>
                </a:moveTo>
                <a:cubicBezTo>
                  <a:pt x="1073361" y="1027409"/>
                  <a:pt x="1071534" y="1028229"/>
                  <a:pt x="1069803" y="1027542"/>
                </a:cubicBezTo>
                <a:lnTo>
                  <a:pt x="1069443" y="1026673"/>
                </a:lnTo>
                <a:lnTo>
                  <a:pt x="1067780" y="1028475"/>
                </a:lnTo>
                <a:lnTo>
                  <a:pt x="1068548" y="1024517"/>
                </a:lnTo>
                <a:lnTo>
                  <a:pt x="1067755" y="1022609"/>
                </a:lnTo>
                <a:lnTo>
                  <a:pt x="1068669" y="1022199"/>
                </a:lnTo>
                <a:lnTo>
                  <a:pt x="1057204" y="1022852"/>
                </a:lnTo>
                <a:lnTo>
                  <a:pt x="1057945" y="1021782"/>
                </a:lnTo>
                <a:lnTo>
                  <a:pt x="1056520" y="1018089"/>
                </a:lnTo>
                <a:cubicBezTo>
                  <a:pt x="1056520" y="1018089"/>
                  <a:pt x="1055113" y="1016791"/>
                  <a:pt x="1055113" y="1016791"/>
                </a:cubicBezTo>
                <a:cubicBezTo>
                  <a:pt x="1055113" y="1016791"/>
                  <a:pt x="1053706" y="1015493"/>
                  <a:pt x="1053577" y="1012808"/>
                </a:cubicBezTo>
                <a:cubicBezTo>
                  <a:pt x="1059013" y="1013975"/>
                  <a:pt x="1061635" y="1012544"/>
                  <a:pt x="1063905" y="1010790"/>
                </a:cubicBezTo>
                <a:lnTo>
                  <a:pt x="1066447" y="1009563"/>
                </a:lnTo>
                <a:lnTo>
                  <a:pt x="1068306" y="1006956"/>
                </a:lnTo>
                <a:cubicBezTo>
                  <a:pt x="1069930" y="1005795"/>
                  <a:pt x="1072175" y="1005249"/>
                  <a:pt x="1075532" y="1005728"/>
                </a:cubicBezTo>
                <a:cubicBezTo>
                  <a:pt x="1076901" y="1006990"/>
                  <a:pt x="1076965" y="1009666"/>
                  <a:pt x="1077028" y="1012343"/>
                </a:cubicBezTo>
                <a:cubicBezTo>
                  <a:pt x="1081006" y="1010776"/>
                  <a:pt x="1082247" y="1006685"/>
                  <a:pt x="1088961" y="1007643"/>
                </a:cubicBezTo>
                <a:cubicBezTo>
                  <a:pt x="1088961" y="1007643"/>
                  <a:pt x="1088961" y="1007643"/>
                  <a:pt x="1089153" y="1015673"/>
                </a:cubicBezTo>
                <a:cubicBezTo>
                  <a:pt x="1086480" y="1015825"/>
                  <a:pt x="1082502" y="1017391"/>
                  <a:pt x="1079829" y="1017544"/>
                </a:cubicBezTo>
                <a:cubicBezTo>
                  <a:pt x="1079765" y="1014867"/>
                  <a:pt x="1078461" y="1016281"/>
                  <a:pt x="1078397" y="1013605"/>
                </a:cubicBezTo>
                <a:lnTo>
                  <a:pt x="1074407" y="1017209"/>
                </a:lnTo>
                <a:lnTo>
                  <a:pt x="1074891" y="1019408"/>
                </a:lnTo>
                <a:lnTo>
                  <a:pt x="1075065" y="1019330"/>
                </a:lnTo>
                <a:cubicBezTo>
                  <a:pt x="1076795" y="1020017"/>
                  <a:pt x="1078526" y="1020703"/>
                  <a:pt x="1079550" y="1023170"/>
                </a:cubicBezTo>
                <a:cubicBezTo>
                  <a:pt x="1078332" y="1023716"/>
                  <a:pt x="1076760" y="1025153"/>
                  <a:pt x="1075061" y="1026281"/>
                </a:cubicBezTo>
                <a:close/>
                <a:moveTo>
                  <a:pt x="1586299" y="786590"/>
                </a:moveTo>
                <a:cubicBezTo>
                  <a:pt x="1583907" y="787572"/>
                  <a:pt x="1581514" y="788553"/>
                  <a:pt x="1579784" y="787866"/>
                </a:cubicBezTo>
                <a:cubicBezTo>
                  <a:pt x="1578054" y="787180"/>
                  <a:pt x="1576985" y="784825"/>
                  <a:pt x="1575255" y="784138"/>
                </a:cubicBezTo>
                <a:cubicBezTo>
                  <a:pt x="1578309" y="781488"/>
                  <a:pt x="1580702" y="780506"/>
                  <a:pt x="1582432" y="781193"/>
                </a:cubicBezTo>
                <a:cubicBezTo>
                  <a:pt x="1584163" y="781879"/>
                  <a:pt x="1585231" y="784235"/>
                  <a:pt x="1586299" y="786590"/>
                </a:cubicBezTo>
                <a:close/>
                <a:moveTo>
                  <a:pt x="1387442" y="882352"/>
                </a:moveTo>
                <a:cubicBezTo>
                  <a:pt x="1387442" y="882352"/>
                  <a:pt x="1387442" y="882352"/>
                  <a:pt x="1385662" y="881645"/>
                </a:cubicBezTo>
                <a:cubicBezTo>
                  <a:pt x="1383882" y="880939"/>
                  <a:pt x="1381696" y="876066"/>
                  <a:pt x="1384163" y="875042"/>
                </a:cubicBezTo>
                <a:cubicBezTo>
                  <a:pt x="1385943" y="875748"/>
                  <a:pt x="1385943" y="875748"/>
                  <a:pt x="1385943" y="875748"/>
                </a:cubicBezTo>
                <a:cubicBezTo>
                  <a:pt x="1385943" y="875748"/>
                  <a:pt x="1387722" y="876454"/>
                  <a:pt x="1387722" y="876454"/>
                </a:cubicBezTo>
                <a:cubicBezTo>
                  <a:pt x="1389502" y="877161"/>
                  <a:pt x="1389502" y="877161"/>
                  <a:pt x="1390595" y="879597"/>
                </a:cubicBezTo>
                <a:cubicBezTo>
                  <a:pt x="1388129" y="880621"/>
                  <a:pt x="1387442" y="882352"/>
                  <a:pt x="1387442" y="882352"/>
                </a:cubicBezTo>
                <a:close/>
                <a:moveTo>
                  <a:pt x="996817" y="1074209"/>
                </a:moveTo>
                <a:cubicBezTo>
                  <a:pt x="994276" y="1075204"/>
                  <a:pt x="992422" y="1074468"/>
                  <a:pt x="990568" y="1073732"/>
                </a:cubicBezTo>
                <a:lnTo>
                  <a:pt x="990252" y="1073304"/>
                </a:lnTo>
                <a:lnTo>
                  <a:pt x="989766" y="1076352"/>
                </a:lnTo>
                <a:cubicBezTo>
                  <a:pt x="987099" y="1076497"/>
                  <a:pt x="985730" y="1075235"/>
                  <a:pt x="984362" y="1073973"/>
                </a:cubicBezTo>
                <a:cubicBezTo>
                  <a:pt x="982994" y="1072711"/>
                  <a:pt x="981555" y="1068779"/>
                  <a:pt x="984152" y="1065964"/>
                </a:cubicBezTo>
                <a:cubicBezTo>
                  <a:pt x="984152" y="1065964"/>
                  <a:pt x="984152" y="1065964"/>
                  <a:pt x="989485" y="1065673"/>
                </a:cubicBezTo>
                <a:lnTo>
                  <a:pt x="990062" y="1068346"/>
                </a:lnTo>
                <a:lnTo>
                  <a:pt x="992629" y="1068541"/>
                </a:lnTo>
                <a:cubicBezTo>
                  <a:pt x="994482" y="1069277"/>
                  <a:pt x="996336" y="1070013"/>
                  <a:pt x="996817" y="1074209"/>
                </a:cubicBezTo>
                <a:close/>
                <a:moveTo>
                  <a:pt x="1038274" y="1055802"/>
                </a:moveTo>
                <a:cubicBezTo>
                  <a:pt x="1035832" y="1056764"/>
                  <a:pt x="1033390" y="1057727"/>
                  <a:pt x="1033390" y="1057727"/>
                </a:cubicBezTo>
                <a:cubicBezTo>
                  <a:pt x="1028713" y="1053940"/>
                  <a:pt x="1035377" y="1052722"/>
                  <a:pt x="1037818" y="1051759"/>
                </a:cubicBezTo>
                <a:cubicBezTo>
                  <a:pt x="1038274" y="1055802"/>
                  <a:pt x="1038274" y="1055802"/>
                  <a:pt x="1038274" y="1055802"/>
                </a:cubicBezTo>
                <a:close/>
                <a:moveTo>
                  <a:pt x="693160" y="1219994"/>
                </a:moveTo>
                <a:cubicBezTo>
                  <a:pt x="694457" y="1215763"/>
                  <a:pt x="694402" y="1212999"/>
                  <a:pt x="698569" y="1214129"/>
                </a:cubicBezTo>
                <a:cubicBezTo>
                  <a:pt x="698569" y="1214129"/>
                  <a:pt x="699976" y="1215427"/>
                  <a:pt x="699976" y="1215427"/>
                </a:cubicBezTo>
                <a:cubicBezTo>
                  <a:pt x="701439" y="1219490"/>
                  <a:pt x="698679" y="1219658"/>
                  <a:pt x="693160" y="1219994"/>
                </a:cubicBezTo>
                <a:close/>
                <a:moveTo>
                  <a:pt x="880069" y="1131645"/>
                </a:moveTo>
                <a:cubicBezTo>
                  <a:pt x="879087" y="1129253"/>
                  <a:pt x="876732" y="1130321"/>
                  <a:pt x="876437" y="1126198"/>
                </a:cubicBezTo>
                <a:cubicBezTo>
                  <a:pt x="878792" y="1125130"/>
                  <a:pt x="880460" y="1125792"/>
                  <a:pt x="882129" y="1126454"/>
                </a:cubicBezTo>
                <a:cubicBezTo>
                  <a:pt x="882129" y="1126454"/>
                  <a:pt x="883797" y="1127116"/>
                  <a:pt x="883110" y="1128846"/>
                </a:cubicBezTo>
                <a:cubicBezTo>
                  <a:pt x="881442" y="1128184"/>
                  <a:pt x="882424" y="1130577"/>
                  <a:pt x="880069" y="1131645"/>
                </a:cubicBezTo>
                <a:close/>
                <a:moveTo>
                  <a:pt x="845320" y="1148184"/>
                </a:moveTo>
                <a:cubicBezTo>
                  <a:pt x="839078" y="1151215"/>
                  <a:pt x="832310" y="1153036"/>
                  <a:pt x="826216" y="1150618"/>
                </a:cubicBezTo>
                <a:cubicBezTo>
                  <a:pt x="824476" y="1149927"/>
                  <a:pt x="822734" y="1149236"/>
                  <a:pt x="819939" y="1146124"/>
                </a:cubicBezTo>
                <a:cubicBezTo>
                  <a:pt x="814348" y="1139899"/>
                  <a:pt x="821582" y="1126748"/>
                  <a:pt x="833353" y="1117399"/>
                </a:cubicBezTo>
                <a:cubicBezTo>
                  <a:pt x="835094" y="1118090"/>
                  <a:pt x="836835" y="1118781"/>
                  <a:pt x="838576" y="1119472"/>
                </a:cubicBezTo>
                <a:cubicBezTo>
                  <a:pt x="847282" y="1122926"/>
                  <a:pt x="854614" y="1129842"/>
                  <a:pt x="861260" y="1138487"/>
                </a:cubicBezTo>
                <a:cubicBezTo>
                  <a:pt x="857275" y="1140912"/>
                  <a:pt x="851561" y="1145153"/>
                  <a:pt x="845320" y="1148184"/>
                </a:cubicBezTo>
                <a:close/>
                <a:moveTo>
                  <a:pt x="1511022" y="834591"/>
                </a:moveTo>
                <a:cubicBezTo>
                  <a:pt x="1508352" y="834661"/>
                  <a:pt x="1507090" y="836030"/>
                  <a:pt x="1507090" y="836030"/>
                </a:cubicBezTo>
                <a:cubicBezTo>
                  <a:pt x="1507090" y="836030"/>
                  <a:pt x="1507090" y="836030"/>
                  <a:pt x="1505683" y="834732"/>
                </a:cubicBezTo>
                <a:cubicBezTo>
                  <a:pt x="1504275" y="833433"/>
                  <a:pt x="1503985" y="828100"/>
                  <a:pt x="1506655" y="828030"/>
                </a:cubicBezTo>
                <a:cubicBezTo>
                  <a:pt x="1508062" y="829328"/>
                  <a:pt x="1508062" y="829328"/>
                  <a:pt x="1508062" y="829328"/>
                </a:cubicBezTo>
                <a:cubicBezTo>
                  <a:pt x="1508062" y="829328"/>
                  <a:pt x="1509470" y="830626"/>
                  <a:pt x="1509470" y="830626"/>
                </a:cubicBezTo>
                <a:cubicBezTo>
                  <a:pt x="1510877" y="831925"/>
                  <a:pt x="1510877" y="831925"/>
                  <a:pt x="1511022" y="834591"/>
                </a:cubicBezTo>
                <a:close/>
                <a:moveTo>
                  <a:pt x="1551103" y="816929"/>
                </a:moveTo>
                <a:cubicBezTo>
                  <a:pt x="1549103" y="817038"/>
                  <a:pt x="1547085" y="816480"/>
                  <a:pt x="1546401" y="815848"/>
                </a:cubicBezTo>
                <a:cubicBezTo>
                  <a:pt x="1544963" y="811916"/>
                  <a:pt x="1547629" y="811771"/>
                  <a:pt x="1547559" y="809101"/>
                </a:cubicBezTo>
                <a:cubicBezTo>
                  <a:pt x="1550226" y="808956"/>
                  <a:pt x="1552893" y="808811"/>
                  <a:pt x="1554261" y="810073"/>
                </a:cubicBezTo>
                <a:cubicBezTo>
                  <a:pt x="1555629" y="811335"/>
                  <a:pt x="1555629" y="811335"/>
                  <a:pt x="1555700" y="814005"/>
                </a:cubicBezTo>
                <a:cubicBezTo>
                  <a:pt x="1555085" y="816043"/>
                  <a:pt x="1553103" y="816820"/>
                  <a:pt x="1551103" y="816929"/>
                </a:cubicBezTo>
                <a:close/>
                <a:moveTo>
                  <a:pt x="299043" y="1414576"/>
                </a:moveTo>
                <a:cubicBezTo>
                  <a:pt x="298604" y="1416124"/>
                  <a:pt x="296949" y="1417203"/>
                  <a:pt x="292866" y="1417344"/>
                </a:cubicBezTo>
                <a:cubicBezTo>
                  <a:pt x="290017" y="1414717"/>
                  <a:pt x="291064" y="1407867"/>
                  <a:pt x="297933" y="1408993"/>
                </a:cubicBezTo>
                <a:cubicBezTo>
                  <a:pt x="298708" y="1411010"/>
                  <a:pt x="299483" y="1413028"/>
                  <a:pt x="299043" y="1414576"/>
                </a:cubicBezTo>
                <a:close/>
                <a:moveTo>
                  <a:pt x="1417804" y="882699"/>
                </a:moveTo>
                <a:lnTo>
                  <a:pt x="1414139" y="882917"/>
                </a:lnTo>
                <a:lnTo>
                  <a:pt x="1414161" y="882941"/>
                </a:lnTo>
                <a:cubicBezTo>
                  <a:pt x="1409080" y="884930"/>
                  <a:pt x="1409080" y="884930"/>
                  <a:pt x="1409080" y="884930"/>
                </a:cubicBezTo>
                <a:cubicBezTo>
                  <a:pt x="1407569" y="883329"/>
                  <a:pt x="1407621" y="881847"/>
                  <a:pt x="1408282" y="880858"/>
                </a:cubicBezTo>
                <a:lnTo>
                  <a:pt x="1410021" y="880177"/>
                </a:lnTo>
                <a:lnTo>
                  <a:pt x="1410124" y="876905"/>
                </a:lnTo>
                <a:cubicBezTo>
                  <a:pt x="1411716" y="874506"/>
                  <a:pt x="1414956" y="872339"/>
                  <a:pt x="1420206" y="872026"/>
                </a:cubicBezTo>
                <a:cubicBezTo>
                  <a:pt x="1419032" y="878677"/>
                  <a:pt x="1420373" y="879914"/>
                  <a:pt x="1417804" y="882699"/>
                </a:cubicBezTo>
                <a:close/>
                <a:moveTo>
                  <a:pt x="789544" y="1185162"/>
                </a:moveTo>
                <a:cubicBezTo>
                  <a:pt x="789544" y="1185162"/>
                  <a:pt x="789544" y="1185162"/>
                  <a:pt x="784103" y="1185570"/>
                </a:cubicBezTo>
                <a:cubicBezTo>
                  <a:pt x="784086" y="1182841"/>
                  <a:pt x="785439" y="1181375"/>
                  <a:pt x="786791" y="1179909"/>
                </a:cubicBezTo>
                <a:cubicBezTo>
                  <a:pt x="788143" y="1178443"/>
                  <a:pt x="789512" y="1179705"/>
                  <a:pt x="789512" y="1179705"/>
                </a:cubicBezTo>
                <a:cubicBezTo>
                  <a:pt x="790880" y="1180968"/>
                  <a:pt x="789528" y="1182433"/>
                  <a:pt x="789544" y="1185162"/>
                </a:cubicBezTo>
                <a:close/>
                <a:moveTo>
                  <a:pt x="828370" y="1166751"/>
                </a:moveTo>
                <a:cubicBezTo>
                  <a:pt x="826763" y="1168174"/>
                  <a:pt x="823982" y="1168615"/>
                  <a:pt x="821281" y="1167543"/>
                </a:cubicBezTo>
                <a:cubicBezTo>
                  <a:pt x="819480" y="1166828"/>
                  <a:pt x="818385" y="1164334"/>
                  <a:pt x="819092" y="1162554"/>
                </a:cubicBezTo>
                <a:cubicBezTo>
                  <a:pt x="820504" y="1158995"/>
                  <a:pt x="826613" y="1159359"/>
                  <a:pt x="828414" y="1160073"/>
                </a:cubicBezTo>
                <a:cubicBezTo>
                  <a:pt x="830409" y="1162925"/>
                  <a:pt x="829977" y="1165329"/>
                  <a:pt x="828370" y="1166751"/>
                </a:cubicBezTo>
                <a:close/>
                <a:moveTo>
                  <a:pt x="979795" y="1096554"/>
                </a:moveTo>
                <a:cubicBezTo>
                  <a:pt x="977455" y="1097908"/>
                  <a:pt x="974709" y="1098340"/>
                  <a:pt x="971149" y="1096927"/>
                </a:cubicBezTo>
                <a:cubicBezTo>
                  <a:pt x="966812" y="1087090"/>
                  <a:pt x="968899" y="1081832"/>
                  <a:pt x="978800" y="1077646"/>
                </a:cubicBezTo>
                <a:cubicBezTo>
                  <a:pt x="978800" y="1077646"/>
                  <a:pt x="980580" y="1078352"/>
                  <a:pt x="980580" y="1078352"/>
                </a:cubicBezTo>
                <a:cubicBezTo>
                  <a:pt x="985920" y="1080471"/>
                  <a:pt x="987392" y="1087142"/>
                  <a:pt x="986001" y="1090648"/>
                </a:cubicBezTo>
                <a:cubicBezTo>
                  <a:pt x="984068" y="1092924"/>
                  <a:pt x="982135" y="1095200"/>
                  <a:pt x="979795" y="1096554"/>
                </a:cubicBezTo>
                <a:close/>
                <a:moveTo>
                  <a:pt x="1618022" y="793170"/>
                </a:moveTo>
                <a:cubicBezTo>
                  <a:pt x="1615556" y="794337"/>
                  <a:pt x="1615556" y="794337"/>
                  <a:pt x="1615556" y="794337"/>
                </a:cubicBezTo>
                <a:cubicBezTo>
                  <a:pt x="1616292" y="792484"/>
                  <a:pt x="1616292" y="792484"/>
                  <a:pt x="1616292" y="792484"/>
                </a:cubicBezTo>
                <a:cubicBezTo>
                  <a:pt x="1614561" y="791797"/>
                  <a:pt x="1614561" y="791797"/>
                  <a:pt x="1613825" y="793650"/>
                </a:cubicBezTo>
                <a:cubicBezTo>
                  <a:pt x="1612831" y="791110"/>
                  <a:pt x="1612831" y="791110"/>
                  <a:pt x="1612831" y="791110"/>
                </a:cubicBezTo>
                <a:cubicBezTo>
                  <a:pt x="1613566" y="789256"/>
                  <a:pt x="1613566" y="789256"/>
                  <a:pt x="1614302" y="787402"/>
                </a:cubicBezTo>
                <a:cubicBezTo>
                  <a:pt x="1616768" y="786235"/>
                  <a:pt x="1616768" y="786235"/>
                  <a:pt x="1616768" y="786235"/>
                </a:cubicBezTo>
                <a:cubicBezTo>
                  <a:pt x="1616768" y="786235"/>
                  <a:pt x="1616768" y="786235"/>
                  <a:pt x="1618499" y="786922"/>
                </a:cubicBezTo>
                <a:cubicBezTo>
                  <a:pt x="1619493" y="789463"/>
                  <a:pt x="1619493" y="789463"/>
                  <a:pt x="1619493" y="789463"/>
                </a:cubicBezTo>
                <a:cubicBezTo>
                  <a:pt x="1618757" y="791316"/>
                  <a:pt x="1618757" y="791316"/>
                  <a:pt x="1618022" y="793170"/>
                </a:cubicBezTo>
                <a:close/>
                <a:moveTo>
                  <a:pt x="530217" y="1311275"/>
                </a:moveTo>
                <a:cubicBezTo>
                  <a:pt x="526091" y="1311722"/>
                  <a:pt x="524385" y="1311045"/>
                  <a:pt x="522680" y="1310369"/>
                </a:cubicBezTo>
                <a:cubicBezTo>
                  <a:pt x="519268" y="1309015"/>
                  <a:pt x="516572" y="1305860"/>
                  <a:pt x="516295" y="1301581"/>
                </a:cubicBezTo>
                <a:cubicBezTo>
                  <a:pt x="516734" y="1295502"/>
                  <a:pt x="520860" y="1295054"/>
                  <a:pt x="524271" y="1296408"/>
                </a:cubicBezTo>
                <a:cubicBezTo>
                  <a:pt x="527682" y="1297762"/>
                  <a:pt x="533075" y="1304071"/>
                  <a:pt x="530217" y="1311275"/>
                </a:cubicBezTo>
                <a:close/>
                <a:moveTo>
                  <a:pt x="952573" y="1112158"/>
                </a:moveTo>
                <a:cubicBezTo>
                  <a:pt x="952573" y="1112158"/>
                  <a:pt x="952573" y="1112158"/>
                  <a:pt x="947810" y="1114273"/>
                </a:cubicBezTo>
                <a:cubicBezTo>
                  <a:pt x="940021" y="1109180"/>
                  <a:pt x="945150" y="1101200"/>
                  <a:pt x="951930" y="1103891"/>
                </a:cubicBezTo>
                <a:cubicBezTo>
                  <a:pt x="951930" y="1103891"/>
                  <a:pt x="951930" y="1103891"/>
                  <a:pt x="953625" y="1104564"/>
                </a:cubicBezTo>
                <a:cubicBezTo>
                  <a:pt x="952938" y="1106294"/>
                  <a:pt x="953946" y="1108697"/>
                  <a:pt x="952573" y="1112158"/>
                </a:cubicBezTo>
                <a:close/>
                <a:moveTo>
                  <a:pt x="812410" y="1179933"/>
                </a:moveTo>
                <a:cubicBezTo>
                  <a:pt x="809755" y="1181485"/>
                  <a:pt x="806399" y="1182237"/>
                  <a:pt x="803757" y="1181189"/>
                </a:cubicBezTo>
                <a:cubicBezTo>
                  <a:pt x="801996" y="1180490"/>
                  <a:pt x="800949" y="1177990"/>
                  <a:pt x="801664" y="1176189"/>
                </a:cubicBezTo>
                <a:cubicBezTo>
                  <a:pt x="805569" y="1171485"/>
                  <a:pt x="810521" y="1169282"/>
                  <a:pt x="814043" y="1170679"/>
                </a:cubicBezTo>
                <a:cubicBezTo>
                  <a:pt x="814043" y="1170679"/>
                  <a:pt x="815090" y="1173179"/>
                  <a:pt x="816851" y="1173878"/>
                </a:cubicBezTo>
                <a:cubicBezTo>
                  <a:pt x="817017" y="1176028"/>
                  <a:pt x="815065" y="1178380"/>
                  <a:pt x="812410" y="1179933"/>
                </a:cubicBezTo>
                <a:close/>
                <a:moveTo>
                  <a:pt x="879117" y="1149293"/>
                </a:moveTo>
                <a:cubicBezTo>
                  <a:pt x="875416" y="1139584"/>
                  <a:pt x="875416" y="1139584"/>
                  <a:pt x="875416" y="1139584"/>
                </a:cubicBezTo>
                <a:cubicBezTo>
                  <a:pt x="877754" y="1138451"/>
                  <a:pt x="879386" y="1139099"/>
                  <a:pt x="881017" y="1139747"/>
                </a:cubicBezTo>
                <a:cubicBezTo>
                  <a:pt x="882648" y="1140394"/>
                  <a:pt x="882648" y="1140394"/>
                  <a:pt x="883574" y="1142821"/>
                </a:cubicBezTo>
                <a:cubicBezTo>
                  <a:pt x="879604" y="1143306"/>
                  <a:pt x="881455" y="1148161"/>
                  <a:pt x="879117" y="1149293"/>
                </a:cubicBezTo>
                <a:close/>
                <a:moveTo>
                  <a:pt x="859875" y="1159512"/>
                </a:moveTo>
                <a:cubicBezTo>
                  <a:pt x="857111" y="1159567"/>
                  <a:pt x="855645" y="1158215"/>
                  <a:pt x="854179" y="1156862"/>
                </a:cubicBezTo>
                <a:cubicBezTo>
                  <a:pt x="852712" y="1155510"/>
                  <a:pt x="851079" y="1151398"/>
                  <a:pt x="853675" y="1148583"/>
                </a:cubicBezTo>
                <a:cubicBezTo>
                  <a:pt x="856439" y="1148528"/>
                  <a:pt x="859204" y="1148473"/>
                  <a:pt x="859204" y="1148473"/>
                </a:cubicBezTo>
                <a:cubicBezTo>
                  <a:pt x="862136" y="1151177"/>
                  <a:pt x="862472" y="1156697"/>
                  <a:pt x="859875" y="1159512"/>
                </a:cubicBezTo>
                <a:close/>
                <a:moveTo>
                  <a:pt x="848412" y="1165586"/>
                </a:moveTo>
                <a:cubicBezTo>
                  <a:pt x="846877" y="1166544"/>
                  <a:pt x="844807" y="1166670"/>
                  <a:pt x="843400" y="1165372"/>
                </a:cubicBezTo>
                <a:cubicBezTo>
                  <a:pt x="841992" y="1164074"/>
                  <a:pt x="843345" y="1162608"/>
                  <a:pt x="841937" y="1161309"/>
                </a:cubicBezTo>
                <a:cubicBezTo>
                  <a:pt x="844642" y="1158377"/>
                  <a:pt x="847457" y="1160974"/>
                  <a:pt x="850217" y="1160806"/>
                </a:cubicBezTo>
                <a:cubicBezTo>
                  <a:pt x="850948" y="1162837"/>
                  <a:pt x="849948" y="1164628"/>
                  <a:pt x="848412" y="1165586"/>
                </a:cubicBezTo>
                <a:close/>
                <a:moveTo>
                  <a:pt x="825216" y="1177402"/>
                </a:moveTo>
                <a:cubicBezTo>
                  <a:pt x="822750" y="1178426"/>
                  <a:pt x="820970" y="1177720"/>
                  <a:pt x="820970" y="1177720"/>
                </a:cubicBezTo>
                <a:cubicBezTo>
                  <a:pt x="817410" y="1176308"/>
                  <a:pt x="817004" y="1172140"/>
                  <a:pt x="821250" y="1171823"/>
                </a:cubicBezTo>
                <a:cubicBezTo>
                  <a:pt x="825216" y="1177402"/>
                  <a:pt x="825216" y="1177402"/>
                  <a:pt x="825216" y="1177402"/>
                </a:cubicBezTo>
                <a:close/>
                <a:moveTo>
                  <a:pt x="1435256" y="889163"/>
                </a:moveTo>
                <a:cubicBezTo>
                  <a:pt x="1433831" y="887850"/>
                  <a:pt x="1433831" y="887850"/>
                  <a:pt x="1433831" y="887850"/>
                </a:cubicBezTo>
                <a:cubicBezTo>
                  <a:pt x="1433831" y="887850"/>
                  <a:pt x="1433831" y="887850"/>
                  <a:pt x="1432407" y="886536"/>
                </a:cubicBezTo>
                <a:cubicBezTo>
                  <a:pt x="1430983" y="885222"/>
                  <a:pt x="1429559" y="883908"/>
                  <a:pt x="1428024" y="879857"/>
                </a:cubicBezTo>
                <a:cubicBezTo>
                  <a:pt x="1433500" y="879636"/>
                  <a:pt x="1438754" y="873939"/>
                  <a:pt x="1441603" y="876566"/>
                </a:cubicBezTo>
                <a:cubicBezTo>
                  <a:pt x="1440400" y="880728"/>
                  <a:pt x="1439307" y="887628"/>
                  <a:pt x="1435256" y="889163"/>
                </a:cubicBezTo>
                <a:close/>
                <a:moveTo>
                  <a:pt x="1531816" y="846173"/>
                </a:moveTo>
                <a:cubicBezTo>
                  <a:pt x="1526359" y="846205"/>
                  <a:pt x="1526359" y="846205"/>
                  <a:pt x="1526359" y="846205"/>
                </a:cubicBezTo>
                <a:cubicBezTo>
                  <a:pt x="1524689" y="842132"/>
                  <a:pt x="1528680" y="840747"/>
                  <a:pt x="1530146" y="842099"/>
                </a:cubicBezTo>
                <a:cubicBezTo>
                  <a:pt x="1531612" y="843452"/>
                  <a:pt x="1533078" y="844804"/>
                  <a:pt x="1531816" y="846173"/>
                </a:cubicBezTo>
                <a:close/>
                <a:moveTo>
                  <a:pt x="731603" y="1229902"/>
                </a:moveTo>
                <a:cubicBezTo>
                  <a:pt x="731603" y="1229902"/>
                  <a:pt x="731603" y="1229902"/>
                  <a:pt x="729063" y="1230897"/>
                </a:cubicBezTo>
                <a:cubicBezTo>
                  <a:pt x="729063" y="1230897"/>
                  <a:pt x="727209" y="1230161"/>
                  <a:pt x="727209" y="1230161"/>
                </a:cubicBezTo>
                <a:cubicBezTo>
                  <a:pt x="727209" y="1230161"/>
                  <a:pt x="727209" y="1230161"/>
                  <a:pt x="724188" y="1226959"/>
                </a:cubicBezTo>
                <a:cubicBezTo>
                  <a:pt x="726042" y="1227695"/>
                  <a:pt x="726728" y="1225965"/>
                  <a:pt x="724874" y="1225229"/>
                </a:cubicBezTo>
                <a:cubicBezTo>
                  <a:pt x="724874" y="1225229"/>
                  <a:pt x="724874" y="1225229"/>
                  <a:pt x="729269" y="1224970"/>
                </a:cubicBezTo>
                <a:cubicBezTo>
                  <a:pt x="729269" y="1224970"/>
                  <a:pt x="731123" y="1225706"/>
                  <a:pt x="731123" y="1225706"/>
                </a:cubicBezTo>
                <a:cubicBezTo>
                  <a:pt x="731123" y="1225706"/>
                  <a:pt x="731123" y="1225706"/>
                  <a:pt x="732290" y="1228172"/>
                </a:cubicBezTo>
                <a:cubicBezTo>
                  <a:pt x="730436" y="1227436"/>
                  <a:pt x="731603" y="1229902"/>
                  <a:pt x="731603" y="1229902"/>
                </a:cubicBezTo>
                <a:close/>
                <a:moveTo>
                  <a:pt x="1029208" y="1089289"/>
                </a:moveTo>
                <a:cubicBezTo>
                  <a:pt x="1027510" y="1089757"/>
                  <a:pt x="1025127" y="1089595"/>
                  <a:pt x="1023767" y="1089697"/>
                </a:cubicBezTo>
                <a:cubicBezTo>
                  <a:pt x="1023767" y="1089697"/>
                  <a:pt x="1023767" y="1089697"/>
                  <a:pt x="1025087" y="1082774"/>
                </a:cubicBezTo>
                <a:cubicBezTo>
                  <a:pt x="1025087" y="1082774"/>
                  <a:pt x="1026455" y="1084036"/>
                  <a:pt x="1026455" y="1084036"/>
                </a:cubicBezTo>
                <a:cubicBezTo>
                  <a:pt x="1026455" y="1084036"/>
                  <a:pt x="1025103" y="1085503"/>
                  <a:pt x="1026472" y="1086765"/>
                </a:cubicBezTo>
                <a:cubicBezTo>
                  <a:pt x="1026472" y="1086765"/>
                  <a:pt x="1029193" y="1086561"/>
                  <a:pt x="1030545" y="1085094"/>
                </a:cubicBezTo>
                <a:cubicBezTo>
                  <a:pt x="1031921" y="1087721"/>
                  <a:pt x="1030907" y="1088821"/>
                  <a:pt x="1029208" y="1089289"/>
                </a:cubicBezTo>
                <a:close/>
                <a:moveTo>
                  <a:pt x="1046508" y="1084262"/>
                </a:moveTo>
                <a:cubicBezTo>
                  <a:pt x="1045246" y="1085630"/>
                  <a:pt x="1043927" y="1084413"/>
                  <a:pt x="1042607" y="1083196"/>
                </a:cubicBezTo>
                <a:cubicBezTo>
                  <a:pt x="1041288" y="1081979"/>
                  <a:pt x="1042493" y="1078025"/>
                  <a:pt x="1046394" y="1079091"/>
                </a:cubicBezTo>
                <a:cubicBezTo>
                  <a:pt x="1046394" y="1079091"/>
                  <a:pt x="1046394" y="1079091"/>
                  <a:pt x="1046508" y="1084262"/>
                </a:cubicBezTo>
                <a:close/>
                <a:moveTo>
                  <a:pt x="1783974" y="735659"/>
                </a:moveTo>
                <a:cubicBezTo>
                  <a:pt x="1781935" y="738910"/>
                  <a:pt x="1777676" y="740753"/>
                  <a:pt x="1770972" y="739701"/>
                </a:cubicBezTo>
                <a:cubicBezTo>
                  <a:pt x="1762678" y="732051"/>
                  <a:pt x="1771421" y="717025"/>
                  <a:pt x="1783654" y="723178"/>
                </a:cubicBezTo>
                <a:cubicBezTo>
                  <a:pt x="1785831" y="727752"/>
                  <a:pt x="1786013" y="732409"/>
                  <a:pt x="1783974" y="735659"/>
                </a:cubicBezTo>
                <a:close/>
                <a:moveTo>
                  <a:pt x="935611" y="1139761"/>
                </a:moveTo>
                <a:cubicBezTo>
                  <a:pt x="933175" y="1140797"/>
                  <a:pt x="928988" y="1141138"/>
                  <a:pt x="925487" y="1139749"/>
                </a:cubicBezTo>
                <a:cubicBezTo>
                  <a:pt x="923737" y="1139055"/>
                  <a:pt x="920924" y="1135935"/>
                  <a:pt x="919860" y="1133510"/>
                </a:cubicBezTo>
                <a:cubicBezTo>
                  <a:pt x="918110" y="1132816"/>
                  <a:pt x="914610" y="1131427"/>
                  <a:pt x="912860" y="1130732"/>
                </a:cubicBezTo>
                <a:cubicBezTo>
                  <a:pt x="906735" y="1128302"/>
                  <a:pt x="903201" y="1121892"/>
                  <a:pt x="903463" y="1115487"/>
                </a:cubicBezTo>
                <a:lnTo>
                  <a:pt x="903759" y="1114693"/>
                </a:lnTo>
                <a:lnTo>
                  <a:pt x="901577" y="1113285"/>
                </a:lnTo>
                <a:cubicBezTo>
                  <a:pt x="899827" y="1112591"/>
                  <a:pt x="898077" y="1111897"/>
                  <a:pt x="893890" y="1112238"/>
                </a:cubicBezTo>
                <a:cubicBezTo>
                  <a:pt x="884009" y="1096300"/>
                  <a:pt x="899626" y="1082469"/>
                  <a:pt x="911877" y="1087330"/>
                </a:cubicBezTo>
                <a:cubicBezTo>
                  <a:pt x="913627" y="1088025"/>
                  <a:pt x="917128" y="1089414"/>
                  <a:pt x="918878" y="1090108"/>
                </a:cubicBezTo>
                <a:lnTo>
                  <a:pt x="922345" y="1089826"/>
                </a:lnTo>
                <a:lnTo>
                  <a:pt x="923664" y="1087179"/>
                </a:lnTo>
                <a:cubicBezTo>
                  <a:pt x="927582" y="1085638"/>
                  <a:pt x="928931" y="1086882"/>
                  <a:pt x="930280" y="1088126"/>
                </a:cubicBezTo>
                <a:lnTo>
                  <a:pt x="931046" y="1092992"/>
                </a:lnTo>
                <a:lnTo>
                  <a:pt x="934629" y="1096359"/>
                </a:lnTo>
                <a:cubicBezTo>
                  <a:pt x="933256" y="1099820"/>
                  <a:pt x="931370" y="1101700"/>
                  <a:pt x="929212" y="1102753"/>
                </a:cubicBezTo>
                <a:lnTo>
                  <a:pt x="922284" y="1104152"/>
                </a:lnTo>
                <a:lnTo>
                  <a:pt x="923160" y="1104777"/>
                </a:lnTo>
                <a:cubicBezTo>
                  <a:pt x="924910" y="1105472"/>
                  <a:pt x="927346" y="1104436"/>
                  <a:pt x="932597" y="1106519"/>
                </a:cubicBezTo>
                <a:cubicBezTo>
                  <a:pt x="931223" y="1109980"/>
                  <a:pt x="929850" y="1113441"/>
                  <a:pt x="926350" y="1112052"/>
                </a:cubicBezTo>
                <a:cubicBezTo>
                  <a:pt x="923293" y="1124859"/>
                  <a:pt x="941104" y="1125918"/>
                  <a:pt x="935611" y="1139761"/>
                </a:cubicBezTo>
                <a:close/>
                <a:moveTo>
                  <a:pt x="1760461" y="747735"/>
                </a:moveTo>
                <a:cubicBezTo>
                  <a:pt x="1759199" y="749103"/>
                  <a:pt x="1755200" y="747947"/>
                  <a:pt x="1753832" y="746685"/>
                </a:cubicBezTo>
                <a:cubicBezTo>
                  <a:pt x="1752463" y="745423"/>
                  <a:pt x="1752251" y="740161"/>
                  <a:pt x="1754775" y="737424"/>
                </a:cubicBezTo>
                <a:cubicBezTo>
                  <a:pt x="1760036" y="737212"/>
                  <a:pt x="1760036" y="737212"/>
                  <a:pt x="1760036" y="737212"/>
                </a:cubicBezTo>
                <a:cubicBezTo>
                  <a:pt x="1762773" y="739736"/>
                  <a:pt x="1762986" y="744998"/>
                  <a:pt x="1760461" y="747735"/>
                </a:cubicBezTo>
                <a:close/>
                <a:moveTo>
                  <a:pt x="969834" y="1126065"/>
                </a:moveTo>
                <a:cubicBezTo>
                  <a:pt x="967160" y="1123073"/>
                  <a:pt x="966498" y="1124741"/>
                  <a:pt x="966815" y="1119074"/>
                </a:cubicBezTo>
                <a:cubicBezTo>
                  <a:pt x="968484" y="1119736"/>
                  <a:pt x="969146" y="1118068"/>
                  <a:pt x="970814" y="1118730"/>
                </a:cubicBezTo>
                <a:cubicBezTo>
                  <a:pt x="974151" y="1120054"/>
                  <a:pt x="972827" y="1123391"/>
                  <a:pt x="969834" y="1126065"/>
                </a:cubicBezTo>
                <a:close/>
                <a:moveTo>
                  <a:pt x="1410881" y="916545"/>
                </a:moveTo>
                <a:cubicBezTo>
                  <a:pt x="1409080" y="915830"/>
                  <a:pt x="1406907" y="910799"/>
                  <a:pt x="1405821" y="908283"/>
                </a:cubicBezTo>
                <a:cubicBezTo>
                  <a:pt x="1409766" y="903595"/>
                  <a:pt x="1411567" y="904310"/>
                  <a:pt x="1415884" y="903938"/>
                </a:cubicBezTo>
                <a:cubicBezTo>
                  <a:pt x="1419857" y="909684"/>
                  <a:pt x="1418428" y="913286"/>
                  <a:pt x="1410881" y="916545"/>
                </a:cubicBezTo>
                <a:close/>
                <a:moveTo>
                  <a:pt x="2082697" y="600321"/>
                </a:moveTo>
                <a:cubicBezTo>
                  <a:pt x="2077358" y="598202"/>
                  <a:pt x="2082977" y="594424"/>
                  <a:pt x="2084757" y="595130"/>
                </a:cubicBezTo>
                <a:cubicBezTo>
                  <a:pt x="2086537" y="595836"/>
                  <a:pt x="2086537" y="595836"/>
                  <a:pt x="2086537" y="595836"/>
                </a:cubicBezTo>
                <a:cubicBezTo>
                  <a:pt x="2087630" y="598273"/>
                  <a:pt x="2085164" y="599297"/>
                  <a:pt x="2082697" y="600321"/>
                </a:cubicBezTo>
                <a:close/>
                <a:moveTo>
                  <a:pt x="885503" y="1170560"/>
                </a:moveTo>
                <a:cubicBezTo>
                  <a:pt x="885503" y="1170560"/>
                  <a:pt x="884037" y="1169208"/>
                  <a:pt x="882570" y="1167856"/>
                </a:cubicBezTo>
                <a:cubicBezTo>
                  <a:pt x="881104" y="1166503"/>
                  <a:pt x="879638" y="1165151"/>
                  <a:pt x="878005" y="1161039"/>
                </a:cubicBezTo>
                <a:cubicBezTo>
                  <a:pt x="882067" y="1159576"/>
                  <a:pt x="883365" y="1158169"/>
                  <a:pt x="887596" y="1159466"/>
                </a:cubicBezTo>
                <a:cubicBezTo>
                  <a:pt x="889397" y="1166338"/>
                  <a:pt x="888099" y="1167745"/>
                  <a:pt x="885503" y="1170560"/>
                </a:cubicBezTo>
                <a:close/>
                <a:moveTo>
                  <a:pt x="1637886" y="815215"/>
                </a:moveTo>
                <a:cubicBezTo>
                  <a:pt x="1634425" y="813842"/>
                  <a:pt x="1632435" y="808761"/>
                  <a:pt x="1637368" y="806426"/>
                </a:cubicBezTo>
                <a:cubicBezTo>
                  <a:pt x="1636632" y="808280"/>
                  <a:pt x="1636632" y="808280"/>
                  <a:pt x="1636632" y="808280"/>
                </a:cubicBezTo>
                <a:cubicBezTo>
                  <a:pt x="1638362" y="808967"/>
                  <a:pt x="1639098" y="807113"/>
                  <a:pt x="1639098" y="807113"/>
                </a:cubicBezTo>
                <a:cubicBezTo>
                  <a:pt x="1640828" y="807800"/>
                  <a:pt x="1640828" y="807800"/>
                  <a:pt x="1640828" y="807800"/>
                </a:cubicBezTo>
                <a:cubicBezTo>
                  <a:pt x="1642559" y="808486"/>
                  <a:pt x="1642559" y="808486"/>
                  <a:pt x="1643554" y="811027"/>
                </a:cubicBezTo>
                <a:cubicBezTo>
                  <a:pt x="1641087" y="812194"/>
                  <a:pt x="1640352" y="814048"/>
                  <a:pt x="1637886" y="815215"/>
                </a:cubicBezTo>
                <a:close/>
                <a:moveTo>
                  <a:pt x="1524983" y="873796"/>
                </a:moveTo>
                <a:cubicBezTo>
                  <a:pt x="1523505" y="875398"/>
                  <a:pt x="1520794" y="876193"/>
                  <a:pt x="1516688" y="876359"/>
                </a:cubicBezTo>
                <a:cubicBezTo>
                  <a:pt x="1515263" y="875046"/>
                  <a:pt x="1515042" y="869570"/>
                  <a:pt x="1514932" y="866832"/>
                </a:cubicBezTo>
                <a:cubicBezTo>
                  <a:pt x="1520297" y="863873"/>
                  <a:pt x="1521721" y="865186"/>
                  <a:pt x="1525883" y="866389"/>
                </a:cubicBezTo>
                <a:cubicBezTo>
                  <a:pt x="1526706" y="869784"/>
                  <a:pt x="1526460" y="872194"/>
                  <a:pt x="1524983" y="873796"/>
                </a:cubicBezTo>
                <a:close/>
                <a:moveTo>
                  <a:pt x="977836" y="1136107"/>
                </a:moveTo>
                <a:cubicBezTo>
                  <a:pt x="981050" y="1133263"/>
                  <a:pt x="972045" y="1129689"/>
                  <a:pt x="975965" y="1125064"/>
                </a:cubicBezTo>
                <a:lnTo>
                  <a:pt x="977971" y="1127288"/>
                </a:lnTo>
                <a:lnTo>
                  <a:pt x="976737" y="1121072"/>
                </a:lnTo>
                <a:cubicBezTo>
                  <a:pt x="980097" y="1120305"/>
                  <a:pt x="983779" y="1119190"/>
                  <a:pt x="986744" y="1117414"/>
                </a:cubicBezTo>
                <a:lnTo>
                  <a:pt x="990827" y="1111959"/>
                </a:lnTo>
                <a:lnTo>
                  <a:pt x="990482" y="1105313"/>
                </a:lnTo>
                <a:cubicBezTo>
                  <a:pt x="991741" y="1102141"/>
                  <a:pt x="994514" y="1099045"/>
                  <a:pt x="999153" y="1097739"/>
                </a:cubicBezTo>
                <a:cubicBezTo>
                  <a:pt x="1004492" y="1099858"/>
                  <a:pt x="1007673" y="1107415"/>
                  <a:pt x="1005515" y="1112853"/>
                </a:cubicBezTo>
                <a:lnTo>
                  <a:pt x="1000722" y="1113301"/>
                </a:lnTo>
                <a:lnTo>
                  <a:pt x="1002485" y="1119045"/>
                </a:lnTo>
                <a:cubicBezTo>
                  <a:pt x="997198" y="1121901"/>
                  <a:pt x="993195" y="1123364"/>
                  <a:pt x="988894" y="1119397"/>
                </a:cubicBezTo>
                <a:cubicBezTo>
                  <a:pt x="987684" y="1122148"/>
                  <a:pt x="987153" y="1124881"/>
                  <a:pt x="985906" y="1126952"/>
                </a:cubicBezTo>
                <a:lnTo>
                  <a:pt x="981741" y="1129001"/>
                </a:lnTo>
                <a:lnTo>
                  <a:pt x="982714" y="1133665"/>
                </a:lnTo>
                <a:cubicBezTo>
                  <a:pt x="981694" y="1135578"/>
                  <a:pt x="979637" y="1136822"/>
                  <a:pt x="977836" y="1136107"/>
                </a:cubicBezTo>
                <a:close/>
                <a:moveTo>
                  <a:pt x="869742" y="1188490"/>
                </a:moveTo>
                <a:cubicBezTo>
                  <a:pt x="868012" y="1187804"/>
                  <a:pt x="868012" y="1187804"/>
                  <a:pt x="866282" y="1187117"/>
                </a:cubicBezTo>
                <a:cubicBezTo>
                  <a:pt x="866282" y="1187117"/>
                  <a:pt x="866282" y="1187117"/>
                  <a:pt x="864551" y="1186430"/>
                </a:cubicBezTo>
                <a:cubicBezTo>
                  <a:pt x="864551" y="1186430"/>
                  <a:pt x="864551" y="1186430"/>
                  <a:pt x="865214" y="1184762"/>
                </a:cubicBezTo>
                <a:cubicBezTo>
                  <a:pt x="865876" y="1183094"/>
                  <a:pt x="866538" y="1181425"/>
                  <a:pt x="868930" y="1180443"/>
                </a:cubicBezTo>
                <a:cubicBezTo>
                  <a:pt x="871729" y="1183485"/>
                  <a:pt x="870405" y="1186822"/>
                  <a:pt x="869742" y="1188490"/>
                </a:cubicBezTo>
                <a:close/>
                <a:moveTo>
                  <a:pt x="1447738" y="914862"/>
                </a:moveTo>
                <a:cubicBezTo>
                  <a:pt x="1439618" y="909637"/>
                  <a:pt x="1445112" y="895794"/>
                  <a:pt x="1450395" y="897891"/>
                </a:cubicBezTo>
                <a:cubicBezTo>
                  <a:pt x="1452156" y="898590"/>
                  <a:pt x="1454992" y="901718"/>
                  <a:pt x="1457142" y="906577"/>
                </a:cubicBezTo>
                <a:cubicBezTo>
                  <a:pt x="1454007" y="909338"/>
                  <a:pt x="1451261" y="916260"/>
                  <a:pt x="1447738" y="914862"/>
                </a:cubicBezTo>
                <a:close/>
                <a:moveTo>
                  <a:pt x="1019773" y="1119298"/>
                </a:moveTo>
                <a:cubicBezTo>
                  <a:pt x="1018511" y="1120666"/>
                  <a:pt x="1017171" y="1119430"/>
                  <a:pt x="1017171" y="1119430"/>
                </a:cubicBezTo>
                <a:cubicBezTo>
                  <a:pt x="1017171" y="1119430"/>
                  <a:pt x="1015830" y="1118194"/>
                  <a:pt x="1017092" y="1116826"/>
                </a:cubicBezTo>
                <a:cubicBezTo>
                  <a:pt x="1015752" y="1115589"/>
                  <a:pt x="1015752" y="1115589"/>
                  <a:pt x="1015752" y="1115589"/>
                </a:cubicBezTo>
                <a:cubicBezTo>
                  <a:pt x="1014412" y="1114353"/>
                  <a:pt x="1014412" y="1114353"/>
                  <a:pt x="1013149" y="1115721"/>
                </a:cubicBezTo>
                <a:cubicBezTo>
                  <a:pt x="1015674" y="1112984"/>
                  <a:pt x="1018198" y="1110247"/>
                  <a:pt x="1019460" y="1108879"/>
                </a:cubicBezTo>
                <a:cubicBezTo>
                  <a:pt x="1022063" y="1108747"/>
                  <a:pt x="1023404" y="1109983"/>
                  <a:pt x="1023404" y="1109983"/>
                </a:cubicBezTo>
                <a:cubicBezTo>
                  <a:pt x="1027425" y="1113693"/>
                  <a:pt x="1026319" y="1120271"/>
                  <a:pt x="1019773" y="1119298"/>
                </a:cubicBezTo>
                <a:close/>
                <a:moveTo>
                  <a:pt x="817083" y="1219790"/>
                </a:moveTo>
                <a:cubicBezTo>
                  <a:pt x="816173" y="1221483"/>
                  <a:pt x="813576" y="1222886"/>
                  <a:pt x="808236" y="1223026"/>
                </a:cubicBezTo>
                <a:cubicBezTo>
                  <a:pt x="803578" y="1211132"/>
                  <a:pt x="811587" y="1210921"/>
                  <a:pt x="815809" y="1214816"/>
                </a:cubicBezTo>
                <a:cubicBezTo>
                  <a:pt x="817217" y="1216114"/>
                  <a:pt x="817993" y="1218096"/>
                  <a:pt x="817083" y="1219790"/>
                </a:cubicBezTo>
                <a:close/>
                <a:moveTo>
                  <a:pt x="920272" y="1171698"/>
                </a:moveTo>
                <a:cubicBezTo>
                  <a:pt x="918920" y="1173164"/>
                  <a:pt x="917551" y="1171902"/>
                  <a:pt x="916183" y="1170639"/>
                </a:cubicBezTo>
                <a:cubicBezTo>
                  <a:pt x="914814" y="1169377"/>
                  <a:pt x="913414" y="1162658"/>
                  <a:pt x="918855" y="1162251"/>
                </a:cubicBezTo>
                <a:cubicBezTo>
                  <a:pt x="917519" y="1166445"/>
                  <a:pt x="921608" y="1167503"/>
                  <a:pt x="920272" y="1171698"/>
                </a:cubicBezTo>
                <a:close/>
                <a:moveTo>
                  <a:pt x="378847" y="1429978"/>
                </a:moveTo>
                <a:cubicBezTo>
                  <a:pt x="378847" y="1429978"/>
                  <a:pt x="376100" y="1430080"/>
                  <a:pt x="374666" y="1428758"/>
                </a:cubicBezTo>
                <a:cubicBezTo>
                  <a:pt x="373233" y="1427435"/>
                  <a:pt x="373113" y="1424689"/>
                  <a:pt x="374307" y="1420518"/>
                </a:cubicBezTo>
                <a:cubicBezTo>
                  <a:pt x="376814" y="1414923"/>
                  <a:pt x="380995" y="1416144"/>
                  <a:pt x="383862" y="1418788"/>
                </a:cubicBezTo>
                <a:cubicBezTo>
                  <a:pt x="386729" y="1421433"/>
                  <a:pt x="388402" y="1428248"/>
                  <a:pt x="378847" y="1429978"/>
                </a:cubicBezTo>
                <a:close/>
                <a:moveTo>
                  <a:pt x="980830" y="1147280"/>
                </a:moveTo>
                <a:cubicBezTo>
                  <a:pt x="980125" y="1148448"/>
                  <a:pt x="978960" y="1148952"/>
                  <a:pt x="977291" y="1148290"/>
                </a:cubicBezTo>
                <a:cubicBezTo>
                  <a:pt x="975623" y="1147627"/>
                  <a:pt x="976285" y="1145959"/>
                  <a:pt x="974616" y="1145297"/>
                </a:cubicBezTo>
                <a:cubicBezTo>
                  <a:pt x="978271" y="1140954"/>
                  <a:pt x="977609" y="1142622"/>
                  <a:pt x="981608" y="1142278"/>
                </a:cubicBezTo>
                <a:cubicBezTo>
                  <a:pt x="981780" y="1144278"/>
                  <a:pt x="981535" y="1146112"/>
                  <a:pt x="980830" y="1147280"/>
                </a:cubicBezTo>
                <a:close/>
                <a:moveTo>
                  <a:pt x="1530523" y="886407"/>
                </a:moveTo>
                <a:cubicBezTo>
                  <a:pt x="1527705" y="886521"/>
                  <a:pt x="1526353" y="887987"/>
                  <a:pt x="1523534" y="888101"/>
                </a:cubicBezTo>
                <a:cubicBezTo>
                  <a:pt x="1523307" y="882464"/>
                  <a:pt x="1523307" y="882464"/>
                  <a:pt x="1523307" y="882464"/>
                </a:cubicBezTo>
                <a:cubicBezTo>
                  <a:pt x="1526125" y="882350"/>
                  <a:pt x="1528943" y="882236"/>
                  <a:pt x="1530409" y="883588"/>
                </a:cubicBezTo>
                <a:cubicBezTo>
                  <a:pt x="1530409" y="883588"/>
                  <a:pt x="1530409" y="883588"/>
                  <a:pt x="1530523" y="886407"/>
                </a:cubicBezTo>
                <a:close/>
                <a:moveTo>
                  <a:pt x="932923" y="1171386"/>
                </a:moveTo>
                <a:cubicBezTo>
                  <a:pt x="930671" y="1172521"/>
                  <a:pt x="927924" y="1172953"/>
                  <a:pt x="925255" y="1171894"/>
                </a:cubicBezTo>
                <a:cubicBezTo>
                  <a:pt x="925255" y="1171894"/>
                  <a:pt x="923475" y="1171188"/>
                  <a:pt x="923475" y="1171188"/>
                </a:cubicBezTo>
                <a:cubicBezTo>
                  <a:pt x="919138" y="1161351"/>
                  <a:pt x="921225" y="1156092"/>
                  <a:pt x="931126" y="1151906"/>
                </a:cubicBezTo>
                <a:cubicBezTo>
                  <a:pt x="938245" y="1154731"/>
                  <a:pt x="937938" y="1160696"/>
                  <a:pt x="937631" y="1166661"/>
                </a:cubicBezTo>
                <a:cubicBezTo>
                  <a:pt x="936936" y="1168414"/>
                  <a:pt x="935176" y="1170252"/>
                  <a:pt x="932923" y="1171386"/>
                </a:cubicBezTo>
                <a:close/>
                <a:moveTo>
                  <a:pt x="971794" y="1157026"/>
                </a:moveTo>
                <a:cubicBezTo>
                  <a:pt x="967857" y="1158605"/>
                  <a:pt x="965176" y="1156133"/>
                  <a:pt x="963836" y="1154896"/>
                </a:cubicBezTo>
                <a:cubicBezTo>
                  <a:pt x="962411" y="1148372"/>
                  <a:pt x="968986" y="1146622"/>
                  <a:pt x="971667" y="1149095"/>
                </a:cubicBezTo>
                <a:cubicBezTo>
                  <a:pt x="971667" y="1149095"/>
                  <a:pt x="973008" y="1150332"/>
                  <a:pt x="973008" y="1150332"/>
                </a:cubicBezTo>
                <a:cubicBezTo>
                  <a:pt x="973050" y="1152975"/>
                  <a:pt x="970411" y="1153146"/>
                  <a:pt x="971794" y="1157026"/>
                </a:cubicBezTo>
                <a:close/>
                <a:moveTo>
                  <a:pt x="806293" y="1236429"/>
                </a:moveTo>
                <a:cubicBezTo>
                  <a:pt x="806293" y="1236429"/>
                  <a:pt x="806293" y="1236429"/>
                  <a:pt x="805886" y="1230988"/>
                </a:cubicBezTo>
                <a:cubicBezTo>
                  <a:pt x="808614" y="1230971"/>
                  <a:pt x="810080" y="1232324"/>
                  <a:pt x="811546" y="1233676"/>
                </a:cubicBezTo>
                <a:cubicBezTo>
                  <a:pt x="811750" y="1236397"/>
                  <a:pt x="809021" y="1236413"/>
                  <a:pt x="806293" y="1236429"/>
                </a:cubicBezTo>
                <a:close/>
                <a:moveTo>
                  <a:pt x="990786" y="1149353"/>
                </a:moveTo>
                <a:cubicBezTo>
                  <a:pt x="991492" y="1147573"/>
                  <a:pt x="989691" y="1146858"/>
                  <a:pt x="989691" y="1146858"/>
                </a:cubicBezTo>
                <a:cubicBezTo>
                  <a:pt x="987890" y="1146143"/>
                  <a:pt x="987183" y="1147923"/>
                  <a:pt x="985382" y="1147209"/>
                </a:cubicBezTo>
                <a:cubicBezTo>
                  <a:pt x="985700" y="1141155"/>
                  <a:pt x="994705" y="1144728"/>
                  <a:pt x="994317" y="1140454"/>
                </a:cubicBezTo>
                <a:cubicBezTo>
                  <a:pt x="997919" y="1141883"/>
                  <a:pt x="996895" y="1149717"/>
                  <a:pt x="990786" y="1149353"/>
                </a:cubicBezTo>
                <a:close/>
                <a:moveTo>
                  <a:pt x="1733981" y="796212"/>
                </a:moveTo>
                <a:cubicBezTo>
                  <a:pt x="1731401" y="793831"/>
                  <a:pt x="1727468" y="792918"/>
                  <a:pt x="1731525" y="788520"/>
                </a:cubicBezTo>
                <a:cubicBezTo>
                  <a:pt x="1732815" y="789709"/>
                  <a:pt x="1735458" y="789434"/>
                  <a:pt x="1735458" y="789434"/>
                </a:cubicBezTo>
                <a:cubicBezTo>
                  <a:pt x="1738038" y="791814"/>
                  <a:pt x="1736624" y="795936"/>
                  <a:pt x="1733981" y="796212"/>
                </a:cubicBezTo>
                <a:close/>
                <a:moveTo>
                  <a:pt x="691618" y="1293681"/>
                </a:moveTo>
                <a:cubicBezTo>
                  <a:pt x="688912" y="1293790"/>
                  <a:pt x="686206" y="1293899"/>
                  <a:pt x="684799" y="1292601"/>
                </a:cubicBezTo>
                <a:cubicBezTo>
                  <a:pt x="684580" y="1287190"/>
                  <a:pt x="685878" y="1285782"/>
                  <a:pt x="691290" y="1285564"/>
                </a:cubicBezTo>
                <a:cubicBezTo>
                  <a:pt x="692697" y="1286862"/>
                  <a:pt x="692806" y="1289567"/>
                  <a:pt x="691618" y="1293681"/>
                </a:cubicBezTo>
                <a:close/>
                <a:moveTo>
                  <a:pt x="952035" y="1170190"/>
                </a:moveTo>
                <a:lnTo>
                  <a:pt x="951353" y="1163197"/>
                </a:lnTo>
                <a:lnTo>
                  <a:pt x="949926" y="1166318"/>
                </a:lnTo>
                <a:close/>
                <a:moveTo>
                  <a:pt x="967061" y="1163878"/>
                </a:moveTo>
                <a:cubicBezTo>
                  <a:pt x="964903" y="1169316"/>
                  <a:pt x="957406" y="1172635"/>
                  <a:pt x="952067" y="1170516"/>
                </a:cubicBezTo>
                <a:lnTo>
                  <a:pt x="952036" y="1170204"/>
                </a:lnTo>
                <a:lnTo>
                  <a:pt x="940145" y="1172118"/>
                </a:lnTo>
                <a:cubicBezTo>
                  <a:pt x="940703" y="1168766"/>
                  <a:pt x="941967" y="1166710"/>
                  <a:pt x="943915" y="1165285"/>
                </a:cubicBezTo>
                <a:lnTo>
                  <a:pt x="951279" y="1162436"/>
                </a:lnTo>
                <a:lnTo>
                  <a:pt x="950949" y="1159057"/>
                </a:lnTo>
                <a:cubicBezTo>
                  <a:pt x="952208" y="1155885"/>
                  <a:pt x="954622" y="1153696"/>
                  <a:pt x="956761" y="1153496"/>
                </a:cubicBezTo>
                <a:cubicBezTo>
                  <a:pt x="956042" y="1155308"/>
                  <a:pt x="957821" y="1156015"/>
                  <a:pt x="957821" y="1156015"/>
                </a:cubicBezTo>
                <a:cubicBezTo>
                  <a:pt x="959601" y="1156721"/>
                  <a:pt x="959601" y="1156721"/>
                  <a:pt x="959601" y="1156721"/>
                </a:cubicBezTo>
                <a:cubicBezTo>
                  <a:pt x="961381" y="1157427"/>
                  <a:pt x="961381" y="1157427"/>
                  <a:pt x="961381" y="1157427"/>
                </a:cubicBezTo>
                <a:cubicBezTo>
                  <a:pt x="964940" y="1158840"/>
                  <a:pt x="966720" y="1159546"/>
                  <a:pt x="967061" y="1163878"/>
                </a:cubicBezTo>
                <a:close/>
                <a:moveTo>
                  <a:pt x="896842" y="1197528"/>
                </a:moveTo>
                <a:cubicBezTo>
                  <a:pt x="895909" y="1195011"/>
                  <a:pt x="894240" y="1194349"/>
                  <a:pt x="893308" y="1191834"/>
                </a:cubicBezTo>
                <a:cubicBezTo>
                  <a:pt x="895712" y="1190642"/>
                  <a:pt x="896447" y="1188788"/>
                  <a:pt x="898116" y="1189450"/>
                </a:cubicBezTo>
                <a:cubicBezTo>
                  <a:pt x="899784" y="1190112"/>
                  <a:pt x="899049" y="1191966"/>
                  <a:pt x="900717" y="1192628"/>
                </a:cubicBezTo>
                <a:cubicBezTo>
                  <a:pt x="898313" y="1193820"/>
                  <a:pt x="897577" y="1195674"/>
                  <a:pt x="896842" y="1197528"/>
                </a:cubicBezTo>
                <a:close/>
                <a:moveTo>
                  <a:pt x="1003502" y="1148067"/>
                </a:moveTo>
                <a:cubicBezTo>
                  <a:pt x="1002184" y="1144319"/>
                  <a:pt x="999631" y="1144497"/>
                  <a:pt x="1002156" y="1141760"/>
                </a:cubicBezTo>
                <a:cubicBezTo>
                  <a:pt x="1004708" y="1141582"/>
                  <a:pt x="1004708" y="1141582"/>
                  <a:pt x="1005998" y="1142772"/>
                </a:cubicBezTo>
                <a:cubicBezTo>
                  <a:pt x="1005998" y="1142772"/>
                  <a:pt x="1005998" y="1142772"/>
                  <a:pt x="1007289" y="1143962"/>
                </a:cubicBezTo>
                <a:lnTo>
                  <a:pt x="1007309" y="1145881"/>
                </a:lnTo>
                <a:close/>
                <a:moveTo>
                  <a:pt x="1007317" y="1146521"/>
                </a:moveTo>
                <a:lnTo>
                  <a:pt x="1007309" y="1145881"/>
                </a:lnTo>
                <a:lnTo>
                  <a:pt x="1008579" y="1145152"/>
                </a:lnTo>
                <a:cubicBezTo>
                  <a:pt x="1007317" y="1146521"/>
                  <a:pt x="1007317" y="1146521"/>
                  <a:pt x="1007317" y="1146521"/>
                </a:cubicBezTo>
                <a:close/>
                <a:moveTo>
                  <a:pt x="1520352" y="902532"/>
                </a:moveTo>
                <a:cubicBezTo>
                  <a:pt x="1518984" y="901270"/>
                  <a:pt x="1514878" y="897483"/>
                  <a:pt x="1518529" y="893525"/>
                </a:cubicBezTo>
                <a:cubicBezTo>
                  <a:pt x="1521115" y="893468"/>
                  <a:pt x="1522483" y="894730"/>
                  <a:pt x="1522483" y="894730"/>
                </a:cubicBezTo>
                <a:cubicBezTo>
                  <a:pt x="1522483" y="894730"/>
                  <a:pt x="1522483" y="894730"/>
                  <a:pt x="1523852" y="895992"/>
                </a:cubicBezTo>
                <a:cubicBezTo>
                  <a:pt x="1523852" y="895992"/>
                  <a:pt x="1525220" y="897254"/>
                  <a:pt x="1525220" y="897254"/>
                </a:cubicBezTo>
                <a:cubicBezTo>
                  <a:pt x="1526740" y="901098"/>
                  <a:pt x="1524306" y="903737"/>
                  <a:pt x="1520352" y="902532"/>
                </a:cubicBezTo>
                <a:close/>
                <a:moveTo>
                  <a:pt x="1468014" y="927629"/>
                </a:moveTo>
                <a:cubicBezTo>
                  <a:pt x="1467944" y="929104"/>
                  <a:pt x="1466983" y="930225"/>
                  <a:pt x="1464314" y="929166"/>
                </a:cubicBezTo>
                <a:cubicBezTo>
                  <a:pt x="1461441" y="926023"/>
                  <a:pt x="1461441" y="926023"/>
                  <a:pt x="1461441" y="926023"/>
                </a:cubicBezTo>
                <a:cubicBezTo>
                  <a:pt x="1462128" y="924292"/>
                  <a:pt x="1464594" y="923268"/>
                  <a:pt x="1466374" y="923975"/>
                </a:cubicBezTo>
                <a:cubicBezTo>
                  <a:pt x="1467264" y="924328"/>
                  <a:pt x="1468084" y="926155"/>
                  <a:pt x="1468014" y="927629"/>
                </a:cubicBezTo>
                <a:close/>
                <a:moveTo>
                  <a:pt x="1557142" y="887352"/>
                </a:moveTo>
                <a:cubicBezTo>
                  <a:pt x="1555043" y="888580"/>
                  <a:pt x="1553084" y="889306"/>
                  <a:pt x="1551691" y="888022"/>
                </a:cubicBezTo>
                <a:cubicBezTo>
                  <a:pt x="1545989" y="880230"/>
                  <a:pt x="1556086" y="869283"/>
                  <a:pt x="1560265" y="873137"/>
                </a:cubicBezTo>
                <a:cubicBezTo>
                  <a:pt x="1561658" y="874422"/>
                  <a:pt x="1563181" y="878360"/>
                  <a:pt x="1563443" y="883666"/>
                </a:cubicBezTo>
                <a:cubicBezTo>
                  <a:pt x="1561484" y="884392"/>
                  <a:pt x="1559243" y="886123"/>
                  <a:pt x="1557142" y="887352"/>
                </a:cubicBezTo>
                <a:close/>
                <a:moveTo>
                  <a:pt x="537524" y="1375056"/>
                </a:moveTo>
                <a:cubicBezTo>
                  <a:pt x="537524" y="1375056"/>
                  <a:pt x="537524" y="1375056"/>
                  <a:pt x="535058" y="1376223"/>
                </a:cubicBezTo>
                <a:cubicBezTo>
                  <a:pt x="533327" y="1375536"/>
                  <a:pt x="533327" y="1375536"/>
                  <a:pt x="533327" y="1375536"/>
                </a:cubicBezTo>
                <a:cubicBezTo>
                  <a:pt x="533327" y="1375536"/>
                  <a:pt x="533327" y="1375536"/>
                  <a:pt x="532332" y="1372996"/>
                </a:cubicBezTo>
                <a:cubicBezTo>
                  <a:pt x="533068" y="1371142"/>
                  <a:pt x="533068" y="1371142"/>
                  <a:pt x="533068" y="1371142"/>
                </a:cubicBezTo>
                <a:cubicBezTo>
                  <a:pt x="533068" y="1371142"/>
                  <a:pt x="533068" y="1371142"/>
                  <a:pt x="536270" y="1368121"/>
                </a:cubicBezTo>
                <a:cubicBezTo>
                  <a:pt x="535534" y="1369975"/>
                  <a:pt x="535534" y="1369975"/>
                  <a:pt x="535534" y="1369975"/>
                </a:cubicBezTo>
                <a:cubicBezTo>
                  <a:pt x="537265" y="1370662"/>
                  <a:pt x="537265" y="1370662"/>
                  <a:pt x="538000" y="1368808"/>
                </a:cubicBezTo>
                <a:cubicBezTo>
                  <a:pt x="538000" y="1368808"/>
                  <a:pt x="538000" y="1368808"/>
                  <a:pt x="538259" y="1373202"/>
                </a:cubicBezTo>
                <a:cubicBezTo>
                  <a:pt x="538259" y="1373202"/>
                  <a:pt x="538259" y="1373202"/>
                  <a:pt x="537524" y="1375056"/>
                </a:cubicBezTo>
                <a:close/>
                <a:moveTo>
                  <a:pt x="933174" y="1187434"/>
                </a:moveTo>
                <a:lnTo>
                  <a:pt x="932394" y="1186374"/>
                </a:lnTo>
                <a:lnTo>
                  <a:pt x="927297" y="1187296"/>
                </a:lnTo>
                <a:cubicBezTo>
                  <a:pt x="925443" y="1186560"/>
                  <a:pt x="923589" y="1185824"/>
                  <a:pt x="922422" y="1183358"/>
                </a:cubicBezTo>
                <a:lnTo>
                  <a:pt x="929264" y="1182121"/>
                </a:lnTo>
                <a:lnTo>
                  <a:pt x="929159" y="1181978"/>
                </a:lnTo>
                <a:cubicBezTo>
                  <a:pt x="931601" y="1181016"/>
                  <a:pt x="934042" y="1180053"/>
                  <a:pt x="935822" y="1180760"/>
                </a:cubicBezTo>
                <a:cubicBezTo>
                  <a:pt x="936940" y="1183134"/>
                  <a:pt x="937396" y="1187178"/>
                  <a:pt x="933174" y="1187434"/>
                </a:cubicBezTo>
                <a:close/>
                <a:moveTo>
                  <a:pt x="869458" y="1219944"/>
                </a:moveTo>
                <a:cubicBezTo>
                  <a:pt x="866355" y="1222719"/>
                  <a:pt x="866355" y="1222719"/>
                  <a:pt x="864624" y="1222032"/>
                </a:cubicBezTo>
                <a:cubicBezTo>
                  <a:pt x="863580" y="1219615"/>
                  <a:pt x="864267" y="1217884"/>
                  <a:pt x="868414" y="1217527"/>
                </a:cubicBezTo>
                <a:cubicBezTo>
                  <a:pt x="868414" y="1217527"/>
                  <a:pt x="868414" y="1217527"/>
                  <a:pt x="869458" y="1219944"/>
                </a:cubicBezTo>
                <a:close/>
                <a:moveTo>
                  <a:pt x="1002741" y="1158336"/>
                </a:moveTo>
                <a:lnTo>
                  <a:pt x="998577" y="1159237"/>
                </a:lnTo>
                <a:cubicBezTo>
                  <a:pt x="996982" y="1160168"/>
                  <a:pt x="995599" y="1161182"/>
                  <a:pt x="994751" y="1160846"/>
                </a:cubicBezTo>
                <a:cubicBezTo>
                  <a:pt x="992790" y="1155899"/>
                  <a:pt x="993239" y="1149823"/>
                  <a:pt x="1001448" y="1148912"/>
                </a:cubicBezTo>
                <a:close/>
                <a:moveTo>
                  <a:pt x="1002960" y="1159934"/>
                </a:moveTo>
                <a:lnTo>
                  <a:pt x="1002741" y="1158336"/>
                </a:lnTo>
                <a:lnTo>
                  <a:pt x="1003675" y="1158133"/>
                </a:lnTo>
                <a:cubicBezTo>
                  <a:pt x="1003675" y="1158133"/>
                  <a:pt x="1003675" y="1158133"/>
                  <a:pt x="1002960" y="1159934"/>
                </a:cubicBezTo>
                <a:close/>
                <a:moveTo>
                  <a:pt x="1497190" y="927839"/>
                </a:moveTo>
                <a:cubicBezTo>
                  <a:pt x="1497190" y="927839"/>
                  <a:pt x="1495723" y="926487"/>
                  <a:pt x="1496986" y="925118"/>
                </a:cubicBezTo>
                <a:cubicBezTo>
                  <a:pt x="1499510" y="922382"/>
                  <a:pt x="1496986" y="925118"/>
                  <a:pt x="1502442" y="925086"/>
                </a:cubicBezTo>
                <a:cubicBezTo>
                  <a:pt x="1504112" y="929159"/>
                  <a:pt x="1500122" y="930544"/>
                  <a:pt x="1497190" y="927839"/>
                </a:cubicBezTo>
                <a:close/>
                <a:moveTo>
                  <a:pt x="922245" y="1209325"/>
                </a:moveTo>
                <a:cubicBezTo>
                  <a:pt x="920099" y="1204353"/>
                  <a:pt x="925071" y="1202206"/>
                  <a:pt x="927557" y="1201133"/>
                </a:cubicBezTo>
                <a:cubicBezTo>
                  <a:pt x="930410" y="1204325"/>
                  <a:pt x="927218" y="1207178"/>
                  <a:pt x="922245" y="1209325"/>
                </a:cubicBezTo>
                <a:close/>
                <a:moveTo>
                  <a:pt x="1958917" y="718580"/>
                </a:moveTo>
                <a:cubicBezTo>
                  <a:pt x="1956192" y="715353"/>
                  <a:pt x="1951000" y="713293"/>
                  <a:pt x="1954202" y="710272"/>
                </a:cubicBezTo>
                <a:cubicBezTo>
                  <a:pt x="1958139" y="705397"/>
                  <a:pt x="1958399" y="709792"/>
                  <a:pt x="1962595" y="709311"/>
                </a:cubicBezTo>
                <a:cubicBezTo>
                  <a:pt x="1963590" y="711852"/>
                  <a:pt x="1962118" y="715559"/>
                  <a:pt x="1958917" y="718580"/>
                </a:cubicBezTo>
                <a:close/>
                <a:moveTo>
                  <a:pt x="1566030" y="907219"/>
                </a:moveTo>
                <a:cubicBezTo>
                  <a:pt x="1565435" y="908570"/>
                  <a:pt x="1564137" y="909272"/>
                  <a:pt x="1562025" y="907324"/>
                </a:cubicBezTo>
                <a:cubicBezTo>
                  <a:pt x="1560473" y="903359"/>
                  <a:pt x="1560473" y="903359"/>
                  <a:pt x="1560473" y="903359"/>
                </a:cubicBezTo>
                <a:cubicBezTo>
                  <a:pt x="1561735" y="901991"/>
                  <a:pt x="1564405" y="901921"/>
                  <a:pt x="1565812" y="903219"/>
                </a:cubicBezTo>
                <a:cubicBezTo>
                  <a:pt x="1566516" y="903868"/>
                  <a:pt x="1566625" y="905868"/>
                  <a:pt x="1566030" y="907219"/>
                </a:cubicBezTo>
                <a:close/>
                <a:moveTo>
                  <a:pt x="905470" y="1221553"/>
                </a:moveTo>
                <a:lnTo>
                  <a:pt x="900874" y="1216444"/>
                </a:lnTo>
                <a:lnTo>
                  <a:pt x="900441" y="1217037"/>
                </a:lnTo>
                <a:cubicBezTo>
                  <a:pt x="896835" y="1218459"/>
                  <a:pt x="892461" y="1218224"/>
                  <a:pt x="889627" y="1215609"/>
                </a:cubicBezTo>
                <a:cubicBezTo>
                  <a:pt x="888608" y="1209605"/>
                  <a:pt x="891525" y="1207864"/>
                  <a:pt x="895367" y="1207609"/>
                </a:cubicBezTo>
                <a:lnTo>
                  <a:pt x="895398" y="1207611"/>
                </a:lnTo>
                <a:lnTo>
                  <a:pt x="895021" y="1206983"/>
                </a:lnTo>
                <a:cubicBezTo>
                  <a:pt x="899956" y="1204773"/>
                  <a:pt x="899956" y="1204773"/>
                  <a:pt x="899956" y="1204773"/>
                </a:cubicBezTo>
                <a:lnTo>
                  <a:pt x="902240" y="1208166"/>
                </a:lnTo>
                <a:lnTo>
                  <a:pt x="906655" y="1208523"/>
                </a:lnTo>
                <a:lnTo>
                  <a:pt x="904914" y="1210909"/>
                </a:lnTo>
                <a:lnTo>
                  <a:pt x="907291" y="1211852"/>
                </a:lnTo>
                <a:cubicBezTo>
                  <a:pt x="907291" y="1211852"/>
                  <a:pt x="909043" y="1212548"/>
                  <a:pt x="909043" y="1212548"/>
                </a:cubicBezTo>
                <a:cubicBezTo>
                  <a:pt x="910796" y="1213244"/>
                  <a:pt x="910796" y="1213244"/>
                  <a:pt x="911834" y="1215740"/>
                </a:cubicBezTo>
                <a:cubicBezTo>
                  <a:pt x="909367" y="1216845"/>
                  <a:pt x="911443" y="1221838"/>
                  <a:pt x="905470" y="1221553"/>
                </a:cubicBezTo>
                <a:close/>
                <a:moveTo>
                  <a:pt x="2049609" y="677605"/>
                </a:moveTo>
                <a:cubicBezTo>
                  <a:pt x="2049609" y="677605"/>
                  <a:pt x="2048202" y="676307"/>
                  <a:pt x="2048056" y="673640"/>
                </a:cubicBezTo>
                <a:cubicBezTo>
                  <a:pt x="2054803" y="674798"/>
                  <a:pt x="2054803" y="674798"/>
                  <a:pt x="2054803" y="674798"/>
                </a:cubicBezTo>
                <a:cubicBezTo>
                  <a:pt x="2056356" y="678763"/>
                  <a:pt x="2052424" y="680202"/>
                  <a:pt x="2049609" y="677605"/>
                </a:cubicBezTo>
                <a:close/>
                <a:moveTo>
                  <a:pt x="1534830" y="927106"/>
                </a:moveTo>
                <a:cubicBezTo>
                  <a:pt x="1530492" y="927530"/>
                  <a:pt x="1527956" y="928670"/>
                  <a:pt x="1526155" y="927955"/>
                </a:cubicBezTo>
                <a:cubicBezTo>
                  <a:pt x="1522223" y="922103"/>
                  <a:pt x="1527297" y="919825"/>
                  <a:pt x="1530899" y="921254"/>
                </a:cubicBezTo>
                <a:cubicBezTo>
                  <a:pt x="1532699" y="921969"/>
                  <a:pt x="1534501" y="922683"/>
                  <a:pt x="1534830" y="927106"/>
                </a:cubicBezTo>
                <a:close/>
                <a:moveTo>
                  <a:pt x="900054" y="1230084"/>
                </a:moveTo>
                <a:cubicBezTo>
                  <a:pt x="898324" y="1229397"/>
                  <a:pt x="898324" y="1229397"/>
                  <a:pt x="896593" y="1228711"/>
                </a:cubicBezTo>
                <a:cubicBezTo>
                  <a:pt x="894545" y="1223778"/>
                  <a:pt x="895957" y="1220218"/>
                  <a:pt x="901855" y="1220498"/>
                </a:cubicBezTo>
                <a:cubicBezTo>
                  <a:pt x="904610" y="1223652"/>
                  <a:pt x="904927" y="1227898"/>
                  <a:pt x="900054" y="1230084"/>
                </a:cubicBezTo>
                <a:close/>
                <a:moveTo>
                  <a:pt x="1020442" y="1173560"/>
                </a:moveTo>
                <a:lnTo>
                  <a:pt x="1022438" y="1170921"/>
                </a:lnTo>
                <a:lnTo>
                  <a:pt x="1022553" y="1170040"/>
                </a:lnTo>
                <a:close/>
                <a:moveTo>
                  <a:pt x="1555700" y="922655"/>
                </a:moveTo>
                <a:cubicBezTo>
                  <a:pt x="1551897" y="924032"/>
                  <a:pt x="1551897" y="924032"/>
                  <a:pt x="1551897" y="924032"/>
                </a:cubicBezTo>
                <a:cubicBezTo>
                  <a:pt x="1553114" y="922712"/>
                  <a:pt x="1553114" y="922712"/>
                  <a:pt x="1551746" y="921450"/>
                </a:cubicBezTo>
                <a:cubicBezTo>
                  <a:pt x="1551746" y="921450"/>
                  <a:pt x="1551746" y="921450"/>
                  <a:pt x="1550529" y="922769"/>
                </a:cubicBezTo>
                <a:cubicBezTo>
                  <a:pt x="1551595" y="918868"/>
                  <a:pt x="1551595" y="918868"/>
                  <a:pt x="1551595" y="918868"/>
                </a:cubicBezTo>
                <a:cubicBezTo>
                  <a:pt x="1551595" y="918868"/>
                  <a:pt x="1551595" y="918868"/>
                  <a:pt x="1552812" y="917549"/>
                </a:cubicBezTo>
                <a:cubicBezTo>
                  <a:pt x="1555397" y="917492"/>
                  <a:pt x="1555397" y="917492"/>
                  <a:pt x="1555397" y="917492"/>
                </a:cubicBezTo>
                <a:cubicBezTo>
                  <a:pt x="1555397" y="917492"/>
                  <a:pt x="1555397" y="917492"/>
                  <a:pt x="1556765" y="918754"/>
                </a:cubicBezTo>
                <a:cubicBezTo>
                  <a:pt x="1556917" y="921335"/>
                  <a:pt x="1556917" y="921335"/>
                  <a:pt x="1556917" y="921335"/>
                </a:cubicBezTo>
                <a:cubicBezTo>
                  <a:pt x="1555700" y="922655"/>
                  <a:pt x="1555700" y="922655"/>
                  <a:pt x="1555700" y="922655"/>
                </a:cubicBezTo>
                <a:close/>
                <a:moveTo>
                  <a:pt x="836633" y="1267670"/>
                </a:moveTo>
                <a:cubicBezTo>
                  <a:pt x="835346" y="1263770"/>
                  <a:pt x="838018" y="1263521"/>
                  <a:pt x="838051" y="1260838"/>
                </a:cubicBezTo>
                <a:cubicBezTo>
                  <a:pt x="839370" y="1262055"/>
                  <a:pt x="839370" y="1262055"/>
                  <a:pt x="842042" y="1261805"/>
                </a:cubicBezTo>
                <a:cubicBezTo>
                  <a:pt x="843328" y="1265706"/>
                  <a:pt x="840657" y="1265955"/>
                  <a:pt x="836633" y="1267670"/>
                </a:cubicBezTo>
                <a:close/>
                <a:moveTo>
                  <a:pt x="971235" y="1204732"/>
                </a:moveTo>
                <a:lnTo>
                  <a:pt x="972405" y="1197315"/>
                </a:lnTo>
                <a:lnTo>
                  <a:pt x="966437" y="1196370"/>
                </a:lnTo>
                <a:cubicBezTo>
                  <a:pt x="966437" y="1196370"/>
                  <a:pt x="964971" y="1195017"/>
                  <a:pt x="966324" y="1193551"/>
                </a:cubicBezTo>
                <a:cubicBezTo>
                  <a:pt x="967676" y="1192085"/>
                  <a:pt x="969028" y="1190619"/>
                  <a:pt x="971847" y="1190506"/>
                </a:cubicBezTo>
                <a:cubicBezTo>
                  <a:pt x="971961" y="1193324"/>
                  <a:pt x="973426" y="1194676"/>
                  <a:pt x="973540" y="1197495"/>
                </a:cubicBezTo>
                <a:lnTo>
                  <a:pt x="972900" y="1197393"/>
                </a:lnTo>
                <a:lnTo>
                  <a:pt x="974301" y="1200048"/>
                </a:lnTo>
                <a:cubicBezTo>
                  <a:pt x="973958" y="1201521"/>
                  <a:pt x="972805" y="1203209"/>
                  <a:pt x="971235" y="1204732"/>
                </a:cubicBezTo>
                <a:close/>
                <a:moveTo>
                  <a:pt x="1754316" y="835591"/>
                </a:moveTo>
                <a:cubicBezTo>
                  <a:pt x="1751595" y="835795"/>
                  <a:pt x="1751595" y="835795"/>
                  <a:pt x="1751595" y="835795"/>
                </a:cubicBezTo>
                <a:cubicBezTo>
                  <a:pt x="1752947" y="834329"/>
                  <a:pt x="1752947" y="834329"/>
                  <a:pt x="1752947" y="834329"/>
                </a:cubicBezTo>
                <a:cubicBezTo>
                  <a:pt x="1751579" y="833067"/>
                  <a:pt x="1751579" y="833067"/>
                  <a:pt x="1750227" y="834533"/>
                </a:cubicBezTo>
                <a:cubicBezTo>
                  <a:pt x="1750210" y="831805"/>
                  <a:pt x="1750210" y="831805"/>
                  <a:pt x="1750210" y="831805"/>
                </a:cubicBezTo>
                <a:cubicBezTo>
                  <a:pt x="1751563" y="830339"/>
                  <a:pt x="1751563" y="830339"/>
                  <a:pt x="1752915" y="828873"/>
                </a:cubicBezTo>
                <a:cubicBezTo>
                  <a:pt x="1755636" y="828669"/>
                  <a:pt x="1755636" y="828669"/>
                  <a:pt x="1755636" y="828669"/>
                </a:cubicBezTo>
                <a:cubicBezTo>
                  <a:pt x="1755636" y="828669"/>
                  <a:pt x="1755636" y="828669"/>
                  <a:pt x="1757004" y="829931"/>
                </a:cubicBezTo>
                <a:cubicBezTo>
                  <a:pt x="1757020" y="832659"/>
                  <a:pt x="1757020" y="832659"/>
                  <a:pt x="1757020" y="832659"/>
                </a:cubicBezTo>
                <a:cubicBezTo>
                  <a:pt x="1755668" y="834125"/>
                  <a:pt x="1755668" y="834125"/>
                  <a:pt x="1754316" y="835591"/>
                </a:cubicBezTo>
                <a:close/>
                <a:moveTo>
                  <a:pt x="908077" y="1240225"/>
                </a:moveTo>
                <a:cubicBezTo>
                  <a:pt x="904053" y="1241940"/>
                  <a:pt x="904085" y="1239257"/>
                  <a:pt x="901414" y="1239506"/>
                </a:cubicBezTo>
                <a:cubicBezTo>
                  <a:pt x="901447" y="1236822"/>
                  <a:pt x="905471" y="1235107"/>
                  <a:pt x="908142" y="1234858"/>
                </a:cubicBezTo>
                <a:cubicBezTo>
                  <a:pt x="908142" y="1234858"/>
                  <a:pt x="908142" y="1234858"/>
                  <a:pt x="908077" y="1240225"/>
                </a:cubicBezTo>
                <a:close/>
                <a:moveTo>
                  <a:pt x="901394" y="1246752"/>
                </a:moveTo>
                <a:cubicBezTo>
                  <a:pt x="900243" y="1248355"/>
                  <a:pt x="898378" y="1249161"/>
                  <a:pt x="896598" y="1248454"/>
                </a:cubicBezTo>
                <a:cubicBezTo>
                  <a:pt x="894451" y="1243482"/>
                  <a:pt x="900497" y="1243821"/>
                  <a:pt x="901910" y="1240262"/>
                </a:cubicBezTo>
                <a:cubicBezTo>
                  <a:pt x="902983" y="1242748"/>
                  <a:pt x="902545" y="1245149"/>
                  <a:pt x="901394" y="1246752"/>
                </a:cubicBezTo>
                <a:close/>
                <a:moveTo>
                  <a:pt x="1723565" y="856096"/>
                </a:moveTo>
                <a:cubicBezTo>
                  <a:pt x="1716069" y="858473"/>
                  <a:pt x="1708575" y="859576"/>
                  <a:pt x="1704220" y="857848"/>
                </a:cubicBezTo>
                <a:cubicBezTo>
                  <a:pt x="1702479" y="857157"/>
                  <a:pt x="1700737" y="856465"/>
                  <a:pt x="1700737" y="856465"/>
                </a:cubicBezTo>
                <a:cubicBezTo>
                  <a:pt x="1718532" y="837025"/>
                  <a:pt x="1680921" y="809869"/>
                  <a:pt x="1711253" y="799481"/>
                </a:cubicBezTo>
                <a:cubicBezTo>
                  <a:pt x="1716135" y="797341"/>
                  <a:pt x="1721360" y="799415"/>
                  <a:pt x="1724844" y="800797"/>
                </a:cubicBezTo>
                <a:cubicBezTo>
                  <a:pt x="1744004" y="808400"/>
                  <a:pt x="1757917" y="834307"/>
                  <a:pt x="1742918" y="846702"/>
                </a:cubicBezTo>
                <a:cubicBezTo>
                  <a:pt x="1738557" y="850068"/>
                  <a:pt x="1731061" y="853719"/>
                  <a:pt x="1723565" y="856096"/>
                </a:cubicBezTo>
                <a:close/>
                <a:moveTo>
                  <a:pt x="998887" y="1202965"/>
                </a:moveTo>
                <a:cubicBezTo>
                  <a:pt x="992093" y="1204839"/>
                  <a:pt x="993429" y="1200644"/>
                  <a:pt x="989356" y="1202314"/>
                </a:cubicBezTo>
                <a:cubicBezTo>
                  <a:pt x="989324" y="1196858"/>
                  <a:pt x="993396" y="1195188"/>
                  <a:pt x="997470" y="1193518"/>
                </a:cubicBezTo>
                <a:cubicBezTo>
                  <a:pt x="1000206" y="1196042"/>
                  <a:pt x="1000239" y="1201499"/>
                  <a:pt x="998887" y="1202965"/>
                </a:cubicBezTo>
                <a:close/>
                <a:moveTo>
                  <a:pt x="323153" y="1528640"/>
                </a:moveTo>
                <a:cubicBezTo>
                  <a:pt x="321151" y="1529398"/>
                  <a:pt x="318770" y="1529155"/>
                  <a:pt x="318066" y="1528506"/>
                </a:cubicBezTo>
                <a:cubicBezTo>
                  <a:pt x="319255" y="1524393"/>
                  <a:pt x="323150" y="1520171"/>
                  <a:pt x="325965" y="1522767"/>
                </a:cubicBezTo>
                <a:cubicBezTo>
                  <a:pt x="326778" y="1526122"/>
                  <a:pt x="325155" y="1527882"/>
                  <a:pt x="323153" y="1528640"/>
                </a:cubicBezTo>
                <a:close/>
                <a:moveTo>
                  <a:pt x="972543" y="1223507"/>
                </a:moveTo>
                <a:cubicBezTo>
                  <a:pt x="971813" y="1224666"/>
                  <a:pt x="969863" y="1225309"/>
                  <a:pt x="966447" y="1224600"/>
                </a:cubicBezTo>
                <a:cubicBezTo>
                  <a:pt x="966447" y="1224600"/>
                  <a:pt x="966447" y="1224600"/>
                  <a:pt x="965700" y="1216585"/>
                </a:cubicBezTo>
                <a:cubicBezTo>
                  <a:pt x="968383" y="1216618"/>
                  <a:pt x="969849" y="1217970"/>
                  <a:pt x="971315" y="1219322"/>
                </a:cubicBezTo>
                <a:cubicBezTo>
                  <a:pt x="972782" y="1220675"/>
                  <a:pt x="973273" y="1222349"/>
                  <a:pt x="972543" y="1223507"/>
                </a:cubicBezTo>
                <a:close/>
                <a:moveTo>
                  <a:pt x="998889" y="1211292"/>
                </a:moveTo>
                <a:cubicBezTo>
                  <a:pt x="992570" y="1217122"/>
                  <a:pt x="988394" y="1217550"/>
                  <a:pt x="983203" y="1215490"/>
                </a:cubicBezTo>
                <a:cubicBezTo>
                  <a:pt x="979743" y="1214116"/>
                  <a:pt x="978012" y="1213430"/>
                  <a:pt x="975981" y="1208455"/>
                </a:cubicBezTo>
                <a:cubicBezTo>
                  <a:pt x="979855" y="1203738"/>
                  <a:pt x="984745" y="1201510"/>
                  <a:pt x="989936" y="1203570"/>
                </a:cubicBezTo>
                <a:cubicBezTo>
                  <a:pt x="993397" y="1204943"/>
                  <a:pt x="996143" y="1208117"/>
                  <a:pt x="998889" y="1211292"/>
                </a:cubicBezTo>
                <a:close/>
                <a:moveTo>
                  <a:pt x="946408" y="1241612"/>
                </a:moveTo>
                <a:cubicBezTo>
                  <a:pt x="947703" y="1238349"/>
                  <a:pt x="939699" y="1233284"/>
                  <a:pt x="947915" y="1232768"/>
                </a:cubicBezTo>
                <a:cubicBezTo>
                  <a:pt x="950081" y="1237404"/>
                  <a:pt x="949434" y="1239036"/>
                  <a:pt x="946408" y="1241612"/>
                </a:cubicBezTo>
                <a:close/>
                <a:moveTo>
                  <a:pt x="867943" y="1280000"/>
                </a:moveTo>
                <a:cubicBezTo>
                  <a:pt x="865539" y="1281192"/>
                  <a:pt x="863870" y="1280530"/>
                  <a:pt x="861466" y="1281722"/>
                </a:cubicBezTo>
                <a:cubicBezTo>
                  <a:pt x="861269" y="1277352"/>
                  <a:pt x="863673" y="1276160"/>
                  <a:pt x="866077" y="1274968"/>
                </a:cubicBezTo>
                <a:cubicBezTo>
                  <a:pt x="866077" y="1274968"/>
                  <a:pt x="866077" y="1274968"/>
                  <a:pt x="867943" y="1280000"/>
                </a:cubicBezTo>
                <a:close/>
                <a:moveTo>
                  <a:pt x="988841" y="1225796"/>
                </a:moveTo>
                <a:cubicBezTo>
                  <a:pt x="981708" y="1228630"/>
                  <a:pt x="981708" y="1228630"/>
                  <a:pt x="981708" y="1228630"/>
                </a:cubicBezTo>
                <a:cubicBezTo>
                  <a:pt x="977164" y="1224938"/>
                  <a:pt x="983215" y="1219786"/>
                  <a:pt x="986675" y="1221159"/>
                </a:cubicBezTo>
                <a:cubicBezTo>
                  <a:pt x="986675" y="1221159"/>
                  <a:pt x="988406" y="1221846"/>
                  <a:pt x="987758" y="1223478"/>
                </a:cubicBezTo>
                <a:cubicBezTo>
                  <a:pt x="987758" y="1223478"/>
                  <a:pt x="987111" y="1225109"/>
                  <a:pt x="988841" y="1225796"/>
                </a:cubicBezTo>
                <a:close/>
                <a:moveTo>
                  <a:pt x="806091" y="1312841"/>
                </a:moveTo>
                <a:cubicBezTo>
                  <a:pt x="803679" y="1314027"/>
                  <a:pt x="800662" y="1313726"/>
                  <a:pt x="798526" y="1311755"/>
                </a:cubicBezTo>
                <a:cubicBezTo>
                  <a:pt x="798150" y="1306447"/>
                  <a:pt x="803471" y="1306393"/>
                  <a:pt x="810029" y="1305000"/>
                </a:cubicBezTo>
                <a:cubicBezTo>
                  <a:pt x="810311" y="1308981"/>
                  <a:pt x="808503" y="1311655"/>
                  <a:pt x="806091" y="1312841"/>
                </a:cubicBezTo>
                <a:close/>
                <a:moveTo>
                  <a:pt x="533721" y="1446035"/>
                </a:moveTo>
                <a:cubicBezTo>
                  <a:pt x="531038" y="1446002"/>
                  <a:pt x="531038" y="1446002"/>
                  <a:pt x="529572" y="1444649"/>
                </a:cubicBezTo>
                <a:cubicBezTo>
                  <a:pt x="528106" y="1443297"/>
                  <a:pt x="528106" y="1443297"/>
                  <a:pt x="527857" y="1440625"/>
                </a:cubicBezTo>
                <a:cubicBezTo>
                  <a:pt x="529074" y="1439306"/>
                  <a:pt x="531757" y="1439339"/>
                  <a:pt x="534441" y="1439372"/>
                </a:cubicBezTo>
                <a:cubicBezTo>
                  <a:pt x="534441" y="1439372"/>
                  <a:pt x="533223" y="1440691"/>
                  <a:pt x="534690" y="1442043"/>
                </a:cubicBezTo>
                <a:cubicBezTo>
                  <a:pt x="534690" y="1442043"/>
                  <a:pt x="534690" y="1442043"/>
                  <a:pt x="535907" y="1440724"/>
                </a:cubicBezTo>
                <a:cubicBezTo>
                  <a:pt x="536156" y="1443396"/>
                  <a:pt x="533473" y="1443363"/>
                  <a:pt x="533721" y="1446035"/>
                </a:cubicBezTo>
                <a:close/>
                <a:moveTo>
                  <a:pt x="1022439" y="1214672"/>
                </a:moveTo>
                <a:cubicBezTo>
                  <a:pt x="1022439" y="1214672"/>
                  <a:pt x="1022439" y="1214672"/>
                  <a:pt x="1020671" y="1213971"/>
                </a:cubicBezTo>
                <a:cubicBezTo>
                  <a:pt x="1018902" y="1213269"/>
                  <a:pt x="1013279" y="1217124"/>
                  <a:pt x="1011510" y="1216422"/>
                </a:cubicBezTo>
                <a:cubicBezTo>
                  <a:pt x="1008669" y="1213266"/>
                  <a:pt x="1005132" y="1211862"/>
                  <a:pt x="1003682" y="1205200"/>
                </a:cubicBezTo>
                <a:cubicBezTo>
                  <a:pt x="1001218" y="1206251"/>
                  <a:pt x="1002291" y="1208706"/>
                  <a:pt x="998059" y="1209055"/>
                </a:cubicBezTo>
                <a:cubicBezTo>
                  <a:pt x="1000841" y="1202044"/>
                  <a:pt x="1002232" y="1198538"/>
                  <a:pt x="1012088" y="1194334"/>
                </a:cubicBezTo>
                <a:cubicBezTo>
                  <a:pt x="1016509" y="1196088"/>
                  <a:pt x="1019271" y="1200734"/>
                  <a:pt x="1020840" y="1205162"/>
                </a:cubicBezTo>
                <a:lnTo>
                  <a:pt x="1021556" y="1209420"/>
                </a:lnTo>
                <a:lnTo>
                  <a:pt x="1025010" y="1207568"/>
                </a:lnTo>
                <a:cubicBezTo>
                  <a:pt x="1026286" y="1209219"/>
                  <a:pt x="1026114" y="1210868"/>
                  <a:pt x="1025207" y="1211938"/>
                </a:cubicBezTo>
                <a:lnTo>
                  <a:pt x="1022091" y="1212604"/>
                </a:lnTo>
                <a:close/>
                <a:moveTo>
                  <a:pt x="854253" y="1296224"/>
                </a:moveTo>
                <a:cubicBezTo>
                  <a:pt x="848723" y="1291123"/>
                  <a:pt x="838025" y="1297174"/>
                  <a:pt x="831114" y="1290799"/>
                </a:cubicBezTo>
                <a:cubicBezTo>
                  <a:pt x="836223" y="1276940"/>
                  <a:pt x="848723" y="1291123"/>
                  <a:pt x="855455" y="1289373"/>
                </a:cubicBezTo>
                <a:cubicBezTo>
                  <a:pt x="856898" y="1293357"/>
                  <a:pt x="855575" y="1294790"/>
                  <a:pt x="854253" y="1296224"/>
                </a:cubicBezTo>
                <a:close/>
                <a:moveTo>
                  <a:pt x="1536583" y="972437"/>
                </a:moveTo>
                <a:cubicBezTo>
                  <a:pt x="1534117" y="973604"/>
                  <a:pt x="1531651" y="974771"/>
                  <a:pt x="1529921" y="974084"/>
                </a:cubicBezTo>
                <a:cubicBezTo>
                  <a:pt x="1526460" y="972711"/>
                  <a:pt x="1525465" y="970170"/>
                  <a:pt x="1526937" y="966463"/>
                </a:cubicBezTo>
                <a:cubicBezTo>
                  <a:pt x="1528667" y="967149"/>
                  <a:pt x="1531133" y="965982"/>
                  <a:pt x="1532863" y="966669"/>
                </a:cubicBezTo>
                <a:lnTo>
                  <a:pt x="1533459" y="967591"/>
                </a:lnTo>
                <a:lnTo>
                  <a:pt x="1537745" y="967418"/>
                </a:lnTo>
                <a:lnTo>
                  <a:pt x="1534655" y="969447"/>
                </a:lnTo>
                <a:close/>
                <a:moveTo>
                  <a:pt x="1714236" y="888145"/>
                </a:moveTo>
                <a:cubicBezTo>
                  <a:pt x="1711881" y="889213"/>
                  <a:pt x="1710213" y="888551"/>
                  <a:pt x="1708544" y="887888"/>
                </a:cubicBezTo>
                <a:cubicBezTo>
                  <a:pt x="1708544" y="887888"/>
                  <a:pt x="1708544" y="887888"/>
                  <a:pt x="1706876" y="887226"/>
                </a:cubicBezTo>
                <a:cubicBezTo>
                  <a:pt x="1709231" y="886158"/>
                  <a:pt x="1708249" y="883766"/>
                  <a:pt x="1712273" y="883360"/>
                </a:cubicBezTo>
                <a:cubicBezTo>
                  <a:pt x="1714236" y="888145"/>
                  <a:pt x="1714236" y="888145"/>
                  <a:pt x="1714236" y="888145"/>
                </a:cubicBezTo>
                <a:close/>
                <a:moveTo>
                  <a:pt x="1771732" y="861425"/>
                </a:moveTo>
                <a:cubicBezTo>
                  <a:pt x="1769011" y="861629"/>
                  <a:pt x="1767659" y="863095"/>
                  <a:pt x="1764939" y="863299"/>
                </a:cubicBezTo>
                <a:cubicBezTo>
                  <a:pt x="1762202" y="860774"/>
                  <a:pt x="1762169" y="855318"/>
                  <a:pt x="1767611" y="854910"/>
                </a:cubicBezTo>
                <a:cubicBezTo>
                  <a:pt x="1766259" y="856376"/>
                  <a:pt x="1766259" y="856376"/>
                  <a:pt x="1766259" y="856376"/>
                </a:cubicBezTo>
                <a:cubicBezTo>
                  <a:pt x="1767627" y="857639"/>
                  <a:pt x="1768979" y="856172"/>
                  <a:pt x="1768979" y="856172"/>
                </a:cubicBezTo>
                <a:cubicBezTo>
                  <a:pt x="1770348" y="857435"/>
                  <a:pt x="1770348" y="857435"/>
                  <a:pt x="1770348" y="857435"/>
                </a:cubicBezTo>
                <a:cubicBezTo>
                  <a:pt x="1771716" y="858697"/>
                  <a:pt x="1771716" y="858697"/>
                  <a:pt x="1771732" y="861425"/>
                </a:cubicBezTo>
                <a:close/>
                <a:moveTo>
                  <a:pt x="831618" y="1308994"/>
                </a:moveTo>
                <a:cubicBezTo>
                  <a:pt x="831618" y="1308994"/>
                  <a:pt x="831618" y="1308994"/>
                  <a:pt x="826357" y="1309207"/>
                </a:cubicBezTo>
                <a:cubicBezTo>
                  <a:pt x="826251" y="1306576"/>
                  <a:pt x="826251" y="1306576"/>
                  <a:pt x="828882" y="1306470"/>
                </a:cubicBezTo>
                <a:cubicBezTo>
                  <a:pt x="827513" y="1305207"/>
                  <a:pt x="827513" y="1305207"/>
                  <a:pt x="827513" y="1305207"/>
                </a:cubicBezTo>
                <a:cubicBezTo>
                  <a:pt x="824776" y="1302683"/>
                  <a:pt x="830038" y="1302471"/>
                  <a:pt x="827195" y="1297316"/>
                </a:cubicBezTo>
                <a:cubicBezTo>
                  <a:pt x="827195" y="1297316"/>
                  <a:pt x="829825" y="1297210"/>
                  <a:pt x="829825" y="1297210"/>
                </a:cubicBezTo>
                <a:cubicBezTo>
                  <a:pt x="831194" y="1298472"/>
                  <a:pt x="829931" y="1299840"/>
                  <a:pt x="830038" y="1302471"/>
                </a:cubicBezTo>
                <a:cubicBezTo>
                  <a:pt x="828776" y="1303839"/>
                  <a:pt x="828882" y="1306470"/>
                  <a:pt x="831618" y="1308994"/>
                </a:cubicBezTo>
                <a:close/>
                <a:moveTo>
                  <a:pt x="1628578" y="930723"/>
                </a:moveTo>
                <a:cubicBezTo>
                  <a:pt x="1624377" y="929561"/>
                  <a:pt x="1621601" y="929714"/>
                  <a:pt x="1620176" y="928400"/>
                </a:cubicBezTo>
                <a:cubicBezTo>
                  <a:pt x="1618608" y="921527"/>
                  <a:pt x="1624161" y="921222"/>
                  <a:pt x="1627009" y="923849"/>
                </a:cubicBezTo>
                <a:cubicBezTo>
                  <a:pt x="1628434" y="925163"/>
                  <a:pt x="1629858" y="926477"/>
                  <a:pt x="1628578" y="930723"/>
                </a:cubicBezTo>
                <a:close/>
                <a:moveTo>
                  <a:pt x="477146" y="1479186"/>
                </a:moveTo>
                <a:cubicBezTo>
                  <a:pt x="474743" y="1480535"/>
                  <a:pt x="471563" y="1481209"/>
                  <a:pt x="467510" y="1480749"/>
                </a:cubicBezTo>
                <a:cubicBezTo>
                  <a:pt x="467510" y="1480749"/>
                  <a:pt x="466128" y="1479474"/>
                  <a:pt x="466128" y="1479474"/>
                </a:cubicBezTo>
                <a:cubicBezTo>
                  <a:pt x="463363" y="1476924"/>
                  <a:pt x="464445" y="1467430"/>
                  <a:pt x="465677" y="1463320"/>
                </a:cubicBezTo>
                <a:cubicBezTo>
                  <a:pt x="472214" y="1456234"/>
                  <a:pt x="477668" y="1458642"/>
                  <a:pt x="480433" y="1461192"/>
                </a:cubicBezTo>
                <a:cubicBezTo>
                  <a:pt x="484580" y="1465017"/>
                  <a:pt x="484357" y="1475139"/>
                  <a:pt x="477146" y="1479186"/>
                </a:cubicBezTo>
                <a:close/>
                <a:moveTo>
                  <a:pt x="665492" y="1392558"/>
                </a:moveTo>
                <a:cubicBezTo>
                  <a:pt x="664408" y="1393390"/>
                  <a:pt x="662811" y="1393748"/>
                  <a:pt x="660150" y="1392515"/>
                </a:cubicBezTo>
                <a:cubicBezTo>
                  <a:pt x="657262" y="1387409"/>
                  <a:pt x="663650" y="1385975"/>
                  <a:pt x="667755" y="1389762"/>
                </a:cubicBezTo>
                <a:cubicBezTo>
                  <a:pt x="667146" y="1390421"/>
                  <a:pt x="666576" y="1391727"/>
                  <a:pt x="665492" y="1392558"/>
                </a:cubicBezTo>
                <a:close/>
                <a:moveTo>
                  <a:pt x="980142" y="1242981"/>
                </a:moveTo>
                <a:cubicBezTo>
                  <a:pt x="979025" y="1240606"/>
                  <a:pt x="975009" y="1235151"/>
                  <a:pt x="981011" y="1235601"/>
                </a:cubicBezTo>
                <a:cubicBezTo>
                  <a:pt x="981011" y="1235601"/>
                  <a:pt x="982129" y="1237976"/>
                  <a:pt x="983246" y="1240351"/>
                </a:cubicBezTo>
                <a:cubicBezTo>
                  <a:pt x="983246" y="1240351"/>
                  <a:pt x="983246" y="1240351"/>
                  <a:pt x="980142" y="1242981"/>
                </a:cubicBezTo>
                <a:close/>
                <a:moveTo>
                  <a:pt x="707133" y="1374527"/>
                </a:moveTo>
                <a:cubicBezTo>
                  <a:pt x="707133" y="1374527"/>
                  <a:pt x="707133" y="1374527"/>
                  <a:pt x="702060" y="1374732"/>
                </a:cubicBezTo>
                <a:cubicBezTo>
                  <a:pt x="700639" y="1370978"/>
                  <a:pt x="703072" y="1368339"/>
                  <a:pt x="705609" y="1368237"/>
                </a:cubicBezTo>
                <a:cubicBezTo>
                  <a:pt x="706929" y="1369454"/>
                  <a:pt x="707031" y="1371991"/>
                  <a:pt x="707133" y="1374527"/>
                </a:cubicBezTo>
                <a:close/>
                <a:moveTo>
                  <a:pt x="1019144" y="1229248"/>
                </a:moveTo>
                <a:cubicBezTo>
                  <a:pt x="1019144" y="1229248"/>
                  <a:pt x="1019144" y="1229248"/>
                  <a:pt x="1013777" y="1229182"/>
                </a:cubicBezTo>
                <a:cubicBezTo>
                  <a:pt x="1013777" y="1229182"/>
                  <a:pt x="1013777" y="1229182"/>
                  <a:pt x="1013279" y="1223838"/>
                </a:cubicBezTo>
                <a:cubicBezTo>
                  <a:pt x="1014497" y="1222519"/>
                  <a:pt x="1017179" y="1222552"/>
                  <a:pt x="1018646" y="1223904"/>
                </a:cubicBezTo>
                <a:cubicBezTo>
                  <a:pt x="1020112" y="1225257"/>
                  <a:pt x="1018895" y="1226576"/>
                  <a:pt x="1019144" y="1229248"/>
                </a:cubicBezTo>
                <a:close/>
                <a:moveTo>
                  <a:pt x="979384" y="1252349"/>
                </a:moveTo>
                <a:cubicBezTo>
                  <a:pt x="971437" y="1249981"/>
                  <a:pt x="975543" y="1253768"/>
                  <a:pt x="967728" y="1254002"/>
                </a:cubicBezTo>
                <a:cubicBezTo>
                  <a:pt x="967728" y="1254002"/>
                  <a:pt x="967728" y="1254002"/>
                  <a:pt x="967464" y="1248797"/>
                </a:cubicBezTo>
                <a:cubicBezTo>
                  <a:pt x="974042" y="1249903"/>
                  <a:pt x="976383" y="1244620"/>
                  <a:pt x="980488" y="1248406"/>
                </a:cubicBezTo>
                <a:cubicBezTo>
                  <a:pt x="980620" y="1251009"/>
                  <a:pt x="978015" y="1251087"/>
                  <a:pt x="979384" y="1252349"/>
                </a:cubicBezTo>
                <a:close/>
                <a:moveTo>
                  <a:pt x="891270" y="1297445"/>
                </a:moveTo>
                <a:cubicBezTo>
                  <a:pt x="891270" y="1297445"/>
                  <a:pt x="891270" y="1297445"/>
                  <a:pt x="889846" y="1296131"/>
                </a:cubicBezTo>
                <a:cubicBezTo>
                  <a:pt x="886997" y="1293504"/>
                  <a:pt x="888044" y="1286654"/>
                  <a:pt x="894913" y="1287780"/>
                </a:cubicBezTo>
                <a:cubicBezTo>
                  <a:pt x="896589" y="1294536"/>
                  <a:pt x="896715" y="1297257"/>
                  <a:pt x="891270" y="1297445"/>
                </a:cubicBezTo>
                <a:close/>
                <a:moveTo>
                  <a:pt x="1000216" y="1249231"/>
                </a:moveTo>
                <a:cubicBezTo>
                  <a:pt x="992108" y="1243975"/>
                  <a:pt x="1002285" y="1233743"/>
                  <a:pt x="1009330" y="1236539"/>
                </a:cubicBezTo>
                <a:cubicBezTo>
                  <a:pt x="1007233" y="1241822"/>
                  <a:pt x="1007596" y="1246044"/>
                  <a:pt x="1000216" y="1249231"/>
                </a:cubicBezTo>
                <a:close/>
                <a:moveTo>
                  <a:pt x="753671" y="1368791"/>
                </a:moveTo>
                <a:cubicBezTo>
                  <a:pt x="752351" y="1367573"/>
                  <a:pt x="751032" y="1366356"/>
                  <a:pt x="748450" y="1366508"/>
                </a:cubicBezTo>
                <a:cubicBezTo>
                  <a:pt x="748393" y="1363922"/>
                  <a:pt x="749655" y="1362554"/>
                  <a:pt x="750917" y="1361185"/>
                </a:cubicBezTo>
                <a:cubicBezTo>
                  <a:pt x="750917" y="1361185"/>
                  <a:pt x="752237" y="1362403"/>
                  <a:pt x="753556" y="1363619"/>
                </a:cubicBezTo>
                <a:cubicBezTo>
                  <a:pt x="753556" y="1363619"/>
                  <a:pt x="754876" y="1364837"/>
                  <a:pt x="753671" y="1368791"/>
                </a:cubicBezTo>
                <a:close/>
                <a:moveTo>
                  <a:pt x="1770133" y="885720"/>
                </a:moveTo>
                <a:cubicBezTo>
                  <a:pt x="1769065" y="883365"/>
                  <a:pt x="1769065" y="883365"/>
                  <a:pt x="1767334" y="882678"/>
                </a:cubicBezTo>
                <a:cubicBezTo>
                  <a:pt x="1765604" y="881992"/>
                  <a:pt x="1765604" y="881992"/>
                  <a:pt x="1765604" y="881992"/>
                </a:cubicBezTo>
                <a:cubicBezTo>
                  <a:pt x="1766266" y="880323"/>
                  <a:pt x="1766928" y="878655"/>
                  <a:pt x="1769321" y="877673"/>
                </a:cubicBezTo>
                <a:cubicBezTo>
                  <a:pt x="1772119" y="880715"/>
                  <a:pt x="1770795" y="884052"/>
                  <a:pt x="1770133" y="885720"/>
                </a:cubicBezTo>
                <a:close/>
                <a:moveTo>
                  <a:pt x="1619882" y="958283"/>
                </a:moveTo>
                <a:cubicBezTo>
                  <a:pt x="1618027" y="957547"/>
                  <a:pt x="1616174" y="956811"/>
                  <a:pt x="1614982" y="954407"/>
                </a:cubicBezTo>
                <a:cubicBezTo>
                  <a:pt x="1620676" y="950873"/>
                  <a:pt x="1620676" y="950873"/>
                  <a:pt x="1620676" y="950873"/>
                </a:cubicBezTo>
                <a:cubicBezTo>
                  <a:pt x="1623059" y="955681"/>
                  <a:pt x="1622397" y="957350"/>
                  <a:pt x="1619882" y="958283"/>
                </a:cubicBezTo>
                <a:close/>
                <a:moveTo>
                  <a:pt x="961322" y="1280148"/>
                </a:moveTo>
                <a:lnTo>
                  <a:pt x="963186" y="1269612"/>
                </a:lnTo>
                <a:lnTo>
                  <a:pt x="956373" y="1271748"/>
                </a:lnTo>
                <a:cubicBezTo>
                  <a:pt x="954949" y="1270434"/>
                  <a:pt x="954669" y="1265022"/>
                  <a:pt x="957239" y="1262236"/>
                </a:cubicBezTo>
                <a:cubicBezTo>
                  <a:pt x="960018" y="1263510"/>
                  <a:pt x="962049" y="1263451"/>
                  <a:pt x="964081" y="1263391"/>
                </a:cubicBezTo>
                <a:lnTo>
                  <a:pt x="964281" y="1263425"/>
                </a:lnTo>
                <a:lnTo>
                  <a:pt x="964676" y="1261190"/>
                </a:lnTo>
                <a:cubicBezTo>
                  <a:pt x="967172" y="1260152"/>
                  <a:pt x="968973" y="1260866"/>
                  <a:pt x="968973" y="1260866"/>
                </a:cubicBezTo>
                <a:cubicBezTo>
                  <a:pt x="974376" y="1263011"/>
                  <a:pt x="975196" y="1271451"/>
                  <a:pt x="972004" y="1274242"/>
                </a:cubicBezTo>
                <a:cubicBezTo>
                  <a:pt x="966601" y="1272098"/>
                  <a:pt x="969221" y="1281254"/>
                  <a:pt x="961322" y="1280148"/>
                </a:cubicBezTo>
                <a:close/>
                <a:moveTo>
                  <a:pt x="1613938" y="973660"/>
                </a:moveTo>
                <a:cubicBezTo>
                  <a:pt x="1611217" y="973863"/>
                  <a:pt x="1608496" y="974067"/>
                  <a:pt x="1607128" y="972805"/>
                </a:cubicBezTo>
                <a:cubicBezTo>
                  <a:pt x="1604391" y="970280"/>
                  <a:pt x="1604375" y="967552"/>
                  <a:pt x="1607079" y="964620"/>
                </a:cubicBezTo>
                <a:cubicBezTo>
                  <a:pt x="1608447" y="965882"/>
                  <a:pt x="1611168" y="965678"/>
                  <a:pt x="1612537" y="966940"/>
                </a:cubicBezTo>
                <a:cubicBezTo>
                  <a:pt x="1613905" y="968203"/>
                  <a:pt x="1613921" y="970931"/>
                  <a:pt x="1613938" y="973660"/>
                </a:cubicBezTo>
                <a:close/>
                <a:moveTo>
                  <a:pt x="1594596" y="984038"/>
                </a:moveTo>
                <a:cubicBezTo>
                  <a:pt x="1594347" y="981367"/>
                  <a:pt x="1592880" y="980015"/>
                  <a:pt x="1592880" y="980015"/>
                </a:cubicBezTo>
                <a:cubicBezTo>
                  <a:pt x="1592880" y="980015"/>
                  <a:pt x="1592880" y="980015"/>
                  <a:pt x="1591414" y="978662"/>
                </a:cubicBezTo>
                <a:cubicBezTo>
                  <a:pt x="1591414" y="978662"/>
                  <a:pt x="1591165" y="975991"/>
                  <a:pt x="1592382" y="974671"/>
                </a:cubicBezTo>
                <a:cubicBezTo>
                  <a:pt x="1593599" y="973351"/>
                  <a:pt x="1595065" y="974704"/>
                  <a:pt x="1596531" y="976056"/>
                </a:cubicBezTo>
                <a:cubicBezTo>
                  <a:pt x="1597998" y="977409"/>
                  <a:pt x="1599962" y="984104"/>
                  <a:pt x="1594596" y="984038"/>
                </a:cubicBezTo>
                <a:close/>
                <a:moveTo>
                  <a:pt x="703426" y="1409795"/>
                </a:moveTo>
                <a:cubicBezTo>
                  <a:pt x="697932" y="1409999"/>
                  <a:pt x="695065" y="1407354"/>
                  <a:pt x="692198" y="1404710"/>
                </a:cubicBezTo>
                <a:cubicBezTo>
                  <a:pt x="691958" y="1399217"/>
                  <a:pt x="702947" y="1398809"/>
                  <a:pt x="708561" y="1401351"/>
                </a:cubicBezTo>
                <a:cubicBezTo>
                  <a:pt x="708801" y="1406844"/>
                  <a:pt x="706054" y="1406947"/>
                  <a:pt x="703426" y="1409795"/>
                </a:cubicBezTo>
                <a:close/>
                <a:moveTo>
                  <a:pt x="399443" y="1558626"/>
                </a:moveTo>
                <a:cubicBezTo>
                  <a:pt x="397105" y="1559758"/>
                  <a:pt x="396180" y="1557331"/>
                  <a:pt x="393136" y="1560243"/>
                </a:cubicBezTo>
                <a:cubicBezTo>
                  <a:pt x="391285" y="1555389"/>
                  <a:pt x="392698" y="1551829"/>
                  <a:pt x="396667" y="1551344"/>
                </a:cubicBezTo>
                <a:cubicBezTo>
                  <a:pt x="398299" y="1551992"/>
                  <a:pt x="400855" y="1555066"/>
                  <a:pt x="399443" y="1558626"/>
                </a:cubicBezTo>
                <a:close/>
                <a:moveTo>
                  <a:pt x="693943" y="1420905"/>
                </a:moveTo>
                <a:cubicBezTo>
                  <a:pt x="691542" y="1422012"/>
                  <a:pt x="691542" y="1422012"/>
                  <a:pt x="689847" y="1421339"/>
                </a:cubicBezTo>
                <a:cubicBezTo>
                  <a:pt x="688152" y="1420667"/>
                  <a:pt x="687164" y="1418215"/>
                  <a:pt x="686175" y="1415762"/>
                </a:cubicBezTo>
                <a:cubicBezTo>
                  <a:pt x="688576" y="1414655"/>
                  <a:pt x="689282" y="1412875"/>
                  <a:pt x="691684" y="1411768"/>
                </a:cubicBezTo>
                <a:cubicBezTo>
                  <a:pt x="695074" y="1413113"/>
                  <a:pt x="698040" y="1420471"/>
                  <a:pt x="693943" y="1420905"/>
                </a:cubicBezTo>
                <a:close/>
                <a:moveTo>
                  <a:pt x="969065" y="1291777"/>
                </a:moveTo>
                <a:cubicBezTo>
                  <a:pt x="967803" y="1293146"/>
                  <a:pt x="966396" y="1291848"/>
                  <a:pt x="966396" y="1291848"/>
                </a:cubicBezTo>
                <a:cubicBezTo>
                  <a:pt x="963581" y="1289251"/>
                  <a:pt x="963290" y="1283918"/>
                  <a:pt x="968775" y="1286444"/>
                </a:cubicBezTo>
                <a:cubicBezTo>
                  <a:pt x="968775" y="1286444"/>
                  <a:pt x="968775" y="1286444"/>
                  <a:pt x="969065" y="1291777"/>
                </a:cubicBezTo>
                <a:close/>
                <a:moveTo>
                  <a:pt x="828601" y="1360042"/>
                </a:moveTo>
                <a:cubicBezTo>
                  <a:pt x="823104" y="1357529"/>
                  <a:pt x="819014" y="1356315"/>
                  <a:pt x="814924" y="1355101"/>
                </a:cubicBezTo>
                <a:cubicBezTo>
                  <a:pt x="810172" y="1340484"/>
                  <a:pt x="827277" y="1333236"/>
                  <a:pt x="838405" y="1340941"/>
                </a:cubicBezTo>
                <a:cubicBezTo>
                  <a:pt x="840209" y="1350281"/>
                  <a:pt x="832294" y="1353214"/>
                  <a:pt x="828601" y="1360042"/>
                </a:cubicBezTo>
                <a:close/>
                <a:moveTo>
                  <a:pt x="1787777" y="909031"/>
                </a:moveTo>
                <a:cubicBezTo>
                  <a:pt x="1783273" y="905241"/>
                  <a:pt x="1785003" y="905927"/>
                  <a:pt x="1783603" y="899363"/>
                </a:cubicBezTo>
                <a:cubicBezTo>
                  <a:pt x="1786020" y="898319"/>
                  <a:pt x="1788437" y="897276"/>
                  <a:pt x="1790167" y="897962"/>
                </a:cubicBezTo>
                <a:cubicBezTo>
                  <a:pt x="1791897" y="898649"/>
                  <a:pt x="1793985" y="903483"/>
                  <a:pt x="1793298" y="905214"/>
                </a:cubicBezTo>
                <a:cubicBezTo>
                  <a:pt x="1787777" y="909031"/>
                  <a:pt x="1787777" y="909031"/>
                  <a:pt x="1787777" y="909031"/>
                </a:cubicBezTo>
                <a:close/>
                <a:moveTo>
                  <a:pt x="831538" y="1367412"/>
                </a:moveTo>
                <a:cubicBezTo>
                  <a:pt x="828115" y="1370632"/>
                  <a:pt x="825977" y="1365205"/>
                  <a:pt x="822553" y="1368425"/>
                </a:cubicBezTo>
                <a:cubicBezTo>
                  <a:pt x="823338" y="1366447"/>
                  <a:pt x="826761" y="1363227"/>
                  <a:pt x="828615" y="1363963"/>
                </a:cubicBezTo>
                <a:cubicBezTo>
                  <a:pt x="830469" y="1364699"/>
                  <a:pt x="830469" y="1364699"/>
                  <a:pt x="831538" y="1367412"/>
                </a:cubicBezTo>
                <a:close/>
                <a:moveTo>
                  <a:pt x="977304" y="1301908"/>
                </a:moveTo>
                <a:cubicBezTo>
                  <a:pt x="972972" y="1295307"/>
                  <a:pt x="972535" y="1284484"/>
                  <a:pt x="977837" y="1281560"/>
                </a:cubicBezTo>
                <a:cubicBezTo>
                  <a:pt x="985955" y="1281233"/>
                  <a:pt x="988551" y="1278418"/>
                  <a:pt x="993962" y="1278199"/>
                </a:cubicBezTo>
                <a:lnTo>
                  <a:pt x="990190" y="1288995"/>
                </a:lnTo>
                <a:lnTo>
                  <a:pt x="990915" y="1292406"/>
                </a:lnTo>
                <a:lnTo>
                  <a:pt x="989030" y="1292317"/>
                </a:lnTo>
                <a:lnTo>
                  <a:pt x="988800" y="1292975"/>
                </a:lnTo>
                <a:cubicBezTo>
                  <a:pt x="985906" y="1296818"/>
                  <a:pt x="981957" y="1299687"/>
                  <a:pt x="977304" y="1301908"/>
                </a:cubicBezTo>
                <a:close/>
                <a:moveTo>
                  <a:pt x="968353" y="1309024"/>
                </a:moveTo>
                <a:cubicBezTo>
                  <a:pt x="949306" y="1299111"/>
                  <a:pt x="935653" y="1322248"/>
                  <a:pt x="927908" y="1327865"/>
                </a:cubicBezTo>
                <a:cubicBezTo>
                  <a:pt x="925364" y="1330623"/>
                  <a:pt x="915897" y="1326995"/>
                  <a:pt x="910584" y="1327199"/>
                </a:cubicBezTo>
                <a:cubicBezTo>
                  <a:pt x="907702" y="1321988"/>
                  <a:pt x="903548" y="1318157"/>
                  <a:pt x="901938" y="1311567"/>
                </a:cubicBezTo>
                <a:cubicBezTo>
                  <a:pt x="908185" y="1302016"/>
                  <a:pt x="918698" y="1298953"/>
                  <a:pt x="922289" y="1289504"/>
                </a:cubicBezTo>
                <a:cubicBezTo>
                  <a:pt x="919294" y="1281637"/>
                  <a:pt x="909714" y="1275353"/>
                  <a:pt x="917233" y="1264423"/>
                </a:cubicBezTo>
                <a:cubicBezTo>
                  <a:pt x="925782" y="1262100"/>
                  <a:pt x="932565" y="1265166"/>
                  <a:pt x="939216" y="1269069"/>
                </a:cubicBezTo>
                <a:lnTo>
                  <a:pt x="958389" y="1277809"/>
                </a:lnTo>
                <a:lnTo>
                  <a:pt x="958680" y="1277382"/>
                </a:lnTo>
                <a:lnTo>
                  <a:pt x="958930" y="1278055"/>
                </a:lnTo>
                <a:lnTo>
                  <a:pt x="960415" y="1278732"/>
                </a:lnTo>
                <a:cubicBezTo>
                  <a:pt x="959368" y="1285424"/>
                  <a:pt x="960866" y="1289357"/>
                  <a:pt x="965020" y="1293189"/>
                </a:cubicBezTo>
                <a:cubicBezTo>
                  <a:pt x="966404" y="1294466"/>
                  <a:pt x="969174" y="1297020"/>
                  <a:pt x="971830" y="1296918"/>
                </a:cubicBezTo>
                <a:cubicBezTo>
                  <a:pt x="973440" y="1303508"/>
                  <a:pt x="969512" y="1304988"/>
                  <a:pt x="968353" y="1309024"/>
                </a:cubicBezTo>
                <a:close/>
                <a:moveTo>
                  <a:pt x="952683" y="1317188"/>
                </a:moveTo>
                <a:cubicBezTo>
                  <a:pt x="952683" y="1317188"/>
                  <a:pt x="952683" y="1317188"/>
                  <a:pt x="952478" y="1312115"/>
                </a:cubicBezTo>
                <a:cubicBezTo>
                  <a:pt x="955015" y="1312012"/>
                  <a:pt x="956334" y="1313229"/>
                  <a:pt x="958870" y="1313127"/>
                </a:cubicBezTo>
                <a:cubicBezTo>
                  <a:pt x="957756" y="1316983"/>
                  <a:pt x="956539" y="1318302"/>
                  <a:pt x="952683" y="1317188"/>
                </a:cubicBezTo>
                <a:close/>
                <a:moveTo>
                  <a:pt x="973899" y="1313602"/>
                </a:moveTo>
                <a:cubicBezTo>
                  <a:pt x="973899" y="1313602"/>
                  <a:pt x="973899" y="1313602"/>
                  <a:pt x="971229" y="1313672"/>
                </a:cubicBezTo>
                <a:cubicBezTo>
                  <a:pt x="971084" y="1311005"/>
                  <a:pt x="968123" y="1305742"/>
                  <a:pt x="972201" y="1306970"/>
                </a:cubicBezTo>
                <a:cubicBezTo>
                  <a:pt x="973608" y="1308269"/>
                  <a:pt x="973753" y="1310935"/>
                  <a:pt x="973899" y="1313602"/>
                </a:cubicBezTo>
                <a:close/>
                <a:moveTo>
                  <a:pt x="775493" y="1410692"/>
                </a:moveTo>
                <a:cubicBezTo>
                  <a:pt x="773692" y="1409978"/>
                  <a:pt x="770496" y="1402272"/>
                  <a:pt x="776635" y="1402562"/>
                </a:cubicBezTo>
                <a:cubicBezTo>
                  <a:pt x="778436" y="1403277"/>
                  <a:pt x="782367" y="1409129"/>
                  <a:pt x="775493" y="1410692"/>
                </a:cubicBezTo>
                <a:close/>
                <a:moveTo>
                  <a:pt x="1032372" y="1290317"/>
                </a:moveTo>
                <a:cubicBezTo>
                  <a:pt x="1030955" y="1291364"/>
                  <a:pt x="1028673" y="1292068"/>
                  <a:pt x="1027440" y="1292652"/>
                </a:cubicBezTo>
                <a:cubicBezTo>
                  <a:pt x="1027440" y="1292652"/>
                  <a:pt x="1027440" y="1292652"/>
                  <a:pt x="1026186" y="1285717"/>
                </a:cubicBezTo>
                <a:cubicBezTo>
                  <a:pt x="1026186" y="1285717"/>
                  <a:pt x="1027916" y="1286404"/>
                  <a:pt x="1027916" y="1286404"/>
                </a:cubicBezTo>
                <a:cubicBezTo>
                  <a:pt x="1027916" y="1286404"/>
                  <a:pt x="1027181" y="1288257"/>
                  <a:pt x="1028911" y="1288944"/>
                </a:cubicBezTo>
                <a:cubicBezTo>
                  <a:pt x="1028911" y="1288944"/>
                  <a:pt x="1031377" y="1287777"/>
                  <a:pt x="1032113" y="1285923"/>
                </a:cubicBezTo>
                <a:cubicBezTo>
                  <a:pt x="1034340" y="1287880"/>
                  <a:pt x="1033789" y="1289270"/>
                  <a:pt x="1032372" y="1290317"/>
                </a:cubicBezTo>
                <a:close/>
                <a:moveTo>
                  <a:pt x="834135" y="1389645"/>
                </a:moveTo>
                <a:cubicBezTo>
                  <a:pt x="832499" y="1389402"/>
                  <a:pt x="830527" y="1388850"/>
                  <a:pt x="829896" y="1389534"/>
                </a:cubicBezTo>
                <a:cubicBezTo>
                  <a:pt x="829662" y="1381720"/>
                  <a:pt x="833683" y="1385429"/>
                  <a:pt x="836364" y="1387902"/>
                </a:cubicBezTo>
                <a:cubicBezTo>
                  <a:pt x="837073" y="1389822"/>
                  <a:pt x="835772" y="1389888"/>
                  <a:pt x="834135" y="1389645"/>
                </a:cubicBezTo>
                <a:close/>
                <a:moveTo>
                  <a:pt x="939148" y="1340875"/>
                </a:moveTo>
                <a:cubicBezTo>
                  <a:pt x="933025" y="1336406"/>
                  <a:pt x="929306" y="1330853"/>
                  <a:pt x="933108" y="1326246"/>
                </a:cubicBezTo>
                <a:cubicBezTo>
                  <a:pt x="936212" y="1323400"/>
                  <a:pt x="937918" y="1324077"/>
                  <a:pt x="939623" y="1324754"/>
                </a:cubicBezTo>
                <a:cubicBezTo>
                  <a:pt x="944740" y="1326784"/>
                  <a:pt x="946362" y="1337621"/>
                  <a:pt x="939148" y="1340875"/>
                </a:cubicBezTo>
                <a:close/>
                <a:moveTo>
                  <a:pt x="803290" y="1406780"/>
                </a:moveTo>
                <a:cubicBezTo>
                  <a:pt x="803290" y="1406780"/>
                  <a:pt x="803290" y="1406780"/>
                  <a:pt x="798217" y="1406985"/>
                </a:cubicBezTo>
                <a:cubicBezTo>
                  <a:pt x="796795" y="1403231"/>
                  <a:pt x="799332" y="1403129"/>
                  <a:pt x="799229" y="1400593"/>
                </a:cubicBezTo>
                <a:cubicBezTo>
                  <a:pt x="801766" y="1400490"/>
                  <a:pt x="801766" y="1400490"/>
                  <a:pt x="801766" y="1400490"/>
                </a:cubicBezTo>
                <a:cubicBezTo>
                  <a:pt x="803085" y="1401707"/>
                  <a:pt x="803187" y="1404244"/>
                  <a:pt x="803290" y="1406780"/>
                </a:cubicBezTo>
                <a:close/>
                <a:moveTo>
                  <a:pt x="716993" y="1450916"/>
                </a:moveTo>
                <a:cubicBezTo>
                  <a:pt x="714174" y="1451029"/>
                  <a:pt x="712708" y="1449677"/>
                  <a:pt x="711242" y="1448325"/>
                </a:cubicBezTo>
                <a:cubicBezTo>
                  <a:pt x="711242" y="1448325"/>
                  <a:pt x="709776" y="1446973"/>
                  <a:pt x="711128" y="1445507"/>
                </a:cubicBezTo>
                <a:cubicBezTo>
                  <a:pt x="712481" y="1444040"/>
                  <a:pt x="712481" y="1444040"/>
                  <a:pt x="713947" y="1445393"/>
                </a:cubicBezTo>
                <a:cubicBezTo>
                  <a:pt x="715413" y="1446745"/>
                  <a:pt x="716879" y="1448097"/>
                  <a:pt x="716993" y="1450916"/>
                </a:cubicBezTo>
                <a:close/>
                <a:moveTo>
                  <a:pt x="1620517" y="1023008"/>
                </a:moveTo>
                <a:cubicBezTo>
                  <a:pt x="1615133" y="1023197"/>
                  <a:pt x="1611033" y="1021994"/>
                  <a:pt x="1609626" y="1020695"/>
                </a:cubicBezTo>
                <a:cubicBezTo>
                  <a:pt x="1608218" y="1019397"/>
                  <a:pt x="1606688" y="1015408"/>
                  <a:pt x="1606443" y="1010026"/>
                </a:cubicBezTo>
                <a:cubicBezTo>
                  <a:pt x="1606443" y="1010026"/>
                  <a:pt x="1607727" y="1008633"/>
                  <a:pt x="1609012" y="1007240"/>
                </a:cubicBezTo>
                <a:cubicBezTo>
                  <a:pt x="1612989" y="1005753"/>
                  <a:pt x="1617089" y="1006956"/>
                  <a:pt x="1619904" y="1009553"/>
                </a:cubicBezTo>
                <a:cubicBezTo>
                  <a:pt x="1622719" y="1012149"/>
                  <a:pt x="1622964" y="1017531"/>
                  <a:pt x="1620517" y="1023008"/>
                </a:cubicBezTo>
                <a:close/>
                <a:moveTo>
                  <a:pt x="1696763" y="990359"/>
                </a:moveTo>
                <a:cubicBezTo>
                  <a:pt x="1695297" y="989007"/>
                  <a:pt x="1693831" y="987655"/>
                  <a:pt x="1693582" y="984983"/>
                </a:cubicBezTo>
                <a:cubicBezTo>
                  <a:pt x="1700165" y="983729"/>
                  <a:pt x="1700165" y="983729"/>
                  <a:pt x="1700165" y="983729"/>
                </a:cubicBezTo>
                <a:cubicBezTo>
                  <a:pt x="1700663" y="989073"/>
                  <a:pt x="1699446" y="990392"/>
                  <a:pt x="1696763" y="990359"/>
                </a:cubicBezTo>
                <a:close/>
                <a:moveTo>
                  <a:pt x="1776194" y="953361"/>
                </a:moveTo>
                <a:cubicBezTo>
                  <a:pt x="1773563" y="948454"/>
                  <a:pt x="1773563" y="948454"/>
                  <a:pt x="1773563" y="948454"/>
                </a:cubicBezTo>
                <a:cubicBezTo>
                  <a:pt x="1776203" y="947570"/>
                  <a:pt x="1778842" y="946687"/>
                  <a:pt x="1778842" y="946687"/>
                </a:cubicBezTo>
                <a:cubicBezTo>
                  <a:pt x="1780820" y="947472"/>
                  <a:pt x="1780158" y="949140"/>
                  <a:pt x="1780158" y="949140"/>
                </a:cubicBezTo>
                <a:cubicBezTo>
                  <a:pt x="1779496" y="950809"/>
                  <a:pt x="1778834" y="952477"/>
                  <a:pt x="1776194" y="953361"/>
                </a:cubicBezTo>
                <a:close/>
                <a:moveTo>
                  <a:pt x="1792542" y="953839"/>
                </a:moveTo>
                <a:cubicBezTo>
                  <a:pt x="1792542" y="953839"/>
                  <a:pt x="1790762" y="953133"/>
                  <a:pt x="1790762" y="953133"/>
                </a:cubicBezTo>
                <a:cubicBezTo>
                  <a:pt x="1790762" y="953133"/>
                  <a:pt x="1790762" y="953133"/>
                  <a:pt x="1788983" y="952427"/>
                </a:cubicBezTo>
                <a:cubicBezTo>
                  <a:pt x="1787203" y="951721"/>
                  <a:pt x="1787203" y="951721"/>
                  <a:pt x="1786159" y="949160"/>
                </a:cubicBezTo>
                <a:cubicBezTo>
                  <a:pt x="1788674" y="948013"/>
                  <a:pt x="1789410" y="946159"/>
                  <a:pt x="1791925" y="945011"/>
                </a:cubicBezTo>
                <a:cubicBezTo>
                  <a:pt x="1794013" y="950132"/>
                  <a:pt x="1795058" y="952692"/>
                  <a:pt x="1792542" y="953839"/>
                </a:cubicBezTo>
                <a:close/>
                <a:moveTo>
                  <a:pt x="1851659" y="930401"/>
                </a:moveTo>
                <a:cubicBezTo>
                  <a:pt x="1841103" y="933553"/>
                  <a:pt x="1818428" y="933260"/>
                  <a:pt x="1811541" y="926907"/>
                </a:cubicBezTo>
                <a:cubicBezTo>
                  <a:pt x="1810163" y="925637"/>
                  <a:pt x="1808786" y="924366"/>
                  <a:pt x="1808786" y="924366"/>
                </a:cubicBezTo>
                <a:cubicBezTo>
                  <a:pt x="1832375" y="912613"/>
                  <a:pt x="1807023" y="873762"/>
                  <a:pt x="1839063" y="874959"/>
                </a:cubicBezTo>
                <a:cubicBezTo>
                  <a:pt x="1844387" y="874714"/>
                  <a:pt x="1848519" y="878526"/>
                  <a:pt x="1851274" y="881067"/>
                </a:cubicBezTo>
                <a:cubicBezTo>
                  <a:pt x="1866427" y="895043"/>
                  <a:pt x="1870109" y="924218"/>
                  <a:pt x="1851659" y="930401"/>
                </a:cubicBezTo>
                <a:close/>
                <a:moveTo>
                  <a:pt x="918282" y="1379819"/>
                </a:moveTo>
                <a:cubicBezTo>
                  <a:pt x="916604" y="1380645"/>
                  <a:pt x="914600" y="1380832"/>
                  <a:pt x="913281" y="1379615"/>
                </a:cubicBezTo>
                <a:cubicBezTo>
                  <a:pt x="913281" y="1379615"/>
                  <a:pt x="913314" y="1376932"/>
                  <a:pt x="914666" y="1375466"/>
                </a:cubicBezTo>
                <a:cubicBezTo>
                  <a:pt x="916018" y="1374000"/>
                  <a:pt x="918690" y="1373751"/>
                  <a:pt x="921329" y="1376185"/>
                </a:cubicBezTo>
                <a:cubicBezTo>
                  <a:pt x="921312" y="1377526"/>
                  <a:pt x="919960" y="1378992"/>
                  <a:pt x="918282" y="1379819"/>
                </a:cubicBezTo>
                <a:close/>
                <a:moveTo>
                  <a:pt x="1810010" y="958780"/>
                </a:moveTo>
                <a:cubicBezTo>
                  <a:pt x="1807428" y="958932"/>
                  <a:pt x="1806109" y="957715"/>
                  <a:pt x="1804789" y="956498"/>
                </a:cubicBezTo>
                <a:cubicBezTo>
                  <a:pt x="1804789" y="956498"/>
                  <a:pt x="1804789" y="956498"/>
                  <a:pt x="1803470" y="955281"/>
                </a:cubicBezTo>
                <a:cubicBezTo>
                  <a:pt x="1806051" y="955129"/>
                  <a:pt x="1805994" y="952544"/>
                  <a:pt x="1809895" y="953609"/>
                </a:cubicBezTo>
                <a:cubicBezTo>
                  <a:pt x="1810010" y="958780"/>
                  <a:pt x="1810010" y="958780"/>
                  <a:pt x="1810010" y="958780"/>
                </a:cubicBezTo>
                <a:close/>
                <a:moveTo>
                  <a:pt x="306189" y="1689768"/>
                </a:moveTo>
                <a:cubicBezTo>
                  <a:pt x="304770" y="1694248"/>
                  <a:pt x="303304" y="1692896"/>
                  <a:pt x="301838" y="1691543"/>
                </a:cubicBezTo>
                <a:cubicBezTo>
                  <a:pt x="300372" y="1690191"/>
                  <a:pt x="300348" y="1687275"/>
                  <a:pt x="298882" y="1685922"/>
                </a:cubicBezTo>
                <a:cubicBezTo>
                  <a:pt x="300325" y="1684359"/>
                  <a:pt x="300301" y="1681442"/>
                  <a:pt x="303233" y="1684147"/>
                </a:cubicBezTo>
                <a:cubicBezTo>
                  <a:pt x="303233" y="1684147"/>
                  <a:pt x="304699" y="1685499"/>
                  <a:pt x="304699" y="1685499"/>
                </a:cubicBezTo>
                <a:cubicBezTo>
                  <a:pt x="304699" y="1685499"/>
                  <a:pt x="306165" y="1686852"/>
                  <a:pt x="306165" y="1686852"/>
                </a:cubicBezTo>
                <a:cubicBezTo>
                  <a:pt x="306165" y="1686852"/>
                  <a:pt x="307631" y="1688204"/>
                  <a:pt x="306189" y="1689768"/>
                </a:cubicBezTo>
                <a:close/>
                <a:moveTo>
                  <a:pt x="1929156" y="919213"/>
                </a:moveTo>
                <a:cubicBezTo>
                  <a:pt x="1927604" y="920600"/>
                  <a:pt x="1925098" y="920607"/>
                  <a:pt x="1923368" y="919920"/>
                </a:cubicBezTo>
                <a:cubicBezTo>
                  <a:pt x="1919907" y="918547"/>
                  <a:pt x="1917133" y="915443"/>
                  <a:pt x="1923340" y="909895"/>
                </a:cubicBezTo>
                <a:cubicBezTo>
                  <a:pt x="1925757" y="908851"/>
                  <a:pt x="1926801" y="911268"/>
                  <a:pt x="1929218" y="910224"/>
                </a:cubicBezTo>
                <a:cubicBezTo>
                  <a:pt x="1931305" y="915059"/>
                  <a:pt x="1930708" y="917826"/>
                  <a:pt x="1929156" y="919213"/>
                </a:cubicBezTo>
                <a:close/>
                <a:moveTo>
                  <a:pt x="485712" y="1607281"/>
                </a:moveTo>
                <a:cubicBezTo>
                  <a:pt x="485712" y="1607281"/>
                  <a:pt x="485712" y="1607281"/>
                  <a:pt x="479347" y="1609046"/>
                </a:cubicBezTo>
                <a:cubicBezTo>
                  <a:pt x="476819" y="1605897"/>
                  <a:pt x="479922" y="1602837"/>
                  <a:pt x="483921" y="1602278"/>
                </a:cubicBezTo>
                <a:cubicBezTo>
                  <a:pt x="483921" y="1602278"/>
                  <a:pt x="483921" y="1602278"/>
                  <a:pt x="485712" y="1607281"/>
                </a:cubicBezTo>
                <a:close/>
                <a:moveTo>
                  <a:pt x="899548" y="1416659"/>
                </a:moveTo>
                <a:cubicBezTo>
                  <a:pt x="896987" y="1417703"/>
                  <a:pt x="895133" y="1416968"/>
                  <a:pt x="893280" y="1416232"/>
                </a:cubicBezTo>
                <a:cubicBezTo>
                  <a:pt x="891426" y="1415496"/>
                  <a:pt x="888424" y="1412245"/>
                  <a:pt x="889837" y="1408686"/>
                </a:cubicBezTo>
                <a:cubicBezTo>
                  <a:pt x="892397" y="1407642"/>
                  <a:pt x="894957" y="1406597"/>
                  <a:pt x="894957" y="1406597"/>
                </a:cubicBezTo>
                <a:cubicBezTo>
                  <a:pt x="898665" y="1408069"/>
                  <a:pt x="900960" y="1413100"/>
                  <a:pt x="899548" y="1416659"/>
                </a:cubicBezTo>
                <a:close/>
                <a:moveTo>
                  <a:pt x="1769622" y="1005973"/>
                </a:moveTo>
                <a:cubicBezTo>
                  <a:pt x="1766448" y="1008719"/>
                  <a:pt x="1762846" y="1007290"/>
                  <a:pt x="1761045" y="1006575"/>
                </a:cubicBezTo>
                <a:cubicBezTo>
                  <a:pt x="1757443" y="1005146"/>
                  <a:pt x="1756329" y="1002701"/>
                  <a:pt x="1757702" y="999240"/>
                </a:cubicBezTo>
                <a:cubicBezTo>
                  <a:pt x="1760877" y="996494"/>
                  <a:pt x="1763364" y="995478"/>
                  <a:pt x="1766966" y="996908"/>
                </a:cubicBezTo>
                <a:cubicBezTo>
                  <a:pt x="1766966" y="996908"/>
                  <a:pt x="1768081" y="999353"/>
                  <a:pt x="1769195" y="1001798"/>
                </a:cubicBezTo>
                <a:cubicBezTo>
                  <a:pt x="1768508" y="1003528"/>
                  <a:pt x="1768508" y="1003528"/>
                  <a:pt x="1769622" y="1005973"/>
                </a:cubicBezTo>
                <a:close/>
                <a:moveTo>
                  <a:pt x="1659000" y="1058951"/>
                </a:moveTo>
                <a:cubicBezTo>
                  <a:pt x="1656372" y="1061799"/>
                  <a:pt x="1650959" y="1062079"/>
                  <a:pt x="1648174" y="1059509"/>
                </a:cubicBezTo>
                <a:cubicBezTo>
                  <a:pt x="1645388" y="1056940"/>
                  <a:pt x="1643995" y="1055655"/>
                  <a:pt x="1645230" y="1051522"/>
                </a:cubicBezTo>
                <a:cubicBezTo>
                  <a:pt x="1646543" y="1050097"/>
                  <a:pt x="1647857" y="1048673"/>
                  <a:pt x="1647857" y="1048673"/>
                </a:cubicBezTo>
                <a:cubicBezTo>
                  <a:pt x="1654584" y="1046970"/>
                  <a:pt x="1655977" y="1048255"/>
                  <a:pt x="1658762" y="1050824"/>
                </a:cubicBezTo>
                <a:cubicBezTo>
                  <a:pt x="1659000" y="1058951"/>
                  <a:pt x="1659000" y="1058951"/>
                  <a:pt x="1659000" y="1058951"/>
                </a:cubicBezTo>
                <a:close/>
                <a:moveTo>
                  <a:pt x="891029" y="1426445"/>
                </a:moveTo>
                <a:cubicBezTo>
                  <a:pt x="889940" y="1427890"/>
                  <a:pt x="888054" y="1428751"/>
                  <a:pt x="886274" y="1428045"/>
                </a:cubicBezTo>
                <a:cubicBezTo>
                  <a:pt x="884494" y="1427338"/>
                  <a:pt x="885230" y="1425484"/>
                  <a:pt x="883450" y="1424778"/>
                </a:cubicBezTo>
                <a:cubicBezTo>
                  <a:pt x="884921" y="1421070"/>
                  <a:pt x="888481" y="1422483"/>
                  <a:pt x="890997" y="1421335"/>
                </a:cubicBezTo>
                <a:cubicBezTo>
                  <a:pt x="892408" y="1422969"/>
                  <a:pt x="892118" y="1424999"/>
                  <a:pt x="891029" y="1426445"/>
                </a:cubicBezTo>
                <a:close/>
                <a:moveTo>
                  <a:pt x="866483" y="1444176"/>
                </a:moveTo>
                <a:cubicBezTo>
                  <a:pt x="864049" y="1446815"/>
                  <a:pt x="860095" y="1445610"/>
                  <a:pt x="857358" y="1443086"/>
                </a:cubicBezTo>
                <a:cubicBezTo>
                  <a:pt x="855990" y="1441823"/>
                  <a:pt x="855990" y="1441823"/>
                  <a:pt x="854621" y="1440561"/>
                </a:cubicBezTo>
                <a:cubicBezTo>
                  <a:pt x="858424" y="1439184"/>
                  <a:pt x="862226" y="1437808"/>
                  <a:pt x="864963" y="1440332"/>
                </a:cubicBezTo>
                <a:cubicBezTo>
                  <a:pt x="866331" y="1441594"/>
                  <a:pt x="867700" y="1442857"/>
                  <a:pt x="866483" y="1444176"/>
                </a:cubicBezTo>
                <a:close/>
                <a:moveTo>
                  <a:pt x="829254" y="1463649"/>
                </a:moveTo>
                <a:cubicBezTo>
                  <a:pt x="827841" y="1466534"/>
                  <a:pt x="824597" y="1468698"/>
                  <a:pt x="819298" y="1467676"/>
                </a:cubicBezTo>
                <a:cubicBezTo>
                  <a:pt x="815252" y="1463944"/>
                  <a:pt x="817693" y="1455885"/>
                  <a:pt x="821611" y="1454343"/>
                </a:cubicBezTo>
                <a:cubicBezTo>
                  <a:pt x="824245" y="1454194"/>
                  <a:pt x="826878" y="1454046"/>
                  <a:pt x="828227" y="1455290"/>
                </a:cubicBezTo>
                <a:cubicBezTo>
                  <a:pt x="830251" y="1457156"/>
                  <a:pt x="830668" y="1460763"/>
                  <a:pt x="829254" y="1463649"/>
                </a:cubicBezTo>
                <a:close/>
                <a:moveTo>
                  <a:pt x="927433" y="1417769"/>
                </a:moveTo>
                <a:cubicBezTo>
                  <a:pt x="927433" y="1417769"/>
                  <a:pt x="925579" y="1417033"/>
                  <a:pt x="923725" y="1416298"/>
                </a:cubicBezTo>
                <a:cubicBezTo>
                  <a:pt x="921871" y="1415562"/>
                  <a:pt x="920018" y="1414826"/>
                  <a:pt x="917016" y="1411575"/>
                </a:cubicBezTo>
                <a:cubicBezTo>
                  <a:pt x="920282" y="1408751"/>
                  <a:pt x="920989" y="1406972"/>
                  <a:pt x="925403" y="1406663"/>
                </a:cubicBezTo>
                <a:cubicBezTo>
                  <a:pt x="929552" y="1412430"/>
                  <a:pt x="928846" y="1414209"/>
                  <a:pt x="927433" y="1417769"/>
                </a:cubicBezTo>
                <a:close/>
                <a:moveTo>
                  <a:pt x="935091" y="1417100"/>
                </a:moveTo>
                <a:cubicBezTo>
                  <a:pt x="933574" y="1413096"/>
                  <a:pt x="933465" y="1410390"/>
                  <a:pt x="934763" y="1408983"/>
                </a:cubicBezTo>
                <a:cubicBezTo>
                  <a:pt x="938767" y="1407466"/>
                  <a:pt x="938876" y="1410171"/>
                  <a:pt x="941582" y="1410062"/>
                </a:cubicBezTo>
                <a:cubicBezTo>
                  <a:pt x="941800" y="1415474"/>
                  <a:pt x="937796" y="1416990"/>
                  <a:pt x="935091" y="1417100"/>
                </a:cubicBezTo>
                <a:close/>
                <a:moveTo>
                  <a:pt x="1863049" y="976588"/>
                </a:moveTo>
                <a:cubicBezTo>
                  <a:pt x="1862898" y="974006"/>
                  <a:pt x="1862898" y="974006"/>
                  <a:pt x="1861529" y="972744"/>
                </a:cubicBezTo>
                <a:cubicBezTo>
                  <a:pt x="1860161" y="971482"/>
                  <a:pt x="1860161" y="971482"/>
                  <a:pt x="1860161" y="971482"/>
                </a:cubicBezTo>
                <a:cubicBezTo>
                  <a:pt x="1861378" y="970163"/>
                  <a:pt x="1862595" y="968843"/>
                  <a:pt x="1865180" y="968786"/>
                </a:cubicBezTo>
                <a:cubicBezTo>
                  <a:pt x="1866700" y="972630"/>
                  <a:pt x="1864266" y="975269"/>
                  <a:pt x="1863049" y="976588"/>
                </a:cubicBezTo>
                <a:close/>
                <a:moveTo>
                  <a:pt x="960292" y="1406345"/>
                </a:moveTo>
                <a:cubicBezTo>
                  <a:pt x="959556" y="1408199"/>
                  <a:pt x="957826" y="1407513"/>
                  <a:pt x="956095" y="1406826"/>
                </a:cubicBezTo>
                <a:cubicBezTo>
                  <a:pt x="954365" y="1406139"/>
                  <a:pt x="950645" y="1400372"/>
                  <a:pt x="955577" y="1398037"/>
                </a:cubicBezTo>
                <a:cubicBezTo>
                  <a:pt x="955836" y="1402432"/>
                  <a:pt x="960033" y="1401951"/>
                  <a:pt x="960292" y="1406345"/>
                </a:cubicBezTo>
                <a:close/>
                <a:moveTo>
                  <a:pt x="849894" y="1459807"/>
                </a:moveTo>
                <a:cubicBezTo>
                  <a:pt x="847269" y="1459829"/>
                  <a:pt x="845862" y="1458530"/>
                  <a:pt x="845862" y="1458530"/>
                </a:cubicBezTo>
                <a:cubicBezTo>
                  <a:pt x="843047" y="1455934"/>
                  <a:pt x="846507" y="1449358"/>
                  <a:pt x="850730" y="1453253"/>
                </a:cubicBezTo>
                <a:cubicBezTo>
                  <a:pt x="852328" y="1457169"/>
                  <a:pt x="848296" y="1455892"/>
                  <a:pt x="849894" y="1459807"/>
                </a:cubicBezTo>
                <a:close/>
                <a:moveTo>
                  <a:pt x="816709" y="1475779"/>
                </a:moveTo>
                <a:cubicBezTo>
                  <a:pt x="814127" y="1475931"/>
                  <a:pt x="814127" y="1475931"/>
                  <a:pt x="812808" y="1474714"/>
                </a:cubicBezTo>
                <a:cubicBezTo>
                  <a:pt x="811488" y="1473497"/>
                  <a:pt x="811488" y="1473497"/>
                  <a:pt x="811431" y="1470911"/>
                </a:cubicBezTo>
                <a:cubicBezTo>
                  <a:pt x="815275" y="1469391"/>
                  <a:pt x="815332" y="1471977"/>
                  <a:pt x="817914" y="1471825"/>
                </a:cubicBezTo>
                <a:cubicBezTo>
                  <a:pt x="817971" y="1474411"/>
                  <a:pt x="815389" y="1474562"/>
                  <a:pt x="816709" y="1475779"/>
                </a:cubicBezTo>
                <a:close/>
                <a:moveTo>
                  <a:pt x="1794033" y="1011511"/>
                </a:moveTo>
                <a:cubicBezTo>
                  <a:pt x="1792709" y="1014848"/>
                  <a:pt x="1790929" y="1014142"/>
                  <a:pt x="1789149" y="1013436"/>
                </a:cubicBezTo>
                <a:cubicBezTo>
                  <a:pt x="1785589" y="1012023"/>
                  <a:pt x="1783810" y="1011317"/>
                  <a:pt x="1785134" y="1007980"/>
                </a:cubicBezTo>
                <a:cubicBezTo>
                  <a:pt x="1790018" y="1006056"/>
                  <a:pt x="1790018" y="1006056"/>
                  <a:pt x="1790018" y="1006056"/>
                </a:cubicBezTo>
                <a:cubicBezTo>
                  <a:pt x="1791797" y="1006762"/>
                  <a:pt x="1793577" y="1007468"/>
                  <a:pt x="1794033" y="1011511"/>
                </a:cubicBezTo>
                <a:close/>
                <a:moveTo>
                  <a:pt x="1850243" y="986669"/>
                </a:moveTo>
                <a:cubicBezTo>
                  <a:pt x="1844701" y="990540"/>
                  <a:pt x="1840547" y="990914"/>
                  <a:pt x="1837086" y="989541"/>
                </a:cubicBezTo>
                <a:cubicBezTo>
                  <a:pt x="1831895" y="987481"/>
                  <a:pt x="1829129" y="984360"/>
                  <a:pt x="1829479" y="978429"/>
                </a:cubicBezTo>
                <a:cubicBezTo>
                  <a:pt x="1831560" y="973185"/>
                  <a:pt x="1842986" y="969627"/>
                  <a:pt x="1850258" y="966443"/>
                </a:cubicBezTo>
                <a:cubicBezTo>
                  <a:pt x="1853368" y="973746"/>
                  <a:pt x="1848863" y="980052"/>
                  <a:pt x="1850243" y="986669"/>
                </a:cubicBezTo>
                <a:close/>
                <a:moveTo>
                  <a:pt x="844620" y="1465525"/>
                </a:moveTo>
                <a:lnTo>
                  <a:pt x="842639" y="1464632"/>
                </a:lnTo>
                <a:lnTo>
                  <a:pt x="843117" y="1465853"/>
                </a:lnTo>
                <a:cubicBezTo>
                  <a:pt x="843117" y="1465853"/>
                  <a:pt x="843117" y="1465853"/>
                  <a:pt x="838185" y="1468188"/>
                </a:cubicBezTo>
                <a:cubicBezTo>
                  <a:pt x="837190" y="1465647"/>
                  <a:pt x="837926" y="1463793"/>
                  <a:pt x="838661" y="1461939"/>
                </a:cubicBezTo>
                <a:cubicBezTo>
                  <a:pt x="839397" y="1460086"/>
                  <a:pt x="841127" y="1460772"/>
                  <a:pt x="841127" y="1460772"/>
                </a:cubicBezTo>
                <a:lnTo>
                  <a:pt x="841339" y="1461313"/>
                </a:lnTo>
                <a:lnTo>
                  <a:pt x="845744" y="1458422"/>
                </a:lnTo>
                <a:cubicBezTo>
                  <a:pt x="845858" y="1461240"/>
                  <a:pt x="844506" y="1462706"/>
                  <a:pt x="844620" y="1465525"/>
                </a:cubicBezTo>
                <a:close/>
                <a:moveTo>
                  <a:pt x="696352" y="1536836"/>
                </a:moveTo>
                <a:cubicBezTo>
                  <a:pt x="695054" y="1538243"/>
                  <a:pt x="692349" y="1538353"/>
                  <a:pt x="690941" y="1537054"/>
                </a:cubicBezTo>
                <a:cubicBezTo>
                  <a:pt x="689534" y="1535756"/>
                  <a:pt x="689534" y="1535756"/>
                  <a:pt x="689534" y="1535756"/>
                </a:cubicBezTo>
                <a:cubicBezTo>
                  <a:pt x="689424" y="1533050"/>
                  <a:pt x="690722" y="1531643"/>
                  <a:pt x="690613" y="1528937"/>
                </a:cubicBezTo>
                <a:cubicBezTo>
                  <a:pt x="693319" y="1528828"/>
                  <a:pt x="696025" y="1528719"/>
                  <a:pt x="697432" y="1530017"/>
                </a:cubicBezTo>
                <a:cubicBezTo>
                  <a:pt x="698840" y="1531315"/>
                  <a:pt x="698949" y="1534021"/>
                  <a:pt x="696352" y="1536836"/>
                </a:cubicBezTo>
                <a:close/>
                <a:moveTo>
                  <a:pt x="1642280" y="1098042"/>
                </a:moveTo>
                <a:cubicBezTo>
                  <a:pt x="1639892" y="1099643"/>
                  <a:pt x="1636598" y="1100374"/>
                  <a:pt x="1632788" y="1099881"/>
                </a:cubicBezTo>
                <a:cubicBezTo>
                  <a:pt x="1629694" y="1092538"/>
                  <a:pt x="1631092" y="1089015"/>
                  <a:pt x="1634919" y="1084418"/>
                </a:cubicBezTo>
                <a:cubicBezTo>
                  <a:pt x="1638379" y="1085791"/>
                  <a:pt x="1640110" y="1086478"/>
                  <a:pt x="1641840" y="1087165"/>
                </a:cubicBezTo>
                <a:cubicBezTo>
                  <a:pt x="1643570" y="1087851"/>
                  <a:pt x="1645301" y="1088538"/>
                  <a:pt x="1646332" y="1090986"/>
                </a:cubicBezTo>
                <a:cubicBezTo>
                  <a:pt x="1646149" y="1093971"/>
                  <a:pt x="1644668" y="1096441"/>
                  <a:pt x="1642280" y="1098042"/>
                </a:cubicBezTo>
                <a:close/>
                <a:moveTo>
                  <a:pt x="1658729" y="1092193"/>
                </a:moveTo>
                <a:cubicBezTo>
                  <a:pt x="1653471" y="1092305"/>
                  <a:pt x="1650841" y="1092360"/>
                  <a:pt x="1649448" y="1091076"/>
                </a:cubicBezTo>
                <a:cubicBezTo>
                  <a:pt x="1646663" y="1088506"/>
                  <a:pt x="1646506" y="1085881"/>
                  <a:pt x="1647586" y="1081915"/>
                </a:cubicBezTo>
                <a:cubicBezTo>
                  <a:pt x="1652845" y="1081804"/>
                  <a:pt x="1651296" y="1077894"/>
                  <a:pt x="1655317" y="1079123"/>
                </a:cubicBezTo>
                <a:cubicBezTo>
                  <a:pt x="1659496" y="1082977"/>
                  <a:pt x="1662438" y="1088172"/>
                  <a:pt x="1658729" y="1092193"/>
                </a:cubicBezTo>
                <a:close/>
                <a:moveTo>
                  <a:pt x="481444" y="1652938"/>
                </a:moveTo>
                <a:cubicBezTo>
                  <a:pt x="480254" y="1654229"/>
                  <a:pt x="478885" y="1652966"/>
                  <a:pt x="477517" y="1651704"/>
                </a:cubicBezTo>
                <a:cubicBezTo>
                  <a:pt x="477517" y="1651704"/>
                  <a:pt x="476148" y="1650442"/>
                  <a:pt x="474780" y="1649180"/>
                </a:cubicBezTo>
                <a:cubicBezTo>
                  <a:pt x="474601" y="1646627"/>
                  <a:pt x="476982" y="1644047"/>
                  <a:pt x="479540" y="1644019"/>
                </a:cubicBezTo>
                <a:cubicBezTo>
                  <a:pt x="480730" y="1642729"/>
                  <a:pt x="482099" y="1643991"/>
                  <a:pt x="483467" y="1645253"/>
                </a:cubicBezTo>
                <a:cubicBezTo>
                  <a:pt x="483467" y="1645253"/>
                  <a:pt x="484835" y="1646516"/>
                  <a:pt x="486204" y="1647778"/>
                </a:cubicBezTo>
                <a:cubicBezTo>
                  <a:pt x="485192" y="1651620"/>
                  <a:pt x="484002" y="1652910"/>
                  <a:pt x="481444" y="1652938"/>
                </a:cubicBezTo>
                <a:close/>
                <a:moveTo>
                  <a:pt x="2099259" y="888385"/>
                </a:moveTo>
                <a:cubicBezTo>
                  <a:pt x="2097875" y="884394"/>
                  <a:pt x="2093769" y="880607"/>
                  <a:pt x="2097842" y="878937"/>
                </a:cubicBezTo>
                <a:cubicBezTo>
                  <a:pt x="2103268" y="875801"/>
                  <a:pt x="2101931" y="879996"/>
                  <a:pt x="2106021" y="881054"/>
                </a:cubicBezTo>
                <a:cubicBezTo>
                  <a:pt x="2106037" y="883782"/>
                  <a:pt x="2103332" y="886715"/>
                  <a:pt x="2099259" y="888385"/>
                </a:cubicBezTo>
                <a:close/>
                <a:moveTo>
                  <a:pt x="995088" y="1418892"/>
                </a:moveTo>
                <a:cubicBezTo>
                  <a:pt x="992418" y="1418962"/>
                  <a:pt x="992418" y="1418962"/>
                  <a:pt x="991010" y="1417664"/>
                </a:cubicBezTo>
                <a:cubicBezTo>
                  <a:pt x="991010" y="1417664"/>
                  <a:pt x="989603" y="1416366"/>
                  <a:pt x="989603" y="1416366"/>
                </a:cubicBezTo>
                <a:cubicBezTo>
                  <a:pt x="989603" y="1416366"/>
                  <a:pt x="989603" y="1416366"/>
                  <a:pt x="988196" y="1415068"/>
                </a:cubicBezTo>
                <a:cubicBezTo>
                  <a:pt x="988050" y="1412401"/>
                  <a:pt x="993390" y="1412261"/>
                  <a:pt x="994797" y="1413559"/>
                </a:cubicBezTo>
                <a:cubicBezTo>
                  <a:pt x="996205" y="1414857"/>
                  <a:pt x="996205" y="1414857"/>
                  <a:pt x="996205" y="1414857"/>
                </a:cubicBezTo>
                <a:cubicBezTo>
                  <a:pt x="996205" y="1414857"/>
                  <a:pt x="994942" y="1416226"/>
                  <a:pt x="995088" y="1418892"/>
                </a:cubicBezTo>
                <a:close/>
                <a:moveTo>
                  <a:pt x="2257248" y="822458"/>
                </a:moveTo>
                <a:cubicBezTo>
                  <a:pt x="2253026" y="818564"/>
                  <a:pt x="2259627" y="817055"/>
                  <a:pt x="2261035" y="818353"/>
                </a:cubicBezTo>
                <a:cubicBezTo>
                  <a:pt x="2262442" y="819651"/>
                  <a:pt x="2262442" y="819651"/>
                  <a:pt x="2262442" y="819651"/>
                </a:cubicBezTo>
                <a:cubicBezTo>
                  <a:pt x="2262587" y="822318"/>
                  <a:pt x="2259918" y="822388"/>
                  <a:pt x="2257248" y="822458"/>
                </a:cubicBezTo>
                <a:close/>
                <a:moveTo>
                  <a:pt x="1019270" y="1411295"/>
                </a:moveTo>
                <a:cubicBezTo>
                  <a:pt x="1016681" y="1412413"/>
                  <a:pt x="1014091" y="1413532"/>
                  <a:pt x="1012237" y="1412796"/>
                </a:cubicBezTo>
                <a:cubicBezTo>
                  <a:pt x="1012237" y="1412796"/>
                  <a:pt x="1010384" y="1412060"/>
                  <a:pt x="1011119" y="1410206"/>
                </a:cubicBezTo>
                <a:cubicBezTo>
                  <a:pt x="1011855" y="1408352"/>
                  <a:pt x="1012590" y="1406498"/>
                  <a:pt x="1015180" y="1405380"/>
                </a:cubicBezTo>
                <a:cubicBezTo>
                  <a:pt x="1016298" y="1407970"/>
                  <a:pt x="1018152" y="1408706"/>
                  <a:pt x="1019270" y="1411295"/>
                </a:cubicBezTo>
                <a:close/>
                <a:moveTo>
                  <a:pt x="1877669" y="1003099"/>
                </a:moveTo>
                <a:cubicBezTo>
                  <a:pt x="1871146" y="1004680"/>
                  <a:pt x="1871146" y="1004680"/>
                  <a:pt x="1871146" y="1004680"/>
                </a:cubicBezTo>
                <a:cubicBezTo>
                  <a:pt x="1868303" y="999525"/>
                  <a:pt x="1869671" y="1000787"/>
                  <a:pt x="1870721" y="994158"/>
                </a:cubicBezTo>
                <a:cubicBezTo>
                  <a:pt x="1873351" y="994052"/>
                  <a:pt x="1875982" y="993945"/>
                  <a:pt x="1877351" y="995207"/>
                </a:cubicBezTo>
                <a:cubicBezTo>
                  <a:pt x="1878719" y="996470"/>
                  <a:pt x="1878931" y="1001731"/>
                  <a:pt x="1877669" y="1003099"/>
                </a:cubicBezTo>
                <a:close/>
                <a:moveTo>
                  <a:pt x="765668" y="1532971"/>
                </a:moveTo>
                <a:cubicBezTo>
                  <a:pt x="765360" y="1528558"/>
                  <a:pt x="764316" y="1525997"/>
                  <a:pt x="768611" y="1525556"/>
                </a:cubicBezTo>
                <a:cubicBezTo>
                  <a:pt x="768611" y="1525556"/>
                  <a:pt x="770391" y="1526262"/>
                  <a:pt x="770391" y="1526262"/>
                </a:cubicBezTo>
                <a:cubicBezTo>
                  <a:pt x="773215" y="1529529"/>
                  <a:pt x="770699" y="1530676"/>
                  <a:pt x="765668" y="1532971"/>
                </a:cubicBezTo>
                <a:close/>
                <a:moveTo>
                  <a:pt x="750956" y="1541182"/>
                </a:moveTo>
                <a:cubicBezTo>
                  <a:pt x="749712" y="1542530"/>
                  <a:pt x="747099" y="1542617"/>
                  <a:pt x="741874" y="1542790"/>
                </a:cubicBezTo>
                <a:cubicBezTo>
                  <a:pt x="744238" y="1537481"/>
                  <a:pt x="746478" y="1529562"/>
                  <a:pt x="752947" y="1528040"/>
                </a:cubicBezTo>
                <a:cubicBezTo>
                  <a:pt x="752947" y="1528040"/>
                  <a:pt x="752947" y="1528040"/>
                  <a:pt x="753320" y="1535873"/>
                </a:cubicBezTo>
                <a:cubicBezTo>
                  <a:pt x="749463" y="1537308"/>
                  <a:pt x="749339" y="1534697"/>
                  <a:pt x="750956" y="1541182"/>
                </a:cubicBezTo>
                <a:close/>
                <a:moveTo>
                  <a:pt x="272636" y="1771647"/>
                </a:moveTo>
                <a:cubicBezTo>
                  <a:pt x="272636" y="1771647"/>
                  <a:pt x="270967" y="1770985"/>
                  <a:pt x="270967" y="1770985"/>
                </a:cubicBezTo>
                <a:cubicBezTo>
                  <a:pt x="267630" y="1769660"/>
                  <a:pt x="269837" y="1764099"/>
                  <a:pt x="273910" y="1763569"/>
                </a:cubicBezTo>
                <a:cubicBezTo>
                  <a:pt x="276511" y="1766747"/>
                  <a:pt x="275039" y="1770455"/>
                  <a:pt x="272636" y="1771647"/>
                </a:cubicBezTo>
                <a:close/>
                <a:moveTo>
                  <a:pt x="729000" y="1556748"/>
                </a:moveTo>
                <a:cubicBezTo>
                  <a:pt x="727710" y="1555558"/>
                  <a:pt x="725229" y="1555658"/>
                  <a:pt x="723939" y="1554468"/>
                </a:cubicBezTo>
                <a:cubicBezTo>
                  <a:pt x="723939" y="1554468"/>
                  <a:pt x="722649" y="1553278"/>
                  <a:pt x="723739" y="1549508"/>
                </a:cubicBezTo>
                <a:cubicBezTo>
                  <a:pt x="724929" y="1548217"/>
                  <a:pt x="727409" y="1548117"/>
                  <a:pt x="729890" y="1548017"/>
                </a:cubicBezTo>
                <a:cubicBezTo>
                  <a:pt x="732570" y="1552877"/>
                  <a:pt x="731380" y="1554168"/>
                  <a:pt x="729000" y="1556748"/>
                </a:cubicBezTo>
                <a:close/>
                <a:moveTo>
                  <a:pt x="1044891" y="1407300"/>
                </a:moveTo>
                <a:cubicBezTo>
                  <a:pt x="1039223" y="1411488"/>
                  <a:pt x="1038964" y="1407094"/>
                  <a:pt x="1035762" y="1410115"/>
                </a:cubicBezTo>
                <a:cubicBezTo>
                  <a:pt x="1033773" y="1405034"/>
                  <a:pt x="1036974" y="1402013"/>
                  <a:pt x="1040176" y="1398992"/>
                </a:cubicBezTo>
                <a:cubicBezTo>
                  <a:pt x="1043637" y="1400365"/>
                  <a:pt x="1045626" y="1405446"/>
                  <a:pt x="1044891" y="1407300"/>
                </a:cubicBezTo>
                <a:close/>
                <a:moveTo>
                  <a:pt x="874159" y="1494481"/>
                </a:moveTo>
                <a:cubicBezTo>
                  <a:pt x="865540" y="1485052"/>
                  <a:pt x="872940" y="1481980"/>
                  <a:pt x="878279" y="1484098"/>
                </a:cubicBezTo>
                <a:cubicBezTo>
                  <a:pt x="881839" y="1485511"/>
                  <a:pt x="884025" y="1490384"/>
                  <a:pt x="874159" y="1494481"/>
                </a:cubicBezTo>
                <a:close/>
                <a:moveTo>
                  <a:pt x="958065" y="1455782"/>
                </a:moveTo>
                <a:cubicBezTo>
                  <a:pt x="955209" y="1458404"/>
                  <a:pt x="951043" y="1459755"/>
                  <a:pt x="947459" y="1458333"/>
                </a:cubicBezTo>
                <a:cubicBezTo>
                  <a:pt x="941244" y="1447856"/>
                  <a:pt x="955849" y="1447643"/>
                  <a:pt x="960807" y="1445605"/>
                </a:cubicBezTo>
                <a:cubicBezTo>
                  <a:pt x="962465" y="1449267"/>
                  <a:pt x="960920" y="1453160"/>
                  <a:pt x="958065" y="1455782"/>
                </a:cubicBezTo>
                <a:close/>
                <a:moveTo>
                  <a:pt x="1905681" y="1009841"/>
                </a:moveTo>
                <a:cubicBezTo>
                  <a:pt x="1904999" y="1010912"/>
                  <a:pt x="1903296" y="1011309"/>
                  <a:pt x="1901149" y="1011530"/>
                </a:cubicBezTo>
                <a:cubicBezTo>
                  <a:pt x="1898325" y="1008263"/>
                  <a:pt x="1899796" y="1004556"/>
                  <a:pt x="1904091" y="1004114"/>
                </a:cubicBezTo>
                <a:cubicBezTo>
                  <a:pt x="1906025" y="1007027"/>
                  <a:pt x="1906364" y="1008771"/>
                  <a:pt x="1905681" y="1009841"/>
                </a:cubicBezTo>
                <a:close/>
                <a:moveTo>
                  <a:pt x="1008307" y="1438684"/>
                </a:moveTo>
                <a:cubicBezTo>
                  <a:pt x="1007045" y="1440053"/>
                  <a:pt x="1005579" y="1438700"/>
                  <a:pt x="1004113" y="1437348"/>
                </a:cubicBezTo>
                <a:cubicBezTo>
                  <a:pt x="1002647" y="1435996"/>
                  <a:pt x="1003705" y="1431907"/>
                  <a:pt x="1007900" y="1433243"/>
                </a:cubicBezTo>
                <a:cubicBezTo>
                  <a:pt x="1007900" y="1433243"/>
                  <a:pt x="1007900" y="1433243"/>
                  <a:pt x="1008307" y="1438684"/>
                </a:cubicBezTo>
                <a:close/>
                <a:moveTo>
                  <a:pt x="860960" y="1509000"/>
                </a:moveTo>
                <a:cubicBezTo>
                  <a:pt x="860960" y="1509000"/>
                  <a:pt x="860960" y="1509000"/>
                  <a:pt x="856961" y="1507844"/>
                </a:cubicBezTo>
                <a:cubicBezTo>
                  <a:pt x="856855" y="1505213"/>
                  <a:pt x="854011" y="1500058"/>
                  <a:pt x="859379" y="1502476"/>
                </a:cubicBezTo>
                <a:cubicBezTo>
                  <a:pt x="860747" y="1503739"/>
                  <a:pt x="862116" y="1505001"/>
                  <a:pt x="860960" y="1509000"/>
                </a:cubicBezTo>
                <a:close/>
                <a:moveTo>
                  <a:pt x="1844418" y="1041894"/>
                </a:moveTo>
                <a:cubicBezTo>
                  <a:pt x="1843724" y="1036370"/>
                  <a:pt x="1843724" y="1036370"/>
                  <a:pt x="1843724" y="1036370"/>
                </a:cubicBezTo>
                <a:cubicBezTo>
                  <a:pt x="1846505" y="1036494"/>
                  <a:pt x="1849286" y="1036617"/>
                  <a:pt x="1849286" y="1036617"/>
                </a:cubicBezTo>
                <a:cubicBezTo>
                  <a:pt x="1850850" y="1038059"/>
                  <a:pt x="1849633" y="1039379"/>
                  <a:pt x="1849633" y="1039379"/>
                </a:cubicBezTo>
                <a:cubicBezTo>
                  <a:pt x="1848416" y="1040698"/>
                  <a:pt x="1847199" y="1042018"/>
                  <a:pt x="1844418" y="1041894"/>
                </a:cubicBezTo>
                <a:close/>
                <a:moveTo>
                  <a:pt x="1673798" y="1123710"/>
                </a:moveTo>
                <a:cubicBezTo>
                  <a:pt x="1671312" y="1129151"/>
                  <a:pt x="1664721" y="1130805"/>
                  <a:pt x="1657962" y="1127149"/>
                </a:cubicBezTo>
                <a:cubicBezTo>
                  <a:pt x="1657712" y="1119184"/>
                  <a:pt x="1660281" y="1116399"/>
                  <a:pt x="1665504" y="1113482"/>
                </a:cubicBezTo>
                <a:cubicBezTo>
                  <a:pt x="1668240" y="1116007"/>
                  <a:pt x="1669609" y="1117269"/>
                  <a:pt x="1670977" y="1118531"/>
                </a:cubicBezTo>
                <a:cubicBezTo>
                  <a:pt x="1672346" y="1119793"/>
                  <a:pt x="1673714" y="1121055"/>
                  <a:pt x="1673798" y="1123710"/>
                </a:cubicBezTo>
                <a:close/>
                <a:moveTo>
                  <a:pt x="1035289" y="1429647"/>
                </a:moveTo>
                <a:cubicBezTo>
                  <a:pt x="1033812" y="1431250"/>
                  <a:pt x="1031430" y="1431688"/>
                  <a:pt x="1027980" y="1431142"/>
                </a:cubicBezTo>
                <a:cubicBezTo>
                  <a:pt x="1026445" y="1427091"/>
                  <a:pt x="1025021" y="1425777"/>
                  <a:pt x="1027538" y="1420191"/>
                </a:cubicBezTo>
                <a:cubicBezTo>
                  <a:pt x="1030276" y="1420080"/>
                  <a:pt x="1035751" y="1419859"/>
                  <a:pt x="1037176" y="1421173"/>
                </a:cubicBezTo>
                <a:cubicBezTo>
                  <a:pt x="1037341" y="1425280"/>
                  <a:pt x="1036768" y="1428045"/>
                  <a:pt x="1035289" y="1429647"/>
                </a:cubicBezTo>
                <a:close/>
                <a:moveTo>
                  <a:pt x="877158" y="1507688"/>
                </a:moveTo>
                <a:cubicBezTo>
                  <a:pt x="877158" y="1507688"/>
                  <a:pt x="877158" y="1507688"/>
                  <a:pt x="874824" y="1502756"/>
                </a:cubicBezTo>
                <a:cubicBezTo>
                  <a:pt x="877364" y="1501761"/>
                  <a:pt x="879218" y="1502497"/>
                  <a:pt x="881072" y="1503232"/>
                </a:cubicBezTo>
                <a:cubicBezTo>
                  <a:pt x="882239" y="1505698"/>
                  <a:pt x="879699" y="1506693"/>
                  <a:pt x="877158" y="1507688"/>
                </a:cubicBezTo>
                <a:close/>
                <a:moveTo>
                  <a:pt x="1022384" y="1439139"/>
                </a:moveTo>
                <a:cubicBezTo>
                  <a:pt x="1022384" y="1439139"/>
                  <a:pt x="1022384" y="1439139"/>
                  <a:pt x="1018809" y="1431927"/>
                </a:cubicBezTo>
                <a:cubicBezTo>
                  <a:pt x="1021325" y="1430994"/>
                  <a:pt x="1023179" y="1431730"/>
                  <a:pt x="1025033" y="1432465"/>
                </a:cubicBezTo>
                <a:cubicBezTo>
                  <a:pt x="1028740" y="1433937"/>
                  <a:pt x="1029270" y="1438009"/>
                  <a:pt x="1022384" y="1439139"/>
                </a:cubicBezTo>
                <a:close/>
                <a:moveTo>
                  <a:pt x="925575" y="1488371"/>
                </a:moveTo>
                <a:cubicBezTo>
                  <a:pt x="924358" y="1489690"/>
                  <a:pt x="923018" y="1488453"/>
                  <a:pt x="923018" y="1488453"/>
                </a:cubicBezTo>
                <a:cubicBezTo>
                  <a:pt x="920337" y="1485981"/>
                  <a:pt x="918873" y="1482189"/>
                  <a:pt x="917533" y="1480952"/>
                </a:cubicBezTo>
                <a:cubicBezTo>
                  <a:pt x="918627" y="1477077"/>
                  <a:pt x="923988" y="1482022"/>
                  <a:pt x="926546" y="1481939"/>
                </a:cubicBezTo>
                <a:cubicBezTo>
                  <a:pt x="928009" y="1485732"/>
                  <a:pt x="922895" y="1485898"/>
                  <a:pt x="924235" y="1487134"/>
                </a:cubicBezTo>
                <a:cubicBezTo>
                  <a:pt x="924235" y="1487134"/>
                  <a:pt x="924235" y="1487134"/>
                  <a:pt x="925575" y="1488371"/>
                </a:cubicBezTo>
                <a:close/>
                <a:moveTo>
                  <a:pt x="887972" y="1507955"/>
                </a:moveTo>
                <a:cubicBezTo>
                  <a:pt x="886506" y="1506603"/>
                  <a:pt x="885289" y="1507923"/>
                  <a:pt x="883823" y="1506570"/>
                </a:cubicBezTo>
                <a:cubicBezTo>
                  <a:pt x="882357" y="1505218"/>
                  <a:pt x="883574" y="1503899"/>
                  <a:pt x="883325" y="1501227"/>
                </a:cubicBezTo>
                <a:cubicBezTo>
                  <a:pt x="887225" y="1499940"/>
                  <a:pt x="887474" y="1502612"/>
                  <a:pt x="890157" y="1502645"/>
                </a:cubicBezTo>
                <a:cubicBezTo>
                  <a:pt x="890406" y="1505317"/>
                  <a:pt x="887723" y="1505284"/>
                  <a:pt x="887972" y="1507955"/>
                </a:cubicBezTo>
                <a:close/>
                <a:moveTo>
                  <a:pt x="978169" y="1465084"/>
                </a:moveTo>
                <a:cubicBezTo>
                  <a:pt x="975502" y="1465229"/>
                  <a:pt x="975502" y="1465229"/>
                  <a:pt x="974134" y="1463967"/>
                </a:cubicBezTo>
                <a:cubicBezTo>
                  <a:pt x="972766" y="1462705"/>
                  <a:pt x="972695" y="1460035"/>
                  <a:pt x="972625" y="1457366"/>
                </a:cubicBezTo>
                <a:cubicBezTo>
                  <a:pt x="975292" y="1457220"/>
                  <a:pt x="975222" y="1454550"/>
                  <a:pt x="979257" y="1455667"/>
                </a:cubicBezTo>
                <a:cubicBezTo>
                  <a:pt x="980625" y="1456930"/>
                  <a:pt x="982134" y="1463531"/>
                  <a:pt x="978169" y="1465084"/>
                </a:cubicBezTo>
                <a:close/>
                <a:moveTo>
                  <a:pt x="1859503" y="1048211"/>
                </a:moveTo>
                <a:cubicBezTo>
                  <a:pt x="1859503" y="1048211"/>
                  <a:pt x="1858096" y="1046913"/>
                  <a:pt x="1858096" y="1046913"/>
                </a:cubicBezTo>
                <a:cubicBezTo>
                  <a:pt x="1858096" y="1046913"/>
                  <a:pt x="1858096" y="1046913"/>
                  <a:pt x="1856688" y="1045615"/>
                </a:cubicBezTo>
                <a:cubicBezTo>
                  <a:pt x="1855281" y="1044317"/>
                  <a:pt x="1855281" y="1044317"/>
                  <a:pt x="1855226" y="1041552"/>
                </a:cubicBezTo>
                <a:cubicBezTo>
                  <a:pt x="1857985" y="1041384"/>
                  <a:pt x="1859338" y="1039918"/>
                  <a:pt x="1862097" y="1039751"/>
                </a:cubicBezTo>
                <a:cubicBezTo>
                  <a:pt x="1862208" y="1045279"/>
                  <a:pt x="1862263" y="1048044"/>
                  <a:pt x="1859503" y="1048211"/>
                </a:cubicBezTo>
                <a:close/>
                <a:moveTo>
                  <a:pt x="1048307" y="1434153"/>
                </a:moveTo>
                <a:cubicBezTo>
                  <a:pt x="1045488" y="1434267"/>
                  <a:pt x="1045488" y="1434267"/>
                  <a:pt x="1045488" y="1434267"/>
                </a:cubicBezTo>
                <a:cubicBezTo>
                  <a:pt x="1044022" y="1432915"/>
                  <a:pt x="1043908" y="1430097"/>
                  <a:pt x="1043795" y="1427278"/>
                </a:cubicBezTo>
                <a:cubicBezTo>
                  <a:pt x="1043795" y="1427278"/>
                  <a:pt x="1043795" y="1427278"/>
                  <a:pt x="1049431" y="1427051"/>
                </a:cubicBezTo>
                <a:cubicBezTo>
                  <a:pt x="1049545" y="1429869"/>
                  <a:pt x="1048193" y="1431335"/>
                  <a:pt x="1048307" y="1434153"/>
                </a:cubicBezTo>
                <a:close/>
                <a:moveTo>
                  <a:pt x="973516" y="1474681"/>
                </a:moveTo>
                <a:cubicBezTo>
                  <a:pt x="970376" y="1477727"/>
                  <a:pt x="969444" y="1475211"/>
                  <a:pt x="967039" y="1476403"/>
                </a:cubicBezTo>
                <a:cubicBezTo>
                  <a:pt x="966107" y="1473887"/>
                  <a:pt x="969246" y="1470841"/>
                  <a:pt x="971650" y="1469649"/>
                </a:cubicBezTo>
                <a:cubicBezTo>
                  <a:pt x="971650" y="1469649"/>
                  <a:pt x="971650" y="1469649"/>
                  <a:pt x="973516" y="1474681"/>
                </a:cubicBezTo>
                <a:close/>
                <a:moveTo>
                  <a:pt x="568086" y="1683057"/>
                </a:moveTo>
                <a:cubicBezTo>
                  <a:pt x="565600" y="1684131"/>
                  <a:pt x="565600" y="1684131"/>
                  <a:pt x="563820" y="1683425"/>
                </a:cubicBezTo>
                <a:cubicBezTo>
                  <a:pt x="563820" y="1683425"/>
                  <a:pt x="562040" y="1682718"/>
                  <a:pt x="562040" y="1682718"/>
                </a:cubicBezTo>
                <a:cubicBezTo>
                  <a:pt x="562040" y="1682718"/>
                  <a:pt x="562040" y="1682718"/>
                  <a:pt x="559554" y="1683792"/>
                </a:cubicBezTo>
                <a:cubicBezTo>
                  <a:pt x="559187" y="1679526"/>
                  <a:pt x="561673" y="1678453"/>
                  <a:pt x="566645" y="1676306"/>
                </a:cubicBezTo>
                <a:cubicBezTo>
                  <a:pt x="569498" y="1679498"/>
                  <a:pt x="567012" y="1680571"/>
                  <a:pt x="568086" y="1683057"/>
                </a:cubicBezTo>
                <a:close/>
                <a:moveTo>
                  <a:pt x="1819392" y="1088638"/>
                </a:moveTo>
                <a:cubicBezTo>
                  <a:pt x="1815443" y="1090061"/>
                  <a:pt x="1812595" y="1087434"/>
                  <a:pt x="1811170" y="1086120"/>
                </a:cubicBezTo>
                <a:cubicBezTo>
                  <a:pt x="1808322" y="1083493"/>
                  <a:pt x="1808160" y="1080811"/>
                  <a:pt x="1810684" y="1078074"/>
                </a:cubicBezTo>
                <a:cubicBezTo>
                  <a:pt x="1814633" y="1076651"/>
                  <a:pt x="1817320" y="1076596"/>
                  <a:pt x="1820168" y="1079223"/>
                </a:cubicBezTo>
                <a:cubicBezTo>
                  <a:pt x="1820168" y="1079223"/>
                  <a:pt x="1820330" y="1081905"/>
                  <a:pt x="1820492" y="1084588"/>
                </a:cubicBezTo>
                <a:cubicBezTo>
                  <a:pt x="1819230" y="1085956"/>
                  <a:pt x="1819230" y="1085956"/>
                  <a:pt x="1819392" y="1088638"/>
                </a:cubicBezTo>
                <a:close/>
                <a:moveTo>
                  <a:pt x="616389" y="1663000"/>
                </a:moveTo>
                <a:cubicBezTo>
                  <a:pt x="613996" y="1663981"/>
                  <a:pt x="611604" y="1664963"/>
                  <a:pt x="609873" y="1664276"/>
                </a:cubicBezTo>
                <a:cubicBezTo>
                  <a:pt x="606412" y="1662903"/>
                  <a:pt x="607330" y="1655543"/>
                  <a:pt x="614252" y="1658289"/>
                </a:cubicBezTo>
                <a:cubicBezTo>
                  <a:pt x="614252" y="1658289"/>
                  <a:pt x="614252" y="1658289"/>
                  <a:pt x="616389" y="1663000"/>
                </a:cubicBezTo>
                <a:close/>
                <a:moveTo>
                  <a:pt x="1916058" y="1045772"/>
                </a:moveTo>
                <a:cubicBezTo>
                  <a:pt x="1913542" y="1046919"/>
                  <a:pt x="1911027" y="1048067"/>
                  <a:pt x="1909247" y="1047361"/>
                </a:cubicBezTo>
                <a:cubicBezTo>
                  <a:pt x="1909247" y="1047361"/>
                  <a:pt x="1908203" y="1044800"/>
                  <a:pt x="1907159" y="1042240"/>
                </a:cubicBezTo>
                <a:cubicBezTo>
                  <a:pt x="1909674" y="1041093"/>
                  <a:pt x="1912190" y="1039945"/>
                  <a:pt x="1912190" y="1039945"/>
                </a:cubicBezTo>
                <a:cubicBezTo>
                  <a:pt x="1913970" y="1040651"/>
                  <a:pt x="1915014" y="1043212"/>
                  <a:pt x="1916058" y="1045772"/>
                </a:cubicBezTo>
                <a:close/>
                <a:moveTo>
                  <a:pt x="858212" y="1550390"/>
                </a:moveTo>
                <a:cubicBezTo>
                  <a:pt x="855257" y="1551513"/>
                  <a:pt x="851931" y="1551652"/>
                  <a:pt x="847888" y="1550488"/>
                </a:cubicBezTo>
                <a:cubicBezTo>
                  <a:pt x="838004" y="1536240"/>
                  <a:pt x="855041" y="1528865"/>
                  <a:pt x="861952" y="1535240"/>
                </a:cubicBezTo>
                <a:cubicBezTo>
                  <a:pt x="864717" y="1537790"/>
                  <a:pt x="866099" y="1539065"/>
                  <a:pt x="866307" y="1544387"/>
                </a:cubicBezTo>
                <a:cubicBezTo>
                  <a:pt x="863749" y="1547160"/>
                  <a:pt x="861166" y="1549267"/>
                  <a:pt x="858212" y="1550390"/>
                </a:cubicBezTo>
                <a:close/>
                <a:moveTo>
                  <a:pt x="916692" y="1525951"/>
                </a:moveTo>
                <a:cubicBezTo>
                  <a:pt x="914091" y="1522772"/>
                  <a:pt x="916495" y="1521581"/>
                  <a:pt x="915562" y="1519065"/>
                </a:cubicBezTo>
                <a:cubicBezTo>
                  <a:pt x="917230" y="1519727"/>
                  <a:pt x="917230" y="1519727"/>
                  <a:pt x="919635" y="1518535"/>
                </a:cubicBezTo>
                <a:cubicBezTo>
                  <a:pt x="922236" y="1521713"/>
                  <a:pt x="919832" y="1522905"/>
                  <a:pt x="916692" y="1525951"/>
                </a:cubicBezTo>
                <a:close/>
                <a:moveTo>
                  <a:pt x="1709436" y="1149933"/>
                </a:moveTo>
                <a:cubicBezTo>
                  <a:pt x="1708492" y="1152313"/>
                  <a:pt x="1705872" y="1153777"/>
                  <a:pt x="1703230" y="1152728"/>
                </a:cubicBezTo>
                <a:cubicBezTo>
                  <a:pt x="1701469" y="1152029"/>
                  <a:pt x="1699708" y="1151330"/>
                  <a:pt x="1698633" y="1148901"/>
                </a:cubicBezTo>
                <a:cubicBezTo>
                  <a:pt x="1699320" y="1147171"/>
                  <a:pt x="1699320" y="1147171"/>
                  <a:pt x="1698245" y="1144741"/>
                </a:cubicBezTo>
                <a:cubicBezTo>
                  <a:pt x="1703141" y="1142678"/>
                  <a:pt x="1704216" y="1145108"/>
                  <a:pt x="1705589" y="1141647"/>
                </a:cubicBezTo>
                <a:cubicBezTo>
                  <a:pt x="1709649" y="1144260"/>
                  <a:pt x="1710380" y="1147554"/>
                  <a:pt x="1709436" y="1149933"/>
                </a:cubicBezTo>
                <a:close/>
                <a:moveTo>
                  <a:pt x="1048228" y="1467186"/>
                </a:moveTo>
                <a:cubicBezTo>
                  <a:pt x="1042918" y="1467353"/>
                  <a:pt x="1038871" y="1466152"/>
                  <a:pt x="1037478" y="1464867"/>
                </a:cubicBezTo>
                <a:lnTo>
                  <a:pt x="1038012" y="1463053"/>
                </a:lnTo>
                <a:lnTo>
                  <a:pt x="1034137" y="1466122"/>
                </a:lnTo>
                <a:cubicBezTo>
                  <a:pt x="1034137" y="1466122"/>
                  <a:pt x="1034137" y="1466122"/>
                  <a:pt x="1032022" y="1461358"/>
                </a:cubicBezTo>
                <a:cubicBezTo>
                  <a:pt x="1035290" y="1460693"/>
                  <a:pt x="1036996" y="1458918"/>
                  <a:pt x="1038534" y="1457566"/>
                </a:cubicBezTo>
                <a:lnTo>
                  <a:pt x="1039708" y="1457299"/>
                </a:lnTo>
                <a:lnTo>
                  <a:pt x="1039898" y="1456654"/>
                </a:lnTo>
                <a:cubicBezTo>
                  <a:pt x="1042929" y="1454067"/>
                  <a:pt x="1047510" y="1452594"/>
                  <a:pt x="1051623" y="1455122"/>
                </a:cubicBezTo>
                <a:cubicBezTo>
                  <a:pt x="1054409" y="1457691"/>
                  <a:pt x="1049360" y="1463165"/>
                  <a:pt x="1048228" y="1467186"/>
                </a:cubicBezTo>
                <a:close/>
                <a:moveTo>
                  <a:pt x="1085044" y="1452481"/>
                </a:moveTo>
                <a:lnTo>
                  <a:pt x="1084993" y="1452432"/>
                </a:lnTo>
                <a:lnTo>
                  <a:pt x="1084946" y="1452483"/>
                </a:lnTo>
                <a:close/>
                <a:moveTo>
                  <a:pt x="1690017" y="1169801"/>
                </a:moveTo>
                <a:cubicBezTo>
                  <a:pt x="1686914" y="1172575"/>
                  <a:pt x="1682766" y="1172933"/>
                  <a:pt x="1681036" y="1172246"/>
                </a:cubicBezTo>
                <a:cubicBezTo>
                  <a:pt x="1677576" y="1170873"/>
                  <a:pt x="1675846" y="1170186"/>
                  <a:pt x="1673758" y="1165352"/>
                </a:cubicBezTo>
                <a:cubicBezTo>
                  <a:pt x="1675488" y="1166039"/>
                  <a:pt x="1676175" y="1164308"/>
                  <a:pt x="1675131" y="1161891"/>
                </a:cubicBezTo>
                <a:cubicBezTo>
                  <a:pt x="1678235" y="1159117"/>
                  <a:pt x="1681696" y="1160490"/>
                  <a:pt x="1683426" y="1161177"/>
                </a:cubicBezTo>
                <a:cubicBezTo>
                  <a:pt x="1685156" y="1161864"/>
                  <a:pt x="1687930" y="1164967"/>
                  <a:pt x="1690017" y="1169801"/>
                </a:cubicBezTo>
                <a:close/>
                <a:moveTo>
                  <a:pt x="1029911" y="1486761"/>
                </a:moveTo>
                <a:cubicBezTo>
                  <a:pt x="1028110" y="1486046"/>
                  <a:pt x="1025906" y="1481095"/>
                  <a:pt x="1027304" y="1477572"/>
                </a:cubicBezTo>
                <a:cubicBezTo>
                  <a:pt x="1033406" y="1477955"/>
                  <a:pt x="1034804" y="1474432"/>
                  <a:pt x="1040905" y="1474815"/>
                </a:cubicBezTo>
                <a:cubicBezTo>
                  <a:pt x="1040610" y="1480813"/>
                  <a:pt x="1033809" y="1482192"/>
                  <a:pt x="1029911" y="1486761"/>
                </a:cubicBezTo>
                <a:close/>
                <a:moveTo>
                  <a:pt x="1071913" y="1467867"/>
                </a:moveTo>
                <a:cubicBezTo>
                  <a:pt x="1070614" y="1468569"/>
                  <a:pt x="1068612" y="1468621"/>
                  <a:pt x="1067908" y="1467972"/>
                </a:cubicBezTo>
                <a:cubicBezTo>
                  <a:pt x="1066501" y="1466674"/>
                  <a:pt x="1066355" y="1464007"/>
                  <a:pt x="1067618" y="1462639"/>
                </a:cubicBezTo>
                <a:cubicBezTo>
                  <a:pt x="1067618" y="1462639"/>
                  <a:pt x="1067618" y="1462639"/>
                  <a:pt x="1071695" y="1463867"/>
                </a:cubicBezTo>
                <a:cubicBezTo>
                  <a:pt x="1073806" y="1465814"/>
                  <a:pt x="1073211" y="1467165"/>
                  <a:pt x="1071913" y="1467867"/>
                </a:cubicBezTo>
                <a:close/>
                <a:moveTo>
                  <a:pt x="1840186" y="1102573"/>
                </a:moveTo>
                <a:cubicBezTo>
                  <a:pt x="1837752" y="1105212"/>
                  <a:pt x="1836345" y="1103914"/>
                  <a:pt x="1834937" y="1102615"/>
                </a:cubicBezTo>
                <a:cubicBezTo>
                  <a:pt x="1832122" y="1100019"/>
                  <a:pt x="1830715" y="1098721"/>
                  <a:pt x="1833149" y="1096082"/>
                </a:cubicBezTo>
                <a:cubicBezTo>
                  <a:pt x="1838398" y="1096040"/>
                  <a:pt x="1838398" y="1096040"/>
                  <a:pt x="1838398" y="1096040"/>
                </a:cubicBezTo>
                <a:cubicBezTo>
                  <a:pt x="1839805" y="1097338"/>
                  <a:pt x="1841213" y="1098636"/>
                  <a:pt x="1840186" y="1102573"/>
                </a:cubicBezTo>
                <a:close/>
                <a:moveTo>
                  <a:pt x="790688" y="1602298"/>
                </a:moveTo>
                <a:cubicBezTo>
                  <a:pt x="788202" y="1603371"/>
                  <a:pt x="785716" y="1604445"/>
                  <a:pt x="783936" y="1603739"/>
                </a:cubicBezTo>
                <a:cubicBezTo>
                  <a:pt x="781789" y="1598766"/>
                  <a:pt x="782495" y="1596987"/>
                  <a:pt x="787467" y="1594840"/>
                </a:cubicBezTo>
                <a:cubicBezTo>
                  <a:pt x="789247" y="1595546"/>
                  <a:pt x="790321" y="1598032"/>
                  <a:pt x="790688" y="1602298"/>
                </a:cubicBezTo>
                <a:close/>
                <a:moveTo>
                  <a:pt x="1661459" y="1192786"/>
                </a:moveTo>
                <a:cubicBezTo>
                  <a:pt x="1657370" y="1191727"/>
                  <a:pt x="1657386" y="1194456"/>
                  <a:pt x="1654666" y="1194659"/>
                </a:cubicBezTo>
                <a:cubicBezTo>
                  <a:pt x="1653281" y="1190669"/>
                  <a:pt x="1650560" y="1190873"/>
                  <a:pt x="1651897" y="1186678"/>
                </a:cubicBezTo>
                <a:cubicBezTo>
                  <a:pt x="1653249" y="1185212"/>
                  <a:pt x="1654601" y="1183746"/>
                  <a:pt x="1658674" y="1182076"/>
                </a:cubicBezTo>
                <a:cubicBezTo>
                  <a:pt x="1658690" y="1184805"/>
                  <a:pt x="1662779" y="1185863"/>
                  <a:pt x="1661459" y="1192786"/>
                </a:cubicBezTo>
                <a:close/>
                <a:moveTo>
                  <a:pt x="360129" y="1820787"/>
                </a:moveTo>
                <a:cubicBezTo>
                  <a:pt x="358533" y="1822213"/>
                  <a:pt x="356224" y="1822842"/>
                  <a:pt x="354444" y="1822136"/>
                </a:cubicBezTo>
                <a:cubicBezTo>
                  <a:pt x="354076" y="1817870"/>
                  <a:pt x="356195" y="1812530"/>
                  <a:pt x="361535" y="1814649"/>
                </a:cubicBezTo>
                <a:cubicBezTo>
                  <a:pt x="362608" y="1817135"/>
                  <a:pt x="361725" y="1819360"/>
                  <a:pt x="360129" y="1820787"/>
                </a:cubicBezTo>
                <a:close/>
                <a:moveTo>
                  <a:pt x="943390" y="1546273"/>
                </a:moveTo>
                <a:cubicBezTo>
                  <a:pt x="936398" y="1543499"/>
                  <a:pt x="928586" y="1552987"/>
                  <a:pt x="919846" y="1549519"/>
                </a:cubicBezTo>
                <a:cubicBezTo>
                  <a:pt x="919638" y="1534749"/>
                  <a:pt x="936398" y="1543499"/>
                  <a:pt x="942052" y="1539448"/>
                </a:cubicBezTo>
                <a:cubicBezTo>
                  <a:pt x="944829" y="1542648"/>
                  <a:pt x="944110" y="1544460"/>
                  <a:pt x="943390" y="1546273"/>
                </a:cubicBezTo>
                <a:close/>
                <a:moveTo>
                  <a:pt x="978377" y="1534120"/>
                </a:moveTo>
                <a:cubicBezTo>
                  <a:pt x="978377" y="1534120"/>
                  <a:pt x="978377" y="1534120"/>
                  <a:pt x="976577" y="1533406"/>
                </a:cubicBezTo>
                <a:cubicBezTo>
                  <a:pt x="972975" y="1531976"/>
                  <a:pt x="971491" y="1525207"/>
                  <a:pt x="978307" y="1523792"/>
                </a:cubicBezTo>
                <a:cubicBezTo>
                  <a:pt x="982297" y="1529495"/>
                  <a:pt x="983392" y="1531990"/>
                  <a:pt x="978377" y="1534120"/>
                </a:cubicBezTo>
                <a:close/>
                <a:moveTo>
                  <a:pt x="1048949" y="1500896"/>
                </a:moveTo>
                <a:cubicBezTo>
                  <a:pt x="1048262" y="1502627"/>
                  <a:pt x="1046482" y="1501920"/>
                  <a:pt x="1046482" y="1501920"/>
                </a:cubicBezTo>
                <a:cubicBezTo>
                  <a:pt x="1042922" y="1500508"/>
                  <a:pt x="1040736" y="1495635"/>
                  <a:pt x="1046762" y="1496023"/>
                </a:cubicBezTo>
                <a:cubicBezTo>
                  <a:pt x="1046762" y="1496023"/>
                  <a:pt x="1046762" y="1496023"/>
                  <a:pt x="1048949" y="1500896"/>
                </a:cubicBezTo>
                <a:close/>
                <a:moveTo>
                  <a:pt x="1901567" y="1099570"/>
                </a:moveTo>
                <a:cubicBezTo>
                  <a:pt x="1895006" y="1101192"/>
                  <a:pt x="1890994" y="1100050"/>
                  <a:pt x="1888257" y="1097526"/>
                </a:cubicBezTo>
                <a:cubicBezTo>
                  <a:pt x="1884152" y="1093740"/>
                  <a:pt x="1882690" y="1089833"/>
                  <a:pt x="1885147" y="1084424"/>
                </a:cubicBezTo>
                <a:cubicBezTo>
                  <a:pt x="1888972" y="1080277"/>
                  <a:pt x="1900914" y="1081058"/>
                  <a:pt x="1908844" y="1080698"/>
                </a:cubicBezTo>
                <a:cubicBezTo>
                  <a:pt x="1909124" y="1088632"/>
                  <a:pt x="1902656" y="1092899"/>
                  <a:pt x="1901567" y="1099570"/>
                </a:cubicBezTo>
                <a:close/>
                <a:moveTo>
                  <a:pt x="926851" y="1566319"/>
                </a:moveTo>
                <a:cubicBezTo>
                  <a:pt x="926851" y="1566319"/>
                  <a:pt x="926851" y="1566319"/>
                  <a:pt x="922017" y="1568407"/>
                </a:cubicBezTo>
                <a:cubicBezTo>
                  <a:pt x="920973" y="1565990"/>
                  <a:pt x="920973" y="1565990"/>
                  <a:pt x="923390" y="1564946"/>
                </a:cubicBezTo>
                <a:cubicBezTo>
                  <a:pt x="921660" y="1564259"/>
                  <a:pt x="921660" y="1564259"/>
                  <a:pt x="921660" y="1564259"/>
                </a:cubicBezTo>
                <a:cubicBezTo>
                  <a:pt x="918199" y="1562886"/>
                  <a:pt x="923033" y="1560799"/>
                  <a:pt x="918529" y="1557008"/>
                </a:cubicBezTo>
                <a:cubicBezTo>
                  <a:pt x="918529" y="1557008"/>
                  <a:pt x="920946" y="1555965"/>
                  <a:pt x="920946" y="1555965"/>
                </a:cubicBezTo>
                <a:cubicBezTo>
                  <a:pt x="922676" y="1556651"/>
                  <a:pt x="921990" y="1558382"/>
                  <a:pt x="923033" y="1560799"/>
                </a:cubicBezTo>
                <a:cubicBezTo>
                  <a:pt x="922347" y="1562529"/>
                  <a:pt x="923390" y="1564946"/>
                  <a:pt x="926851" y="1566319"/>
                </a:cubicBezTo>
                <a:close/>
                <a:moveTo>
                  <a:pt x="904408" y="1579076"/>
                </a:moveTo>
                <a:cubicBezTo>
                  <a:pt x="902583" y="1581050"/>
                  <a:pt x="899659" y="1581851"/>
                  <a:pt x="896958" y="1580779"/>
                </a:cubicBezTo>
                <a:cubicBezTo>
                  <a:pt x="894701" y="1575960"/>
                  <a:pt x="899648" y="1573999"/>
                  <a:pt x="905268" y="1570344"/>
                </a:cubicBezTo>
                <a:cubicBezTo>
                  <a:pt x="906960" y="1573958"/>
                  <a:pt x="906233" y="1577103"/>
                  <a:pt x="904408" y="1579076"/>
                </a:cubicBezTo>
                <a:close/>
                <a:moveTo>
                  <a:pt x="1060275" y="1507394"/>
                </a:moveTo>
                <a:cubicBezTo>
                  <a:pt x="1053862" y="1502790"/>
                  <a:pt x="1049568" y="1492845"/>
                  <a:pt x="1053467" y="1488212"/>
                </a:cubicBezTo>
                <a:cubicBezTo>
                  <a:pt x="1060925" y="1484992"/>
                  <a:pt x="1062338" y="1481432"/>
                  <a:pt x="1067310" y="1479285"/>
                </a:cubicBezTo>
                <a:cubicBezTo>
                  <a:pt x="1070898" y="1491009"/>
                  <a:pt x="1067366" y="1499908"/>
                  <a:pt x="1060275" y="1507394"/>
                </a:cubicBezTo>
                <a:close/>
                <a:moveTo>
                  <a:pt x="1686270" y="1212956"/>
                </a:moveTo>
                <a:cubicBezTo>
                  <a:pt x="1682377" y="1214431"/>
                  <a:pt x="1678378" y="1213275"/>
                  <a:pt x="1677010" y="1212013"/>
                </a:cubicBezTo>
                <a:cubicBezTo>
                  <a:pt x="1674273" y="1209489"/>
                  <a:pt x="1672905" y="1208226"/>
                  <a:pt x="1672693" y="1202965"/>
                </a:cubicBezTo>
                <a:cubicBezTo>
                  <a:pt x="1674061" y="1204227"/>
                  <a:pt x="1675323" y="1202859"/>
                  <a:pt x="1675217" y="1200228"/>
                </a:cubicBezTo>
                <a:cubicBezTo>
                  <a:pt x="1679110" y="1198754"/>
                  <a:pt x="1681847" y="1201278"/>
                  <a:pt x="1683215" y="1202540"/>
                </a:cubicBezTo>
                <a:cubicBezTo>
                  <a:pt x="1684583" y="1203802"/>
                  <a:pt x="1686058" y="1207695"/>
                  <a:pt x="1686270" y="1212956"/>
                </a:cubicBezTo>
                <a:close/>
                <a:moveTo>
                  <a:pt x="1711527" y="1201386"/>
                </a:moveTo>
                <a:cubicBezTo>
                  <a:pt x="1709792" y="1203268"/>
                  <a:pt x="1706821" y="1203693"/>
                  <a:pt x="1704732" y="1201766"/>
                </a:cubicBezTo>
                <a:cubicBezTo>
                  <a:pt x="1703339" y="1200482"/>
                  <a:pt x="1701946" y="1199197"/>
                  <a:pt x="1701816" y="1196544"/>
                </a:cubicBezTo>
                <a:cubicBezTo>
                  <a:pt x="1703078" y="1195175"/>
                  <a:pt x="1703078" y="1195175"/>
                  <a:pt x="1702947" y="1192522"/>
                </a:cubicBezTo>
                <a:cubicBezTo>
                  <a:pt x="1708257" y="1192355"/>
                  <a:pt x="1708388" y="1195008"/>
                  <a:pt x="1710912" y="1192271"/>
                </a:cubicBezTo>
                <a:cubicBezTo>
                  <a:pt x="1713763" y="1196167"/>
                  <a:pt x="1713263" y="1199505"/>
                  <a:pt x="1711527" y="1201386"/>
                </a:cubicBezTo>
                <a:close/>
                <a:moveTo>
                  <a:pt x="1999440" y="1064949"/>
                </a:moveTo>
                <a:cubicBezTo>
                  <a:pt x="1997494" y="1065686"/>
                  <a:pt x="1995152" y="1064793"/>
                  <a:pt x="1993784" y="1063530"/>
                </a:cubicBezTo>
                <a:cubicBezTo>
                  <a:pt x="1991047" y="1061006"/>
                  <a:pt x="1989573" y="1057113"/>
                  <a:pt x="1997358" y="1054164"/>
                </a:cubicBezTo>
                <a:cubicBezTo>
                  <a:pt x="1999989" y="1054058"/>
                  <a:pt x="2000095" y="1056688"/>
                  <a:pt x="2002726" y="1056582"/>
                </a:cubicBezTo>
                <a:cubicBezTo>
                  <a:pt x="2002938" y="1061843"/>
                  <a:pt x="2001387" y="1064211"/>
                  <a:pt x="1999440" y="1064949"/>
                </a:cubicBezTo>
                <a:close/>
                <a:moveTo>
                  <a:pt x="1061297" y="1519530"/>
                </a:moveTo>
                <a:cubicBezTo>
                  <a:pt x="1061297" y="1519530"/>
                  <a:pt x="1061297" y="1519530"/>
                  <a:pt x="1058830" y="1520554"/>
                </a:cubicBezTo>
                <a:cubicBezTo>
                  <a:pt x="1057737" y="1518118"/>
                  <a:pt x="1053084" y="1514268"/>
                  <a:pt x="1057331" y="1513950"/>
                </a:cubicBezTo>
                <a:cubicBezTo>
                  <a:pt x="1059110" y="1514657"/>
                  <a:pt x="1060203" y="1517093"/>
                  <a:pt x="1061297" y="1519530"/>
                </a:cubicBezTo>
                <a:close/>
                <a:moveTo>
                  <a:pt x="1042783" y="1530494"/>
                </a:moveTo>
                <a:cubicBezTo>
                  <a:pt x="1042783" y="1530494"/>
                  <a:pt x="1042783" y="1530494"/>
                  <a:pt x="1040770" y="1525833"/>
                </a:cubicBezTo>
                <a:cubicBezTo>
                  <a:pt x="1043101" y="1524827"/>
                  <a:pt x="1044769" y="1525489"/>
                  <a:pt x="1047100" y="1524482"/>
                </a:cubicBezTo>
                <a:cubicBezTo>
                  <a:pt x="1047444" y="1528481"/>
                  <a:pt x="1046782" y="1530150"/>
                  <a:pt x="1042783" y="1530494"/>
                </a:cubicBezTo>
                <a:close/>
                <a:moveTo>
                  <a:pt x="1016604" y="1552677"/>
                </a:moveTo>
                <a:cubicBezTo>
                  <a:pt x="1013285" y="1553378"/>
                  <a:pt x="1009530" y="1553906"/>
                  <a:pt x="1007087" y="1554955"/>
                </a:cubicBezTo>
                <a:cubicBezTo>
                  <a:pt x="1002526" y="1551127"/>
                  <a:pt x="997273" y="1549042"/>
                  <a:pt x="993404" y="1543470"/>
                </a:cubicBezTo>
                <a:cubicBezTo>
                  <a:pt x="995805" y="1532314"/>
                  <a:pt x="1004517" y="1525680"/>
                  <a:pt x="1004475" y="1515571"/>
                </a:cubicBezTo>
                <a:cubicBezTo>
                  <a:pt x="998856" y="1509305"/>
                  <a:pt x="987658" y="1506880"/>
                  <a:pt x="990751" y="1493979"/>
                </a:cubicBezTo>
                <a:cubicBezTo>
                  <a:pt x="1005041" y="1483503"/>
                  <a:pt x="1020475" y="1495683"/>
                  <a:pt x="1036191" y="1491828"/>
                </a:cubicBezTo>
                <a:cubicBezTo>
                  <a:pt x="1037617" y="1498449"/>
                  <a:pt x="1040427" y="1501582"/>
                  <a:pt x="1045679" y="1503667"/>
                </a:cubicBezTo>
                <a:cubicBezTo>
                  <a:pt x="1047430" y="1504361"/>
                  <a:pt x="1050932" y="1505751"/>
                  <a:pt x="1053375" y="1504702"/>
                </a:cubicBezTo>
                <a:cubicBezTo>
                  <a:pt x="1057244" y="1510274"/>
                  <a:pt x="1054109" y="1513066"/>
                  <a:pt x="1054476" y="1517249"/>
                </a:cubicBezTo>
                <a:cubicBezTo>
                  <a:pt x="1033140" y="1514837"/>
                  <a:pt x="1028705" y="1541333"/>
                  <a:pt x="1023495" y="1549357"/>
                </a:cubicBezTo>
                <a:cubicBezTo>
                  <a:pt x="1022803" y="1551100"/>
                  <a:pt x="1019922" y="1551975"/>
                  <a:pt x="1016604" y="1552677"/>
                </a:cubicBezTo>
                <a:close/>
                <a:moveTo>
                  <a:pt x="1147621" y="1493945"/>
                </a:moveTo>
                <a:cubicBezTo>
                  <a:pt x="1145792" y="1494089"/>
                  <a:pt x="1143718" y="1493396"/>
                  <a:pt x="1142985" y="1492720"/>
                </a:cubicBezTo>
                <a:cubicBezTo>
                  <a:pt x="1141519" y="1491368"/>
                  <a:pt x="1140053" y="1490016"/>
                  <a:pt x="1141270" y="1488696"/>
                </a:cubicBezTo>
                <a:cubicBezTo>
                  <a:pt x="1142487" y="1487377"/>
                  <a:pt x="1145170" y="1487410"/>
                  <a:pt x="1145170" y="1487410"/>
                </a:cubicBezTo>
                <a:cubicBezTo>
                  <a:pt x="1146636" y="1488762"/>
                  <a:pt x="1146636" y="1488762"/>
                  <a:pt x="1146636" y="1488762"/>
                </a:cubicBezTo>
                <a:cubicBezTo>
                  <a:pt x="1146636" y="1488762"/>
                  <a:pt x="1148102" y="1490114"/>
                  <a:pt x="1150785" y="1490147"/>
                </a:cubicBezTo>
                <a:cubicBezTo>
                  <a:pt x="1151034" y="1492819"/>
                  <a:pt x="1149450" y="1493800"/>
                  <a:pt x="1147621" y="1493945"/>
                </a:cubicBezTo>
                <a:close/>
                <a:moveTo>
                  <a:pt x="1113285" y="1512122"/>
                </a:moveTo>
                <a:cubicBezTo>
                  <a:pt x="1109301" y="1502386"/>
                  <a:pt x="1115486" y="1496686"/>
                  <a:pt x="1118876" y="1498032"/>
                </a:cubicBezTo>
                <a:cubicBezTo>
                  <a:pt x="1122266" y="1499377"/>
                  <a:pt x="1123262" y="1501811"/>
                  <a:pt x="1121864" y="1505333"/>
                </a:cubicBezTo>
                <a:cubicBezTo>
                  <a:pt x="1120467" y="1508856"/>
                  <a:pt x="1118772" y="1508183"/>
                  <a:pt x="1113285" y="1512122"/>
                </a:cubicBezTo>
                <a:close/>
                <a:moveTo>
                  <a:pt x="1747563" y="1219462"/>
                </a:moveTo>
                <a:cubicBezTo>
                  <a:pt x="1746239" y="1222799"/>
                  <a:pt x="1742018" y="1223054"/>
                  <a:pt x="1740238" y="1222348"/>
                </a:cubicBezTo>
                <a:cubicBezTo>
                  <a:pt x="1737340" y="1219267"/>
                  <a:pt x="1740444" y="1216637"/>
                  <a:pt x="1742886" y="1215675"/>
                </a:cubicBezTo>
                <a:cubicBezTo>
                  <a:pt x="1744004" y="1218049"/>
                  <a:pt x="1745784" y="1218755"/>
                  <a:pt x="1747563" y="1219462"/>
                </a:cubicBezTo>
                <a:close/>
                <a:moveTo>
                  <a:pt x="1100382" y="1528317"/>
                </a:moveTo>
                <a:cubicBezTo>
                  <a:pt x="1096253" y="1529935"/>
                  <a:pt x="1094829" y="1528621"/>
                  <a:pt x="1093405" y="1527308"/>
                </a:cubicBezTo>
                <a:cubicBezTo>
                  <a:pt x="1090557" y="1524680"/>
                  <a:pt x="1090413" y="1519121"/>
                  <a:pt x="1097390" y="1520130"/>
                </a:cubicBezTo>
                <a:cubicBezTo>
                  <a:pt x="1098814" y="1521444"/>
                  <a:pt x="1098886" y="1524223"/>
                  <a:pt x="1100382" y="1528317"/>
                </a:cubicBezTo>
                <a:close/>
                <a:moveTo>
                  <a:pt x="1141999" y="1510263"/>
                </a:moveTo>
                <a:cubicBezTo>
                  <a:pt x="1139278" y="1510467"/>
                  <a:pt x="1136558" y="1510671"/>
                  <a:pt x="1135189" y="1509408"/>
                </a:cubicBezTo>
                <a:cubicBezTo>
                  <a:pt x="1133821" y="1508146"/>
                  <a:pt x="1133805" y="1505418"/>
                  <a:pt x="1132436" y="1504156"/>
                </a:cubicBezTo>
                <a:cubicBezTo>
                  <a:pt x="1135141" y="1501224"/>
                  <a:pt x="1137861" y="1501020"/>
                  <a:pt x="1140598" y="1503544"/>
                </a:cubicBezTo>
                <a:cubicBezTo>
                  <a:pt x="1141967" y="1504806"/>
                  <a:pt x="1141983" y="1507535"/>
                  <a:pt x="1141999" y="1510263"/>
                </a:cubicBezTo>
                <a:close/>
                <a:moveTo>
                  <a:pt x="942365" y="1615046"/>
                </a:moveTo>
                <a:cubicBezTo>
                  <a:pt x="936332" y="1614675"/>
                  <a:pt x="932079" y="1615010"/>
                  <a:pt x="927826" y="1615346"/>
                </a:cubicBezTo>
                <a:cubicBezTo>
                  <a:pt x="918141" y="1603410"/>
                  <a:pt x="931503" y="1590503"/>
                  <a:pt x="944656" y="1593699"/>
                </a:cubicBezTo>
                <a:cubicBezTo>
                  <a:pt x="949694" y="1601768"/>
                  <a:pt x="943360" y="1607348"/>
                  <a:pt x="942365" y="1615046"/>
                </a:cubicBezTo>
                <a:close/>
                <a:moveTo>
                  <a:pt x="1126645" y="1529440"/>
                </a:moveTo>
                <a:cubicBezTo>
                  <a:pt x="1123044" y="1528011"/>
                  <a:pt x="1125902" y="1520807"/>
                  <a:pt x="1123730" y="1515776"/>
                </a:cubicBezTo>
                <a:cubicBezTo>
                  <a:pt x="1128046" y="1515404"/>
                  <a:pt x="1129847" y="1516119"/>
                  <a:pt x="1131648" y="1516834"/>
                </a:cubicBezTo>
                <a:cubicBezTo>
                  <a:pt x="1133449" y="1517548"/>
                  <a:pt x="1133449" y="1517548"/>
                  <a:pt x="1133449" y="1517548"/>
                </a:cubicBezTo>
                <a:cubicBezTo>
                  <a:pt x="1133449" y="1517548"/>
                  <a:pt x="1133449" y="1517548"/>
                  <a:pt x="1135250" y="1518263"/>
                </a:cubicBezTo>
                <a:cubicBezTo>
                  <a:pt x="1135622" y="1522580"/>
                  <a:pt x="1129876" y="1526553"/>
                  <a:pt x="1126645" y="1529440"/>
                </a:cubicBezTo>
                <a:close/>
                <a:moveTo>
                  <a:pt x="1171798" y="1508475"/>
                </a:moveTo>
                <a:cubicBezTo>
                  <a:pt x="1170036" y="1507776"/>
                  <a:pt x="1167598" y="1508782"/>
                  <a:pt x="1165837" y="1508083"/>
                </a:cubicBezTo>
                <a:cubicBezTo>
                  <a:pt x="1164076" y="1507384"/>
                  <a:pt x="1162991" y="1504980"/>
                  <a:pt x="1162584" y="1500870"/>
                </a:cubicBezTo>
                <a:cubicBezTo>
                  <a:pt x="1165022" y="1499863"/>
                  <a:pt x="1167052" y="1494746"/>
                  <a:pt x="1165291" y="1494047"/>
                </a:cubicBezTo>
                <a:cubicBezTo>
                  <a:pt x="1165291" y="1494047"/>
                  <a:pt x="1163530" y="1493348"/>
                  <a:pt x="1162853" y="1495054"/>
                </a:cubicBezTo>
                <a:cubicBezTo>
                  <a:pt x="1164207" y="1491643"/>
                  <a:pt x="1167322" y="1488930"/>
                  <a:pt x="1170844" y="1490328"/>
                </a:cubicBezTo>
                <a:cubicBezTo>
                  <a:pt x="1169898" y="1497850"/>
                  <a:pt x="1176943" y="1500645"/>
                  <a:pt x="1171798" y="1508475"/>
                </a:cubicBezTo>
                <a:close/>
                <a:moveTo>
                  <a:pt x="1944988" y="1141105"/>
                </a:moveTo>
                <a:cubicBezTo>
                  <a:pt x="1943966" y="1141859"/>
                  <a:pt x="1942235" y="1141618"/>
                  <a:pt x="1940151" y="1141053"/>
                </a:cubicBezTo>
                <a:cubicBezTo>
                  <a:pt x="1938688" y="1136990"/>
                  <a:pt x="1941393" y="1134058"/>
                  <a:pt x="1945560" y="1135189"/>
                </a:cubicBezTo>
                <a:cubicBezTo>
                  <a:pt x="1946319" y="1138602"/>
                  <a:pt x="1946009" y="1140351"/>
                  <a:pt x="1944988" y="1141105"/>
                </a:cubicBezTo>
                <a:close/>
                <a:moveTo>
                  <a:pt x="875573" y="1650117"/>
                </a:moveTo>
                <a:cubicBezTo>
                  <a:pt x="873904" y="1649455"/>
                  <a:pt x="872236" y="1648793"/>
                  <a:pt x="869881" y="1649861"/>
                </a:cubicBezTo>
                <a:cubicBezTo>
                  <a:pt x="868899" y="1647468"/>
                  <a:pt x="869586" y="1645738"/>
                  <a:pt x="870272" y="1644008"/>
                </a:cubicBezTo>
                <a:cubicBezTo>
                  <a:pt x="870272" y="1644008"/>
                  <a:pt x="871941" y="1644670"/>
                  <a:pt x="873609" y="1645332"/>
                </a:cubicBezTo>
                <a:cubicBezTo>
                  <a:pt x="873609" y="1645332"/>
                  <a:pt x="875278" y="1645994"/>
                  <a:pt x="875573" y="1650117"/>
                </a:cubicBezTo>
                <a:close/>
                <a:moveTo>
                  <a:pt x="834200" y="1672181"/>
                </a:moveTo>
                <a:cubicBezTo>
                  <a:pt x="834200" y="1672181"/>
                  <a:pt x="834200" y="1672181"/>
                  <a:pt x="829538" y="1674194"/>
                </a:cubicBezTo>
                <a:cubicBezTo>
                  <a:pt x="826864" y="1671201"/>
                  <a:pt x="828188" y="1667864"/>
                  <a:pt x="830518" y="1666858"/>
                </a:cubicBezTo>
                <a:cubicBezTo>
                  <a:pt x="832187" y="1667520"/>
                  <a:pt x="833193" y="1669851"/>
                  <a:pt x="834200" y="1672181"/>
                </a:cubicBezTo>
                <a:close/>
                <a:moveTo>
                  <a:pt x="859093" y="1667193"/>
                </a:moveTo>
                <a:cubicBezTo>
                  <a:pt x="856244" y="1664565"/>
                  <a:pt x="857290" y="1657715"/>
                  <a:pt x="862735" y="1657528"/>
                </a:cubicBezTo>
                <a:cubicBezTo>
                  <a:pt x="865584" y="1660155"/>
                  <a:pt x="865962" y="1668319"/>
                  <a:pt x="859093" y="1667193"/>
                </a:cubicBezTo>
                <a:close/>
                <a:moveTo>
                  <a:pt x="1191718" y="1512843"/>
                </a:moveTo>
                <a:lnTo>
                  <a:pt x="1183814" y="1513121"/>
                </a:lnTo>
                <a:lnTo>
                  <a:pt x="1183852" y="1513515"/>
                </a:lnTo>
                <a:cubicBezTo>
                  <a:pt x="1182479" y="1516976"/>
                  <a:pt x="1175360" y="1514151"/>
                  <a:pt x="1176453" y="1516587"/>
                </a:cubicBezTo>
                <a:cubicBezTo>
                  <a:pt x="1175563" y="1516234"/>
                  <a:pt x="1175360" y="1514151"/>
                  <a:pt x="1175996" y="1511899"/>
                </a:cubicBezTo>
                <a:lnTo>
                  <a:pt x="1177337" y="1510231"/>
                </a:lnTo>
                <a:lnTo>
                  <a:pt x="1175074" y="1502646"/>
                </a:lnTo>
                <a:cubicBezTo>
                  <a:pt x="1176359" y="1501253"/>
                  <a:pt x="1177643" y="1499860"/>
                  <a:pt x="1177643" y="1499860"/>
                </a:cubicBezTo>
                <a:cubicBezTo>
                  <a:pt x="1183028" y="1499671"/>
                  <a:pt x="1187128" y="1500875"/>
                  <a:pt x="1188535" y="1502173"/>
                </a:cubicBezTo>
                <a:cubicBezTo>
                  <a:pt x="1189943" y="1503471"/>
                  <a:pt x="1191473" y="1507461"/>
                  <a:pt x="1191718" y="1512843"/>
                </a:cubicBezTo>
                <a:close/>
                <a:moveTo>
                  <a:pt x="462934" y="1860897"/>
                </a:moveTo>
                <a:cubicBezTo>
                  <a:pt x="459332" y="1859468"/>
                  <a:pt x="457849" y="1852699"/>
                  <a:pt x="464664" y="1851284"/>
                </a:cubicBezTo>
                <a:cubicBezTo>
                  <a:pt x="467560" y="1854493"/>
                  <a:pt x="470456" y="1857702"/>
                  <a:pt x="462934" y="1860897"/>
                </a:cubicBezTo>
                <a:close/>
                <a:moveTo>
                  <a:pt x="801810" y="1703963"/>
                </a:moveTo>
                <a:cubicBezTo>
                  <a:pt x="801097" y="1705129"/>
                  <a:pt x="799735" y="1706037"/>
                  <a:pt x="796808" y="1705841"/>
                </a:cubicBezTo>
                <a:cubicBezTo>
                  <a:pt x="792279" y="1702113"/>
                  <a:pt x="797726" y="1698481"/>
                  <a:pt x="802917" y="1700541"/>
                </a:cubicBezTo>
                <a:cubicBezTo>
                  <a:pt x="802586" y="1701375"/>
                  <a:pt x="802522" y="1702798"/>
                  <a:pt x="801810" y="1703963"/>
                </a:cubicBezTo>
                <a:close/>
                <a:moveTo>
                  <a:pt x="1033166" y="1601302"/>
                </a:moveTo>
                <a:cubicBezTo>
                  <a:pt x="1031897" y="1602676"/>
                  <a:pt x="1030093" y="1603569"/>
                  <a:pt x="1028425" y="1602907"/>
                </a:cubicBezTo>
                <a:cubicBezTo>
                  <a:pt x="1028425" y="1602907"/>
                  <a:pt x="1027492" y="1600391"/>
                  <a:pt x="1028228" y="1598537"/>
                </a:cubicBezTo>
                <a:cubicBezTo>
                  <a:pt x="1028964" y="1596683"/>
                  <a:pt x="1031368" y="1595492"/>
                  <a:pt x="1034705" y="1596816"/>
                </a:cubicBezTo>
                <a:cubicBezTo>
                  <a:pt x="1035171" y="1598074"/>
                  <a:pt x="1034435" y="1599928"/>
                  <a:pt x="1033166" y="1601302"/>
                </a:cubicBezTo>
                <a:close/>
                <a:moveTo>
                  <a:pt x="958160" y="1640688"/>
                </a:moveTo>
                <a:cubicBezTo>
                  <a:pt x="956546" y="1641049"/>
                  <a:pt x="954507" y="1641241"/>
                  <a:pt x="954164" y="1642107"/>
                </a:cubicBezTo>
                <a:cubicBezTo>
                  <a:pt x="951139" y="1634898"/>
                  <a:pt x="956224" y="1636915"/>
                  <a:pt x="959614" y="1638261"/>
                </a:cubicBezTo>
                <a:cubicBezTo>
                  <a:pt x="960966" y="1639798"/>
                  <a:pt x="959775" y="1640327"/>
                  <a:pt x="958160" y="1640688"/>
                </a:cubicBezTo>
                <a:close/>
                <a:moveTo>
                  <a:pt x="1722146" y="1279968"/>
                </a:moveTo>
                <a:cubicBezTo>
                  <a:pt x="1719712" y="1282607"/>
                  <a:pt x="1715680" y="1281330"/>
                  <a:pt x="1714273" y="1280031"/>
                </a:cubicBezTo>
                <a:cubicBezTo>
                  <a:pt x="1712674" y="1276115"/>
                  <a:pt x="1716516" y="1274775"/>
                  <a:pt x="1719141" y="1274754"/>
                </a:cubicBezTo>
                <a:cubicBezTo>
                  <a:pt x="1719331" y="1277371"/>
                  <a:pt x="1720739" y="1278669"/>
                  <a:pt x="1722146" y="1279968"/>
                </a:cubicBezTo>
                <a:close/>
                <a:moveTo>
                  <a:pt x="1941770" y="1178364"/>
                </a:moveTo>
                <a:cubicBezTo>
                  <a:pt x="1939011" y="1178532"/>
                  <a:pt x="1936251" y="1178700"/>
                  <a:pt x="1934843" y="1177402"/>
                </a:cubicBezTo>
                <a:cubicBezTo>
                  <a:pt x="1934843" y="1177402"/>
                  <a:pt x="1934788" y="1174637"/>
                  <a:pt x="1934733" y="1171873"/>
                </a:cubicBezTo>
                <a:cubicBezTo>
                  <a:pt x="1937493" y="1171705"/>
                  <a:pt x="1940253" y="1171538"/>
                  <a:pt x="1940253" y="1171538"/>
                </a:cubicBezTo>
                <a:cubicBezTo>
                  <a:pt x="1941660" y="1172836"/>
                  <a:pt x="1941715" y="1175600"/>
                  <a:pt x="1941770" y="1178364"/>
                </a:cubicBezTo>
                <a:close/>
                <a:moveTo>
                  <a:pt x="547718" y="1841814"/>
                </a:moveTo>
                <a:cubicBezTo>
                  <a:pt x="547718" y="1841814"/>
                  <a:pt x="545191" y="1842895"/>
                  <a:pt x="543378" y="1842176"/>
                </a:cubicBezTo>
                <a:cubicBezTo>
                  <a:pt x="541565" y="1841457"/>
                  <a:pt x="540468" y="1838936"/>
                  <a:pt x="540084" y="1834615"/>
                </a:cubicBezTo>
                <a:cubicBezTo>
                  <a:pt x="540415" y="1828493"/>
                  <a:pt x="544755" y="1828131"/>
                  <a:pt x="548381" y="1829569"/>
                </a:cubicBezTo>
                <a:cubicBezTo>
                  <a:pt x="552006" y="1831008"/>
                  <a:pt x="556015" y="1836768"/>
                  <a:pt x="547718" y="1841814"/>
                </a:cubicBezTo>
                <a:close/>
                <a:moveTo>
                  <a:pt x="843404" y="1706428"/>
                </a:moveTo>
                <a:cubicBezTo>
                  <a:pt x="838349" y="1708591"/>
                  <a:pt x="834723" y="1707152"/>
                  <a:pt x="831098" y="1705713"/>
                </a:cubicBezTo>
                <a:cubicBezTo>
                  <a:pt x="828902" y="1700673"/>
                  <a:pt x="839012" y="1696346"/>
                  <a:pt x="845164" y="1696704"/>
                </a:cubicBezTo>
                <a:cubicBezTo>
                  <a:pt x="847360" y="1701744"/>
                  <a:pt x="844833" y="1702826"/>
                  <a:pt x="843404" y="1706428"/>
                </a:cubicBezTo>
                <a:close/>
                <a:moveTo>
                  <a:pt x="974805" y="1644219"/>
                </a:moveTo>
                <a:cubicBezTo>
                  <a:pt x="974743" y="1646876"/>
                  <a:pt x="970749" y="1648618"/>
                  <a:pt x="968168" y="1646238"/>
                </a:cubicBezTo>
                <a:cubicBezTo>
                  <a:pt x="968168" y="1646238"/>
                  <a:pt x="968231" y="1643582"/>
                  <a:pt x="966940" y="1642391"/>
                </a:cubicBezTo>
                <a:cubicBezTo>
                  <a:pt x="970997" y="1637993"/>
                  <a:pt x="972225" y="1641839"/>
                  <a:pt x="974805" y="1644219"/>
                </a:cubicBezTo>
                <a:close/>
                <a:moveTo>
                  <a:pt x="996024" y="1635572"/>
                </a:moveTo>
                <a:cubicBezTo>
                  <a:pt x="993439" y="1635629"/>
                  <a:pt x="990853" y="1635686"/>
                  <a:pt x="989485" y="1634424"/>
                </a:cubicBezTo>
                <a:cubicBezTo>
                  <a:pt x="988116" y="1633162"/>
                  <a:pt x="987965" y="1630580"/>
                  <a:pt x="989031" y="1626679"/>
                </a:cubicBezTo>
                <a:cubicBezTo>
                  <a:pt x="990399" y="1627941"/>
                  <a:pt x="992984" y="1627884"/>
                  <a:pt x="994353" y="1629146"/>
                </a:cubicBezTo>
                <a:cubicBezTo>
                  <a:pt x="995721" y="1630408"/>
                  <a:pt x="995873" y="1632990"/>
                  <a:pt x="996024" y="1635572"/>
                </a:cubicBezTo>
                <a:close/>
                <a:moveTo>
                  <a:pt x="935525" y="1667756"/>
                </a:moveTo>
                <a:cubicBezTo>
                  <a:pt x="935525" y="1667756"/>
                  <a:pt x="935525" y="1667756"/>
                  <a:pt x="930864" y="1669769"/>
                </a:cubicBezTo>
                <a:cubicBezTo>
                  <a:pt x="928189" y="1666776"/>
                  <a:pt x="930519" y="1665770"/>
                  <a:pt x="929513" y="1663439"/>
                </a:cubicBezTo>
                <a:cubicBezTo>
                  <a:pt x="931844" y="1662433"/>
                  <a:pt x="931844" y="1662433"/>
                  <a:pt x="931844" y="1662433"/>
                </a:cubicBezTo>
                <a:cubicBezTo>
                  <a:pt x="933512" y="1663095"/>
                  <a:pt x="934518" y="1665426"/>
                  <a:pt x="935525" y="1667756"/>
                </a:cubicBezTo>
                <a:close/>
                <a:moveTo>
                  <a:pt x="928620" y="1674522"/>
                </a:moveTo>
                <a:cubicBezTo>
                  <a:pt x="926096" y="1677258"/>
                  <a:pt x="920834" y="1677471"/>
                  <a:pt x="918097" y="1674946"/>
                </a:cubicBezTo>
                <a:cubicBezTo>
                  <a:pt x="918097" y="1674946"/>
                  <a:pt x="918097" y="1674946"/>
                  <a:pt x="917885" y="1669685"/>
                </a:cubicBezTo>
                <a:cubicBezTo>
                  <a:pt x="920410" y="1666948"/>
                  <a:pt x="925671" y="1666736"/>
                  <a:pt x="927039" y="1667998"/>
                </a:cubicBezTo>
                <a:cubicBezTo>
                  <a:pt x="928408" y="1669260"/>
                  <a:pt x="929882" y="1673153"/>
                  <a:pt x="928620" y="1674522"/>
                </a:cubicBezTo>
                <a:close/>
                <a:moveTo>
                  <a:pt x="1699269" y="1320251"/>
                </a:moveTo>
                <a:cubicBezTo>
                  <a:pt x="1697539" y="1319564"/>
                  <a:pt x="1695808" y="1318878"/>
                  <a:pt x="1694078" y="1318191"/>
                </a:cubicBezTo>
                <a:cubicBezTo>
                  <a:pt x="1692348" y="1317504"/>
                  <a:pt x="1690618" y="1316818"/>
                  <a:pt x="1690260" y="1312671"/>
                </a:cubicBezTo>
                <a:cubicBezTo>
                  <a:pt x="1692677" y="1311627"/>
                  <a:pt x="1689904" y="1308523"/>
                  <a:pt x="1694051" y="1308166"/>
                </a:cubicBezTo>
                <a:cubicBezTo>
                  <a:pt x="1695781" y="1308853"/>
                  <a:pt x="1696468" y="1307122"/>
                  <a:pt x="1698198" y="1307809"/>
                </a:cubicBezTo>
                <a:cubicBezTo>
                  <a:pt x="1699928" y="1308496"/>
                  <a:pt x="1700972" y="1310913"/>
                  <a:pt x="1703746" y="1314016"/>
                </a:cubicBezTo>
                <a:cubicBezTo>
                  <a:pt x="1700642" y="1316790"/>
                  <a:pt x="1703416" y="1319894"/>
                  <a:pt x="1699269" y="1320251"/>
                </a:cubicBezTo>
                <a:close/>
                <a:moveTo>
                  <a:pt x="851858" y="1724558"/>
                </a:moveTo>
                <a:cubicBezTo>
                  <a:pt x="850568" y="1723368"/>
                  <a:pt x="850568" y="1723368"/>
                  <a:pt x="849278" y="1722178"/>
                </a:cubicBezTo>
                <a:cubicBezTo>
                  <a:pt x="849278" y="1722178"/>
                  <a:pt x="849278" y="1722178"/>
                  <a:pt x="847988" y="1720988"/>
                </a:cubicBezTo>
                <a:cubicBezTo>
                  <a:pt x="846698" y="1719798"/>
                  <a:pt x="849286" y="1719581"/>
                  <a:pt x="849294" y="1716983"/>
                </a:cubicBezTo>
                <a:cubicBezTo>
                  <a:pt x="853181" y="1715358"/>
                  <a:pt x="855769" y="1715141"/>
                  <a:pt x="857059" y="1716331"/>
                </a:cubicBezTo>
                <a:cubicBezTo>
                  <a:pt x="857043" y="1721526"/>
                  <a:pt x="854447" y="1724341"/>
                  <a:pt x="851858" y="1724558"/>
                </a:cubicBezTo>
                <a:close/>
                <a:moveTo>
                  <a:pt x="1246886" y="1538529"/>
                </a:moveTo>
                <a:cubicBezTo>
                  <a:pt x="1244504" y="1539587"/>
                  <a:pt x="1239741" y="1541703"/>
                  <a:pt x="1238046" y="1541030"/>
                </a:cubicBezTo>
                <a:cubicBezTo>
                  <a:pt x="1236030" y="1536224"/>
                  <a:pt x="1240793" y="1534108"/>
                  <a:pt x="1235708" y="1532090"/>
                </a:cubicBezTo>
                <a:cubicBezTo>
                  <a:pt x="1236394" y="1530360"/>
                  <a:pt x="1240471" y="1529975"/>
                  <a:pt x="1243861" y="1531320"/>
                </a:cubicBezTo>
                <a:cubicBezTo>
                  <a:pt x="1245556" y="1531993"/>
                  <a:pt x="1247251" y="1532665"/>
                  <a:pt x="1246565" y="1534396"/>
                </a:cubicBezTo>
                <a:cubicBezTo>
                  <a:pt x="1245878" y="1536126"/>
                  <a:pt x="1247573" y="1536799"/>
                  <a:pt x="1246886" y="1538529"/>
                </a:cubicBezTo>
                <a:close/>
                <a:moveTo>
                  <a:pt x="1196730" y="1563261"/>
                </a:moveTo>
                <a:cubicBezTo>
                  <a:pt x="1194395" y="1558329"/>
                  <a:pt x="1193022" y="1561789"/>
                  <a:pt x="1194395" y="1558329"/>
                </a:cubicBezTo>
                <a:cubicBezTo>
                  <a:pt x="1195082" y="1556598"/>
                  <a:pt x="1196936" y="1557334"/>
                  <a:pt x="1196936" y="1557334"/>
                </a:cubicBezTo>
                <a:cubicBezTo>
                  <a:pt x="1200644" y="1558805"/>
                  <a:pt x="1201124" y="1563002"/>
                  <a:pt x="1196730" y="1563261"/>
                </a:cubicBezTo>
                <a:close/>
                <a:moveTo>
                  <a:pt x="698029" y="1801188"/>
                </a:moveTo>
                <a:cubicBezTo>
                  <a:pt x="695513" y="1802121"/>
                  <a:pt x="695513" y="1802121"/>
                  <a:pt x="693659" y="1801385"/>
                </a:cubicBezTo>
                <a:cubicBezTo>
                  <a:pt x="691805" y="1800649"/>
                  <a:pt x="691805" y="1800649"/>
                  <a:pt x="690613" y="1798245"/>
                </a:cubicBezTo>
                <a:cubicBezTo>
                  <a:pt x="691275" y="1796577"/>
                  <a:pt x="693791" y="1795644"/>
                  <a:pt x="696307" y="1794711"/>
                </a:cubicBezTo>
                <a:cubicBezTo>
                  <a:pt x="696307" y="1794711"/>
                  <a:pt x="695645" y="1796380"/>
                  <a:pt x="697499" y="1797115"/>
                </a:cubicBezTo>
                <a:cubicBezTo>
                  <a:pt x="697499" y="1797115"/>
                  <a:pt x="697499" y="1797115"/>
                  <a:pt x="698161" y="1795447"/>
                </a:cubicBezTo>
                <a:cubicBezTo>
                  <a:pt x="699353" y="1797851"/>
                  <a:pt x="696837" y="1798784"/>
                  <a:pt x="698029" y="1801188"/>
                </a:cubicBezTo>
                <a:close/>
                <a:moveTo>
                  <a:pt x="1230646" y="1548304"/>
                </a:moveTo>
                <a:cubicBezTo>
                  <a:pt x="1230646" y="1548304"/>
                  <a:pt x="1230646" y="1548304"/>
                  <a:pt x="1222526" y="1548723"/>
                </a:cubicBezTo>
                <a:cubicBezTo>
                  <a:pt x="1219741" y="1546153"/>
                  <a:pt x="1218348" y="1544868"/>
                  <a:pt x="1219503" y="1538026"/>
                </a:cubicBezTo>
                <a:cubicBezTo>
                  <a:pt x="1219503" y="1538026"/>
                  <a:pt x="1220817" y="1536602"/>
                  <a:pt x="1222131" y="1535178"/>
                </a:cubicBezTo>
                <a:cubicBezTo>
                  <a:pt x="1226151" y="1533614"/>
                  <a:pt x="1227544" y="1534899"/>
                  <a:pt x="1230329" y="1537468"/>
                </a:cubicBezTo>
                <a:cubicBezTo>
                  <a:pt x="1233115" y="1540038"/>
                  <a:pt x="1233273" y="1545455"/>
                  <a:pt x="1230646" y="1548304"/>
                </a:cubicBezTo>
                <a:close/>
                <a:moveTo>
                  <a:pt x="1062241" y="1630059"/>
                </a:moveTo>
                <a:cubicBezTo>
                  <a:pt x="1059387" y="1626867"/>
                  <a:pt x="1058314" y="1624381"/>
                  <a:pt x="1059020" y="1622601"/>
                </a:cubicBezTo>
                <a:cubicBezTo>
                  <a:pt x="1062212" y="1619748"/>
                  <a:pt x="1063286" y="1622234"/>
                  <a:pt x="1065772" y="1621160"/>
                </a:cubicBezTo>
                <a:cubicBezTo>
                  <a:pt x="1067919" y="1626133"/>
                  <a:pt x="1064727" y="1628986"/>
                  <a:pt x="1062241" y="1630059"/>
                </a:cubicBezTo>
                <a:close/>
                <a:moveTo>
                  <a:pt x="918481" y="1698931"/>
                </a:moveTo>
                <a:cubicBezTo>
                  <a:pt x="915405" y="1701225"/>
                  <a:pt x="910748" y="1701419"/>
                  <a:pt x="906014" y="1699618"/>
                </a:cubicBezTo>
                <a:cubicBezTo>
                  <a:pt x="898895" y="1687920"/>
                  <a:pt x="913167" y="1677995"/>
                  <a:pt x="921461" y="1685645"/>
                </a:cubicBezTo>
                <a:cubicBezTo>
                  <a:pt x="923050" y="1692242"/>
                  <a:pt x="921556" y="1696636"/>
                  <a:pt x="918481" y="1698931"/>
                </a:cubicBezTo>
                <a:close/>
                <a:moveTo>
                  <a:pt x="1644129" y="1355574"/>
                </a:moveTo>
                <a:cubicBezTo>
                  <a:pt x="1643511" y="1356588"/>
                  <a:pt x="1642880" y="1357272"/>
                  <a:pt x="1640880" y="1356694"/>
                </a:cubicBezTo>
                <a:cubicBezTo>
                  <a:pt x="1639512" y="1355432"/>
                  <a:pt x="1638144" y="1354170"/>
                  <a:pt x="1636775" y="1352908"/>
                </a:cubicBezTo>
                <a:cubicBezTo>
                  <a:pt x="1635407" y="1351645"/>
                  <a:pt x="1634039" y="1350383"/>
                  <a:pt x="1635195" y="1346384"/>
                </a:cubicBezTo>
                <a:cubicBezTo>
                  <a:pt x="1637825" y="1346278"/>
                  <a:pt x="1636351" y="1342385"/>
                  <a:pt x="1640350" y="1343541"/>
                </a:cubicBezTo>
                <a:cubicBezTo>
                  <a:pt x="1641718" y="1344803"/>
                  <a:pt x="1642980" y="1343435"/>
                  <a:pt x="1644349" y="1344697"/>
                </a:cubicBezTo>
                <a:cubicBezTo>
                  <a:pt x="1645717" y="1345959"/>
                  <a:pt x="1645823" y="1348590"/>
                  <a:pt x="1647298" y="1352482"/>
                </a:cubicBezTo>
                <a:cubicBezTo>
                  <a:pt x="1645351" y="1353220"/>
                  <a:pt x="1644747" y="1354562"/>
                  <a:pt x="1644129" y="1355574"/>
                </a:cubicBezTo>
                <a:close/>
                <a:moveTo>
                  <a:pt x="1787381" y="1287837"/>
                </a:moveTo>
                <a:cubicBezTo>
                  <a:pt x="1785051" y="1288843"/>
                  <a:pt x="1784389" y="1290511"/>
                  <a:pt x="1782720" y="1289849"/>
                </a:cubicBezTo>
                <a:cubicBezTo>
                  <a:pt x="1780045" y="1286857"/>
                  <a:pt x="1780708" y="1285188"/>
                  <a:pt x="1785369" y="1283175"/>
                </a:cubicBezTo>
                <a:cubicBezTo>
                  <a:pt x="1787381" y="1287837"/>
                  <a:pt x="1787381" y="1287837"/>
                  <a:pt x="1787381" y="1287837"/>
                </a:cubicBezTo>
                <a:close/>
                <a:moveTo>
                  <a:pt x="1118880" y="1610191"/>
                </a:moveTo>
                <a:cubicBezTo>
                  <a:pt x="1116414" y="1611215"/>
                  <a:pt x="1116414" y="1611215"/>
                  <a:pt x="1114634" y="1610509"/>
                </a:cubicBezTo>
                <a:cubicBezTo>
                  <a:pt x="1114634" y="1610509"/>
                  <a:pt x="1112854" y="1609803"/>
                  <a:pt x="1112854" y="1609803"/>
                </a:cubicBezTo>
                <a:cubicBezTo>
                  <a:pt x="1112854" y="1609803"/>
                  <a:pt x="1112854" y="1609803"/>
                  <a:pt x="1111074" y="1609096"/>
                </a:cubicBezTo>
                <a:cubicBezTo>
                  <a:pt x="1109981" y="1606660"/>
                  <a:pt x="1114914" y="1604611"/>
                  <a:pt x="1116694" y="1605318"/>
                </a:cubicBezTo>
                <a:cubicBezTo>
                  <a:pt x="1118474" y="1606024"/>
                  <a:pt x="1118474" y="1606024"/>
                  <a:pt x="1118474" y="1606024"/>
                </a:cubicBezTo>
                <a:cubicBezTo>
                  <a:pt x="1118474" y="1606024"/>
                  <a:pt x="1117787" y="1607754"/>
                  <a:pt x="1118880" y="1610191"/>
                </a:cubicBezTo>
                <a:close/>
                <a:moveTo>
                  <a:pt x="1012990" y="1664246"/>
                </a:moveTo>
                <a:cubicBezTo>
                  <a:pt x="1012990" y="1664246"/>
                  <a:pt x="1012990" y="1664246"/>
                  <a:pt x="1010270" y="1664450"/>
                </a:cubicBezTo>
                <a:cubicBezTo>
                  <a:pt x="1008901" y="1663187"/>
                  <a:pt x="1008901" y="1663187"/>
                  <a:pt x="1008901" y="1663187"/>
                </a:cubicBezTo>
                <a:cubicBezTo>
                  <a:pt x="1008901" y="1663187"/>
                  <a:pt x="1008901" y="1663187"/>
                  <a:pt x="1008885" y="1660459"/>
                </a:cubicBezTo>
                <a:cubicBezTo>
                  <a:pt x="1010237" y="1658993"/>
                  <a:pt x="1010237" y="1658993"/>
                  <a:pt x="1011590" y="1657527"/>
                </a:cubicBezTo>
                <a:cubicBezTo>
                  <a:pt x="1011590" y="1657527"/>
                  <a:pt x="1011590" y="1657527"/>
                  <a:pt x="1014311" y="1657323"/>
                </a:cubicBezTo>
                <a:cubicBezTo>
                  <a:pt x="1012958" y="1658789"/>
                  <a:pt x="1012958" y="1658789"/>
                  <a:pt x="1014327" y="1660052"/>
                </a:cubicBezTo>
                <a:cubicBezTo>
                  <a:pt x="1014327" y="1660052"/>
                  <a:pt x="1014327" y="1660052"/>
                  <a:pt x="1015679" y="1658585"/>
                </a:cubicBezTo>
                <a:cubicBezTo>
                  <a:pt x="1015679" y="1658585"/>
                  <a:pt x="1015679" y="1658585"/>
                  <a:pt x="1015695" y="1661314"/>
                </a:cubicBezTo>
                <a:cubicBezTo>
                  <a:pt x="1014343" y="1662780"/>
                  <a:pt x="1014343" y="1662780"/>
                  <a:pt x="1012990" y="1664246"/>
                </a:cubicBezTo>
                <a:close/>
                <a:moveTo>
                  <a:pt x="1263758" y="1545355"/>
                </a:moveTo>
                <a:cubicBezTo>
                  <a:pt x="1260049" y="1549376"/>
                  <a:pt x="1254634" y="1546862"/>
                  <a:pt x="1250455" y="1543008"/>
                </a:cubicBezTo>
                <a:cubicBezTo>
                  <a:pt x="1248906" y="1539098"/>
                  <a:pt x="1252928" y="1540327"/>
                  <a:pt x="1252615" y="1535077"/>
                </a:cubicBezTo>
                <a:cubicBezTo>
                  <a:pt x="1256481" y="1533681"/>
                  <a:pt x="1259110" y="1533625"/>
                  <a:pt x="1261896" y="1536195"/>
                </a:cubicBezTo>
                <a:cubicBezTo>
                  <a:pt x="1263289" y="1537479"/>
                  <a:pt x="1263445" y="1540104"/>
                  <a:pt x="1263758" y="1545355"/>
                </a:cubicBezTo>
                <a:close/>
                <a:moveTo>
                  <a:pt x="1158987" y="1595398"/>
                </a:moveTo>
                <a:cubicBezTo>
                  <a:pt x="1158987" y="1595398"/>
                  <a:pt x="1158987" y="1595398"/>
                  <a:pt x="1159706" y="1588735"/>
                </a:cubicBezTo>
                <a:cubicBezTo>
                  <a:pt x="1162389" y="1588768"/>
                  <a:pt x="1163855" y="1590120"/>
                  <a:pt x="1165321" y="1591473"/>
                </a:cubicBezTo>
                <a:cubicBezTo>
                  <a:pt x="1165570" y="1594144"/>
                  <a:pt x="1164353" y="1595464"/>
                  <a:pt x="1158987" y="1595398"/>
                </a:cubicBezTo>
                <a:close/>
                <a:moveTo>
                  <a:pt x="870830" y="1739935"/>
                </a:moveTo>
                <a:cubicBezTo>
                  <a:pt x="868241" y="1741054"/>
                  <a:pt x="866387" y="1740318"/>
                  <a:pt x="864533" y="1739582"/>
                </a:cubicBezTo>
                <a:cubicBezTo>
                  <a:pt x="864533" y="1739582"/>
                  <a:pt x="862679" y="1738847"/>
                  <a:pt x="863415" y="1736993"/>
                </a:cubicBezTo>
                <a:cubicBezTo>
                  <a:pt x="864151" y="1735139"/>
                  <a:pt x="864151" y="1735139"/>
                  <a:pt x="866005" y="1735874"/>
                </a:cubicBezTo>
                <a:cubicBezTo>
                  <a:pt x="867858" y="1736610"/>
                  <a:pt x="869712" y="1737346"/>
                  <a:pt x="870830" y="1739935"/>
                </a:cubicBezTo>
                <a:close/>
                <a:moveTo>
                  <a:pt x="1683561" y="1354789"/>
                </a:moveTo>
                <a:cubicBezTo>
                  <a:pt x="1681119" y="1355751"/>
                  <a:pt x="1678677" y="1356713"/>
                  <a:pt x="1676897" y="1356007"/>
                </a:cubicBezTo>
                <a:cubicBezTo>
                  <a:pt x="1675780" y="1353632"/>
                  <a:pt x="1676442" y="1351964"/>
                  <a:pt x="1675324" y="1349589"/>
                </a:cubicBezTo>
                <a:cubicBezTo>
                  <a:pt x="1677104" y="1350295"/>
                  <a:pt x="1679546" y="1349333"/>
                  <a:pt x="1679546" y="1349333"/>
                </a:cubicBezTo>
                <a:cubicBezTo>
                  <a:pt x="1681326" y="1350039"/>
                  <a:pt x="1682443" y="1352414"/>
                  <a:pt x="1683561" y="1354789"/>
                </a:cubicBezTo>
                <a:close/>
                <a:moveTo>
                  <a:pt x="1660912" y="1366354"/>
                </a:moveTo>
                <a:cubicBezTo>
                  <a:pt x="1659244" y="1365692"/>
                  <a:pt x="1657576" y="1365030"/>
                  <a:pt x="1656569" y="1362699"/>
                </a:cubicBezTo>
                <a:cubicBezTo>
                  <a:pt x="1657893" y="1359363"/>
                  <a:pt x="1660568" y="1362355"/>
                  <a:pt x="1663560" y="1359680"/>
                </a:cubicBezTo>
                <a:cubicBezTo>
                  <a:pt x="1664567" y="1362011"/>
                  <a:pt x="1663243" y="1365348"/>
                  <a:pt x="1660912" y="1366354"/>
                </a:cubicBezTo>
                <a:close/>
                <a:moveTo>
                  <a:pt x="1740258" y="1329172"/>
                </a:moveTo>
                <a:cubicBezTo>
                  <a:pt x="1734775" y="1333005"/>
                  <a:pt x="1723134" y="1332391"/>
                  <a:pt x="1713542" y="1336595"/>
                </a:cubicBezTo>
                <a:lnTo>
                  <a:pt x="1716976" y="1333283"/>
                </a:lnTo>
                <a:lnTo>
                  <a:pt x="1712480" y="1329500"/>
                </a:lnTo>
                <a:cubicBezTo>
                  <a:pt x="1714897" y="1328456"/>
                  <a:pt x="1717314" y="1327412"/>
                  <a:pt x="1719044" y="1328099"/>
                </a:cubicBezTo>
                <a:lnTo>
                  <a:pt x="1719929" y="1329333"/>
                </a:lnTo>
                <a:lnTo>
                  <a:pt x="1721085" y="1327572"/>
                </a:lnTo>
                <a:cubicBezTo>
                  <a:pt x="1721085" y="1327572"/>
                  <a:pt x="1721085" y="1327572"/>
                  <a:pt x="1722796" y="1328251"/>
                </a:cubicBezTo>
                <a:cubicBezTo>
                  <a:pt x="1727930" y="1330288"/>
                  <a:pt x="1735124" y="1327135"/>
                  <a:pt x="1740258" y="1329172"/>
                </a:cubicBezTo>
                <a:close/>
                <a:moveTo>
                  <a:pt x="1181510" y="1595846"/>
                </a:moveTo>
                <a:cubicBezTo>
                  <a:pt x="1181510" y="1595846"/>
                  <a:pt x="1179779" y="1595160"/>
                  <a:pt x="1179779" y="1595160"/>
                </a:cubicBezTo>
                <a:cubicBezTo>
                  <a:pt x="1178049" y="1594473"/>
                  <a:pt x="1178049" y="1594473"/>
                  <a:pt x="1178049" y="1594473"/>
                </a:cubicBezTo>
                <a:cubicBezTo>
                  <a:pt x="1178049" y="1594473"/>
                  <a:pt x="1176318" y="1593786"/>
                  <a:pt x="1175250" y="1591431"/>
                </a:cubicBezTo>
                <a:cubicBezTo>
                  <a:pt x="1177236" y="1586426"/>
                  <a:pt x="1182427" y="1588486"/>
                  <a:pt x="1184158" y="1589173"/>
                </a:cubicBezTo>
                <a:cubicBezTo>
                  <a:pt x="1186957" y="1592214"/>
                  <a:pt x="1185632" y="1595551"/>
                  <a:pt x="1181510" y="1595846"/>
                </a:cubicBezTo>
                <a:close/>
                <a:moveTo>
                  <a:pt x="1153977" y="1609813"/>
                </a:moveTo>
                <a:cubicBezTo>
                  <a:pt x="1151090" y="1606583"/>
                  <a:pt x="1149289" y="1605868"/>
                  <a:pt x="1149632" y="1599751"/>
                </a:cubicBezTo>
                <a:cubicBezTo>
                  <a:pt x="1152147" y="1598664"/>
                  <a:pt x="1157179" y="1596492"/>
                  <a:pt x="1158980" y="1597207"/>
                </a:cubicBezTo>
                <a:cubicBezTo>
                  <a:pt x="1162238" y="1604754"/>
                  <a:pt x="1160809" y="1608355"/>
                  <a:pt x="1153977" y="1609813"/>
                </a:cubicBezTo>
                <a:close/>
                <a:moveTo>
                  <a:pt x="1007930" y="1679966"/>
                </a:moveTo>
                <a:cubicBezTo>
                  <a:pt x="1006606" y="1683303"/>
                  <a:pt x="1002483" y="1683598"/>
                  <a:pt x="999022" y="1682224"/>
                </a:cubicBezTo>
                <a:cubicBezTo>
                  <a:pt x="997292" y="1681538"/>
                  <a:pt x="997292" y="1681538"/>
                  <a:pt x="995562" y="1680851"/>
                </a:cubicBezTo>
                <a:cubicBezTo>
                  <a:pt x="998616" y="1678201"/>
                  <a:pt x="1001671" y="1675551"/>
                  <a:pt x="1005132" y="1676924"/>
                </a:cubicBezTo>
                <a:cubicBezTo>
                  <a:pt x="1006862" y="1677611"/>
                  <a:pt x="1008592" y="1678297"/>
                  <a:pt x="1007930" y="1679966"/>
                </a:cubicBezTo>
                <a:close/>
                <a:moveTo>
                  <a:pt x="1174029" y="1605324"/>
                </a:moveTo>
                <a:cubicBezTo>
                  <a:pt x="1171440" y="1606442"/>
                  <a:pt x="1171440" y="1606442"/>
                  <a:pt x="1171440" y="1606442"/>
                </a:cubicBezTo>
                <a:cubicBezTo>
                  <a:pt x="1169586" y="1605707"/>
                  <a:pt x="1168468" y="1603117"/>
                  <a:pt x="1167349" y="1600528"/>
                </a:cubicBezTo>
                <a:cubicBezTo>
                  <a:pt x="1167349" y="1600528"/>
                  <a:pt x="1167349" y="1600528"/>
                  <a:pt x="1172529" y="1598291"/>
                </a:cubicBezTo>
                <a:cubicBezTo>
                  <a:pt x="1173647" y="1600881"/>
                  <a:pt x="1172911" y="1602734"/>
                  <a:pt x="1174029" y="1605324"/>
                </a:cubicBezTo>
                <a:close/>
                <a:moveTo>
                  <a:pt x="1138326" y="1623916"/>
                </a:moveTo>
                <a:cubicBezTo>
                  <a:pt x="1137639" y="1625647"/>
                  <a:pt x="1135785" y="1624911"/>
                  <a:pt x="1133931" y="1624175"/>
                </a:cubicBezTo>
                <a:cubicBezTo>
                  <a:pt x="1132077" y="1623440"/>
                  <a:pt x="1131597" y="1619243"/>
                  <a:pt x="1135991" y="1618984"/>
                </a:cubicBezTo>
                <a:cubicBezTo>
                  <a:pt x="1135991" y="1618984"/>
                  <a:pt x="1135991" y="1618984"/>
                  <a:pt x="1138326" y="1623916"/>
                </a:cubicBezTo>
                <a:close/>
                <a:moveTo>
                  <a:pt x="648699" y="1857363"/>
                </a:moveTo>
                <a:cubicBezTo>
                  <a:pt x="648699" y="1857363"/>
                  <a:pt x="646952" y="1856669"/>
                  <a:pt x="646952" y="1856669"/>
                </a:cubicBezTo>
                <a:cubicBezTo>
                  <a:pt x="643456" y="1855282"/>
                  <a:pt x="641056" y="1846032"/>
                  <a:pt x="640731" y="1841754"/>
                </a:cubicBezTo>
                <a:cubicBezTo>
                  <a:pt x="644286" y="1832794"/>
                  <a:pt x="650242" y="1833082"/>
                  <a:pt x="653737" y="1834470"/>
                </a:cubicBezTo>
                <a:cubicBezTo>
                  <a:pt x="660729" y="1837244"/>
                  <a:pt x="664491" y="1853257"/>
                  <a:pt x="648699" y="1857363"/>
                </a:cubicBezTo>
                <a:close/>
                <a:moveTo>
                  <a:pt x="1250177" y="1576744"/>
                </a:moveTo>
                <a:cubicBezTo>
                  <a:pt x="1246469" y="1575273"/>
                  <a:pt x="1245351" y="1572683"/>
                  <a:pt x="1246822" y="1568975"/>
                </a:cubicBezTo>
                <a:cubicBezTo>
                  <a:pt x="1248676" y="1569711"/>
                  <a:pt x="1248676" y="1569711"/>
                  <a:pt x="1251265" y="1568593"/>
                </a:cubicBezTo>
                <a:cubicBezTo>
                  <a:pt x="1254237" y="1571918"/>
                  <a:pt x="1252766" y="1575626"/>
                  <a:pt x="1250177" y="1576744"/>
                </a:cubicBezTo>
                <a:close/>
                <a:moveTo>
                  <a:pt x="1703137" y="1362129"/>
                </a:moveTo>
                <a:cubicBezTo>
                  <a:pt x="1700872" y="1357454"/>
                  <a:pt x="1700387" y="1353484"/>
                  <a:pt x="1706374" y="1353972"/>
                </a:cubicBezTo>
                <a:cubicBezTo>
                  <a:pt x="1709286" y="1357016"/>
                  <a:pt x="1706211" y="1359573"/>
                  <a:pt x="1703137" y="1362129"/>
                </a:cubicBezTo>
                <a:close/>
                <a:moveTo>
                  <a:pt x="1911172" y="1263571"/>
                </a:moveTo>
                <a:cubicBezTo>
                  <a:pt x="1908656" y="1264719"/>
                  <a:pt x="1906141" y="1265866"/>
                  <a:pt x="1904361" y="1265160"/>
                </a:cubicBezTo>
                <a:cubicBezTo>
                  <a:pt x="1902273" y="1260040"/>
                  <a:pt x="1902273" y="1260040"/>
                  <a:pt x="1902273" y="1260040"/>
                </a:cubicBezTo>
                <a:cubicBezTo>
                  <a:pt x="1904788" y="1258892"/>
                  <a:pt x="1907304" y="1257745"/>
                  <a:pt x="1909084" y="1258451"/>
                </a:cubicBezTo>
                <a:cubicBezTo>
                  <a:pt x="1910863" y="1259157"/>
                  <a:pt x="1912643" y="1259863"/>
                  <a:pt x="1911172" y="1263571"/>
                </a:cubicBezTo>
                <a:close/>
                <a:moveTo>
                  <a:pt x="1042849" y="1676592"/>
                </a:moveTo>
                <a:cubicBezTo>
                  <a:pt x="1040128" y="1676795"/>
                  <a:pt x="1040128" y="1676795"/>
                  <a:pt x="1038760" y="1675533"/>
                </a:cubicBezTo>
                <a:cubicBezTo>
                  <a:pt x="1038760" y="1675533"/>
                  <a:pt x="1038760" y="1675533"/>
                  <a:pt x="1037392" y="1674271"/>
                </a:cubicBezTo>
                <a:cubicBezTo>
                  <a:pt x="1037392" y="1674271"/>
                  <a:pt x="1038744" y="1672805"/>
                  <a:pt x="1037376" y="1671543"/>
                </a:cubicBezTo>
                <a:cubicBezTo>
                  <a:pt x="1037376" y="1671543"/>
                  <a:pt x="1037376" y="1671543"/>
                  <a:pt x="1036023" y="1673009"/>
                </a:cubicBezTo>
                <a:cubicBezTo>
                  <a:pt x="1035991" y="1667552"/>
                  <a:pt x="1041432" y="1667144"/>
                  <a:pt x="1044169" y="1669669"/>
                </a:cubicBezTo>
                <a:cubicBezTo>
                  <a:pt x="1044185" y="1672397"/>
                  <a:pt x="1042833" y="1673863"/>
                  <a:pt x="1042849" y="1676592"/>
                </a:cubicBezTo>
                <a:close/>
                <a:moveTo>
                  <a:pt x="1735177" y="1349093"/>
                </a:moveTo>
                <a:cubicBezTo>
                  <a:pt x="1735177" y="1349093"/>
                  <a:pt x="1734108" y="1346379"/>
                  <a:pt x="1734108" y="1346379"/>
                </a:cubicBezTo>
                <a:cubicBezTo>
                  <a:pt x="1734108" y="1346379"/>
                  <a:pt x="1732254" y="1345643"/>
                  <a:pt x="1732254" y="1345643"/>
                </a:cubicBezTo>
                <a:cubicBezTo>
                  <a:pt x="1732254" y="1345643"/>
                  <a:pt x="1732254" y="1345643"/>
                  <a:pt x="1730400" y="1344908"/>
                </a:cubicBezTo>
                <a:cubicBezTo>
                  <a:pt x="1731185" y="1342930"/>
                  <a:pt x="1733823" y="1341688"/>
                  <a:pt x="1735677" y="1342424"/>
                </a:cubicBezTo>
                <a:cubicBezTo>
                  <a:pt x="1737531" y="1343160"/>
                  <a:pt x="1738600" y="1345873"/>
                  <a:pt x="1735177" y="1349093"/>
                </a:cubicBezTo>
                <a:close/>
                <a:moveTo>
                  <a:pt x="1296387" y="1557833"/>
                </a:moveTo>
                <a:cubicBezTo>
                  <a:pt x="1293734" y="1557964"/>
                  <a:pt x="1292365" y="1556701"/>
                  <a:pt x="1290997" y="1555439"/>
                </a:cubicBezTo>
                <a:cubicBezTo>
                  <a:pt x="1289629" y="1554177"/>
                  <a:pt x="1288260" y="1552915"/>
                  <a:pt x="1285524" y="1550390"/>
                </a:cubicBezTo>
                <a:cubicBezTo>
                  <a:pt x="1288009" y="1544950"/>
                  <a:pt x="1290579" y="1542164"/>
                  <a:pt x="1298538" y="1541772"/>
                </a:cubicBezTo>
                <a:cubicBezTo>
                  <a:pt x="1302727" y="1548214"/>
                  <a:pt x="1301609" y="1554916"/>
                  <a:pt x="1296387" y="1557833"/>
                </a:cubicBezTo>
                <a:close/>
                <a:moveTo>
                  <a:pt x="998061" y="1700512"/>
                </a:moveTo>
                <a:cubicBezTo>
                  <a:pt x="995619" y="1701474"/>
                  <a:pt x="993839" y="1700768"/>
                  <a:pt x="993839" y="1700768"/>
                </a:cubicBezTo>
                <a:cubicBezTo>
                  <a:pt x="990279" y="1699355"/>
                  <a:pt x="991148" y="1691975"/>
                  <a:pt x="996487" y="1694094"/>
                </a:cubicBezTo>
                <a:cubicBezTo>
                  <a:pt x="999385" y="1697175"/>
                  <a:pt x="995163" y="1697431"/>
                  <a:pt x="998061" y="1700512"/>
                </a:cubicBezTo>
                <a:close/>
                <a:moveTo>
                  <a:pt x="1675931" y="1379739"/>
                </a:moveTo>
                <a:cubicBezTo>
                  <a:pt x="1669438" y="1381348"/>
                  <a:pt x="1658794" y="1376594"/>
                  <a:pt x="1648332" y="1377074"/>
                </a:cubicBezTo>
                <a:lnTo>
                  <a:pt x="1652727" y="1375215"/>
                </a:lnTo>
                <a:lnTo>
                  <a:pt x="1649889" y="1370069"/>
                </a:lnTo>
                <a:cubicBezTo>
                  <a:pt x="1652520" y="1369963"/>
                  <a:pt x="1655150" y="1369857"/>
                  <a:pt x="1656519" y="1371119"/>
                </a:cubicBezTo>
                <a:lnTo>
                  <a:pt x="1656901" y="1372589"/>
                </a:lnTo>
                <a:lnTo>
                  <a:pt x="1658611" y="1371361"/>
                </a:lnTo>
                <a:cubicBezTo>
                  <a:pt x="1658611" y="1371361"/>
                  <a:pt x="1658611" y="1371361"/>
                  <a:pt x="1659965" y="1372610"/>
                </a:cubicBezTo>
                <a:cubicBezTo>
                  <a:pt x="1664024" y="1376354"/>
                  <a:pt x="1671871" y="1375994"/>
                  <a:pt x="1675931" y="1379739"/>
                </a:cubicBezTo>
                <a:close/>
                <a:moveTo>
                  <a:pt x="995192" y="1707743"/>
                </a:moveTo>
                <a:cubicBezTo>
                  <a:pt x="993338" y="1707007"/>
                  <a:pt x="991484" y="1706271"/>
                  <a:pt x="988894" y="1707389"/>
                </a:cubicBezTo>
                <a:cubicBezTo>
                  <a:pt x="988512" y="1702946"/>
                  <a:pt x="989247" y="1701092"/>
                  <a:pt x="993691" y="1700709"/>
                </a:cubicBezTo>
                <a:cubicBezTo>
                  <a:pt x="994809" y="1703299"/>
                  <a:pt x="994073" y="1705153"/>
                  <a:pt x="995192" y="1707743"/>
                </a:cubicBezTo>
                <a:close/>
                <a:moveTo>
                  <a:pt x="972332" y="1718842"/>
                </a:moveTo>
                <a:cubicBezTo>
                  <a:pt x="967215" y="1716812"/>
                  <a:pt x="966599" y="1708413"/>
                  <a:pt x="969703" y="1705567"/>
                </a:cubicBezTo>
                <a:cubicBezTo>
                  <a:pt x="972107" y="1704483"/>
                  <a:pt x="974512" y="1703398"/>
                  <a:pt x="976218" y="1704075"/>
                </a:cubicBezTo>
                <a:cubicBezTo>
                  <a:pt x="981334" y="1706106"/>
                  <a:pt x="982957" y="1716943"/>
                  <a:pt x="972332" y="1718842"/>
                </a:cubicBezTo>
                <a:close/>
                <a:moveTo>
                  <a:pt x="1734756" y="1358081"/>
                </a:moveTo>
                <a:cubicBezTo>
                  <a:pt x="1732219" y="1358183"/>
                  <a:pt x="1731002" y="1359503"/>
                  <a:pt x="1729683" y="1358285"/>
                </a:cubicBezTo>
                <a:cubicBezTo>
                  <a:pt x="1728261" y="1354532"/>
                  <a:pt x="1729478" y="1353213"/>
                  <a:pt x="1734551" y="1353008"/>
                </a:cubicBezTo>
                <a:cubicBezTo>
                  <a:pt x="1734756" y="1358081"/>
                  <a:pt x="1734756" y="1358081"/>
                  <a:pt x="1734756" y="1358081"/>
                </a:cubicBezTo>
                <a:close/>
                <a:moveTo>
                  <a:pt x="1664037" y="1396505"/>
                </a:moveTo>
                <a:cubicBezTo>
                  <a:pt x="1664037" y="1396505"/>
                  <a:pt x="1664014" y="1393589"/>
                  <a:pt x="1664014" y="1393589"/>
                </a:cubicBezTo>
                <a:cubicBezTo>
                  <a:pt x="1664014" y="1393589"/>
                  <a:pt x="1662547" y="1392236"/>
                  <a:pt x="1662547" y="1392236"/>
                </a:cubicBezTo>
                <a:cubicBezTo>
                  <a:pt x="1662547" y="1392236"/>
                  <a:pt x="1662547" y="1392236"/>
                  <a:pt x="1661081" y="1390884"/>
                </a:cubicBezTo>
                <a:cubicBezTo>
                  <a:pt x="1662524" y="1389320"/>
                  <a:pt x="1665433" y="1389109"/>
                  <a:pt x="1666899" y="1390461"/>
                </a:cubicBezTo>
                <a:cubicBezTo>
                  <a:pt x="1668365" y="1391813"/>
                  <a:pt x="1668388" y="1394729"/>
                  <a:pt x="1664037" y="1396505"/>
                </a:cubicBezTo>
                <a:close/>
                <a:moveTo>
                  <a:pt x="1364243" y="1539967"/>
                </a:moveTo>
                <a:cubicBezTo>
                  <a:pt x="1357449" y="1541841"/>
                  <a:pt x="1356064" y="1537851"/>
                  <a:pt x="1353344" y="1538054"/>
                </a:cubicBezTo>
                <a:cubicBezTo>
                  <a:pt x="1354680" y="1533860"/>
                  <a:pt x="1356032" y="1532394"/>
                  <a:pt x="1357384" y="1530928"/>
                </a:cubicBezTo>
                <a:cubicBezTo>
                  <a:pt x="1361457" y="1529258"/>
                  <a:pt x="1361473" y="1531986"/>
                  <a:pt x="1365563" y="1533045"/>
                </a:cubicBezTo>
                <a:cubicBezTo>
                  <a:pt x="1365579" y="1535773"/>
                  <a:pt x="1362858" y="1535977"/>
                  <a:pt x="1364243" y="1539967"/>
                </a:cubicBezTo>
                <a:close/>
                <a:moveTo>
                  <a:pt x="972825" y="1727335"/>
                </a:moveTo>
                <a:cubicBezTo>
                  <a:pt x="970470" y="1728403"/>
                  <a:pt x="970470" y="1728403"/>
                  <a:pt x="968801" y="1727741"/>
                </a:cubicBezTo>
                <a:cubicBezTo>
                  <a:pt x="967133" y="1727079"/>
                  <a:pt x="967133" y="1727079"/>
                  <a:pt x="966151" y="1724687"/>
                </a:cubicBezTo>
                <a:cubicBezTo>
                  <a:pt x="969193" y="1721888"/>
                  <a:pt x="970175" y="1724281"/>
                  <a:pt x="972530" y="1723212"/>
                </a:cubicBezTo>
                <a:cubicBezTo>
                  <a:pt x="973511" y="1725605"/>
                  <a:pt x="971156" y="1726673"/>
                  <a:pt x="972825" y="1727335"/>
                </a:cubicBezTo>
                <a:close/>
                <a:moveTo>
                  <a:pt x="1635478" y="1412939"/>
                </a:moveTo>
                <a:cubicBezTo>
                  <a:pt x="1633193" y="1413561"/>
                  <a:pt x="1630642" y="1413568"/>
                  <a:pt x="1629761" y="1413218"/>
                </a:cubicBezTo>
                <a:cubicBezTo>
                  <a:pt x="1629761" y="1413218"/>
                  <a:pt x="1629761" y="1413218"/>
                  <a:pt x="1625875" y="1407599"/>
                </a:cubicBezTo>
                <a:cubicBezTo>
                  <a:pt x="1630795" y="1405474"/>
                  <a:pt x="1632193" y="1401952"/>
                  <a:pt x="1630069" y="1397031"/>
                </a:cubicBezTo>
                <a:cubicBezTo>
                  <a:pt x="1631830" y="1397730"/>
                  <a:pt x="1633591" y="1398429"/>
                  <a:pt x="1633591" y="1398429"/>
                </a:cubicBezTo>
                <a:cubicBezTo>
                  <a:pt x="1633591" y="1398429"/>
                  <a:pt x="1635353" y="1399128"/>
                  <a:pt x="1635353" y="1399128"/>
                </a:cubicBezTo>
                <a:lnTo>
                  <a:pt x="1636724" y="1402303"/>
                </a:lnTo>
                <a:lnTo>
                  <a:pt x="1638974" y="1397931"/>
                </a:lnTo>
                <a:lnTo>
                  <a:pt x="1637349" y="1395533"/>
                </a:lnTo>
                <a:cubicBezTo>
                  <a:pt x="1639731" y="1394476"/>
                  <a:pt x="1643486" y="1389957"/>
                  <a:pt x="1645181" y="1390630"/>
                </a:cubicBezTo>
                <a:cubicBezTo>
                  <a:pt x="1642799" y="1391687"/>
                  <a:pt x="1650587" y="1396781"/>
                  <a:pt x="1649214" y="1400242"/>
                </a:cubicBezTo>
                <a:lnTo>
                  <a:pt x="1644725" y="1400666"/>
                </a:lnTo>
                <a:lnTo>
                  <a:pt x="1644550" y="1402564"/>
                </a:lnTo>
                <a:lnTo>
                  <a:pt x="1637249" y="1403521"/>
                </a:lnTo>
                <a:lnTo>
                  <a:pt x="1639602" y="1408969"/>
                </a:lnTo>
                <a:cubicBezTo>
                  <a:pt x="1639784" y="1411079"/>
                  <a:pt x="1637764" y="1412317"/>
                  <a:pt x="1635478" y="1412939"/>
                </a:cubicBezTo>
                <a:close/>
                <a:moveTo>
                  <a:pt x="1119676" y="1659375"/>
                </a:moveTo>
                <a:cubicBezTo>
                  <a:pt x="1117239" y="1660468"/>
                  <a:pt x="1117239" y="1660468"/>
                  <a:pt x="1115509" y="1659782"/>
                </a:cubicBezTo>
                <a:cubicBezTo>
                  <a:pt x="1113779" y="1659095"/>
                  <a:pt x="1112754" y="1656629"/>
                  <a:pt x="1111730" y="1654162"/>
                </a:cubicBezTo>
                <a:cubicBezTo>
                  <a:pt x="1114167" y="1653069"/>
                  <a:pt x="1113143" y="1650603"/>
                  <a:pt x="1117310" y="1650196"/>
                </a:cubicBezTo>
                <a:cubicBezTo>
                  <a:pt x="1119040" y="1650883"/>
                  <a:pt x="1122819" y="1656502"/>
                  <a:pt x="1119676" y="1659375"/>
                </a:cubicBezTo>
                <a:close/>
                <a:moveTo>
                  <a:pt x="1216944" y="1613985"/>
                </a:moveTo>
                <a:cubicBezTo>
                  <a:pt x="1216944" y="1613985"/>
                  <a:pt x="1216944" y="1613985"/>
                  <a:pt x="1214551" y="1614967"/>
                </a:cubicBezTo>
                <a:cubicBezTo>
                  <a:pt x="1212821" y="1614280"/>
                  <a:pt x="1212821" y="1614280"/>
                  <a:pt x="1212821" y="1614280"/>
                </a:cubicBezTo>
                <a:cubicBezTo>
                  <a:pt x="1212821" y="1614280"/>
                  <a:pt x="1212821" y="1614280"/>
                  <a:pt x="1211753" y="1611925"/>
                </a:cubicBezTo>
                <a:cubicBezTo>
                  <a:pt x="1212415" y="1610256"/>
                  <a:pt x="1212415" y="1610256"/>
                  <a:pt x="1212415" y="1610256"/>
                </a:cubicBezTo>
                <a:cubicBezTo>
                  <a:pt x="1212415" y="1610256"/>
                  <a:pt x="1212415" y="1610256"/>
                  <a:pt x="1215469" y="1607606"/>
                </a:cubicBezTo>
                <a:cubicBezTo>
                  <a:pt x="1214807" y="1609275"/>
                  <a:pt x="1214807" y="1609275"/>
                  <a:pt x="1214807" y="1609275"/>
                </a:cubicBezTo>
                <a:cubicBezTo>
                  <a:pt x="1216537" y="1609961"/>
                  <a:pt x="1216537" y="1609961"/>
                  <a:pt x="1217199" y="1608293"/>
                </a:cubicBezTo>
                <a:cubicBezTo>
                  <a:pt x="1217199" y="1608293"/>
                  <a:pt x="1217199" y="1608293"/>
                  <a:pt x="1217606" y="1612317"/>
                </a:cubicBezTo>
                <a:cubicBezTo>
                  <a:pt x="1217606" y="1612317"/>
                  <a:pt x="1217606" y="1612317"/>
                  <a:pt x="1216944" y="1613985"/>
                </a:cubicBezTo>
                <a:close/>
                <a:moveTo>
                  <a:pt x="1185817" y="1636182"/>
                </a:moveTo>
                <a:cubicBezTo>
                  <a:pt x="1180922" y="1638244"/>
                  <a:pt x="1176713" y="1638577"/>
                  <a:pt x="1174951" y="1637878"/>
                </a:cubicBezTo>
                <a:cubicBezTo>
                  <a:pt x="1169668" y="1635781"/>
                  <a:pt x="1175161" y="1621939"/>
                  <a:pt x="1184654" y="1623703"/>
                </a:cubicBezTo>
                <a:cubicBezTo>
                  <a:pt x="1188176" y="1625101"/>
                  <a:pt x="1185430" y="1632022"/>
                  <a:pt x="1185817" y="1636182"/>
                </a:cubicBezTo>
                <a:close/>
                <a:moveTo>
                  <a:pt x="1583027" y="1449607"/>
                </a:moveTo>
                <a:cubicBezTo>
                  <a:pt x="1581014" y="1444946"/>
                  <a:pt x="1584006" y="1442271"/>
                  <a:pt x="1585675" y="1442934"/>
                </a:cubicBezTo>
                <a:cubicBezTo>
                  <a:pt x="1587343" y="1443596"/>
                  <a:pt x="1586681" y="1445264"/>
                  <a:pt x="1588350" y="1445926"/>
                </a:cubicBezTo>
                <a:cubicBezTo>
                  <a:pt x="1588350" y="1445926"/>
                  <a:pt x="1588350" y="1445926"/>
                  <a:pt x="1583027" y="1449607"/>
                </a:cubicBezTo>
                <a:close/>
                <a:moveTo>
                  <a:pt x="1208167" y="1628313"/>
                </a:moveTo>
                <a:cubicBezTo>
                  <a:pt x="1207207" y="1629434"/>
                  <a:pt x="1205357" y="1630202"/>
                  <a:pt x="1204467" y="1629849"/>
                </a:cubicBezTo>
                <a:cubicBezTo>
                  <a:pt x="1202688" y="1629143"/>
                  <a:pt x="1201594" y="1626706"/>
                  <a:pt x="1202281" y="1624976"/>
                </a:cubicBezTo>
                <a:cubicBezTo>
                  <a:pt x="1202281" y="1624976"/>
                  <a:pt x="1202281" y="1624976"/>
                  <a:pt x="1206527" y="1624658"/>
                </a:cubicBezTo>
                <a:cubicBezTo>
                  <a:pt x="1209197" y="1625717"/>
                  <a:pt x="1209127" y="1627192"/>
                  <a:pt x="1208167" y="1628313"/>
                </a:cubicBezTo>
                <a:close/>
                <a:moveTo>
                  <a:pt x="1615298" y="1435424"/>
                </a:moveTo>
                <a:cubicBezTo>
                  <a:pt x="1614954" y="1431424"/>
                  <a:pt x="1610955" y="1431769"/>
                  <a:pt x="1612279" y="1428432"/>
                </a:cubicBezTo>
                <a:cubicBezTo>
                  <a:pt x="1614610" y="1427425"/>
                  <a:pt x="1616278" y="1428088"/>
                  <a:pt x="1617946" y="1428750"/>
                </a:cubicBezTo>
                <a:cubicBezTo>
                  <a:pt x="1618953" y="1431080"/>
                  <a:pt x="1617629" y="1434417"/>
                  <a:pt x="1615298" y="1435424"/>
                </a:cubicBezTo>
                <a:close/>
                <a:moveTo>
                  <a:pt x="653887" y="1894706"/>
                </a:moveTo>
                <a:cubicBezTo>
                  <a:pt x="649775" y="1896340"/>
                  <a:pt x="649719" y="1893576"/>
                  <a:pt x="646960" y="1893744"/>
                </a:cubicBezTo>
                <a:cubicBezTo>
                  <a:pt x="646849" y="1888215"/>
                  <a:pt x="649609" y="1888047"/>
                  <a:pt x="652369" y="1887880"/>
                </a:cubicBezTo>
                <a:cubicBezTo>
                  <a:pt x="652369" y="1887880"/>
                  <a:pt x="652369" y="1887880"/>
                  <a:pt x="653887" y="1894706"/>
                </a:cubicBezTo>
                <a:close/>
                <a:moveTo>
                  <a:pt x="531166" y="1953895"/>
                </a:moveTo>
                <a:cubicBezTo>
                  <a:pt x="529570" y="1955322"/>
                  <a:pt x="527260" y="1955950"/>
                  <a:pt x="526371" y="1955597"/>
                </a:cubicBezTo>
                <a:cubicBezTo>
                  <a:pt x="526003" y="1951331"/>
                  <a:pt x="528122" y="1945992"/>
                  <a:pt x="531682" y="1947404"/>
                </a:cubicBezTo>
                <a:cubicBezTo>
                  <a:pt x="533645" y="1950243"/>
                  <a:pt x="532762" y="1952468"/>
                  <a:pt x="531166" y="1953895"/>
                </a:cubicBezTo>
                <a:close/>
                <a:moveTo>
                  <a:pt x="1750292" y="1377407"/>
                </a:moveTo>
                <a:cubicBezTo>
                  <a:pt x="1749248" y="1374847"/>
                  <a:pt x="1746732" y="1375995"/>
                  <a:pt x="1746424" y="1371581"/>
                </a:cubicBezTo>
                <a:cubicBezTo>
                  <a:pt x="1749675" y="1368579"/>
                  <a:pt x="1749675" y="1368579"/>
                  <a:pt x="1749675" y="1368579"/>
                </a:cubicBezTo>
                <a:cubicBezTo>
                  <a:pt x="1749983" y="1372993"/>
                  <a:pt x="1754587" y="1376966"/>
                  <a:pt x="1750292" y="1377407"/>
                </a:cubicBezTo>
                <a:close/>
                <a:moveTo>
                  <a:pt x="1669606" y="1416632"/>
                </a:moveTo>
                <a:lnTo>
                  <a:pt x="1661553" y="1409686"/>
                </a:lnTo>
                <a:lnTo>
                  <a:pt x="1658469" y="1411056"/>
                </a:lnTo>
                <a:cubicBezTo>
                  <a:pt x="1656133" y="1411380"/>
                  <a:pt x="1654095" y="1411573"/>
                  <a:pt x="1654599" y="1412774"/>
                </a:cubicBezTo>
                <a:cubicBezTo>
                  <a:pt x="1652904" y="1412102"/>
                  <a:pt x="1653269" y="1406238"/>
                  <a:pt x="1652261" y="1403835"/>
                </a:cubicBezTo>
                <a:cubicBezTo>
                  <a:pt x="1654643" y="1402777"/>
                  <a:pt x="1657024" y="1401720"/>
                  <a:pt x="1658719" y="1402392"/>
                </a:cubicBezTo>
                <a:lnTo>
                  <a:pt x="1662051" y="1406183"/>
                </a:lnTo>
                <a:lnTo>
                  <a:pt x="1662873" y="1404580"/>
                </a:lnTo>
                <a:cubicBezTo>
                  <a:pt x="1663409" y="1403229"/>
                  <a:pt x="1664377" y="1402050"/>
                  <a:pt x="1667688" y="1401279"/>
                </a:cubicBezTo>
                <a:cubicBezTo>
                  <a:pt x="1674609" y="1404025"/>
                  <a:pt x="1675211" y="1412602"/>
                  <a:pt x="1669606" y="1416632"/>
                </a:cubicBezTo>
                <a:close/>
                <a:moveTo>
                  <a:pt x="1078951" y="1699995"/>
                </a:moveTo>
                <a:cubicBezTo>
                  <a:pt x="1078289" y="1701663"/>
                  <a:pt x="1076594" y="1700990"/>
                  <a:pt x="1076594" y="1700990"/>
                </a:cubicBezTo>
                <a:cubicBezTo>
                  <a:pt x="1073205" y="1699645"/>
                  <a:pt x="1070477" y="1696632"/>
                  <a:pt x="1068782" y="1695959"/>
                </a:cubicBezTo>
                <a:cubicBezTo>
                  <a:pt x="1068411" y="1691949"/>
                  <a:pt x="1075191" y="1694640"/>
                  <a:pt x="1077548" y="1693644"/>
                </a:cubicBezTo>
                <a:cubicBezTo>
                  <a:pt x="1080276" y="1696658"/>
                  <a:pt x="1075562" y="1698649"/>
                  <a:pt x="1077257" y="1699322"/>
                </a:cubicBezTo>
                <a:cubicBezTo>
                  <a:pt x="1077257" y="1699322"/>
                  <a:pt x="1077257" y="1699322"/>
                  <a:pt x="1078951" y="1699995"/>
                </a:cubicBezTo>
                <a:close/>
                <a:moveTo>
                  <a:pt x="1730034" y="1391686"/>
                </a:moveTo>
                <a:cubicBezTo>
                  <a:pt x="1728254" y="1390980"/>
                  <a:pt x="1727180" y="1388493"/>
                  <a:pt x="1726107" y="1386008"/>
                </a:cubicBezTo>
                <a:cubicBezTo>
                  <a:pt x="1731785" y="1382081"/>
                  <a:pt x="1731785" y="1382081"/>
                  <a:pt x="1731785" y="1382081"/>
                </a:cubicBezTo>
                <a:cubicBezTo>
                  <a:pt x="1733932" y="1387053"/>
                  <a:pt x="1735006" y="1389539"/>
                  <a:pt x="1730034" y="1391686"/>
                </a:cubicBezTo>
                <a:close/>
                <a:moveTo>
                  <a:pt x="1643943" y="1434411"/>
                </a:moveTo>
                <a:cubicBezTo>
                  <a:pt x="1642536" y="1433113"/>
                  <a:pt x="1642426" y="1430407"/>
                  <a:pt x="1642317" y="1427702"/>
                </a:cubicBezTo>
                <a:cubicBezTo>
                  <a:pt x="1649027" y="1426076"/>
                  <a:pt x="1649027" y="1426076"/>
                  <a:pt x="1649027" y="1426076"/>
                </a:cubicBezTo>
                <a:cubicBezTo>
                  <a:pt x="1649245" y="1431487"/>
                  <a:pt x="1649354" y="1434193"/>
                  <a:pt x="1643943" y="1434411"/>
                </a:cubicBezTo>
                <a:close/>
                <a:moveTo>
                  <a:pt x="1687334" y="1419098"/>
                </a:moveTo>
                <a:cubicBezTo>
                  <a:pt x="1685054" y="1421059"/>
                  <a:pt x="1681744" y="1421830"/>
                  <a:pt x="1678283" y="1420457"/>
                </a:cubicBezTo>
                <a:cubicBezTo>
                  <a:pt x="1674522" y="1414795"/>
                  <a:pt x="1678697" y="1414367"/>
                  <a:pt x="1678396" y="1410079"/>
                </a:cubicBezTo>
                <a:cubicBezTo>
                  <a:pt x="1682571" y="1409651"/>
                  <a:pt x="1686747" y="1409224"/>
                  <a:pt x="1690207" y="1410597"/>
                </a:cubicBezTo>
                <a:cubicBezTo>
                  <a:pt x="1690865" y="1413985"/>
                  <a:pt x="1689615" y="1417136"/>
                  <a:pt x="1687334" y="1419098"/>
                </a:cubicBezTo>
                <a:close/>
                <a:moveTo>
                  <a:pt x="1667977" y="1428360"/>
                </a:moveTo>
                <a:cubicBezTo>
                  <a:pt x="1667922" y="1425595"/>
                  <a:pt x="1665162" y="1425763"/>
                  <a:pt x="1666459" y="1421533"/>
                </a:cubicBezTo>
                <a:cubicBezTo>
                  <a:pt x="1670571" y="1419899"/>
                  <a:pt x="1670571" y="1419899"/>
                  <a:pt x="1670571" y="1419899"/>
                </a:cubicBezTo>
                <a:cubicBezTo>
                  <a:pt x="1669274" y="1424129"/>
                  <a:pt x="1672144" y="1429490"/>
                  <a:pt x="1667977" y="1428360"/>
                </a:cubicBezTo>
                <a:close/>
                <a:moveTo>
                  <a:pt x="1386348" y="1563070"/>
                </a:moveTo>
                <a:cubicBezTo>
                  <a:pt x="1381087" y="1563282"/>
                  <a:pt x="1377088" y="1562127"/>
                  <a:pt x="1375720" y="1560865"/>
                </a:cubicBezTo>
                <a:cubicBezTo>
                  <a:pt x="1374352" y="1559602"/>
                  <a:pt x="1371615" y="1557078"/>
                  <a:pt x="1372771" y="1553079"/>
                </a:cubicBezTo>
                <a:cubicBezTo>
                  <a:pt x="1375401" y="1552973"/>
                  <a:pt x="1376664" y="1551604"/>
                  <a:pt x="1375295" y="1550342"/>
                </a:cubicBezTo>
                <a:cubicBezTo>
                  <a:pt x="1380556" y="1550130"/>
                  <a:pt x="1381925" y="1551392"/>
                  <a:pt x="1384662" y="1553916"/>
                </a:cubicBezTo>
                <a:cubicBezTo>
                  <a:pt x="1386030" y="1555178"/>
                  <a:pt x="1387504" y="1559071"/>
                  <a:pt x="1386348" y="1563070"/>
                </a:cubicBezTo>
                <a:close/>
                <a:moveTo>
                  <a:pt x="1447623" y="1534499"/>
                </a:moveTo>
                <a:cubicBezTo>
                  <a:pt x="1447623" y="1534499"/>
                  <a:pt x="1447623" y="1534499"/>
                  <a:pt x="1442962" y="1536512"/>
                </a:cubicBezTo>
                <a:cubicBezTo>
                  <a:pt x="1440287" y="1533519"/>
                  <a:pt x="1440949" y="1531851"/>
                  <a:pt x="1443942" y="1529176"/>
                </a:cubicBezTo>
                <a:cubicBezTo>
                  <a:pt x="1445610" y="1529838"/>
                  <a:pt x="1446617" y="1532169"/>
                  <a:pt x="1447623" y="1534499"/>
                </a:cubicBezTo>
                <a:close/>
                <a:moveTo>
                  <a:pt x="1552656" y="1484680"/>
                </a:moveTo>
                <a:cubicBezTo>
                  <a:pt x="1550740" y="1485722"/>
                  <a:pt x="1548048" y="1486198"/>
                  <a:pt x="1545964" y="1486402"/>
                </a:cubicBezTo>
                <a:cubicBezTo>
                  <a:pt x="1546670" y="1484622"/>
                  <a:pt x="1547377" y="1482842"/>
                  <a:pt x="1546352" y="1480376"/>
                </a:cubicBezTo>
                <a:cubicBezTo>
                  <a:pt x="1548789" y="1479283"/>
                  <a:pt x="1551544" y="1482436"/>
                  <a:pt x="1554687" y="1479563"/>
                </a:cubicBezTo>
                <a:cubicBezTo>
                  <a:pt x="1555711" y="1482029"/>
                  <a:pt x="1554572" y="1483637"/>
                  <a:pt x="1552656" y="1484680"/>
                </a:cubicBezTo>
                <a:close/>
                <a:moveTo>
                  <a:pt x="1603928" y="1466968"/>
                </a:moveTo>
                <a:cubicBezTo>
                  <a:pt x="1601207" y="1467172"/>
                  <a:pt x="1598487" y="1467376"/>
                  <a:pt x="1597118" y="1466114"/>
                </a:cubicBezTo>
                <a:cubicBezTo>
                  <a:pt x="1595717" y="1459395"/>
                  <a:pt x="1595717" y="1459395"/>
                  <a:pt x="1595717" y="1459395"/>
                </a:cubicBezTo>
                <a:cubicBezTo>
                  <a:pt x="1599790" y="1457725"/>
                  <a:pt x="1601159" y="1458987"/>
                  <a:pt x="1602527" y="1460249"/>
                </a:cubicBezTo>
                <a:cubicBezTo>
                  <a:pt x="1603896" y="1461512"/>
                  <a:pt x="1605264" y="1462774"/>
                  <a:pt x="1603928" y="1466968"/>
                </a:cubicBezTo>
                <a:close/>
                <a:moveTo>
                  <a:pt x="1026053" y="1742450"/>
                </a:moveTo>
                <a:cubicBezTo>
                  <a:pt x="1026053" y="1742450"/>
                  <a:pt x="1026053" y="1742450"/>
                  <a:pt x="1021905" y="1742807"/>
                </a:cubicBezTo>
                <a:cubicBezTo>
                  <a:pt x="1020861" y="1740390"/>
                  <a:pt x="1016357" y="1736599"/>
                  <a:pt x="1022235" y="1736929"/>
                </a:cubicBezTo>
                <a:cubicBezTo>
                  <a:pt x="1023965" y="1737616"/>
                  <a:pt x="1025696" y="1738302"/>
                  <a:pt x="1026053" y="1742450"/>
                </a:cubicBezTo>
                <a:close/>
                <a:moveTo>
                  <a:pt x="1414255" y="1558023"/>
                </a:moveTo>
                <a:cubicBezTo>
                  <a:pt x="1411767" y="1559039"/>
                  <a:pt x="1409279" y="1560054"/>
                  <a:pt x="1407478" y="1559340"/>
                </a:cubicBezTo>
                <a:cubicBezTo>
                  <a:pt x="1405677" y="1558625"/>
                  <a:pt x="1402762" y="1555465"/>
                  <a:pt x="1402335" y="1551290"/>
                </a:cubicBezTo>
                <a:cubicBezTo>
                  <a:pt x="1403708" y="1547829"/>
                  <a:pt x="1407996" y="1547528"/>
                  <a:pt x="1409797" y="1548243"/>
                </a:cubicBezTo>
                <a:cubicBezTo>
                  <a:pt x="1413399" y="1549672"/>
                  <a:pt x="1416315" y="1552832"/>
                  <a:pt x="1414255" y="1558023"/>
                </a:cubicBezTo>
                <a:close/>
                <a:moveTo>
                  <a:pt x="1783466" y="1383056"/>
                </a:moveTo>
                <a:cubicBezTo>
                  <a:pt x="1781833" y="1384468"/>
                  <a:pt x="1779449" y="1385067"/>
                  <a:pt x="1777595" y="1384331"/>
                </a:cubicBezTo>
                <a:cubicBezTo>
                  <a:pt x="1775741" y="1383596"/>
                  <a:pt x="1774594" y="1381080"/>
                  <a:pt x="1775300" y="1379301"/>
                </a:cubicBezTo>
                <a:cubicBezTo>
                  <a:pt x="1777860" y="1378256"/>
                  <a:pt x="1781127" y="1375432"/>
                  <a:pt x="1784834" y="1376904"/>
                </a:cubicBezTo>
                <a:cubicBezTo>
                  <a:pt x="1785982" y="1379419"/>
                  <a:pt x="1785099" y="1381644"/>
                  <a:pt x="1783466" y="1383056"/>
                </a:cubicBezTo>
                <a:close/>
                <a:moveTo>
                  <a:pt x="1050889" y="1731776"/>
                </a:moveTo>
                <a:cubicBezTo>
                  <a:pt x="1049035" y="1731041"/>
                  <a:pt x="1048373" y="1732709"/>
                  <a:pt x="1046519" y="1731973"/>
                </a:cubicBezTo>
                <a:cubicBezTo>
                  <a:pt x="1044665" y="1731238"/>
                  <a:pt x="1045327" y="1729569"/>
                  <a:pt x="1044136" y="1727165"/>
                </a:cubicBezTo>
                <a:cubicBezTo>
                  <a:pt x="1047314" y="1724564"/>
                  <a:pt x="1048506" y="1726968"/>
                  <a:pt x="1051022" y="1726035"/>
                </a:cubicBezTo>
                <a:cubicBezTo>
                  <a:pt x="1052213" y="1728439"/>
                  <a:pt x="1049697" y="1729372"/>
                  <a:pt x="1050889" y="1731776"/>
                </a:cubicBezTo>
                <a:close/>
                <a:moveTo>
                  <a:pt x="1632895" y="1460522"/>
                </a:moveTo>
                <a:cubicBezTo>
                  <a:pt x="1628822" y="1462192"/>
                  <a:pt x="1627454" y="1460930"/>
                  <a:pt x="1626085" y="1459667"/>
                </a:cubicBezTo>
                <a:cubicBezTo>
                  <a:pt x="1624717" y="1458405"/>
                  <a:pt x="1623348" y="1457143"/>
                  <a:pt x="1624685" y="1452949"/>
                </a:cubicBezTo>
                <a:cubicBezTo>
                  <a:pt x="1624685" y="1452949"/>
                  <a:pt x="1624685" y="1452949"/>
                  <a:pt x="1631494" y="1453803"/>
                </a:cubicBezTo>
                <a:cubicBezTo>
                  <a:pt x="1632863" y="1455065"/>
                  <a:pt x="1632879" y="1457794"/>
                  <a:pt x="1632895" y="1460522"/>
                </a:cubicBezTo>
                <a:close/>
                <a:moveTo>
                  <a:pt x="1288190" y="1625466"/>
                </a:moveTo>
                <a:cubicBezTo>
                  <a:pt x="1286535" y="1626258"/>
                  <a:pt x="1284350" y="1626356"/>
                  <a:pt x="1283423" y="1625988"/>
                </a:cubicBezTo>
                <a:cubicBezTo>
                  <a:pt x="1281569" y="1625253"/>
                  <a:pt x="1279715" y="1624517"/>
                  <a:pt x="1280377" y="1622849"/>
                </a:cubicBezTo>
                <a:cubicBezTo>
                  <a:pt x="1281039" y="1621180"/>
                  <a:pt x="1283555" y="1620248"/>
                  <a:pt x="1283555" y="1620248"/>
                </a:cubicBezTo>
                <a:cubicBezTo>
                  <a:pt x="1285409" y="1620983"/>
                  <a:pt x="1285409" y="1620983"/>
                  <a:pt x="1285409" y="1620983"/>
                </a:cubicBezTo>
                <a:cubicBezTo>
                  <a:pt x="1285409" y="1620983"/>
                  <a:pt x="1287263" y="1621719"/>
                  <a:pt x="1289779" y="1620786"/>
                </a:cubicBezTo>
                <a:cubicBezTo>
                  <a:pt x="1290971" y="1623190"/>
                  <a:pt x="1289845" y="1624675"/>
                  <a:pt x="1288190" y="1625466"/>
                </a:cubicBezTo>
                <a:close/>
                <a:moveTo>
                  <a:pt x="1563541" y="1496760"/>
                </a:moveTo>
                <a:cubicBezTo>
                  <a:pt x="1562676" y="1498051"/>
                  <a:pt x="1561431" y="1498694"/>
                  <a:pt x="1559429" y="1498041"/>
                </a:cubicBezTo>
                <a:cubicBezTo>
                  <a:pt x="1556397" y="1492856"/>
                  <a:pt x="1560184" y="1491574"/>
                  <a:pt x="1565379" y="1491590"/>
                </a:cubicBezTo>
                <a:cubicBezTo>
                  <a:pt x="1564893" y="1493530"/>
                  <a:pt x="1564407" y="1495469"/>
                  <a:pt x="1563541" y="1496760"/>
                </a:cubicBezTo>
                <a:close/>
                <a:moveTo>
                  <a:pt x="1757552" y="1404918"/>
                </a:moveTo>
                <a:cubicBezTo>
                  <a:pt x="1752570" y="1407018"/>
                  <a:pt x="1751477" y="1404546"/>
                  <a:pt x="1747193" y="1404885"/>
                </a:cubicBezTo>
                <a:cubicBezTo>
                  <a:pt x="1741727" y="1392523"/>
                  <a:pt x="1750993" y="1390084"/>
                  <a:pt x="1756369" y="1392217"/>
                </a:cubicBezTo>
                <a:cubicBezTo>
                  <a:pt x="1761746" y="1394351"/>
                  <a:pt x="1763932" y="1399296"/>
                  <a:pt x="1757552" y="1404918"/>
                </a:cubicBezTo>
                <a:close/>
                <a:moveTo>
                  <a:pt x="1729099" y="1420022"/>
                </a:moveTo>
                <a:cubicBezTo>
                  <a:pt x="1725897" y="1423043"/>
                  <a:pt x="1724167" y="1422356"/>
                  <a:pt x="1722436" y="1421670"/>
                </a:cubicBezTo>
                <a:cubicBezTo>
                  <a:pt x="1720706" y="1420983"/>
                  <a:pt x="1718976" y="1420296"/>
                  <a:pt x="1718717" y="1415902"/>
                </a:cubicBezTo>
                <a:cubicBezTo>
                  <a:pt x="1718717" y="1415902"/>
                  <a:pt x="1718717" y="1415902"/>
                  <a:pt x="1725379" y="1414254"/>
                </a:cubicBezTo>
                <a:cubicBezTo>
                  <a:pt x="1727110" y="1414941"/>
                  <a:pt x="1728104" y="1417481"/>
                  <a:pt x="1729099" y="1420022"/>
                </a:cubicBezTo>
                <a:close/>
                <a:moveTo>
                  <a:pt x="1526877" y="1516376"/>
                </a:moveTo>
                <a:lnTo>
                  <a:pt x="1523930" y="1510988"/>
                </a:lnTo>
                <a:lnTo>
                  <a:pt x="1522279" y="1512979"/>
                </a:lnTo>
                <a:cubicBezTo>
                  <a:pt x="1518280" y="1511822"/>
                  <a:pt x="1515649" y="1511929"/>
                  <a:pt x="1514281" y="1510667"/>
                </a:cubicBezTo>
                <a:cubicBezTo>
                  <a:pt x="1512913" y="1509405"/>
                  <a:pt x="1514175" y="1508036"/>
                  <a:pt x="1512807" y="1506774"/>
                </a:cubicBezTo>
                <a:cubicBezTo>
                  <a:pt x="1511332" y="1502881"/>
                  <a:pt x="1515331" y="1504037"/>
                  <a:pt x="1515225" y="1501406"/>
                </a:cubicBezTo>
                <a:lnTo>
                  <a:pt x="1519015" y="1502007"/>
                </a:lnTo>
                <a:lnTo>
                  <a:pt x="1518484" y="1501036"/>
                </a:lnTo>
                <a:cubicBezTo>
                  <a:pt x="1517131" y="1499788"/>
                  <a:pt x="1517131" y="1499788"/>
                  <a:pt x="1517131" y="1499788"/>
                </a:cubicBezTo>
                <a:cubicBezTo>
                  <a:pt x="1519746" y="1499667"/>
                  <a:pt x="1519993" y="1497363"/>
                  <a:pt x="1520071" y="1494902"/>
                </a:cubicBezTo>
                <a:lnTo>
                  <a:pt x="1521840" y="1489554"/>
                </a:lnTo>
                <a:lnTo>
                  <a:pt x="1519561" y="1490162"/>
                </a:lnTo>
                <a:cubicBezTo>
                  <a:pt x="1519561" y="1490162"/>
                  <a:pt x="1516755" y="1490162"/>
                  <a:pt x="1516755" y="1490162"/>
                </a:cubicBezTo>
                <a:cubicBezTo>
                  <a:pt x="1513949" y="1490162"/>
                  <a:pt x="1511142" y="1490162"/>
                  <a:pt x="1505529" y="1490162"/>
                </a:cubicBezTo>
                <a:cubicBezTo>
                  <a:pt x="1502723" y="1490162"/>
                  <a:pt x="1499917" y="1490162"/>
                  <a:pt x="1497110" y="1490162"/>
                </a:cubicBezTo>
                <a:cubicBezTo>
                  <a:pt x="1497110" y="1490162"/>
                  <a:pt x="1494304" y="1490162"/>
                  <a:pt x="1494304" y="1490162"/>
                </a:cubicBezTo>
                <a:cubicBezTo>
                  <a:pt x="1480272" y="1492967"/>
                  <a:pt x="1483078" y="1512608"/>
                  <a:pt x="1469046" y="1518219"/>
                </a:cubicBezTo>
                <a:cubicBezTo>
                  <a:pt x="1466240" y="1521025"/>
                  <a:pt x="1463434" y="1521025"/>
                  <a:pt x="1460627" y="1521025"/>
                </a:cubicBezTo>
                <a:cubicBezTo>
                  <a:pt x="1457821" y="1521025"/>
                  <a:pt x="1455015" y="1521025"/>
                  <a:pt x="1452208" y="1521025"/>
                </a:cubicBezTo>
                <a:cubicBezTo>
                  <a:pt x="1449402" y="1518219"/>
                  <a:pt x="1446596" y="1518219"/>
                  <a:pt x="1443789" y="1518219"/>
                </a:cubicBezTo>
                <a:cubicBezTo>
                  <a:pt x="1440983" y="1518219"/>
                  <a:pt x="1438176" y="1518219"/>
                  <a:pt x="1435370" y="1518219"/>
                </a:cubicBezTo>
                <a:cubicBezTo>
                  <a:pt x="1421338" y="1521025"/>
                  <a:pt x="1415725" y="1537859"/>
                  <a:pt x="1401694" y="1540665"/>
                </a:cubicBezTo>
                <a:cubicBezTo>
                  <a:pt x="1384855" y="1540665"/>
                  <a:pt x="1376436" y="1523831"/>
                  <a:pt x="1356791" y="1523831"/>
                </a:cubicBezTo>
                <a:cubicBezTo>
                  <a:pt x="1356791" y="1523831"/>
                  <a:pt x="1353985" y="1523830"/>
                  <a:pt x="1353985" y="1523830"/>
                </a:cubicBezTo>
                <a:cubicBezTo>
                  <a:pt x="1337147" y="1523831"/>
                  <a:pt x="1331534" y="1540665"/>
                  <a:pt x="1309083" y="1540665"/>
                </a:cubicBezTo>
                <a:cubicBezTo>
                  <a:pt x="1309083" y="1540665"/>
                  <a:pt x="1306277" y="1540665"/>
                  <a:pt x="1306277" y="1540665"/>
                </a:cubicBezTo>
                <a:cubicBezTo>
                  <a:pt x="1292245" y="1537859"/>
                  <a:pt x="1283826" y="1523831"/>
                  <a:pt x="1272600" y="1521025"/>
                </a:cubicBezTo>
                <a:cubicBezTo>
                  <a:pt x="1266987" y="1518219"/>
                  <a:pt x="1259971" y="1517518"/>
                  <a:pt x="1252254" y="1516816"/>
                </a:cubicBezTo>
                <a:lnTo>
                  <a:pt x="1241419" y="1514959"/>
                </a:lnTo>
                <a:lnTo>
                  <a:pt x="1243564" y="1519400"/>
                </a:lnTo>
                <a:cubicBezTo>
                  <a:pt x="1244149" y="1521635"/>
                  <a:pt x="1243714" y="1523966"/>
                  <a:pt x="1240142" y="1525553"/>
                </a:cubicBezTo>
                <a:cubicBezTo>
                  <a:pt x="1237438" y="1522477"/>
                  <a:pt x="1237701" y="1520579"/>
                  <a:pt x="1238600" y="1518932"/>
                </a:cubicBezTo>
                <a:lnTo>
                  <a:pt x="1240442" y="1514792"/>
                </a:lnTo>
                <a:lnTo>
                  <a:pt x="1227698" y="1512608"/>
                </a:lnTo>
                <a:lnTo>
                  <a:pt x="1213853" y="1502688"/>
                </a:lnTo>
                <a:lnTo>
                  <a:pt x="1215107" y="1504513"/>
                </a:lnTo>
                <a:cubicBezTo>
                  <a:pt x="1215055" y="1505834"/>
                  <a:pt x="1213688" y="1506901"/>
                  <a:pt x="1210505" y="1507783"/>
                </a:cubicBezTo>
                <a:lnTo>
                  <a:pt x="1211596" y="1501071"/>
                </a:lnTo>
                <a:lnTo>
                  <a:pt x="1206650" y="1497527"/>
                </a:lnTo>
                <a:lnTo>
                  <a:pt x="1203739" y="1495732"/>
                </a:lnTo>
                <a:lnTo>
                  <a:pt x="1205711" y="1499529"/>
                </a:lnTo>
                <a:lnTo>
                  <a:pt x="1203178" y="1499747"/>
                </a:lnTo>
                <a:lnTo>
                  <a:pt x="1207198" y="1500937"/>
                </a:lnTo>
                <a:cubicBezTo>
                  <a:pt x="1210002" y="1505965"/>
                  <a:pt x="1202330" y="1506214"/>
                  <a:pt x="1199649" y="1503742"/>
                </a:cubicBezTo>
                <a:lnTo>
                  <a:pt x="1202109" y="1499839"/>
                </a:lnTo>
                <a:lnTo>
                  <a:pt x="1201445" y="1499896"/>
                </a:lnTo>
                <a:cubicBezTo>
                  <a:pt x="1202152" y="1498116"/>
                  <a:pt x="1201346" y="1496252"/>
                  <a:pt x="1200986" y="1494564"/>
                </a:cubicBezTo>
                <a:lnTo>
                  <a:pt x="1201194" y="1494162"/>
                </a:lnTo>
                <a:lnTo>
                  <a:pt x="1185603" y="1484550"/>
                </a:lnTo>
                <a:cubicBezTo>
                  <a:pt x="1182796" y="1481744"/>
                  <a:pt x="1179990" y="1481745"/>
                  <a:pt x="1177183" y="1481744"/>
                </a:cubicBezTo>
                <a:cubicBezTo>
                  <a:pt x="1174377" y="1481744"/>
                  <a:pt x="1171571" y="1481745"/>
                  <a:pt x="1168764" y="1481744"/>
                </a:cubicBezTo>
                <a:cubicBezTo>
                  <a:pt x="1165958" y="1484550"/>
                  <a:pt x="1163152" y="1484550"/>
                  <a:pt x="1160345" y="1484550"/>
                </a:cubicBezTo>
                <a:cubicBezTo>
                  <a:pt x="1157539" y="1484550"/>
                  <a:pt x="1151926" y="1481744"/>
                  <a:pt x="1146313" y="1478939"/>
                </a:cubicBezTo>
                <a:cubicBezTo>
                  <a:pt x="1143507" y="1474730"/>
                  <a:pt x="1142104" y="1469820"/>
                  <a:pt x="1141051" y="1464209"/>
                </a:cubicBezTo>
                <a:lnTo>
                  <a:pt x="1140999" y="1463893"/>
                </a:lnTo>
                <a:lnTo>
                  <a:pt x="1140530" y="1463707"/>
                </a:lnTo>
                <a:cubicBezTo>
                  <a:pt x="1140530" y="1463707"/>
                  <a:pt x="1138676" y="1462971"/>
                  <a:pt x="1138676" y="1462971"/>
                </a:cubicBezTo>
                <a:cubicBezTo>
                  <a:pt x="1139363" y="1461241"/>
                  <a:pt x="1141903" y="1460246"/>
                  <a:pt x="1140049" y="1459511"/>
                </a:cubicBezTo>
                <a:lnTo>
                  <a:pt x="1140255" y="1459430"/>
                </a:lnTo>
                <a:lnTo>
                  <a:pt x="1138087" y="1446429"/>
                </a:lnTo>
                <a:lnTo>
                  <a:pt x="1137593" y="1446233"/>
                </a:lnTo>
                <a:lnTo>
                  <a:pt x="1138005" y="1445937"/>
                </a:lnTo>
                <a:lnTo>
                  <a:pt x="1137894" y="1445270"/>
                </a:lnTo>
                <a:lnTo>
                  <a:pt x="1122469" y="1441264"/>
                </a:lnTo>
                <a:lnTo>
                  <a:pt x="1112034" y="1455969"/>
                </a:lnTo>
                <a:cubicBezTo>
                  <a:pt x="1105243" y="1459683"/>
                  <a:pt x="1097098" y="1461064"/>
                  <a:pt x="1091848" y="1458981"/>
                </a:cubicBezTo>
                <a:lnTo>
                  <a:pt x="1087004" y="1454354"/>
                </a:lnTo>
                <a:lnTo>
                  <a:pt x="1086466" y="1456327"/>
                </a:lnTo>
                <a:cubicBezTo>
                  <a:pt x="1086466" y="1456327"/>
                  <a:pt x="1086466" y="1456327"/>
                  <a:pt x="1085249" y="1457646"/>
                </a:cubicBezTo>
                <a:cubicBezTo>
                  <a:pt x="1085249" y="1457646"/>
                  <a:pt x="1085249" y="1457646"/>
                  <a:pt x="1082663" y="1457704"/>
                </a:cubicBezTo>
                <a:cubicBezTo>
                  <a:pt x="1081295" y="1456441"/>
                  <a:pt x="1081295" y="1456441"/>
                  <a:pt x="1081295" y="1456441"/>
                </a:cubicBezTo>
                <a:cubicBezTo>
                  <a:pt x="1081295" y="1456441"/>
                  <a:pt x="1081295" y="1456441"/>
                  <a:pt x="1081143" y="1453860"/>
                </a:cubicBezTo>
                <a:cubicBezTo>
                  <a:pt x="1082360" y="1452540"/>
                  <a:pt x="1082360" y="1452540"/>
                  <a:pt x="1082360" y="1452540"/>
                </a:cubicBezTo>
                <a:lnTo>
                  <a:pt x="1084541" y="1451751"/>
                </a:lnTo>
                <a:lnTo>
                  <a:pt x="1086208" y="1442325"/>
                </a:lnTo>
                <a:cubicBezTo>
                  <a:pt x="1088253" y="1439484"/>
                  <a:pt x="1091551" y="1437076"/>
                  <a:pt x="1095428" y="1435282"/>
                </a:cubicBezTo>
                <a:lnTo>
                  <a:pt x="1101664" y="1434795"/>
                </a:lnTo>
                <a:lnTo>
                  <a:pt x="1098035" y="1433433"/>
                </a:lnTo>
                <a:cubicBezTo>
                  <a:pt x="1094396" y="1431066"/>
                  <a:pt x="1091589" y="1427734"/>
                  <a:pt x="1090186" y="1422824"/>
                </a:cubicBezTo>
                <a:cubicBezTo>
                  <a:pt x="1087379" y="1425630"/>
                  <a:pt x="1078960" y="1425630"/>
                  <a:pt x="1073347" y="1425630"/>
                </a:cubicBezTo>
                <a:lnTo>
                  <a:pt x="1071550" y="1425181"/>
                </a:lnTo>
                <a:lnTo>
                  <a:pt x="1068203" y="1426421"/>
                </a:lnTo>
                <a:lnTo>
                  <a:pt x="1067027" y="1424050"/>
                </a:lnTo>
                <a:lnTo>
                  <a:pt x="1063209" y="1423096"/>
                </a:lnTo>
                <a:lnTo>
                  <a:pt x="1058691" y="1427993"/>
                </a:lnTo>
                <a:cubicBezTo>
                  <a:pt x="1058691" y="1427993"/>
                  <a:pt x="1057323" y="1426731"/>
                  <a:pt x="1057323" y="1426731"/>
                </a:cubicBezTo>
                <a:cubicBezTo>
                  <a:pt x="1055954" y="1425469"/>
                  <a:pt x="1055954" y="1425469"/>
                  <a:pt x="1055954" y="1425469"/>
                </a:cubicBezTo>
                <a:cubicBezTo>
                  <a:pt x="1055954" y="1425469"/>
                  <a:pt x="1054586" y="1424207"/>
                  <a:pt x="1054435" y="1421625"/>
                </a:cubicBezTo>
                <a:cubicBezTo>
                  <a:pt x="1056260" y="1419646"/>
                  <a:pt x="1058199" y="1419603"/>
                  <a:pt x="1059853" y="1420213"/>
                </a:cubicBezTo>
                <a:lnTo>
                  <a:pt x="1061839" y="1421554"/>
                </a:lnTo>
                <a:lnTo>
                  <a:pt x="1059886" y="1412785"/>
                </a:lnTo>
                <a:cubicBezTo>
                  <a:pt x="1061070" y="1403184"/>
                  <a:pt x="1070541" y="1394767"/>
                  <a:pt x="1070541" y="1386350"/>
                </a:cubicBezTo>
                <a:lnTo>
                  <a:pt x="1070239" y="1385763"/>
                </a:lnTo>
                <a:lnTo>
                  <a:pt x="1067250" y="1387418"/>
                </a:lnTo>
                <a:lnTo>
                  <a:pt x="1068440" y="1382271"/>
                </a:lnTo>
                <a:lnTo>
                  <a:pt x="1064578" y="1374776"/>
                </a:lnTo>
                <a:cubicBezTo>
                  <a:pt x="1061420" y="1370918"/>
                  <a:pt x="1057913" y="1366709"/>
                  <a:pt x="1056509" y="1361098"/>
                </a:cubicBezTo>
                <a:cubicBezTo>
                  <a:pt x="1042477" y="1366709"/>
                  <a:pt x="1036865" y="1377932"/>
                  <a:pt x="1022833" y="1389155"/>
                </a:cubicBezTo>
                <a:cubicBezTo>
                  <a:pt x="1014414" y="1394767"/>
                  <a:pt x="1000382" y="1403184"/>
                  <a:pt x="989156" y="1403184"/>
                </a:cubicBezTo>
                <a:lnTo>
                  <a:pt x="979716" y="1399180"/>
                </a:lnTo>
                <a:lnTo>
                  <a:pt x="978990" y="1399602"/>
                </a:lnTo>
                <a:lnTo>
                  <a:pt x="979314" y="1399009"/>
                </a:lnTo>
                <a:lnTo>
                  <a:pt x="977580" y="1398274"/>
                </a:lnTo>
                <a:cubicBezTo>
                  <a:pt x="974423" y="1394767"/>
                  <a:pt x="972318" y="1389155"/>
                  <a:pt x="972318" y="1380738"/>
                </a:cubicBezTo>
                <a:cubicBezTo>
                  <a:pt x="973721" y="1365306"/>
                  <a:pt x="984947" y="1355486"/>
                  <a:pt x="998277" y="1347420"/>
                </a:cubicBezTo>
                <a:lnTo>
                  <a:pt x="999708" y="1346575"/>
                </a:lnTo>
                <a:lnTo>
                  <a:pt x="994812" y="1338823"/>
                </a:lnTo>
                <a:cubicBezTo>
                  <a:pt x="1000534" y="1334978"/>
                  <a:pt x="1006955" y="1329372"/>
                  <a:pt x="1005427" y="1322650"/>
                </a:cubicBezTo>
                <a:cubicBezTo>
                  <a:pt x="1005427" y="1322650"/>
                  <a:pt x="1005427" y="1322650"/>
                  <a:pt x="1011149" y="1318805"/>
                </a:cubicBezTo>
                <a:cubicBezTo>
                  <a:pt x="1014774" y="1320243"/>
                  <a:pt x="1015189" y="1324485"/>
                  <a:pt x="1018116" y="1327685"/>
                </a:cubicBezTo>
                <a:cubicBezTo>
                  <a:pt x="1014206" y="1332249"/>
                  <a:pt x="1010996" y="1335052"/>
                  <a:pt x="1005558" y="1332894"/>
                </a:cubicBezTo>
                <a:cubicBezTo>
                  <a:pt x="1005416" y="1335896"/>
                  <a:pt x="1005902" y="1338637"/>
                  <a:pt x="1005481" y="1341018"/>
                </a:cubicBezTo>
                <a:lnTo>
                  <a:pt x="1001111" y="1345745"/>
                </a:lnTo>
                <a:lnTo>
                  <a:pt x="1036865" y="1324623"/>
                </a:lnTo>
                <a:lnTo>
                  <a:pt x="1034985" y="1322394"/>
                </a:lnTo>
                <a:lnTo>
                  <a:pt x="1031790" y="1324132"/>
                </a:lnTo>
                <a:cubicBezTo>
                  <a:pt x="1030317" y="1324385"/>
                  <a:pt x="1028348" y="1324502"/>
                  <a:pt x="1025080" y="1325355"/>
                </a:cubicBezTo>
                <a:cubicBezTo>
                  <a:pt x="1024969" y="1320096"/>
                  <a:pt x="1026868" y="1316692"/>
                  <a:pt x="1029131" y="1314912"/>
                </a:cubicBezTo>
                <a:lnTo>
                  <a:pt x="1029195" y="1314905"/>
                </a:lnTo>
                <a:lnTo>
                  <a:pt x="1029304" y="1314631"/>
                </a:lnTo>
                <a:lnTo>
                  <a:pt x="1029147" y="1305684"/>
                </a:lnTo>
                <a:cubicBezTo>
                  <a:pt x="1030550" y="1298670"/>
                  <a:pt x="1034058" y="1290954"/>
                  <a:pt x="1034058" y="1282537"/>
                </a:cubicBezTo>
                <a:lnTo>
                  <a:pt x="1026692" y="1268626"/>
                </a:lnTo>
                <a:lnTo>
                  <a:pt x="1024155" y="1268060"/>
                </a:lnTo>
                <a:cubicBezTo>
                  <a:pt x="1021387" y="1265507"/>
                  <a:pt x="1019911" y="1261553"/>
                  <a:pt x="1019820" y="1258875"/>
                </a:cubicBezTo>
                <a:lnTo>
                  <a:pt x="1020987" y="1256938"/>
                </a:lnTo>
                <a:lnTo>
                  <a:pt x="1017220" y="1248868"/>
                </a:lnTo>
                <a:cubicBezTo>
                  <a:pt x="1017220" y="1237645"/>
                  <a:pt x="1028446" y="1229228"/>
                  <a:pt x="1028446" y="1215199"/>
                </a:cubicBezTo>
                <a:cubicBezTo>
                  <a:pt x="1028446" y="1201171"/>
                  <a:pt x="1017220" y="1195559"/>
                  <a:pt x="1014414" y="1181531"/>
                </a:cubicBezTo>
                <a:lnTo>
                  <a:pt x="1018792" y="1175742"/>
                </a:lnTo>
                <a:lnTo>
                  <a:pt x="1019028" y="1171900"/>
                </a:lnTo>
                <a:cubicBezTo>
                  <a:pt x="1018770" y="1171288"/>
                  <a:pt x="1017905" y="1170945"/>
                  <a:pt x="1015659" y="1169035"/>
                </a:cubicBezTo>
                <a:lnTo>
                  <a:pt x="1023882" y="1159704"/>
                </a:lnTo>
                <a:lnTo>
                  <a:pt x="1023282" y="1144906"/>
                </a:lnTo>
                <a:lnTo>
                  <a:pt x="1020284" y="1147325"/>
                </a:lnTo>
                <a:cubicBezTo>
                  <a:pt x="1017608" y="1144179"/>
                  <a:pt x="1017230" y="1141424"/>
                  <a:pt x="1018124" y="1139173"/>
                </a:cubicBezTo>
                <a:lnTo>
                  <a:pt x="1022869" y="1134724"/>
                </a:lnTo>
                <a:lnTo>
                  <a:pt x="1022833" y="1133833"/>
                </a:lnTo>
                <a:cubicBezTo>
                  <a:pt x="1028446" y="1122610"/>
                  <a:pt x="1042477" y="1122610"/>
                  <a:pt x="1045284" y="1114193"/>
                </a:cubicBezTo>
                <a:lnTo>
                  <a:pt x="1046029" y="1107803"/>
                </a:lnTo>
                <a:lnTo>
                  <a:pt x="1044650" y="1103682"/>
                </a:lnTo>
                <a:cubicBezTo>
                  <a:pt x="1044429" y="1103022"/>
                  <a:pt x="1044429" y="1103022"/>
                  <a:pt x="1044429" y="1103022"/>
                </a:cubicBezTo>
                <a:lnTo>
                  <a:pt x="1046731" y="1101786"/>
                </a:lnTo>
                <a:lnTo>
                  <a:pt x="1047422" y="1095868"/>
                </a:lnTo>
                <a:lnTo>
                  <a:pt x="1042574" y="1086522"/>
                </a:lnTo>
                <a:lnTo>
                  <a:pt x="1047851" y="1086434"/>
                </a:lnTo>
                <a:lnTo>
                  <a:pt x="1048090" y="1072107"/>
                </a:lnTo>
                <a:lnTo>
                  <a:pt x="1050816" y="1069469"/>
                </a:lnTo>
                <a:lnTo>
                  <a:pt x="1049475" y="1067020"/>
                </a:lnTo>
                <a:cubicBezTo>
                  <a:pt x="1049684" y="1063281"/>
                  <a:pt x="1051963" y="1060107"/>
                  <a:pt x="1056715" y="1060974"/>
                </a:cubicBezTo>
                <a:lnTo>
                  <a:pt x="1056995" y="1063491"/>
                </a:lnTo>
                <a:lnTo>
                  <a:pt x="1058965" y="1061585"/>
                </a:lnTo>
                <a:cubicBezTo>
                  <a:pt x="1062824" y="1057376"/>
                  <a:pt x="1066332" y="1052466"/>
                  <a:pt x="1067735" y="1046855"/>
                </a:cubicBezTo>
                <a:cubicBezTo>
                  <a:pt x="1073347" y="1041244"/>
                  <a:pt x="1073347" y="1032826"/>
                  <a:pt x="1076154" y="1027215"/>
                </a:cubicBezTo>
                <a:cubicBezTo>
                  <a:pt x="1081767" y="1018798"/>
                  <a:pt x="1101411" y="1013186"/>
                  <a:pt x="1109830" y="1001963"/>
                </a:cubicBezTo>
                <a:lnTo>
                  <a:pt x="1114307" y="993012"/>
                </a:lnTo>
                <a:lnTo>
                  <a:pt x="1114214" y="992056"/>
                </a:lnTo>
                <a:lnTo>
                  <a:pt x="1114870" y="991887"/>
                </a:lnTo>
                <a:lnTo>
                  <a:pt x="1115443" y="990740"/>
                </a:lnTo>
                <a:lnTo>
                  <a:pt x="1120810" y="980009"/>
                </a:lnTo>
                <a:lnTo>
                  <a:pt x="1120216" y="980033"/>
                </a:lnTo>
                <a:cubicBezTo>
                  <a:pt x="1119532" y="979402"/>
                  <a:pt x="1120794" y="978033"/>
                  <a:pt x="1122714" y="976638"/>
                </a:cubicBezTo>
                <a:lnTo>
                  <a:pt x="1122868" y="976554"/>
                </a:lnTo>
                <a:lnTo>
                  <a:pt x="1121889" y="972874"/>
                </a:lnTo>
                <a:cubicBezTo>
                  <a:pt x="1125598" y="968853"/>
                  <a:pt x="1127005" y="970151"/>
                  <a:pt x="1133701" y="971366"/>
                </a:cubicBezTo>
                <a:lnTo>
                  <a:pt x="1132143" y="973975"/>
                </a:lnTo>
                <a:lnTo>
                  <a:pt x="1135476" y="972309"/>
                </a:lnTo>
                <a:lnTo>
                  <a:pt x="1134486" y="970636"/>
                </a:lnTo>
                <a:lnTo>
                  <a:pt x="1136738" y="968270"/>
                </a:lnTo>
                <a:lnTo>
                  <a:pt x="1131381" y="967537"/>
                </a:lnTo>
                <a:cubicBezTo>
                  <a:pt x="1130994" y="959484"/>
                  <a:pt x="1139052" y="959220"/>
                  <a:pt x="1135851" y="948570"/>
                </a:cubicBezTo>
                <a:cubicBezTo>
                  <a:pt x="1138537" y="948482"/>
                  <a:pt x="1139944" y="949781"/>
                  <a:pt x="1139944" y="949781"/>
                </a:cubicBezTo>
                <a:lnTo>
                  <a:pt x="1140390" y="950192"/>
                </a:lnTo>
                <a:lnTo>
                  <a:pt x="1139847" y="943322"/>
                </a:lnTo>
                <a:cubicBezTo>
                  <a:pt x="1140288" y="940949"/>
                  <a:pt x="1141594" y="938919"/>
                  <a:pt x="1144373" y="936964"/>
                </a:cubicBezTo>
                <a:cubicBezTo>
                  <a:pt x="1147834" y="938337"/>
                  <a:pt x="1147468" y="944308"/>
                  <a:pt x="1147800" y="948517"/>
                </a:cubicBezTo>
                <a:cubicBezTo>
                  <a:pt x="1144855" y="948367"/>
                  <a:pt x="1143990" y="948024"/>
                  <a:pt x="1143383" y="948293"/>
                </a:cubicBezTo>
                <a:lnTo>
                  <a:pt x="1141188" y="950928"/>
                </a:lnTo>
                <a:lnTo>
                  <a:pt x="1141352" y="951079"/>
                </a:lnTo>
                <a:cubicBezTo>
                  <a:pt x="1142759" y="952377"/>
                  <a:pt x="1142759" y="952377"/>
                  <a:pt x="1145445" y="952289"/>
                </a:cubicBezTo>
                <a:cubicBezTo>
                  <a:pt x="1144167" y="953676"/>
                  <a:pt x="1142888" y="955062"/>
                  <a:pt x="1140202" y="955149"/>
                </a:cubicBezTo>
                <a:cubicBezTo>
                  <a:pt x="1140202" y="955149"/>
                  <a:pt x="1140202" y="955149"/>
                  <a:pt x="1141609" y="956448"/>
                </a:cubicBezTo>
                <a:cubicBezTo>
                  <a:pt x="1144424" y="959044"/>
                  <a:pt x="1145961" y="963027"/>
                  <a:pt x="1143404" y="965799"/>
                </a:cubicBezTo>
                <a:cubicBezTo>
                  <a:pt x="1144811" y="967097"/>
                  <a:pt x="1145386" y="965062"/>
                  <a:pt x="1146472" y="963178"/>
                </a:cubicBezTo>
                <a:lnTo>
                  <a:pt x="1148015" y="962748"/>
                </a:lnTo>
                <a:lnTo>
                  <a:pt x="1153731" y="955714"/>
                </a:lnTo>
                <a:lnTo>
                  <a:pt x="1151640" y="951370"/>
                </a:lnTo>
                <a:cubicBezTo>
                  <a:pt x="1151624" y="948189"/>
                  <a:pt x="1153124" y="945141"/>
                  <a:pt x="1156357" y="943057"/>
                </a:cubicBezTo>
                <a:cubicBezTo>
                  <a:pt x="1156357" y="943057"/>
                  <a:pt x="1154939" y="941750"/>
                  <a:pt x="1157619" y="941689"/>
                </a:cubicBezTo>
                <a:lnTo>
                  <a:pt x="1164422" y="946200"/>
                </a:lnTo>
                <a:lnTo>
                  <a:pt x="1168764" y="943043"/>
                </a:lnTo>
                <a:cubicBezTo>
                  <a:pt x="1171571" y="940237"/>
                  <a:pt x="1174377" y="940237"/>
                  <a:pt x="1174377" y="940237"/>
                </a:cubicBezTo>
                <a:cubicBezTo>
                  <a:pt x="1177183" y="940237"/>
                  <a:pt x="1179990" y="940237"/>
                  <a:pt x="1182796" y="943043"/>
                </a:cubicBezTo>
                <a:cubicBezTo>
                  <a:pt x="1185602" y="943043"/>
                  <a:pt x="1188409" y="943043"/>
                  <a:pt x="1191215" y="943043"/>
                </a:cubicBezTo>
                <a:cubicBezTo>
                  <a:pt x="1194022" y="943043"/>
                  <a:pt x="1194022" y="943043"/>
                  <a:pt x="1196828" y="943043"/>
                </a:cubicBezTo>
                <a:lnTo>
                  <a:pt x="1197602" y="942383"/>
                </a:lnTo>
                <a:lnTo>
                  <a:pt x="1195522" y="940738"/>
                </a:lnTo>
                <a:cubicBezTo>
                  <a:pt x="1199296" y="939339"/>
                  <a:pt x="1201183" y="938639"/>
                  <a:pt x="1202126" y="938290"/>
                </a:cubicBezTo>
                <a:lnTo>
                  <a:pt x="1202604" y="938113"/>
                </a:lnTo>
                <a:lnTo>
                  <a:pt x="1204327" y="936642"/>
                </a:lnTo>
                <a:cubicBezTo>
                  <a:pt x="1209457" y="928488"/>
                  <a:pt x="1209457" y="916388"/>
                  <a:pt x="1222085" y="912180"/>
                </a:cubicBezTo>
                <a:cubicBezTo>
                  <a:pt x="1222085" y="912180"/>
                  <a:pt x="1224892" y="912180"/>
                  <a:pt x="1224892" y="912180"/>
                </a:cubicBezTo>
                <a:lnTo>
                  <a:pt x="1235059" y="916246"/>
                </a:lnTo>
                <a:lnTo>
                  <a:pt x="1233004" y="913338"/>
                </a:lnTo>
                <a:cubicBezTo>
                  <a:pt x="1234402" y="909815"/>
                  <a:pt x="1239401" y="907721"/>
                  <a:pt x="1241202" y="908436"/>
                </a:cubicBezTo>
                <a:cubicBezTo>
                  <a:pt x="1241054" y="911436"/>
                  <a:pt x="1241982" y="914352"/>
                  <a:pt x="1242458" y="917089"/>
                </a:cubicBezTo>
                <a:lnTo>
                  <a:pt x="1242220" y="918341"/>
                </a:lnTo>
                <a:lnTo>
                  <a:pt x="1255762" y="920597"/>
                </a:lnTo>
                <a:cubicBezTo>
                  <a:pt x="1255762" y="920597"/>
                  <a:pt x="1255762" y="920597"/>
                  <a:pt x="1258568" y="920597"/>
                </a:cubicBezTo>
                <a:cubicBezTo>
                  <a:pt x="1264181" y="919194"/>
                  <a:pt x="1269794" y="914284"/>
                  <a:pt x="1276108" y="909374"/>
                </a:cubicBezTo>
                <a:lnTo>
                  <a:pt x="1279868" y="907434"/>
                </a:lnTo>
                <a:lnTo>
                  <a:pt x="1279804" y="907447"/>
                </a:lnTo>
                <a:cubicBezTo>
                  <a:pt x="1276931" y="904304"/>
                  <a:pt x="1282957" y="904692"/>
                  <a:pt x="1285423" y="903668"/>
                </a:cubicBezTo>
                <a:lnTo>
                  <a:pt x="1285751" y="904398"/>
                </a:lnTo>
                <a:lnTo>
                  <a:pt x="1288435" y="903013"/>
                </a:lnTo>
                <a:lnTo>
                  <a:pt x="1297858" y="898151"/>
                </a:lnTo>
                <a:cubicBezTo>
                  <a:pt x="1297858" y="898151"/>
                  <a:pt x="1300664" y="898151"/>
                  <a:pt x="1300664" y="898151"/>
                </a:cubicBezTo>
                <a:lnTo>
                  <a:pt x="1310797" y="900684"/>
                </a:lnTo>
                <a:lnTo>
                  <a:pt x="1312459" y="899633"/>
                </a:lnTo>
                <a:lnTo>
                  <a:pt x="1313894" y="900957"/>
                </a:lnTo>
                <a:lnTo>
                  <a:pt x="1320308" y="900957"/>
                </a:lnTo>
                <a:cubicBezTo>
                  <a:pt x="1323115" y="900957"/>
                  <a:pt x="1325921" y="900957"/>
                  <a:pt x="1328728" y="900957"/>
                </a:cubicBezTo>
                <a:cubicBezTo>
                  <a:pt x="1331534" y="909374"/>
                  <a:pt x="1334340" y="912180"/>
                  <a:pt x="1339953" y="912180"/>
                </a:cubicBezTo>
                <a:lnTo>
                  <a:pt x="1350489" y="907966"/>
                </a:lnTo>
                <a:lnTo>
                  <a:pt x="1343215" y="889213"/>
                </a:lnTo>
                <a:cubicBezTo>
                  <a:pt x="1343089" y="880670"/>
                  <a:pt x="1346182" y="873151"/>
                  <a:pt x="1353519" y="872140"/>
                </a:cubicBezTo>
                <a:cubicBezTo>
                  <a:pt x="1356196" y="872016"/>
                  <a:pt x="1360256" y="873168"/>
                  <a:pt x="1363024" y="875721"/>
                </a:cubicBezTo>
                <a:cubicBezTo>
                  <a:pt x="1367176" y="879551"/>
                  <a:pt x="1369458" y="887491"/>
                  <a:pt x="1369053" y="895219"/>
                </a:cubicBezTo>
                <a:lnTo>
                  <a:pt x="1367155" y="902806"/>
                </a:lnTo>
                <a:lnTo>
                  <a:pt x="1373630" y="900957"/>
                </a:lnTo>
                <a:cubicBezTo>
                  <a:pt x="1373630" y="900957"/>
                  <a:pt x="1373630" y="900957"/>
                  <a:pt x="1376436" y="900957"/>
                </a:cubicBezTo>
                <a:cubicBezTo>
                  <a:pt x="1384855" y="903762"/>
                  <a:pt x="1396081" y="923403"/>
                  <a:pt x="1407306" y="923403"/>
                </a:cubicBezTo>
                <a:cubicBezTo>
                  <a:pt x="1407306" y="923403"/>
                  <a:pt x="1410113" y="923403"/>
                  <a:pt x="1410113" y="923403"/>
                </a:cubicBezTo>
                <a:lnTo>
                  <a:pt x="1420777" y="923403"/>
                </a:lnTo>
                <a:lnTo>
                  <a:pt x="1419530" y="920514"/>
                </a:lnTo>
                <a:cubicBezTo>
                  <a:pt x="1419251" y="919867"/>
                  <a:pt x="1419251" y="919867"/>
                  <a:pt x="1419251" y="919867"/>
                </a:cubicBezTo>
                <a:cubicBezTo>
                  <a:pt x="1421840" y="918748"/>
                  <a:pt x="1424430" y="917630"/>
                  <a:pt x="1426284" y="918366"/>
                </a:cubicBezTo>
                <a:cubicBezTo>
                  <a:pt x="1426284" y="918366"/>
                  <a:pt x="1426284" y="918366"/>
                  <a:pt x="1427402" y="920956"/>
                </a:cubicBezTo>
                <a:lnTo>
                  <a:pt x="1423864" y="923402"/>
                </a:lnTo>
                <a:lnTo>
                  <a:pt x="1424144" y="923402"/>
                </a:lnTo>
                <a:lnTo>
                  <a:pt x="1430723" y="922087"/>
                </a:lnTo>
                <a:lnTo>
                  <a:pt x="1431418" y="921334"/>
                </a:lnTo>
                <a:lnTo>
                  <a:pt x="1434914" y="921249"/>
                </a:lnTo>
                <a:lnTo>
                  <a:pt x="1438176" y="920597"/>
                </a:lnTo>
                <a:cubicBezTo>
                  <a:pt x="1440983" y="920597"/>
                  <a:pt x="1443789" y="920597"/>
                  <a:pt x="1446595" y="920597"/>
                </a:cubicBezTo>
                <a:cubicBezTo>
                  <a:pt x="1457821" y="926208"/>
                  <a:pt x="1455015" y="937431"/>
                  <a:pt x="1469046" y="945848"/>
                </a:cubicBezTo>
                <a:cubicBezTo>
                  <a:pt x="1471853" y="943043"/>
                  <a:pt x="1477466" y="943043"/>
                  <a:pt x="1480272" y="943043"/>
                </a:cubicBezTo>
                <a:cubicBezTo>
                  <a:pt x="1505529" y="943043"/>
                  <a:pt x="1508336" y="968294"/>
                  <a:pt x="1516755" y="987935"/>
                </a:cubicBezTo>
                <a:lnTo>
                  <a:pt x="1521813" y="988609"/>
                </a:lnTo>
                <a:lnTo>
                  <a:pt x="1519213" y="985928"/>
                </a:lnTo>
                <a:cubicBezTo>
                  <a:pt x="1519213" y="985928"/>
                  <a:pt x="1519213" y="985928"/>
                  <a:pt x="1517359" y="985193"/>
                </a:cubicBezTo>
                <a:cubicBezTo>
                  <a:pt x="1517359" y="985193"/>
                  <a:pt x="1516167" y="982789"/>
                  <a:pt x="1516830" y="981121"/>
                </a:cubicBezTo>
                <a:cubicBezTo>
                  <a:pt x="1517492" y="979452"/>
                  <a:pt x="1519345" y="980188"/>
                  <a:pt x="1521199" y="980923"/>
                </a:cubicBezTo>
                <a:cubicBezTo>
                  <a:pt x="1522126" y="981291"/>
                  <a:pt x="1523649" y="982861"/>
                  <a:pt x="1524311" y="984572"/>
                </a:cubicBezTo>
                <a:lnTo>
                  <a:pt x="1522431" y="988691"/>
                </a:lnTo>
                <a:lnTo>
                  <a:pt x="1553588" y="992845"/>
                </a:lnTo>
                <a:cubicBezTo>
                  <a:pt x="1565165" y="994949"/>
                  <a:pt x="1575689" y="997755"/>
                  <a:pt x="1584108" y="1001963"/>
                </a:cubicBezTo>
                <a:cubicBezTo>
                  <a:pt x="1586914" y="1015992"/>
                  <a:pt x="1575689" y="1013186"/>
                  <a:pt x="1572882" y="1021604"/>
                </a:cubicBezTo>
                <a:cubicBezTo>
                  <a:pt x="1578495" y="1032826"/>
                  <a:pt x="1584108" y="1044049"/>
                  <a:pt x="1595333" y="1044049"/>
                </a:cubicBezTo>
                <a:cubicBezTo>
                  <a:pt x="1599543" y="1044049"/>
                  <a:pt x="1603051" y="1042646"/>
                  <a:pt x="1606559" y="1040893"/>
                </a:cubicBezTo>
                <a:lnTo>
                  <a:pt x="1609875" y="1039339"/>
                </a:lnTo>
                <a:lnTo>
                  <a:pt x="1608639" y="1036138"/>
                </a:lnTo>
                <a:lnTo>
                  <a:pt x="1599364" y="1040267"/>
                </a:lnTo>
                <a:cubicBezTo>
                  <a:pt x="1595842" y="1038869"/>
                  <a:pt x="1594080" y="1038170"/>
                  <a:pt x="1593748" y="1033869"/>
                </a:cubicBezTo>
                <a:cubicBezTo>
                  <a:pt x="1594463" y="1032068"/>
                  <a:pt x="1595178" y="1030267"/>
                  <a:pt x="1595178" y="1030267"/>
                </a:cubicBezTo>
                <a:cubicBezTo>
                  <a:pt x="1600844" y="1026262"/>
                  <a:pt x="1602605" y="1026961"/>
                  <a:pt x="1606128" y="1028359"/>
                </a:cubicBezTo>
                <a:lnTo>
                  <a:pt x="1608598" y="1034260"/>
                </a:lnTo>
                <a:lnTo>
                  <a:pt x="1612084" y="1031647"/>
                </a:lnTo>
                <a:cubicBezTo>
                  <a:pt x="1613425" y="1032884"/>
                  <a:pt x="1614188" y="1035419"/>
                  <a:pt x="1613960" y="1037346"/>
                </a:cubicBezTo>
                <a:lnTo>
                  <a:pt x="1611806" y="1038434"/>
                </a:lnTo>
                <a:lnTo>
                  <a:pt x="1617784" y="1035632"/>
                </a:lnTo>
                <a:cubicBezTo>
                  <a:pt x="1626204" y="1030021"/>
                  <a:pt x="1631816" y="1024409"/>
                  <a:pt x="1640235" y="1024409"/>
                </a:cubicBezTo>
                <a:cubicBezTo>
                  <a:pt x="1643042" y="1024409"/>
                  <a:pt x="1648654" y="1027215"/>
                  <a:pt x="1651461" y="1030021"/>
                </a:cubicBezTo>
                <a:cubicBezTo>
                  <a:pt x="1651461" y="1052467"/>
                  <a:pt x="1629010" y="1052467"/>
                  <a:pt x="1609365" y="1055272"/>
                </a:cubicBezTo>
                <a:lnTo>
                  <a:pt x="1609649" y="1058630"/>
                </a:lnTo>
                <a:lnTo>
                  <a:pt x="1610220" y="1058064"/>
                </a:lnTo>
                <a:cubicBezTo>
                  <a:pt x="1610641" y="1057004"/>
                  <a:pt x="1610977" y="1056157"/>
                  <a:pt x="1613074" y="1056009"/>
                </a:cubicBezTo>
                <a:cubicBezTo>
                  <a:pt x="1618358" y="1058105"/>
                  <a:pt x="1622969" y="1061897"/>
                  <a:pt x="1620952" y="1066982"/>
                </a:cubicBezTo>
                <a:cubicBezTo>
                  <a:pt x="1616084" y="1068974"/>
                  <a:pt x="1613650" y="1069970"/>
                  <a:pt x="1611889" y="1069271"/>
                </a:cubicBezTo>
                <a:lnTo>
                  <a:pt x="1610344" y="1066850"/>
                </a:lnTo>
                <a:lnTo>
                  <a:pt x="1611470" y="1080173"/>
                </a:lnTo>
                <a:cubicBezTo>
                  <a:pt x="1612172" y="1088240"/>
                  <a:pt x="1613575" y="1095956"/>
                  <a:pt x="1617784" y="1102970"/>
                </a:cubicBezTo>
                <a:lnTo>
                  <a:pt x="1629220" y="1121418"/>
                </a:lnTo>
                <a:lnTo>
                  <a:pt x="1629421" y="1121446"/>
                </a:lnTo>
                <a:lnTo>
                  <a:pt x="1630543" y="1123553"/>
                </a:lnTo>
                <a:lnTo>
                  <a:pt x="1633219" y="1127871"/>
                </a:lnTo>
                <a:cubicBezTo>
                  <a:pt x="1639534" y="1135236"/>
                  <a:pt x="1645848" y="1142250"/>
                  <a:pt x="1648655" y="1150667"/>
                </a:cubicBezTo>
                <a:lnTo>
                  <a:pt x="1648897" y="1157049"/>
                </a:lnTo>
                <a:lnTo>
                  <a:pt x="1653174" y="1150890"/>
                </a:lnTo>
                <a:cubicBezTo>
                  <a:pt x="1654169" y="1153430"/>
                  <a:pt x="1658366" y="1152950"/>
                  <a:pt x="1659620" y="1159885"/>
                </a:cubicBezTo>
                <a:cubicBezTo>
                  <a:pt x="1655423" y="1160365"/>
                  <a:pt x="1656418" y="1162906"/>
                  <a:pt x="1653952" y="1164073"/>
                </a:cubicBezTo>
                <a:lnTo>
                  <a:pt x="1648938" y="1158136"/>
                </a:lnTo>
                <a:lnTo>
                  <a:pt x="1649707" y="1178374"/>
                </a:lnTo>
                <a:cubicBezTo>
                  <a:pt x="1648655" y="1189246"/>
                  <a:pt x="1647251" y="1201171"/>
                  <a:pt x="1648655" y="1212394"/>
                </a:cubicBezTo>
                <a:cubicBezTo>
                  <a:pt x="1648655" y="1223617"/>
                  <a:pt x="1654267" y="1234840"/>
                  <a:pt x="1654267" y="1240451"/>
                </a:cubicBezTo>
                <a:cubicBezTo>
                  <a:pt x="1654267" y="1248868"/>
                  <a:pt x="1651461" y="1257285"/>
                  <a:pt x="1651461" y="1262897"/>
                </a:cubicBezTo>
                <a:cubicBezTo>
                  <a:pt x="1651461" y="1282537"/>
                  <a:pt x="1659880" y="1296566"/>
                  <a:pt x="1654267" y="1310594"/>
                </a:cubicBezTo>
                <a:cubicBezTo>
                  <a:pt x="1648655" y="1321817"/>
                  <a:pt x="1631816" y="1324623"/>
                  <a:pt x="1629010" y="1338652"/>
                </a:cubicBezTo>
                <a:cubicBezTo>
                  <a:pt x="1631816" y="1347069"/>
                  <a:pt x="1634623" y="1355486"/>
                  <a:pt x="1634623" y="1363903"/>
                </a:cubicBezTo>
                <a:lnTo>
                  <a:pt x="1627899" y="1373789"/>
                </a:lnTo>
                <a:lnTo>
                  <a:pt x="1631375" y="1377400"/>
                </a:lnTo>
                <a:cubicBezTo>
                  <a:pt x="1632612" y="1379420"/>
                  <a:pt x="1633234" y="1381706"/>
                  <a:pt x="1631654" y="1383118"/>
                </a:cubicBezTo>
                <a:lnTo>
                  <a:pt x="1626207" y="1385470"/>
                </a:lnTo>
                <a:lnTo>
                  <a:pt x="1630720" y="1390995"/>
                </a:lnTo>
                <a:lnTo>
                  <a:pt x="1635404" y="1390717"/>
                </a:lnTo>
                <a:cubicBezTo>
                  <a:pt x="1637029" y="1394603"/>
                  <a:pt x="1633241" y="1395885"/>
                  <a:pt x="1629454" y="1397168"/>
                </a:cubicBezTo>
                <a:lnTo>
                  <a:pt x="1630091" y="1392162"/>
                </a:lnTo>
                <a:lnTo>
                  <a:pt x="1629592" y="1392800"/>
                </a:lnTo>
                <a:lnTo>
                  <a:pt x="1629872" y="1392662"/>
                </a:lnTo>
                <a:cubicBezTo>
                  <a:pt x="1630805" y="1395178"/>
                  <a:pt x="1628598" y="1400740"/>
                  <a:pt x="1625261" y="1399415"/>
                </a:cubicBezTo>
                <a:cubicBezTo>
                  <a:pt x="1625261" y="1399415"/>
                  <a:pt x="1623592" y="1398753"/>
                  <a:pt x="1622660" y="1396237"/>
                </a:cubicBezTo>
                <a:cubicBezTo>
                  <a:pt x="1622660" y="1396237"/>
                  <a:pt x="1622660" y="1396237"/>
                  <a:pt x="1623561" y="1395790"/>
                </a:cubicBezTo>
                <a:lnTo>
                  <a:pt x="1625355" y="1394901"/>
                </a:lnTo>
                <a:lnTo>
                  <a:pt x="1623479" y="1391246"/>
                </a:lnTo>
                <a:lnTo>
                  <a:pt x="1624989" y="1385995"/>
                </a:lnTo>
                <a:lnTo>
                  <a:pt x="1621813" y="1387367"/>
                </a:lnTo>
                <a:cubicBezTo>
                  <a:pt x="1621813" y="1387367"/>
                  <a:pt x="1620052" y="1386668"/>
                  <a:pt x="1620052" y="1386668"/>
                </a:cubicBezTo>
                <a:lnTo>
                  <a:pt x="1617562" y="1385679"/>
                </a:lnTo>
                <a:lnTo>
                  <a:pt x="1606559" y="1394767"/>
                </a:lnTo>
                <a:cubicBezTo>
                  <a:pt x="1603752" y="1403184"/>
                  <a:pt x="1606559" y="1420018"/>
                  <a:pt x="1600946" y="1428435"/>
                </a:cubicBezTo>
                <a:lnTo>
                  <a:pt x="1593146" y="1434779"/>
                </a:lnTo>
                <a:lnTo>
                  <a:pt x="1599982" y="1437760"/>
                </a:lnTo>
                <a:cubicBezTo>
                  <a:pt x="1598777" y="1444556"/>
                  <a:pt x="1590786" y="1447729"/>
                  <a:pt x="1585312" y="1442680"/>
                </a:cubicBezTo>
                <a:lnTo>
                  <a:pt x="1586044" y="1437934"/>
                </a:lnTo>
                <a:lnTo>
                  <a:pt x="1575689" y="1439308"/>
                </a:lnTo>
                <a:cubicBezTo>
                  <a:pt x="1565866" y="1439658"/>
                  <a:pt x="1556044" y="1439658"/>
                  <a:pt x="1550431" y="1448076"/>
                </a:cubicBezTo>
                <a:cubicBezTo>
                  <a:pt x="1547625" y="1452284"/>
                  <a:pt x="1546923" y="1456493"/>
                  <a:pt x="1546572" y="1460701"/>
                </a:cubicBezTo>
                <a:lnTo>
                  <a:pt x="1545099" y="1471307"/>
                </a:lnTo>
                <a:lnTo>
                  <a:pt x="1548497" y="1470591"/>
                </a:lnTo>
                <a:cubicBezTo>
                  <a:pt x="1549904" y="1471889"/>
                  <a:pt x="1550095" y="1474507"/>
                  <a:pt x="1550285" y="1477125"/>
                </a:cubicBezTo>
                <a:cubicBezTo>
                  <a:pt x="1547661" y="1477146"/>
                  <a:pt x="1545036" y="1477167"/>
                  <a:pt x="1543629" y="1475869"/>
                </a:cubicBezTo>
                <a:lnTo>
                  <a:pt x="1543376" y="1475250"/>
                </a:lnTo>
                <a:lnTo>
                  <a:pt x="1540433" y="1479173"/>
                </a:lnTo>
                <a:lnTo>
                  <a:pt x="1540855" y="1479052"/>
                </a:lnTo>
                <a:cubicBezTo>
                  <a:pt x="1542607" y="1479232"/>
                  <a:pt x="1543958" y="1479768"/>
                  <a:pt x="1545212" y="1479236"/>
                </a:cubicBezTo>
                <a:cubicBezTo>
                  <a:pt x="1546306" y="1481730"/>
                  <a:pt x="1544523" y="1483598"/>
                  <a:pt x="1542241" y="1484752"/>
                </a:cubicBezTo>
                <a:cubicBezTo>
                  <a:pt x="1539959" y="1485906"/>
                  <a:pt x="1537178" y="1486348"/>
                  <a:pt x="1536277" y="1485991"/>
                </a:cubicBezTo>
                <a:lnTo>
                  <a:pt x="1535923" y="1485185"/>
                </a:lnTo>
                <a:lnTo>
                  <a:pt x="1535347" y="1485953"/>
                </a:lnTo>
                <a:lnTo>
                  <a:pt x="1522078" y="1489491"/>
                </a:lnTo>
                <a:lnTo>
                  <a:pt x="1524979" y="1504178"/>
                </a:lnTo>
                <a:lnTo>
                  <a:pt x="1525190" y="1505533"/>
                </a:lnTo>
                <a:lnTo>
                  <a:pt x="1525959" y="1506243"/>
                </a:lnTo>
                <a:lnTo>
                  <a:pt x="1525549" y="1507842"/>
                </a:lnTo>
                <a:close/>
                <a:moveTo>
                  <a:pt x="1376851" y="1589179"/>
                </a:moveTo>
                <a:cubicBezTo>
                  <a:pt x="1375115" y="1591061"/>
                  <a:pt x="1371829" y="1591829"/>
                  <a:pt x="1367716" y="1589301"/>
                </a:cubicBezTo>
                <a:cubicBezTo>
                  <a:pt x="1370240" y="1586564"/>
                  <a:pt x="1367585" y="1586648"/>
                  <a:pt x="1367324" y="1581341"/>
                </a:cubicBezTo>
                <a:cubicBezTo>
                  <a:pt x="1369979" y="1581258"/>
                  <a:pt x="1369979" y="1581258"/>
                  <a:pt x="1371241" y="1579889"/>
                </a:cubicBezTo>
                <a:cubicBezTo>
                  <a:pt x="1373896" y="1579806"/>
                  <a:pt x="1375289" y="1581090"/>
                  <a:pt x="1376682" y="1582375"/>
                </a:cubicBezTo>
                <a:cubicBezTo>
                  <a:pt x="1378771" y="1584302"/>
                  <a:pt x="1378586" y="1587297"/>
                  <a:pt x="1376851" y="1589179"/>
                </a:cubicBezTo>
                <a:close/>
                <a:moveTo>
                  <a:pt x="1704377" y="1436439"/>
                </a:moveTo>
                <a:cubicBezTo>
                  <a:pt x="1701911" y="1437606"/>
                  <a:pt x="1699445" y="1438774"/>
                  <a:pt x="1697714" y="1438087"/>
                </a:cubicBezTo>
                <a:cubicBezTo>
                  <a:pt x="1693994" y="1432319"/>
                  <a:pt x="1693994" y="1432319"/>
                  <a:pt x="1693994" y="1432319"/>
                </a:cubicBezTo>
                <a:cubicBezTo>
                  <a:pt x="1697196" y="1429298"/>
                  <a:pt x="1698927" y="1429985"/>
                  <a:pt x="1700657" y="1430671"/>
                </a:cubicBezTo>
                <a:cubicBezTo>
                  <a:pt x="1702388" y="1431358"/>
                  <a:pt x="1704118" y="1432045"/>
                  <a:pt x="1704377" y="1436439"/>
                </a:cubicBezTo>
                <a:close/>
                <a:moveTo>
                  <a:pt x="882419" y="1827536"/>
                </a:moveTo>
                <a:cubicBezTo>
                  <a:pt x="881712" y="1829316"/>
                  <a:pt x="879226" y="1830390"/>
                  <a:pt x="877447" y="1829684"/>
                </a:cubicBezTo>
                <a:cubicBezTo>
                  <a:pt x="875667" y="1828977"/>
                  <a:pt x="875667" y="1828977"/>
                  <a:pt x="875667" y="1828977"/>
                </a:cubicBezTo>
                <a:cubicBezTo>
                  <a:pt x="874593" y="1826491"/>
                  <a:pt x="875299" y="1824711"/>
                  <a:pt x="874226" y="1822225"/>
                </a:cubicBezTo>
                <a:cubicBezTo>
                  <a:pt x="876712" y="1821152"/>
                  <a:pt x="879198" y="1820078"/>
                  <a:pt x="880978" y="1820785"/>
                </a:cubicBezTo>
                <a:cubicBezTo>
                  <a:pt x="882758" y="1821491"/>
                  <a:pt x="883831" y="1823977"/>
                  <a:pt x="882419" y="1827536"/>
                </a:cubicBezTo>
                <a:close/>
                <a:moveTo>
                  <a:pt x="1664874" y="1456643"/>
                </a:moveTo>
                <a:cubicBezTo>
                  <a:pt x="1659470" y="1456814"/>
                  <a:pt x="1659337" y="1454114"/>
                  <a:pt x="1655218" y="1452892"/>
                </a:cubicBezTo>
                <a:cubicBezTo>
                  <a:pt x="1654556" y="1439392"/>
                  <a:pt x="1664079" y="1440442"/>
                  <a:pt x="1668331" y="1444364"/>
                </a:cubicBezTo>
                <a:cubicBezTo>
                  <a:pt x="1672583" y="1448286"/>
                  <a:pt x="1672848" y="1453686"/>
                  <a:pt x="1664874" y="1456643"/>
                </a:cubicBezTo>
                <a:close/>
                <a:moveTo>
                  <a:pt x="1354861" y="1605412"/>
                </a:moveTo>
                <a:cubicBezTo>
                  <a:pt x="1354861" y="1605412"/>
                  <a:pt x="1354861" y="1605412"/>
                  <a:pt x="1353061" y="1604697"/>
                </a:cubicBezTo>
                <a:cubicBezTo>
                  <a:pt x="1351260" y="1603982"/>
                  <a:pt x="1349600" y="1597659"/>
                  <a:pt x="1350247" y="1596027"/>
                </a:cubicBezTo>
                <a:cubicBezTo>
                  <a:pt x="1352696" y="1595110"/>
                  <a:pt x="1354497" y="1595825"/>
                  <a:pt x="1356298" y="1596540"/>
                </a:cubicBezTo>
                <a:cubicBezTo>
                  <a:pt x="1356298" y="1596540"/>
                  <a:pt x="1358098" y="1597254"/>
                  <a:pt x="1358098" y="1597254"/>
                </a:cubicBezTo>
                <a:cubicBezTo>
                  <a:pt x="1362854" y="1601030"/>
                  <a:pt x="1354355" y="1601434"/>
                  <a:pt x="1354861" y="1605412"/>
                </a:cubicBezTo>
                <a:close/>
                <a:moveTo>
                  <a:pt x="1142974" y="1706896"/>
                </a:moveTo>
                <a:cubicBezTo>
                  <a:pt x="1142974" y="1706896"/>
                  <a:pt x="1142974" y="1706896"/>
                  <a:pt x="1137810" y="1707199"/>
                </a:cubicBezTo>
                <a:cubicBezTo>
                  <a:pt x="1136434" y="1703396"/>
                  <a:pt x="1139015" y="1703245"/>
                  <a:pt x="1138958" y="1700659"/>
                </a:cubicBezTo>
                <a:cubicBezTo>
                  <a:pt x="1140277" y="1701876"/>
                  <a:pt x="1140277" y="1701876"/>
                  <a:pt x="1140277" y="1701876"/>
                </a:cubicBezTo>
                <a:cubicBezTo>
                  <a:pt x="1141597" y="1703093"/>
                  <a:pt x="1142916" y="1704310"/>
                  <a:pt x="1142974" y="1706896"/>
                </a:cubicBezTo>
                <a:close/>
                <a:moveTo>
                  <a:pt x="1453669" y="1559731"/>
                </a:moveTo>
                <a:cubicBezTo>
                  <a:pt x="1453523" y="1561990"/>
                  <a:pt x="1451343" y="1563700"/>
                  <a:pt x="1444934" y="1562187"/>
                </a:cubicBezTo>
                <a:cubicBezTo>
                  <a:pt x="1444298" y="1553694"/>
                  <a:pt x="1446735" y="1552601"/>
                  <a:pt x="1450195" y="1553974"/>
                </a:cubicBezTo>
                <a:cubicBezTo>
                  <a:pt x="1451926" y="1554661"/>
                  <a:pt x="1453815" y="1557471"/>
                  <a:pt x="1453669" y="1559731"/>
                </a:cubicBezTo>
                <a:close/>
                <a:moveTo>
                  <a:pt x="1491878" y="1541945"/>
                </a:moveTo>
                <a:cubicBezTo>
                  <a:pt x="1486889" y="1544134"/>
                  <a:pt x="1484395" y="1545229"/>
                  <a:pt x="1480835" y="1543816"/>
                </a:cubicBezTo>
                <a:cubicBezTo>
                  <a:pt x="1479056" y="1543110"/>
                  <a:pt x="1476211" y="1539897"/>
                  <a:pt x="1475145" y="1537389"/>
                </a:cubicBezTo>
                <a:cubicBezTo>
                  <a:pt x="1475510" y="1531280"/>
                  <a:pt x="1482278" y="1529797"/>
                  <a:pt x="1487618" y="1531916"/>
                </a:cubicBezTo>
                <a:cubicBezTo>
                  <a:pt x="1491177" y="1533328"/>
                  <a:pt x="1493308" y="1538343"/>
                  <a:pt x="1491878" y="1541945"/>
                </a:cubicBezTo>
                <a:close/>
                <a:moveTo>
                  <a:pt x="1696910" y="1445544"/>
                </a:moveTo>
                <a:cubicBezTo>
                  <a:pt x="1694878" y="1446275"/>
                  <a:pt x="1692438" y="1445978"/>
                  <a:pt x="1690972" y="1444626"/>
                </a:cubicBezTo>
                <a:cubicBezTo>
                  <a:pt x="1689506" y="1443273"/>
                  <a:pt x="1689339" y="1440514"/>
                  <a:pt x="1690637" y="1439106"/>
                </a:cubicBezTo>
                <a:cubicBezTo>
                  <a:pt x="1693401" y="1439051"/>
                  <a:pt x="1697464" y="1437588"/>
                  <a:pt x="1700396" y="1440293"/>
                </a:cubicBezTo>
                <a:cubicBezTo>
                  <a:pt x="1700564" y="1443053"/>
                  <a:pt x="1698941" y="1444812"/>
                  <a:pt x="1696910" y="1445544"/>
                </a:cubicBezTo>
                <a:close/>
                <a:moveTo>
                  <a:pt x="1657961" y="1465181"/>
                </a:moveTo>
                <a:cubicBezTo>
                  <a:pt x="1655519" y="1466143"/>
                  <a:pt x="1653077" y="1467105"/>
                  <a:pt x="1651297" y="1466399"/>
                </a:cubicBezTo>
                <a:cubicBezTo>
                  <a:pt x="1651297" y="1466399"/>
                  <a:pt x="1650179" y="1464024"/>
                  <a:pt x="1648400" y="1463318"/>
                </a:cubicBezTo>
                <a:cubicBezTo>
                  <a:pt x="1650841" y="1462356"/>
                  <a:pt x="1651503" y="1460687"/>
                  <a:pt x="1653945" y="1459725"/>
                </a:cubicBezTo>
                <a:cubicBezTo>
                  <a:pt x="1655725" y="1460431"/>
                  <a:pt x="1656843" y="1462806"/>
                  <a:pt x="1657961" y="1465181"/>
                </a:cubicBezTo>
                <a:close/>
                <a:moveTo>
                  <a:pt x="1548121" y="1519088"/>
                </a:moveTo>
                <a:cubicBezTo>
                  <a:pt x="1548228" y="1521718"/>
                  <a:pt x="1542966" y="1521931"/>
                  <a:pt x="1541598" y="1520668"/>
                </a:cubicBezTo>
                <a:cubicBezTo>
                  <a:pt x="1540230" y="1519406"/>
                  <a:pt x="1540123" y="1516775"/>
                  <a:pt x="1540017" y="1514145"/>
                </a:cubicBezTo>
                <a:cubicBezTo>
                  <a:pt x="1542648" y="1514039"/>
                  <a:pt x="1544016" y="1515301"/>
                  <a:pt x="1545385" y="1516563"/>
                </a:cubicBezTo>
                <a:cubicBezTo>
                  <a:pt x="1546753" y="1517825"/>
                  <a:pt x="1546753" y="1517825"/>
                  <a:pt x="1548121" y="1519088"/>
                </a:cubicBezTo>
                <a:close/>
                <a:moveTo>
                  <a:pt x="1346214" y="1615151"/>
                </a:moveTo>
                <a:cubicBezTo>
                  <a:pt x="1344576" y="1616190"/>
                  <a:pt x="1341960" y="1616601"/>
                  <a:pt x="1340265" y="1615928"/>
                </a:cubicBezTo>
                <a:cubicBezTo>
                  <a:pt x="1338200" y="1611246"/>
                  <a:pt x="1342914" y="1609254"/>
                  <a:pt x="1346304" y="1610599"/>
                </a:cubicBezTo>
                <a:cubicBezTo>
                  <a:pt x="1348515" y="1612442"/>
                  <a:pt x="1347853" y="1614111"/>
                  <a:pt x="1346214" y="1615151"/>
                </a:cubicBezTo>
                <a:close/>
                <a:moveTo>
                  <a:pt x="1288802" y="1642715"/>
                </a:moveTo>
                <a:cubicBezTo>
                  <a:pt x="1286336" y="1643882"/>
                  <a:pt x="1283870" y="1645050"/>
                  <a:pt x="1282140" y="1644363"/>
                </a:cubicBezTo>
                <a:cubicBezTo>
                  <a:pt x="1280409" y="1643676"/>
                  <a:pt x="1279415" y="1641136"/>
                  <a:pt x="1277684" y="1640449"/>
                </a:cubicBezTo>
                <a:cubicBezTo>
                  <a:pt x="1279156" y="1636741"/>
                  <a:pt x="1281622" y="1635574"/>
                  <a:pt x="1285083" y="1636947"/>
                </a:cubicBezTo>
                <a:cubicBezTo>
                  <a:pt x="1286813" y="1637634"/>
                  <a:pt x="1287808" y="1640175"/>
                  <a:pt x="1288802" y="1642715"/>
                </a:cubicBezTo>
                <a:close/>
                <a:moveTo>
                  <a:pt x="927043" y="1816748"/>
                </a:moveTo>
                <a:cubicBezTo>
                  <a:pt x="927343" y="1810944"/>
                  <a:pt x="926589" y="1802749"/>
                  <a:pt x="932081" y="1799005"/>
                </a:cubicBezTo>
                <a:cubicBezTo>
                  <a:pt x="932081" y="1799005"/>
                  <a:pt x="932081" y="1799005"/>
                  <a:pt x="935241" y="1806182"/>
                </a:cubicBezTo>
                <a:cubicBezTo>
                  <a:pt x="932157" y="1808907"/>
                  <a:pt x="931104" y="1806514"/>
                  <a:pt x="934941" y="1811986"/>
                </a:cubicBezTo>
                <a:cubicBezTo>
                  <a:pt x="934265" y="1813691"/>
                  <a:pt x="931857" y="1814710"/>
                  <a:pt x="927043" y="1816748"/>
                </a:cubicBezTo>
                <a:close/>
                <a:moveTo>
                  <a:pt x="1765267" y="1420666"/>
                </a:moveTo>
                <a:cubicBezTo>
                  <a:pt x="1763477" y="1421580"/>
                  <a:pt x="1760849" y="1421811"/>
                  <a:pt x="1757169" y="1420861"/>
                </a:cubicBezTo>
                <a:cubicBezTo>
                  <a:pt x="1757169" y="1420861"/>
                  <a:pt x="1757169" y="1420861"/>
                  <a:pt x="1754007" y="1413490"/>
                </a:cubicBezTo>
                <a:cubicBezTo>
                  <a:pt x="1757857" y="1408902"/>
                  <a:pt x="1761007" y="1406075"/>
                  <a:pt x="1764513" y="1407466"/>
                </a:cubicBezTo>
                <a:cubicBezTo>
                  <a:pt x="1768457" y="1409031"/>
                  <a:pt x="1770635" y="1417922"/>
                  <a:pt x="1765267" y="1420666"/>
                </a:cubicBezTo>
                <a:close/>
                <a:moveTo>
                  <a:pt x="1336132" y="1627270"/>
                </a:moveTo>
                <a:cubicBezTo>
                  <a:pt x="1332255" y="1631848"/>
                  <a:pt x="1327298" y="1633958"/>
                  <a:pt x="1323738" y="1632546"/>
                </a:cubicBezTo>
                <a:cubicBezTo>
                  <a:pt x="1320179" y="1631133"/>
                  <a:pt x="1317318" y="1627959"/>
                  <a:pt x="1316936" y="1623730"/>
                </a:cubicBezTo>
                <a:cubicBezTo>
                  <a:pt x="1317635" y="1621969"/>
                  <a:pt x="1318334" y="1620208"/>
                  <a:pt x="1318334" y="1620208"/>
                </a:cubicBezTo>
                <a:cubicBezTo>
                  <a:pt x="1323291" y="1618098"/>
                  <a:pt x="1327550" y="1617749"/>
                  <a:pt x="1329329" y="1618455"/>
                </a:cubicBezTo>
                <a:cubicBezTo>
                  <a:pt x="1331109" y="1619162"/>
                  <a:pt x="1333970" y="1622336"/>
                  <a:pt x="1336132" y="1627270"/>
                </a:cubicBezTo>
                <a:close/>
                <a:moveTo>
                  <a:pt x="1859004" y="1379883"/>
                </a:moveTo>
                <a:cubicBezTo>
                  <a:pt x="1856244" y="1380051"/>
                  <a:pt x="1853484" y="1380219"/>
                  <a:pt x="1852077" y="1378921"/>
                </a:cubicBezTo>
                <a:cubicBezTo>
                  <a:pt x="1851966" y="1373392"/>
                  <a:pt x="1851966" y="1373392"/>
                  <a:pt x="1851966" y="1373392"/>
                </a:cubicBezTo>
                <a:cubicBezTo>
                  <a:pt x="1854726" y="1373224"/>
                  <a:pt x="1857486" y="1373057"/>
                  <a:pt x="1858894" y="1374355"/>
                </a:cubicBezTo>
                <a:cubicBezTo>
                  <a:pt x="1860301" y="1375653"/>
                  <a:pt x="1861709" y="1376951"/>
                  <a:pt x="1859004" y="1379883"/>
                </a:cubicBezTo>
                <a:close/>
                <a:moveTo>
                  <a:pt x="1666419" y="1474110"/>
                </a:moveTo>
                <a:cubicBezTo>
                  <a:pt x="1664421" y="1474321"/>
                  <a:pt x="1661885" y="1473593"/>
                  <a:pt x="1658791" y="1471384"/>
                </a:cubicBezTo>
                <a:cubicBezTo>
                  <a:pt x="1658791" y="1471384"/>
                  <a:pt x="1658791" y="1471384"/>
                  <a:pt x="1658487" y="1463370"/>
                </a:cubicBezTo>
                <a:cubicBezTo>
                  <a:pt x="1663727" y="1460470"/>
                  <a:pt x="1667683" y="1458963"/>
                  <a:pt x="1670455" y="1461520"/>
                </a:cubicBezTo>
                <a:cubicBezTo>
                  <a:pt x="1673574" y="1464397"/>
                  <a:pt x="1672414" y="1473477"/>
                  <a:pt x="1666419" y="1474110"/>
                </a:cubicBezTo>
                <a:close/>
                <a:moveTo>
                  <a:pt x="1601832" y="1507847"/>
                </a:moveTo>
                <a:cubicBezTo>
                  <a:pt x="1600507" y="1508578"/>
                  <a:pt x="1598478" y="1508660"/>
                  <a:pt x="1595772" y="1508770"/>
                </a:cubicBezTo>
                <a:cubicBezTo>
                  <a:pt x="1595772" y="1508770"/>
                  <a:pt x="1595772" y="1508770"/>
                  <a:pt x="1595907" y="1507917"/>
                </a:cubicBezTo>
                <a:lnTo>
                  <a:pt x="1596285" y="1505531"/>
                </a:lnTo>
                <a:lnTo>
                  <a:pt x="1590679" y="1503590"/>
                </a:lnTo>
                <a:cubicBezTo>
                  <a:pt x="1586427" y="1499669"/>
                  <a:pt x="1584613" y="1490261"/>
                  <a:pt x="1598123" y="1489833"/>
                </a:cubicBezTo>
                <a:cubicBezTo>
                  <a:pt x="1599672" y="1493841"/>
                  <a:pt x="1602374" y="1493755"/>
                  <a:pt x="1602639" y="1499155"/>
                </a:cubicBezTo>
                <a:lnTo>
                  <a:pt x="1600072" y="1502460"/>
                </a:lnTo>
                <a:lnTo>
                  <a:pt x="1603671" y="1503030"/>
                </a:lnTo>
                <a:cubicBezTo>
                  <a:pt x="1603780" y="1505736"/>
                  <a:pt x="1603158" y="1507116"/>
                  <a:pt x="1601832" y="1507847"/>
                </a:cubicBezTo>
                <a:close/>
                <a:moveTo>
                  <a:pt x="920039" y="1834397"/>
                </a:moveTo>
                <a:cubicBezTo>
                  <a:pt x="918408" y="1833750"/>
                  <a:pt x="916129" y="1834734"/>
                  <a:pt x="914498" y="1834086"/>
                </a:cubicBezTo>
                <a:cubicBezTo>
                  <a:pt x="914498" y="1834086"/>
                  <a:pt x="912866" y="1833439"/>
                  <a:pt x="912530" y="1829529"/>
                </a:cubicBezTo>
                <a:cubicBezTo>
                  <a:pt x="913177" y="1827897"/>
                  <a:pt x="915456" y="1826913"/>
                  <a:pt x="917735" y="1825929"/>
                </a:cubicBezTo>
                <a:cubicBezTo>
                  <a:pt x="921982" y="1829503"/>
                  <a:pt x="921334" y="1831134"/>
                  <a:pt x="920039" y="1834397"/>
                </a:cubicBezTo>
                <a:close/>
                <a:moveTo>
                  <a:pt x="1256443" y="1674509"/>
                </a:moveTo>
                <a:cubicBezTo>
                  <a:pt x="1253171" y="1677502"/>
                  <a:pt x="1251370" y="1676787"/>
                  <a:pt x="1249569" y="1676072"/>
                </a:cubicBezTo>
                <a:cubicBezTo>
                  <a:pt x="1245967" y="1674643"/>
                  <a:pt x="1243836" y="1669506"/>
                  <a:pt x="1250711" y="1667942"/>
                </a:cubicBezTo>
                <a:cubicBezTo>
                  <a:pt x="1252512" y="1668657"/>
                  <a:pt x="1253577" y="1671225"/>
                  <a:pt x="1256443" y="1674509"/>
                </a:cubicBezTo>
                <a:close/>
                <a:moveTo>
                  <a:pt x="1561714" y="1529454"/>
                </a:moveTo>
                <a:cubicBezTo>
                  <a:pt x="1560248" y="1528102"/>
                  <a:pt x="1560224" y="1525185"/>
                  <a:pt x="1561667" y="1523621"/>
                </a:cubicBezTo>
                <a:cubicBezTo>
                  <a:pt x="1563133" y="1524974"/>
                  <a:pt x="1563133" y="1524974"/>
                  <a:pt x="1563133" y="1524974"/>
                </a:cubicBezTo>
                <a:cubicBezTo>
                  <a:pt x="1563133" y="1524974"/>
                  <a:pt x="1564599" y="1526326"/>
                  <a:pt x="1564599" y="1526326"/>
                </a:cubicBezTo>
                <a:cubicBezTo>
                  <a:pt x="1564599" y="1526326"/>
                  <a:pt x="1567508" y="1526114"/>
                  <a:pt x="1567508" y="1526114"/>
                </a:cubicBezTo>
                <a:cubicBezTo>
                  <a:pt x="1566089" y="1530595"/>
                  <a:pt x="1563180" y="1530806"/>
                  <a:pt x="1561714" y="1529454"/>
                </a:cubicBezTo>
                <a:close/>
                <a:moveTo>
                  <a:pt x="1617632" y="1503911"/>
                </a:moveTo>
                <a:cubicBezTo>
                  <a:pt x="1614704" y="1506043"/>
                  <a:pt x="1610029" y="1506243"/>
                  <a:pt x="1607950" y="1504326"/>
                </a:cubicBezTo>
                <a:cubicBezTo>
                  <a:pt x="1605178" y="1501768"/>
                  <a:pt x="1606361" y="1497704"/>
                  <a:pt x="1608829" y="1492247"/>
                </a:cubicBezTo>
                <a:cubicBezTo>
                  <a:pt x="1616842" y="1491904"/>
                  <a:pt x="1616842" y="1491904"/>
                  <a:pt x="1616842" y="1491904"/>
                </a:cubicBezTo>
                <a:cubicBezTo>
                  <a:pt x="1621744" y="1497715"/>
                  <a:pt x="1620561" y="1501779"/>
                  <a:pt x="1617632" y="1503911"/>
                </a:cubicBezTo>
                <a:close/>
                <a:moveTo>
                  <a:pt x="1434504" y="1592897"/>
                </a:moveTo>
                <a:cubicBezTo>
                  <a:pt x="1432809" y="1592224"/>
                  <a:pt x="1430408" y="1593331"/>
                  <a:pt x="1428713" y="1592659"/>
                </a:cubicBezTo>
                <a:cubicBezTo>
                  <a:pt x="1427018" y="1591986"/>
                  <a:pt x="1426029" y="1589534"/>
                  <a:pt x="1425040" y="1587081"/>
                </a:cubicBezTo>
                <a:cubicBezTo>
                  <a:pt x="1429843" y="1584867"/>
                  <a:pt x="1430549" y="1583087"/>
                  <a:pt x="1433939" y="1584433"/>
                </a:cubicBezTo>
                <a:cubicBezTo>
                  <a:pt x="1433939" y="1584433"/>
                  <a:pt x="1433939" y="1584433"/>
                  <a:pt x="1435634" y="1585105"/>
                </a:cubicBezTo>
                <a:cubicBezTo>
                  <a:pt x="1438318" y="1588230"/>
                  <a:pt x="1434222" y="1588665"/>
                  <a:pt x="1434504" y="1592897"/>
                </a:cubicBezTo>
                <a:close/>
                <a:moveTo>
                  <a:pt x="1651403" y="1490135"/>
                </a:moveTo>
                <a:cubicBezTo>
                  <a:pt x="1649974" y="1491349"/>
                  <a:pt x="1648376" y="1492409"/>
                  <a:pt x="1645104" y="1491922"/>
                </a:cubicBezTo>
                <a:cubicBezTo>
                  <a:pt x="1643529" y="1482872"/>
                  <a:pt x="1654017" y="1484948"/>
                  <a:pt x="1656698" y="1487421"/>
                </a:cubicBezTo>
                <a:cubicBezTo>
                  <a:pt x="1654095" y="1487553"/>
                  <a:pt x="1652833" y="1488922"/>
                  <a:pt x="1651403" y="1490135"/>
                </a:cubicBezTo>
                <a:close/>
                <a:moveTo>
                  <a:pt x="1038350" y="1782066"/>
                </a:moveTo>
                <a:cubicBezTo>
                  <a:pt x="1035996" y="1784175"/>
                  <a:pt x="1032941" y="1785499"/>
                  <a:pt x="1028750" y="1785865"/>
                </a:cubicBezTo>
                <a:cubicBezTo>
                  <a:pt x="1014409" y="1776116"/>
                  <a:pt x="1027662" y="1763115"/>
                  <a:pt x="1036401" y="1766583"/>
                </a:cubicBezTo>
                <a:cubicBezTo>
                  <a:pt x="1039897" y="1767971"/>
                  <a:pt x="1041645" y="1768664"/>
                  <a:pt x="1043750" y="1773557"/>
                </a:cubicBezTo>
                <a:cubicBezTo>
                  <a:pt x="1042359" y="1777063"/>
                  <a:pt x="1040704" y="1779957"/>
                  <a:pt x="1038350" y="1782066"/>
                </a:cubicBezTo>
                <a:close/>
                <a:moveTo>
                  <a:pt x="1674005" y="1481418"/>
                </a:moveTo>
                <a:cubicBezTo>
                  <a:pt x="1669313" y="1477668"/>
                  <a:pt x="1672387" y="1475112"/>
                  <a:pt x="1677242" y="1473261"/>
                </a:cubicBezTo>
                <a:cubicBezTo>
                  <a:pt x="1677727" y="1477230"/>
                  <a:pt x="1678212" y="1481200"/>
                  <a:pt x="1674005" y="1481418"/>
                </a:cubicBezTo>
                <a:close/>
                <a:moveTo>
                  <a:pt x="1751768" y="1444944"/>
                </a:moveTo>
                <a:cubicBezTo>
                  <a:pt x="1747048" y="1437063"/>
                  <a:pt x="1757583" y="1435235"/>
                  <a:pt x="1760973" y="1436580"/>
                </a:cubicBezTo>
                <a:cubicBezTo>
                  <a:pt x="1756209" y="1438696"/>
                  <a:pt x="1758226" y="1443502"/>
                  <a:pt x="1751768" y="1444944"/>
                </a:cubicBezTo>
                <a:close/>
                <a:moveTo>
                  <a:pt x="1456033" y="1593428"/>
                </a:moveTo>
                <a:cubicBezTo>
                  <a:pt x="1454625" y="1592130"/>
                  <a:pt x="1453218" y="1590832"/>
                  <a:pt x="1450593" y="1590853"/>
                </a:cubicBezTo>
                <a:cubicBezTo>
                  <a:pt x="1450403" y="1588236"/>
                  <a:pt x="1451429" y="1584299"/>
                  <a:pt x="1455461" y="1585576"/>
                </a:cubicBezTo>
                <a:cubicBezTo>
                  <a:pt x="1456869" y="1586874"/>
                  <a:pt x="1458467" y="1590790"/>
                  <a:pt x="1456033" y="1593428"/>
                </a:cubicBezTo>
                <a:close/>
                <a:moveTo>
                  <a:pt x="1730434" y="1465998"/>
                </a:moveTo>
                <a:cubicBezTo>
                  <a:pt x="1728467" y="1469039"/>
                  <a:pt x="1724176" y="1470904"/>
                  <a:pt x="1721547" y="1469861"/>
                </a:cubicBezTo>
                <a:cubicBezTo>
                  <a:pt x="1718041" y="1468470"/>
                  <a:pt x="1717686" y="1464252"/>
                  <a:pt x="1718030" y="1458272"/>
                </a:cubicBezTo>
                <a:cubicBezTo>
                  <a:pt x="1725385" y="1455075"/>
                  <a:pt x="1725385" y="1455075"/>
                  <a:pt x="1725385" y="1455075"/>
                </a:cubicBezTo>
                <a:cubicBezTo>
                  <a:pt x="1732047" y="1458738"/>
                  <a:pt x="1732402" y="1462956"/>
                  <a:pt x="1730434" y="1465998"/>
                </a:cubicBezTo>
                <a:close/>
                <a:moveTo>
                  <a:pt x="1110514" y="1761194"/>
                </a:moveTo>
                <a:cubicBezTo>
                  <a:pt x="1099569" y="1768136"/>
                  <a:pt x="1080203" y="1764774"/>
                  <a:pt x="1068839" y="1754292"/>
                </a:cubicBezTo>
                <a:cubicBezTo>
                  <a:pt x="1066084" y="1751751"/>
                  <a:pt x="1061952" y="1747939"/>
                  <a:pt x="1061766" y="1742612"/>
                </a:cubicBezTo>
                <a:cubicBezTo>
                  <a:pt x="1057991" y="1710774"/>
                  <a:pt x="1098759" y="1732911"/>
                  <a:pt x="1108573" y="1708451"/>
                </a:cubicBezTo>
                <a:cubicBezTo>
                  <a:pt x="1108573" y="1708451"/>
                  <a:pt x="1109950" y="1709722"/>
                  <a:pt x="1111328" y="1710992"/>
                </a:cubicBezTo>
                <a:cubicBezTo>
                  <a:pt x="1118215" y="1717345"/>
                  <a:pt x="1120335" y="1739923"/>
                  <a:pt x="1118044" y="1750699"/>
                </a:cubicBezTo>
                <a:cubicBezTo>
                  <a:pt x="1116875" y="1755421"/>
                  <a:pt x="1114162" y="1758880"/>
                  <a:pt x="1110514" y="1761194"/>
                </a:cubicBezTo>
                <a:close/>
                <a:moveTo>
                  <a:pt x="1815823" y="1427274"/>
                </a:moveTo>
                <a:cubicBezTo>
                  <a:pt x="1812263" y="1425862"/>
                  <a:pt x="1811616" y="1427493"/>
                  <a:pt x="1809998" y="1421186"/>
                </a:cubicBezTo>
                <a:cubicBezTo>
                  <a:pt x="1812426" y="1420261"/>
                  <a:pt x="1814853" y="1419336"/>
                  <a:pt x="1816633" y="1420042"/>
                </a:cubicBezTo>
                <a:cubicBezTo>
                  <a:pt x="1818897" y="1424718"/>
                  <a:pt x="1816470" y="1425643"/>
                  <a:pt x="1815823" y="1427274"/>
                </a:cubicBezTo>
                <a:close/>
                <a:moveTo>
                  <a:pt x="1589207" y="1535879"/>
                </a:moveTo>
                <a:cubicBezTo>
                  <a:pt x="1586274" y="1533175"/>
                  <a:pt x="1587405" y="1529008"/>
                  <a:pt x="1587237" y="1526248"/>
                </a:cubicBezTo>
                <a:cubicBezTo>
                  <a:pt x="1588535" y="1524840"/>
                  <a:pt x="1591300" y="1524785"/>
                  <a:pt x="1592766" y="1526137"/>
                </a:cubicBezTo>
                <a:lnTo>
                  <a:pt x="1592854" y="1526509"/>
                </a:lnTo>
                <a:lnTo>
                  <a:pt x="1596620" y="1526444"/>
                </a:lnTo>
                <a:cubicBezTo>
                  <a:pt x="1597492" y="1526909"/>
                  <a:pt x="1598196" y="1527559"/>
                  <a:pt x="1599576" y="1527475"/>
                </a:cubicBezTo>
                <a:cubicBezTo>
                  <a:pt x="1600308" y="1529506"/>
                  <a:pt x="1599279" y="1529914"/>
                  <a:pt x="1597555" y="1530019"/>
                </a:cubicBezTo>
                <a:lnTo>
                  <a:pt x="1593796" y="1530458"/>
                </a:lnTo>
                <a:lnTo>
                  <a:pt x="1594159" y="1531981"/>
                </a:lnTo>
                <a:cubicBezTo>
                  <a:pt x="1593594" y="1534065"/>
                  <a:pt x="1591971" y="1535824"/>
                  <a:pt x="1589207" y="1535879"/>
                </a:cubicBezTo>
                <a:close/>
                <a:moveTo>
                  <a:pt x="1711776" y="1478382"/>
                </a:moveTo>
                <a:cubicBezTo>
                  <a:pt x="1711776" y="1478382"/>
                  <a:pt x="1711776" y="1478382"/>
                  <a:pt x="1711595" y="1477538"/>
                </a:cubicBezTo>
                <a:lnTo>
                  <a:pt x="1711091" y="1475175"/>
                </a:lnTo>
                <a:lnTo>
                  <a:pt x="1705163" y="1475377"/>
                </a:lnTo>
                <a:cubicBezTo>
                  <a:pt x="1699786" y="1473244"/>
                  <a:pt x="1694714" y="1465115"/>
                  <a:pt x="1707170" y="1459865"/>
                </a:cubicBezTo>
                <a:cubicBezTo>
                  <a:pt x="1710055" y="1463048"/>
                  <a:pt x="1712546" y="1461998"/>
                  <a:pt x="1714732" y="1466943"/>
                </a:cubicBezTo>
                <a:lnTo>
                  <a:pt x="1713523" y="1470950"/>
                </a:lnTo>
                <a:lnTo>
                  <a:pt x="1717087" y="1470189"/>
                </a:lnTo>
                <a:cubicBezTo>
                  <a:pt x="1719234" y="1475161"/>
                  <a:pt x="1716748" y="1476235"/>
                  <a:pt x="1711776" y="1478382"/>
                </a:cubicBezTo>
                <a:close/>
                <a:moveTo>
                  <a:pt x="2003981" y="1341601"/>
                </a:moveTo>
                <a:cubicBezTo>
                  <a:pt x="1999377" y="1337628"/>
                  <a:pt x="2000113" y="1335775"/>
                  <a:pt x="2003364" y="1332773"/>
                </a:cubicBezTo>
                <a:cubicBezTo>
                  <a:pt x="2006924" y="1334186"/>
                  <a:pt x="2008276" y="1341160"/>
                  <a:pt x="2003981" y="1341601"/>
                </a:cubicBezTo>
                <a:close/>
                <a:moveTo>
                  <a:pt x="1650207" y="1510220"/>
                </a:moveTo>
                <a:lnTo>
                  <a:pt x="1645522" y="1506250"/>
                </a:lnTo>
                <a:lnTo>
                  <a:pt x="1644696" y="1508700"/>
                </a:lnTo>
                <a:cubicBezTo>
                  <a:pt x="1640549" y="1509057"/>
                  <a:pt x="1638132" y="1510101"/>
                  <a:pt x="1636401" y="1509414"/>
                </a:cubicBezTo>
                <a:cubicBezTo>
                  <a:pt x="1634671" y="1508727"/>
                  <a:pt x="1635358" y="1506997"/>
                  <a:pt x="1633628" y="1506310"/>
                </a:cubicBezTo>
                <a:cubicBezTo>
                  <a:pt x="1630854" y="1503207"/>
                  <a:pt x="1635001" y="1502850"/>
                  <a:pt x="1633957" y="1500433"/>
                </a:cubicBezTo>
                <a:lnTo>
                  <a:pt x="1637709" y="1499632"/>
                </a:lnTo>
                <a:lnTo>
                  <a:pt x="1636865" y="1498917"/>
                </a:lnTo>
                <a:cubicBezTo>
                  <a:pt x="1635153" y="1498238"/>
                  <a:pt x="1635153" y="1498238"/>
                  <a:pt x="1635153" y="1498238"/>
                </a:cubicBezTo>
                <a:cubicBezTo>
                  <a:pt x="1639949" y="1496135"/>
                  <a:pt x="1632766" y="1489279"/>
                  <a:pt x="1635850" y="1486498"/>
                </a:cubicBezTo>
                <a:cubicBezTo>
                  <a:pt x="1637900" y="1491316"/>
                  <a:pt x="1641148" y="1495610"/>
                  <a:pt x="1644055" y="1499517"/>
                </a:cubicBezTo>
                <a:lnTo>
                  <a:pt x="1644738" y="1500705"/>
                </a:lnTo>
                <a:lnTo>
                  <a:pt x="1645712" y="1501092"/>
                </a:lnTo>
                <a:lnTo>
                  <a:pt x="1645904" y="1502734"/>
                </a:lnTo>
                <a:close/>
                <a:moveTo>
                  <a:pt x="1657536" y="1511471"/>
                </a:moveTo>
                <a:cubicBezTo>
                  <a:pt x="1654855" y="1508998"/>
                  <a:pt x="1651940" y="1498710"/>
                  <a:pt x="1661088" y="1499551"/>
                </a:cubicBezTo>
                <a:cubicBezTo>
                  <a:pt x="1662585" y="1505997"/>
                  <a:pt x="1657379" y="1506261"/>
                  <a:pt x="1657536" y="1511471"/>
                </a:cubicBezTo>
                <a:close/>
                <a:moveTo>
                  <a:pt x="1770391" y="1458725"/>
                </a:moveTo>
                <a:cubicBezTo>
                  <a:pt x="1767001" y="1457379"/>
                  <a:pt x="1760586" y="1448825"/>
                  <a:pt x="1769426" y="1446325"/>
                </a:cubicBezTo>
                <a:cubicBezTo>
                  <a:pt x="1773138" y="1451803"/>
                  <a:pt x="1768374" y="1453919"/>
                  <a:pt x="1770391" y="1458725"/>
                </a:cubicBezTo>
                <a:close/>
                <a:moveTo>
                  <a:pt x="1669287" y="1508195"/>
                </a:moveTo>
                <a:cubicBezTo>
                  <a:pt x="1667993" y="1508933"/>
                  <a:pt x="1666352" y="1509283"/>
                  <a:pt x="1665487" y="1508939"/>
                </a:cubicBezTo>
                <a:cubicBezTo>
                  <a:pt x="1663756" y="1508253"/>
                  <a:pt x="1662712" y="1505836"/>
                  <a:pt x="1661669" y="1503419"/>
                </a:cubicBezTo>
                <a:cubicBezTo>
                  <a:pt x="1664086" y="1502375"/>
                  <a:pt x="1665816" y="1503062"/>
                  <a:pt x="1667547" y="1503748"/>
                </a:cubicBezTo>
                <a:cubicBezTo>
                  <a:pt x="1669277" y="1504435"/>
                  <a:pt x="1669277" y="1504435"/>
                  <a:pt x="1671008" y="1505122"/>
                </a:cubicBezTo>
                <a:cubicBezTo>
                  <a:pt x="1671529" y="1506330"/>
                  <a:pt x="1670582" y="1507456"/>
                  <a:pt x="1669287" y="1508195"/>
                </a:cubicBezTo>
                <a:close/>
                <a:moveTo>
                  <a:pt x="1385197" y="1646389"/>
                </a:moveTo>
                <a:cubicBezTo>
                  <a:pt x="1385197" y="1646389"/>
                  <a:pt x="1385197" y="1646389"/>
                  <a:pt x="1377769" y="1649695"/>
                </a:cubicBezTo>
                <a:cubicBezTo>
                  <a:pt x="1374247" y="1648297"/>
                  <a:pt x="1372486" y="1647598"/>
                  <a:pt x="1371107" y="1640797"/>
                </a:cubicBezTo>
                <a:cubicBezTo>
                  <a:pt x="1371107" y="1640797"/>
                  <a:pt x="1371822" y="1638996"/>
                  <a:pt x="1372536" y="1637195"/>
                </a:cubicBezTo>
                <a:cubicBezTo>
                  <a:pt x="1375727" y="1634292"/>
                  <a:pt x="1377488" y="1634991"/>
                  <a:pt x="1381011" y="1636389"/>
                </a:cubicBezTo>
                <a:cubicBezTo>
                  <a:pt x="1384533" y="1637787"/>
                  <a:pt x="1386627" y="1642787"/>
                  <a:pt x="1385197" y="1646389"/>
                </a:cubicBezTo>
                <a:close/>
                <a:moveTo>
                  <a:pt x="1409638" y="1635732"/>
                </a:moveTo>
                <a:cubicBezTo>
                  <a:pt x="1407236" y="1636005"/>
                  <a:pt x="1404426" y="1635380"/>
                  <a:pt x="1401784" y="1634332"/>
                </a:cubicBezTo>
                <a:cubicBezTo>
                  <a:pt x="1398934" y="1631239"/>
                  <a:pt x="1403129" y="1630942"/>
                  <a:pt x="1400952" y="1626154"/>
                </a:cubicBezTo>
                <a:cubicBezTo>
                  <a:pt x="1404058" y="1623463"/>
                  <a:pt x="1406492" y="1622467"/>
                  <a:pt x="1410015" y="1623865"/>
                </a:cubicBezTo>
                <a:cubicBezTo>
                  <a:pt x="1411776" y="1624563"/>
                  <a:pt x="1412865" y="1626957"/>
                  <a:pt x="1415042" y="1631745"/>
                </a:cubicBezTo>
                <a:cubicBezTo>
                  <a:pt x="1414033" y="1634288"/>
                  <a:pt x="1412039" y="1635459"/>
                  <a:pt x="1409638" y="1635732"/>
                </a:cubicBezTo>
                <a:close/>
                <a:moveTo>
                  <a:pt x="1506890" y="1590636"/>
                </a:moveTo>
                <a:cubicBezTo>
                  <a:pt x="1501223" y="1594824"/>
                  <a:pt x="1498497" y="1591597"/>
                  <a:pt x="1496031" y="1592764"/>
                </a:cubicBezTo>
                <a:cubicBezTo>
                  <a:pt x="1495772" y="1588370"/>
                  <a:pt x="1496508" y="1586516"/>
                  <a:pt x="1497243" y="1584662"/>
                </a:cubicBezTo>
                <a:cubicBezTo>
                  <a:pt x="1500445" y="1581641"/>
                  <a:pt x="1501440" y="1584181"/>
                  <a:pt x="1505636" y="1583701"/>
                </a:cubicBezTo>
                <a:cubicBezTo>
                  <a:pt x="1506631" y="1586241"/>
                  <a:pt x="1504165" y="1587409"/>
                  <a:pt x="1506890" y="1590636"/>
                </a:cubicBezTo>
                <a:close/>
                <a:moveTo>
                  <a:pt x="1273165" y="1705780"/>
                </a:moveTo>
                <a:cubicBezTo>
                  <a:pt x="1270478" y="1705835"/>
                  <a:pt x="1270478" y="1705835"/>
                  <a:pt x="1269216" y="1707203"/>
                </a:cubicBezTo>
                <a:cubicBezTo>
                  <a:pt x="1266530" y="1707258"/>
                  <a:pt x="1263843" y="1707313"/>
                  <a:pt x="1263843" y="1707313"/>
                </a:cubicBezTo>
                <a:cubicBezTo>
                  <a:pt x="1260995" y="1704686"/>
                  <a:pt x="1260833" y="1702003"/>
                  <a:pt x="1261933" y="1697953"/>
                </a:cubicBezTo>
                <a:cubicBezTo>
                  <a:pt x="1264457" y="1695216"/>
                  <a:pt x="1267144" y="1695161"/>
                  <a:pt x="1269992" y="1697789"/>
                </a:cubicBezTo>
                <a:cubicBezTo>
                  <a:pt x="1271416" y="1699102"/>
                  <a:pt x="1274265" y="1701730"/>
                  <a:pt x="1273165" y="1705780"/>
                </a:cubicBezTo>
                <a:close/>
                <a:moveTo>
                  <a:pt x="1164999" y="1758328"/>
                </a:moveTo>
                <a:cubicBezTo>
                  <a:pt x="1163782" y="1759648"/>
                  <a:pt x="1161348" y="1762287"/>
                  <a:pt x="1157394" y="1761081"/>
                </a:cubicBezTo>
                <a:cubicBezTo>
                  <a:pt x="1157242" y="1758500"/>
                  <a:pt x="1158459" y="1757180"/>
                  <a:pt x="1159676" y="1755861"/>
                </a:cubicBezTo>
                <a:cubicBezTo>
                  <a:pt x="1159676" y="1755861"/>
                  <a:pt x="1159676" y="1755861"/>
                  <a:pt x="1161045" y="1757123"/>
                </a:cubicBezTo>
                <a:cubicBezTo>
                  <a:pt x="1162413" y="1758386"/>
                  <a:pt x="1162413" y="1758386"/>
                  <a:pt x="1164999" y="1758328"/>
                </a:cubicBezTo>
                <a:close/>
                <a:moveTo>
                  <a:pt x="1687417" y="1509916"/>
                </a:moveTo>
                <a:cubicBezTo>
                  <a:pt x="1685563" y="1509180"/>
                  <a:pt x="1684494" y="1506467"/>
                  <a:pt x="1685278" y="1504489"/>
                </a:cubicBezTo>
                <a:cubicBezTo>
                  <a:pt x="1687132" y="1505225"/>
                  <a:pt x="1687132" y="1505225"/>
                  <a:pt x="1687132" y="1505225"/>
                </a:cubicBezTo>
                <a:cubicBezTo>
                  <a:pt x="1687132" y="1505225"/>
                  <a:pt x="1688986" y="1505961"/>
                  <a:pt x="1688986" y="1505961"/>
                </a:cubicBezTo>
                <a:cubicBezTo>
                  <a:pt x="1688986" y="1505961"/>
                  <a:pt x="1691625" y="1504719"/>
                  <a:pt x="1691625" y="1504719"/>
                </a:cubicBezTo>
                <a:cubicBezTo>
                  <a:pt x="1691909" y="1509410"/>
                  <a:pt x="1689270" y="1510652"/>
                  <a:pt x="1687417" y="1509916"/>
                </a:cubicBezTo>
                <a:close/>
                <a:moveTo>
                  <a:pt x="1449976" y="1631675"/>
                </a:moveTo>
                <a:cubicBezTo>
                  <a:pt x="1447546" y="1632750"/>
                  <a:pt x="1445816" y="1632063"/>
                  <a:pt x="1444086" y="1631377"/>
                </a:cubicBezTo>
                <a:cubicBezTo>
                  <a:pt x="1442355" y="1630690"/>
                  <a:pt x="1440625" y="1630003"/>
                  <a:pt x="1437164" y="1628630"/>
                </a:cubicBezTo>
                <a:cubicBezTo>
                  <a:pt x="1437531" y="1622660"/>
                  <a:pt x="1438929" y="1619137"/>
                  <a:pt x="1446216" y="1615913"/>
                </a:cubicBezTo>
                <a:cubicBezTo>
                  <a:pt x="1452439" y="1620421"/>
                  <a:pt x="1453802" y="1627078"/>
                  <a:pt x="1449976" y="1631675"/>
                </a:cubicBezTo>
                <a:close/>
                <a:moveTo>
                  <a:pt x="1715383" y="1506042"/>
                </a:moveTo>
                <a:cubicBezTo>
                  <a:pt x="1711675" y="1504570"/>
                  <a:pt x="1711234" y="1500275"/>
                  <a:pt x="1710086" y="1497760"/>
                </a:cubicBezTo>
                <a:lnTo>
                  <a:pt x="1710305" y="1497670"/>
                </a:lnTo>
                <a:lnTo>
                  <a:pt x="1708268" y="1495996"/>
                </a:lnTo>
                <a:cubicBezTo>
                  <a:pt x="1707713" y="1495186"/>
                  <a:pt x="1707604" y="1493892"/>
                  <a:pt x="1707982" y="1490658"/>
                </a:cubicBezTo>
                <a:cubicBezTo>
                  <a:pt x="1710579" y="1490667"/>
                  <a:pt x="1713177" y="1490674"/>
                  <a:pt x="1714584" y="1491973"/>
                </a:cubicBezTo>
                <a:lnTo>
                  <a:pt x="1713593" y="1496329"/>
                </a:lnTo>
                <a:lnTo>
                  <a:pt x="1715206" y="1495671"/>
                </a:lnTo>
                <a:lnTo>
                  <a:pt x="1715441" y="1496013"/>
                </a:lnTo>
                <a:lnTo>
                  <a:pt x="1722043" y="1494473"/>
                </a:lnTo>
                <a:cubicBezTo>
                  <a:pt x="1723455" y="1496106"/>
                  <a:pt x="1722642" y="1496857"/>
                  <a:pt x="1721070" y="1497574"/>
                </a:cubicBezTo>
                <a:lnTo>
                  <a:pt x="1717718" y="1499333"/>
                </a:lnTo>
                <a:lnTo>
                  <a:pt x="1718605" y="1500625"/>
                </a:lnTo>
                <a:cubicBezTo>
                  <a:pt x="1718826" y="1502773"/>
                  <a:pt x="1717943" y="1504997"/>
                  <a:pt x="1715383" y="1506042"/>
                </a:cubicBezTo>
                <a:close/>
                <a:moveTo>
                  <a:pt x="1226503" y="1739895"/>
                </a:moveTo>
                <a:cubicBezTo>
                  <a:pt x="1226503" y="1739895"/>
                  <a:pt x="1225286" y="1741215"/>
                  <a:pt x="1223722" y="1739772"/>
                </a:cubicBezTo>
                <a:cubicBezTo>
                  <a:pt x="1223722" y="1739772"/>
                  <a:pt x="1223375" y="1737010"/>
                  <a:pt x="1223028" y="1734248"/>
                </a:cubicBezTo>
                <a:cubicBezTo>
                  <a:pt x="1223028" y="1734248"/>
                  <a:pt x="1223028" y="1734248"/>
                  <a:pt x="1228590" y="1734494"/>
                </a:cubicBezTo>
                <a:cubicBezTo>
                  <a:pt x="1228937" y="1737256"/>
                  <a:pt x="1227720" y="1738576"/>
                  <a:pt x="1226503" y="1739895"/>
                </a:cubicBezTo>
                <a:close/>
                <a:moveTo>
                  <a:pt x="1535817" y="1604261"/>
                </a:moveTo>
                <a:cubicBezTo>
                  <a:pt x="1530983" y="1606348"/>
                  <a:pt x="1526836" y="1606705"/>
                  <a:pt x="1525106" y="1606018"/>
                </a:cubicBezTo>
                <a:cubicBezTo>
                  <a:pt x="1523375" y="1605332"/>
                  <a:pt x="1519915" y="1603959"/>
                  <a:pt x="1519558" y="1599811"/>
                </a:cubicBezTo>
                <a:cubicBezTo>
                  <a:pt x="1521975" y="1598768"/>
                  <a:pt x="1522662" y="1597037"/>
                  <a:pt x="1520931" y="1596351"/>
                </a:cubicBezTo>
                <a:cubicBezTo>
                  <a:pt x="1525765" y="1594263"/>
                  <a:pt x="1527496" y="1594950"/>
                  <a:pt x="1530956" y="1596323"/>
                </a:cubicBezTo>
                <a:lnTo>
                  <a:pt x="1531827" y="1597746"/>
                </a:lnTo>
                <a:lnTo>
                  <a:pt x="1534703" y="1594628"/>
                </a:lnTo>
                <a:cubicBezTo>
                  <a:pt x="1536022" y="1595845"/>
                  <a:pt x="1534806" y="1597165"/>
                  <a:pt x="1534908" y="1599701"/>
                </a:cubicBezTo>
                <a:lnTo>
                  <a:pt x="1533070" y="1599775"/>
                </a:lnTo>
                <a:close/>
                <a:moveTo>
                  <a:pt x="1236103" y="1749020"/>
                </a:moveTo>
                <a:cubicBezTo>
                  <a:pt x="1236158" y="1751785"/>
                  <a:pt x="1233398" y="1751952"/>
                  <a:pt x="1227879" y="1752288"/>
                </a:cubicBezTo>
                <a:cubicBezTo>
                  <a:pt x="1227823" y="1749524"/>
                  <a:pt x="1229176" y="1748058"/>
                  <a:pt x="1229120" y="1745293"/>
                </a:cubicBezTo>
                <a:cubicBezTo>
                  <a:pt x="1231880" y="1745125"/>
                  <a:pt x="1231880" y="1745125"/>
                  <a:pt x="1233288" y="1746424"/>
                </a:cubicBezTo>
                <a:cubicBezTo>
                  <a:pt x="1234695" y="1747722"/>
                  <a:pt x="1234695" y="1747722"/>
                  <a:pt x="1234695" y="1747722"/>
                </a:cubicBezTo>
                <a:cubicBezTo>
                  <a:pt x="1234695" y="1747722"/>
                  <a:pt x="1236103" y="1749020"/>
                  <a:pt x="1236103" y="1749020"/>
                </a:cubicBezTo>
                <a:close/>
                <a:moveTo>
                  <a:pt x="1192602" y="1770764"/>
                </a:moveTo>
                <a:cubicBezTo>
                  <a:pt x="1191340" y="1772133"/>
                  <a:pt x="1186078" y="1772345"/>
                  <a:pt x="1184710" y="1771083"/>
                </a:cubicBezTo>
                <a:cubicBezTo>
                  <a:pt x="1183342" y="1769820"/>
                  <a:pt x="1183236" y="1767190"/>
                  <a:pt x="1183129" y="1764559"/>
                </a:cubicBezTo>
                <a:cubicBezTo>
                  <a:pt x="1189653" y="1762978"/>
                  <a:pt x="1188285" y="1761716"/>
                  <a:pt x="1193652" y="1764134"/>
                </a:cubicBezTo>
                <a:cubicBezTo>
                  <a:pt x="1193652" y="1764134"/>
                  <a:pt x="1193652" y="1764134"/>
                  <a:pt x="1192602" y="1770764"/>
                </a:cubicBezTo>
                <a:close/>
                <a:moveTo>
                  <a:pt x="1288730" y="1725385"/>
                </a:moveTo>
                <a:cubicBezTo>
                  <a:pt x="1284889" y="1726725"/>
                  <a:pt x="1283481" y="1725427"/>
                  <a:pt x="1282074" y="1724129"/>
                </a:cubicBezTo>
                <a:cubicBezTo>
                  <a:pt x="1282074" y="1724129"/>
                  <a:pt x="1282074" y="1724129"/>
                  <a:pt x="1281693" y="1718894"/>
                </a:cubicBezTo>
                <a:cubicBezTo>
                  <a:pt x="1284127" y="1716255"/>
                  <a:pt x="1285534" y="1717553"/>
                  <a:pt x="1288349" y="1720149"/>
                </a:cubicBezTo>
                <a:cubicBezTo>
                  <a:pt x="1289757" y="1721448"/>
                  <a:pt x="1291164" y="1722746"/>
                  <a:pt x="1288730" y="1725385"/>
                </a:cubicBezTo>
                <a:close/>
                <a:moveTo>
                  <a:pt x="1335227" y="1716072"/>
                </a:moveTo>
                <a:cubicBezTo>
                  <a:pt x="1335227" y="1716072"/>
                  <a:pt x="1335227" y="1716072"/>
                  <a:pt x="1333505" y="1709596"/>
                </a:cubicBezTo>
                <a:cubicBezTo>
                  <a:pt x="1336021" y="1708663"/>
                  <a:pt x="1337875" y="1709398"/>
                  <a:pt x="1339729" y="1710134"/>
                </a:cubicBezTo>
                <a:cubicBezTo>
                  <a:pt x="1340921" y="1712538"/>
                  <a:pt x="1340259" y="1714207"/>
                  <a:pt x="1335227" y="1716072"/>
                </a:cubicBezTo>
                <a:close/>
                <a:moveTo>
                  <a:pt x="723532" y="2013065"/>
                </a:moveTo>
                <a:cubicBezTo>
                  <a:pt x="722885" y="2014696"/>
                  <a:pt x="721154" y="2014010"/>
                  <a:pt x="719424" y="2013323"/>
                </a:cubicBezTo>
                <a:cubicBezTo>
                  <a:pt x="719424" y="2013323"/>
                  <a:pt x="717694" y="2012636"/>
                  <a:pt x="715963" y="2011950"/>
                </a:cubicBezTo>
                <a:cubicBezTo>
                  <a:pt x="714880" y="2009631"/>
                  <a:pt x="716175" y="2006369"/>
                  <a:pt x="718553" y="2005424"/>
                </a:cubicBezTo>
                <a:cubicBezTo>
                  <a:pt x="719200" y="2003792"/>
                  <a:pt x="720931" y="2004479"/>
                  <a:pt x="722661" y="2005166"/>
                </a:cubicBezTo>
                <a:cubicBezTo>
                  <a:pt x="722661" y="2005166"/>
                  <a:pt x="724391" y="2005852"/>
                  <a:pt x="726122" y="2006539"/>
                </a:cubicBezTo>
                <a:cubicBezTo>
                  <a:pt x="726558" y="2010488"/>
                  <a:pt x="725910" y="2012120"/>
                  <a:pt x="723532" y="2013065"/>
                </a:cubicBezTo>
                <a:close/>
                <a:moveTo>
                  <a:pt x="1666739" y="1568803"/>
                </a:moveTo>
                <a:cubicBezTo>
                  <a:pt x="1665331" y="1567504"/>
                  <a:pt x="1665114" y="1564916"/>
                  <a:pt x="1664897" y="1562328"/>
                </a:cubicBezTo>
                <a:cubicBezTo>
                  <a:pt x="1671282" y="1561054"/>
                  <a:pt x="1670092" y="1562344"/>
                  <a:pt x="1672907" y="1564940"/>
                </a:cubicBezTo>
                <a:cubicBezTo>
                  <a:pt x="1671716" y="1566231"/>
                  <a:pt x="1671934" y="1568819"/>
                  <a:pt x="1666739" y="1568803"/>
                </a:cubicBezTo>
                <a:close/>
                <a:moveTo>
                  <a:pt x="1536328" y="1632038"/>
                </a:moveTo>
                <a:cubicBezTo>
                  <a:pt x="1535384" y="1634417"/>
                  <a:pt x="1532593" y="1636314"/>
                  <a:pt x="1527846" y="1635432"/>
                </a:cubicBezTo>
                <a:cubicBezTo>
                  <a:pt x="1529219" y="1631971"/>
                  <a:pt x="1526772" y="1633002"/>
                  <a:pt x="1524622" y="1628144"/>
                </a:cubicBezTo>
                <a:cubicBezTo>
                  <a:pt x="1527070" y="1627112"/>
                  <a:pt x="1527070" y="1627112"/>
                  <a:pt x="1527757" y="1625382"/>
                </a:cubicBezTo>
                <a:cubicBezTo>
                  <a:pt x="1530205" y="1624350"/>
                  <a:pt x="1531966" y="1625049"/>
                  <a:pt x="1533728" y="1625748"/>
                </a:cubicBezTo>
                <a:cubicBezTo>
                  <a:pt x="1536369" y="1626797"/>
                  <a:pt x="1537272" y="1629658"/>
                  <a:pt x="1536328" y="1632038"/>
                </a:cubicBezTo>
                <a:close/>
                <a:moveTo>
                  <a:pt x="1799566" y="1508929"/>
                </a:moveTo>
                <a:cubicBezTo>
                  <a:pt x="1797787" y="1508222"/>
                  <a:pt x="1796654" y="1505884"/>
                  <a:pt x="1795522" y="1503547"/>
                </a:cubicBezTo>
                <a:cubicBezTo>
                  <a:pt x="1801023" y="1500065"/>
                  <a:pt x="1800376" y="1501696"/>
                  <a:pt x="1803936" y="1503109"/>
                </a:cubicBezTo>
                <a:cubicBezTo>
                  <a:pt x="1803288" y="1504740"/>
                  <a:pt x="1804421" y="1507078"/>
                  <a:pt x="1799566" y="1508929"/>
                </a:cubicBezTo>
                <a:close/>
                <a:moveTo>
                  <a:pt x="1611755" y="1607572"/>
                </a:moveTo>
                <a:cubicBezTo>
                  <a:pt x="1609975" y="1606865"/>
                  <a:pt x="1608196" y="1606159"/>
                  <a:pt x="1605754" y="1607121"/>
                </a:cubicBezTo>
                <a:cubicBezTo>
                  <a:pt x="1604636" y="1604747"/>
                  <a:pt x="1604180" y="1600703"/>
                  <a:pt x="1608402" y="1600448"/>
                </a:cubicBezTo>
                <a:cubicBezTo>
                  <a:pt x="1610182" y="1601154"/>
                  <a:pt x="1613079" y="1604235"/>
                  <a:pt x="1611755" y="1607572"/>
                </a:cubicBezTo>
                <a:close/>
                <a:moveTo>
                  <a:pt x="1197559" y="1812082"/>
                </a:moveTo>
                <a:cubicBezTo>
                  <a:pt x="1195167" y="1813064"/>
                  <a:pt x="1192774" y="1814046"/>
                  <a:pt x="1191044" y="1813359"/>
                </a:cubicBezTo>
                <a:cubicBezTo>
                  <a:pt x="1189313" y="1812672"/>
                  <a:pt x="1188245" y="1810317"/>
                  <a:pt x="1187839" y="1806294"/>
                </a:cubicBezTo>
                <a:cubicBezTo>
                  <a:pt x="1189569" y="1806981"/>
                  <a:pt x="1191962" y="1805999"/>
                  <a:pt x="1193692" y="1806685"/>
                </a:cubicBezTo>
                <a:cubicBezTo>
                  <a:pt x="1195422" y="1807372"/>
                  <a:pt x="1196491" y="1809727"/>
                  <a:pt x="1197559" y="1812082"/>
                </a:cubicBezTo>
                <a:close/>
                <a:moveTo>
                  <a:pt x="572281" y="2114013"/>
                </a:moveTo>
                <a:cubicBezTo>
                  <a:pt x="571621" y="2114323"/>
                  <a:pt x="570694" y="2113956"/>
                  <a:pt x="569767" y="2113588"/>
                </a:cubicBezTo>
                <a:cubicBezTo>
                  <a:pt x="567913" y="2112852"/>
                  <a:pt x="566844" y="2110139"/>
                  <a:pt x="564990" y="2109403"/>
                </a:cubicBezTo>
                <a:cubicBezTo>
                  <a:pt x="565775" y="2107425"/>
                  <a:pt x="564706" y="2104712"/>
                  <a:pt x="568414" y="2106183"/>
                </a:cubicBezTo>
                <a:cubicBezTo>
                  <a:pt x="568414" y="2106183"/>
                  <a:pt x="570268" y="2106919"/>
                  <a:pt x="570268" y="2106919"/>
                </a:cubicBezTo>
                <a:cubicBezTo>
                  <a:pt x="570268" y="2106919"/>
                  <a:pt x="572121" y="2107655"/>
                  <a:pt x="572121" y="2107655"/>
                </a:cubicBezTo>
                <a:cubicBezTo>
                  <a:pt x="572121" y="2107655"/>
                  <a:pt x="573975" y="2108390"/>
                  <a:pt x="573190" y="2110368"/>
                </a:cubicBezTo>
                <a:cubicBezTo>
                  <a:pt x="573333" y="2112713"/>
                  <a:pt x="572940" y="2113702"/>
                  <a:pt x="572281" y="2114013"/>
                </a:cubicBezTo>
                <a:close/>
                <a:moveTo>
                  <a:pt x="1983930" y="1444066"/>
                </a:moveTo>
                <a:cubicBezTo>
                  <a:pt x="1979621" y="1444417"/>
                  <a:pt x="1977114" y="1445482"/>
                  <a:pt x="1975313" y="1444767"/>
                </a:cubicBezTo>
                <a:cubicBezTo>
                  <a:pt x="1970617" y="1440843"/>
                  <a:pt x="1977432" y="1439428"/>
                  <a:pt x="1980646" y="1436583"/>
                </a:cubicBezTo>
                <a:cubicBezTo>
                  <a:pt x="1980646" y="1436583"/>
                  <a:pt x="1980646" y="1436583"/>
                  <a:pt x="1983930" y="1444066"/>
                </a:cubicBezTo>
                <a:close/>
                <a:moveTo>
                  <a:pt x="1687623" y="1585104"/>
                </a:moveTo>
                <a:cubicBezTo>
                  <a:pt x="1687623" y="1585104"/>
                  <a:pt x="1687623" y="1585104"/>
                  <a:pt x="1682962" y="1587117"/>
                </a:cubicBezTo>
                <a:cubicBezTo>
                  <a:pt x="1680949" y="1582456"/>
                  <a:pt x="1681611" y="1580787"/>
                  <a:pt x="1685610" y="1580443"/>
                </a:cubicBezTo>
                <a:cubicBezTo>
                  <a:pt x="1687278" y="1581105"/>
                  <a:pt x="1686616" y="1582773"/>
                  <a:pt x="1687623" y="1585104"/>
                </a:cubicBezTo>
                <a:close/>
                <a:moveTo>
                  <a:pt x="1175391" y="1832039"/>
                </a:moveTo>
                <a:cubicBezTo>
                  <a:pt x="1175391" y="1832039"/>
                  <a:pt x="1174495" y="1829538"/>
                  <a:pt x="1172863" y="1828890"/>
                </a:cubicBezTo>
                <a:cubicBezTo>
                  <a:pt x="1175070" y="1823329"/>
                  <a:pt x="1177598" y="1826477"/>
                  <a:pt x="1180860" y="1827772"/>
                </a:cubicBezTo>
                <a:cubicBezTo>
                  <a:pt x="1181756" y="1830274"/>
                  <a:pt x="1178653" y="1833334"/>
                  <a:pt x="1175391" y="1832039"/>
                </a:cubicBezTo>
                <a:close/>
                <a:moveTo>
                  <a:pt x="883422" y="1972517"/>
                </a:moveTo>
                <a:cubicBezTo>
                  <a:pt x="882985" y="1973697"/>
                  <a:pt x="881687" y="1974399"/>
                  <a:pt x="879648" y="1973785"/>
                </a:cubicBezTo>
                <a:cubicBezTo>
                  <a:pt x="879648" y="1973785"/>
                  <a:pt x="879648" y="1973785"/>
                  <a:pt x="877950" y="1967153"/>
                </a:cubicBezTo>
                <a:cubicBezTo>
                  <a:pt x="880620" y="1967083"/>
                  <a:pt x="882027" y="1968381"/>
                  <a:pt x="882027" y="1968381"/>
                </a:cubicBezTo>
                <a:cubicBezTo>
                  <a:pt x="883435" y="1969679"/>
                  <a:pt x="883859" y="1971337"/>
                  <a:pt x="883422" y="1972517"/>
                </a:cubicBezTo>
                <a:close/>
                <a:moveTo>
                  <a:pt x="1917605" y="1486035"/>
                </a:moveTo>
                <a:cubicBezTo>
                  <a:pt x="1914735" y="1480674"/>
                  <a:pt x="1916087" y="1479209"/>
                  <a:pt x="1920199" y="1477575"/>
                </a:cubicBezTo>
                <a:cubicBezTo>
                  <a:pt x="1923014" y="1480171"/>
                  <a:pt x="1921772" y="1487166"/>
                  <a:pt x="1917605" y="1486035"/>
                </a:cubicBezTo>
                <a:close/>
                <a:moveTo>
                  <a:pt x="1955241" y="1469038"/>
                </a:moveTo>
                <a:cubicBezTo>
                  <a:pt x="1953511" y="1468352"/>
                  <a:pt x="1949026" y="1464512"/>
                  <a:pt x="1951144" y="1459173"/>
                </a:cubicBezTo>
                <a:cubicBezTo>
                  <a:pt x="1951851" y="1457393"/>
                  <a:pt x="1953581" y="1458080"/>
                  <a:pt x="1955312" y="1458766"/>
                </a:cubicBezTo>
                <a:cubicBezTo>
                  <a:pt x="1958772" y="1460140"/>
                  <a:pt x="1960114" y="1466852"/>
                  <a:pt x="1955241" y="1469038"/>
                </a:cubicBezTo>
                <a:close/>
                <a:moveTo>
                  <a:pt x="1282087" y="1791668"/>
                </a:moveTo>
                <a:cubicBezTo>
                  <a:pt x="1279343" y="1793614"/>
                  <a:pt x="1276427" y="1795402"/>
                  <a:pt x="1272462" y="1795582"/>
                </a:cubicBezTo>
                <a:cubicBezTo>
                  <a:pt x="1272182" y="1787649"/>
                  <a:pt x="1270441" y="1775808"/>
                  <a:pt x="1274266" y="1771662"/>
                </a:cubicBezTo>
                <a:cubicBezTo>
                  <a:pt x="1279459" y="1768777"/>
                  <a:pt x="1283471" y="1769919"/>
                  <a:pt x="1287576" y="1773705"/>
                </a:cubicBezTo>
                <a:cubicBezTo>
                  <a:pt x="1290313" y="1776230"/>
                  <a:pt x="1291775" y="1780136"/>
                  <a:pt x="1290686" y="1786807"/>
                </a:cubicBezTo>
                <a:cubicBezTo>
                  <a:pt x="1287405" y="1787619"/>
                  <a:pt x="1284832" y="1789722"/>
                  <a:pt x="1282087" y="1791668"/>
                </a:cubicBezTo>
                <a:close/>
                <a:moveTo>
                  <a:pt x="1081113" y="1890763"/>
                </a:moveTo>
                <a:cubicBezTo>
                  <a:pt x="1077511" y="1889333"/>
                  <a:pt x="1076028" y="1882565"/>
                  <a:pt x="1081043" y="1880434"/>
                </a:cubicBezTo>
                <a:cubicBezTo>
                  <a:pt x="1084645" y="1881864"/>
                  <a:pt x="1087929" y="1889347"/>
                  <a:pt x="1081113" y="1890763"/>
                </a:cubicBezTo>
                <a:close/>
                <a:moveTo>
                  <a:pt x="1223690" y="1832752"/>
                </a:moveTo>
                <a:cubicBezTo>
                  <a:pt x="1223690" y="1832752"/>
                  <a:pt x="1223690" y="1832752"/>
                  <a:pt x="1221224" y="1833919"/>
                </a:cubicBezTo>
                <a:cubicBezTo>
                  <a:pt x="1219493" y="1833232"/>
                  <a:pt x="1219493" y="1833232"/>
                  <a:pt x="1219493" y="1833232"/>
                </a:cubicBezTo>
                <a:cubicBezTo>
                  <a:pt x="1219493" y="1833232"/>
                  <a:pt x="1219493" y="1833232"/>
                  <a:pt x="1218499" y="1830692"/>
                </a:cubicBezTo>
                <a:cubicBezTo>
                  <a:pt x="1219234" y="1828838"/>
                  <a:pt x="1219234" y="1828838"/>
                  <a:pt x="1219970" y="1826984"/>
                </a:cubicBezTo>
                <a:cubicBezTo>
                  <a:pt x="1219970" y="1826984"/>
                  <a:pt x="1219970" y="1826984"/>
                  <a:pt x="1222436" y="1825817"/>
                </a:cubicBezTo>
                <a:cubicBezTo>
                  <a:pt x="1221700" y="1827671"/>
                  <a:pt x="1221700" y="1827671"/>
                  <a:pt x="1223431" y="1828358"/>
                </a:cubicBezTo>
                <a:cubicBezTo>
                  <a:pt x="1223431" y="1828358"/>
                  <a:pt x="1223431" y="1828358"/>
                  <a:pt x="1224166" y="1826504"/>
                </a:cubicBezTo>
                <a:cubicBezTo>
                  <a:pt x="1224166" y="1826504"/>
                  <a:pt x="1224166" y="1826504"/>
                  <a:pt x="1225161" y="1829044"/>
                </a:cubicBezTo>
                <a:cubicBezTo>
                  <a:pt x="1224425" y="1830898"/>
                  <a:pt x="1224425" y="1830898"/>
                  <a:pt x="1223690" y="1832752"/>
                </a:cubicBezTo>
                <a:close/>
                <a:moveTo>
                  <a:pt x="1148636" y="1872638"/>
                </a:moveTo>
                <a:cubicBezTo>
                  <a:pt x="1147262" y="1876099"/>
                  <a:pt x="1142428" y="1878186"/>
                  <a:pt x="1138967" y="1876813"/>
                </a:cubicBezTo>
                <a:cubicBezTo>
                  <a:pt x="1138967" y="1876813"/>
                  <a:pt x="1138967" y="1876813"/>
                  <a:pt x="1136880" y="1871979"/>
                </a:cubicBezTo>
                <a:cubicBezTo>
                  <a:pt x="1138253" y="1868518"/>
                  <a:pt x="1143087" y="1866431"/>
                  <a:pt x="1144818" y="1867117"/>
                </a:cubicBezTo>
                <a:cubicBezTo>
                  <a:pt x="1146548" y="1867804"/>
                  <a:pt x="1149322" y="1870908"/>
                  <a:pt x="1148636" y="1872638"/>
                </a:cubicBezTo>
                <a:close/>
                <a:moveTo>
                  <a:pt x="1255990" y="1833553"/>
                </a:moveTo>
                <a:cubicBezTo>
                  <a:pt x="1253524" y="1834720"/>
                  <a:pt x="1253524" y="1834720"/>
                  <a:pt x="1251793" y="1834033"/>
                </a:cubicBezTo>
                <a:cubicBezTo>
                  <a:pt x="1251793" y="1834033"/>
                  <a:pt x="1251793" y="1834033"/>
                  <a:pt x="1250063" y="1833347"/>
                </a:cubicBezTo>
                <a:cubicBezTo>
                  <a:pt x="1250063" y="1833347"/>
                  <a:pt x="1250799" y="1831493"/>
                  <a:pt x="1249068" y="1830806"/>
                </a:cubicBezTo>
                <a:cubicBezTo>
                  <a:pt x="1249068" y="1830806"/>
                  <a:pt x="1249068" y="1830806"/>
                  <a:pt x="1248332" y="1832660"/>
                </a:cubicBezTo>
                <a:cubicBezTo>
                  <a:pt x="1246343" y="1827579"/>
                  <a:pt x="1251275" y="1825244"/>
                  <a:pt x="1254736" y="1826618"/>
                </a:cubicBezTo>
                <a:cubicBezTo>
                  <a:pt x="1255731" y="1829158"/>
                  <a:pt x="1254995" y="1831012"/>
                  <a:pt x="1255990" y="1833553"/>
                </a:cubicBezTo>
                <a:close/>
                <a:moveTo>
                  <a:pt x="1147936" y="1899060"/>
                </a:moveTo>
                <a:cubicBezTo>
                  <a:pt x="1145890" y="1902305"/>
                  <a:pt x="1141614" y="1904159"/>
                  <a:pt x="1136548" y="1904178"/>
                </a:cubicBezTo>
                <a:cubicBezTo>
                  <a:pt x="1125704" y="1895816"/>
                  <a:pt x="1135460" y="1881428"/>
                  <a:pt x="1145948" y="1885590"/>
                </a:cubicBezTo>
                <a:cubicBezTo>
                  <a:pt x="1149800" y="1891177"/>
                  <a:pt x="1149983" y="1895814"/>
                  <a:pt x="1147936" y="1899060"/>
                </a:cubicBezTo>
                <a:close/>
                <a:moveTo>
                  <a:pt x="2216201" y="1401210"/>
                </a:moveTo>
                <a:cubicBezTo>
                  <a:pt x="2214348" y="1400474"/>
                  <a:pt x="2215515" y="1402940"/>
                  <a:pt x="2211120" y="1403200"/>
                </a:cubicBezTo>
                <a:cubicBezTo>
                  <a:pt x="2209953" y="1400734"/>
                  <a:pt x="2207413" y="1401728"/>
                  <a:pt x="2208786" y="1398268"/>
                </a:cubicBezTo>
                <a:cubicBezTo>
                  <a:pt x="2209473" y="1396537"/>
                  <a:pt x="2211326" y="1397273"/>
                  <a:pt x="2213180" y="1398009"/>
                </a:cubicBezTo>
                <a:cubicBezTo>
                  <a:pt x="2213180" y="1398009"/>
                  <a:pt x="2215034" y="1398744"/>
                  <a:pt x="2216201" y="1401210"/>
                </a:cubicBezTo>
                <a:close/>
                <a:moveTo>
                  <a:pt x="1826355" y="1587472"/>
                </a:moveTo>
                <a:cubicBezTo>
                  <a:pt x="1824987" y="1586210"/>
                  <a:pt x="1822180" y="1581016"/>
                  <a:pt x="1826075" y="1576793"/>
                </a:cubicBezTo>
                <a:cubicBezTo>
                  <a:pt x="1827373" y="1575386"/>
                  <a:pt x="1828741" y="1576648"/>
                  <a:pt x="1830110" y="1577910"/>
                </a:cubicBezTo>
                <a:cubicBezTo>
                  <a:pt x="1832846" y="1580435"/>
                  <a:pt x="1831688" y="1587182"/>
                  <a:pt x="1826355" y="1587472"/>
                </a:cubicBezTo>
                <a:close/>
                <a:moveTo>
                  <a:pt x="2101873" y="1457872"/>
                </a:moveTo>
                <a:cubicBezTo>
                  <a:pt x="2099472" y="1458979"/>
                  <a:pt x="2097070" y="1460086"/>
                  <a:pt x="2095375" y="1459413"/>
                </a:cubicBezTo>
                <a:cubicBezTo>
                  <a:pt x="2091985" y="1458068"/>
                  <a:pt x="2090008" y="1453163"/>
                  <a:pt x="2090714" y="1451383"/>
                </a:cubicBezTo>
                <a:cubicBezTo>
                  <a:pt x="2093115" y="1450276"/>
                  <a:pt x="2095517" y="1449169"/>
                  <a:pt x="2097212" y="1449842"/>
                </a:cubicBezTo>
                <a:cubicBezTo>
                  <a:pt x="2098907" y="1450514"/>
                  <a:pt x="2099895" y="1452967"/>
                  <a:pt x="2101873" y="1457872"/>
                </a:cubicBezTo>
                <a:close/>
                <a:moveTo>
                  <a:pt x="2351843" y="1340591"/>
                </a:moveTo>
                <a:cubicBezTo>
                  <a:pt x="2346812" y="1342886"/>
                  <a:pt x="2346812" y="1342886"/>
                  <a:pt x="2346812" y="1342886"/>
                </a:cubicBezTo>
                <a:cubicBezTo>
                  <a:pt x="2345768" y="1340326"/>
                  <a:pt x="2341473" y="1340767"/>
                  <a:pt x="2342944" y="1337059"/>
                </a:cubicBezTo>
                <a:cubicBezTo>
                  <a:pt x="2343680" y="1335206"/>
                  <a:pt x="2346195" y="1334058"/>
                  <a:pt x="2347975" y="1334764"/>
                </a:cubicBezTo>
                <a:cubicBezTo>
                  <a:pt x="2349755" y="1335471"/>
                  <a:pt x="2350799" y="1338031"/>
                  <a:pt x="2351843" y="1340591"/>
                </a:cubicBezTo>
                <a:close/>
                <a:moveTo>
                  <a:pt x="1862096" y="1574466"/>
                </a:moveTo>
                <a:cubicBezTo>
                  <a:pt x="1857949" y="1573246"/>
                  <a:pt x="1855227" y="1573340"/>
                  <a:pt x="1853803" y="1572026"/>
                </a:cubicBezTo>
                <a:cubicBezTo>
                  <a:pt x="1850828" y="1566678"/>
                  <a:pt x="1857698" y="1567804"/>
                  <a:pt x="1861718" y="1566303"/>
                </a:cubicBezTo>
                <a:cubicBezTo>
                  <a:pt x="1861718" y="1566303"/>
                  <a:pt x="1861718" y="1566303"/>
                  <a:pt x="1862096" y="1574466"/>
                </a:cubicBezTo>
                <a:close/>
                <a:moveTo>
                  <a:pt x="1335584" y="1826739"/>
                </a:moveTo>
                <a:cubicBezTo>
                  <a:pt x="1334915" y="1827817"/>
                  <a:pt x="1333197" y="1828268"/>
                  <a:pt x="1329733" y="1827787"/>
                </a:cubicBezTo>
                <a:cubicBezTo>
                  <a:pt x="1328271" y="1823724"/>
                  <a:pt x="1330975" y="1820792"/>
                  <a:pt x="1335142" y="1821923"/>
                </a:cubicBezTo>
                <a:cubicBezTo>
                  <a:pt x="1335874" y="1823954"/>
                  <a:pt x="1336253" y="1825660"/>
                  <a:pt x="1335584" y="1826739"/>
                </a:cubicBezTo>
                <a:close/>
                <a:moveTo>
                  <a:pt x="1566655" y="1721787"/>
                </a:moveTo>
                <a:cubicBezTo>
                  <a:pt x="1563950" y="1724719"/>
                  <a:pt x="1562543" y="1723421"/>
                  <a:pt x="1561135" y="1722122"/>
                </a:cubicBezTo>
                <a:cubicBezTo>
                  <a:pt x="1559728" y="1720824"/>
                  <a:pt x="1559673" y="1718060"/>
                  <a:pt x="1559617" y="1715296"/>
                </a:cubicBezTo>
                <a:cubicBezTo>
                  <a:pt x="1559617" y="1715296"/>
                  <a:pt x="1559617" y="1715296"/>
                  <a:pt x="1565137" y="1714960"/>
                </a:cubicBezTo>
                <a:cubicBezTo>
                  <a:pt x="1566545" y="1716258"/>
                  <a:pt x="1566600" y="1719022"/>
                  <a:pt x="1566655" y="1721787"/>
                </a:cubicBezTo>
                <a:close/>
                <a:moveTo>
                  <a:pt x="1094960" y="1946901"/>
                </a:moveTo>
                <a:cubicBezTo>
                  <a:pt x="1093329" y="1946253"/>
                  <a:pt x="1093329" y="1946253"/>
                  <a:pt x="1091697" y="1945606"/>
                </a:cubicBezTo>
                <a:cubicBezTo>
                  <a:pt x="1091697" y="1945606"/>
                  <a:pt x="1091697" y="1945606"/>
                  <a:pt x="1090066" y="1944958"/>
                </a:cubicBezTo>
                <a:cubicBezTo>
                  <a:pt x="1088434" y="1944311"/>
                  <a:pt x="1090772" y="1943179"/>
                  <a:pt x="1089847" y="1940751"/>
                </a:cubicBezTo>
                <a:cubicBezTo>
                  <a:pt x="1092891" y="1937839"/>
                  <a:pt x="1095229" y="1936707"/>
                  <a:pt x="1096860" y="1937354"/>
                </a:cubicBezTo>
                <a:cubicBezTo>
                  <a:pt x="1098711" y="1942209"/>
                  <a:pt x="1097298" y="1945768"/>
                  <a:pt x="1094960" y="1946901"/>
                </a:cubicBezTo>
                <a:close/>
                <a:moveTo>
                  <a:pt x="1360318" y="1825884"/>
                </a:moveTo>
                <a:cubicBezTo>
                  <a:pt x="1360318" y="1825884"/>
                  <a:pt x="1360318" y="1825884"/>
                  <a:pt x="1355608" y="1828020"/>
                </a:cubicBezTo>
                <a:cubicBezTo>
                  <a:pt x="1352958" y="1824966"/>
                  <a:pt x="1355313" y="1823898"/>
                  <a:pt x="1354331" y="1821505"/>
                </a:cubicBezTo>
                <a:cubicBezTo>
                  <a:pt x="1356000" y="1822167"/>
                  <a:pt x="1356000" y="1822167"/>
                  <a:pt x="1356000" y="1822167"/>
                </a:cubicBezTo>
                <a:cubicBezTo>
                  <a:pt x="1357668" y="1822829"/>
                  <a:pt x="1359337" y="1823491"/>
                  <a:pt x="1360318" y="1825884"/>
                </a:cubicBezTo>
                <a:close/>
                <a:moveTo>
                  <a:pt x="1372463" y="1820528"/>
                </a:moveTo>
                <a:cubicBezTo>
                  <a:pt x="1369703" y="1820696"/>
                  <a:pt x="1366943" y="1820864"/>
                  <a:pt x="1365536" y="1819566"/>
                </a:cubicBezTo>
                <a:cubicBezTo>
                  <a:pt x="1365536" y="1819566"/>
                  <a:pt x="1365481" y="1816801"/>
                  <a:pt x="1365425" y="1814037"/>
                </a:cubicBezTo>
                <a:cubicBezTo>
                  <a:pt x="1368185" y="1813869"/>
                  <a:pt x="1370945" y="1813701"/>
                  <a:pt x="1370945" y="1813701"/>
                </a:cubicBezTo>
                <a:cubicBezTo>
                  <a:pt x="1372353" y="1815000"/>
                  <a:pt x="1372408" y="1817764"/>
                  <a:pt x="1372463" y="1820528"/>
                </a:cubicBezTo>
                <a:close/>
                <a:moveTo>
                  <a:pt x="2089513" y="1485412"/>
                </a:moveTo>
                <a:cubicBezTo>
                  <a:pt x="2088519" y="1482872"/>
                  <a:pt x="2084322" y="1483352"/>
                  <a:pt x="2084063" y="1478958"/>
                </a:cubicBezTo>
                <a:cubicBezTo>
                  <a:pt x="2086529" y="1477791"/>
                  <a:pt x="2088995" y="1476623"/>
                  <a:pt x="2088995" y="1476623"/>
                </a:cubicBezTo>
                <a:cubicBezTo>
                  <a:pt x="2092456" y="1477997"/>
                  <a:pt x="2093710" y="1484932"/>
                  <a:pt x="2089513" y="1485412"/>
                </a:cubicBezTo>
                <a:close/>
                <a:moveTo>
                  <a:pt x="1478253" y="1780840"/>
                </a:moveTo>
                <a:cubicBezTo>
                  <a:pt x="1475765" y="1781856"/>
                  <a:pt x="1473277" y="1782872"/>
                  <a:pt x="1473277" y="1782872"/>
                </a:cubicBezTo>
                <a:cubicBezTo>
                  <a:pt x="1469675" y="1781442"/>
                  <a:pt x="1468561" y="1778997"/>
                  <a:pt x="1468133" y="1774822"/>
                </a:cubicBezTo>
                <a:cubicBezTo>
                  <a:pt x="1469507" y="1771361"/>
                  <a:pt x="1471995" y="1770345"/>
                  <a:pt x="1475596" y="1771775"/>
                </a:cubicBezTo>
                <a:cubicBezTo>
                  <a:pt x="1477397" y="1772489"/>
                  <a:pt x="1480999" y="1773919"/>
                  <a:pt x="1481427" y="1778094"/>
                </a:cubicBezTo>
                <a:cubicBezTo>
                  <a:pt x="1478939" y="1779110"/>
                  <a:pt x="1478939" y="1779110"/>
                  <a:pt x="1478253" y="1780840"/>
                </a:cubicBezTo>
                <a:close/>
                <a:moveTo>
                  <a:pt x="1255991" y="1891101"/>
                </a:moveTo>
                <a:cubicBezTo>
                  <a:pt x="1255885" y="1888470"/>
                  <a:pt x="1253255" y="1888577"/>
                  <a:pt x="1253148" y="1885946"/>
                </a:cubicBezTo>
                <a:cubicBezTo>
                  <a:pt x="1255461" y="1877948"/>
                  <a:pt x="1259459" y="1879104"/>
                  <a:pt x="1262196" y="1881628"/>
                </a:cubicBezTo>
                <a:cubicBezTo>
                  <a:pt x="1264933" y="1884153"/>
                  <a:pt x="1266513" y="1890676"/>
                  <a:pt x="1255991" y="1891101"/>
                </a:cubicBezTo>
                <a:close/>
                <a:moveTo>
                  <a:pt x="1932625" y="1574433"/>
                </a:moveTo>
                <a:cubicBezTo>
                  <a:pt x="1931053" y="1575870"/>
                  <a:pt x="1928793" y="1576518"/>
                  <a:pt x="1927063" y="1575831"/>
                </a:cubicBezTo>
                <a:cubicBezTo>
                  <a:pt x="1925332" y="1575145"/>
                  <a:pt x="1923602" y="1574458"/>
                  <a:pt x="1924308" y="1572678"/>
                </a:cubicBezTo>
                <a:cubicBezTo>
                  <a:pt x="1926427" y="1567339"/>
                  <a:pt x="1932324" y="1567619"/>
                  <a:pt x="1934055" y="1568306"/>
                </a:cubicBezTo>
                <a:cubicBezTo>
                  <a:pt x="1935079" y="1570772"/>
                  <a:pt x="1934196" y="1572997"/>
                  <a:pt x="1932625" y="1574433"/>
                </a:cubicBezTo>
                <a:close/>
                <a:moveTo>
                  <a:pt x="1906355" y="1593670"/>
                </a:moveTo>
                <a:cubicBezTo>
                  <a:pt x="1898833" y="1596865"/>
                  <a:pt x="1898833" y="1596865"/>
                  <a:pt x="1898833" y="1596865"/>
                </a:cubicBezTo>
                <a:cubicBezTo>
                  <a:pt x="1898445" y="1592591"/>
                  <a:pt x="1894455" y="1586888"/>
                  <a:pt x="1900564" y="1587252"/>
                </a:cubicBezTo>
                <a:cubicBezTo>
                  <a:pt x="1902365" y="1587966"/>
                  <a:pt x="1903459" y="1590461"/>
                  <a:pt x="1906355" y="1593670"/>
                </a:cubicBezTo>
                <a:close/>
                <a:moveTo>
                  <a:pt x="1502993" y="1790801"/>
                </a:moveTo>
                <a:cubicBezTo>
                  <a:pt x="1499889" y="1793432"/>
                  <a:pt x="1498109" y="1792726"/>
                  <a:pt x="1496329" y="1792019"/>
                </a:cubicBezTo>
                <a:cubicBezTo>
                  <a:pt x="1496329" y="1792019"/>
                  <a:pt x="1496329" y="1792019"/>
                  <a:pt x="1494094" y="1787270"/>
                </a:cubicBezTo>
                <a:cubicBezTo>
                  <a:pt x="1495418" y="1783933"/>
                  <a:pt x="1497198" y="1784640"/>
                  <a:pt x="1500758" y="1786052"/>
                </a:cubicBezTo>
                <a:cubicBezTo>
                  <a:pt x="1502538" y="1786758"/>
                  <a:pt x="1504317" y="1787465"/>
                  <a:pt x="1502993" y="1790801"/>
                </a:cubicBezTo>
                <a:close/>
                <a:moveTo>
                  <a:pt x="2101608" y="1510907"/>
                </a:moveTo>
                <a:cubicBezTo>
                  <a:pt x="2101608" y="1510907"/>
                  <a:pt x="2101608" y="1510907"/>
                  <a:pt x="2097213" y="1511166"/>
                </a:cubicBezTo>
                <a:cubicBezTo>
                  <a:pt x="2097213" y="1511166"/>
                  <a:pt x="2095360" y="1510430"/>
                  <a:pt x="2095360" y="1510430"/>
                </a:cubicBezTo>
                <a:cubicBezTo>
                  <a:pt x="2095360" y="1510430"/>
                  <a:pt x="2095360" y="1510430"/>
                  <a:pt x="2094192" y="1507964"/>
                </a:cubicBezTo>
                <a:cubicBezTo>
                  <a:pt x="2096046" y="1508700"/>
                  <a:pt x="2094879" y="1506234"/>
                  <a:pt x="2094879" y="1506234"/>
                </a:cubicBezTo>
                <a:cubicBezTo>
                  <a:pt x="2094879" y="1506234"/>
                  <a:pt x="2094879" y="1506234"/>
                  <a:pt x="2097420" y="1505239"/>
                </a:cubicBezTo>
                <a:cubicBezTo>
                  <a:pt x="2097420" y="1505239"/>
                  <a:pt x="2099274" y="1505975"/>
                  <a:pt x="2099274" y="1505975"/>
                </a:cubicBezTo>
                <a:cubicBezTo>
                  <a:pt x="2099274" y="1505975"/>
                  <a:pt x="2099274" y="1505975"/>
                  <a:pt x="2102294" y="1509176"/>
                </a:cubicBezTo>
                <a:cubicBezTo>
                  <a:pt x="2100441" y="1508441"/>
                  <a:pt x="2099754" y="1510171"/>
                  <a:pt x="2101608" y="1510907"/>
                </a:cubicBezTo>
                <a:close/>
                <a:moveTo>
                  <a:pt x="1735978" y="1686238"/>
                </a:moveTo>
                <a:cubicBezTo>
                  <a:pt x="1727811" y="1686519"/>
                  <a:pt x="1727811" y="1686519"/>
                  <a:pt x="1727811" y="1686519"/>
                </a:cubicBezTo>
                <a:cubicBezTo>
                  <a:pt x="1728983" y="1682391"/>
                  <a:pt x="1727307" y="1675635"/>
                  <a:pt x="1732877" y="1678168"/>
                </a:cubicBezTo>
                <a:cubicBezTo>
                  <a:pt x="1734302" y="1679482"/>
                  <a:pt x="1734428" y="1682203"/>
                  <a:pt x="1735978" y="1686238"/>
                </a:cubicBezTo>
                <a:close/>
                <a:moveTo>
                  <a:pt x="1450126" y="1826688"/>
                </a:moveTo>
                <a:cubicBezTo>
                  <a:pt x="1450126" y="1826688"/>
                  <a:pt x="1449464" y="1828357"/>
                  <a:pt x="1447487" y="1827572"/>
                </a:cubicBezTo>
                <a:cubicBezTo>
                  <a:pt x="1447487" y="1827572"/>
                  <a:pt x="1446171" y="1825119"/>
                  <a:pt x="1444856" y="1822665"/>
                </a:cubicBezTo>
                <a:cubicBezTo>
                  <a:pt x="1444856" y="1822665"/>
                  <a:pt x="1444856" y="1822665"/>
                  <a:pt x="1450135" y="1820898"/>
                </a:cubicBezTo>
                <a:cubicBezTo>
                  <a:pt x="1451450" y="1823351"/>
                  <a:pt x="1450788" y="1825020"/>
                  <a:pt x="1450126" y="1826688"/>
                </a:cubicBezTo>
                <a:close/>
                <a:moveTo>
                  <a:pt x="1767401" y="1677718"/>
                </a:moveTo>
                <a:cubicBezTo>
                  <a:pt x="1765419" y="1678494"/>
                  <a:pt x="1763077" y="1678287"/>
                  <a:pt x="1761708" y="1677025"/>
                </a:cubicBezTo>
                <a:cubicBezTo>
                  <a:pt x="1760340" y="1675763"/>
                  <a:pt x="1758972" y="1674501"/>
                  <a:pt x="1760270" y="1673093"/>
                </a:cubicBezTo>
                <a:cubicBezTo>
                  <a:pt x="1764165" y="1668871"/>
                  <a:pt x="1769568" y="1671250"/>
                  <a:pt x="1770937" y="1672512"/>
                </a:cubicBezTo>
                <a:cubicBezTo>
                  <a:pt x="1771007" y="1675182"/>
                  <a:pt x="1769384" y="1676941"/>
                  <a:pt x="1767401" y="1677718"/>
                </a:cubicBezTo>
                <a:close/>
                <a:moveTo>
                  <a:pt x="1761091" y="1687648"/>
                </a:moveTo>
                <a:cubicBezTo>
                  <a:pt x="1759619" y="1691356"/>
                  <a:pt x="1757840" y="1690649"/>
                  <a:pt x="1756060" y="1689943"/>
                </a:cubicBezTo>
                <a:cubicBezTo>
                  <a:pt x="1754280" y="1689237"/>
                  <a:pt x="1753236" y="1686676"/>
                  <a:pt x="1752192" y="1684116"/>
                </a:cubicBezTo>
                <a:cubicBezTo>
                  <a:pt x="1752192" y="1684116"/>
                  <a:pt x="1752192" y="1684116"/>
                  <a:pt x="1757223" y="1681821"/>
                </a:cubicBezTo>
                <a:cubicBezTo>
                  <a:pt x="1759003" y="1682527"/>
                  <a:pt x="1760047" y="1685088"/>
                  <a:pt x="1761091" y="1687648"/>
                </a:cubicBezTo>
                <a:close/>
                <a:moveTo>
                  <a:pt x="1089360" y="2008210"/>
                </a:moveTo>
                <a:cubicBezTo>
                  <a:pt x="1087975" y="2004220"/>
                  <a:pt x="1083902" y="2005889"/>
                  <a:pt x="1086591" y="2000229"/>
                </a:cubicBezTo>
                <a:cubicBezTo>
                  <a:pt x="1087927" y="1996035"/>
                  <a:pt x="1092032" y="1999821"/>
                  <a:pt x="1096121" y="2000880"/>
                </a:cubicBezTo>
                <a:cubicBezTo>
                  <a:pt x="1094785" y="2005074"/>
                  <a:pt x="1092081" y="2008006"/>
                  <a:pt x="1089360" y="2008210"/>
                </a:cubicBezTo>
                <a:close/>
                <a:moveTo>
                  <a:pt x="1455861" y="1837761"/>
                </a:moveTo>
                <a:cubicBezTo>
                  <a:pt x="1454816" y="1835201"/>
                  <a:pt x="1455552" y="1833348"/>
                  <a:pt x="1454508" y="1830787"/>
                </a:cubicBezTo>
                <a:cubicBezTo>
                  <a:pt x="1457024" y="1829640"/>
                  <a:pt x="1457024" y="1829640"/>
                  <a:pt x="1458803" y="1830346"/>
                </a:cubicBezTo>
                <a:cubicBezTo>
                  <a:pt x="1460583" y="1831052"/>
                  <a:pt x="1460583" y="1831052"/>
                  <a:pt x="1460583" y="1831052"/>
                </a:cubicBezTo>
                <a:cubicBezTo>
                  <a:pt x="1460583" y="1831052"/>
                  <a:pt x="1462363" y="1831759"/>
                  <a:pt x="1462363" y="1831759"/>
                </a:cubicBezTo>
                <a:cubicBezTo>
                  <a:pt x="1463407" y="1834319"/>
                  <a:pt x="1460892" y="1835466"/>
                  <a:pt x="1455861" y="1837761"/>
                </a:cubicBezTo>
                <a:close/>
                <a:moveTo>
                  <a:pt x="1338555" y="1896320"/>
                </a:moveTo>
                <a:cubicBezTo>
                  <a:pt x="1329490" y="1900112"/>
                  <a:pt x="1317727" y="1900541"/>
                  <a:pt x="1308147" y="1896739"/>
                </a:cubicBezTo>
                <a:cubicBezTo>
                  <a:pt x="1304663" y="1895357"/>
                  <a:pt x="1299438" y="1893283"/>
                  <a:pt x="1297352" y="1888378"/>
                </a:cubicBezTo>
                <a:cubicBezTo>
                  <a:pt x="1282396" y="1860019"/>
                  <a:pt x="1328394" y="1866041"/>
                  <a:pt x="1328770" y="1839688"/>
                </a:cubicBezTo>
                <a:cubicBezTo>
                  <a:pt x="1328770" y="1839688"/>
                  <a:pt x="1330512" y="1840380"/>
                  <a:pt x="1332254" y="1841071"/>
                </a:cubicBezTo>
                <a:cubicBezTo>
                  <a:pt x="1340963" y="1844527"/>
                  <a:pt x="1351048" y="1864838"/>
                  <a:pt x="1352779" y="1875718"/>
                </a:cubicBezTo>
                <a:cubicBezTo>
                  <a:pt x="1353989" y="1885371"/>
                  <a:pt x="1347621" y="1892528"/>
                  <a:pt x="1338555" y="1896320"/>
                </a:cubicBezTo>
                <a:close/>
                <a:moveTo>
                  <a:pt x="1393234" y="1871277"/>
                </a:moveTo>
                <a:cubicBezTo>
                  <a:pt x="1392166" y="1868922"/>
                  <a:pt x="1392828" y="1867254"/>
                  <a:pt x="1393490" y="1865585"/>
                </a:cubicBezTo>
                <a:cubicBezTo>
                  <a:pt x="1393490" y="1865585"/>
                  <a:pt x="1393490" y="1865585"/>
                  <a:pt x="1395220" y="1866272"/>
                </a:cubicBezTo>
                <a:cubicBezTo>
                  <a:pt x="1396950" y="1866959"/>
                  <a:pt x="1396950" y="1866959"/>
                  <a:pt x="1399343" y="1865977"/>
                </a:cubicBezTo>
                <a:cubicBezTo>
                  <a:pt x="1398681" y="1867645"/>
                  <a:pt x="1397357" y="1870982"/>
                  <a:pt x="1393234" y="1871277"/>
                </a:cubicBezTo>
                <a:close/>
                <a:moveTo>
                  <a:pt x="1429571" y="1867672"/>
                </a:moveTo>
                <a:cubicBezTo>
                  <a:pt x="1428885" y="1869402"/>
                  <a:pt x="1424050" y="1871490"/>
                  <a:pt x="1422320" y="1870803"/>
                </a:cubicBezTo>
                <a:cubicBezTo>
                  <a:pt x="1420590" y="1870116"/>
                  <a:pt x="1419546" y="1867699"/>
                  <a:pt x="1418502" y="1865282"/>
                </a:cubicBezTo>
                <a:cubicBezTo>
                  <a:pt x="1424023" y="1861464"/>
                  <a:pt x="1422293" y="1860778"/>
                  <a:pt x="1428170" y="1861107"/>
                </a:cubicBezTo>
                <a:cubicBezTo>
                  <a:pt x="1428170" y="1861107"/>
                  <a:pt x="1428170" y="1861107"/>
                  <a:pt x="1429571" y="1867672"/>
                </a:cubicBezTo>
                <a:close/>
                <a:moveTo>
                  <a:pt x="1967218" y="1629702"/>
                </a:moveTo>
                <a:cubicBezTo>
                  <a:pt x="1964579" y="1629873"/>
                  <a:pt x="1961940" y="1630044"/>
                  <a:pt x="1960600" y="1628807"/>
                </a:cubicBezTo>
                <a:cubicBezTo>
                  <a:pt x="1957919" y="1626335"/>
                  <a:pt x="1957835" y="1621047"/>
                  <a:pt x="1959133" y="1619639"/>
                </a:cubicBezTo>
                <a:cubicBezTo>
                  <a:pt x="1961772" y="1619468"/>
                  <a:pt x="1964410" y="1619297"/>
                  <a:pt x="1965751" y="1620534"/>
                </a:cubicBezTo>
                <a:cubicBezTo>
                  <a:pt x="1967091" y="1621770"/>
                  <a:pt x="1967133" y="1624414"/>
                  <a:pt x="1967218" y="1629702"/>
                </a:cubicBezTo>
                <a:close/>
                <a:moveTo>
                  <a:pt x="2347350" y="1449249"/>
                </a:moveTo>
                <a:cubicBezTo>
                  <a:pt x="2345570" y="1448542"/>
                  <a:pt x="2343103" y="1449567"/>
                  <a:pt x="2341323" y="1448860"/>
                </a:cubicBezTo>
                <a:cubicBezTo>
                  <a:pt x="2339544" y="1448154"/>
                  <a:pt x="2338451" y="1445717"/>
                  <a:pt x="2339137" y="1443987"/>
                </a:cubicBezTo>
                <a:cubicBezTo>
                  <a:pt x="2339824" y="1442257"/>
                  <a:pt x="2341604" y="1442963"/>
                  <a:pt x="2343384" y="1443669"/>
                </a:cubicBezTo>
                <a:cubicBezTo>
                  <a:pt x="2345163" y="1444375"/>
                  <a:pt x="2346256" y="1446812"/>
                  <a:pt x="2347350" y="1449249"/>
                </a:cubicBezTo>
                <a:close/>
                <a:moveTo>
                  <a:pt x="1674678" y="1775771"/>
                </a:moveTo>
                <a:cubicBezTo>
                  <a:pt x="1672791" y="1776405"/>
                  <a:pt x="1670369" y="1776206"/>
                  <a:pt x="1668962" y="1774908"/>
                </a:cubicBezTo>
                <a:cubicBezTo>
                  <a:pt x="1670259" y="1770677"/>
                  <a:pt x="1671611" y="1769211"/>
                  <a:pt x="1677186" y="1771640"/>
                </a:cubicBezTo>
                <a:cubicBezTo>
                  <a:pt x="1677917" y="1773671"/>
                  <a:pt x="1676565" y="1775137"/>
                  <a:pt x="1674678" y="1775771"/>
                </a:cubicBezTo>
                <a:close/>
                <a:moveTo>
                  <a:pt x="1945793" y="1650968"/>
                </a:moveTo>
                <a:cubicBezTo>
                  <a:pt x="1945776" y="1648240"/>
                  <a:pt x="1941687" y="1647182"/>
                  <a:pt x="1943024" y="1642987"/>
                </a:cubicBezTo>
                <a:cubicBezTo>
                  <a:pt x="1945744" y="1642784"/>
                  <a:pt x="1948465" y="1642580"/>
                  <a:pt x="1948465" y="1642580"/>
                </a:cubicBezTo>
                <a:cubicBezTo>
                  <a:pt x="1951202" y="1645104"/>
                  <a:pt x="1949882" y="1652027"/>
                  <a:pt x="1945793" y="1650968"/>
                </a:cubicBezTo>
                <a:close/>
                <a:moveTo>
                  <a:pt x="1513016" y="1862160"/>
                </a:moveTo>
                <a:cubicBezTo>
                  <a:pt x="1509906" y="1854856"/>
                  <a:pt x="1504029" y="1844431"/>
                  <a:pt x="1506110" y="1839187"/>
                </a:cubicBezTo>
                <a:cubicBezTo>
                  <a:pt x="1509921" y="1834630"/>
                  <a:pt x="1514075" y="1834255"/>
                  <a:pt x="1519266" y="1836315"/>
                </a:cubicBezTo>
                <a:cubicBezTo>
                  <a:pt x="1522727" y="1837688"/>
                  <a:pt x="1525494" y="1840809"/>
                  <a:pt x="1526874" y="1847427"/>
                </a:cubicBezTo>
                <a:cubicBezTo>
                  <a:pt x="1521332" y="1851297"/>
                  <a:pt x="1520288" y="1858976"/>
                  <a:pt x="1513016" y="1862160"/>
                </a:cubicBezTo>
                <a:close/>
                <a:moveTo>
                  <a:pt x="1881294" y="1699243"/>
                </a:moveTo>
                <a:cubicBezTo>
                  <a:pt x="1879760" y="1700512"/>
                  <a:pt x="1877429" y="1701197"/>
                  <a:pt x="1875649" y="1700490"/>
                </a:cubicBezTo>
                <a:cubicBezTo>
                  <a:pt x="1875341" y="1696076"/>
                  <a:pt x="1876076" y="1694222"/>
                  <a:pt x="1882152" y="1694487"/>
                </a:cubicBezTo>
                <a:cubicBezTo>
                  <a:pt x="1883563" y="1696121"/>
                  <a:pt x="1882828" y="1697974"/>
                  <a:pt x="1881294" y="1699243"/>
                </a:cubicBezTo>
                <a:close/>
                <a:moveTo>
                  <a:pt x="2037159" y="1627437"/>
                </a:moveTo>
                <a:cubicBezTo>
                  <a:pt x="2032765" y="1627696"/>
                  <a:pt x="2032765" y="1627696"/>
                  <a:pt x="2032765" y="1627696"/>
                </a:cubicBezTo>
                <a:cubicBezTo>
                  <a:pt x="2032765" y="1627696"/>
                  <a:pt x="2030911" y="1626961"/>
                  <a:pt x="2030911" y="1626961"/>
                </a:cubicBezTo>
                <a:cubicBezTo>
                  <a:pt x="2029744" y="1624494"/>
                  <a:pt x="2029744" y="1624494"/>
                  <a:pt x="2029744" y="1624494"/>
                </a:cubicBezTo>
                <a:cubicBezTo>
                  <a:pt x="2029744" y="1624494"/>
                  <a:pt x="2032284" y="1623500"/>
                  <a:pt x="2030431" y="1622764"/>
                </a:cubicBezTo>
                <a:cubicBezTo>
                  <a:pt x="2032971" y="1621769"/>
                  <a:pt x="2032971" y="1621769"/>
                  <a:pt x="2032971" y="1621769"/>
                </a:cubicBezTo>
                <a:cubicBezTo>
                  <a:pt x="2032971" y="1621769"/>
                  <a:pt x="2034825" y="1622505"/>
                  <a:pt x="2034825" y="1622505"/>
                </a:cubicBezTo>
                <a:cubicBezTo>
                  <a:pt x="2037846" y="1625707"/>
                  <a:pt x="2037846" y="1625707"/>
                  <a:pt x="2037846" y="1625707"/>
                </a:cubicBezTo>
                <a:cubicBezTo>
                  <a:pt x="2035992" y="1624971"/>
                  <a:pt x="2035305" y="1626701"/>
                  <a:pt x="2037159" y="1627437"/>
                </a:cubicBezTo>
                <a:close/>
                <a:moveTo>
                  <a:pt x="1947926" y="1679106"/>
                </a:moveTo>
                <a:cubicBezTo>
                  <a:pt x="1947926" y="1679106"/>
                  <a:pt x="1947926" y="1679106"/>
                  <a:pt x="1943732" y="1677770"/>
                </a:cubicBezTo>
                <a:cubicBezTo>
                  <a:pt x="1943732" y="1677770"/>
                  <a:pt x="1942266" y="1676417"/>
                  <a:pt x="1942266" y="1676417"/>
                </a:cubicBezTo>
                <a:cubicBezTo>
                  <a:pt x="1942266" y="1676417"/>
                  <a:pt x="1942266" y="1676417"/>
                  <a:pt x="1942062" y="1673696"/>
                </a:cubicBezTo>
                <a:cubicBezTo>
                  <a:pt x="1943528" y="1675049"/>
                  <a:pt x="1943324" y="1672328"/>
                  <a:pt x="1943324" y="1672328"/>
                </a:cubicBezTo>
                <a:cubicBezTo>
                  <a:pt x="1943324" y="1672328"/>
                  <a:pt x="1943324" y="1672328"/>
                  <a:pt x="1946052" y="1672312"/>
                </a:cubicBezTo>
                <a:cubicBezTo>
                  <a:pt x="1946052" y="1672312"/>
                  <a:pt x="1947518" y="1673664"/>
                  <a:pt x="1947518" y="1673664"/>
                </a:cubicBezTo>
                <a:cubicBezTo>
                  <a:pt x="1947518" y="1673664"/>
                  <a:pt x="1947518" y="1673664"/>
                  <a:pt x="1949188" y="1677737"/>
                </a:cubicBezTo>
                <a:cubicBezTo>
                  <a:pt x="1947722" y="1676385"/>
                  <a:pt x="1946460" y="1677753"/>
                  <a:pt x="1947926" y="1679106"/>
                </a:cubicBezTo>
                <a:close/>
                <a:moveTo>
                  <a:pt x="2094266" y="1617873"/>
                </a:moveTo>
                <a:cubicBezTo>
                  <a:pt x="2092800" y="1616520"/>
                  <a:pt x="2093004" y="1619241"/>
                  <a:pt x="2088810" y="1617905"/>
                </a:cubicBezTo>
                <a:cubicBezTo>
                  <a:pt x="2088606" y="1615184"/>
                  <a:pt x="2085877" y="1615200"/>
                  <a:pt x="2088402" y="1612463"/>
                </a:cubicBezTo>
                <a:cubicBezTo>
                  <a:pt x="2089664" y="1611095"/>
                  <a:pt x="2091130" y="1612447"/>
                  <a:pt x="2092596" y="1613799"/>
                </a:cubicBezTo>
                <a:cubicBezTo>
                  <a:pt x="2092596" y="1613799"/>
                  <a:pt x="2094062" y="1615152"/>
                  <a:pt x="2094266" y="1617873"/>
                </a:cubicBezTo>
                <a:close/>
                <a:moveTo>
                  <a:pt x="1615306" y="1849534"/>
                </a:moveTo>
                <a:cubicBezTo>
                  <a:pt x="1612791" y="1850682"/>
                  <a:pt x="1610276" y="1851829"/>
                  <a:pt x="1608496" y="1851123"/>
                </a:cubicBezTo>
                <a:cubicBezTo>
                  <a:pt x="1608496" y="1851123"/>
                  <a:pt x="1607452" y="1848563"/>
                  <a:pt x="1606408" y="1846003"/>
                </a:cubicBezTo>
                <a:cubicBezTo>
                  <a:pt x="1608923" y="1844855"/>
                  <a:pt x="1611438" y="1843708"/>
                  <a:pt x="1611438" y="1843708"/>
                </a:cubicBezTo>
                <a:cubicBezTo>
                  <a:pt x="1613218" y="1844414"/>
                  <a:pt x="1614262" y="1846974"/>
                  <a:pt x="1615306" y="1849534"/>
                </a:cubicBezTo>
                <a:close/>
                <a:moveTo>
                  <a:pt x="1578032" y="1871651"/>
                </a:moveTo>
                <a:cubicBezTo>
                  <a:pt x="1575208" y="1868385"/>
                  <a:pt x="1576679" y="1864677"/>
                  <a:pt x="1580974" y="1864236"/>
                </a:cubicBezTo>
                <a:cubicBezTo>
                  <a:pt x="1583798" y="1867502"/>
                  <a:pt x="1584842" y="1870062"/>
                  <a:pt x="1578032" y="1871651"/>
                </a:cubicBezTo>
                <a:close/>
                <a:moveTo>
                  <a:pt x="2042137" y="1653201"/>
                </a:moveTo>
                <a:cubicBezTo>
                  <a:pt x="2040628" y="1654480"/>
                  <a:pt x="2038346" y="1655184"/>
                  <a:pt x="2036615" y="1654497"/>
                </a:cubicBezTo>
                <a:cubicBezTo>
                  <a:pt x="2036615" y="1654497"/>
                  <a:pt x="2035621" y="1651957"/>
                  <a:pt x="2034626" y="1649416"/>
                </a:cubicBezTo>
                <a:cubicBezTo>
                  <a:pt x="2037828" y="1646395"/>
                  <a:pt x="2040553" y="1649622"/>
                  <a:pt x="2043019" y="1648455"/>
                </a:cubicBezTo>
                <a:cubicBezTo>
                  <a:pt x="2044381" y="1650069"/>
                  <a:pt x="2043646" y="1651923"/>
                  <a:pt x="2042137" y="1653201"/>
                </a:cubicBezTo>
                <a:close/>
                <a:moveTo>
                  <a:pt x="971288" y="2176788"/>
                </a:moveTo>
                <a:cubicBezTo>
                  <a:pt x="968037" y="2179789"/>
                  <a:pt x="966993" y="2177229"/>
                  <a:pt x="964478" y="2178377"/>
                </a:cubicBezTo>
                <a:cubicBezTo>
                  <a:pt x="962389" y="2173257"/>
                  <a:pt x="964905" y="2172109"/>
                  <a:pt x="967420" y="2170961"/>
                </a:cubicBezTo>
                <a:cubicBezTo>
                  <a:pt x="967420" y="2170961"/>
                  <a:pt x="967420" y="2170961"/>
                  <a:pt x="971288" y="2176788"/>
                </a:cubicBezTo>
                <a:close/>
                <a:moveTo>
                  <a:pt x="1845933" y="1764722"/>
                </a:moveTo>
                <a:cubicBezTo>
                  <a:pt x="1841738" y="1763386"/>
                  <a:pt x="1841738" y="1763386"/>
                  <a:pt x="1841738" y="1763386"/>
                </a:cubicBezTo>
                <a:cubicBezTo>
                  <a:pt x="1841738" y="1763386"/>
                  <a:pt x="1840272" y="1762033"/>
                  <a:pt x="1840272" y="1762033"/>
                </a:cubicBezTo>
                <a:cubicBezTo>
                  <a:pt x="1840068" y="1759313"/>
                  <a:pt x="1840068" y="1759313"/>
                  <a:pt x="1840068" y="1759313"/>
                </a:cubicBezTo>
                <a:cubicBezTo>
                  <a:pt x="1840068" y="1759313"/>
                  <a:pt x="1842797" y="1759296"/>
                  <a:pt x="1841331" y="1757944"/>
                </a:cubicBezTo>
                <a:cubicBezTo>
                  <a:pt x="1844059" y="1757928"/>
                  <a:pt x="1844059" y="1757928"/>
                  <a:pt x="1844059" y="1757928"/>
                </a:cubicBezTo>
                <a:cubicBezTo>
                  <a:pt x="1844059" y="1757928"/>
                  <a:pt x="1845525" y="1759280"/>
                  <a:pt x="1845525" y="1759280"/>
                </a:cubicBezTo>
                <a:cubicBezTo>
                  <a:pt x="1847195" y="1763353"/>
                  <a:pt x="1847195" y="1763353"/>
                  <a:pt x="1847195" y="1763353"/>
                </a:cubicBezTo>
                <a:cubicBezTo>
                  <a:pt x="1845729" y="1762001"/>
                  <a:pt x="1844466" y="1763370"/>
                  <a:pt x="1845933" y="1764722"/>
                </a:cubicBezTo>
                <a:close/>
                <a:moveTo>
                  <a:pt x="2033131" y="1676977"/>
                </a:moveTo>
                <a:cubicBezTo>
                  <a:pt x="2028329" y="1679191"/>
                  <a:pt x="2025927" y="1680298"/>
                  <a:pt x="2024232" y="1679625"/>
                </a:cubicBezTo>
                <a:cubicBezTo>
                  <a:pt x="2022537" y="1678953"/>
                  <a:pt x="2021549" y="1676500"/>
                  <a:pt x="2020560" y="1674048"/>
                </a:cubicBezTo>
                <a:cubicBezTo>
                  <a:pt x="2021266" y="1672268"/>
                  <a:pt x="2026069" y="1670054"/>
                  <a:pt x="2029459" y="1671399"/>
                </a:cubicBezTo>
                <a:cubicBezTo>
                  <a:pt x="2031154" y="1672072"/>
                  <a:pt x="2032142" y="1674524"/>
                  <a:pt x="2033131" y="1676977"/>
                </a:cubicBezTo>
                <a:close/>
                <a:moveTo>
                  <a:pt x="1040766" y="2169071"/>
                </a:moveTo>
                <a:cubicBezTo>
                  <a:pt x="1040766" y="2169071"/>
                  <a:pt x="1040766" y="2169071"/>
                  <a:pt x="1039359" y="2167773"/>
                </a:cubicBezTo>
                <a:cubicBezTo>
                  <a:pt x="1037951" y="2166474"/>
                  <a:pt x="1038923" y="2159773"/>
                  <a:pt x="1043146" y="2163667"/>
                </a:cubicBezTo>
                <a:cubicBezTo>
                  <a:pt x="1043291" y="2166334"/>
                  <a:pt x="1043436" y="2169001"/>
                  <a:pt x="1040766" y="2169071"/>
                </a:cubicBezTo>
                <a:close/>
                <a:moveTo>
                  <a:pt x="1841326" y="1790555"/>
                </a:moveTo>
                <a:cubicBezTo>
                  <a:pt x="1839459" y="1791207"/>
                  <a:pt x="1837076" y="1791044"/>
                  <a:pt x="1835708" y="1789782"/>
                </a:cubicBezTo>
                <a:cubicBezTo>
                  <a:pt x="1835708" y="1789782"/>
                  <a:pt x="1835692" y="1787054"/>
                  <a:pt x="1835676" y="1784326"/>
                </a:cubicBezTo>
                <a:cubicBezTo>
                  <a:pt x="1839749" y="1782656"/>
                  <a:pt x="1841133" y="1786646"/>
                  <a:pt x="1843854" y="1786442"/>
                </a:cubicBezTo>
                <a:cubicBezTo>
                  <a:pt x="1844546" y="1788438"/>
                  <a:pt x="1843194" y="1789904"/>
                  <a:pt x="1841326" y="1790555"/>
                </a:cubicBezTo>
                <a:close/>
                <a:moveTo>
                  <a:pt x="2242629" y="1610001"/>
                </a:moveTo>
                <a:cubicBezTo>
                  <a:pt x="2237110" y="1610337"/>
                  <a:pt x="2237110" y="1610337"/>
                  <a:pt x="2237110" y="1610337"/>
                </a:cubicBezTo>
                <a:cubicBezTo>
                  <a:pt x="2237055" y="1607573"/>
                  <a:pt x="2232887" y="1606442"/>
                  <a:pt x="2235592" y="1603510"/>
                </a:cubicBezTo>
                <a:cubicBezTo>
                  <a:pt x="2236944" y="1602044"/>
                  <a:pt x="2239704" y="1601876"/>
                  <a:pt x="2241112" y="1603175"/>
                </a:cubicBezTo>
                <a:cubicBezTo>
                  <a:pt x="2242519" y="1604473"/>
                  <a:pt x="2242574" y="1607237"/>
                  <a:pt x="2242629" y="1610001"/>
                </a:cubicBezTo>
                <a:close/>
                <a:moveTo>
                  <a:pt x="1824384" y="1809512"/>
                </a:moveTo>
                <a:cubicBezTo>
                  <a:pt x="1819106" y="1809854"/>
                  <a:pt x="1816468" y="1810025"/>
                  <a:pt x="1815127" y="1808789"/>
                </a:cubicBezTo>
                <a:cubicBezTo>
                  <a:pt x="1813787" y="1807552"/>
                  <a:pt x="1813745" y="1804908"/>
                  <a:pt x="1813702" y="1802264"/>
                </a:cubicBezTo>
                <a:cubicBezTo>
                  <a:pt x="1815001" y="1800857"/>
                  <a:pt x="1820278" y="1800515"/>
                  <a:pt x="1822959" y="1802988"/>
                </a:cubicBezTo>
                <a:cubicBezTo>
                  <a:pt x="1824299" y="1804224"/>
                  <a:pt x="1824341" y="1806868"/>
                  <a:pt x="1824384" y="1809512"/>
                </a:cubicBezTo>
                <a:close/>
                <a:moveTo>
                  <a:pt x="2357704" y="1556646"/>
                </a:moveTo>
                <a:cubicBezTo>
                  <a:pt x="2354314" y="1555300"/>
                  <a:pt x="2350281" y="1545688"/>
                  <a:pt x="2355044" y="1543573"/>
                </a:cubicBezTo>
                <a:cubicBezTo>
                  <a:pt x="2359442" y="1547321"/>
                  <a:pt x="2360772" y="1553857"/>
                  <a:pt x="2357704" y="1556646"/>
                </a:cubicBezTo>
                <a:close/>
                <a:moveTo>
                  <a:pt x="1531943" y="1957222"/>
                </a:moveTo>
                <a:cubicBezTo>
                  <a:pt x="1530899" y="1954805"/>
                  <a:pt x="1528482" y="1955849"/>
                  <a:pt x="1527439" y="1953432"/>
                </a:cubicBezTo>
                <a:cubicBezTo>
                  <a:pt x="1526725" y="1945137"/>
                  <a:pt x="1530872" y="1944780"/>
                  <a:pt x="1534333" y="1946153"/>
                </a:cubicBezTo>
                <a:cubicBezTo>
                  <a:pt x="1537793" y="1947527"/>
                  <a:pt x="1541611" y="1953047"/>
                  <a:pt x="1531943" y="1957222"/>
                </a:cubicBezTo>
                <a:close/>
                <a:moveTo>
                  <a:pt x="1210388" y="2169527"/>
                </a:moveTo>
                <a:cubicBezTo>
                  <a:pt x="1210388" y="2169527"/>
                  <a:pt x="1210388" y="2169527"/>
                  <a:pt x="1206422" y="2163947"/>
                </a:cubicBezTo>
                <a:cubicBezTo>
                  <a:pt x="1208889" y="2162923"/>
                  <a:pt x="1210669" y="2163629"/>
                  <a:pt x="1210669" y="2163629"/>
                </a:cubicBezTo>
                <a:cubicBezTo>
                  <a:pt x="1214228" y="2165042"/>
                  <a:pt x="1214635" y="2169209"/>
                  <a:pt x="1210388" y="2169527"/>
                </a:cubicBezTo>
                <a:close/>
                <a:moveTo>
                  <a:pt x="2199419" y="1709799"/>
                </a:moveTo>
                <a:cubicBezTo>
                  <a:pt x="2198012" y="1708501"/>
                  <a:pt x="2195342" y="1708571"/>
                  <a:pt x="2193935" y="1707273"/>
                </a:cubicBezTo>
                <a:cubicBezTo>
                  <a:pt x="2192527" y="1705975"/>
                  <a:pt x="2192382" y="1703308"/>
                  <a:pt x="2193644" y="1701940"/>
                </a:cubicBezTo>
                <a:cubicBezTo>
                  <a:pt x="2194906" y="1700571"/>
                  <a:pt x="2196314" y="1701870"/>
                  <a:pt x="2197721" y="1703168"/>
                </a:cubicBezTo>
                <a:cubicBezTo>
                  <a:pt x="2199129" y="1704466"/>
                  <a:pt x="2199274" y="1707133"/>
                  <a:pt x="2199419" y="1709799"/>
                </a:cubicBezTo>
                <a:close/>
                <a:moveTo>
                  <a:pt x="2077499" y="1796613"/>
                </a:moveTo>
                <a:cubicBezTo>
                  <a:pt x="2074959" y="1797608"/>
                  <a:pt x="2073105" y="1796872"/>
                  <a:pt x="2073105" y="1796872"/>
                </a:cubicBezTo>
                <a:cubicBezTo>
                  <a:pt x="2071251" y="1796136"/>
                  <a:pt x="2069397" y="1795400"/>
                  <a:pt x="2070084" y="1793670"/>
                </a:cubicBezTo>
                <a:cubicBezTo>
                  <a:pt x="2071457" y="1790209"/>
                  <a:pt x="2072624" y="1792675"/>
                  <a:pt x="2075165" y="1791681"/>
                </a:cubicBezTo>
                <a:cubicBezTo>
                  <a:pt x="2078186" y="1794882"/>
                  <a:pt x="2075645" y="1795877"/>
                  <a:pt x="2077499" y="1796613"/>
                </a:cubicBezTo>
                <a:close/>
                <a:moveTo>
                  <a:pt x="1418475" y="2126354"/>
                </a:moveTo>
                <a:cubicBezTo>
                  <a:pt x="1415750" y="2123127"/>
                  <a:pt x="1412549" y="2126148"/>
                  <a:pt x="1413025" y="2119899"/>
                </a:cubicBezTo>
                <a:cubicBezTo>
                  <a:pt x="1412766" y="2115505"/>
                  <a:pt x="1417957" y="2117565"/>
                  <a:pt x="1422154" y="2117084"/>
                </a:cubicBezTo>
                <a:cubicBezTo>
                  <a:pt x="1422413" y="2121479"/>
                  <a:pt x="1420942" y="2125187"/>
                  <a:pt x="1418475" y="2126354"/>
                </a:cubicBezTo>
                <a:close/>
                <a:moveTo>
                  <a:pt x="1822834" y="1937101"/>
                </a:moveTo>
                <a:cubicBezTo>
                  <a:pt x="1820106" y="1937117"/>
                  <a:pt x="1818640" y="1935765"/>
                  <a:pt x="1818640" y="1935765"/>
                </a:cubicBezTo>
                <a:cubicBezTo>
                  <a:pt x="1817174" y="1934412"/>
                  <a:pt x="1815708" y="1933060"/>
                  <a:pt x="1816970" y="1931691"/>
                </a:cubicBezTo>
                <a:cubicBezTo>
                  <a:pt x="1819494" y="1928955"/>
                  <a:pt x="1819698" y="1931675"/>
                  <a:pt x="1822427" y="1931659"/>
                </a:cubicBezTo>
                <a:cubicBezTo>
                  <a:pt x="1824096" y="1935732"/>
                  <a:pt x="1821368" y="1935748"/>
                  <a:pt x="1822834" y="1937101"/>
                </a:cubicBezTo>
                <a:close/>
                <a:moveTo>
                  <a:pt x="2170519" y="1813752"/>
                </a:moveTo>
                <a:cubicBezTo>
                  <a:pt x="2167838" y="1811279"/>
                  <a:pt x="2167525" y="1800860"/>
                  <a:pt x="2172731" y="1800596"/>
                </a:cubicBezTo>
                <a:cubicBezTo>
                  <a:pt x="2175490" y="1805674"/>
                  <a:pt x="2174384" y="1812252"/>
                  <a:pt x="2170519" y="1813752"/>
                </a:cubicBezTo>
                <a:close/>
                <a:moveTo>
                  <a:pt x="2283913" y="1786001"/>
                </a:moveTo>
                <a:cubicBezTo>
                  <a:pt x="2281869" y="1787443"/>
                  <a:pt x="2279064" y="1788333"/>
                  <a:pt x="2276178" y="1788189"/>
                </a:cubicBezTo>
                <a:cubicBezTo>
                  <a:pt x="2274161" y="1783383"/>
                  <a:pt x="2283688" y="1779152"/>
                  <a:pt x="2287078" y="1780497"/>
                </a:cubicBezTo>
                <a:cubicBezTo>
                  <a:pt x="2287239" y="1782564"/>
                  <a:pt x="2285957" y="1784559"/>
                  <a:pt x="2283913" y="1786001"/>
                </a:cubicBezTo>
                <a:close/>
                <a:moveTo>
                  <a:pt x="2205902" y="1851572"/>
                </a:moveTo>
                <a:cubicBezTo>
                  <a:pt x="2203435" y="1852596"/>
                  <a:pt x="2200969" y="1853620"/>
                  <a:pt x="2199189" y="1852914"/>
                </a:cubicBezTo>
                <a:cubicBezTo>
                  <a:pt x="2197409" y="1852208"/>
                  <a:pt x="2195629" y="1851502"/>
                  <a:pt x="2196316" y="1849771"/>
                </a:cubicBezTo>
                <a:cubicBezTo>
                  <a:pt x="2197002" y="1848041"/>
                  <a:pt x="2199469" y="1847017"/>
                  <a:pt x="2201249" y="1847723"/>
                </a:cubicBezTo>
                <a:cubicBezTo>
                  <a:pt x="2203029" y="1848429"/>
                  <a:pt x="2204122" y="1850866"/>
                  <a:pt x="2205902" y="1851572"/>
                </a:cubicBezTo>
                <a:close/>
                <a:moveTo>
                  <a:pt x="2552786" y="1715497"/>
                </a:moveTo>
                <a:cubicBezTo>
                  <a:pt x="2551387" y="1716551"/>
                  <a:pt x="2549324" y="1716805"/>
                  <a:pt x="2548476" y="1716469"/>
                </a:cubicBezTo>
                <a:cubicBezTo>
                  <a:pt x="2544127" y="1712597"/>
                  <a:pt x="2549724" y="1708381"/>
                  <a:pt x="2553114" y="1709726"/>
                </a:cubicBezTo>
                <a:cubicBezTo>
                  <a:pt x="2554921" y="1712589"/>
                  <a:pt x="2554185" y="1714443"/>
                  <a:pt x="2552786" y="1715497"/>
                </a:cubicBezTo>
                <a:close/>
                <a:moveTo>
                  <a:pt x="2134666" y="1933746"/>
                </a:moveTo>
                <a:cubicBezTo>
                  <a:pt x="2132151" y="1934894"/>
                  <a:pt x="2129636" y="1936041"/>
                  <a:pt x="2127856" y="1935335"/>
                </a:cubicBezTo>
                <a:cubicBezTo>
                  <a:pt x="2126076" y="1934629"/>
                  <a:pt x="2125032" y="1932069"/>
                  <a:pt x="2125768" y="1930215"/>
                </a:cubicBezTo>
                <a:cubicBezTo>
                  <a:pt x="2127239" y="1926507"/>
                  <a:pt x="2130063" y="1929774"/>
                  <a:pt x="2132578" y="1928626"/>
                </a:cubicBezTo>
                <a:cubicBezTo>
                  <a:pt x="2132578" y="1928626"/>
                  <a:pt x="2132578" y="1928626"/>
                  <a:pt x="2134666" y="1933746"/>
                </a:cubicBezTo>
                <a:close/>
                <a:moveTo>
                  <a:pt x="1922939" y="2034501"/>
                </a:moveTo>
                <a:cubicBezTo>
                  <a:pt x="1920269" y="2034571"/>
                  <a:pt x="1917599" y="2034641"/>
                  <a:pt x="1916192" y="2033343"/>
                </a:cubicBezTo>
                <a:cubicBezTo>
                  <a:pt x="1914785" y="2032045"/>
                  <a:pt x="1913377" y="2030747"/>
                  <a:pt x="1914639" y="2029378"/>
                </a:cubicBezTo>
                <a:cubicBezTo>
                  <a:pt x="1915901" y="2028010"/>
                  <a:pt x="1918571" y="2027940"/>
                  <a:pt x="1919979" y="2029238"/>
                </a:cubicBezTo>
                <a:cubicBezTo>
                  <a:pt x="1921386" y="2030536"/>
                  <a:pt x="1921531" y="2033203"/>
                  <a:pt x="1922939" y="2034501"/>
                </a:cubicBezTo>
                <a:close/>
                <a:moveTo>
                  <a:pt x="1826948" y="2085615"/>
                </a:moveTo>
                <a:cubicBezTo>
                  <a:pt x="1824188" y="2085783"/>
                  <a:pt x="1821428" y="2085951"/>
                  <a:pt x="1820021" y="2084652"/>
                </a:cubicBezTo>
                <a:cubicBezTo>
                  <a:pt x="1818613" y="2083354"/>
                  <a:pt x="1818558" y="2080590"/>
                  <a:pt x="1819910" y="2079124"/>
                </a:cubicBezTo>
                <a:cubicBezTo>
                  <a:pt x="1822615" y="2076192"/>
                  <a:pt x="1824078" y="2080254"/>
                  <a:pt x="1826837" y="2080086"/>
                </a:cubicBezTo>
                <a:cubicBezTo>
                  <a:pt x="1826837" y="2080086"/>
                  <a:pt x="1826837" y="2080086"/>
                  <a:pt x="1826948" y="2085615"/>
                </a:cubicBezTo>
                <a:close/>
                <a:moveTo>
                  <a:pt x="2024223" y="1997315"/>
                </a:moveTo>
                <a:cubicBezTo>
                  <a:pt x="2023039" y="2001288"/>
                  <a:pt x="2016571" y="2002921"/>
                  <a:pt x="2011288" y="2000580"/>
                </a:cubicBezTo>
                <a:cubicBezTo>
                  <a:pt x="2011131" y="1995370"/>
                  <a:pt x="2021542" y="1994842"/>
                  <a:pt x="2024223" y="1997315"/>
                </a:cubicBezTo>
                <a:close/>
                <a:moveTo>
                  <a:pt x="1430885" y="2293936"/>
                </a:moveTo>
                <a:cubicBezTo>
                  <a:pt x="1430885" y="2293936"/>
                  <a:pt x="1430885" y="2293936"/>
                  <a:pt x="1429106" y="2293230"/>
                </a:cubicBezTo>
                <a:cubicBezTo>
                  <a:pt x="1427326" y="2292523"/>
                  <a:pt x="1425826" y="2285919"/>
                  <a:pt x="1431166" y="2288038"/>
                </a:cubicBezTo>
                <a:cubicBezTo>
                  <a:pt x="1432259" y="2290475"/>
                  <a:pt x="1433352" y="2292912"/>
                  <a:pt x="1430885" y="2293936"/>
                </a:cubicBezTo>
                <a:close/>
                <a:moveTo>
                  <a:pt x="2534282" y="1803060"/>
                </a:moveTo>
                <a:cubicBezTo>
                  <a:pt x="2530892" y="1801715"/>
                  <a:pt x="2529709" y="1794808"/>
                  <a:pt x="2535530" y="1794972"/>
                </a:cubicBezTo>
                <a:cubicBezTo>
                  <a:pt x="2537225" y="1795645"/>
                  <a:pt x="2540839" y="1801371"/>
                  <a:pt x="2534282" y="1803060"/>
                </a:cubicBezTo>
                <a:close/>
                <a:moveTo>
                  <a:pt x="2295551" y="2032058"/>
                </a:moveTo>
                <a:cubicBezTo>
                  <a:pt x="2293867" y="2032540"/>
                  <a:pt x="2291850" y="2032036"/>
                  <a:pt x="2291180" y="2031418"/>
                </a:cubicBezTo>
                <a:cubicBezTo>
                  <a:pt x="2288511" y="2026243"/>
                  <a:pt x="2295249" y="2024317"/>
                  <a:pt x="2297930" y="2026790"/>
                </a:cubicBezTo>
                <a:cubicBezTo>
                  <a:pt x="2298588" y="2030111"/>
                  <a:pt x="2297236" y="2031577"/>
                  <a:pt x="2295551" y="2032058"/>
                </a:cubicBezTo>
                <a:close/>
                <a:moveTo>
                  <a:pt x="2246838" y="2107139"/>
                </a:moveTo>
                <a:cubicBezTo>
                  <a:pt x="2244157" y="2104666"/>
                  <a:pt x="2245533" y="2097795"/>
                  <a:pt x="2250907" y="2100038"/>
                </a:cubicBezTo>
                <a:cubicBezTo>
                  <a:pt x="2252247" y="2101274"/>
                  <a:pt x="2253564" y="2107916"/>
                  <a:pt x="2246838" y="2107139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4760A2-E342-62B5-CE3B-2C9D749A410A}"/>
              </a:ext>
            </a:extLst>
          </p:cNvPr>
          <p:cNvSpPr txBox="1"/>
          <p:nvPr/>
        </p:nvSpPr>
        <p:spPr>
          <a:xfrm>
            <a:off x="9422797" y="1961963"/>
            <a:ext cx="950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CB4231-FA9D-9113-BD10-F7D063F62D1F}"/>
              </a:ext>
            </a:extLst>
          </p:cNvPr>
          <p:cNvSpPr txBox="1"/>
          <p:nvPr/>
        </p:nvSpPr>
        <p:spPr>
          <a:xfrm>
            <a:off x="8601710" y="2614939"/>
            <a:ext cx="2863940" cy="1770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  <a:endParaRPr kumimoji="1" lang="en-US" altLang="zh-CN" sz="16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600">
                <a:latin typeface="Alibaba PuHuiTi R" pitchFamily="18" charset="-122"/>
                <a:ea typeface="Alibaba PuHuiTi R" pitchFamily="18" charset="-122"/>
              </a:rPr>
              <a:t>添加文本内容 添加文本内容</a:t>
            </a: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D91B3CD9-FEBB-C84F-D966-529EF8E84C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 rot="10800000">
            <a:off x="10194699" y="4486860"/>
            <a:ext cx="1037809" cy="3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68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397646C-733F-5B37-6102-E40E7825560D}"/>
              </a:ext>
            </a:extLst>
          </p:cNvPr>
          <p:cNvSpPr/>
          <p:nvPr/>
        </p:nvSpPr>
        <p:spPr>
          <a:xfrm>
            <a:off x="0" y="1182756"/>
            <a:ext cx="12192000" cy="4492487"/>
          </a:xfrm>
          <a:prstGeom prst="rect">
            <a:avLst/>
          </a:prstGeom>
          <a:solidFill>
            <a:srgbClr val="4F4F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047E64B-3B10-B816-F86F-7129DBC49DEE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23" name="任意多边形: 形状 358">
              <a:extLst>
                <a:ext uri="{FF2B5EF4-FFF2-40B4-BE49-F238E27FC236}">
                  <a16:creationId xmlns:a16="http://schemas.microsoft.com/office/drawing/2014/main" id="{E53ACA30-E42D-6A19-32B8-49CD9AF00B62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359">
              <a:extLst>
                <a:ext uri="{FF2B5EF4-FFF2-40B4-BE49-F238E27FC236}">
                  <a16:creationId xmlns:a16="http://schemas.microsoft.com/office/drawing/2014/main" id="{C20EE510-FDF3-B594-006C-15726B290B9A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360">
              <a:extLst>
                <a:ext uri="{FF2B5EF4-FFF2-40B4-BE49-F238E27FC236}">
                  <a16:creationId xmlns:a16="http://schemas.microsoft.com/office/drawing/2014/main" id="{BCC22E7E-8FFD-287C-030B-F9FA65D2C32E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FA9678C-3544-A9E4-CEC0-99E2C673A259}"/>
              </a:ext>
            </a:extLst>
          </p:cNvPr>
          <p:cNvSpPr txBox="1"/>
          <p:nvPr/>
        </p:nvSpPr>
        <p:spPr>
          <a:xfrm>
            <a:off x="8444469" y="5901481"/>
            <a:ext cx="2419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600">
                <a:latin typeface="YouSheBiaoTiHei" pitchFamily="2" charset="-122"/>
                <a:ea typeface="YouSheBiaoTiHei" pitchFamily="2" charset="-122"/>
              </a:rPr>
              <a:t>胡同美食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6E9AF1-9EB1-63B0-2238-F97F08696F2B}"/>
              </a:ext>
            </a:extLst>
          </p:cNvPr>
          <p:cNvGrpSpPr/>
          <p:nvPr/>
        </p:nvGrpSpPr>
        <p:grpSpPr>
          <a:xfrm>
            <a:off x="3920149" y="6194166"/>
            <a:ext cx="7653950" cy="60960"/>
            <a:chOff x="214244" y="853437"/>
            <a:chExt cx="7653950" cy="60960"/>
          </a:xfrm>
        </p:grpSpPr>
        <p:cxnSp>
          <p:nvCxnSpPr>
            <p:cNvPr id="29" name="直线连接符 28">
              <a:extLst>
                <a:ext uri="{FF2B5EF4-FFF2-40B4-BE49-F238E27FC236}">
                  <a16:creationId xmlns:a16="http://schemas.microsoft.com/office/drawing/2014/main" id="{5DDBE0C4-EB2E-1D2C-DFBB-6D928EB1474F}"/>
                </a:ext>
              </a:extLst>
            </p:cNvPr>
            <p:cNvCxnSpPr>
              <a:cxnSpLocks/>
            </p:cNvCxnSpPr>
            <p:nvPr/>
          </p:nvCxnSpPr>
          <p:spPr>
            <a:xfrm>
              <a:off x="214244" y="879563"/>
              <a:ext cx="4342751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F667DF4-7D67-DC68-2C11-15AB3FF9E185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EEED4B3-ED36-1C42-AC8E-A8C394D79240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6E5A9F7-FE28-9221-2ED1-79044066EB08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9F0ABE2-E01D-9D3A-E7AA-BBDA0A6CB66F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F4BEF73-F2B3-D8F8-BDCE-4A957C5B9BF3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40058BB-7160-72A4-B01D-43557F2548DA}"/>
              </a:ext>
            </a:extLst>
          </p:cNvPr>
          <p:cNvSpPr txBox="1"/>
          <p:nvPr/>
        </p:nvSpPr>
        <p:spPr>
          <a:xfrm>
            <a:off x="4561852" y="363610"/>
            <a:ext cx="7134967" cy="588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200" u="none" strike="noStrike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</a:rPr>
              <a:t>如果你想要领略真正地道的老北京味道，不妨来一次</a:t>
            </a:r>
            <a:r>
              <a:rPr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Alibaba PuHuiTi R" pitchFamily="18" charset="-122"/>
                <a:ea typeface="Alibaba PuHuiTi R" pitchFamily="18" charset="-122"/>
              </a:rPr>
              <a:t>CITYWALK</a:t>
            </a:r>
            <a:r>
              <a:rPr lang="zh-CN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Alibaba PuHuiTi R" pitchFamily="18" charset="-122"/>
                <a:ea typeface="Alibaba PuHuiTi R" pitchFamily="18" charset="-122"/>
              </a:rPr>
              <a:t>北京寻味</a:t>
            </a:r>
            <a:r>
              <a:rPr lang="zh-CN" altLang="en-US" sz="1200" u="none" strike="noStrike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</a:rPr>
              <a:t>之旅，相信你会被藏在胡同里的独特口味和悠久历史所折服。</a:t>
            </a:r>
            <a:endParaRPr lang="zh-CN" altLang="en-US" sz="1200">
              <a:solidFill>
                <a:schemeClr val="tx1">
                  <a:lumMod val="95000"/>
                  <a:lumOff val="5000"/>
                </a:schemeClr>
              </a:solidFill>
              <a:latin typeface="Alibaba PuHuiTi R" pitchFamily="18" charset="-122"/>
              <a:ea typeface="Alibaba PuHuiTi R" pitchFamily="18" charset="-122"/>
            </a:endParaRPr>
          </a:p>
        </p:txBody>
      </p:sp>
      <p:sp>
        <p:nvSpPr>
          <p:cNvPr id="43" name="任意多边形 1570">
            <a:extLst>
              <a:ext uri="{FF2B5EF4-FFF2-40B4-BE49-F238E27FC236}">
                <a16:creationId xmlns:a16="http://schemas.microsoft.com/office/drawing/2014/main" id="{CE118DA4-67DD-ADE3-C357-859F29FBCC82}"/>
              </a:ext>
            </a:extLst>
          </p:cNvPr>
          <p:cNvSpPr>
            <a:spLocks/>
          </p:cNvSpPr>
          <p:nvPr/>
        </p:nvSpPr>
        <p:spPr bwMode="auto">
          <a:xfrm rot="12326147">
            <a:off x="798876" y="207879"/>
            <a:ext cx="770520" cy="692011"/>
          </a:xfrm>
          <a:custGeom>
            <a:avLst/>
            <a:gdLst>
              <a:gd name="connsiteX0" fmla="*/ 391912 w 1717675"/>
              <a:gd name="connsiteY0" fmla="*/ 391912 w 1717675"/>
              <a:gd name="connsiteX1" fmla="*/ 391912 w 1717675"/>
              <a:gd name="connsiteY1" fmla="*/ 391912 w 1717675"/>
              <a:gd name="connsiteX2" fmla="*/ 391912 w 1717675"/>
              <a:gd name="connsiteY2" fmla="*/ 391912 w 1717675"/>
              <a:gd name="connsiteX3" fmla="*/ 391912 w 1717675"/>
              <a:gd name="connsiteY3" fmla="*/ 391912 w 1717675"/>
              <a:gd name="connsiteX4" fmla="*/ 391912 w 1717675"/>
              <a:gd name="connsiteY4" fmla="*/ 391912 w 1717675"/>
              <a:gd name="connsiteX5" fmla="*/ 391912 w 1717675"/>
              <a:gd name="connsiteY5" fmla="*/ 391912 w 1717675"/>
              <a:gd name="connsiteX6" fmla="*/ 391912 w 1717675"/>
              <a:gd name="connsiteY6" fmla="*/ 391912 w 1717675"/>
              <a:gd name="connsiteX7" fmla="*/ 391912 w 1717675"/>
              <a:gd name="connsiteY7" fmla="*/ 391912 w 1717675"/>
              <a:gd name="connsiteX8" fmla="*/ 391912 w 1717675"/>
              <a:gd name="connsiteY8" fmla="*/ 391912 w 1717675"/>
              <a:gd name="connsiteX9" fmla="*/ 391912 w 1717675"/>
              <a:gd name="connsiteY9" fmla="*/ 391912 w 1717675"/>
              <a:gd name="connsiteX10" fmla="*/ 391912 w 1717675"/>
              <a:gd name="connsiteY10" fmla="*/ 391912 w 1717675"/>
              <a:gd name="connsiteX11" fmla="*/ 391912 w 1717675"/>
              <a:gd name="connsiteY11" fmla="*/ 391912 w 1717675"/>
              <a:gd name="connsiteX12" fmla="*/ 391912 w 1717675"/>
              <a:gd name="connsiteY12" fmla="*/ 391912 w 1717675"/>
              <a:gd name="connsiteX13" fmla="*/ 391912 w 1717675"/>
              <a:gd name="connsiteY13" fmla="*/ 391912 w 1717675"/>
              <a:gd name="connsiteX14" fmla="*/ 391912 w 1717675"/>
              <a:gd name="connsiteY14" fmla="*/ 391912 w 1717675"/>
              <a:gd name="connsiteX15" fmla="*/ 391912 w 1717675"/>
              <a:gd name="connsiteY15" fmla="*/ 391912 w 1717675"/>
              <a:gd name="connsiteX16" fmla="*/ 391912 w 1717675"/>
              <a:gd name="connsiteY16" fmla="*/ 391912 w 1717675"/>
              <a:gd name="connsiteX17" fmla="*/ 391912 w 1717675"/>
              <a:gd name="connsiteY17" fmla="*/ 391912 w 1717675"/>
              <a:gd name="connsiteX18" fmla="*/ 391912 w 1717675"/>
              <a:gd name="connsiteY18" fmla="*/ 391912 w 1717675"/>
              <a:gd name="connsiteX19" fmla="*/ 391912 w 1717675"/>
              <a:gd name="connsiteY19" fmla="*/ 391912 w 1717675"/>
              <a:gd name="connsiteX20" fmla="*/ 391912 w 1717675"/>
              <a:gd name="connsiteY20" fmla="*/ 391912 w 1717675"/>
              <a:gd name="connsiteX21" fmla="*/ 391912 w 1717675"/>
              <a:gd name="connsiteY21" fmla="*/ 391912 w 1717675"/>
              <a:gd name="connsiteX22" fmla="*/ 391912 w 1717675"/>
              <a:gd name="connsiteY22" fmla="*/ 391912 w 1717675"/>
              <a:gd name="connsiteX23" fmla="*/ 391912 w 1717675"/>
              <a:gd name="connsiteY23" fmla="*/ 391912 w 1717675"/>
              <a:gd name="connsiteX24" fmla="*/ 391912 w 1717675"/>
              <a:gd name="connsiteY24" fmla="*/ 391912 w 1717675"/>
              <a:gd name="connsiteX25" fmla="*/ 391912 w 1717675"/>
              <a:gd name="connsiteY25" fmla="*/ 391912 w 1717675"/>
              <a:gd name="connsiteX26" fmla="*/ 391912 w 1717675"/>
              <a:gd name="connsiteY26" fmla="*/ 391912 w 1717675"/>
              <a:gd name="connsiteX27" fmla="*/ 391912 w 1717675"/>
              <a:gd name="connsiteY27" fmla="*/ 391912 w 1717675"/>
              <a:gd name="connsiteX28" fmla="*/ 391912 w 1717675"/>
              <a:gd name="connsiteY28" fmla="*/ 391912 w 1717675"/>
              <a:gd name="connsiteX29" fmla="*/ 391912 w 1717675"/>
              <a:gd name="connsiteY29" fmla="*/ 391912 w 1717675"/>
              <a:gd name="connsiteX30" fmla="*/ 391912 w 1717675"/>
              <a:gd name="connsiteY30" fmla="*/ 391912 w 1717675"/>
              <a:gd name="connsiteX31" fmla="*/ 391912 w 1717675"/>
              <a:gd name="connsiteY31" fmla="*/ 391912 w 1717675"/>
              <a:gd name="connsiteX32" fmla="*/ 391912 w 1717675"/>
              <a:gd name="connsiteY32" fmla="*/ 391912 w 1717675"/>
              <a:gd name="connsiteX33" fmla="*/ 391912 w 1717675"/>
              <a:gd name="connsiteY33" fmla="*/ 391912 w 1717675"/>
              <a:gd name="connsiteX34" fmla="*/ 391912 w 1717675"/>
              <a:gd name="connsiteY34" fmla="*/ 391912 w 1717675"/>
              <a:gd name="connsiteX35" fmla="*/ 391912 w 1717675"/>
              <a:gd name="connsiteY35" fmla="*/ 391912 w 1717675"/>
              <a:gd name="connsiteX36" fmla="*/ 391912 w 1717675"/>
              <a:gd name="connsiteY36" fmla="*/ 391912 w 1717675"/>
              <a:gd name="connsiteX37" fmla="*/ 391912 w 1717675"/>
              <a:gd name="connsiteY37" fmla="*/ 391912 w 1717675"/>
              <a:gd name="connsiteX38" fmla="*/ 391912 w 1717675"/>
              <a:gd name="connsiteY38" fmla="*/ 391912 w 1717675"/>
              <a:gd name="connsiteX39" fmla="*/ 391912 w 1717675"/>
              <a:gd name="connsiteY39" fmla="*/ 391912 w 1717675"/>
              <a:gd name="connsiteX40" fmla="*/ 391912 w 1717675"/>
              <a:gd name="connsiteY40" fmla="*/ 391912 w 1717675"/>
              <a:gd name="connsiteX41" fmla="*/ 391912 w 1717675"/>
              <a:gd name="connsiteY41" fmla="*/ 391912 w 1717675"/>
              <a:gd name="connsiteX42" fmla="*/ 391912 w 1717675"/>
              <a:gd name="connsiteY42" fmla="*/ 391912 w 1717675"/>
              <a:gd name="connsiteX43" fmla="*/ 391912 w 1717675"/>
              <a:gd name="connsiteY43" fmla="*/ 391912 w 1717675"/>
              <a:gd name="connsiteX44" fmla="*/ 391912 w 1717675"/>
              <a:gd name="connsiteY44" fmla="*/ 391912 w 1717675"/>
              <a:gd name="connsiteX45" fmla="*/ 391912 w 1717675"/>
              <a:gd name="connsiteY45" fmla="*/ 391912 w 1717675"/>
              <a:gd name="connsiteX46" fmla="*/ 391912 w 1717675"/>
              <a:gd name="connsiteY46" fmla="*/ 391912 w 1717675"/>
              <a:gd name="connsiteX47" fmla="*/ 391912 w 1717675"/>
              <a:gd name="connsiteY47" fmla="*/ 391912 w 1717675"/>
              <a:gd name="connsiteX48" fmla="*/ 391912 w 1717675"/>
              <a:gd name="connsiteY48" fmla="*/ 391912 w 1717675"/>
              <a:gd name="connsiteX49" fmla="*/ 391912 w 1717675"/>
              <a:gd name="connsiteY49" fmla="*/ 391912 w 1717675"/>
              <a:gd name="connsiteX50" fmla="*/ 391912 w 1717675"/>
              <a:gd name="connsiteY50" fmla="*/ 391912 w 1717675"/>
              <a:gd name="connsiteX51" fmla="*/ 391912 w 1717675"/>
              <a:gd name="connsiteY51" fmla="*/ 391912 w 1717675"/>
              <a:gd name="connsiteX52" fmla="*/ 391912 w 1717675"/>
              <a:gd name="connsiteY52" fmla="*/ 391912 w 1717675"/>
              <a:gd name="connsiteX53" fmla="*/ 391912 w 1717675"/>
              <a:gd name="connsiteY53" fmla="*/ 391912 w 1717675"/>
              <a:gd name="connsiteX54" fmla="*/ 391912 w 1717675"/>
              <a:gd name="connsiteY54" fmla="*/ 391912 w 1717675"/>
              <a:gd name="connsiteX55" fmla="*/ 391912 w 1717675"/>
              <a:gd name="connsiteY55" fmla="*/ 391912 w 1717675"/>
              <a:gd name="connsiteX56" fmla="*/ 391912 w 1717675"/>
              <a:gd name="connsiteY56" fmla="*/ 391912 w 1717675"/>
              <a:gd name="connsiteX57" fmla="*/ 391912 w 1717675"/>
              <a:gd name="connsiteY57" fmla="*/ 391912 w 1717675"/>
              <a:gd name="connsiteX58" fmla="*/ 391912 w 1717675"/>
              <a:gd name="connsiteY58" fmla="*/ 391912 w 1717675"/>
              <a:gd name="connsiteX59" fmla="*/ 391912 w 1717675"/>
              <a:gd name="connsiteY59" fmla="*/ 391912 w 1717675"/>
              <a:gd name="connsiteX60" fmla="*/ 391912 w 1717675"/>
              <a:gd name="connsiteY60" fmla="*/ 391912 w 1717675"/>
              <a:gd name="connsiteX61" fmla="*/ 391912 w 1717675"/>
              <a:gd name="connsiteY61" fmla="*/ 391912 w 1717675"/>
              <a:gd name="connsiteX62" fmla="*/ 391912 w 1717675"/>
              <a:gd name="connsiteY62" fmla="*/ 391912 w 1717675"/>
              <a:gd name="connsiteX63" fmla="*/ 391912 w 1717675"/>
              <a:gd name="connsiteY63" fmla="*/ 391912 w 1717675"/>
              <a:gd name="connsiteX64" fmla="*/ 391912 w 1717675"/>
              <a:gd name="connsiteY64" fmla="*/ 391912 w 1717675"/>
              <a:gd name="connsiteX65" fmla="*/ 391912 w 1717675"/>
              <a:gd name="connsiteY65" fmla="*/ 391912 w 1717675"/>
              <a:gd name="connsiteX66" fmla="*/ 391912 w 1717675"/>
              <a:gd name="connsiteY66" fmla="*/ 391912 w 1717675"/>
              <a:gd name="connsiteX67" fmla="*/ 391912 w 1717675"/>
              <a:gd name="connsiteY67" fmla="*/ 391912 w 1717675"/>
              <a:gd name="connsiteX68" fmla="*/ 391912 w 1717675"/>
              <a:gd name="connsiteY68" fmla="*/ 391912 w 1717675"/>
              <a:gd name="connsiteX69" fmla="*/ 391912 w 1717675"/>
              <a:gd name="connsiteY69" fmla="*/ 391912 w 1717675"/>
              <a:gd name="connsiteX70" fmla="*/ 391912 w 1717675"/>
              <a:gd name="connsiteY70" fmla="*/ 391912 w 1717675"/>
              <a:gd name="connsiteX71" fmla="*/ 391912 w 1717675"/>
              <a:gd name="connsiteY71" fmla="*/ 391912 w 1717675"/>
              <a:gd name="connsiteX72" fmla="*/ 391912 w 1717675"/>
              <a:gd name="connsiteY72" fmla="*/ 391912 w 1717675"/>
              <a:gd name="connsiteX73" fmla="*/ 391912 w 1717675"/>
              <a:gd name="connsiteY73" fmla="*/ 391912 w 1717675"/>
              <a:gd name="connsiteX74" fmla="*/ 391912 w 1717675"/>
              <a:gd name="connsiteY74" fmla="*/ 391912 w 1717675"/>
              <a:gd name="connsiteX75" fmla="*/ 391912 w 1717675"/>
              <a:gd name="connsiteY75" fmla="*/ 391912 w 1717675"/>
              <a:gd name="connsiteX76" fmla="*/ 391912 w 1717675"/>
              <a:gd name="connsiteY76" fmla="*/ 391912 w 1717675"/>
              <a:gd name="connsiteX77" fmla="*/ 391912 w 1717675"/>
              <a:gd name="connsiteY77" fmla="*/ 391912 w 1717675"/>
              <a:gd name="connsiteX78" fmla="*/ 391912 w 1717675"/>
              <a:gd name="connsiteY78" fmla="*/ 391912 w 1717675"/>
              <a:gd name="connsiteX79" fmla="*/ 391912 w 1717675"/>
              <a:gd name="connsiteY79" fmla="*/ 391912 w 1717675"/>
              <a:gd name="connsiteX80" fmla="*/ 391912 w 1717675"/>
              <a:gd name="connsiteY80" fmla="*/ 391912 w 1717675"/>
              <a:gd name="connsiteX81" fmla="*/ 391912 w 1717675"/>
              <a:gd name="connsiteY81" fmla="*/ 391912 w 1717675"/>
              <a:gd name="connsiteX82" fmla="*/ 391912 w 1717675"/>
              <a:gd name="connsiteY82" fmla="*/ 391912 w 1717675"/>
              <a:gd name="connsiteX83" fmla="*/ 391912 w 1717675"/>
              <a:gd name="connsiteY83" fmla="*/ 391912 w 1717675"/>
              <a:gd name="connsiteX84" fmla="*/ 391912 w 1717675"/>
              <a:gd name="connsiteY84" fmla="*/ 391912 w 1717675"/>
              <a:gd name="connsiteX85" fmla="*/ 391912 w 1717675"/>
              <a:gd name="connsiteY85" fmla="*/ 391912 w 1717675"/>
              <a:gd name="connsiteX86" fmla="*/ 391912 w 1717675"/>
              <a:gd name="connsiteY86" fmla="*/ 391912 w 1717675"/>
              <a:gd name="connsiteX87" fmla="*/ 391912 w 1717675"/>
              <a:gd name="connsiteY87" fmla="*/ 391912 w 1717675"/>
              <a:gd name="connsiteX88" fmla="*/ 391912 w 1717675"/>
              <a:gd name="connsiteY88" fmla="*/ 391912 w 1717675"/>
              <a:gd name="connsiteX89" fmla="*/ 391912 w 1717675"/>
              <a:gd name="connsiteY89" fmla="*/ 391912 w 1717675"/>
              <a:gd name="connsiteX90" fmla="*/ 391912 w 1717675"/>
              <a:gd name="connsiteY90" fmla="*/ 391912 w 1717675"/>
              <a:gd name="connsiteX91" fmla="*/ 391912 w 1717675"/>
              <a:gd name="connsiteY91" fmla="*/ 391912 w 1717675"/>
              <a:gd name="connsiteX92" fmla="*/ 391912 w 1717675"/>
              <a:gd name="connsiteY92" fmla="*/ 391912 w 1717675"/>
              <a:gd name="connsiteX93" fmla="*/ 391912 w 1717675"/>
              <a:gd name="connsiteY93" fmla="*/ 391912 w 1717675"/>
              <a:gd name="connsiteX94" fmla="*/ 391912 w 1717675"/>
              <a:gd name="connsiteY94" fmla="*/ 391912 w 1717675"/>
              <a:gd name="connsiteX95" fmla="*/ 391912 w 1717675"/>
              <a:gd name="connsiteY95" fmla="*/ 391912 w 1717675"/>
              <a:gd name="connsiteX96" fmla="*/ 391912 w 1717675"/>
              <a:gd name="connsiteY96" fmla="*/ 391912 w 1717675"/>
              <a:gd name="connsiteX97" fmla="*/ 391912 w 1717675"/>
              <a:gd name="connsiteY97" fmla="*/ 391912 w 1717675"/>
              <a:gd name="connsiteX98" fmla="*/ 391912 w 1717675"/>
              <a:gd name="connsiteY98" fmla="*/ 391912 w 1717675"/>
              <a:gd name="connsiteX99" fmla="*/ 391912 w 1717675"/>
              <a:gd name="connsiteY99" fmla="*/ 391912 w 1717675"/>
              <a:gd name="connsiteX100" fmla="*/ 391912 w 1717675"/>
              <a:gd name="connsiteY100" fmla="*/ 391912 w 1717675"/>
              <a:gd name="connsiteX101" fmla="*/ 391912 w 1717675"/>
              <a:gd name="connsiteY101" fmla="*/ 391912 w 1717675"/>
              <a:gd name="connsiteX102" fmla="*/ 391912 w 1717675"/>
              <a:gd name="connsiteY102" fmla="*/ 391912 w 1717675"/>
              <a:gd name="connsiteX103" fmla="*/ 391912 w 1717675"/>
              <a:gd name="connsiteY103" fmla="*/ 391912 w 1717675"/>
              <a:gd name="connsiteX104" fmla="*/ 391912 w 1717675"/>
              <a:gd name="connsiteY104" fmla="*/ 391912 w 1717675"/>
              <a:gd name="connsiteX105" fmla="*/ 391912 w 1717675"/>
              <a:gd name="connsiteY105" fmla="*/ 391912 w 1717675"/>
              <a:gd name="connsiteX106" fmla="*/ 391912 w 1717675"/>
              <a:gd name="connsiteY106" fmla="*/ 391912 w 1717675"/>
              <a:gd name="connsiteX107" fmla="*/ 391912 w 1717675"/>
              <a:gd name="connsiteY107" fmla="*/ 391912 w 1717675"/>
              <a:gd name="connsiteX108" fmla="*/ 391912 w 1717675"/>
              <a:gd name="connsiteY108" fmla="*/ 391912 w 1717675"/>
              <a:gd name="connsiteX109" fmla="*/ 391912 w 1717675"/>
              <a:gd name="connsiteY109" fmla="*/ 391912 w 1717675"/>
              <a:gd name="connsiteX110" fmla="*/ 391912 w 1717675"/>
              <a:gd name="connsiteY110" fmla="*/ 391912 w 1717675"/>
              <a:gd name="connsiteX111" fmla="*/ 391912 w 1717675"/>
              <a:gd name="connsiteY111" fmla="*/ 391912 w 1717675"/>
              <a:gd name="connsiteX112" fmla="*/ 391912 w 1717675"/>
              <a:gd name="connsiteY112" fmla="*/ 391912 w 1717675"/>
              <a:gd name="connsiteX113" fmla="*/ 391912 w 1717675"/>
              <a:gd name="connsiteY113" fmla="*/ 391912 w 1717675"/>
              <a:gd name="connsiteX114" fmla="*/ 391912 w 1717675"/>
              <a:gd name="connsiteY114" fmla="*/ 391912 w 1717675"/>
              <a:gd name="connsiteX115" fmla="*/ 391912 w 1717675"/>
              <a:gd name="connsiteY115" fmla="*/ 391912 w 1717675"/>
              <a:gd name="connsiteX116" fmla="*/ 391912 w 1717675"/>
              <a:gd name="connsiteY116" fmla="*/ 391912 w 1717675"/>
              <a:gd name="connsiteX117" fmla="*/ 391912 w 1717675"/>
              <a:gd name="connsiteY117" fmla="*/ 391912 w 1717675"/>
              <a:gd name="connsiteX118" fmla="*/ 391912 w 1717675"/>
              <a:gd name="connsiteY118" fmla="*/ 391912 w 1717675"/>
              <a:gd name="connsiteX119" fmla="*/ 391912 w 1717675"/>
              <a:gd name="connsiteY119" fmla="*/ 391912 w 1717675"/>
              <a:gd name="connsiteX120" fmla="*/ 391912 w 1717675"/>
              <a:gd name="connsiteY120" fmla="*/ 391912 w 1717675"/>
              <a:gd name="connsiteX121" fmla="*/ 391912 w 1717675"/>
              <a:gd name="connsiteY121" fmla="*/ 391912 w 1717675"/>
              <a:gd name="connsiteX122" fmla="*/ 391912 w 1717675"/>
              <a:gd name="connsiteY122" fmla="*/ 391912 w 1717675"/>
              <a:gd name="connsiteX123" fmla="*/ 391912 w 1717675"/>
              <a:gd name="connsiteY123" fmla="*/ 391912 w 1717675"/>
              <a:gd name="connsiteX124" fmla="*/ 391912 w 1717675"/>
              <a:gd name="connsiteY124" fmla="*/ 391912 w 1717675"/>
              <a:gd name="connsiteX125" fmla="*/ 391912 w 1717675"/>
              <a:gd name="connsiteY125" fmla="*/ 391912 w 1717675"/>
              <a:gd name="connsiteX126" fmla="*/ 391912 w 1717675"/>
              <a:gd name="connsiteY126" fmla="*/ 391912 w 1717675"/>
              <a:gd name="connsiteX127" fmla="*/ 391912 w 1717675"/>
              <a:gd name="connsiteY127" fmla="*/ 391912 w 1717675"/>
              <a:gd name="connsiteX128" fmla="*/ 391912 w 1717675"/>
              <a:gd name="connsiteY128" fmla="*/ 391912 w 1717675"/>
              <a:gd name="connsiteX129" fmla="*/ 391912 w 1717675"/>
              <a:gd name="connsiteY129" fmla="*/ 391912 w 1717675"/>
              <a:gd name="connsiteX130" fmla="*/ 391912 w 1717675"/>
              <a:gd name="connsiteY130" fmla="*/ 391912 w 1717675"/>
              <a:gd name="connsiteX131" fmla="*/ 391912 w 1717675"/>
              <a:gd name="connsiteY131" fmla="*/ 391912 w 1717675"/>
              <a:gd name="connsiteX132" fmla="*/ 391912 w 1717675"/>
              <a:gd name="connsiteY132" fmla="*/ 391912 w 1717675"/>
              <a:gd name="connsiteX133" fmla="*/ 391912 w 1717675"/>
              <a:gd name="connsiteY133" fmla="*/ 391912 w 1717675"/>
              <a:gd name="connsiteX134" fmla="*/ 391912 w 1717675"/>
              <a:gd name="connsiteY134" fmla="*/ 391912 w 1717675"/>
              <a:gd name="connsiteX135" fmla="*/ 391912 w 1717675"/>
              <a:gd name="connsiteY135" fmla="*/ 391912 w 1717675"/>
              <a:gd name="connsiteX136" fmla="*/ 391912 w 1717675"/>
              <a:gd name="connsiteY136" fmla="*/ 391912 w 1717675"/>
              <a:gd name="connsiteX137" fmla="*/ 391912 w 1717675"/>
              <a:gd name="connsiteY137" fmla="*/ 391912 w 1717675"/>
              <a:gd name="connsiteX138" fmla="*/ 391912 w 1717675"/>
              <a:gd name="connsiteY138" fmla="*/ 391912 w 1717675"/>
              <a:gd name="connsiteX139" fmla="*/ 391912 w 1717675"/>
              <a:gd name="connsiteY139" fmla="*/ 391912 w 1717675"/>
              <a:gd name="connsiteX140" fmla="*/ 391912 w 1717675"/>
              <a:gd name="connsiteY140" fmla="*/ 391912 w 1717675"/>
              <a:gd name="connsiteX141" fmla="*/ 391912 w 1717675"/>
              <a:gd name="connsiteY141" fmla="*/ 391912 w 1717675"/>
              <a:gd name="connsiteX142" fmla="*/ 391912 w 1717675"/>
              <a:gd name="connsiteY142" fmla="*/ 391912 w 1717675"/>
              <a:gd name="connsiteX143" fmla="*/ 391912 w 1717675"/>
              <a:gd name="connsiteY143" fmla="*/ 391912 w 1717675"/>
              <a:gd name="connsiteX144" fmla="*/ 391912 w 1717675"/>
              <a:gd name="connsiteY144" fmla="*/ 391912 w 1717675"/>
              <a:gd name="connsiteX145" fmla="*/ 391912 w 1717675"/>
              <a:gd name="connsiteY145" fmla="*/ 391912 w 1717675"/>
              <a:gd name="connsiteX146" fmla="*/ 391912 w 1717675"/>
              <a:gd name="connsiteY146" fmla="*/ 391912 w 1717675"/>
              <a:gd name="connsiteX147" fmla="*/ 391912 w 1717675"/>
              <a:gd name="connsiteY147" fmla="*/ 391912 w 1717675"/>
              <a:gd name="connsiteX148" fmla="*/ 391912 w 1717675"/>
              <a:gd name="connsiteY148" fmla="*/ 391912 w 1717675"/>
              <a:gd name="connsiteX149" fmla="*/ 391912 w 1717675"/>
              <a:gd name="connsiteY149" fmla="*/ 391912 w 1717675"/>
              <a:gd name="connsiteX150" fmla="*/ 391912 w 1717675"/>
              <a:gd name="connsiteY150" fmla="*/ 391912 w 1717675"/>
              <a:gd name="connsiteX151" fmla="*/ 391912 w 1717675"/>
              <a:gd name="connsiteY151" fmla="*/ 391912 w 1717675"/>
              <a:gd name="connsiteX152" fmla="*/ 391912 w 1717675"/>
              <a:gd name="connsiteY152" fmla="*/ 391912 w 1717675"/>
              <a:gd name="connsiteX153" fmla="*/ 391912 w 1717675"/>
              <a:gd name="connsiteY153" fmla="*/ 391912 w 1717675"/>
              <a:gd name="connsiteX154" fmla="*/ 391912 w 1717675"/>
              <a:gd name="connsiteY154" fmla="*/ 391912 w 1717675"/>
              <a:gd name="connsiteX155" fmla="*/ 391912 w 1717675"/>
              <a:gd name="connsiteY155" fmla="*/ 391912 w 1717675"/>
              <a:gd name="connsiteX156" fmla="*/ 391912 w 1717675"/>
              <a:gd name="connsiteY156" fmla="*/ 391912 w 1717675"/>
              <a:gd name="connsiteX157" fmla="*/ 391912 w 1717675"/>
              <a:gd name="connsiteY157" fmla="*/ 391912 w 1717675"/>
              <a:gd name="connsiteX158" fmla="*/ 391912 w 1717675"/>
              <a:gd name="connsiteY158" fmla="*/ 391912 w 1717675"/>
              <a:gd name="connsiteX159" fmla="*/ 391912 w 1717675"/>
              <a:gd name="connsiteY159" fmla="*/ 391912 w 1717675"/>
              <a:gd name="connsiteX160" fmla="*/ 391912 w 1717675"/>
              <a:gd name="connsiteY160" fmla="*/ 391912 w 1717675"/>
              <a:gd name="connsiteX161" fmla="*/ 391912 w 1717675"/>
              <a:gd name="connsiteY161" fmla="*/ 391912 w 1717675"/>
              <a:gd name="connsiteX162" fmla="*/ 391912 w 1717675"/>
              <a:gd name="connsiteY162" fmla="*/ 391912 w 1717675"/>
              <a:gd name="connsiteX163" fmla="*/ 391912 w 1717675"/>
              <a:gd name="connsiteY163" fmla="*/ 391912 w 1717675"/>
              <a:gd name="connsiteX164" fmla="*/ 391912 w 1717675"/>
              <a:gd name="connsiteY164" fmla="*/ 391912 w 1717675"/>
              <a:gd name="connsiteX165" fmla="*/ 391912 w 1717675"/>
              <a:gd name="connsiteY165" fmla="*/ 391912 w 1717675"/>
              <a:gd name="connsiteX166" fmla="*/ 391912 w 1717675"/>
              <a:gd name="connsiteY166" fmla="*/ 391912 w 1717675"/>
              <a:gd name="connsiteX167" fmla="*/ 391912 w 1717675"/>
              <a:gd name="connsiteY167" fmla="*/ 391912 w 1717675"/>
              <a:gd name="connsiteX168" fmla="*/ 391912 w 1717675"/>
              <a:gd name="connsiteY168" fmla="*/ 391912 w 1717675"/>
              <a:gd name="connsiteX169" fmla="*/ 391912 w 1717675"/>
              <a:gd name="connsiteY169" fmla="*/ 391912 w 1717675"/>
              <a:gd name="connsiteX170" fmla="*/ 391912 w 1717675"/>
              <a:gd name="connsiteY170" fmla="*/ 391912 w 1717675"/>
              <a:gd name="connsiteX171" fmla="*/ 391912 w 1717675"/>
              <a:gd name="connsiteY171" fmla="*/ 391912 w 1717675"/>
              <a:gd name="connsiteX172" fmla="*/ 391912 w 1717675"/>
              <a:gd name="connsiteY172" fmla="*/ 391912 w 1717675"/>
              <a:gd name="connsiteX173" fmla="*/ 391912 w 1717675"/>
              <a:gd name="connsiteY173" fmla="*/ 391912 w 1717675"/>
              <a:gd name="connsiteX174" fmla="*/ 391912 w 1717675"/>
              <a:gd name="connsiteY174" fmla="*/ 391912 w 1717675"/>
              <a:gd name="connsiteX175" fmla="*/ 391912 w 1717675"/>
              <a:gd name="connsiteY175" fmla="*/ 391912 w 1717675"/>
              <a:gd name="connsiteX176" fmla="*/ 391912 w 1717675"/>
              <a:gd name="connsiteY176" fmla="*/ 391912 w 1717675"/>
              <a:gd name="connsiteX177" fmla="*/ 391912 w 1717675"/>
              <a:gd name="connsiteY177" fmla="*/ 391912 w 1717675"/>
              <a:gd name="connsiteX178" fmla="*/ 391912 w 1717675"/>
              <a:gd name="connsiteY178" fmla="*/ 391912 w 1717675"/>
              <a:gd name="connsiteX179" fmla="*/ 391912 w 1717675"/>
              <a:gd name="connsiteY179" fmla="*/ 391912 w 1717675"/>
              <a:gd name="connsiteX180" fmla="*/ 391912 w 1717675"/>
              <a:gd name="connsiteY180" fmla="*/ 391912 w 1717675"/>
              <a:gd name="connsiteX181" fmla="*/ 391912 w 1717675"/>
              <a:gd name="connsiteY181" fmla="*/ 391912 w 1717675"/>
              <a:gd name="connsiteX182" fmla="*/ 391912 w 1717675"/>
              <a:gd name="connsiteY182" fmla="*/ 391912 w 1717675"/>
              <a:gd name="connsiteX183" fmla="*/ 391912 w 1717675"/>
              <a:gd name="connsiteY183" fmla="*/ 391912 w 1717675"/>
              <a:gd name="connsiteX184" fmla="*/ 391912 w 1717675"/>
              <a:gd name="connsiteY184" fmla="*/ 391912 w 1717675"/>
              <a:gd name="connsiteX185" fmla="*/ 391912 w 1717675"/>
              <a:gd name="connsiteY185" fmla="*/ 391912 w 1717675"/>
              <a:gd name="connsiteX186" fmla="*/ 391912 w 1717675"/>
              <a:gd name="connsiteY186" fmla="*/ 391912 w 1717675"/>
              <a:gd name="connsiteX187" fmla="*/ 391912 w 1717675"/>
              <a:gd name="connsiteY187" fmla="*/ 391912 w 1717675"/>
              <a:gd name="connsiteX188" fmla="*/ 391912 w 1717675"/>
              <a:gd name="connsiteY188" fmla="*/ 391912 w 1717675"/>
              <a:gd name="connsiteX189" fmla="*/ 391912 w 1717675"/>
              <a:gd name="connsiteY189" fmla="*/ 391912 w 1717675"/>
              <a:gd name="connsiteX190" fmla="*/ 391912 w 1717675"/>
              <a:gd name="connsiteY190" fmla="*/ 391912 w 1717675"/>
              <a:gd name="connsiteX191" fmla="*/ 391912 w 1717675"/>
              <a:gd name="connsiteY191" fmla="*/ 391912 w 1717675"/>
              <a:gd name="connsiteX192" fmla="*/ 391912 w 1717675"/>
              <a:gd name="connsiteY192" fmla="*/ 391912 w 1717675"/>
              <a:gd name="connsiteX193" fmla="*/ 391912 w 1717675"/>
              <a:gd name="connsiteY193" fmla="*/ 391912 w 1717675"/>
              <a:gd name="connsiteX194" fmla="*/ 391912 w 1717675"/>
              <a:gd name="connsiteY194" fmla="*/ 391912 w 1717675"/>
              <a:gd name="connsiteX195" fmla="*/ 391912 w 1717675"/>
              <a:gd name="connsiteY195" fmla="*/ 391912 w 1717675"/>
              <a:gd name="connsiteX196" fmla="*/ 391912 w 1717675"/>
              <a:gd name="connsiteY196" fmla="*/ 391912 w 1717675"/>
              <a:gd name="connsiteX197" fmla="*/ 391912 w 1717675"/>
              <a:gd name="connsiteY197" fmla="*/ 391912 w 1717675"/>
              <a:gd name="connsiteX198" fmla="*/ 391912 w 1717675"/>
              <a:gd name="connsiteY198" fmla="*/ 391912 w 1717675"/>
              <a:gd name="connsiteX199" fmla="*/ 391912 w 1717675"/>
              <a:gd name="connsiteY199" fmla="*/ 391912 w 1717675"/>
              <a:gd name="connsiteX200" fmla="*/ 391912 w 1717675"/>
              <a:gd name="connsiteY200" fmla="*/ 391912 w 1717675"/>
              <a:gd name="connsiteX201" fmla="*/ 391912 w 1717675"/>
              <a:gd name="connsiteY201" fmla="*/ 391912 w 1717675"/>
              <a:gd name="connsiteX202" fmla="*/ 391912 w 1717675"/>
              <a:gd name="connsiteY202" fmla="*/ 391912 w 1717675"/>
              <a:gd name="connsiteX203" fmla="*/ 391912 w 1717675"/>
              <a:gd name="connsiteY203" fmla="*/ 391912 w 1717675"/>
              <a:gd name="connsiteX204" fmla="*/ 391912 w 1717675"/>
              <a:gd name="connsiteY204" fmla="*/ 391912 w 1717675"/>
              <a:gd name="connsiteX205" fmla="*/ 391912 w 1717675"/>
              <a:gd name="connsiteY205" fmla="*/ 391912 w 1717675"/>
              <a:gd name="connsiteX206" fmla="*/ 391912 w 1717675"/>
              <a:gd name="connsiteY206" fmla="*/ 391912 w 1717675"/>
              <a:gd name="connsiteX207" fmla="*/ 391912 w 1717675"/>
              <a:gd name="connsiteY207" fmla="*/ 391912 w 1717675"/>
              <a:gd name="connsiteX208" fmla="*/ 391912 w 1717675"/>
              <a:gd name="connsiteY208" fmla="*/ 391912 w 1717675"/>
              <a:gd name="connsiteX209" fmla="*/ 391912 w 1717675"/>
              <a:gd name="connsiteY209" fmla="*/ 391912 w 1717675"/>
              <a:gd name="connsiteX210" fmla="*/ 391912 w 1717675"/>
              <a:gd name="connsiteY210" fmla="*/ 391912 w 1717675"/>
              <a:gd name="connsiteX211" fmla="*/ 391912 w 1717675"/>
              <a:gd name="connsiteY211" fmla="*/ 391912 w 1717675"/>
              <a:gd name="connsiteX212" fmla="*/ 391912 w 1717675"/>
              <a:gd name="connsiteY212" fmla="*/ 391912 w 1717675"/>
              <a:gd name="connsiteX213" fmla="*/ 391912 w 1717675"/>
              <a:gd name="connsiteY213" fmla="*/ 391912 w 1717675"/>
              <a:gd name="connsiteX214" fmla="*/ 391912 w 1717675"/>
              <a:gd name="connsiteY214" fmla="*/ 391912 w 1717675"/>
              <a:gd name="connsiteX215" fmla="*/ 391912 w 1717675"/>
              <a:gd name="connsiteY215" fmla="*/ 391912 w 1717675"/>
              <a:gd name="connsiteX216" fmla="*/ 391912 w 1717675"/>
              <a:gd name="connsiteY216" fmla="*/ 391912 w 1717675"/>
              <a:gd name="connsiteX217" fmla="*/ 391912 w 1717675"/>
              <a:gd name="connsiteY217" fmla="*/ 391912 w 1717675"/>
              <a:gd name="connsiteX218" fmla="*/ 391912 w 1717675"/>
              <a:gd name="connsiteY218" fmla="*/ 391912 w 1717675"/>
              <a:gd name="connsiteX219" fmla="*/ 391912 w 1717675"/>
              <a:gd name="connsiteY219" fmla="*/ 391912 w 1717675"/>
              <a:gd name="connsiteX220" fmla="*/ 391912 w 1717675"/>
              <a:gd name="connsiteY220" fmla="*/ 391912 w 1717675"/>
              <a:gd name="connsiteX221" fmla="*/ 391912 w 1717675"/>
              <a:gd name="connsiteY221" fmla="*/ 391912 w 1717675"/>
              <a:gd name="connsiteX222" fmla="*/ 391912 w 1717675"/>
              <a:gd name="connsiteY222" fmla="*/ 391912 w 1717675"/>
              <a:gd name="connsiteX223" fmla="*/ 391912 w 1717675"/>
              <a:gd name="connsiteY223" fmla="*/ 391912 w 1717675"/>
              <a:gd name="connsiteX224" fmla="*/ 391912 w 1717675"/>
              <a:gd name="connsiteY224" fmla="*/ 391912 w 1717675"/>
              <a:gd name="connsiteX225" fmla="*/ 391912 w 1717675"/>
              <a:gd name="connsiteY225" fmla="*/ 391912 w 1717675"/>
              <a:gd name="connsiteX226" fmla="*/ 391912 w 1717675"/>
              <a:gd name="connsiteY226" fmla="*/ 391912 w 1717675"/>
              <a:gd name="connsiteX227" fmla="*/ 391912 w 1717675"/>
              <a:gd name="connsiteY227" fmla="*/ 391912 w 1717675"/>
              <a:gd name="connsiteX228" fmla="*/ 391912 w 1717675"/>
              <a:gd name="connsiteY228" fmla="*/ 391912 w 1717675"/>
              <a:gd name="connsiteX229" fmla="*/ 391912 w 1717675"/>
              <a:gd name="connsiteY229" fmla="*/ 391912 w 1717675"/>
              <a:gd name="connsiteX230" fmla="*/ 391912 w 1717675"/>
              <a:gd name="connsiteY230" fmla="*/ 391912 w 1717675"/>
              <a:gd name="connsiteX231" fmla="*/ 391912 w 1717675"/>
              <a:gd name="connsiteY231" fmla="*/ 391912 w 1717675"/>
              <a:gd name="connsiteX232" fmla="*/ 391912 w 1717675"/>
              <a:gd name="connsiteY232" fmla="*/ 391912 w 1717675"/>
              <a:gd name="connsiteX233" fmla="*/ 391912 w 1717675"/>
              <a:gd name="connsiteY233" fmla="*/ 391912 w 1717675"/>
              <a:gd name="connsiteX234" fmla="*/ 391912 w 1717675"/>
              <a:gd name="connsiteY234" fmla="*/ 391912 w 1717675"/>
              <a:gd name="connsiteX235" fmla="*/ 391912 w 1717675"/>
              <a:gd name="connsiteY235" fmla="*/ 391912 w 1717675"/>
              <a:gd name="connsiteX236" fmla="*/ 391912 w 1717675"/>
              <a:gd name="connsiteY236" fmla="*/ 391912 w 1717675"/>
              <a:gd name="connsiteX237" fmla="*/ 391912 w 1717675"/>
              <a:gd name="connsiteY237" fmla="*/ 391912 w 1717675"/>
              <a:gd name="connsiteX238" fmla="*/ 391912 w 1717675"/>
              <a:gd name="connsiteY238" fmla="*/ 391912 w 1717675"/>
              <a:gd name="connsiteX239" fmla="*/ 391912 w 1717675"/>
              <a:gd name="connsiteY239" fmla="*/ 391912 w 1717675"/>
              <a:gd name="connsiteX240" fmla="*/ 391912 w 1717675"/>
              <a:gd name="connsiteY240" fmla="*/ 391912 w 1717675"/>
              <a:gd name="connsiteX241" fmla="*/ 391912 w 1717675"/>
              <a:gd name="connsiteY241" fmla="*/ 391912 w 1717675"/>
              <a:gd name="connsiteX242" fmla="*/ 391912 w 1717675"/>
              <a:gd name="connsiteY242" fmla="*/ 391912 w 1717675"/>
              <a:gd name="connsiteX243" fmla="*/ 391912 w 1717675"/>
              <a:gd name="connsiteY243" fmla="*/ 391912 w 1717675"/>
              <a:gd name="connsiteX244" fmla="*/ 391912 w 1717675"/>
              <a:gd name="connsiteY244" fmla="*/ 391912 w 1717675"/>
              <a:gd name="connsiteX245" fmla="*/ 391912 w 1717675"/>
              <a:gd name="connsiteY245" fmla="*/ 391912 w 1717675"/>
              <a:gd name="connsiteX246" fmla="*/ 391912 w 1717675"/>
              <a:gd name="connsiteY246" fmla="*/ 391912 w 1717675"/>
              <a:gd name="connsiteX247" fmla="*/ 391912 w 1717675"/>
              <a:gd name="connsiteY247" fmla="*/ 391912 w 1717675"/>
              <a:gd name="connsiteX248" fmla="*/ 391912 w 1717675"/>
              <a:gd name="connsiteY248" fmla="*/ 391912 w 1717675"/>
              <a:gd name="connsiteX249" fmla="*/ 391912 w 1717675"/>
              <a:gd name="connsiteY249" fmla="*/ 391912 w 1717675"/>
              <a:gd name="connsiteX250" fmla="*/ 391912 w 1717675"/>
              <a:gd name="connsiteY250" fmla="*/ 391912 w 1717675"/>
              <a:gd name="connsiteX251" fmla="*/ 391912 w 1717675"/>
              <a:gd name="connsiteY251" fmla="*/ 391912 w 1717675"/>
              <a:gd name="connsiteX252" fmla="*/ 391912 w 1717675"/>
              <a:gd name="connsiteY252" fmla="*/ 391912 w 1717675"/>
              <a:gd name="connsiteX253" fmla="*/ 391912 w 1717675"/>
              <a:gd name="connsiteY253" fmla="*/ 391912 w 1717675"/>
              <a:gd name="connsiteX254" fmla="*/ 391912 w 1717675"/>
              <a:gd name="connsiteY254" fmla="*/ 391912 w 1717675"/>
              <a:gd name="connsiteX255" fmla="*/ 391912 w 1717675"/>
              <a:gd name="connsiteY255" fmla="*/ 391912 w 1717675"/>
              <a:gd name="connsiteX256" fmla="*/ 391912 w 1717675"/>
              <a:gd name="connsiteY256" fmla="*/ 391912 w 1717675"/>
              <a:gd name="connsiteX257" fmla="*/ 391912 w 1717675"/>
              <a:gd name="connsiteY257" fmla="*/ 391912 w 1717675"/>
              <a:gd name="connsiteX258" fmla="*/ 391912 w 1717675"/>
              <a:gd name="connsiteY258" fmla="*/ 391912 w 1717675"/>
              <a:gd name="connsiteX259" fmla="*/ 391912 w 1717675"/>
              <a:gd name="connsiteY259" fmla="*/ 391912 w 1717675"/>
              <a:gd name="connsiteX260" fmla="*/ 391912 w 1717675"/>
              <a:gd name="connsiteY260" fmla="*/ 391912 w 1717675"/>
              <a:gd name="connsiteX261" fmla="*/ 391912 w 1717675"/>
              <a:gd name="connsiteY261" fmla="*/ 391912 w 1717675"/>
              <a:gd name="connsiteX262" fmla="*/ 391912 w 1717675"/>
              <a:gd name="connsiteY262" fmla="*/ 391912 w 1717675"/>
              <a:gd name="connsiteX263" fmla="*/ 391912 w 1717675"/>
              <a:gd name="connsiteY263" fmla="*/ 391912 w 1717675"/>
              <a:gd name="connsiteX264" fmla="*/ 391912 w 1717675"/>
              <a:gd name="connsiteY264" fmla="*/ 391912 w 1717675"/>
              <a:gd name="connsiteX265" fmla="*/ 391912 w 1717675"/>
              <a:gd name="connsiteY265" fmla="*/ 391912 w 1717675"/>
              <a:gd name="connsiteX266" fmla="*/ 391912 w 1717675"/>
              <a:gd name="connsiteY266" fmla="*/ 391912 w 1717675"/>
              <a:gd name="connsiteX267" fmla="*/ 391912 w 1717675"/>
              <a:gd name="connsiteY267" fmla="*/ 391912 w 1717675"/>
              <a:gd name="connsiteX268" fmla="*/ 391912 w 1717675"/>
              <a:gd name="connsiteY268" fmla="*/ 391912 w 1717675"/>
              <a:gd name="connsiteX269" fmla="*/ 391912 w 1717675"/>
              <a:gd name="connsiteY269" fmla="*/ 391912 w 1717675"/>
              <a:gd name="connsiteX270" fmla="*/ 391912 w 1717675"/>
              <a:gd name="connsiteY270" fmla="*/ 391912 w 1717675"/>
              <a:gd name="connsiteX271" fmla="*/ 391912 w 1717675"/>
              <a:gd name="connsiteY271" fmla="*/ 391912 w 1717675"/>
              <a:gd name="connsiteX272" fmla="*/ 391912 w 1717675"/>
              <a:gd name="connsiteY272" fmla="*/ 391912 w 1717675"/>
              <a:gd name="connsiteX273" fmla="*/ 391912 w 1717675"/>
              <a:gd name="connsiteY273" fmla="*/ 391912 w 1717675"/>
              <a:gd name="connsiteX274" fmla="*/ 391912 w 1717675"/>
              <a:gd name="connsiteY274" fmla="*/ 391912 w 1717675"/>
              <a:gd name="connsiteX275" fmla="*/ 391912 w 1717675"/>
              <a:gd name="connsiteY275" fmla="*/ 391912 w 1717675"/>
              <a:gd name="connsiteX276" fmla="*/ 391912 w 1717675"/>
              <a:gd name="connsiteY276" fmla="*/ 391912 w 1717675"/>
              <a:gd name="connsiteX277" fmla="*/ 391912 w 1717675"/>
              <a:gd name="connsiteY277" fmla="*/ 391912 w 1717675"/>
              <a:gd name="connsiteX278" fmla="*/ 391912 w 1717675"/>
              <a:gd name="connsiteY278" fmla="*/ 391912 w 1717675"/>
              <a:gd name="connsiteX279" fmla="*/ 391912 w 1717675"/>
              <a:gd name="connsiteY279" fmla="*/ 391912 w 1717675"/>
              <a:gd name="connsiteX280" fmla="*/ 391912 w 1717675"/>
              <a:gd name="connsiteY280" fmla="*/ 391912 w 1717675"/>
              <a:gd name="connsiteX281" fmla="*/ 391912 w 1717675"/>
              <a:gd name="connsiteY281" fmla="*/ 391912 w 1717675"/>
              <a:gd name="connsiteX282" fmla="*/ 391912 w 1717675"/>
              <a:gd name="connsiteY282" fmla="*/ 391912 w 1717675"/>
              <a:gd name="connsiteX283" fmla="*/ 391912 w 1717675"/>
              <a:gd name="connsiteY283" fmla="*/ 391912 w 1717675"/>
              <a:gd name="connsiteX284" fmla="*/ 391912 w 1717675"/>
              <a:gd name="connsiteY284" fmla="*/ 391912 w 1717675"/>
              <a:gd name="connsiteX285" fmla="*/ 391912 w 1717675"/>
              <a:gd name="connsiteY285" fmla="*/ 391912 w 1717675"/>
              <a:gd name="connsiteX286" fmla="*/ 391912 w 1717675"/>
              <a:gd name="connsiteY286" fmla="*/ 391912 w 1717675"/>
              <a:gd name="connsiteX287" fmla="*/ 391912 w 1717675"/>
              <a:gd name="connsiteY287" fmla="*/ 391912 w 1717675"/>
              <a:gd name="connsiteX288" fmla="*/ 391912 w 1717675"/>
              <a:gd name="connsiteY288" fmla="*/ 391912 w 1717675"/>
              <a:gd name="connsiteX289" fmla="*/ 391912 w 1717675"/>
              <a:gd name="connsiteY289" fmla="*/ 391912 w 1717675"/>
              <a:gd name="connsiteX290" fmla="*/ 391912 w 1717675"/>
              <a:gd name="connsiteY290" fmla="*/ 391912 w 1717675"/>
              <a:gd name="connsiteX291" fmla="*/ 391912 w 1717675"/>
              <a:gd name="connsiteY291" fmla="*/ 391912 w 1717675"/>
              <a:gd name="connsiteX292" fmla="*/ 391912 w 1717675"/>
              <a:gd name="connsiteY292" fmla="*/ 391912 w 1717675"/>
              <a:gd name="connsiteX293" fmla="*/ 391912 w 1717675"/>
              <a:gd name="connsiteY293" fmla="*/ 391912 w 1717675"/>
              <a:gd name="connsiteX294" fmla="*/ 391912 w 1717675"/>
              <a:gd name="connsiteY294" fmla="*/ 391912 w 1717675"/>
              <a:gd name="connsiteX295" fmla="*/ 391912 w 1717675"/>
              <a:gd name="connsiteY295" fmla="*/ 391912 w 1717675"/>
              <a:gd name="connsiteX296" fmla="*/ 391912 w 1717675"/>
              <a:gd name="connsiteY296" fmla="*/ 391912 w 1717675"/>
              <a:gd name="connsiteX297" fmla="*/ 391912 w 1717675"/>
              <a:gd name="connsiteY297" fmla="*/ 391912 w 1717675"/>
              <a:gd name="connsiteX298" fmla="*/ 391912 w 1717675"/>
              <a:gd name="connsiteY298" fmla="*/ 391912 w 1717675"/>
              <a:gd name="connsiteX299" fmla="*/ 391912 w 1717675"/>
              <a:gd name="connsiteY299" fmla="*/ 391912 w 1717675"/>
              <a:gd name="connsiteX300" fmla="*/ 391912 w 1717675"/>
              <a:gd name="connsiteY300" fmla="*/ 391912 w 1717675"/>
              <a:gd name="connsiteX301" fmla="*/ 391912 w 1717675"/>
              <a:gd name="connsiteY301" fmla="*/ 391912 w 1717675"/>
              <a:gd name="connsiteX302" fmla="*/ 391912 w 1717675"/>
              <a:gd name="connsiteY302" fmla="*/ 391912 w 1717675"/>
              <a:gd name="connsiteX303" fmla="*/ 391912 w 1717675"/>
              <a:gd name="connsiteY303" fmla="*/ 391912 w 1717675"/>
              <a:gd name="connsiteX304" fmla="*/ 391912 w 1717675"/>
              <a:gd name="connsiteY304" fmla="*/ 391912 w 1717675"/>
              <a:gd name="connsiteX305" fmla="*/ 391912 w 1717675"/>
              <a:gd name="connsiteY305" fmla="*/ 391912 w 1717675"/>
              <a:gd name="connsiteX306" fmla="*/ 391912 w 1717675"/>
              <a:gd name="connsiteY306" fmla="*/ 391912 w 1717675"/>
              <a:gd name="connsiteX307" fmla="*/ 391912 w 1717675"/>
              <a:gd name="connsiteY307" fmla="*/ 391912 w 1717675"/>
              <a:gd name="connsiteX308" fmla="*/ 391912 w 1717675"/>
              <a:gd name="connsiteY308" fmla="*/ 391912 w 1717675"/>
              <a:gd name="connsiteX309" fmla="*/ 391912 w 1717675"/>
              <a:gd name="connsiteY309" fmla="*/ 391912 w 1717675"/>
              <a:gd name="connsiteX310" fmla="*/ 391912 w 1717675"/>
              <a:gd name="connsiteY310" fmla="*/ 391912 w 1717675"/>
              <a:gd name="connsiteX311" fmla="*/ 391912 w 1717675"/>
              <a:gd name="connsiteY311" fmla="*/ 391912 w 1717675"/>
              <a:gd name="connsiteX312" fmla="*/ 391912 w 1717675"/>
              <a:gd name="connsiteY312" fmla="*/ 391912 w 1717675"/>
              <a:gd name="connsiteX313" fmla="*/ 391912 w 1717675"/>
              <a:gd name="connsiteY313" fmla="*/ 391912 w 1717675"/>
              <a:gd name="connsiteX314" fmla="*/ 391912 w 1717675"/>
              <a:gd name="connsiteY314" fmla="*/ 391912 w 1717675"/>
              <a:gd name="connsiteX315" fmla="*/ 391912 w 1717675"/>
              <a:gd name="connsiteY315" fmla="*/ 391912 w 1717675"/>
              <a:gd name="connsiteX316" fmla="*/ 391912 w 1717675"/>
              <a:gd name="connsiteY316" fmla="*/ 391912 w 1717675"/>
              <a:gd name="connsiteX317" fmla="*/ 391912 w 1717675"/>
              <a:gd name="connsiteY317" fmla="*/ 391912 w 1717675"/>
              <a:gd name="connsiteX318" fmla="*/ 391912 w 1717675"/>
              <a:gd name="connsiteY318" fmla="*/ 391912 w 1717675"/>
              <a:gd name="connsiteX319" fmla="*/ 391912 w 1717675"/>
              <a:gd name="connsiteY319" fmla="*/ 391912 w 1717675"/>
              <a:gd name="connsiteX320" fmla="*/ 391912 w 1717675"/>
              <a:gd name="connsiteY320" fmla="*/ 391912 w 1717675"/>
              <a:gd name="connsiteX321" fmla="*/ 391912 w 1717675"/>
              <a:gd name="connsiteY321" fmla="*/ 391912 w 1717675"/>
              <a:gd name="connsiteX322" fmla="*/ 391912 w 1717675"/>
              <a:gd name="connsiteY322" fmla="*/ 391912 w 1717675"/>
              <a:gd name="connsiteX323" fmla="*/ 391912 w 1717675"/>
              <a:gd name="connsiteY323" fmla="*/ 391912 w 1717675"/>
              <a:gd name="connsiteX324" fmla="*/ 391912 w 1717675"/>
              <a:gd name="connsiteY324" fmla="*/ 391912 w 1717675"/>
              <a:gd name="connsiteX325" fmla="*/ 391912 w 1717675"/>
              <a:gd name="connsiteY325" fmla="*/ 391912 w 1717675"/>
              <a:gd name="connsiteX326" fmla="*/ 391912 w 1717675"/>
              <a:gd name="connsiteY326" fmla="*/ 391912 w 1717675"/>
              <a:gd name="connsiteX327" fmla="*/ 391912 w 1717675"/>
              <a:gd name="connsiteY327" fmla="*/ 391912 w 1717675"/>
              <a:gd name="connsiteX328" fmla="*/ 391912 w 1717675"/>
              <a:gd name="connsiteY328" fmla="*/ 391912 w 1717675"/>
              <a:gd name="connsiteX329" fmla="*/ 391912 w 1717675"/>
              <a:gd name="connsiteY329" fmla="*/ 391912 w 1717675"/>
              <a:gd name="connsiteX330" fmla="*/ 391912 w 1717675"/>
              <a:gd name="connsiteY330" fmla="*/ 391912 w 1717675"/>
              <a:gd name="connsiteX331" fmla="*/ 391912 w 1717675"/>
              <a:gd name="connsiteY331" fmla="*/ 391912 w 1717675"/>
              <a:gd name="connsiteX332" fmla="*/ 391912 w 1717675"/>
              <a:gd name="connsiteY332" fmla="*/ 391912 w 1717675"/>
              <a:gd name="connsiteX333" fmla="*/ 391912 w 1717675"/>
              <a:gd name="connsiteY333" fmla="*/ 391912 w 1717675"/>
              <a:gd name="connsiteX334" fmla="*/ 391912 w 1717675"/>
              <a:gd name="connsiteY334" fmla="*/ 391912 w 1717675"/>
              <a:gd name="connsiteX335" fmla="*/ 391912 w 1717675"/>
              <a:gd name="connsiteY335" fmla="*/ 391912 w 1717675"/>
              <a:gd name="connsiteX336" fmla="*/ 391912 w 1717675"/>
              <a:gd name="connsiteY336" fmla="*/ 391912 w 1717675"/>
              <a:gd name="connsiteX337" fmla="*/ 391912 w 1717675"/>
              <a:gd name="connsiteY337" fmla="*/ 391912 w 1717675"/>
              <a:gd name="connsiteX338" fmla="*/ 391912 w 1717675"/>
              <a:gd name="connsiteY338" fmla="*/ 391912 w 1717675"/>
              <a:gd name="connsiteX339" fmla="*/ 391912 w 1717675"/>
              <a:gd name="connsiteY339" fmla="*/ 391912 w 1717675"/>
              <a:gd name="connsiteX340" fmla="*/ 391912 w 1717675"/>
              <a:gd name="connsiteY340" fmla="*/ 391912 w 1717675"/>
              <a:gd name="connsiteX341" fmla="*/ 391912 w 1717675"/>
              <a:gd name="connsiteY341" fmla="*/ 391912 w 1717675"/>
              <a:gd name="connsiteX342" fmla="*/ 391912 w 1717675"/>
              <a:gd name="connsiteY342" fmla="*/ 391912 w 1717675"/>
              <a:gd name="connsiteX343" fmla="*/ 391912 w 1717675"/>
              <a:gd name="connsiteY343" fmla="*/ 391912 w 1717675"/>
              <a:gd name="connsiteX344" fmla="*/ 391912 w 1717675"/>
              <a:gd name="connsiteY344" fmla="*/ 391912 w 1717675"/>
              <a:gd name="connsiteX345" fmla="*/ 391912 w 1717675"/>
              <a:gd name="connsiteY345" fmla="*/ 391912 w 1717675"/>
              <a:gd name="connsiteX346" fmla="*/ 391912 w 1717675"/>
              <a:gd name="connsiteY346" fmla="*/ 391912 w 1717675"/>
              <a:gd name="connsiteX347" fmla="*/ 391912 w 1717675"/>
              <a:gd name="connsiteY347" fmla="*/ 391912 w 1717675"/>
              <a:gd name="connsiteX348" fmla="*/ 391912 w 1717675"/>
              <a:gd name="connsiteY348" fmla="*/ 391912 w 1717675"/>
              <a:gd name="connsiteX349" fmla="*/ 391912 w 1717675"/>
              <a:gd name="connsiteY349" fmla="*/ 391912 w 1717675"/>
              <a:gd name="connsiteX350" fmla="*/ 391912 w 1717675"/>
              <a:gd name="connsiteY350" fmla="*/ 391912 w 1717675"/>
              <a:gd name="connsiteX351" fmla="*/ 391912 w 1717675"/>
              <a:gd name="connsiteY351" fmla="*/ 391912 w 1717675"/>
              <a:gd name="connsiteX352" fmla="*/ 391912 w 1717675"/>
              <a:gd name="connsiteY352" fmla="*/ 391912 w 1717675"/>
              <a:gd name="connsiteX353" fmla="*/ 391912 w 1717675"/>
              <a:gd name="connsiteY353" fmla="*/ 391912 w 1717675"/>
              <a:gd name="connsiteX354" fmla="*/ 391912 w 1717675"/>
              <a:gd name="connsiteY354" fmla="*/ 391912 w 1717675"/>
              <a:gd name="connsiteX355" fmla="*/ 391912 w 1717675"/>
              <a:gd name="connsiteY355" fmla="*/ 391912 w 1717675"/>
              <a:gd name="connsiteX356" fmla="*/ 391912 w 1717675"/>
              <a:gd name="connsiteY356" fmla="*/ 391912 w 1717675"/>
              <a:gd name="connsiteX357" fmla="*/ 391912 w 1717675"/>
              <a:gd name="connsiteY357" fmla="*/ 391912 w 1717675"/>
              <a:gd name="connsiteX358" fmla="*/ 391912 w 1717675"/>
              <a:gd name="connsiteY358" fmla="*/ 391912 w 1717675"/>
              <a:gd name="connsiteX359" fmla="*/ 391912 w 1717675"/>
              <a:gd name="connsiteY359" fmla="*/ 391912 w 1717675"/>
              <a:gd name="connsiteX360" fmla="*/ 391912 w 1717675"/>
              <a:gd name="connsiteY360" fmla="*/ 391912 w 1717675"/>
              <a:gd name="connsiteX361" fmla="*/ 391912 w 1717675"/>
              <a:gd name="connsiteY361" fmla="*/ 391912 w 1717675"/>
              <a:gd name="connsiteX362" fmla="*/ 391912 w 1717675"/>
              <a:gd name="connsiteY362" fmla="*/ 391912 w 1717675"/>
              <a:gd name="connsiteX363" fmla="*/ 391912 w 1717675"/>
              <a:gd name="connsiteY363" fmla="*/ 391912 w 1717675"/>
              <a:gd name="connsiteX364" fmla="*/ 391912 w 1717675"/>
              <a:gd name="connsiteY364" fmla="*/ 391912 w 1717675"/>
              <a:gd name="connsiteX365" fmla="*/ 391912 w 1717675"/>
              <a:gd name="connsiteY365" fmla="*/ 391912 w 1717675"/>
              <a:gd name="connsiteX366" fmla="*/ 391912 w 1717675"/>
              <a:gd name="connsiteY366" fmla="*/ 391912 w 1717675"/>
              <a:gd name="connsiteX367" fmla="*/ 391912 w 1717675"/>
              <a:gd name="connsiteY367" fmla="*/ 391912 w 1717675"/>
              <a:gd name="connsiteX368" fmla="*/ 391912 w 1717675"/>
              <a:gd name="connsiteY368" fmla="*/ 391912 w 1717675"/>
              <a:gd name="connsiteX369" fmla="*/ 391912 w 1717675"/>
              <a:gd name="connsiteY369" fmla="*/ 391912 w 1717675"/>
              <a:gd name="connsiteX370" fmla="*/ 391912 w 1717675"/>
              <a:gd name="connsiteY370" fmla="*/ 391912 w 1717675"/>
              <a:gd name="connsiteX371" fmla="*/ 391912 w 1717675"/>
              <a:gd name="connsiteY371" fmla="*/ 391912 w 1717675"/>
              <a:gd name="connsiteX372" fmla="*/ 391912 w 1717675"/>
              <a:gd name="connsiteY372" fmla="*/ 391912 w 1717675"/>
              <a:gd name="connsiteX373" fmla="*/ 391912 w 1717675"/>
              <a:gd name="connsiteY373" fmla="*/ 391912 w 1717675"/>
              <a:gd name="connsiteX374" fmla="*/ 391912 w 1717675"/>
              <a:gd name="connsiteY374" fmla="*/ 391912 w 1717675"/>
              <a:gd name="connsiteX375" fmla="*/ 391912 w 1717675"/>
              <a:gd name="connsiteY375" fmla="*/ 391912 w 1717675"/>
              <a:gd name="connsiteX376" fmla="*/ 391912 w 1717675"/>
              <a:gd name="connsiteY376" fmla="*/ 391912 w 1717675"/>
              <a:gd name="connsiteX377" fmla="*/ 391912 w 1717675"/>
              <a:gd name="connsiteY377" fmla="*/ 391912 w 1717675"/>
              <a:gd name="connsiteX378" fmla="*/ 391912 w 1717675"/>
              <a:gd name="connsiteY378" fmla="*/ 391912 w 1717675"/>
              <a:gd name="connsiteX379" fmla="*/ 391912 w 1717675"/>
              <a:gd name="connsiteY379" fmla="*/ 391912 w 1717675"/>
              <a:gd name="connsiteX380" fmla="*/ 391912 w 1717675"/>
              <a:gd name="connsiteY380" fmla="*/ 391912 w 1717675"/>
              <a:gd name="connsiteX381" fmla="*/ 391912 w 1717675"/>
              <a:gd name="connsiteY381" fmla="*/ 391912 w 1717675"/>
              <a:gd name="connsiteX382" fmla="*/ 391912 w 1717675"/>
              <a:gd name="connsiteY382" fmla="*/ 391912 w 1717675"/>
              <a:gd name="connsiteX383" fmla="*/ 391912 w 1717675"/>
              <a:gd name="connsiteY383" fmla="*/ 391912 w 1717675"/>
              <a:gd name="connsiteX384" fmla="*/ 391912 w 1717675"/>
              <a:gd name="connsiteY384" fmla="*/ 391912 w 1717675"/>
              <a:gd name="connsiteX385" fmla="*/ 391912 w 1717675"/>
              <a:gd name="connsiteY385" fmla="*/ 391912 w 1717675"/>
              <a:gd name="connsiteX386" fmla="*/ 391912 w 1717675"/>
              <a:gd name="connsiteY386" fmla="*/ 391912 w 1717675"/>
              <a:gd name="connsiteX387" fmla="*/ 391912 w 1717675"/>
              <a:gd name="connsiteY387" fmla="*/ 391912 w 1717675"/>
              <a:gd name="connsiteX388" fmla="*/ 391912 w 1717675"/>
              <a:gd name="connsiteY388" fmla="*/ 391912 w 1717675"/>
              <a:gd name="connsiteX389" fmla="*/ 391912 w 1717675"/>
              <a:gd name="connsiteY389" fmla="*/ 391912 w 1717675"/>
              <a:gd name="connsiteX390" fmla="*/ 391912 w 1717675"/>
              <a:gd name="connsiteY390" fmla="*/ 391912 w 1717675"/>
              <a:gd name="connsiteX391" fmla="*/ 391912 w 1717675"/>
              <a:gd name="connsiteY391" fmla="*/ 391912 w 1717675"/>
              <a:gd name="connsiteX392" fmla="*/ 391912 w 1717675"/>
              <a:gd name="connsiteY392" fmla="*/ 391912 w 1717675"/>
              <a:gd name="connsiteX393" fmla="*/ 391912 w 1717675"/>
              <a:gd name="connsiteY393" fmla="*/ 391912 w 1717675"/>
              <a:gd name="connsiteX394" fmla="*/ 391912 w 1717675"/>
              <a:gd name="connsiteY394" fmla="*/ 391912 w 1717675"/>
              <a:gd name="connsiteX395" fmla="*/ 391912 w 1717675"/>
              <a:gd name="connsiteY395" fmla="*/ 391912 w 1717675"/>
              <a:gd name="connsiteX396" fmla="*/ 391912 w 1717675"/>
              <a:gd name="connsiteY396" fmla="*/ 391912 w 1717675"/>
              <a:gd name="connsiteX397" fmla="*/ 391912 w 1717675"/>
              <a:gd name="connsiteY397" fmla="*/ 391912 w 1717675"/>
              <a:gd name="connsiteX398" fmla="*/ 391912 w 1717675"/>
              <a:gd name="connsiteY398" fmla="*/ 391912 w 1717675"/>
              <a:gd name="connsiteX399" fmla="*/ 391912 w 1717675"/>
              <a:gd name="connsiteY399" fmla="*/ 391912 w 1717675"/>
              <a:gd name="connsiteX400" fmla="*/ 391912 w 1717675"/>
              <a:gd name="connsiteY400" fmla="*/ 391912 w 1717675"/>
              <a:gd name="connsiteX401" fmla="*/ 391912 w 1717675"/>
              <a:gd name="connsiteY401" fmla="*/ 391912 w 1717675"/>
              <a:gd name="connsiteX402" fmla="*/ 391912 w 1717675"/>
              <a:gd name="connsiteY402" fmla="*/ 391912 w 1717675"/>
              <a:gd name="connsiteX403" fmla="*/ 391912 w 1717675"/>
              <a:gd name="connsiteY403" fmla="*/ 391912 w 1717675"/>
              <a:gd name="connsiteX404" fmla="*/ 391912 w 1717675"/>
              <a:gd name="connsiteY404" fmla="*/ 391912 w 1717675"/>
              <a:gd name="connsiteX405" fmla="*/ 391912 w 1717675"/>
              <a:gd name="connsiteY405" fmla="*/ 391912 w 1717675"/>
              <a:gd name="connsiteX406" fmla="*/ 391912 w 1717675"/>
              <a:gd name="connsiteY406" fmla="*/ 391912 w 1717675"/>
              <a:gd name="connsiteX407" fmla="*/ 391912 w 1717675"/>
              <a:gd name="connsiteY407" fmla="*/ 391912 w 1717675"/>
              <a:gd name="connsiteX408" fmla="*/ 391912 w 1717675"/>
              <a:gd name="connsiteY408" fmla="*/ 391912 w 1717675"/>
              <a:gd name="connsiteX409" fmla="*/ 391912 w 1717675"/>
              <a:gd name="connsiteY409" fmla="*/ 391912 w 1717675"/>
              <a:gd name="connsiteX410" fmla="*/ 391912 w 1717675"/>
              <a:gd name="connsiteY410" fmla="*/ 391912 w 1717675"/>
              <a:gd name="connsiteX411" fmla="*/ 391912 w 1717675"/>
              <a:gd name="connsiteY411" fmla="*/ 391912 w 1717675"/>
              <a:gd name="connsiteX412" fmla="*/ 391912 w 1717675"/>
              <a:gd name="connsiteY412" fmla="*/ 391912 w 1717675"/>
              <a:gd name="connsiteX413" fmla="*/ 391912 w 1717675"/>
              <a:gd name="connsiteY413" fmla="*/ 391912 w 1717675"/>
              <a:gd name="connsiteX414" fmla="*/ 391912 w 1717675"/>
              <a:gd name="connsiteY414" fmla="*/ 391912 w 1717675"/>
              <a:gd name="connsiteX415" fmla="*/ 391912 w 1717675"/>
              <a:gd name="connsiteY415" fmla="*/ 391912 w 1717675"/>
              <a:gd name="connsiteX416" fmla="*/ 391912 w 1717675"/>
              <a:gd name="connsiteY416" fmla="*/ 391912 w 1717675"/>
              <a:gd name="connsiteX417" fmla="*/ 391912 w 1717675"/>
              <a:gd name="connsiteY417" fmla="*/ 391912 w 1717675"/>
              <a:gd name="connsiteX418" fmla="*/ 391912 w 1717675"/>
              <a:gd name="connsiteY418" fmla="*/ 391912 w 1717675"/>
              <a:gd name="connsiteX419" fmla="*/ 391912 w 1717675"/>
              <a:gd name="connsiteY419" fmla="*/ 391912 w 1717675"/>
              <a:gd name="connsiteX420" fmla="*/ 391912 w 1717675"/>
              <a:gd name="connsiteY420" fmla="*/ 391912 w 1717675"/>
              <a:gd name="connsiteX421" fmla="*/ 391912 w 1717675"/>
              <a:gd name="connsiteY421" fmla="*/ 391912 w 1717675"/>
              <a:gd name="connsiteX422" fmla="*/ 391912 w 1717675"/>
              <a:gd name="connsiteY422" fmla="*/ 391912 w 1717675"/>
              <a:gd name="connsiteX423" fmla="*/ 391912 w 1717675"/>
              <a:gd name="connsiteY423" fmla="*/ 391912 w 1717675"/>
              <a:gd name="connsiteX424" fmla="*/ 391912 w 1717675"/>
              <a:gd name="connsiteY424" fmla="*/ 391912 w 1717675"/>
              <a:gd name="connsiteX425" fmla="*/ 391912 w 1717675"/>
              <a:gd name="connsiteY425" fmla="*/ 391912 w 1717675"/>
              <a:gd name="connsiteX426" fmla="*/ 391912 w 1717675"/>
              <a:gd name="connsiteY426" fmla="*/ 391912 w 1717675"/>
              <a:gd name="connsiteX427" fmla="*/ 391912 w 1717675"/>
              <a:gd name="connsiteY427" fmla="*/ 391912 w 1717675"/>
              <a:gd name="connsiteX428" fmla="*/ 391912 w 1717675"/>
              <a:gd name="connsiteY428" fmla="*/ 391912 w 1717675"/>
              <a:gd name="connsiteX429" fmla="*/ 391912 w 1717675"/>
              <a:gd name="connsiteY429" fmla="*/ 391912 w 1717675"/>
              <a:gd name="connsiteX430" fmla="*/ 391912 w 1717675"/>
              <a:gd name="connsiteY430" fmla="*/ 391912 w 1717675"/>
              <a:gd name="connsiteX431" fmla="*/ 391912 w 1717675"/>
              <a:gd name="connsiteY431" fmla="*/ 391912 w 1717675"/>
              <a:gd name="connsiteX432" fmla="*/ 391912 w 1717675"/>
              <a:gd name="connsiteY432" fmla="*/ 391912 w 1717675"/>
              <a:gd name="connsiteX433" fmla="*/ 391912 w 1717675"/>
              <a:gd name="connsiteY433" fmla="*/ 391912 w 1717675"/>
              <a:gd name="connsiteX434" fmla="*/ 391912 w 1717675"/>
              <a:gd name="connsiteY434" fmla="*/ 391912 w 1717675"/>
              <a:gd name="connsiteX435" fmla="*/ 391912 w 1717675"/>
              <a:gd name="connsiteY435" fmla="*/ 391912 w 1717675"/>
              <a:gd name="connsiteX436" fmla="*/ 391912 w 1717675"/>
              <a:gd name="connsiteY436" fmla="*/ 391912 w 1717675"/>
              <a:gd name="connsiteX437" fmla="*/ 391912 w 1717675"/>
              <a:gd name="connsiteY437" fmla="*/ 391912 w 1717675"/>
              <a:gd name="connsiteX438" fmla="*/ 391912 w 1717675"/>
              <a:gd name="connsiteY438" fmla="*/ 391912 w 1717675"/>
              <a:gd name="connsiteX439" fmla="*/ 391912 w 1717675"/>
              <a:gd name="connsiteY439" fmla="*/ 391912 w 1717675"/>
              <a:gd name="connsiteX440" fmla="*/ 391912 w 1717675"/>
              <a:gd name="connsiteY440" fmla="*/ 391912 w 1717675"/>
              <a:gd name="connsiteX441" fmla="*/ 391912 w 1717675"/>
              <a:gd name="connsiteY441" fmla="*/ 391912 w 1717675"/>
              <a:gd name="connsiteX442" fmla="*/ 391912 w 1717675"/>
              <a:gd name="connsiteY442" fmla="*/ 391912 w 1717675"/>
              <a:gd name="connsiteX443" fmla="*/ 391912 w 1717675"/>
              <a:gd name="connsiteY443" fmla="*/ 391912 w 1717675"/>
              <a:gd name="connsiteX444" fmla="*/ 391912 w 1717675"/>
              <a:gd name="connsiteY444" fmla="*/ 391912 w 1717675"/>
              <a:gd name="connsiteX445" fmla="*/ 391912 w 1717675"/>
              <a:gd name="connsiteY445" fmla="*/ 391912 w 1717675"/>
              <a:gd name="connsiteX446" fmla="*/ 391912 w 1717675"/>
              <a:gd name="connsiteY446" fmla="*/ 391912 w 1717675"/>
              <a:gd name="connsiteX447" fmla="*/ 391912 w 1717675"/>
              <a:gd name="connsiteY447" fmla="*/ 391912 w 1717675"/>
              <a:gd name="connsiteX448" fmla="*/ 391912 w 1717675"/>
              <a:gd name="connsiteY448" fmla="*/ 391912 w 1717675"/>
              <a:gd name="connsiteX449" fmla="*/ 391912 w 1717675"/>
              <a:gd name="connsiteY449" fmla="*/ 391912 w 1717675"/>
              <a:gd name="connsiteX450" fmla="*/ 391912 w 1717675"/>
              <a:gd name="connsiteY450" fmla="*/ 391912 w 1717675"/>
              <a:gd name="connsiteX451" fmla="*/ 391912 w 1717675"/>
              <a:gd name="connsiteY451" fmla="*/ 391912 w 1717675"/>
              <a:gd name="connsiteX452" fmla="*/ 391912 w 1717675"/>
              <a:gd name="connsiteY452" fmla="*/ 391912 w 1717675"/>
              <a:gd name="connsiteX453" fmla="*/ 391912 w 1717675"/>
              <a:gd name="connsiteY453" fmla="*/ 391912 w 1717675"/>
              <a:gd name="connsiteX454" fmla="*/ 391912 w 1717675"/>
              <a:gd name="connsiteY454" fmla="*/ 391912 w 1717675"/>
              <a:gd name="connsiteX455" fmla="*/ 391912 w 1717675"/>
              <a:gd name="connsiteY455" fmla="*/ 391912 w 1717675"/>
              <a:gd name="connsiteX456" fmla="*/ 391912 w 1717675"/>
              <a:gd name="connsiteY456" fmla="*/ 391912 w 1717675"/>
              <a:gd name="connsiteX457" fmla="*/ 391912 w 1717675"/>
              <a:gd name="connsiteY457" fmla="*/ 391912 w 1717675"/>
              <a:gd name="connsiteX458" fmla="*/ 391912 w 1717675"/>
              <a:gd name="connsiteY458" fmla="*/ 391912 w 1717675"/>
              <a:gd name="connsiteX459" fmla="*/ 391912 w 1717675"/>
              <a:gd name="connsiteY459" fmla="*/ 391912 w 1717675"/>
              <a:gd name="connsiteX460" fmla="*/ 391912 w 1717675"/>
              <a:gd name="connsiteY460" fmla="*/ 391912 w 1717675"/>
              <a:gd name="connsiteX461" fmla="*/ 391912 w 1717675"/>
              <a:gd name="connsiteY461" fmla="*/ 391912 w 1717675"/>
              <a:gd name="connsiteX462" fmla="*/ 391912 w 1717675"/>
              <a:gd name="connsiteY462" fmla="*/ 391912 w 1717675"/>
              <a:gd name="connsiteX463" fmla="*/ 391912 w 1717675"/>
              <a:gd name="connsiteY463" fmla="*/ 391912 w 1717675"/>
              <a:gd name="connsiteX464" fmla="*/ 391912 w 1717675"/>
              <a:gd name="connsiteY464" fmla="*/ 391912 w 1717675"/>
              <a:gd name="connsiteX465" fmla="*/ 391912 w 1717675"/>
              <a:gd name="connsiteY465" fmla="*/ 391912 w 1717675"/>
              <a:gd name="connsiteX466" fmla="*/ 391912 w 1717675"/>
              <a:gd name="connsiteY466" fmla="*/ 391912 w 1717675"/>
              <a:gd name="connsiteX467" fmla="*/ 391912 w 1717675"/>
              <a:gd name="connsiteY467" fmla="*/ 391912 w 1717675"/>
              <a:gd name="connsiteX468" fmla="*/ 391912 w 1717675"/>
              <a:gd name="connsiteY468" fmla="*/ 391912 w 1717675"/>
              <a:gd name="connsiteX469" fmla="*/ 391912 w 1717675"/>
              <a:gd name="connsiteY469" fmla="*/ 391912 w 1717675"/>
              <a:gd name="connsiteX470" fmla="*/ 391912 w 1717675"/>
              <a:gd name="connsiteY470" fmla="*/ 391912 w 1717675"/>
              <a:gd name="connsiteX471" fmla="*/ 391912 w 1717675"/>
              <a:gd name="connsiteY471" fmla="*/ 391912 w 1717675"/>
              <a:gd name="connsiteX472" fmla="*/ 391912 w 1717675"/>
              <a:gd name="connsiteY472" fmla="*/ 391912 w 1717675"/>
              <a:gd name="connsiteX473" fmla="*/ 391912 w 1717675"/>
              <a:gd name="connsiteY473" fmla="*/ 391912 w 1717675"/>
              <a:gd name="connsiteX474" fmla="*/ 391912 w 1717675"/>
              <a:gd name="connsiteY474" fmla="*/ 391912 w 1717675"/>
              <a:gd name="connsiteX475" fmla="*/ 391912 w 1717675"/>
              <a:gd name="connsiteY475" fmla="*/ 391912 w 1717675"/>
              <a:gd name="connsiteX476" fmla="*/ 391912 w 1717675"/>
              <a:gd name="connsiteY476" fmla="*/ 391912 w 1717675"/>
              <a:gd name="connsiteX477" fmla="*/ 391912 w 1717675"/>
              <a:gd name="connsiteY477" fmla="*/ 391912 w 1717675"/>
              <a:gd name="connsiteX478" fmla="*/ 391912 w 1717675"/>
              <a:gd name="connsiteY478" fmla="*/ 391912 w 1717675"/>
              <a:gd name="connsiteX479" fmla="*/ 391912 w 1717675"/>
              <a:gd name="connsiteY479" fmla="*/ 391912 w 1717675"/>
              <a:gd name="connsiteX480" fmla="*/ 391912 w 1717675"/>
              <a:gd name="connsiteY480" fmla="*/ 391912 w 1717675"/>
              <a:gd name="connsiteX481" fmla="*/ 391912 w 1717675"/>
              <a:gd name="connsiteY481" fmla="*/ 391912 w 1717675"/>
              <a:gd name="connsiteX482" fmla="*/ 391912 w 1717675"/>
              <a:gd name="connsiteY482" fmla="*/ 391912 w 1717675"/>
              <a:gd name="connsiteX483" fmla="*/ 391912 w 1717675"/>
              <a:gd name="connsiteY483" fmla="*/ 391912 w 1717675"/>
              <a:gd name="connsiteX484" fmla="*/ 391912 w 1717675"/>
              <a:gd name="connsiteY484" fmla="*/ 391912 w 1717675"/>
              <a:gd name="connsiteX485" fmla="*/ 391912 w 1717675"/>
              <a:gd name="connsiteY485" fmla="*/ 391912 w 1717675"/>
              <a:gd name="connsiteX486" fmla="*/ 391912 w 1717675"/>
              <a:gd name="connsiteY486" fmla="*/ 391912 w 1717675"/>
              <a:gd name="connsiteX487" fmla="*/ 391912 w 1717675"/>
              <a:gd name="connsiteY487" fmla="*/ 391912 w 1717675"/>
              <a:gd name="connsiteX488" fmla="*/ 391912 w 1717675"/>
              <a:gd name="connsiteY488" fmla="*/ 391912 w 1717675"/>
              <a:gd name="connsiteX489" fmla="*/ 391912 w 1717675"/>
              <a:gd name="connsiteY489" fmla="*/ 391912 w 1717675"/>
              <a:gd name="connsiteX490" fmla="*/ 391912 w 1717675"/>
              <a:gd name="connsiteY490" fmla="*/ 391912 w 1717675"/>
              <a:gd name="connsiteX491" fmla="*/ 391912 w 1717675"/>
              <a:gd name="connsiteY491" fmla="*/ 391912 w 1717675"/>
              <a:gd name="connsiteX492" fmla="*/ 391912 w 1717675"/>
              <a:gd name="connsiteY492" fmla="*/ 391912 w 1717675"/>
              <a:gd name="connsiteX493" fmla="*/ 391912 w 1717675"/>
              <a:gd name="connsiteY493" fmla="*/ 391912 w 1717675"/>
              <a:gd name="connsiteX494" fmla="*/ 391912 w 1717675"/>
              <a:gd name="connsiteY494" fmla="*/ 391912 w 1717675"/>
              <a:gd name="connsiteX495" fmla="*/ 391912 w 1717675"/>
              <a:gd name="connsiteY495" fmla="*/ 391912 w 1717675"/>
              <a:gd name="connsiteX496" fmla="*/ 391912 w 1717675"/>
              <a:gd name="connsiteY496" fmla="*/ 391912 w 1717675"/>
              <a:gd name="connsiteX497" fmla="*/ 391912 w 1717675"/>
              <a:gd name="connsiteY497" fmla="*/ 391912 w 1717675"/>
              <a:gd name="connsiteX498" fmla="*/ 391912 w 1717675"/>
              <a:gd name="connsiteY498" fmla="*/ 391912 w 1717675"/>
              <a:gd name="connsiteX499" fmla="*/ 391912 w 1717675"/>
              <a:gd name="connsiteY499" fmla="*/ 391912 w 1717675"/>
              <a:gd name="connsiteX500" fmla="*/ 391912 w 1717675"/>
              <a:gd name="connsiteY500" fmla="*/ 391912 w 1717675"/>
              <a:gd name="connsiteX501" fmla="*/ 391912 w 1717675"/>
              <a:gd name="connsiteY501" fmla="*/ 391912 w 1717675"/>
              <a:gd name="connsiteX502" fmla="*/ 391912 w 1717675"/>
              <a:gd name="connsiteY502" fmla="*/ 391912 w 1717675"/>
              <a:gd name="connsiteX503" fmla="*/ 391912 w 1717675"/>
              <a:gd name="connsiteY503" fmla="*/ 391912 w 1717675"/>
              <a:gd name="connsiteX504" fmla="*/ 391912 w 1717675"/>
              <a:gd name="connsiteY504" fmla="*/ 391912 w 1717675"/>
              <a:gd name="connsiteX505" fmla="*/ 391912 w 1717675"/>
              <a:gd name="connsiteY505" fmla="*/ 391912 w 1717675"/>
              <a:gd name="connsiteX506" fmla="*/ 391912 w 1717675"/>
              <a:gd name="connsiteY506" fmla="*/ 391912 w 1717675"/>
              <a:gd name="connsiteX507" fmla="*/ 391912 w 1717675"/>
              <a:gd name="connsiteY507" fmla="*/ 391912 w 1717675"/>
              <a:gd name="connsiteX508" fmla="*/ 391912 w 1717675"/>
              <a:gd name="connsiteY508" fmla="*/ 391912 w 1717675"/>
              <a:gd name="connsiteX509" fmla="*/ 391912 w 1717675"/>
              <a:gd name="connsiteY509" fmla="*/ 391912 w 1717675"/>
              <a:gd name="connsiteX510" fmla="*/ 391912 w 1717675"/>
              <a:gd name="connsiteY510" fmla="*/ 391912 w 1717675"/>
              <a:gd name="connsiteX511" fmla="*/ 391912 w 1717675"/>
              <a:gd name="connsiteY511" fmla="*/ 391912 w 1717675"/>
              <a:gd name="connsiteX512" fmla="*/ 391912 w 1717675"/>
              <a:gd name="connsiteY512" fmla="*/ 391912 w 1717675"/>
              <a:gd name="connsiteX513" fmla="*/ 391912 w 1717675"/>
              <a:gd name="connsiteY513" fmla="*/ 391912 w 1717675"/>
              <a:gd name="connsiteX514" fmla="*/ 391912 w 1717675"/>
              <a:gd name="connsiteY514" fmla="*/ 391912 w 1717675"/>
              <a:gd name="connsiteX515" fmla="*/ 391912 w 1717675"/>
              <a:gd name="connsiteY515" fmla="*/ 391912 w 1717675"/>
              <a:gd name="connsiteX516" fmla="*/ 391912 w 1717675"/>
              <a:gd name="connsiteY516" fmla="*/ 391912 w 1717675"/>
              <a:gd name="connsiteX517" fmla="*/ 391912 w 1717675"/>
              <a:gd name="connsiteY517" fmla="*/ 391912 w 1717675"/>
              <a:gd name="connsiteX518" fmla="*/ 391912 w 1717675"/>
              <a:gd name="connsiteY518" fmla="*/ 391912 w 1717675"/>
              <a:gd name="connsiteX519" fmla="*/ 391912 w 1717675"/>
              <a:gd name="connsiteY519" fmla="*/ 391912 w 1717675"/>
              <a:gd name="connsiteX520" fmla="*/ 391912 w 1717675"/>
              <a:gd name="connsiteY520" fmla="*/ 391912 w 1717675"/>
              <a:gd name="connsiteX521" fmla="*/ 391912 w 1717675"/>
              <a:gd name="connsiteY521" fmla="*/ 391912 w 1717675"/>
              <a:gd name="connsiteX522" fmla="*/ 391912 w 1717675"/>
              <a:gd name="connsiteY522" fmla="*/ 391912 w 1717675"/>
              <a:gd name="connsiteX523" fmla="*/ 391912 w 1717675"/>
              <a:gd name="connsiteY523" fmla="*/ 391912 w 1717675"/>
              <a:gd name="connsiteX524" fmla="*/ 391912 w 1717675"/>
              <a:gd name="connsiteY524" fmla="*/ 391912 w 1717675"/>
              <a:gd name="connsiteX525" fmla="*/ 391912 w 1717675"/>
              <a:gd name="connsiteY525" fmla="*/ 391912 w 1717675"/>
              <a:gd name="connsiteX526" fmla="*/ 391912 w 1717675"/>
              <a:gd name="connsiteY526" fmla="*/ 391912 w 1717675"/>
              <a:gd name="connsiteX527" fmla="*/ 391912 w 1717675"/>
              <a:gd name="connsiteY527" fmla="*/ 391912 w 1717675"/>
              <a:gd name="connsiteX528" fmla="*/ 391912 w 1717675"/>
              <a:gd name="connsiteY528" fmla="*/ 391912 w 1717675"/>
              <a:gd name="connsiteX529" fmla="*/ 391912 w 1717675"/>
              <a:gd name="connsiteY529" fmla="*/ 391912 w 1717675"/>
              <a:gd name="connsiteX530" fmla="*/ 391912 w 1717675"/>
              <a:gd name="connsiteY530" fmla="*/ 391912 w 1717675"/>
              <a:gd name="connsiteX531" fmla="*/ 391912 w 1717675"/>
              <a:gd name="connsiteY531" fmla="*/ 391912 w 1717675"/>
              <a:gd name="connsiteX532" fmla="*/ 391912 w 1717675"/>
              <a:gd name="connsiteY532" fmla="*/ 391912 w 1717675"/>
              <a:gd name="connsiteX533" fmla="*/ 391912 w 1717675"/>
              <a:gd name="connsiteY533" fmla="*/ 391912 w 1717675"/>
              <a:gd name="connsiteX534" fmla="*/ 391912 w 1717675"/>
              <a:gd name="connsiteY534" fmla="*/ 391912 w 1717675"/>
              <a:gd name="connsiteX535" fmla="*/ 391912 w 1717675"/>
              <a:gd name="connsiteY535" fmla="*/ 391912 w 1717675"/>
              <a:gd name="connsiteX536" fmla="*/ 391912 w 1717675"/>
              <a:gd name="connsiteY536" fmla="*/ 391912 w 1717675"/>
              <a:gd name="connsiteX537" fmla="*/ 391912 w 1717675"/>
              <a:gd name="connsiteY537" fmla="*/ 391912 w 1717675"/>
              <a:gd name="connsiteX538" fmla="*/ 391912 w 1717675"/>
              <a:gd name="connsiteY538" fmla="*/ 391912 w 1717675"/>
              <a:gd name="connsiteX539" fmla="*/ 391912 w 1717675"/>
              <a:gd name="connsiteY539" fmla="*/ 391912 w 1717675"/>
              <a:gd name="connsiteX540" fmla="*/ 391912 w 1717675"/>
              <a:gd name="connsiteY540" fmla="*/ 391912 w 1717675"/>
              <a:gd name="connsiteX541" fmla="*/ 391912 w 1717675"/>
              <a:gd name="connsiteY541" fmla="*/ 391912 w 1717675"/>
              <a:gd name="connsiteX542" fmla="*/ 391912 w 1717675"/>
              <a:gd name="connsiteY542" fmla="*/ 391912 w 1717675"/>
              <a:gd name="connsiteX543" fmla="*/ 391912 w 1717675"/>
              <a:gd name="connsiteY543" fmla="*/ 391912 w 1717675"/>
              <a:gd name="connsiteX544" fmla="*/ 391912 w 1717675"/>
              <a:gd name="connsiteY544" fmla="*/ 391912 w 1717675"/>
              <a:gd name="connsiteX545" fmla="*/ 391912 w 1717675"/>
              <a:gd name="connsiteY545" fmla="*/ 391912 w 1717675"/>
              <a:gd name="connsiteX546" fmla="*/ 391912 w 1717675"/>
              <a:gd name="connsiteY546" fmla="*/ 391912 w 1717675"/>
              <a:gd name="connsiteX547" fmla="*/ 391912 w 1717675"/>
              <a:gd name="connsiteY547" fmla="*/ 391912 w 1717675"/>
              <a:gd name="connsiteX548" fmla="*/ 391912 w 1717675"/>
              <a:gd name="connsiteY548" fmla="*/ 391912 w 1717675"/>
              <a:gd name="connsiteX549" fmla="*/ 391912 w 1717675"/>
              <a:gd name="connsiteY549" fmla="*/ 391912 w 1717675"/>
              <a:gd name="connsiteX550" fmla="*/ 391912 w 1717675"/>
              <a:gd name="connsiteY550" fmla="*/ 391912 w 1717675"/>
              <a:gd name="connsiteX551" fmla="*/ 391912 w 1717675"/>
              <a:gd name="connsiteY551" fmla="*/ 391912 w 1717675"/>
              <a:gd name="connsiteX552" fmla="*/ 391912 w 1717675"/>
              <a:gd name="connsiteY552" fmla="*/ 391912 w 1717675"/>
              <a:gd name="connsiteX553" fmla="*/ 391912 w 1717675"/>
              <a:gd name="connsiteY553" fmla="*/ 391912 w 1717675"/>
              <a:gd name="connsiteX554" fmla="*/ 391912 w 1717675"/>
              <a:gd name="connsiteY554" fmla="*/ 391912 w 1717675"/>
              <a:gd name="connsiteX555" fmla="*/ 391912 w 1717675"/>
              <a:gd name="connsiteY555" fmla="*/ 391912 w 1717675"/>
              <a:gd name="connsiteX556" fmla="*/ 391912 w 1717675"/>
              <a:gd name="connsiteY556" fmla="*/ 391912 w 1717675"/>
              <a:gd name="connsiteX557" fmla="*/ 391912 w 1717675"/>
              <a:gd name="connsiteY557" fmla="*/ 391912 w 1717675"/>
              <a:gd name="connsiteX558" fmla="*/ 391912 w 1717675"/>
              <a:gd name="connsiteY558" fmla="*/ 391912 w 1717675"/>
              <a:gd name="connsiteX559" fmla="*/ 391912 w 1717675"/>
              <a:gd name="connsiteY559" fmla="*/ 391912 w 1717675"/>
              <a:gd name="connsiteX560" fmla="*/ 391912 w 1717675"/>
              <a:gd name="connsiteY560" fmla="*/ 391912 w 1717675"/>
              <a:gd name="connsiteX561" fmla="*/ 391912 w 1717675"/>
              <a:gd name="connsiteY561" fmla="*/ 391912 w 1717675"/>
              <a:gd name="connsiteX562" fmla="*/ 391912 w 1717675"/>
              <a:gd name="connsiteY562" fmla="*/ 391912 w 1717675"/>
              <a:gd name="connsiteX563" fmla="*/ 391912 w 1717675"/>
              <a:gd name="connsiteY563" fmla="*/ 391912 w 1717675"/>
              <a:gd name="connsiteX564" fmla="*/ 391912 w 1717675"/>
              <a:gd name="connsiteY564" fmla="*/ 391912 w 1717675"/>
              <a:gd name="connsiteX565" fmla="*/ 391912 w 1717675"/>
              <a:gd name="connsiteY565" fmla="*/ 391912 w 1717675"/>
              <a:gd name="connsiteX566" fmla="*/ 391912 w 1717675"/>
              <a:gd name="connsiteY566" fmla="*/ 391912 w 1717675"/>
              <a:gd name="connsiteX567" fmla="*/ 391912 w 1717675"/>
              <a:gd name="connsiteY567" fmla="*/ 391912 w 1717675"/>
              <a:gd name="connsiteX568" fmla="*/ 391912 w 1717675"/>
              <a:gd name="connsiteY568" fmla="*/ 391912 w 1717675"/>
              <a:gd name="connsiteX569" fmla="*/ 391912 w 1717675"/>
              <a:gd name="connsiteY569" fmla="*/ 391912 w 1717675"/>
              <a:gd name="connsiteX570" fmla="*/ 391912 w 1717675"/>
              <a:gd name="connsiteY570" fmla="*/ 391912 w 1717675"/>
              <a:gd name="connsiteX571" fmla="*/ 391912 w 1717675"/>
              <a:gd name="connsiteY571" fmla="*/ 391912 w 1717675"/>
              <a:gd name="connsiteX572" fmla="*/ 391912 w 1717675"/>
              <a:gd name="connsiteY572" fmla="*/ 391912 w 1717675"/>
              <a:gd name="connsiteX573" fmla="*/ 391912 w 1717675"/>
              <a:gd name="connsiteY573" fmla="*/ 391912 w 1717675"/>
              <a:gd name="connsiteX574" fmla="*/ 391912 w 1717675"/>
              <a:gd name="connsiteY574" fmla="*/ 391912 w 1717675"/>
              <a:gd name="connsiteX575" fmla="*/ 391912 w 1717675"/>
              <a:gd name="connsiteY575" fmla="*/ 391912 w 1717675"/>
              <a:gd name="connsiteX576" fmla="*/ 391912 w 1717675"/>
              <a:gd name="connsiteY576" fmla="*/ 391912 w 1717675"/>
              <a:gd name="connsiteX577" fmla="*/ 391912 w 1717675"/>
              <a:gd name="connsiteY577" fmla="*/ 391912 w 1717675"/>
              <a:gd name="connsiteX578" fmla="*/ 391912 w 1717675"/>
              <a:gd name="connsiteY578" fmla="*/ 391912 w 1717675"/>
              <a:gd name="connsiteX579" fmla="*/ 391912 w 1717675"/>
              <a:gd name="connsiteY579" fmla="*/ 391912 w 1717675"/>
              <a:gd name="connsiteX580" fmla="*/ 391912 w 1717675"/>
              <a:gd name="connsiteY580" fmla="*/ 391912 w 1717675"/>
              <a:gd name="connsiteX581" fmla="*/ 391912 w 1717675"/>
              <a:gd name="connsiteY581" fmla="*/ 391912 w 1717675"/>
              <a:gd name="connsiteX582" fmla="*/ 391912 w 1717675"/>
              <a:gd name="connsiteY582" fmla="*/ 391912 w 1717675"/>
              <a:gd name="connsiteX583" fmla="*/ 391912 w 1717675"/>
              <a:gd name="connsiteY583" fmla="*/ 391912 w 1717675"/>
              <a:gd name="connsiteX584" fmla="*/ 391912 w 1717675"/>
              <a:gd name="connsiteY584" fmla="*/ 391912 w 1717675"/>
              <a:gd name="connsiteX585" fmla="*/ 391912 w 1717675"/>
              <a:gd name="connsiteY585" fmla="*/ 391912 w 1717675"/>
              <a:gd name="connsiteX586" fmla="*/ 391912 w 1717675"/>
              <a:gd name="connsiteY586" fmla="*/ 391912 w 1717675"/>
              <a:gd name="connsiteX587" fmla="*/ 391912 w 1717675"/>
              <a:gd name="connsiteY587" fmla="*/ 391912 w 1717675"/>
              <a:gd name="connsiteX588" fmla="*/ 391912 w 1717675"/>
              <a:gd name="connsiteY588" fmla="*/ 391912 w 1717675"/>
              <a:gd name="connsiteX589" fmla="*/ 391912 w 1717675"/>
              <a:gd name="connsiteY589" fmla="*/ 391912 w 1717675"/>
              <a:gd name="connsiteX590" fmla="*/ 391912 w 1717675"/>
              <a:gd name="connsiteY590" fmla="*/ 391912 w 1717675"/>
              <a:gd name="connsiteX591" fmla="*/ 391912 w 1717675"/>
              <a:gd name="connsiteY591" fmla="*/ 391912 w 1717675"/>
              <a:gd name="connsiteX592" fmla="*/ 391912 w 1717675"/>
              <a:gd name="connsiteY592" fmla="*/ 391912 w 1717675"/>
              <a:gd name="connsiteX593" fmla="*/ 391912 w 1717675"/>
              <a:gd name="connsiteY593" fmla="*/ 391912 w 1717675"/>
              <a:gd name="connsiteX594" fmla="*/ 391912 w 1717675"/>
              <a:gd name="connsiteY594" fmla="*/ 391912 w 1717675"/>
              <a:gd name="connsiteX595" fmla="*/ 391912 w 1717675"/>
              <a:gd name="connsiteY595" fmla="*/ 391912 w 1717675"/>
              <a:gd name="connsiteX596" fmla="*/ 391912 w 1717675"/>
              <a:gd name="connsiteY596" fmla="*/ 391912 w 1717675"/>
              <a:gd name="connsiteX597" fmla="*/ 391912 w 1717675"/>
              <a:gd name="connsiteY597" fmla="*/ 391912 w 1717675"/>
              <a:gd name="connsiteX598" fmla="*/ 391912 w 1717675"/>
              <a:gd name="connsiteY598" fmla="*/ 391912 w 1717675"/>
              <a:gd name="connsiteX599" fmla="*/ 391912 w 1717675"/>
              <a:gd name="connsiteY599" fmla="*/ 391912 w 1717675"/>
              <a:gd name="connsiteX600" fmla="*/ 391912 w 1717675"/>
              <a:gd name="connsiteY600" fmla="*/ 391912 w 1717675"/>
              <a:gd name="connsiteX601" fmla="*/ 391912 w 1717675"/>
              <a:gd name="connsiteY601" fmla="*/ 391912 w 1717675"/>
              <a:gd name="connsiteX602" fmla="*/ 391912 w 1717675"/>
              <a:gd name="connsiteY602" fmla="*/ 391912 w 1717675"/>
              <a:gd name="connsiteX603" fmla="*/ 391912 w 1717675"/>
              <a:gd name="connsiteY603" fmla="*/ 391912 w 1717675"/>
              <a:gd name="connsiteX604" fmla="*/ 391912 w 1717675"/>
              <a:gd name="connsiteY604" fmla="*/ 391912 w 1717675"/>
              <a:gd name="connsiteX605" fmla="*/ 391912 w 1717675"/>
              <a:gd name="connsiteY605" fmla="*/ 391912 w 1717675"/>
              <a:gd name="connsiteX606" fmla="*/ 391912 w 1717675"/>
              <a:gd name="connsiteY606" fmla="*/ 391912 w 1717675"/>
              <a:gd name="connsiteX607" fmla="*/ 391912 w 1717675"/>
              <a:gd name="connsiteY607" fmla="*/ 391912 w 1717675"/>
              <a:gd name="connsiteX608" fmla="*/ 391912 w 1717675"/>
              <a:gd name="connsiteY608" fmla="*/ 391912 w 1717675"/>
              <a:gd name="connsiteX609" fmla="*/ 391912 w 1717675"/>
              <a:gd name="connsiteY609" fmla="*/ 391912 w 1717675"/>
              <a:gd name="connsiteX610" fmla="*/ 391912 w 1717675"/>
              <a:gd name="connsiteY610" fmla="*/ 391912 w 1717675"/>
              <a:gd name="connsiteX611" fmla="*/ 391912 w 1717675"/>
              <a:gd name="connsiteY611" fmla="*/ 391912 w 1717675"/>
              <a:gd name="connsiteX612" fmla="*/ 391912 w 1717675"/>
              <a:gd name="connsiteY612" fmla="*/ 391912 w 1717675"/>
              <a:gd name="connsiteX613" fmla="*/ 391912 w 1717675"/>
              <a:gd name="connsiteY613" fmla="*/ 391912 w 1717675"/>
              <a:gd name="connsiteX614" fmla="*/ 391912 w 1717675"/>
              <a:gd name="connsiteY614" fmla="*/ 391912 w 1717675"/>
              <a:gd name="connsiteX615" fmla="*/ 391912 w 1717675"/>
              <a:gd name="connsiteY615" fmla="*/ 391912 w 1717675"/>
              <a:gd name="connsiteX616" fmla="*/ 391912 w 1717675"/>
              <a:gd name="connsiteY616" fmla="*/ 391912 w 1717675"/>
              <a:gd name="connsiteX617" fmla="*/ 391912 w 1717675"/>
              <a:gd name="connsiteY617" fmla="*/ 391912 w 1717675"/>
              <a:gd name="connsiteX618" fmla="*/ 391912 w 1717675"/>
              <a:gd name="connsiteY618" fmla="*/ 391912 w 1717675"/>
              <a:gd name="connsiteX619" fmla="*/ 391912 w 1717675"/>
              <a:gd name="connsiteY619" fmla="*/ 391912 w 1717675"/>
              <a:gd name="connsiteX620" fmla="*/ 391912 w 1717675"/>
              <a:gd name="connsiteY620" fmla="*/ 391912 w 1717675"/>
              <a:gd name="connsiteX621" fmla="*/ 391912 w 1717675"/>
              <a:gd name="connsiteY621" fmla="*/ 391912 w 1717675"/>
              <a:gd name="connsiteX622" fmla="*/ 391912 w 1717675"/>
              <a:gd name="connsiteY622" fmla="*/ 391912 w 1717675"/>
              <a:gd name="connsiteX623" fmla="*/ 391912 w 1717675"/>
              <a:gd name="connsiteY623" fmla="*/ 391912 w 1717675"/>
              <a:gd name="connsiteX624" fmla="*/ 391912 w 1717675"/>
              <a:gd name="connsiteY624" fmla="*/ 391912 w 1717675"/>
              <a:gd name="connsiteX625" fmla="*/ 391912 w 1717675"/>
              <a:gd name="connsiteY625" fmla="*/ 391912 w 1717675"/>
              <a:gd name="connsiteX626" fmla="*/ 391912 w 1717675"/>
              <a:gd name="connsiteY626" fmla="*/ 391912 w 1717675"/>
              <a:gd name="connsiteX627" fmla="*/ 391912 w 1717675"/>
              <a:gd name="connsiteY627" fmla="*/ 391912 w 1717675"/>
              <a:gd name="connsiteX628" fmla="*/ 391912 w 1717675"/>
              <a:gd name="connsiteY628" fmla="*/ 391912 w 1717675"/>
              <a:gd name="connsiteX629" fmla="*/ 391912 w 1717675"/>
              <a:gd name="connsiteY629" fmla="*/ 391912 w 1717675"/>
              <a:gd name="connsiteX630" fmla="*/ 391912 w 1717675"/>
              <a:gd name="connsiteY630" fmla="*/ 391912 w 1717675"/>
              <a:gd name="connsiteX631" fmla="*/ 391912 w 1717675"/>
              <a:gd name="connsiteY631" fmla="*/ 391912 w 1717675"/>
              <a:gd name="connsiteX632" fmla="*/ 391912 w 1717675"/>
              <a:gd name="connsiteY632" fmla="*/ 391912 w 1717675"/>
              <a:gd name="connsiteX633" fmla="*/ 391912 w 1717675"/>
              <a:gd name="connsiteY633" fmla="*/ 391912 w 1717675"/>
              <a:gd name="connsiteX634" fmla="*/ 391912 w 1717675"/>
              <a:gd name="connsiteY634" fmla="*/ 391912 w 1717675"/>
              <a:gd name="connsiteX635" fmla="*/ 391912 w 1717675"/>
              <a:gd name="connsiteY635" fmla="*/ 391912 w 1717675"/>
              <a:gd name="connsiteX636" fmla="*/ 391912 w 1717675"/>
              <a:gd name="connsiteY636" fmla="*/ 391912 w 1717675"/>
              <a:gd name="connsiteX637" fmla="*/ 391912 w 1717675"/>
              <a:gd name="connsiteY637" fmla="*/ 391912 w 1717675"/>
              <a:gd name="connsiteX638" fmla="*/ 391912 w 1717675"/>
              <a:gd name="connsiteY638" fmla="*/ 391912 w 1717675"/>
              <a:gd name="connsiteX639" fmla="*/ 391912 w 1717675"/>
              <a:gd name="connsiteY639" fmla="*/ 391912 w 1717675"/>
              <a:gd name="connsiteX640" fmla="*/ 391912 w 1717675"/>
              <a:gd name="connsiteY640" fmla="*/ 391912 w 1717675"/>
              <a:gd name="connsiteX641" fmla="*/ 391912 w 1717675"/>
              <a:gd name="connsiteY641" fmla="*/ 391912 w 1717675"/>
              <a:gd name="connsiteX642" fmla="*/ 391912 w 1717675"/>
              <a:gd name="connsiteY642" fmla="*/ 391912 w 1717675"/>
              <a:gd name="connsiteX643" fmla="*/ 391912 w 1717675"/>
              <a:gd name="connsiteY643" fmla="*/ 391912 w 1717675"/>
              <a:gd name="connsiteX644" fmla="*/ 391912 w 1717675"/>
              <a:gd name="connsiteY644" fmla="*/ 391912 w 1717675"/>
              <a:gd name="connsiteX645" fmla="*/ 391912 w 1717675"/>
              <a:gd name="connsiteY645" fmla="*/ 391912 w 1717675"/>
              <a:gd name="connsiteX646" fmla="*/ 391912 w 1717675"/>
              <a:gd name="connsiteY646" fmla="*/ 391912 w 1717675"/>
              <a:gd name="connsiteX647" fmla="*/ 391912 w 1717675"/>
              <a:gd name="connsiteY647" fmla="*/ 391912 w 1717675"/>
              <a:gd name="connsiteX648" fmla="*/ 391912 w 1717675"/>
              <a:gd name="connsiteY648" fmla="*/ 391912 w 1717675"/>
              <a:gd name="connsiteX649" fmla="*/ 391912 w 1717675"/>
              <a:gd name="connsiteY649" fmla="*/ 391912 w 1717675"/>
              <a:gd name="connsiteX650" fmla="*/ 391912 w 1717675"/>
              <a:gd name="connsiteY650" fmla="*/ 391912 w 1717675"/>
              <a:gd name="connsiteX651" fmla="*/ 391912 w 1717675"/>
              <a:gd name="connsiteY651" fmla="*/ 391912 w 1717675"/>
              <a:gd name="connsiteX652" fmla="*/ 391912 w 1717675"/>
              <a:gd name="connsiteY652" fmla="*/ 391912 w 1717675"/>
              <a:gd name="connsiteX653" fmla="*/ 391912 w 1717675"/>
              <a:gd name="connsiteY653" fmla="*/ 391912 w 1717675"/>
              <a:gd name="connsiteX654" fmla="*/ 391912 w 1717675"/>
              <a:gd name="connsiteY654" fmla="*/ 391912 w 1717675"/>
              <a:gd name="connsiteX655" fmla="*/ 391912 w 1717675"/>
              <a:gd name="connsiteY655" fmla="*/ 391912 w 1717675"/>
              <a:gd name="connsiteX656" fmla="*/ 391912 w 1717675"/>
              <a:gd name="connsiteY656" fmla="*/ 391912 w 1717675"/>
              <a:gd name="connsiteX657" fmla="*/ 391912 w 1717675"/>
              <a:gd name="connsiteY657" fmla="*/ 391912 w 1717675"/>
              <a:gd name="connsiteX658" fmla="*/ 391912 w 1717675"/>
              <a:gd name="connsiteY658" fmla="*/ 391912 w 1717675"/>
              <a:gd name="connsiteX659" fmla="*/ 391912 w 1717675"/>
              <a:gd name="connsiteY659" fmla="*/ 391912 w 1717675"/>
              <a:gd name="connsiteX660" fmla="*/ 391912 w 1717675"/>
              <a:gd name="connsiteY660" fmla="*/ 391912 w 1717675"/>
              <a:gd name="connsiteX661" fmla="*/ 391912 w 1717675"/>
              <a:gd name="connsiteY661" fmla="*/ 391912 w 1717675"/>
              <a:gd name="connsiteX662" fmla="*/ 391912 w 1717675"/>
              <a:gd name="connsiteY662" fmla="*/ 391912 w 1717675"/>
              <a:gd name="connsiteX663" fmla="*/ 391912 w 1717675"/>
              <a:gd name="connsiteY663" fmla="*/ 391912 w 1717675"/>
              <a:gd name="connsiteX664" fmla="*/ 391912 w 1717675"/>
              <a:gd name="connsiteY664" fmla="*/ 391912 w 1717675"/>
              <a:gd name="connsiteX665" fmla="*/ 391912 w 1717675"/>
              <a:gd name="connsiteY665" fmla="*/ 391912 w 1717675"/>
              <a:gd name="connsiteX666" fmla="*/ 391912 w 1717675"/>
              <a:gd name="connsiteY666" fmla="*/ 391912 w 1717675"/>
              <a:gd name="connsiteX667" fmla="*/ 391912 w 1717675"/>
              <a:gd name="connsiteY667" fmla="*/ 391912 w 1717675"/>
              <a:gd name="connsiteX668" fmla="*/ 391912 w 1717675"/>
              <a:gd name="connsiteY668" fmla="*/ 391912 w 1717675"/>
              <a:gd name="connsiteX669" fmla="*/ 391912 w 1717675"/>
              <a:gd name="connsiteY669" fmla="*/ 391912 w 1717675"/>
              <a:gd name="connsiteX670" fmla="*/ 391912 w 1717675"/>
              <a:gd name="connsiteY670" fmla="*/ 391912 w 1717675"/>
              <a:gd name="connsiteX671" fmla="*/ 391912 w 1717675"/>
              <a:gd name="connsiteY671" fmla="*/ 391912 w 1717675"/>
              <a:gd name="connsiteX672" fmla="*/ 391912 w 1717675"/>
              <a:gd name="connsiteY672" fmla="*/ 391912 w 1717675"/>
              <a:gd name="connsiteX673" fmla="*/ 391912 w 1717675"/>
              <a:gd name="connsiteY673" fmla="*/ 391912 w 1717675"/>
              <a:gd name="connsiteX674" fmla="*/ 391912 w 1717675"/>
              <a:gd name="connsiteY674" fmla="*/ 391912 w 1717675"/>
              <a:gd name="connsiteX675" fmla="*/ 391912 w 1717675"/>
              <a:gd name="connsiteY675" fmla="*/ 391912 w 1717675"/>
              <a:gd name="connsiteX676" fmla="*/ 391912 w 1717675"/>
              <a:gd name="connsiteY676" fmla="*/ 391912 w 1717675"/>
              <a:gd name="connsiteX677" fmla="*/ 391912 w 1717675"/>
              <a:gd name="connsiteY677" fmla="*/ 391912 w 1717675"/>
              <a:gd name="connsiteX678" fmla="*/ 391912 w 1717675"/>
              <a:gd name="connsiteY678" fmla="*/ 391912 w 1717675"/>
              <a:gd name="connsiteX679" fmla="*/ 391912 w 1717675"/>
              <a:gd name="connsiteY679" fmla="*/ 391912 w 1717675"/>
              <a:gd name="connsiteX680" fmla="*/ 391912 w 1717675"/>
              <a:gd name="connsiteY680" fmla="*/ 391912 w 1717675"/>
              <a:gd name="connsiteX681" fmla="*/ 391912 w 1717675"/>
              <a:gd name="connsiteY681" fmla="*/ 391912 w 1717675"/>
              <a:gd name="connsiteX682" fmla="*/ 391912 w 1717675"/>
              <a:gd name="connsiteY682" fmla="*/ 391912 w 1717675"/>
              <a:gd name="connsiteX683" fmla="*/ 391912 w 1717675"/>
              <a:gd name="connsiteY683" fmla="*/ 391912 w 1717675"/>
              <a:gd name="connsiteX684" fmla="*/ 391912 w 1717675"/>
              <a:gd name="connsiteY684" fmla="*/ 391912 w 1717675"/>
              <a:gd name="connsiteX685" fmla="*/ 391912 w 1717675"/>
              <a:gd name="connsiteY685" fmla="*/ 391912 w 1717675"/>
              <a:gd name="connsiteX686" fmla="*/ 391912 w 1717675"/>
              <a:gd name="connsiteY686" fmla="*/ 391912 w 1717675"/>
              <a:gd name="connsiteX687" fmla="*/ 391912 w 1717675"/>
              <a:gd name="connsiteY687" fmla="*/ 391912 w 1717675"/>
              <a:gd name="connsiteX688" fmla="*/ 391912 w 1717675"/>
              <a:gd name="connsiteY688" fmla="*/ 391912 w 1717675"/>
              <a:gd name="connsiteX689" fmla="*/ 391912 w 1717675"/>
              <a:gd name="connsiteY689" fmla="*/ 391912 w 1717675"/>
              <a:gd name="connsiteX690" fmla="*/ 391912 w 1717675"/>
              <a:gd name="connsiteY690" fmla="*/ 391912 w 1717675"/>
              <a:gd name="connsiteX691" fmla="*/ 391912 w 1717675"/>
              <a:gd name="connsiteY691" fmla="*/ 391912 w 1717675"/>
              <a:gd name="connsiteX692" fmla="*/ 391912 w 1717675"/>
              <a:gd name="connsiteY692" fmla="*/ 391912 w 1717675"/>
              <a:gd name="connsiteX693" fmla="*/ 391912 w 1717675"/>
              <a:gd name="connsiteY693" fmla="*/ 391912 w 1717675"/>
              <a:gd name="connsiteX694" fmla="*/ 391912 w 1717675"/>
              <a:gd name="connsiteY694" fmla="*/ 391912 w 1717675"/>
              <a:gd name="connsiteX695" fmla="*/ 391912 w 1717675"/>
              <a:gd name="connsiteY695" fmla="*/ 391912 w 1717675"/>
              <a:gd name="connsiteX696" fmla="*/ 391912 w 1717675"/>
              <a:gd name="connsiteY696" fmla="*/ 391912 w 1717675"/>
              <a:gd name="connsiteX697" fmla="*/ 391912 w 1717675"/>
              <a:gd name="connsiteY697" fmla="*/ 391912 w 1717675"/>
              <a:gd name="connsiteX698" fmla="*/ 391912 w 1717675"/>
              <a:gd name="connsiteY698" fmla="*/ 391912 w 1717675"/>
              <a:gd name="connsiteX699" fmla="*/ 391912 w 1717675"/>
              <a:gd name="connsiteY699" fmla="*/ 391912 w 1717675"/>
              <a:gd name="connsiteX700" fmla="*/ 391912 w 1717675"/>
              <a:gd name="connsiteY700" fmla="*/ 391912 w 1717675"/>
              <a:gd name="connsiteX701" fmla="*/ 391912 w 1717675"/>
              <a:gd name="connsiteY701" fmla="*/ 391912 w 1717675"/>
              <a:gd name="connsiteX702" fmla="*/ 391912 w 1717675"/>
              <a:gd name="connsiteY702" fmla="*/ 391912 w 1717675"/>
              <a:gd name="connsiteX703" fmla="*/ 391912 w 1717675"/>
              <a:gd name="connsiteY703" fmla="*/ 391912 w 1717675"/>
              <a:gd name="connsiteX704" fmla="*/ 391912 w 1717675"/>
              <a:gd name="connsiteY704" fmla="*/ 391912 w 1717675"/>
              <a:gd name="connsiteX705" fmla="*/ 391912 w 1717675"/>
              <a:gd name="connsiteY705" fmla="*/ 391912 w 1717675"/>
              <a:gd name="connsiteX706" fmla="*/ 391912 w 1717675"/>
              <a:gd name="connsiteY706" fmla="*/ 391912 w 1717675"/>
              <a:gd name="connsiteX707" fmla="*/ 391912 w 1717675"/>
              <a:gd name="connsiteY707" fmla="*/ 391912 w 1717675"/>
              <a:gd name="connsiteX708" fmla="*/ 391912 w 1717675"/>
              <a:gd name="connsiteY708" fmla="*/ 391912 w 1717675"/>
              <a:gd name="connsiteX709" fmla="*/ 391912 w 1717675"/>
              <a:gd name="connsiteY709" fmla="*/ 391912 w 1717675"/>
              <a:gd name="connsiteX710" fmla="*/ 391912 w 1717675"/>
              <a:gd name="connsiteY710" fmla="*/ 391912 w 1717675"/>
              <a:gd name="connsiteX711" fmla="*/ 391912 w 1717675"/>
              <a:gd name="connsiteY711" fmla="*/ 391912 w 1717675"/>
              <a:gd name="connsiteX712" fmla="*/ 391912 w 1717675"/>
              <a:gd name="connsiteY712" fmla="*/ 391912 w 1717675"/>
              <a:gd name="connsiteX713" fmla="*/ 391912 w 1717675"/>
              <a:gd name="connsiteY713" fmla="*/ 391912 w 1717675"/>
              <a:gd name="connsiteX714" fmla="*/ 391912 w 1717675"/>
              <a:gd name="connsiteY714" fmla="*/ 391912 w 1717675"/>
              <a:gd name="connsiteX715" fmla="*/ 391912 w 1717675"/>
              <a:gd name="connsiteY715" fmla="*/ 391912 w 1717675"/>
              <a:gd name="connsiteX716" fmla="*/ 391912 w 1717675"/>
              <a:gd name="connsiteY716" fmla="*/ 391912 w 1717675"/>
              <a:gd name="connsiteX717" fmla="*/ 391912 w 1717675"/>
              <a:gd name="connsiteY717" fmla="*/ 391912 w 1717675"/>
              <a:gd name="connsiteX718" fmla="*/ 391912 w 1717675"/>
              <a:gd name="connsiteY718" fmla="*/ 391912 w 1717675"/>
              <a:gd name="connsiteX719" fmla="*/ 391912 w 1717675"/>
              <a:gd name="connsiteY719" fmla="*/ 391912 w 1717675"/>
              <a:gd name="connsiteX720" fmla="*/ 391912 w 1717675"/>
              <a:gd name="connsiteY720" fmla="*/ 391912 w 1717675"/>
              <a:gd name="connsiteX721" fmla="*/ 391912 w 1717675"/>
              <a:gd name="connsiteY721" fmla="*/ 391912 w 1717675"/>
              <a:gd name="connsiteX722" fmla="*/ 391912 w 1717675"/>
              <a:gd name="connsiteY722" fmla="*/ 391912 w 1717675"/>
              <a:gd name="connsiteX723" fmla="*/ 391912 w 1717675"/>
              <a:gd name="connsiteY723" fmla="*/ 391912 w 1717675"/>
              <a:gd name="connsiteX724" fmla="*/ 391912 w 1717675"/>
              <a:gd name="connsiteY724" fmla="*/ 391912 w 1717675"/>
              <a:gd name="connsiteX725" fmla="*/ 391912 w 1717675"/>
              <a:gd name="connsiteY725" fmla="*/ 391912 w 1717675"/>
              <a:gd name="connsiteX726" fmla="*/ 391912 w 1717675"/>
              <a:gd name="connsiteY726" fmla="*/ 391912 w 1717675"/>
              <a:gd name="connsiteX727" fmla="*/ 391912 w 1717675"/>
              <a:gd name="connsiteY727" fmla="*/ 391912 w 1717675"/>
              <a:gd name="connsiteX728" fmla="*/ 391912 w 1717675"/>
              <a:gd name="connsiteY728" fmla="*/ 391912 w 1717675"/>
              <a:gd name="connsiteX729" fmla="*/ 391912 w 1717675"/>
              <a:gd name="connsiteY729" fmla="*/ 391912 w 1717675"/>
              <a:gd name="connsiteX730" fmla="*/ 391912 w 1717675"/>
              <a:gd name="connsiteY730" fmla="*/ 391912 w 1717675"/>
              <a:gd name="connsiteX731" fmla="*/ 391912 w 1717675"/>
              <a:gd name="connsiteY731" fmla="*/ 391912 w 1717675"/>
              <a:gd name="connsiteX732" fmla="*/ 391912 w 1717675"/>
              <a:gd name="connsiteY732" fmla="*/ 391912 w 1717675"/>
              <a:gd name="connsiteX733" fmla="*/ 391912 w 1717675"/>
              <a:gd name="connsiteY733" fmla="*/ 391912 w 1717675"/>
              <a:gd name="connsiteX734" fmla="*/ 391912 w 1717675"/>
              <a:gd name="connsiteY734" fmla="*/ 391912 w 1717675"/>
              <a:gd name="connsiteX735" fmla="*/ 391912 w 1717675"/>
              <a:gd name="connsiteY735" fmla="*/ 391912 w 1717675"/>
              <a:gd name="connsiteX736" fmla="*/ 391912 w 1717675"/>
              <a:gd name="connsiteY736" fmla="*/ 391912 w 1717675"/>
              <a:gd name="connsiteX737" fmla="*/ 391912 w 1717675"/>
              <a:gd name="connsiteY737" fmla="*/ 391912 w 1717675"/>
              <a:gd name="connsiteX738" fmla="*/ 391912 w 1717675"/>
              <a:gd name="connsiteY738" fmla="*/ 391912 w 1717675"/>
              <a:gd name="connsiteX739" fmla="*/ 391912 w 1717675"/>
              <a:gd name="connsiteY739" fmla="*/ 391912 w 1717675"/>
              <a:gd name="connsiteX740" fmla="*/ 391912 w 1717675"/>
              <a:gd name="connsiteY740" fmla="*/ 391912 w 1717675"/>
              <a:gd name="connsiteX741" fmla="*/ 391912 w 1717675"/>
              <a:gd name="connsiteY741" fmla="*/ 391912 w 1717675"/>
              <a:gd name="connsiteX742" fmla="*/ 391912 w 1717675"/>
              <a:gd name="connsiteY742" fmla="*/ 391912 w 1717675"/>
              <a:gd name="connsiteX743" fmla="*/ 391912 w 1717675"/>
              <a:gd name="connsiteY743" fmla="*/ 391912 w 1717675"/>
              <a:gd name="connsiteX744" fmla="*/ 391912 w 1717675"/>
              <a:gd name="connsiteY744" fmla="*/ 391912 w 1717675"/>
              <a:gd name="connsiteX745" fmla="*/ 391912 w 1717675"/>
              <a:gd name="connsiteY745" fmla="*/ 391912 w 1717675"/>
              <a:gd name="connsiteX746" fmla="*/ 391912 w 1717675"/>
              <a:gd name="connsiteY746" fmla="*/ 391912 w 1717675"/>
              <a:gd name="connsiteX747" fmla="*/ 391912 w 1717675"/>
              <a:gd name="connsiteY747" fmla="*/ 391912 w 1717675"/>
              <a:gd name="connsiteX748" fmla="*/ 391912 w 1717675"/>
              <a:gd name="connsiteY748" fmla="*/ 391912 w 1717675"/>
              <a:gd name="connsiteX749" fmla="*/ 391912 w 1717675"/>
              <a:gd name="connsiteY749" fmla="*/ 391912 w 1717675"/>
              <a:gd name="connsiteX750" fmla="*/ 391912 w 1717675"/>
              <a:gd name="connsiteY750" fmla="*/ 391912 w 1717675"/>
              <a:gd name="connsiteX751" fmla="*/ 391912 w 1717675"/>
              <a:gd name="connsiteY751" fmla="*/ 391912 w 1717675"/>
              <a:gd name="connsiteX752" fmla="*/ 391912 w 1717675"/>
              <a:gd name="connsiteY752" fmla="*/ 391912 w 1717675"/>
              <a:gd name="connsiteX753" fmla="*/ 391912 w 1717675"/>
              <a:gd name="connsiteY753" fmla="*/ 391912 w 1717675"/>
              <a:gd name="connsiteX754" fmla="*/ 391912 w 1717675"/>
              <a:gd name="connsiteY754" fmla="*/ 391912 w 1717675"/>
              <a:gd name="connsiteX755" fmla="*/ 391912 w 1717675"/>
              <a:gd name="connsiteY755" fmla="*/ 391912 w 1717675"/>
              <a:gd name="connsiteX756" fmla="*/ 391912 w 1717675"/>
              <a:gd name="connsiteY756" fmla="*/ 391912 w 1717675"/>
              <a:gd name="connsiteX757" fmla="*/ 391912 w 1717675"/>
              <a:gd name="connsiteY757" fmla="*/ 391912 w 1717675"/>
              <a:gd name="connsiteX758" fmla="*/ 391912 w 1717675"/>
              <a:gd name="connsiteY758" fmla="*/ 391912 w 1717675"/>
              <a:gd name="connsiteX759" fmla="*/ 391912 w 1717675"/>
              <a:gd name="connsiteY759" fmla="*/ 391912 w 1717675"/>
              <a:gd name="connsiteX760" fmla="*/ 391912 w 1717675"/>
              <a:gd name="connsiteY760" fmla="*/ 391912 w 1717675"/>
              <a:gd name="connsiteX761" fmla="*/ 391912 w 1717675"/>
              <a:gd name="connsiteY761" fmla="*/ 391912 w 1717675"/>
              <a:gd name="connsiteX762" fmla="*/ 391912 w 1717675"/>
              <a:gd name="connsiteY762" fmla="*/ 391912 w 1717675"/>
              <a:gd name="connsiteX763" fmla="*/ 391912 w 1717675"/>
              <a:gd name="connsiteY763" fmla="*/ 391912 w 1717675"/>
              <a:gd name="connsiteX764" fmla="*/ 391912 w 1717675"/>
              <a:gd name="connsiteY764" fmla="*/ 391912 w 1717675"/>
              <a:gd name="connsiteX765" fmla="*/ 391912 w 1717675"/>
              <a:gd name="connsiteY765" fmla="*/ 391912 w 1717675"/>
              <a:gd name="connsiteX766" fmla="*/ 391912 w 1717675"/>
              <a:gd name="connsiteY766" fmla="*/ 391912 w 1717675"/>
              <a:gd name="connsiteX767" fmla="*/ 391912 w 1717675"/>
              <a:gd name="connsiteY767" fmla="*/ 391912 w 1717675"/>
              <a:gd name="connsiteX768" fmla="*/ 391912 w 1717675"/>
              <a:gd name="connsiteY768" fmla="*/ 391912 w 1717675"/>
              <a:gd name="connsiteX769" fmla="*/ 391912 w 1717675"/>
              <a:gd name="connsiteY769" fmla="*/ 391912 w 1717675"/>
              <a:gd name="connsiteX770" fmla="*/ 391912 w 1717675"/>
              <a:gd name="connsiteY770" fmla="*/ 391912 w 1717675"/>
              <a:gd name="connsiteX771" fmla="*/ 391912 w 1717675"/>
              <a:gd name="connsiteY771" fmla="*/ 391912 w 1717675"/>
              <a:gd name="connsiteX772" fmla="*/ 391912 w 1717675"/>
              <a:gd name="connsiteY772" fmla="*/ 391912 w 1717675"/>
              <a:gd name="connsiteX773" fmla="*/ 391912 w 1717675"/>
              <a:gd name="connsiteY773" fmla="*/ 391912 w 1717675"/>
              <a:gd name="connsiteX774" fmla="*/ 391912 w 1717675"/>
              <a:gd name="connsiteY774" fmla="*/ 391912 w 1717675"/>
              <a:gd name="connsiteX775" fmla="*/ 391912 w 1717675"/>
              <a:gd name="connsiteY775" fmla="*/ 391912 w 1717675"/>
              <a:gd name="connsiteX776" fmla="*/ 391912 w 1717675"/>
              <a:gd name="connsiteY776" fmla="*/ 391912 w 1717675"/>
              <a:gd name="connsiteX777" fmla="*/ 391912 w 1717675"/>
              <a:gd name="connsiteY777" fmla="*/ 391912 w 1717675"/>
              <a:gd name="connsiteX778" fmla="*/ 391912 w 1717675"/>
              <a:gd name="connsiteY778" fmla="*/ 391912 w 1717675"/>
              <a:gd name="connsiteX779" fmla="*/ 391912 w 1717675"/>
              <a:gd name="connsiteY779" fmla="*/ 391912 w 1717675"/>
              <a:gd name="connsiteX780" fmla="*/ 391912 w 1717675"/>
              <a:gd name="connsiteY780" fmla="*/ 391912 w 1717675"/>
              <a:gd name="connsiteX781" fmla="*/ 391912 w 1717675"/>
              <a:gd name="connsiteY781" fmla="*/ 391912 w 1717675"/>
              <a:gd name="connsiteX782" fmla="*/ 391912 w 1717675"/>
              <a:gd name="connsiteY782" fmla="*/ 391912 w 1717675"/>
              <a:gd name="connsiteX783" fmla="*/ 391912 w 1717675"/>
              <a:gd name="connsiteY783" fmla="*/ 391912 w 1717675"/>
              <a:gd name="connsiteX784" fmla="*/ 391912 w 1717675"/>
              <a:gd name="connsiteY784" fmla="*/ 391912 w 1717675"/>
              <a:gd name="connsiteX785" fmla="*/ 391912 w 1717675"/>
              <a:gd name="connsiteY785" fmla="*/ 391912 w 1717675"/>
              <a:gd name="connsiteX786" fmla="*/ 391912 w 1717675"/>
              <a:gd name="connsiteY786" fmla="*/ 391912 w 1717675"/>
              <a:gd name="connsiteX787" fmla="*/ 391912 w 1717675"/>
              <a:gd name="connsiteY787" fmla="*/ 391912 w 1717675"/>
              <a:gd name="connsiteX788" fmla="*/ 391912 w 1717675"/>
              <a:gd name="connsiteY788" fmla="*/ 391912 w 1717675"/>
              <a:gd name="connsiteX789" fmla="*/ 391912 w 1717675"/>
              <a:gd name="connsiteY789" fmla="*/ 391912 w 1717675"/>
              <a:gd name="connsiteX790" fmla="*/ 391912 w 1717675"/>
              <a:gd name="connsiteY790" fmla="*/ 391912 w 1717675"/>
              <a:gd name="connsiteX791" fmla="*/ 391912 w 1717675"/>
              <a:gd name="connsiteY791" fmla="*/ 391912 w 1717675"/>
              <a:gd name="connsiteX792" fmla="*/ 391912 w 1717675"/>
              <a:gd name="connsiteY792" fmla="*/ 391912 w 1717675"/>
              <a:gd name="connsiteX793" fmla="*/ 391912 w 1717675"/>
              <a:gd name="connsiteY793" fmla="*/ 391912 w 1717675"/>
              <a:gd name="connsiteX794" fmla="*/ 391912 w 1717675"/>
              <a:gd name="connsiteY794" fmla="*/ 391912 w 1717675"/>
              <a:gd name="connsiteX795" fmla="*/ 391912 w 1717675"/>
              <a:gd name="connsiteY795" fmla="*/ 391912 w 1717675"/>
              <a:gd name="connsiteX796" fmla="*/ 391912 w 1717675"/>
              <a:gd name="connsiteY796" fmla="*/ 391912 w 1717675"/>
              <a:gd name="connsiteX797" fmla="*/ 391912 w 1717675"/>
              <a:gd name="connsiteY797" fmla="*/ 391912 w 1717675"/>
              <a:gd name="connsiteX798" fmla="*/ 391912 w 1717675"/>
              <a:gd name="connsiteY798" fmla="*/ 391912 w 1717675"/>
              <a:gd name="connsiteX799" fmla="*/ 391912 w 1717675"/>
              <a:gd name="connsiteY799" fmla="*/ 391912 w 1717675"/>
              <a:gd name="connsiteX800" fmla="*/ 391912 w 1717675"/>
              <a:gd name="connsiteY800" fmla="*/ 391912 w 1717675"/>
              <a:gd name="connsiteX801" fmla="*/ 391912 w 1717675"/>
              <a:gd name="connsiteY801" fmla="*/ 391912 w 1717675"/>
              <a:gd name="connsiteX802" fmla="*/ 391912 w 1717675"/>
              <a:gd name="connsiteY802" fmla="*/ 391912 w 1717675"/>
              <a:gd name="connsiteX803" fmla="*/ 391912 w 1717675"/>
              <a:gd name="connsiteY803" fmla="*/ 391912 w 1717675"/>
              <a:gd name="connsiteX804" fmla="*/ 391912 w 1717675"/>
              <a:gd name="connsiteY804" fmla="*/ 391912 w 1717675"/>
              <a:gd name="connsiteX805" fmla="*/ 391912 w 1717675"/>
              <a:gd name="connsiteY805" fmla="*/ 391912 w 1717675"/>
              <a:gd name="connsiteX806" fmla="*/ 391912 w 1717675"/>
              <a:gd name="connsiteY806" fmla="*/ 391912 w 1717675"/>
              <a:gd name="connsiteX807" fmla="*/ 391912 w 1717675"/>
              <a:gd name="connsiteY807" fmla="*/ 391912 w 1717675"/>
              <a:gd name="connsiteX808" fmla="*/ 391912 w 1717675"/>
              <a:gd name="connsiteY808" fmla="*/ 391912 w 1717675"/>
              <a:gd name="connsiteX809" fmla="*/ 391912 w 1717675"/>
              <a:gd name="connsiteY809" fmla="*/ 391912 w 1717675"/>
              <a:gd name="connsiteX810" fmla="*/ 391912 w 1717675"/>
              <a:gd name="connsiteY810" fmla="*/ 391912 w 1717675"/>
              <a:gd name="connsiteX811" fmla="*/ 391912 w 1717675"/>
              <a:gd name="connsiteY811" fmla="*/ 391912 w 1717675"/>
              <a:gd name="connsiteX812" fmla="*/ 391912 w 1717675"/>
              <a:gd name="connsiteY812" fmla="*/ 391912 w 1717675"/>
              <a:gd name="connsiteX813" fmla="*/ 391912 w 1717675"/>
              <a:gd name="connsiteY813" fmla="*/ 391912 w 1717675"/>
              <a:gd name="connsiteX814" fmla="*/ 391912 w 1717675"/>
              <a:gd name="connsiteY814" fmla="*/ 391912 w 1717675"/>
              <a:gd name="connsiteX815" fmla="*/ 391912 w 1717675"/>
              <a:gd name="connsiteY815" fmla="*/ 391912 w 1717675"/>
              <a:gd name="connsiteX816" fmla="*/ 391912 w 1717675"/>
              <a:gd name="connsiteY816" fmla="*/ 391912 w 1717675"/>
              <a:gd name="connsiteX817" fmla="*/ 391912 w 1717675"/>
              <a:gd name="connsiteY817" fmla="*/ 391912 w 1717675"/>
              <a:gd name="connsiteX818" fmla="*/ 391912 w 1717675"/>
              <a:gd name="connsiteY818" fmla="*/ 391912 w 1717675"/>
              <a:gd name="connsiteX819" fmla="*/ 391912 w 1717675"/>
              <a:gd name="connsiteY819" fmla="*/ 391912 w 1717675"/>
              <a:gd name="connsiteX820" fmla="*/ 391912 w 1717675"/>
              <a:gd name="connsiteY820" fmla="*/ 391912 w 1717675"/>
              <a:gd name="connsiteX821" fmla="*/ 391912 w 1717675"/>
              <a:gd name="connsiteY821" fmla="*/ 391912 w 1717675"/>
              <a:gd name="connsiteX822" fmla="*/ 391912 w 1717675"/>
              <a:gd name="connsiteY822" fmla="*/ 391912 w 1717675"/>
              <a:gd name="connsiteX823" fmla="*/ 391912 w 1717675"/>
              <a:gd name="connsiteY823" fmla="*/ 391912 w 1717675"/>
              <a:gd name="connsiteX824" fmla="*/ 391912 w 1717675"/>
              <a:gd name="connsiteY824" fmla="*/ 391912 w 1717675"/>
              <a:gd name="connsiteX825" fmla="*/ 391912 w 1717675"/>
              <a:gd name="connsiteY825" fmla="*/ 391912 w 1717675"/>
              <a:gd name="connsiteX826" fmla="*/ 391912 w 1717675"/>
              <a:gd name="connsiteY826" fmla="*/ 391912 w 1717675"/>
              <a:gd name="connsiteX827" fmla="*/ 391912 w 1717675"/>
              <a:gd name="connsiteY827" fmla="*/ 391912 w 1717675"/>
              <a:gd name="connsiteX828" fmla="*/ 391912 w 1717675"/>
              <a:gd name="connsiteY828" fmla="*/ 391912 w 1717675"/>
              <a:gd name="connsiteX829" fmla="*/ 391912 w 1717675"/>
              <a:gd name="connsiteY829" fmla="*/ 391912 w 1717675"/>
              <a:gd name="connsiteX830" fmla="*/ 391912 w 1717675"/>
              <a:gd name="connsiteY830" fmla="*/ 391912 w 1717675"/>
              <a:gd name="connsiteX831" fmla="*/ 391912 w 1717675"/>
              <a:gd name="connsiteY831" fmla="*/ 391912 w 1717675"/>
              <a:gd name="connsiteX832" fmla="*/ 391912 w 1717675"/>
              <a:gd name="connsiteY832" fmla="*/ 391912 w 1717675"/>
              <a:gd name="connsiteX833" fmla="*/ 391912 w 1717675"/>
              <a:gd name="connsiteY833" fmla="*/ 391912 w 1717675"/>
              <a:gd name="connsiteX834" fmla="*/ 391912 w 1717675"/>
              <a:gd name="connsiteY834" fmla="*/ 391912 w 1717675"/>
              <a:gd name="connsiteX835" fmla="*/ 391912 w 1717675"/>
              <a:gd name="connsiteY835" fmla="*/ 391912 w 1717675"/>
              <a:gd name="connsiteX836" fmla="*/ 391912 w 1717675"/>
              <a:gd name="connsiteY836" fmla="*/ 391912 w 1717675"/>
              <a:gd name="connsiteX837" fmla="*/ 391912 w 1717675"/>
              <a:gd name="connsiteY837" fmla="*/ 391912 w 1717675"/>
              <a:gd name="connsiteX838" fmla="*/ 391912 w 1717675"/>
              <a:gd name="connsiteY838" fmla="*/ 391912 w 1717675"/>
              <a:gd name="connsiteX839" fmla="*/ 391912 w 1717675"/>
              <a:gd name="connsiteY839" fmla="*/ 391912 w 1717675"/>
              <a:gd name="connsiteX840" fmla="*/ 391912 w 1717675"/>
              <a:gd name="connsiteY840" fmla="*/ 391912 w 1717675"/>
              <a:gd name="connsiteX841" fmla="*/ 391912 w 1717675"/>
              <a:gd name="connsiteY841" fmla="*/ 391912 w 1717675"/>
              <a:gd name="connsiteX842" fmla="*/ 391912 w 1717675"/>
              <a:gd name="connsiteY842" fmla="*/ 391912 w 1717675"/>
              <a:gd name="connsiteX843" fmla="*/ 391912 w 1717675"/>
              <a:gd name="connsiteY843" fmla="*/ 391912 w 1717675"/>
              <a:gd name="connsiteX844" fmla="*/ 391912 w 1717675"/>
              <a:gd name="connsiteY844" fmla="*/ 391912 w 1717675"/>
              <a:gd name="connsiteX845" fmla="*/ 391912 w 1717675"/>
              <a:gd name="connsiteY845" fmla="*/ 391912 w 1717675"/>
              <a:gd name="connsiteX846" fmla="*/ 391912 w 1717675"/>
              <a:gd name="connsiteY846" fmla="*/ 391912 w 1717675"/>
              <a:gd name="connsiteX847" fmla="*/ 391912 w 1717675"/>
              <a:gd name="connsiteY847" fmla="*/ 391912 w 1717675"/>
              <a:gd name="connsiteX848" fmla="*/ 391912 w 1717675"/>
              <a:gd name="connsiteY848" fmla="*/ 391912 w 1717675"/>
              <a:gd name="connsiteX849" fmla="*/ 391912 w 1717675"/>
              <a:gd name="connsiteY849" fmla="*/ 391912 w 1717675"/>
              <a:gd name="connsiteX850" fmla="*/ 391912 w 1717675"/>
              <a:gd name="connsiteY850" fmla="*/ 391912 w 1717675"/>
              <a:gd name="connsiteX851" fmla="*/ 391912 w 1717675"/>
              <a:gd name="connsiteY851" fmla="*/ 391912 w 1717675"/>
              <a:gd name="connsiteX852" fmla="*/ 391912 w 1717675"/>
              <a:gd name="connsiteY852" fmla="*/ 391912 w 1717675"/>
              <a:gd name="connsiteX853" fmla="*/ 391912 w 1717675"/>
              <a:gd name="connsiteY853" fmla="*/ 391912 w 1717675"/>
              <a:gd name="connsiteX854" fmla="*/ 391912 w 1717675"/>
              <a:gd name="connsiteY854" fmla="*/ 391912 w 1717675"/>
              <a:gd name="connsiteX855" fmla="*/ 391912 w 1717675"/>
              <a:gd name="connsiteY855" fmla="*/ 391912 w 1717675"/>
              <a:gd name="connsiteX856" fmla="*/ 391912 w 1717675"/>
              <a:gd name="connsiteY856" fmla="*/ 391912 w 1717675"/>
              <a:gd name="connsiteX857" fmla="*/ 391912 w 1717675"/>
              <a:gd name="connsiteY857" fmla="*/ 391912 w 1717675"/>
              <a:gd name="connsiteX858" fmla="*/ 391912 w 1717675"/>
              <a:gd name="connsiteY858" fmla="*/ 391912 w 1717675"/>
              <a:gd name="connsiteX859" fmla="*/ 391912 w 1717675"/>
              <a:gd name="connsiteY859" fmla="*/ 391912 w 1717675"/>
              <a:gd name="connsiteX860" fmla="*/ 391912 w 1717675"/>
              <a:gd name="connsiteY860" fmla="*/ 391912 w 1717675"/>
              <a:gd name="connsiteX861" fmla="*/ 391912 w 1717675"/>
              <a:gd name="connsiteY861" fmla="*/ 391912 w 1717675"/>
              <a:gd name="connsiteX862" fmla="*/ 391912 w 1717675"/>
              <a:gd name="connsiteY862" fmla="*/ 391912 w 1717675"/>
              <a:gd name="connsiteX863" fmla="*/ 391912 w 1717675"/>
              <a:gd name="connsiteY863" fmla="*/ 391912 w 1717675"/>
              <a:gd name="connsiteX864" fmla="*/ 391912 w 1717675"/>
              <a:gd name="connsiteY864" fmla="*/ 391912 w 1717675"/>
              <a:gd name="connsiteX865" fmla="*/ 391912 w 1717675"/>
              <a:gd name="connsiteY865" fmla="*/ 391912 w 1717675"/>
              <a:gd name="connsiteX866" fmla="*/ 391912 w 1717675"/>
              <a:gd name="connsiteY866" fmla="*/ 391912 w 1717675"/>
              <a:gd name="connsiteX867" fmla="*/ 391912 w 1717675"/>
              <a:gd name="connsiteY867" fmla="*/ 391912 w 1717675"/>
              <a:gd name="connsiteX868" fmla="*/ 391912 w 1717675"/>
              <a:gd name="connsiteY868" fmla="*/ 391912 w 1717675"/>
              <a:gd name="connsiteX869" fmla="*/ 391912 w 1717675"/>
              <a:gd name="connsiteY869" fmla="*/ 391912 w 1717675"/>
              <a:gd name="connsiteX870" fmla="*/ 391912 w 1717675"/>
              <a:gd name="connsiteY870" fmla="*/ 391912 w 1717675"/>
              <a:gd name="connsiteX871" fmla="*/ 391912 w 1717675"/>
              <a:gd name="connsiteY871" fmla="*/ 391912 w 1717675"/>
              <a:gd name="connsiteX872" fmla="*/ 391912 w 1717675"/>
              <a:gd name="connsiteY872" fmla="*/ 391912 w 1717675"/>
              <a:gd name="connsiteX873" fmla="*/ 391912 w 1717675"/>
              <a:gd name="connsiteY873" fmla="*/ 391912 w 1717675"/>
              <a:gd name="connsiteX874" fmla="*/ 391912 w 1717675"/>
              <a:gd name="connsiteY874" fmla="*/ 391912 w 1717675"/>
              <a:gd name="connsiteX875" fmla="*/ 391912 w 1717675"/>
              <a:gd name="connsiteY875" fmla="*/ 391912 w 1717675"/>
              <a:gd name="connsiteX876" fmla="*/ 391912 w 1717675"/>
              <a:gd name="connsiteY876" fmla="*/ 391912 w 1717675"/>
              <a:gd name="connsiteX877" fmla="*/ 391912 w 1717675"/>
              <a:gd name="connsiteY877" fmla="*/ 391912 w 1717675"/>
              <a:gd name="connsiteX878" fmla="*/ 391912 w 1717675"/>
              <a:gd name="connsiteY878" fmla="*/ 391912 w 1717675"/>
              <a:gd name="connsiteX879" fmla="*/ 391912 w 1717675"/>
              <a:gd name="connsiteY879" fmla="*/ 391912 w 1717675"/>
              <a:gd name="connsiteX880" fmla="*/ 391912 w 1717675"/>
              <a:gd name="connsiteY880" fmla="*/ 391912 w 1717675"/>
              <a:gd name="connsiteX881" fmla="*/ 391912 w 1717675"/>
              <a:gd name="connsiteY881" fmla="*/ 391912 w 1717675"/>
              <a:gd name="connsiteX882" fmla="*/ 391912 w 1717675"/>
              <a:gd name="connsiteY882" fmla="*/ 391912 w 1717675"/>
              <a:gd name="connsiteX883" fmla="*/ 391912 w 1717675"/>
              <a:gd name="connsiteY883" fmla="*/ 391912 w 1717675"/>
              <a:gd name="connsiteX884" fmla="*/ 391912 w 1717675"/>
              <a:gd name="connsiteY884" fmla="*/ 391912 w 1717675"/>
              <a:gd name="connsiteX885" fmla="*/ 391912 w 1717675"/>
              <a:gd name="connsiteY885" fmla="*/ 391912 w 1717675"/>
              <a:gd name="connsiteX886" fmla="*/ 391912 w 1717675"/>
              <a:gd name="connsiteY886" fmla="*/ 391912 w 1717675"/>
              <a:gd name="connsiteX887" fmla="*/ 391912 w 1717675"/>
              <a:gd name="connsiteY887" fmla="*/ 391912 w 1717675"/>
              <a:gd name="connsiteX888" fmla="*/ 391912 w 1717675"/>
              <a:gd name="connsiteY888" fmla="*/ 391912 w 1717675"/>
              <a:gd name="connsiteX889" fmla="*/ 391912 w 1717675"/>
              <a:gd name="connsiteY889" fmla="*/ 391912 w 1717675"/>
              <a:gd name="connsiteX890" fmla="*/ 391912 w 1717675"/>
              <a:gd name="connsiteY890" fmla="*/ 391912 w 1717675"/>
              <a:gd name="connsiteX891" fmla="*/ 391912 w 1717675"/>
              <a:gd name="connsiteY891" fmla="*/ 391912 w 1717675"/>
              <a:gd name="connsiteX892" fmla="*/ 391912 w 1717675"/>
              <a:gd name="connsiteY892" fmla="*/ 391912 w 1717675"/>
              <a:gd name="connsiteX893" fmla="*/ 391912 w 1717675"/>
              <a:gd name="connsiteY893" fmla="*/ 391912 w 1717675"/>
              <a:gd name="connsiteX894" fmla="*/ 391912 w 1717675"/>
              <a:gd name="connsiteY894" fmla="*/ 391912 w 1717675"/>
              <a:gd name="connsiteX895" fmla="*/ 391912 w 1717675"/>
              <a:gd name="connsiteY895" fmla="*/ 391912 w 1717675"/>
              <a:gd name="connsiteX896" fmla="*/ 391912 w 1717675"/>
              <a:gd name="connsiteY896" fmla="*/ 391912 w 1717675"/>
              <a:gd name="connsiteX897" fmla="*/ 391912 w 1717675"/>
              <a:gd name="connsiteY897" fmla="*/ 391912 w 1717675"/>
              <a:gd name="connsiteX898" fmla="*/ 391912 w 1717675"/>
              <a:gd name="connsiteY898" fmla="*/ 391912 w 1717675"/>
              <a:gd name="connsiteX899" fmla="*/ 391912 w 1717675"/>
              <a:gd name="connsiteY899" fmla="*/ 391912 w 1717675"/>
              <a:gd name="connsiteX900" fmla="*/ 391912 w 1717675"/>
              <a:gd name="connsiteY900" fmla="*/ 391912 w 1717675"/>
              <a:gd name="connsiteX901" fmla="*/ 391912 w 1717675"/>
              <a:gd name="connsiteY901" fmla="*/ 391912 w 1717675"/>
              <a:gd name="connsiteX902" fmla="*/ 391912 w 1717675"/>
              <a:gd name="connsiteY902" fmla="*/ 391912 w 1717675"/>
              <a:gd name="connsiteX903" fmla="*/ 391912 w 1717675"/>
              <a:gd name="connsiteY903" fmla="*/ 391912 w 1717675"/>
              <a:gd name="connsiteX904" fmla="*/ 391912 w 1717675"/>
              <a:gd name="connsiteY904" fmla="*/ 391912 w 1717675"/>
              <a:gd name="connsiteX905" fmla="*/ 391912 w 1717675"/>
              <a:gd name="connsiteY905" fmla="*/ 391912 w 1717675"/>
              <a:gd name="connsiteX906" fmla="*/ 391912 w 1717675"/>
              <a:gd name="connsiteY906" fmla="*/ 391912 w 1717675"/>
              <a:gd name="connsiteX907" fmla="*/ 391912 w 1717675"/>
              <a:gd name="connsiteY907" fmla="*/ 391912 w 1717675"/>
              <a:gd name="connsiteX908" fmla="*/ 391912 w 1717675"/>
              <a:gd name="connsiteY908" fmla="*/ 391912 w 1717675"/>
              <a:gd name="connsiteX909" fmla="*/ 391912 w 1717675"/>
              <a:gd name="connsiteY909" fmla="*/ 391912 w 1717675"/>
              <a:gd name="connsiteX910" fmla="*/ 391912 w 1717675"/>
              <a:gd name="connsiteY910" fmla="*/ 391912 w 1717675"/>
              <a:gd name="connsiteX911" fmla="*/ 391912 w 1717675"/>
              <a:gd name="connsiteY911" fmla="*/ 391912 w 1717675"/>
              <a:gd name="connsiteX912" fmla="*/ 391912 w 1717675"/>
              <a:gd name="connsiteY912" fmla="*/ 391912 w 1717675"/>
              <a:gd name="connsiteX913" fmla="*/ 391912 w 1717675"/>
              <a:gd name="connsiteY913" fmla="*/ 391912 w 1717675"/>
              <a:gd name="connsiteX914" fmla="*/ 391912 w 1717675"/>
              <a:gd name="connsiteY914" fmla="*/ 391912 w 1717675"/>
              <a:gd name="connsiteX915" fmla="*/ 391912 w 1717675"/>
              <a:gd name="connsiteY915" fmla="*/ 391912 w 1717675"/>
              <a:gd name="connsiteX916" fmla="*/ 391912 w 1717675"/>
              <a:gd name="connsiteY916" fmla="*/ 391912 w 1717675"/>
              <a:gd name="connsiteX917" fmla="*/ 391912 w 1717675"/>
              <a:gd name="connsiteY917" fmla="*/ 391912 w 1717675"/>
              <a:gd name="connsiteX918" fmla="*/ 391912 w 1717675"/>
              <a:gd name="connsiteY918" fmla="*/ 391912 w 1717675"/>
              <a:gd name="connsiteX919" fmla="*/ 391912 w 1717675"/>
              <a:gd name="connsiteY919" fmla="*/ 391912 w 1717675"/>
              <a:gd name="connsiteX920" fmla="*/ 391912 w 1717675"/>
              <a:gd name="connsiteY920" fmla="*/ 391912 w 1717675"/>
              <a:gd name="connsiteX921" fmla="*/ 391912 w 1717675"/>
              <a:gd name="connsiteY921" fmla="*/ 391912 w 1717675"/>
              <a:gd name="connsiteX922" fmla="*/ 391912 w 1717675"/>
              <a:gd name="connsiteY922" fmla="*/ 391912 w 1717675"/>
              <a:gd name="connsiteX923" fmla="*/ 391912 w 1717675"/>
              <a:gd name="connsiteY923" fmla="*/ 391912 w 1717675"/>
              <a:gd name="connsiteX924" fmla="*/ 391912 w 1717675"/>
              <a:gd name="connsiteY924" fmla="*/ 391912 w 1717675"/>
              <a:gd name="connsiteX925" fmla="*/ 391912 w 1717675"/>
              <a:gd name="connsiteY925" fmla="*/ 391912 w 1717675"/>
              <a:gd name="connsiteX926" fmla="*/ 391912 w 1717675"/>
              <a:gd name="connsiteY926" fmla="*/ 391912 w 1717675"/>
              <a:gd name="connsiteX927" fmla="*/ 391912 w 1717675"/>
              <a:gd name="connsiteY927" fmla="*/ 391912 w 1717675"/>
              <a:gd name="connsiteX928" fmla="*/ 391912 w 1717675"/>
              <a:gd name="connsiteY928" fmla="*/ 391912 w 1717675"/>
              <a:gd name="connsiteX929" fmla="*/ 391912 w 1717675"/>
              <a:gd name="connsiteY929" fmla="*/ 391912 w 1717675"/>
              <a:gd name="connsiteX930" fmla="*/ 391912 w 1717675"/>
              <a:gd name="connsiteY930" fmla="*/ 391912 w 1717675"/>
              <a:gd name="connsiteX931" fmla="*/ 391912 w 1717675"/>
              <a:gd name="connsiteY931" fmla="*/ 391912 w 1717675"/>
              <a:gd name="connsiteX932" fmla="*/ 391912 w 1717675"/>
              <a:gd name="connsiteY932" fmla="*/ 391912 w 1717675"/>
              <a:gd name="connsiteX933" fmla="*/ 391912 w 1717675"/>
              <a:gd name="connsiteY933" fmla="*/ 391912 w 1717675"/>
              <a:gd name="connsiteX934" fmla="*/ 391912 w 1717675"/>
              <a:gd name="connsiteY934" fmla="*/ 391912 w 1717675"/>
              <a:gd name="connsiteX935" fmla="*/ 391912 w 1717675"/>
              <a:gd name="connsiteY935" fmla="*/ 391912 w 1717675"/>
              <a:gd name="connsiteX936" fmla="*/ 391912 w 1717675"/>
              <a:gd name="connsiteY936" fmla="*/ 391912 w 1717675"/>
              <a:gd name="connsiteX937" fmla="*/ 391912 w 1717675"/>
              <a:gd name="connsiteY937" fmla="*/ 391912 w 1717675"/>
              <a:gd name="connsiteX938" fmla="*/ 391912 w 1717675"/>
              <a:gd name="connsiteY938" fmla="*/ 391912 w 1717675"/>
              <a:gd name="connsiteX939" fmla="*/ 391912 w 1717675"/>
              <a:gd name="connsiteY939" fmla="*/ 391912 w 1717675"/>
              <a:gd name="connsiteX940" fmla="*/ 391912 w 1717675"/>
              <a:gd name="connsiteY940" fmla="*/ 391912 w 1717675"/>
              <a:gd name="connsiteX941" fmla="*/ 391912 w 1717675"/>
              <a:gd name="connsiteY941" fmla="*/ 391912 w 1717675"/>
              <a:gd name="connsiteX942" fmla="*/ 391912 w 1717675"/>
              <a:gd name="connsiteY942" fmla="*/ 391912 w 1717675"/>
              <a:gd name="connsiteX943" fmla="*/ 391912 w 1717675"/>
              <a:gd name="connsiteY943" fmla="*/ 391912 w 1717675"/>
              <a:gd name="connsiteX944" fmla="*/ 391912 w 1717675"/>
              <a:gd name="connsiteY944" fmla="*/ 391912 w 1717675"/>
              <a:gd name="connsiteX945" fmla="*/ 391912 w 1717675"/>
              <a:gd name="connsiteY945" fmla="*/ 391912 w 1717675"/>
              <a:gd name="connsiteX946" fmla="*/ 391912 w 1717675"/>
              <a:gd name="connsiteY946" fmla="*/ 391912 w 1717675"/>
              <a:gd name="connsiteX947" fmla="*/ 391912 w 1717675"/>
              <a:gd name="connsiteY947" fmla="*/ 391912 w 1717675"/>
              <a:gd name="connsiteX948" fmla="*/ 391912 w 1717675"/>
              <a:gd name="connsiteY948" fmla="*/ 391912 w 1717675"/>
              <a:gd name="connsiteX949" fmla="*/ 391912 w 1717675"/>
              <a:gd name="connsiteY949" fmla="*/ 391912 w 1717675"/>
              <a:gd name="connsiteX950" fmla="*/ 391912 w 1717675"/>
              <a:gd name="connsiteY950" fmla="*/ 391912 w 1717675"/>
              <a:gd name="connsiteX951" fmla="*/ 391912 w 1717675"/>
              <a:gd name="connsiteY951" fmla="*/ 391912 w 1717675"/>
              <a:gd name="connsiteX952" fmla="*/ 391912 w 1717675"/>
              <a:gd name="connsiteY952" fmla="*/ 391912 w 1717675"/>
              <a:gd name="connsiteX953" fmla="*/ 391912 w 1717675"/>
              <a:gd name="connsiteY953" fmla="*/ 391912 w 1717675"/>
              <a:gd name="connsiteX954" fmla="*/ 391912 w 1717675"/>
              <a:gd name="connsiteY954" fmla="*/ 391912 w 1717675"/>
              <a:gd name="connsiteX955" fmla="*/ 391912 w 1717675"/>
              <a:gd name="connsiteY955" fmla="*/ 391912 w 1717675"/>
              <a:gd name="connsiteX956" fmla="*/ 391912 w 1717675"/>
              <a:gd name="connsiteY956" fmla="*/ 391912 w 1717675"/>
              <a:gd name="connsiteX957" fmla="*/ 391912 w 1717675"/>
              <a:gd name="connsiteY957" fmla="*/ 391912 w 1717675"/>
              <a:gd name="connsiteX958" fmla="*/ 391912 w 1717675"/>
              <a:gd name="connsiteY958" fmla="*/ 391912 w 1717675"/>
              <a:gd name="connsiteX959" fmla="*/ 391912 w 1717675"/>
              <a:gd name="connsiteY959" fmla="*/ 391912 w 1717675"/>
              <a:gd name="connsiteX960" fmla="*/ 391912 w 1717675"/>
              <a:gd name="connsiteY960" fmla="*/ 391912 w 1717675"/>
              <a:gd name="connsiteX961" fmla="*/ 391912 w 1717675"/>
              <a:gd name="connsiteY961" fmla="*/ 391912 w 1717675"/>
              <a:gd name="connsiteX962" fmla="*/ 391912 w 1717675"/>
              <a:gd name="connsiteY962" fmla="*/ 391912 w 1717675"/>
              <a:gd name="connsiteX963" fmla="*/ 391912 w 1717675"/>
              <a:gd name="connsiteY963" fmla="*/ 391912 w 1717675"/>
              <a:gd name="connsiteX964" fmla="*/ 391912 w 1717675"/>
              <a:gd name="connsiteY964" fmla="*/ 391912 w 1717675"/>
              <a:gd name="connsiteX965" fmla="*/ 391912 w 1717675"/>
              <a:gd name="connsiteY965" fmla="*/ 391912 w 1717675"/>
              <a:gd name="connsiteX966" fmla="*/ 391912 w 1717675"/>
              <a:gd name="connsiteY966" fmla="*/ 391912 w 1717675"/>
              <a:gd name="connsiteX967" fmla="*/ 391912 w 1717675"/>
              <a:gd name="connsiteY967" fmla="*/ 391912 w 1717675"/>
              <a:gd name="connsiteX968" fmla="*/ 391912 w 1717675"/>
              <a:gd name="connsiteY968" fmla="*/ 391912 w 1717675"/>
              <a:gd name="connsiteX969" fmla="*/ 391912 w 1717675"/>
              <a:gd name="connsiteY969" fmla="*/ 391912 w 1717675"/>
              <a:gd name="connsiteX970" fmla="*/ 391912 w 1717675"/>
              <a:gd name="connsiteY970" fmla="*/ 391912 w 1717675"/>
              <a:gd name="connsiteX971" fmla="*/ 391912 w 1717675"/>
              <a:gd name="connsiteY971" fmla="*/ 391912 w 1717675"/>
              <a:gd name="connsiteX972" fmla="*/ 391912 w 1717675"/>
              <a:gd name="connsiteY972" fmla="*/ 391912 w 1717675"/>
              <a:gd name="connsiteX973" fmla="*/ 391912 w 1717675"/>
              <a:gd name="connsiteY973" fmla="*/ 391912 w 1717675"/>
              <a:gd name="connsiteX974" fmla="*/ 391912 w 1717675"/>
              <a:gd name="connsiteY974" fmla="*/ 391912 w 1717675"/>
              <a:gd name="connsiteX975" fmla="*/ 391912 w 1717675"/>
              <a:gd name="connsiteY975" fmla="*/ 391912 w 1717675"/>
              <a:gd name="connsiteX976" fmla="*/ 391912 w 1717675"/>
              <a:gd name="connsiteY976" fmla="*/ 391912 w 1717675"/>
              <a:gd name="connsiteX977" fmla="*/ 391912 w 1717675"/>
              <a:gd name="connsiteY977" fmla="*/ 391912 w 1717675"/>
              <a:gd name="connsiteX978" fmla="*/ 391912 w 1717675"/>
              <a:gd name="connsiteY978" fmla="*/ 391912 w 1717675"/>
              <a:gd name="connsiteX979" fmla="*/ 391912 w 1717675"/>
              <a:gd name="connsiteY979" fmla="*/ 391912 w 1717675"/>
              <a:gd name="connsiteX980" fmla="*/ 391912 w 1717675"/>
              <a:gd name="connsiteY980" fmla="*/ 391912 w 1717675"/>
              <a:gd name="connsiteX981" fmla="*/ 391912 w 1717675"/>
              <a:gd name="connsiteY981" fmla="*/ 391912 w 1717675"/>
              <a:gd name="connsiteX982" fmla="*/ 391912 w 1717675"/>
              <a:gd name="connsiteY982" fmla="*/ 391912 w 1717675"/>
              <a:gd name="connsiteX983" fmla="*/ 391912 w 1717675"/>
              <a:gd name="connsiteY983" fmla="*/ 391912 w 1717675"/>
              <a:gd name="connsiteX984" fmla="*/ 391912 w 1717675"/>
              <a:gd name="connsiteY984" fmla="*/ 391912 w 1717675"/>
              <a:gd name="connsiteX985" fmla="*/ 391912 w 1717675"/>
              <a:gd name="connsiteY985" fmla="*/ 391912 w 1717675"/>
              <a:gd name="connsiteX986" fmla="*/ 391912 w 1717675"/>
              <a:gd name="connsiteY986" fmla="*/ 391912 w 1717675"/>
              <a:gd name="connsiteX987" fmla="*/ 391912 w 1717675"/>
              <a:gd name="connsiteY987" fmla="*/ 391912 w 1717675"/>
              <a:gd name="connsiteX988" fmla="*/ 391912 w 1717675"/>
              <a:gd name="connsiteY988" fmla="*/ 391912 w 1717675"/>
              <a:gd name="connsiteX989" fmla="*/ 391912 w 1717675"/>
              <a:gd name="connsiteY989" fmla="*/ 391912 w 1717675"/>
              <a:gd name="connsiteX990" fmla="*/ 391912 w 1717675"/>
              <a:gd name="connsiteY990" fmla="*/ 391912 w 1717675"/>
              <a:gd name="connsiteX991" fmla="*/ 391912 w 1717675"/>
              <a:gd name="connsiteY991" fmla="*/ 391912 w 1717675"/>
              <a:gd name="connsiteX992" fmla="*/ 391912 w 1717675"/>
              <a:gd name="connsiteY992" fmla="*/ 391912 w 1717675"/>
              <a:gd name="connsiteX993" fmla="*/ 391912 w 1717675"/>
              <a:gd name="connsiteY993" fmla="*/ 391912 w 1717675"/>
              <a:gd name="connsiteX994" fmla="*/ 391912 w 1717675"/>
              <a:gd name="connsiteY994" fmla="*/ 391912 w 1717675"/>
              <a:gd name="connsiteX995" fmla="*/ 391912 w 1717675"/>
              <a:gd name="connsiteY995" fmla="*/ 391912 w 1717675"/>
              <a:gd name="connsiteX996" fmla="*/ 391912 w 1717675"/>
              <a:gd name="connsiteY996" fmla="*/ 391912 w 1717675"/>
              <a:gd name="connsiteX997" fmla="*/ 391912 w 1717675"/>
              <a:gd name="connsiteY997" fmla="*/ 391912 w 1717675"/>
              <a:gd name="connsiteX998" fmla="*/ 391912 w 1717675"/>
              <a:gd name="connsiteY998" fmla="*/ 391912 w 1717675"/>
              <a:gd name="connsiteX999" fmla="*/ 391912 w 1717675"/>
              <a:gd name="connsiteY999" fmla="*/ 391912 w 1717675"/>
              <a:gd name="connsiteX1000" fmla="*/ 391912 w 1717675"/>
              <a:gd name="connsiteY1000" fmla="*/ 391912 w 1717675"/>
              <a:gd name="connsiteX1001" fmla="*/ 391912 w 1717675"/>
              <a:gd name="connsiteY1001" fmla="*/ 391912 w 1717675"/>
              <a:gd name="connsiteX1002" fmla="*/ 391912 w 1717675"/>
              <a:gd name="connsiteY1002" fmla="*/ 391912 w 1717675"/>
              <a:gd name="connsiteX1003" fmla="*/ 391912 w 1717675"/>
              <a:gd name="connsiteY1003" fmla="*/ 391912 w 1717675"/>
              <a:gd name="connsiteX1004" fmla="*/ 391912 w 1717675"/>
              <a:gd name="connsiteY1004" fmla="*/ 391912 w 1717675"/>
              <a:gd name="connsiteX1005" fmla="*/ 391912 w 1717675"/>
              <a:gd name="connsiteY1005" fmla="*/ 391912 w 1717675"/>
              <a:gd name="connsiteX1006" fmla="*/ 391912 w 1717675"/>
              <a:gd name="connsiteY1006" fmla="*/ 391912 w 1717675"/>
              <a:gd name="connsiteX1007" fmla="*/ 391912 w 1717675"/>
              <a:gd name="connsiteY1007" fmla="*/ 391912 w 1717675"/>
              <a:gd name="connsiteX1008" fmla="*/ 391912 w 1717675"/>
              <a:gd name="connsiteY1008" fmla="*/ 391912 w 1717675"/>
              <a:gd name="connsiteX1009" fmla="*/ 391912 w 1717675"/>
              <a:gd name="connsiteY1009" fmla="*/ 391912 w 1717675"/>
              <a:gd name="connsiteX1010" fmla="*/ 391912 w 1717675"/>
              <a:gd name="connsiteY1010" fmla="*/ 391912 w 1717675"/>
              <a:gd name="connsiteX1011" fmla="*/ 391912 w 1717675"/>
              <a:gd name="connsiteY1011" fmla="*/ 391912 w 1717675"/>
              <a:gd name="connsiteX1012" fmla="*/ 391912 w 1717675"/>
              <a:gd name="connsiteY1012" fmla="*/ 391912 w 1717675"/>
              <a:gd name="connsiteX1013" fmla="*/ 391912 w 1717675"/>
              <a:gd name="connsiteY1013" fmla="*/ 391912 w 1717675"/>
              <a:gd name="connsiteX1014" fmla="*/ 391912 w 1717675"/>
              <a:gd name="connsiteY1014" fmla="*/ 391912 w 1717675"/>
              <a:gd name="connsiteX1015" fmla="*/ 391912 w 1717675"/>
              <a:gd name="connsiteY1015" fmla="*/ 391912 w 1717675"/>
              <a:gd name="connsiteX1016" fmla="*/ 391912 w 1717675"/>
              <a:gd name="connsiteY1016" fmla="*/ 391912 w 1717675"/>
              <a:gd name="connsiteX1017" fmla="*/ 391912 w 1717675"/>
              <a:gd name="connsiteY1017" fmla="*/ 391912 w 1717675"/>
              <a:gd name="connsiteX1018" fmla="*/ 391912 w 1717675"/>
              <a:gd name="connsiteY1018" fmla="*/ 391912 w 1717675"/>
              <a:gd name="connsiteX1019" fmla="*/ 391912 w 1717675"/>
              <a:gd name="connsiteY1019" fmla="*/ 391912 w 1717675"/>
              <a:gd name="connsiteX1020" fmla="*/ 391912 w 1717675"/>
              <a:gd name="connsiteY1020" fmla="*/ 391912 w 1717675"/>
              <a:gd name="connsiteX1021" fmla="*/ 391912 w 1717675"/>
              <a:gd name="connsiteY1021" fmla="*/ 391912 w 1717675"/>
              <a:gd name="connsiteX1022" fmla="*/ 391912 w 1717675"/>
              <a:gd name="connsiteY1022" fmla="*/ 391912 w 1717675"/>
              <a:gd name="connsiteX1023" fmla="*/ 391912 w 1717675"/>
              <a:gd name="connsiteY1023" fmla="*/ 391912 w 1717675"/>
              <a:gd name="connsiteX1024" fmla="*/ 391912 w 1717675"/>
              <a:gd name="connsiteY1024" fmla="*/ 391912 w 1717675"/>
              <a:gd name="connsiteX1025" fmla="*/ 391912 w 1717675"/>
              <a:gd name="connsiteY1025" fmla="*/ 391912 w 1717675"/>
              <a:gd name="connsiteX1026" fmla="*/ 391912 w 1717675"/>
              <a:gd name="connsiteY1026" fmla="*/ 391912 w 1717675"/>
              <a:gd name="connsiteX1027" fmla="*/ 391912 w 1717675"/>
              <a:gd name="connsiteY1027" fmla="*/ 391912 w 1717675"/>
              <a:gd name="connsiteX1028" fmla="*/ 391912 w 1717675"/>
              <a:gd name="connsiteY1028" fmla="*/ 391912 w 1717675"/>
              <a:gd name="connsiteX1029" fmla="*/ 391912 w 1717675"/>
              <a:gd name="connsiteY1029" fmla="*/ 391912 w 1717675"/>
              <a:gd name="connsiteX1030" fmla="*/ 391912 w 1717675"/>
              <a:gd name="connsiteY1030" fmla="*/ 391912 w 1717675"/>
              <a:gd name="connsiteX1031" fmla="*/ 391912 w 1717675"/>
              <a:gd name="connsiteY1031" fmla="*/ 391912 w 1717675"/>
              <a:gd name="connsiteX1032" fmla="*/ 391912 w 1717675"/>
              <a:gd name="connsiteY1032" fmla="*/ 391912 w 1717675"/>
              <a:gd name="connsiteX1033" fmla="*/ 391912 w 1717675"/>
              <a:gd name="connsiteY1033" fmla="*/ 391912 w 1717675"/>
              <a:gd name="connsiteX1034" fmla="*/ 391912 w 1717675"/>
              <a:gd name="connsiteY1034" fmla="*/ 391912 w 1717675"/>
              <a:gd name="connsiteX1035" fmla="*/ 391912 w 1717675"/>
              <a:gd name="connsiteY1035" fmla="*/ 391912 w 1717675"/>
              <a:gd name="connsiteX1036" fmla="*/ 391912 w 1717675"/>
              <a:gd name="connsiteY1036" fmla="*/ 391912 w 1717675"/>
              <a:gd name="connsiteX1037" fmla="*/ 391912 w 1717675"/>
              <a:gd name="connsiteY1037" fmla="*/ 391912 w 1717675"/>
              <a:gd name="connsiteX1038" fmla="*/ 391912 w 1717675"/>
              <a:gd name="connsiteY1038" fmla="*/ 391912 w 1717675"/>
              <a:gd name="connsiteX1039" fmla="*/ 391912 w 1717675"/>
              <a:gd name="connsiteY1039" fmla="*/ 391912 w 1717675"/>
              <a:gd name="connsiteX1040" fmla="*/ 391912 w 1717675"/>
              <a:gd name="connsiteY1040" fmla="*/ 391912 w 1717675"/>
              <a:gd name="connsiteX1041" fmla="*/ 391912 w 1717675"/>
              <a:gd name="connsiteY1041" fmla="*/ 391912 w 1717675"/>
              <a:gd name="connsiteX1042" fmla="*/ 391912 w 1717675"/>
              <a:gd name="connsiteY1042" fmla="*/ 391912 w 1717675"/>
              <a:gd name="connsiteX1043" fmla="*/ 391912 w 1717675"/>
              <a:gd name="connsiteY1043" fmla="*/ 391912 w 1717675"/>
              <a:gd name="connsiteX1044" fmla="*/ 391912 w 1717675"/>
              <a:gd name="connsiteY1044" fmla="*/ 391912 w 1717675"/>
              <a:gd name="connsiteX1045" fmla="*/ 391912 w 1717675"/>
              <a:gd name="connsiteY1045" fmla="*/ 391912 w 1717675"/>
              <a:gd name="connsiteX1046" fmla="*/ 391912 w 1717675"/>
              <a:gd name="connsiteY1046" fmla="*/ 391912 w 1717675"/>
              <a:gd name="connsiteX1047" fmla="*/ 391912 w 1717675"/>
              <a:gd name="connsiteY1047" fmla="*/ 391912 w 1717675"/>
              <a:gd name="connsiteX1048" fmla="*/ 391912 w 1717675"/>
              <a:gd name="connsiteY1048" fmla="*/ 391912 w 1717675"/>
              <a:gd name="connsiteX1049" fmla="*/ 391912 w 1717675"/>
              <a:gd name="connsiteY1049" fmla="*/ 391912 w 1717675"/>
              <a:gd name="connsiteX1050" fmla="*/ 391912 w 1717675"/>
              <a:gd name="connsiteY1050" fmla="*/ 391912 w 1717675"/>
              <a:gd name="connsiteX1051" fmla="*/ 391912 w 1717675"/>
              <a:gd name="connsiteY1051" fmla="*/ 391912 w 1717675"/>
              <a:gd name="connsiteX1052" fmla="*/ 391912 w 1717675"/>
              <a:gd name="connsiteY1052" fmla="*/ 391912 w 1717675"/>
              <a:gd name="connsiteX1053" fmla="*/ 391912 w 1717675"/>
              <a:gd name="connsiteY1053" fmla="*/ 391912 w 1717675"/>
              <a:gd name="connsiteX1054" fmla="*/ 391912 w 1717675"/>
              <a:gd name="connsiteY1054" fmla="*/ 391912 w 1717675"/>
              <a:gd name="connsiteX1055" fmla="*/ 391912 w 1717675"/>
              <a:gd name="connsiteY1055" fmla="*/ 391912 w 1717675"/>
              <a:gd name="connsiteX1056" fmla="*/ 391912 w 1717675"/>
              <a:gd name="connsiteY1056" fmla="*/ 391912 w 1717675"/>
              <a:gd name="connsiteX1057" fmla="*/ 391912 w 1717675"/>
              <a:gd name="connsiteY1057" fmla="*/ 391912 w 1717675"/>
              <a:gd name="connsiteX1058" fmla="*/ 391912 w 1717675"/>
              <a:gd name="connsiteY1058" fmla="*/ 391912 w 1717675"/>
              <a:gd name="connsiteX1059" fmla="*/ 391912 w 1717675"/>
              <a:gd name="connsiteY1059" fmla="*/ 391912 w 1717675"/>
              <a:gd name="connsiteX1060" fmla="*/ 391912 w 1717675"/>
              <a:gd name="connsiteY1060" fmla="*/ 391912 w 1717675"/>
              <a:gd name="connsiteX1061" fmla="*/ 391912 w 1717675"/>
              <a:gd name="connsiteY1061" fmla="*/ 391912 w 1717675"/>
              <a:gd name="connsiteX1062" fmla="*/ 391912 w 1717675"/>
              <a:gd name="connsiteY1062" fmla="*/ 391912 w 1717675"/>
              <a:gd name="connsiteX1063" fmla="*/ 391912 w 1717675"/>
              <a:gd name="connsiteY1063" fmla="*/ 391912 w 1717675"/>
              <a:gd name="connsiteX1064" fmla="*/ 391912 w 1717675"/>
              <a:gd name="connsiteY1064" fmla="*/ 391912 w 1717675"/>
              <a:gd name="connsiteX1065" fmla="*/ 391912 w 1717675"/>
              <a:gd name="connsiteY1065" fmla="*/ 391912 w 1717675"/>
              <a:gd name="connsiteX1066" fmla="*/ 391912 w 1717675"/>
              <a:gd name="connsiteY1066" fmla="*/ 391912 w 1717675"/>
              <a:gd name="connsiteX1067" fmla="*/ 391912 w 1717675"/>
              <a:gd name="connsiteY1067" fmla="*/ 391912 w 1717675"/>
              <a:gd name="connsiteX1068" fmla="*/ 391912 w 1717675"/>
              <a:gd name="connsiteY1068" fmla="*/ 391912 w 1717675"/>
              <a:gd name="connsiteX1069" fmla="*/ 391912 w 1717675"/>
              <a:gd name="connsiteY1069" fmla="*/ 391912 w 1717675"/>
              <a:gd name="connsiteX1070" fmla="*/ 391912 w 1717675"/>
              <a:gd name="connsiteY1070" fmla="*/ 391912 w 1717675"/>
              <a:gd name="connsiteX1071" fmla="*/ 391912 w 1717675"/>
              <a:gd name="connsiteY1071" fmla="*/ 391912 w 1717675"/>
              <a:gd name="connsiteX1072" fmla="*/ 391912 w 1717675"/>
              <a:gd name="connsiteY1072" fmla="*/ 391912 w 1717675"/>
              <a:gd name="connsiteX1073" fmla="*/ 391912 w 1717675"/>
              <a:gd name="connsiteY1073" fmla="*/ 391912 w 1717675"/>
              <a:gd name="connsiteX1074" fmla="*/ 391912 w 1717675"/>
              <a:gd name="connsiteY1074" fmla="*/ 391912 w 1717675"/>
              <a:gd name="connsiteX1075" fmla="*/ 391912 w 1717675"/>
              <a:gd name="connsiteY1075" fmla="*/ 391912 w 1717675"/>
              <a:gd name="connsiteX1076" fmla="*/ 391912 w 1717675"/>
              <a:gd name="connsiteY1076" fmla="*/ 391912 w 1717675"/>
              <a:gd name="connsiteX1077" fmla="*/ 391912 w 1717675"/>
              <a:gd name="connsiteY1077" fmla="*/ 391912 w 1717675"/>
              <a:gd name="connsiteX1078" fmla="*/ 391912 w 1717675"/>
              <a:gd name="connsiteY1078" fmla="*/ 391912 w 1717675"/>
              <a:gd name="connsiteX1079" fmla="*/ 391912 w 1717675"/>
              <a:gd name="connsiteY1079" fmla="*/ 391912 w 1717675"/>
              <a:gd name="connsiteX1080" fmla="*/ 391912 w 1717675"/>
              <a:gd name="connsiteY1080" fmla="*/ 391912 w 1717675"/>
              <a:gd name="connsiteX1081" fmla="*/ 391912 w 1717675"/>
              <a:gd name="connsiteY1081" fmla="*/ 391912 w 1717675"/>
              <a:gd name="connsiteX1082" fmla="*/ 391912 w 1717675"/>
              <a:gd name="connsiteY1082" fmla="*/ 391912 w 1717675"/>
              <a:gd name="connsiteX1083" fmla="*/ 391912 w 1717675"/>
              <a:gd name="connsiteY1083" fmla="*/ 391912 w 1717675"/>
              <a:gd name="connsiteX1084" fmla="*/ 391912 w 1717675"/>
              <a:gd name="connsiteY1084" fmla="*/ 391912 w 1717675"/>
              <a:gd name="connsiteX1085" fmla="*/ 391912 w 1717675"/>
              <a:gd name="connsiteY1085" fmla="*/ 391912 w 1717675"/>
              <a:gd name="connsiteX1086" fmla="*/ 391912 w 1717675"/>
              <a:gd name="connsiteY1086" fmla="*/ 391912 w 1717675"/>
              <a:gd name="connsiteX1087" fmla="*/ 391912 w 1717675"/>
              <a:gd name="connsiteY1087" fmla="*/ 391912 w 1717675"/>
              <a:gd name="connsiteX1088" fmla="*/ 391912 w 1717675"/>
              <a:gd name="connsiteY1088" fmla="*/ 391912 w 1717675"/>
              <a:gd name="connsiteX1089" fmla="*/ 391912 w 1717675"/>
              <a:gd name="connsiteY1089" fmla="*/ 391912 w 1717675"/>
              <a:gd name="connsiteX1090" fmla="*/ 391912 w 1717675"/>
              <a:gd name="connsiteY1090" fmla="*/ 391912 w 1717675"/>
              <a:gd name="connsiteX1091" fmla="*/ 391912 w 1717675"/>
              <a:gd name="connsiteY1091" fmla="*/ 391912 w 1717675"/>
              <a:gd name="connsiteX1092" fmla="*/ 391912 w 1717675"/>
              <a:gd name="connsiteY1092" fmla="*/ 391912 w 1717675"/>
              <a:gd name="connsiteX1093" fmla="*/ 391912 w 1717675"/>
              <a:gd name="connsiteY1093" fmla="*/ 391912 w 1717675"/>
              <a:gd name="connsiteX1094" fmla="*/ 391912 w 1717675"/>
              <a:gd name="connsiteY1094" fmla="*/ 391912 w 1717675"/>
              <a:gd name="connsiteX1095" fmla="*/ 391912 w 1717675"/>
              <a:gd name="connsiteY1095" fmla="*/ 391912 w 1717675"/>
              <a:gd name="connsiteX1096" fmla="*/ 391912 w 1717675"/>
              <a:gd name="connsiteY1096" fmla="*/ 391912 w 1717675"/>
              <a:gd name="connsiteX1097" fmla="*/ 391912 w 1717675"/>
              <a:gd name="connsiteY1097" fmla="*/ 391912 w 1717675"/>
              <a:gd name="connsiteX1098" fmla="*/ 391912 w 1717675"/>
              <a:gd name="connsiteY1098" fmla="*/ 391912 w 1717675"/>
              <a:gd name="connsiteX1099" fmla="*/ 391912 w 1717675"/>
              <a:gd name="connsiteY1099" fmla="*/ 391912 w 1717675"/>
              <a:gd name="connsiteX1100" fmla="*/ 391912 w 1717675"/>
              <a:gd name="connsiteY1100" fmla="*/ 391912 w 1717675"/>
              <a:gd name="connsiteX1101" fmla="*/ 391912 w 1717675"/>
              <a:gd name="connsiteY1101" fmla="*/ 391912 w 1717675"/>
              <a:gd name="connsiteX1102" fmla="*/ 391912 w 1717675"/>
              <a:gd name="connsiteY1102" fmla="*/ 391912 w 1717675"/>
              <a:gd name="connsiteX1103" fmla="*/ 391912 w 1717675"/>
              <a:gd name="connsiteY1103" fmla="*/ 391912 w 1717675"/>
              <a:gd name="connsiteX1104" fmla="*/ 391912 w 1717675"/>
              <a:gd name="connsiteY1104" fmla="*/ 391912 w 1717675"/>
              <a:gd name="connsiteX1105" fmla="*/ 391912 w 1717675"/>
              <a:gd name="connsiteY1105" fmla="*/ 391912 w 1717675"/>
              <a:gd name="connsiteX1106" fmla="*/ 391912 w 1717675"/>
              <a:gd name="connsiteY1106" fmla="*/ 391912 w 1717675"/>
              <a:gd name="connsiteX1107" fmla="*/ 391912 w 1717675"/>
              <a:gd name="connsiteY1107" fmla="*/ 391912 w 1717675"/>
              <a:gd name="connsiteX1108" fmla="*/ 391912 w 1717675"/>
              <a:gd name="connsiteY1108" fmla="*/ 391912 w 1717675"/>
              <a:gd name="connsiteX1109" fmla="*/ 391912 w 1717675"/>
              <a:gd name="connsiteY1109" fmla="*/ 391912 w 1717675"/>
              <a:gd name="connsiteX1110" fmla="*/ 391912 w 1717675"/>
              <a:gd name="connsiteY1110" fmla="*/ 391912 w 1717675"/>
              <a:gd name="connsiteX1111" fmla="*/ 391912 w 1717675"/>
              <a:gd name="connsiteY1111" fmla="*/ 391912 w 1717675"/>
              <a:gd name="connsiteX1112" fmla="*/ 391912 w 1717675"/>
              <a:gd name="connsiteY1112" fmla="*/ 391912 w 1717675"/>
              <a:gd name="connsiteX1113" fmla="*/ 391912 w 1717675"/>
              <a:gd name="connsiteY1113" fmla="*/ 391912 w 1717675"/>
              <a:gd name="connsiteX1114" fmla="*/ 391912 w 1717675"/>
              <a:gd name="connsiteY1114" fmla="*/ 391912 w 1717675"/>
              <a:gd name="connsiteX1115" fmla="*/ 391912 w 1717675"/>
              <a:gd name="connsiteY1115" fmla="*/ 391912 w 1717675"/>
              <a:gd name="connsiteX1116" fmla="*/ 391912 w 1717675"/>
              <a:gd name="connsiteY1116" fmla="*/ 391912 w 1717675"/>
              <a:gd name="connsiteX1117" fmla="*/ 391912 w 1717675"/>
              <a:gd name="connsiteY1117" fmla="*/ 391912 w 1717675"/>
              <a:gd name="connsiteX1118" fmla="*/ 391912 w 1717675"/>
              <a:gd name="connsiteY1118" fmla="*/ 391912 w 1717675"/>
              <a:gd name="connsiteX1119" fmla="*/ 391912 w 1717675"/>
              <a:gd name="connsiteY1119" fmla="*/ 391912 w 1717675"/>
              <a:gd name="connsiteX1120" fmla="*/ 391912 w 1717675"/>
              <a:gd name="connsiteY1120" fmla="*/ 391912 w 1717675"/>
              <a:gd name="connsiteX1121" fmla="*/ 391912 w 1717675"/>
              <a:gd name="connsiteY1121" fmla="*/ 391912 w 1717675"/>
              <a:gd name="connsiteX1122" fmla="*/ 391912 w 1717675"/>
              <a:gd name="connsiteY1122" fmla="*/ 391912 w 1717675"/>
              <a:gd name="connsiteX1123" fmla="*/ 391912 w 1717675"/>
              <a:gd name="connsiteY1123" fmla="*/ 391912 w 1717675"/>
              <a:gd name="connsiteX1124" fmla="*/ 391912 w 1717675"/>
              <a:gd name="connsiteY1124" fmla="*/ 391912 w 1717675"/>
              <a:gd name="connsiteX1125" fmla="*/ 391912 w 1717675"/>
              <a:gd name="connsiteY1125" fmla="*/ 391912 w 1717675"/>
              <a:gd name="connsiteX1126" fmla="*/ 391912 w 1717675"/>
              <a:gd name="connsiteY1126" fmla="*/ 391912 w 1717675"/>
              <a:gd name="connsiteX1127" fmla="*/ 391912 w 1717675"/>
              <a:gd name="connsiteY1127" fmla="*/ 391912 w 1717675"/>
              <a:gd name="connsiteX1128" fmla="*/ 391912 w 1717675"/>
              <a:gd name="connsiteY1128" fmla="*/ 391912 w 1717675"/>
              <a:gd name="connsiteX1129" fmla="*/ 391912 w 1717675"/>
              <a:gd name="connsiteY1129" fmla="*/ 391912 w 1717675"/>
              <a:gd name="connsiteX1130" fmla="*/ 391912 w 1717675"/>
              <a:gd name="connsiteY1130" fmla="*/ 391912 w 1717675"/>
              <a:gd name="connsiteX1131" fmla="*/ 391912 w 1717675"/>
              <a:gd name="connsiteY1131" fmla="*/ 391912 w 1717675"/>
              <a:gd name="connsiteX1132" fmla="*/ 391912 w 1717675"/>
              <a:gd name="connsiteY1132" fmla="*/ 391912 w 1717675"/>
              <a:gd name="connsiteX1133" fmla="*/ 391912 w 1717675"/>
              <a:gd name="connsiteY1133" fmla="*/ 391912 w 1717675"/>
              <a:gd name="connsiteX1134" fmla="*/ 391912 w 1717675"/>
              <a:gd name="connsiteY1134" fmla="*/ 391912 w 1717675"/>
              <a:gd name="connsiteX1135" fmla="*/ 391912 w 1717675"/>
              <a:gd name="connsiteY1135" fmla="*/ 391912 w 1717675"/>
              <a:gd name="connsiteX1136" fmla="*/ 391912 w 1717675"/>
              <a:gd name="connsiteY1136" fmla="*/ 391912 w 1717675"/>
              <a:gd name="connsiteX1137" fmla="*/ 391912 w 1717675"/>
              <a:gd name="connsiteY1137" fmla="*/ 391912 w 1717675"/>
              <a:gd name="connsiteX1138" fmla="*/ 391912 w 1717675"/>
              <a:gd name="connsiteY1138" fmla="*/ 391912 w 1717675"/>
              <a:gd name="connsiteX1139" fmla="*/ 391912 w 1717675"/>
              <a:gd name="connsiteY1139" fmla="*/ 391912 w 1717675"/>
              <a:gd name="connsiteX1140" fmla="*/ 391912 w 1717675"/>
              <a:gd name="connsiteY1140" fmla="*/ 391912 w 1717675"/>
              <a:gd name="connsiteX1141" fmla="*/ 391912 w 1717675"/>
              <a:gd name="connsiteY1141" fmla="*/ 391912 w 1717675"/>
              <a:gd name="connsiteX1142" fmla="*/ 391912 w 1717675"/>
              <a:gd name="connsiteY1142" fmla="*/ 391912 w 1717675"/>
              <a:gd name="connsiteX1143" fmla="*/ 391912 w 1717675"/>
              <a:gd name="connsiteY1143" fmla="*/ 391912 w 1717675"/>
              <a:gd name="connsiteX1144" fmla="*/ 391912 w 1717675"/>
              <a:gd name="connsiteY1144" fmla="*/ 391912 w 1717675"/>
              <a:gd name="connsiteX1145" fmla="*/ 391912 w 1717675"/>
              <a:gd name="connsiteY1145" fmla="*/ 391912 w 1717675"/>
              <a:gd name="connsiteX1146" fmla="*/ 391912 w 1717675"/>
              <a:gd name="connsiteY1146" fmla="*/ 391912 w 1717675"/>
              <a:gd name="connsiteX1147" fmla="*/ 391912 w 1717675"/>
              <a:gd name="connsiteY1147" fmla="*/ 391912 w 1717675"/>
              <a:gd name="connsiteX1148" fmla="*/ 391912 w 1717675"/>
              <a:gd name="connsiteY1148" fmla="*/ 391912 w 1717675"/>
              <a:gd name="connsiteX1149" fmla="*/ 391912 w 1717675"/>
              <a:gd name="connsiteY1149" fmla="*/ 391912 w 1717675"/>
              <a:gd name="connsiteX1150" fmla="*/ 391912 w 1717675"/>
              <a:gd name="connsiteY1150" fmla="*/ 391912 w 1717675"/>
              <a:gd name="connsiteX1151" fmla="*/ 391912 w 1717675"/>
              <a:gd name="connsiteY1151" fmla="*/ 391912 w 1717675"/>
              <a:gd name="connsiteX1152" fmla="*/ 391912 w 1717675"/>
              <a:gd name="connsiteY1152" fmla="*/ 391912 w 1717675"/>
              <a:gd name="connsiteX1153" fmla="*/ 391912 w 1717675"/>
              <a:gd name="connsiteY1153" fmla="*/ 391912 w 1717675"/>
              <a:gd name="connsiteX1154" fmla="*/ 391912 w 1717675"/>
              <a:gd name="connsiteY1154" fmla="*/ 391912 w 1717675"/>
              <a:gd name="connsiteX1155" fmla="*/ 391912 w 1717675"/>
              <a:gd name="connsiteY1155" fmla="*/ 391912 w 1717675"/>
              <a:gd name="connsiteX1156" fmla="*/ 391912 w 1717675"/>
              <a:gd name="connsiteY1156" fmla="*/ 391912 w 1717675"/>
              <a:gd name="connsiteX1157" fmla="*/ 391912 w 1717675"/>
              <a:gd name="connsiteY1157" fmla="*/ 391912 w 1717675"/>
              <a:gd name="connsiteX1158" fmla="*/ 391912 w 1717675"/>
              <a:gd name="connsiteY1158" fmla="*/ 391912 w 1717675"/>
              <a:gd name="connsiteX1159" fmla="*/ 391912 w 1717675"/>
              <a:gd name="connsiteY1159" fmla="*/ 391912 w 1717675"/>
              <a:gd name="connsiteX1160" fmla="*/ 391912 w 1717675"/>
              <a:gd name="connsiteY1160" fmla="*/ 391912 w 1717675"/>
              <a:gd name="connsiteX1161" fmla="*/ 391912 w 1717675"/>
              <a:gd name="connsiteY1161" fmla="*/ 391912 w 1717675"/>
              <a:gd name="connsiteX1162" fmla="*/ 391912 w 1717675"/>
              <a:gd name="connsiteY1162" fmla="*/ 391912 w 1717675"/>
              <a:gd name="connsiteX1163" fmla="*/ 391912 w 1717675"/>
              <a:gd name="connsiteY1163" fmla="*/ 391912 w 1717675"/>
              <a:gd name="connsiteX1164" fmla="*/ 391912 w 1717675"/>
              <a:gd name="connsiteY1164" fmla="*/ 391912 w 1717675"/>
              <a:gd name="connsiteX1165" fmla="*/ 391912 w 1717675"/>
              <a:gd name="connsiteY1165" fmla="*/ 391912 w 1717675"/>
              <a:gd name="connsiteX1166" fmla="*/ 391912 w 1717675"/>
              <a:gd name="connsiteY1166" fmla="*/ 391912 w 1717675"/>
              <a:gd name="connsiteX1167" fmla="*/ 391912 w 1717675"/>
              <a:gd name="connsiteY1167" fmla="*/ 391912 w 1717675"/>
              <a:gd name="connsiteX1168" fmla="*/ 391912 w 1717675"/>
              <a:gd name="connsiteY1168" fmla="*/ 391912 w 1717675"/>
              <a:gd name="connsiteX1169" fmla="*/ 391912 w 1717675"/>
              <a:gd name="connsiteY1169" fmla="*/ 391912 w 1717675"/>
              <a:gd name="connsiteX1170" fmla="*/ 391912 w 1717675"/>
              <a:gd name="connsiteY1170" fmla="*/ 391912 w 1717675"/>
              <a:gd name="connsiteX1171" fmla="*/ 391912 w 1717675"/>
              <a:gd name="connsiteY1171" fmla="*/ 391912 w 1717675"/>
              <a:gd name="connsiteX1172" fmla="*/ 391912 w 1717675"/>
              <a:gd name="connsiteY1172" fmla="*/ 391912 w 1717675"/>
              <a:gd name="connsiteX1173" fmla="*/ 391912 w 1717675"/>
              <a:gd name="connsiteY1173" fmla="*/ 391912 w 1717675"/>
              <a:gd name="connsiteX1174" fmla="*/ 391912 w 1717675"/>
              <a:gd name="connsiteY1174" fmla="*/ 391912 w 1717675"/>
              <a:gd name="connsiteX1175" fmla="*/ 391912 w 1717675"/>
              <a:gd name="connsiteY1175" fmla="*/ 391912 w 1717675"/>
              <a:gd name="connsiteX1176" fmla="*/ 391912 w 1717675"/>
              <a:gd name="connsiteY1176" fmla="*/ 391912 w 1717675"/>
              <a:gd name="connsiteX1177" fmla="*/ 391912 w 1717675"/>
              <a:gd name="connsiteY1177" fmla="*/ 391912 w 1717675"/>
              <a:gd name="connsiteX1178" fmla="*/ 391912 w 1717675"/>
              <a:gd name="connsiteY1178" fmla="*/ 391912 w 1717675"/>
              <a:gd name="connsiteX1179" fmla="*/ 391912 w 1717675"/>
              <a:gd name="connsiteY1179" fmla="*/ 391912 w 1717675"/>
              <a:gd name="connsiteX1180" fmla="*/ 391912 w 1717675"/>
              <a:gd name="connsiteY1180" fmla="*/ 391912 w 1717675"/>
              <a:gd name="connsiteX1181" fmla="*/ 391912 w 1717675"/>
              <a:gd name="connsiteY1181" fmla="*/ 391912 w 1717675"/>
              <a:gd name="connsiteX1182" fmla="*/ 391912 w 1717675"/>
              <a:gd name="connsiteY1182" fmla="*/ 391912 w 1717675"/>
              <a:gd name="connsiteX1183" fmla="*/ 391912 w 1717675"/>
              <a:gd name="connsiteY1183" fmla="*/ 391912 w 1717675"/>
              <a:gd name="connsiteX1184" fmla="*/ 391912 w 1717675"/>
              <a:gd name="connsiteY1184" fmla="*/ 391912 w 1717675"/>
              <a:gd name="connsiteX1185" fmla="*/ 391912 w 1717675"/>
              <a:gd name="connsiteY1185" fmla="*/ 391912 w 1717675"/>
              <a:gd name="connsiteX1186" fmla="*/ 391912 w 1717675"/>
              <a:gd name="connsiteY1186" fmla="*/ 391912 w 1717675"/>
              <a:gd name="connsiteX1187" fmla="*/ 391912 w 1717675"/>
              <a:gd name="connsiteY1187" fmla="*/ 391912 w 1717675"/>
              <a:gd name="connsiteX1188" fmla="*/ 391912 w 1717675"/>
              <a:gd name="connsiteY1188" fmla="*/ 391912 w 1717675"/>
              <a:gd name="connsiteX1189" fmla="*/ 391912 w 1717675"/>
              <a:gd name="connsiteY1189" fmla="*/ 391912 w 1717675"/>
              <a:gd name="connsiteX1190" fmla="*/ 391912 w 1717675"/>
              <a:gd name="connsiteY1190" fmla="*/ 391912 w 1717675"/>
              <a:gd name="connsiteX1191" fmla="*/ 391912 w 1717675"/>
              <a:gd name="connsiteY1191" fmla="*/ 391912 w 1717675"/>
              <a:gd name="connsiteX1192" fmla="*/ 391912 w 1717675"/>
              <a:gd name="connsiteY1192" fmla="*/ 391912 w 1717675"/>
              <a:gd name="connsiteX1193" fmla="*/ 391912 w 1717675"/>
              <a:gd name="connsiteY1193" fmla="*/ 391912 w 1717675"/>
              <a:gd name="connsiteX1194" fmla="*/ 391912 w 1717675"/>
              <a:gd name="connsiteY1194" fmla="*/ 391912 w 1717675"/>
              <a:gd name="connsiteX1195" fmla="*/ 391912 w 1717675"/>
              <a:gd name="connsiteY1195" fmla="*/ 391912 w 1717675"/>
              <a:gd name="connsiteX1196" fmla="*/ 391912 w 1717675"/>
              <a:gd name="connsiteY1196" fmla="*/ 391912 w 1717675"/>
              <a:gd name="connsiteX1197" fmla="*/ 391912 w 1717675"/>
              <a:gd name="connsiteY1197" fmla="*/ 391912 w 1717675"/>
              <a:gd name="connsiteX1198" fmla="*/ 391912 w 1717675"/>
              <a:gd name="connsiteY1198" fmla="*/ 391912 w 1717675"/>
              <a:gd name="connsiteX1199" fmla="*/ 391912 w 1717675"/>
              <a:gd name="connsiteY1199" fmla="*/ 391912 w 1717675"/>
              <a:gd name="connsiteX1200" fmla="*/ 391912 w 1717675"/>
              <a:gd name="connsiteY1200" fmla="*/ 391912 w 1717675"/>
              <a:gd name="connsiteX1201" fmla="*/ 391912 w 1717675"/>
              <a:gd name="connsiteY1201" fmla="*/ 391912 w 1717675"/>
              <a:gd name="connsiteX1202" fmla="*/ 391912 w 1717675"/>
              <a:gd name="connsiteY1202" fmla="*/ 391912 w 1717675"/>
              <a:gd name="connsiteX1203" fmla="*/ 391912 w 1717675"/>
              <a:gd name="connsiteY1203" fmla="*/ 391912 w 1717675"/>
              <a:gd name="connsiteX1204" fmla="*/ 391912 w 1717675"/>
              <a:gd name="connsiteY1204" fmla="*/ 391912 w 1717675"/>
              <a:gd name="connsiteX1205" fmla="*/ 391912 w 1717675"/>
              <a:gd name="connsiteY1205" fmla="*/ 391912 w 1717675"/>
              <a:gd name="connsiteX1206" fmla="*/ 391912 w 1717675"/>
              <a:gd name="connsiteY1206" fmla="*/ 391912 w 1717675"/>
              <a:gd name="connsiteX1207" fmla="*/ 391912 w 1717675"/>
              <a:gd name="connsiteY1207" fmla="*/ 391912 w 1717675"/>
              <a:gd name="connsiteX1208" fmla="*/ 391912 w 1717675"/>
              <a:gd name="connsiteY1208" fmla="*/ 391912 w 1717675"/>
              <a:gd name="connsiteX1209" fmla="*/ 391912 w 1717675"/>
              <a:gd name="connsiteY1209" fmla="*/ 391912 w 1717675"/>
              <a:gd name="connsiteX1210" fmla="*/ 391912 w 1717675"/>
              <a:gd name="connsiteY1210" fmla="*/ 391912 w 1717675"/>
              <a:gd name="connsiteX1211" fmla="*/ 391912 w 1717675"/>
              <a:gd name="connsiteY1211" fmla="*/ 391912 w 1717675"/>
              <a:gd name="connsiteX1212" fmla="*/ 391912 w 1717675"/>
              <a:gd name="connsiteY1212" fmla="*/ 391912 w 1717675"/>
              <a:gd name="connsiteX1213" fmla="*/ 391912 w 1717675"/>
              <a:gd name="connsiteY1213" fmla="*/ 391912 w 1717675"/>
              <a:gd name="connsiteX1214" fmla="*/ 391912 w 1717675"/>
              <a:gd name="connsiteY1214" fmla="*/ 391912 w 1717675"/>
              <a:gd name="connsiteX1215" fmla="*/ 391912 w 1717675"/>
              <a:gd name="connsiteY1215" fmla="*/ 391912 w 1717675"/>
              <a:gd name="connsiteX1216" fmla="*/ 391912 w 1717675"/>
              <a:gd name="connsiteY1216" fmla="*/ 391912 w 1717675"/>
              <a:gd name="connsiteX1217" fmla="*/ 391912 w 1717675"/>
              <a:gd name="connsiteY1217" fmla="*/ 391912 w 1717675"/>
              <a:gd name="connsiteX1218" fmla="*/ 391912 w 1717675"/>
              <a:gd name="connsiteY1218" fmla="*/ 391912 w 1717675"/>
              <a:gd name="connsiteX1219" fmla="*/ 391912 w 1717675"/>
              <a:gd name="connsiteY1219" fmla="*/ 391912 w 1717675"/>
              <a:gd name="connsiteX1220" fmla="*/ 391912 w 1717675"/>
              <a:gd name="connsiteY1220" fmla="*/ 391912 w 1717675"/>
              <a:gd name="connsiteX1221" fmla="*/ 391912 w 1717675"/>
              <a:gd name="connsiteY1221" fmla="*/ 391912 w 1717675"/>
              <a:gd name="connsiteX1222" fmla="*/ 391912 w 1717675"/>
              <a:gd name="connsiteY1222" fmla="*/ 391912 w 1717675"/>
              <a:gd name="connsiteX1223" fmla="*/ 391912 w 1717675"/>
              <a:gd name="connsiteY1223" fmla="*/ 391912 w 1717675"/>
              <a:gd name="connsiteX1224" fmla="*/ 391912 w 1717675"/>
              <a:gd name="connsiteY1224" fmla="*/ 391912 w 1717675"/>
              <a:gd name="connsiteX1225" fmla="*/ 391912 w 1717675"/>
              <a:gd name="connsiteY1225" fmla="*/ 391912 w 1717675"/>
              <a:gd name="connsiteX1226" fmla="*/ 391912 w 1717675"/>
              <a:gd name="connsiteY1226" fmla="*/ 391912 w 1717675"/>
              <a:gd name="connsiteX1227" fmla="*/ 391912 w 1717675"/>
              <a:gd name="connsiteY1227" fmla="*/ 391912 w 1717675"/>
              <a:gd name="connsiteX1228" fmla="*/ 391912 w 1717675"/>
              <a:gd name="connsiteY1228" fmla="*/ 391912 w 1717675"/>
              <a:gd name="connsiteX1229" fmla="*/ 391912 w 1717675"/>
              <a:gd name="connsiteY1229" fmla="*/ 391912 w 1717675"/>
              <a:gd name="connsiteX1230" fmla="*/ 391912 w 1717675"/>
              <a:gd name="connsiteY1230" fmla="*/ 391912 w 1717675"/>
              <a:gd name="connsiteX1231" fmla="*/ 391912 w 1717675"/>
              <a:gd name="connsiteY1231" fmla="*/ 391912 w 1717675"/>
              <a:gd name="connsiteX1232" fmla="*/ 391912 w 1717675"/>
              <a:gd name="connsiteY1232" fmla="*/ 391912 w 1717675"/>
              <a:gd name="connsiteX1233" fmla="*/ 391912 w 1717675"/>
              <a:gd name="connsiteY1233" fmla="*/ 391912 w 1717675"/>
              <a:gd name="connsiteX1234" fmla="*/ 391912 w 1717675"/>
              <a:gd name="connsiteY1234" fmla="*/ 391912 w 1717675"/>
              <a:gd name="connsiteX1235" fmla="*/ 391912 w 1717675"/>
              <a:gd name="connsiteY1235" fmla="*/ 391912 w 1717675"/>
              <a:gd name="connsiteX1236" fmla="*/ 391912 w 1717675"/>
              <a:gd name="connsiteY1236" fmla="*/ 391912 w 1717675"/>
              <a:gd name="connsiteX1237" fmla="*/ 391912 w 1717675"/>
              <a:gd name="connsiteY1237" fmla="*/ 391912 w 1717675"/>
              <a:gd name="connsiteX1238" fmla="*/ 391912 w 1717675"/>
              <a:gd name="connsiteY1238" fmla="*/ 391912 w 1717675"/>
              <a:gd name="connsiteX1239" fmla="*/ 391912 w 1717675"/>
              <a:gd name="connsiteY1239" fmla="*/ 391912 w 1717675"/>
              <a:gd name="connsiteX1240" fmla="*/ 391912 w 1717675"/>
              <a:gd name="connsiteY1240" fmla="*/ 391912 w 1717675"/>
              <a:gd name="connsiteX1241" fmla="*/ 391912 w 1717675"/>
              <a:gd name="connsiteY1241" fmla="*/ 391912 w 1717675"/>
              <a:gd name="connsiteX1242" fmla="*/ 391912 w 1717675"/>
              <a:gd name="connsiteY1242" fmla="*/ 391912 w 1717675"/>
              <a:gd name="connsiteX1243" fmla="*/ 391912 w 1717675"/>
              <a:gd name="connsiteY1243" fmla="*/ 391912 w 1717675"/>
              <a:gd name="connsiteX1244" fmla="*/ 391912 w 1717675"/>
              <a:gd name="connsiteY1244" fmla="*/ 391912 w 1717675"/>
              <a:gd name="connsiteX1245" fmla="*/ 391912 w 1717675"/>
              <a:gd name="connsiteY1245" fmla="*/ 391912 w 1717675"/>
              <a:gd name="connsiteX1246" fmla="*/ 391912 w 1717675"/>
              <a:gd name="connsiteY1246" fmla="*/ 391912 w 1717675"/>
              <a:gd name="connsiteX1247" fmla="*/ 391912 w 1717675"/>
              <a:gd name="connsiteY1247" fmla="*/ 391912 w 1717675"/>
              <a:gd name="connsiteX1248" fmla="*/ 391912 w 1717675"/>
              <a:gd name="connsiteY1248" fmla="*/ 391912 w 1717675"/>
              <a:gd name="connsiteX1249" fmla="*/ 391912 w 1717675"/>
              <a:gd name="connsiteY1249" fmla="*/ 391912 w 1717675"/>
              <a:gd name="connsiteX1250" fmla="*/ 391912 w 1717675"/>
              <a:gd name="connsiteY1250" fmla="*/ 391912 w 1717675"/>
              <a:gd name="connsiteX1251" fmla="*/ 391912 w 1717675"/>
              <a:gd name="connsiteY1251" fmla="*/ 391912 w 1717675"/>
              <a:gd name="connsiteX1252" fmla="*/ 391912 w 1717675"/>
              <a:gd name="connsiteY1252" fmla="*/ 391912 w 1717675"/>
              <a:gd name="connsiteX1253" fmla="*/ 391912 w 1717675"/>
              <a:gd name="connsiteY1253" fmla="*/ 391912 w 1717675"/>
              <a:gd name="connsiteX1254" fmla="*/ 391912 w 1717675"/>
              <a:gd name="connsiteY1254" fmla="*/ 391912 w 1717675"/>
              <a:gd name="connsiteX1255" fmla="*/ 391912 w 1717675"/>
              <a:gd name="connsiteY1255" fmla="*/ 391912 w 1717675"/>
              <a:gd name="connsiteX1256" fmla="*/ 391912 w 1717675"/>
              <a:gd name="connsiteY1256" fmla="*/ 391912 w 1717675"/>
              <a:gd name="connsiteX1257" fmla="*/ 391912 w 1717675"/>
              <a:gd name="connsiteY1257" fmla="*/ 391912 w 1717675"/>
              <a:gd name="connsiteX1258" fmla="*/ 391912 w 1717675"/>
              <a:gd name="connsiteY1258" fmla="*/ 391912 w 1717675"/>
              <a:gd name="connsiteX1259" fmla="*/ 391912 w 1717675"/>
              <a:gd name="connsiteY1259" fmla="*/ 391912 w 1717675"/>
              <a:gd name="connsiteX1260" fmla="*/ 391912 w 1717675"/>
              <a:gd name="connsiteY1260" fmla="*/ 391912 w 1717675"/>
              <a:gd name="connsiteX1261" fmla="*/ 391912 w 1717675"/>
              <a:gd name="connsiteY1261" fmla="*/ 391912 w 1717675"/>
              <a:gd name="connsiteX1262" fmla="*/ 391912 w 1717675"/>
              <a:gd name="connsiteY1262" fmla="*/ 391912 w 1717675"/>
              <a:gd name="connsiteX1263" fmla="*/ 391912 w 1717675"/>
              <a:gd name="connsiteY1263" fmla="*/ 391912 w 1717675"/>
              <a:gd name="connsiteX1264" fmla="*/ 391912 w 1717675"/>
              <a:gd name="connsiteY1264" fmla="*/ 391912 w 1717675"/>
              <a:gd name="connsiteX1265" fmla="*/ 391912 w 1717675"/>
              <a:gd name="connsiteY1265" fmla="*/ 391912 w 1717675"/>
              <a:gd name="connsiteX1266" fmla="*/ 391912 w 1717675"/>
              <a:gd name="connsiteY1266" fmla="*/ 391912 w 1717675"/>
              <a:gd name="connsiteX1267" fmla="*/ 391912 w 1717675"/>
              <a:gd name="connsiteY1267" fmla="*/ 391912 w 1717675"/>
              <a:gd name="connsiteX1268" fmla="*/ 391912 w 1717675"/>
              <a:gd name="connsiteY1268" fmla="*/ 391912 w 1717675"/>
              <a:gd name="connsiteX1269" fmla="*/ 391912 w 1717675"/>
              <a:gd name="connsiteY1269" fmla="*/ 391912 w 1717675"/>
              <a:gd name="connsiteX1270" fmla="*/ 391912 w 1717675"/>
              <a:gd name="connsiteY1270" fmla="*/ 391912 w 1717675"/>
              <a:gd name="connsiteX1271" fmla="*/ 391912 w 1717675"/>
              <a:gd name="connsiteY1271" fmla="*/ 391912 w 1717675"/>
              <a:gd name="connsiteX1272" fmla="*/ 391912 w 1717675"/>
              <a:gd name="connsiteY1272" fmla="*/ 391912 w 1717675"/>
              <a:gd name="connsiteX1273" fmla="*/ 391912 w 1717675"/>
              <a:gd name="connsiteY1273" fmla="*/ 391912 w 1717675"/>
              <a:gd name="connsiteX1274" fmla="*/ 391912 w 1717675"/>
              <a:gd name="connsiteY1274" fmla="*/ 391912 w 1717675"/>
              <a:gd name="connsiteX1275" fmla="*/ 391912 w 1717675"/>
              <a:gd name="connsiteY1275" fmla="*/ 391912 w 1717675"/>
              <a:gd name="connsiteX1276" fmla="*/ 391912 w 1717675"/>
              <a:gd name="connsiteY1276" fmla="*/ 391912 w 1717675"/>
              <a:gd name="connsiteX1277" fmla="*/ 391912 w 1717675"/>
              <a:gd name="connsiteY1277" fmla="*/ 391912 w 1717675"/>
              <a:gd name="connsiteX1278" fmla="*/ 391912 w 1717675"/>
              <a:gd name="connsiteY1278" fmla="*/ 391912 w 1717675"/>
              <a:gd name="connsiteX1279" fmla="*/ 391912 w 1717675"/>
              <a:gd name="connsiteY1279" fmla="*/ 391912 w 1717675"/>
              <a:gd name="connsiteX1280" fmla="*/ 391912 w 1717675"/>
              <a:gd name="connsiteY1280" fmla="*/ 391912 w 1717675"/>
              <a:gd name="connsiteX1281" fmla="*/ 391912 w 1717675"/>
              <a:gd name="connsiteY1281" fmla="*/ 391912 w 1717675"/>
              <a:gd name="connsiteX1282" fmla="*/ 391912 w 1717675"/>
              <a:gd name="connsiteY1282" fmla="*/ 391912 w 1717675"/>
              <a:gd name="connsiteX1283" fmla="*/ 391912 w 1717675"/>
              <a:gd name="connsiteY1283" fmla="*/ 391912 w 1717675"/>
              <a:gd name="connsiteX1284" fmla="*/ 391912 w 1717675"/>
              <a:gd name="connsiteY1284" fmla="*/ 391912 w 1717675"/>
              <a:gd name="connsiteX1285" fmla="*/ 391912 w 1717675"/>
              <a:gd name="connsiteY1285" fmla="*/ 391912 w 1717675"/>
              <a:gd name="connsiteX1286" fmla="*/ 391912 w 1717675"/>
              <a:gd name="connsiteY1286" fmla="*/ 391912 w 1717675"/>
              <a:gd name="connsiteX1287" fmla="*/ 391912 w 1717675"/>
              <a:gd name="connsiteY1287" fmla="*/ 391912 w 1717675"/>
              <a:gd name="connsiteX1288" fmla="*/ 391912 w 1717675"/>
              <a:gd name="connsiteY1288" fmla="*/ 391912 w 1717675"/>
              <a:gd name="connsiteX1289" fmla="*/ 391912 w 1717675"/>
              <a:gd name="connsiteY1289" fmla="*/ 391912 w 1717675"/>
              <a:gd name="connsiteX1290" fmla="*/ 391912 w 1717675"/>
              <a:gd name="connsiteY1290" fmla="*/ 391912 w 1717675"/>
              <a:gd name="connsiteX1291" fmla="*/ 391912 w 1717675"/>
              <a:gd name="connsiteY1291" fmla="*/ 391912 w 1717675"/>
              <a:gd name="connsiteX1292" fmla="*/ 391912 w 1717675"/>
              <a:gd name="connsiteY1292" fmla="*/ 391912 w 1717675"/>
              <a:gd name="connsiteX1293" fmla="*/ 391912 w 1717675"/>
              <a:gd name="connsiteY1293" fmla="*/ 391912 w 1717675"/>
              <a:gd name="connsiteX1294" fmla="*/ 391912 w 1717675"/>
              <a:gd name="connsiteY1294" fmla="*/ 391912 w 1717675"/>
              <a:gd name="connsiteX1295" fmla="*/ 391912 w 1717675"/>
              <a:gd name="connsiteY1295" fmla="*/ 391912 w 1717675"/>
              <a:gd name="connsiteX1296" fmla="*/ 391912 w 1717675"/>
              <a:gd name="connsiteY1296" fmla="*/ 391912 w 1717675"/>
              <a:gd name="connsiteX1297" fmla="*/ 391912 w 1717675"/>
              <a:gd name="connsiteY1297" fmla="*/ 391912 w 1717675"/>
              <a:gd name="connsiteX1298" fmla="*/ 391912 w 1717675"/>
              <a:gd name="connsiteY1298" fmla="*/ 391912 w 1717675"/>
              <a:gd name="connsiteX1299" fmla="*/ 391912 w 1717675"/>
              <a:gd name="connsiteY1299" fmla="*/ 391912 w 1717675"/>
              <a:gd name="connsiteX1300" fmla="*/ 391912 w 1717675"/>
              <a:gd name="connsiteY1300" fmla="*/ 391912 w 1717675"/>
              <a:gd name="connsiteX1301" fmla="*/ 391912 w 1717675"/>
              <a:gd name="connsiteY1301" fmla="*/ 391912 w 1717675"/>
              <a:gd name="connsiteX1302" fmla="*/ 391912 w 1717675"/>
              <a:gd name="connsiteY1302" fmla="*/ 391912 w 1717675"/>
              <a:gd name="connsiteX1303" fmla="*/ 391912 w 1717675"/>
              <a:gd name="connsiteY1303" fmla="*/ 391912 w 1717675"/>
              <a:gd name="connsiteX1304" fmla="*/ 391912 w 1717675"/>
              <a:gd name="connsiteY1304" fmla="*/ 391912 w 1717675"/>
              <a:gd name="connsiteX1305" fmla="*/ 391912 w 1717675"/>
              <a:gd name="connsiteY1305" fmla="*/ 391912 w 1717675"/>
              <a:gd name="connsiteX1306" fmla="*/ 391912 w 1717675"/>
              <a:gd name="connsiteY1306" fmla="*/ 391912 w 1717675"/>
              <a:gd name="connsiteX1307" fmla="*/ 391912 w 1717675"/>
              <a:gd name="connsiteY1307" fmla="*/ 391912 w 1717675"/>
              <a:gd name="connsiteX1308" fmla="*/ 391912 w 1717675"/>
              <a:gd name="connsiteY1308" fmla="*/ 391912 w 1717675"/>
              <a:gd name="connsiteX1309" fmla="*/ 391912 w 1717675"/>
              <a:gd name="connsiteY1309" fmla="*/ 391912 w 1717675"/>
              <a:gd name="connsiteX1310" fmla="*/ 391912 w 1717675"/>
              <a:gd name="connsiteY1310" fmla="*/ 391912 w 1717675"/>
              <a:gd name="connsiteX1311" fmla="*/ 391912 w 1717675"/>
              <a:gd name="connsiteY1311" fmla="*/ 391912 w 1717675"/>
              <a:gd name="connsiteX1312" fmla="*/ 391912 w 1717675"/>
              <a:gd name="connsiteY1312" fmla="*/ 391912 w 1717675"/>
              <a:gd name="connsiteX1313" fmla="*/ 391912 w 1717675"/>
              <a:gd name="connsiteY1313" fmla="*/ 391912 w 1717675"/>
              <a:gd name="connsiteX1314" fmla="*/ 391912 w 1717675"/>
              <a:gd name="connsiteY1314" fmla="*/ 391912 w 1717675"/>
              <a:gd name="connsiteX1315" fmla="*/ 391912 w 1717675"/>
              <a:gd name="connsiteY1315" fmla="*/ 391912 w 1717675"/>
              <a:gd name="connsiteX1316" fmla="*/ 391912 w 1717675"/>
              <a:gd name="connsiteY1316" fmla="*/ 391912 w 1717675"/>
              <a:gd name="connsiteX1317" fmla="*/ 391912 w 1717675"/>
              <a:gd name="connsiteY1317" fmla="*/ 391912 w 1717675"/>
              <a:gd name="connsiteX1318" fmla="*/ 391912 w 1717675"/>
              <a:gd name="connsiteY1318" fmla="*/ 391912 w 1717675"/>
              <a:gd name="connsiteX1319" fmla="*/ 391912 w 1717675"/>
              <a:gd name="connsiteY1319" fmla="*/ 391912 w 1717675"/>
              <a:gd name="connsiteX1320" fmla="*/ 391912 w 1717675"/>
              <a:gd name="connsiteY1320" fmla="*/ 391912 w 1717675"/>
              <a:gd name="connsiteX1321" fmla="*/ 391912 w 1717675"/>
              <a:gd name="connsiteY1321" fmla="*/ 391912 w 1717675"/>
              <a:gd name="connsiteX1322" fmla="*/ 391912 w 1717675"/>
              <a:gd name="connsiteY1322" fmla="*/ 391912 w 1717675"/>
              <a:gd name="connsiteX1323" fmla="*/ 391912 w 1717675"/>
              <a:gd name="connsiteY1323" fmla="*/ 391912 w 1717675"/>
              <a:gd name="connsiteX1324" fmla="*/ 391912 w 1717675"/>
              <a:gd name="connsiteY1324" fmla="*/ 391912 w 1717675"/>
              <a:gd name="connsiteX1325" fmla="*/ 391912 w 1717675"/>
              <a:gd name="connsiteY1325" fmla="*/ 391912 w 1717675"/>
              <a:gd name="connsiteX1326" fmla="*/ 391912 w 1717675"/>
              <a:gd name="connsiteY1326" fmla="*/ 391912 w 1717675"/>
              <a:gd name="connsiteX1327" fmla="*/ 391912 w 1717675"/>
              <a:gd name="connsiteY1327" fmla="*/ 391912 w 1717675"/>
              <a:gd name="connsiteX1328" fmla="*/ 391912 w 1717675"/>
              <a:gd name="connsiteY1328" fmla="*/ 391912 w 1717675"/>
              <a:gd name="connsiteX1329" fmla="*/ 391912 w 1717675"/>
              <a:gd name="connsiteY1329" fmla="*/ 391912 w 1717675"/>
              <a:gd name="connsiteX1330" fmla="*/ 391912 w 1717675"/>
              <a:gd name="connsiteY1330" fmla="*/ 391912 w 1717675"/>
              <a:gd name="connsiteX1331" fmla="*/ 391912 w 1717675"/>
              <a:gd name="connsiteY1331" fmla="*/ 391912 w 1717675"/>
              <a:gd name="connsiteX1332" fmla="*/ 391912 w 1717675"/>
              <a:gd name="connsiteY1332" fmla="*/ 391912 w 1717675"/>
              <a:gd name="connsiteX1333" fmla="*/ 391912 w 1717675"/>
              <a:gd name="connsiteY1333" fmla="*/ 391912 w 1717675"/>
              <a:gd name="connsiteX1334" fmla="*/ 391912 w 1717675"/>
              <a:gd name="connsiteY1334" fmla="*/ 391912 w 1717675"/>
              <a:gd name="connsiteX1335" fmla="*/ 391912 w 1717675"/>
              <a:gd name="connsiteY1335" fmla="*/ 391912 w 1717675"/>
              <a:gd name="connsiteX1336" fmla="*/ 391912 w 1717675"/>
              <a:gd name="connsiteY1336" fmla="*/ 391912 w 1717675"/>
              <a:gd name="connsiteX1337" fmla="*/ 391912 w 1717675"/>
              <a:gd name="connsiteY1337" fmla="*/ 391912 w 1717675"/>
              <a:gd name="connsiteX1338" fmla="*/ 391912 w 1717675"/>
              <a:gd name="connsiteY1338" fmla="*/ 391912 w 1717675"/>
              <a:gd name="connsiteX1339" fmla="*/ 391912 w 1717675"/>
              <a:gd name="connsiteY1339" fmla="*/ 391912 w 1717675"/>
              <a:gd name="connsiteX1340" fmla="*/ 391912 w 1717675"/>
              <a:gd name="connsiteY1340" fmla="*/ 391912 w 1717675"/>
              <a:gd name="connsiteX1341" fmla="*/ 391912 w 1717675"/>
              <a:gd name="connsiteY1341" fmla="*/ 391912 w 1717675"/>
              <a:gd name="connsiteX1342" fmla="*/ 391912 w 1717675"/>
              <a:gd name="connsiteY1342" fmla="*/ 391912 w 1717675"/>
              <a:gd name="connsiteX1343" fmla="*/ 391912 w 1717675"/>
              <a:gd name="connsiteY1343" fmla="*/ 391912 w 1717675"/>
              <a:gd name="connsiteX1344" fmla="*/ 391912 w 1717675"/>
              <a:gd name="connsiteY1344" fmla="*/ 391912 w 1717675"/>
              <a:gd name="connsiteX1345" fmla="*/ 391912 w 1717675"/>
              <a:gd name="connsiteY1345" fmla="*/ 391912 w 1717675"/>
              <a:gd name="connsiteX1346" fmla="*/ 391912 w 1717675"/>
              <a:gd name="connsiteY1346" fmla="*/ 391912 w 1717675"/>
              <a:gd name="connsiteX1347" fmla="*/ 391912 w 1717675"/>
              <a:gd name="connsiteY1347" fmla="*/ 391912 w 1717675"/>
              <a:gd name="connsiteX1348" fmla="*/ 391912 w 1717675"/>
              <a:gd name="connsiteY1348" fmla="*/ 391912 w 1717675"/>
              <a:gd name="connsiteX1349" fmla="*/ 391912 w 1717675"/>
              <a:gd name="connsiteY1349" fmla="*/ 391912 w 1717675"/>
              <a:gd name="connsiteX1350" fmla="*/ 391912 w 1717675"/>
              <a:gd name="connsiteY1350" fmla="*/ 391912 w 1717675"/>
              <a:gd name="connsiteX1351" fmla="*/ 391912 w 1717675"/>
              <a:gd name="connsiteY1351" fmla="*/ 391912 w 1717675"/>
              <a:gd name="connsiteX1352" fmla="*/ 391912 w 1717675"/>
              <a:gd name="connsiteY1352" fmla="*/ 391912 w 1717675"/>
              <a:gd name="connsiteX1353" fmla="*/ 391912 w 1717675"/>
              <a:gd name="connsiteY1353" fmla="*/ 391912 w 1717675"/>
              <a:gd name="connsiteX1354" fmla="*/ 391912 w 1717675"/>
              <a:gd name="connsiteY1354" fmla="*/ 391912 w 1717675"/>
              <a:gd name="connsiteX1355" fmla="*/ 391912 w 1717675"/>
              <a:gd name="connsiteY1355" fmla="*/ 391912 w 1717675"/>
              <a:gd name="connsiteX1356" fmla="*/ 391912 w 1717675"/>
              <a:gd name="connsiteY1356" fmla="*/ 391912 w 1717675"/>
              <a:gd name="connsiteX1357" fmla="*/ 391912 w 1717675"/>
              <a:gd name="connsiteY1357" fmla="*/ 391912 w 1717675"/>
              <a:gd name="connsiteX1358" fmla="*/ 391912 w 1717675"/>
              <a:gd name="connsiteY1358" fmla="*/ 391912 w 1717675"/>
              <a:gd name="connsiteX1359" fmla="*/ 391912 w 1717675"/>
              <a:gd name="connsiteY1359" fmla="*/ 391912 w 1717675"/>
              <a:gd name="connsiteX1360" fmla="*/ 391912 w 1717675"/>
              <a:gd name="connsiteY1360" fmla="*/ 391912 w 1717675"/>
              <a:gd name="connsiteX1361" fmla="*/ 391912 w 1717675"/>
              <a:gd name="connsiteY1361" fmla="*/ 391912 w 1717675"/>
              <a:gd name="connsiteX1362" fmla="*/ 391912 w 1717675"/>
              <a:gd name="connsiteY1362" fmla="*/ 391912 w 1717675"/>
              <a:gd name="connsiteX1363" fmla="*/ 391912 w 1717675"/>
              <a:gd name="connsiteY1363" fmla="*/ 391912 w 1717675"/>
              <a:gd name="connsiteX1364" fmla="*/ 391912 w 1717675"/>
              <a:gd name="connsiteY1364" fmla="*/ 391912 w 1717675"/>
              <a:gd name="connsiteX1365" fmla="*/ 391912 w 1717675"/>
              <a:gd name="connsiteY1365" fmla="*/ 391912 w 1717675"/>
              <a:gd name="connsiteX1366" fmla="*/ 391912 w 1717675"/>
              <a:gd name="connsiteY1366" fmla="*/ 391912 w 1717675"/>
              <a:gd name="connsiteX1367" fmla="*/ 391912 w 1717675"/>
              <a:gd name="connsiteY1367" fmla="*/ 391912 w 1717675"/>
              <a:gd name="connsiteX1368" fmla="*/ 391912 w 1717675"/>
              <a:gd name="connsiteY1368" fmla="*/ 391912 w 1717675"/>
              <a:gd name="connsiteX1369" fmla="*/ 391912 w 1717675"/>
              <a:gd name="connsiteY1369" fmla="*/ 391912 w 1717675"/>
              <a:gd name="connsiteX1370" fmla="*/ 391912 w 1717675"/>
              <a:gd name="connsiteY1370" fmla="*/ 391912 w 1717675"/>
              <a:gd name="connsiteX1371" fmla="*/ 391912 w 1717675"/>
              <a:gd name="connsiteY1371" fmla="*/ 391912 w 1717675"/>
              <a:gd name="connsiteX1372" fmla="*/ 391912 w 1717675"/>
              <a:gd name="connsiteY1372" fmla="*/ 391912 w 1717675"/>
              <a:gd name="connsiteX1373" fmla="*/ 391912 w 1717675"/>
              <a:gd name="connsiteY1373" fmla="*/ 391912 w 1717675"/>
              <a:gd name="connsiteX1374" fmla="*/ 391912 w 1717675"/>
              <a:gd name="connsiteY1374" fmla="*/ 391912 w 1717675"/>
              <a:gd name="connsiteX1375" fmla="*/ 391912 w 1717675"/>
              <a:gd name="connsiteY1375" fmla="*/ 391912 w 1717675"/>
              <a:gd name="connsiteX1376" fmla="*/ 391912 w 1717675"/>
              <a:gd name="connsiteY1376" fmla="*/ 391912 w 1717675"/>
              <a:gd name="connsiteX1377" fmla="*/ 391912 w 1717675"/>
              <a:gd name="connsiteY1377" fmla="*/ 391912 w 1717675"/>
              <a:gd name="connsiteX1378" fmla="*/ 391912 w 1717675"/>
              <a:gd name="connsiteY1378" fmla="*/ 391912 w 1717675"/>
              <a:gd name="connsiteX1379" fmla="*/ 391912 w 1717675"/>
              <a:gd name="connsiteY1379" fmla="*/ 391912 w 1717675"/>
              <a:gd name="connsiteX1380" fmla="*/ 391912 w 1717675"/>
              <a:gd name="connsiteY1380" fmla="*/ 391912 w 1717675"/>
              <a:gd name="connsiteX1381" fmla="*/ 391912 w 1717675"/>
              <a:gd name="connsiteY1381" fmla="*/ 391912 w 1717675"/>
              <a:gd name="connsiteX1382" fmla="*/ 391912 w 1717675"/>
              <a:gd name="connsiteY1382" fmla="*/ 391912 w 1717675"/>
              <a:gd name="connsiteX1383" fmla="*/ 391912 w 1717675"/>
              <a:gd name="connsiteY1383" fmla="*/ 391912 w 1717675"/>
              <a:gd name="connsiteX1384" fmla="*/ 391912 w 1717675"/>
              <a:gd name="connsiteY1384" fmla="*/ 391912 w 1717675"/>
              <a:gd name="connsiteX1385" fmla="*/ 391912 w 1717675"/>
              <a:gd name="connsiteY1385" fmla="*/ 391912 w 1717675"/>
              <a:gd name="connsiteX1386" fmla="*/ 391912 w 1717675"/>
              <a:gd name="connsiteY1386" fmla="*/ 391912 w 1717675"/>
              <a:gd name="connsiteX1387" fmla="*/ 391912 w 1717675"/>
              <a:gd name="connsiteY1387" fmla="*/ 391912 w 1717675"/>
              <a:gd name="connsiteX1388" fmla="*/ 391912 w 1717675"/>
              <a:gd name="connsiteY1388" fmla="*/ 391912 w 1717675"/>
              <a:gd name="connsiteX1389" fmla="*/ 391912 w 1717675"/>
              <a:gd name="connsiteY1389" fmla="*/ 391912 w 1717675"/>
              <a:gd name="connsiteX1390" fmla="*/ 391912 w 1717675"/>
              <a:gd name="connsiteY1390" fmla="*/ 391912 w 1717675"/>
              <a:gd name="connsiteX1391" fmla="*/ 391912 w 1717675"/>
              <a:gd name="connsiteY1391" fmla="*/ 391912 w 1717675"/>
              <a:gd name="connsiteX1392" fmla="*/ 391912 w 1717675"/>
              <a:gd name="connsiteY1392" fmla="*/ 391912 w 1717675"/>
              <a:gd name="connsiteX1393" fmla="*/ 391912 w 1717675"/>
              <a:gd name="connsiteY1393" fmla="*/ 391912 w 1717675"/>
              <a:gd name="connsiteX1394" fmla="*/ 391912 w 1717675"/>
              <a:gd name="connsiteY1394" fmla="*/ 391912 w 1717675"/>
              <a:gd name="connsiteX1395" fmla="*/ 391912 w 1717675"/>
              <a:gd name="connsiteY1395" fmla="*/ 391912 w 1717675"/>
              <a:gd name="connsiteX1396" fmla="*/ 391912 w 1717675"/>
              <a:gd name="connsiteY1396" fmla="*/ 391912 w 1717675"/>
              <a:gd name="connsiteX1397" fmla="*/ 391912 w 1717675"/>
              <a:gd name="connsiteY1397" fmla="*/ 391912 w 1717675"/>
              <a:gd name="connsiteX1398" fmla="*/ 391912 w 1717675"/>
              <a:gd name="connsiteY1398" fmla="*/ 391912 w 1717675"/>
              <a:gd name="connsiteX1399" fmla="*/ 391912 w 1717675"/>
              <a:gd name="connsiteY1399" fmla="*/ 391912 w 1717675"/>
              <a:gd name="connsiteX1400" fmla="*/ 391912 w 1717675"/>
              <a:gd name="connsiteY1400" fmla="*/ 391912 w 1717675"/>
              <a:gd name="connsiteX1401" fmla="*/ 391912 w 1717675"/>
              <a:gd name="connsiteY1401" fmla="*/ 391912 w 1717675"/>
              <a:gd name="connsiteX1402" fmla="*/ 391912 w 1717675"/>
              <a:gd name="connsiteY1402" fmla="*/ 391912 w 1717675"/>
              <a:gd name="connsiteX1403" fmla="*/ 391912 w 1717675"/>
              <a:gd name="connsiteY1403" fmla="*/ 391912 w 1717675"/>
              <a:gd name="connsiteX1404" fmla="*/ 391912 w 1717675"/>
              <a:gd name="connsiteY1404" fmla="*/ 391912 w 1717675"/>
              <a:gd name="connsiteX1405" fmla="*/ 391912 w 1717675"/>
              <a:gd name="connsiteY1405" fmla="*/ 391912 w 1717675"/>
              <a:gd name="connsiteX1406" fmla="*/ 391912 w 1717675"/>
              <a:gd name="connsiteY1406" fmla="*/ 391912 w 1717675"/>
              <a:gd name="connsiteX1407" fmla="*/ 391912 w 1717675"/>
              <a:gd name="connsiteY1407" fmla="*/ 391912 w 1717675"/>
              <a:gd name="connsiteX1408" fmla="*/ 391912 w 1717675"/>
              <a:gd name="connsiteY1408" fmla="*/ 391912 w 1717675"/>
              <a:gd name="connsiteX1409" fmla="*/ 391912 w 1717675"/>
              <a:gd name="connsiteY1409" fmla="*/ 391912 w 1717675"/>
              <a:gd name="connsiteX1410" fmla="*/ 391912 w 1717675"/>
              <a:gd name="connsiteY1410" fmla="*/ 391912 w 1717675"/>
              <a:gd name="connsiteX1411" fmla="*/ 391912 w 1717675"/>
              <a:gd name="connsiteY1411" fmla="*/ 391912 w 1717675"/>
              <a:gd name="connsiteX1412" fmla="*/ 391912 w 1717675"/>
              <a:gd name="connsiteY1412" fmla="*/ 391912 w 1717675"/>
              <a:gd name="connsiteX1413" fmla="*/ 391912 w 1717675"/>
              <a:gd name="connsiteY1413" fmla="*/ 391912 w 1717675"/>
              <a:gd name="connsiteX1414" fmla="*/ 391912 w 1717675"/>
              <a:gd name="connsiteY1414" fmla="*/ 391912 w 1717675"/>
              <a:gd name="connsiteX1415" fmla="*/ 391912 w 1717675"/>
              <a:gd name="connsiteY1415" fmla="*/ 391912 w 1717675"/>
              <a:gd name="connsiteX1416" fmla="*/ 391912 w 1717675"/>
              <a:gd name="connsiteY1416" fmla="*/ 391912 w 1717675"/>
              <a:gd name="connsiteX1417" fmla="*/ 391912 w 1717675"/>
              <a:gd name="connsiteY1417" fmla="*/ 391912 w 1717675"/>
              <a:gd name="connsiteX1418" fmla="*/ 391912 w 1717675"/>
              <a:gd name="connsiteY1418" fmla="*/ 391912 w 1717675"/>
              <a:gd name="connsiteX1419" fmla="*/ 391912 w 1717675"/>
              <a:gd name="connsiteY1419" fmla="*/ 391912 w 1717675"/>
              <a:gd name="connsiteX1420" fmla="*/ 391912 w 1717675"/>
              <a:gd name="connsiteY1420" fmla="*/ 391912 w 1717675"/>
              <a:gd name="connsiteX1421" fmla="*/ 391912 w 1717675"/>
              <a:gd name="connsiteY1421" fmla="*/ 391912 w 1717675"/>
              <a:gd name="connsiteX1422" fmla="*/ 391912 w 1717675"/>
              <a:gd name="connsiteY1422" fmla="*/ 391912 w 1717675"/>
              <a:gd name="connsiteX1423" fmla="*/ 391912 w 1717675"/>
              <a:gd name="connsiteY1423" fmla="*/ 391912 w 1717675"/>
              <a:gd name="connsiteX1424" fmla="*/ 391912 w 1717675"/>
              <a:gd name="connsiteY1424" fmla="*/ 391912 w 1717675"/>
              <a:gd name="connsiteX1425" fmla="*/ 391912 w 1717675"/>
              <a:gd name="connsiteY1425" fmla="*/ 391912 w 1717675"/>
              <a:gd name="connsiteX1426" fmla="*/ 391912 w 1717675"/>
              <a:gd name="connsiteY1426" fmla="*/ 391912 w 1717675"/>
              <a:gd name="connsiteX1427" fmla="*/ 391912 w 1717675"/>
              <a:gd name="connsiteY1427" fmla="*/ 391912 w 1717675"/>
              <a:gd name="connsiteX1428" fmla="*/ 391912 w 1717675"/>
              <a:gd name="connsiteY1428" fmla="*/ 391912 w 1717675"/>
              <a:gd name="connsiteX1429" fmla="*/ 391912 w 1717675"/>
              <a:gd name="connsiteY1429" fmla="*/ 391912 w 1717675"/>
              <a:gd name="connsiteX1430" fmla="*/ 391912 w 1717675"/>
              <a:gd name="connsiteY1430" fmla="*/ 391912 w 1717675"/>
              <a:gd name="connsiteX1431" fmla="*/ 391912 w 1717675"/>
              <a:gd name="connsiteY1431" fmla="*/ 391912 w 1717675"/>
              <a:gd name="connsiteX1432" fmla="*/ 391912 w 1717675"/>
              <a:gd name="connsiteY1432" fmla="*/ 391912 w 1717675"/>
              <a:gd name="connsiteX1433" fmla="*/ 391912 w 1717675"/>
              <a:gd name="connsiteY1433" fmla="*/ 391912 w 1717675"/>
              <a:gd name="connsiteX1434" fmla="*/ 391912 w 1717675"/>
              <a:gd name="connsiteY1434" fmla="*/ 391912 w 1717675"/>
              <a:gd name="connsiteX1435" fmla="*/ 391912 w 1717675"/>
              <a:gd name="connsiteY1435" fmla="*/ 391912 w 1717675"/>
              <a:gd name="connsiteX1436" fmla="*/ 391912 w 1717675"/>
              <a:gd name="connsiteY1436" fmla="*/ 391912 w 1717675"/>
              <a:gd name="connsiteX1437" fmla="*/ 391912 w 1717675"/>
              <a:gd name="connsiteY1437" fmla="*/ 391912 w 1717675"/>
              <a:gd name="connsiteX1438" fmla="*/ 391912 w 1717675"/>
              <a:gd name="connsiteY1438" fmla="*/ 391912 w 1717675"/>
              <a:gd name="connsiteX1439" fmla="*/ 391912 w 1717675"/>
              <a:gd name="connsiteY1439" fmla="*/ 391912 w 1717675"/>
              <a:gd name="connsiteX1440" fmla="*/ 391912 w 1717675"/>
              <a:gd name="connsiteY1440" fmla="*/ 391912 w 1717675"/>
              <a:gd name="connsiteX1441" fmla="*/ 391912 w 1717675"/>
              <a:gd name="connsiteY1441" fmla="*/ 391912 w 1717675"/>
              <a:gd name="connsiteX1442" fmla="*/ 391912 w 1717675"/>
              <a:gd name="connsiteY1442" fmla="*/ 391912 w 1717675"/>
              <a:gd name="connsiteX1443" fmla="*/ 391912 w 1717675"/>
              <a:gd name="connsiteY1443" fmla="*/ 391912 w 1717675"/>
              <a:gd name="connsiteX1444" fmla="*/ 391912 w 1717675"/>
              <a:gd name="connsiteY1444" fmla="*/ 391912 w 1717675"/>
              <a:gd name="connsiteX1445" fmla="*/ 391912 w 1717675"/>
              <a:gd name="connsiteY1445" fmla="*/ 391912 w 1717675"/>
              <a:gd name="connsiteX1446" fmla="*/ 391912 w 1717675"/>
              <a:gd name="connsiteY1446" fmla="*/ 391912 w 1717675"/>
              <a:gd name="connsiteX1447" fmla="*/ 391912 w 1717675"/>
              <a:gd name="connsiteY1447" fmla="*/ 391912 w 1717675"/>
              <a:gd name="connsiteX1448" fmla="*/ 391912 w 1717675"/>
              <a:gd name="connsiteY1448" fmla="*/ 391912 w 1717675"/>
              <a:gd name="connsiteX1449" fmla="*/ 391912 w 1717675"/>
              <a:gd name="connsiteY1449" fmla="*/ 391912 w 1717675"/>
              <a:gd name="connsiteX1450" fmla="*/ 391912 w 1717675"/>
              <a:gd name="connsiteY1450" fmla="*/ 391912 w 1717675"/>
              <a:gd name="connsiteX1451" fmla="*/ 391912 w 1717675"/>
              <a:gd name="connsiteY1451" fmla="*/ 391912 w 1717675"/>
              <a:gd name="connsiteX1452" fmla="*/ 391912 w 1717675"/>
              <a:gd name="connsiteY1452" fmla="*/ 391912 w 1717675"/>
              <a:gd name="connsiteX1453" fmla="*/ 391912 w 1717675"/>
              <a:gd name="connsiteY1453" fmla="*/ 391912 w 1717675"/>
              <a:gd name="connsiteX1454" fmla="*/ 391912 w 1717675"/>
              <a:gd name="connsiteY1454" fmla="*/ 391912 w 1717675"/>
              <a:gd name="connsiteX1455" fmla="*/ 391912 w 1717675"/>
              <a:gd name="connsiteY1455" fmla="*/ 391912 w 1717675"/>
              <a:gd name="connsiteX1456" fmla="*/ 391912 w 1717675"/>
              <a:gd name="connsiteY1456" fmla="*/ 391912 w 1717675"/>
              <a:gd name="connsiteX1457" fmla="*/ 391912 w 1717675"/>
              <a:gd name="connsiteY1457" fmla="*/ 391912 w 1717675"/>
              <a:gd name="connsiteX1458" fmla="*/ 391912 w 1717675"/>
              <a:gd name="connsiteY1458" fmla="*/ 391912 w 1717675"/>
              <a:gd name="connsiteX1459" fmla="*/ 391912 w 1717675"/>
              <a:gd name="connsiteY1459" fmla="*/ 391912 w 1717675"/>
              <a:gd name="connsiteX1460" fmla="*/ 391912 w 1717675"/>
              <a:gd name="connsiteY1460" fmla="*/ 391912 w 1717675"/>
              <a:gd name="connsiteX1461" fmla="*/ 391912 w 1717675"/>
              <a:gd name="connsiteY1461" fmla="*/ 391912 w 1717675"/>
              <a:gd name="connsiteX1462" fmla="*/ 391912 w 1717675"/>
              <a:gd name="connsiteY1462" fmla="*/ 391912 w 1717675"/>
              <a:gd name="connsiteX1463" fmla="*/ 391912 w 1717675"/>
              <a:gd name="connsiteY1463" fmla="*/ 391912 w 1717675"/>
              <a:gd name="connsiteX1464" fmla="*/ 391912 w 1717675"/>
              <a:gd name="connsiteY1464" fmla="*/ 391912 w 1717675"/>
              <a:gd name="connsiteX1465" fmla="*/ 391912 w 1717675"/>
              <a:gd name="connsiteY1465" fmla="*/ 391912 w 1717675"/>
              <a:gd name="connsiteX1466" fmla="*/ 391912 w 1717675"/>
              <a:gd name="connsiteY1466" fmla="*/ 391912 w 1717675"/>
              <a:gd name="connsiteX1467" fmla="*/ 391912 w 1717675"/>
              <a:gd name="connsiteY1467" fmla="*/ 391912 w 1717675"/>
              <a:gd name="connsiteX1468" fmla="*/ 391912 w 1717675"/>
              <a:gd name="connsiteY1468" fmla="*/ 391912 w 1717675"/>
              <a:gd name="connsiteX1469" fmla="*/ 391912 w 1717675"/>
              <a:gd name="connsiteY1469" fmla="*/ 391912 w 1717675"/>
              <a:gd name="connsiteX1470" fmla="*/ 391912 w 1717675"/>
              <a:gd name="connsiteY1470" fmla="*/ 391912 w 1717675"/>
              <a:gd name="connsiteX1471" fmla="*/ 391912 w 1717675"/>
              <a:gd name="connsiteY1471" fmla="*/ 391912 w 1717675"/>
              <a:gd name="connsiteX1472" fmla="*/ 391912 w 1717675"/>
              <a:gd name="connsiteY1472" fmla="*/ 391912 w 1717675"/>
              <a:gd name="connsiteX1473" fmla="*/ 391912 w 1717675"/>
              <a:gd name="connsiteY1473" fmla="*/ 391912 w 1717675"/>
              <a:gd name="connsiteX1474" fmla="*/ 391912 w 1717675"/>
              <a:gd name="connsiteY1474" fmla="*/ 391912 w 1717675"/>
              <a:gd name="connsiteX1475" fmla="*/ 391912 w 1717675"/>
              <a:gd name="connsiteY1475" fmla="*/ 391912 w 1717675"/>
              <a:gd name="connsiteX1476" fmla="*/ 391912 w 1717675"/>
              <a:gd name="connsiteY1476" fmla="*/ 391912 w 1717675"/>
              <a:gd name="connsiteX1477" fmla="*/ 391912 w 1717675"/>
              <a:gd name="connsiteY1477" fmla="*/ 391912 w 1717675"/>
              <a:gd name="connsiteX1478" fmla="*/ 391912 w 1717675"/>
              <a:gd name="connsiteY1478" fmla="*/ 391912 w 1717675"/>
              <a:gd name="connsiteX1479" fmla="*/ 391912 w 1717675"/>
              <a:gd name="connsiteY1479" fmla="*/ 391912 w 1717675"/>
              <a:gd name="connsiteX1480" fmla="*/ 391912 w 1717675"/>
              <a:gd name="connsiteY1480" fmla="*/ 391912 w 1717675"/>
              <a:gd name="connsiteX1481" fmla="*/ 391912 w 1717675"/>
              <a:gd name="connsiteY1481" fmla="*/ 391912 w 1717675"/>
              <a:gd name="connsiteX1482" fmla="*/ 391912 w 1717675"/>
              <a:gd name="connsiteY1482" fmla="*/ 391912 w 1717675"/>
              <a:gd name="connsiteX1483" fmla="*/ 391912 w 1717675"/>
              <a:gd name="connsiteY1483" fmla="*/ 391912 w 1717675"/>
              <a:gd name="connsiteX1484" fmla="*/ 391912 w 1717675"/>
              <a:gd name="connsiteY1484" fmla="*/ 391912 w 1717675"/>
              <a:gd name="connsiteX1485" fmla="*/ 391912 w 1717675"/>
              <a:gd name="connsiteY1485" fmla="*/ 391912 w 1717675"/>
              <a:gd name="connsiteX1486" fmla="*/ 391912 w 1717675"/>
              <a:gd name="connsiteY1486" fmla="*/ 391912 w 1717675"/>
              <a:gd name="connsiteX1487" fmla="*/ 391912 w 1717675"/>
              <a:gd name="connsiteY1487" fmla="*/ 391912 w 1717675"/>
              <a:gd name="connsiteX1488" fmla="*/ 391912 w 1717675"/>
              <a:gd name="connsiteY1488" fmla="*/ 391912 w 1717675"/>
              <a:gd name="connsiteX1489" fmla="*/ 391912 w 1717675"/>
              <a:gd name="connsiteY1489" fmla="*/ 391912 w 1717675"/>
              <a:gd name="connsiteX1490" fmla="*/ 391912 w 1717675"/>
              <a:gd name="connsiteY1490" fmla="*/ 391912 w 1717675"/>
              <a:gd name="connsiteX1491" fmla="*/ 391912 w 1717675"/>
              <a:gd name="connsiteY1491" fmla="*/ 391912 w 1717675"/>
              <a:gd name="connsiteX1492" fmla="*/ 391912 w 1717675"/>
              <a:gd name="connsiteY1492" fmla="*/ 391912 w 1717675"/>
              <a:gd name="connsiteX1493" fmla="*/ 391912 w 1717675"/>
              <a:gd name="connsiteY1493" fmla="*/ 391912 w 1717675"/>
              <a:gd name="connsiteX1494" fmla="*/ 391912 w 1717675"/>
              <a:gd name="connsiteY1494" fmla="*/ 391912 w 1717675"/>
              <a:gd name="connsiteX1495" fmla="*/ 391912 w 1717675"/>
              <a:gd name="connsiteY1495" fmla="*/ 391912 w 1717675"/>
              <a:gd name="connsiteX1496" fmla="*/ 391912 w 1717675"/>
              <a:gd name="connsiteY1496" fmla="*/ 391912 w 1717675"/>
              <a:gd name="connsiteX1497" fmla="*/ 391912 w 1717675"/>
              <a:gd name="connsiteY1497" fmla="*/ 391912 w 1717675"/>
              <a:gd name="connsiteX1498" fmla="*/ 391912 w 1717675"/>
              <a:gd name="connsiteY1498" fmla="*/ 391912 w 1717675"/>
              <a:gd name="connsiteX1499" fmla="*/ 391912 w 1717675"/>
              <a:gd name="connsiteY1499" fmla="*/ 391912 w 1717675"/>
              <a:gd name="connsiteX1500" fmla="*/ 391912 w 1717675"/>
              <a:gd name="connsiteY1500" fmla="*/ 391912 w 1717675"/>
              <a:gd name="connsiteX1501" fmla="*/ 391912 w 1717675"/>
              <a:gd name="connsiteY1501" fmla="*/ 391912 w 1717675"/>
              <a:gd name="connsiteX1502" fmla="*/ 391912 w 1717675"/>
              <a:gd name="connsiteY1502" fmla="*/ 391912 w 1717675"/>
              <a:gd name="connsiteX1503" fmla="*/ 391912 w 1717675"/>
              <a:gd name="connsiteY1503" fmla="*/ 391912 w 1717675"/>
              <a:gd name="connsiteX1504" fmla="*/ 391912 w 1717675"/>
              <a:gd name="connsiteY1504" fmla="*/ 391912 w 1717675"/>
              <a:gd name="connsiteX1505" fmla="*/ 391912 w 1717675"/>
              <a:gd name="connsiteY1505" fmla="*/ 391912 w 1717675"/>
              <a:gd name="connsiteX1506" fmla="*/ 391912 w 1717675"/>
              <a:gd name="connsiteY1506" fmla="*/ 391912 w 1717675"/>
              <a:gd name="connsiteX1507" fmla="*/ 391912 w 1717675"/>
              <a:gd name="connsiteY1507" fmla="*/ 391912 w 1717675"/>
              <a:gd name="connsiteX1508" fmla="*/ 391912 w 1717675"/>
              <a:gd name="connsiteY1508" fmla="*/ 391912 w 1717675"/>
              <a:gd name="connsiteX1509" fmla="*/ 391912 w 1717675"/>
              <a:gd name="connsiteY1509" fmla="*/ 391912 w 1717675"/>
              <a:gd name="connsiteX1510" fmla="*/ 391912 w 1717675"/>
              <a:gd name="connsiteY1510" fmla="*/ 391912 w 1717675"/>
              <a:gd name="connsiteX1511" fmla="*/ 391912 w 1717675"/>
              <a:gd name="connsiteY1511" fmla="*/ 391912 w 1717675"/>
              <a:gd name="connsiteX1512" fmla="*/ 391912 w 1717675"/>
              <a:gd name="connsiteY1512" fmla="*/ 391912 w 1717675"/>
              <a:gd name="connsiteX1513" fmla="*/ 391912 w 1717675"/>
              <a:gd name="connsiteY1513" fmla="*/ 391912 w 1717675"/>
              <a:gd name="connsiteX1514" fmla="*/ 391912 w 1717675"/>
              <a:gd name="connsiteY1514" fmla="*/ 391912 w 1717675"/>
              <a:gd name="connsiteX1515" fmla="*/ 391912 w 1717675"/>
              <a:gd name="connsiteY1515" fmla="*/ 391912 w 1717675"/>
              <a:gd name="connsiteX1516" fmla="*/ 391912 w 1717675"/>
              <a:gd name="connsiteY1516" fmla="*/ 391912 w 1717675"/>
              <a:gd name="connsiteX1517" fmla="*/ 391912 w 1717675"/>
              <a:gd name="connsiteY1517" fmla="*/ 391912 w 1717675"/>
              <a:gd name="connsiteX1518" fmla="*/ 391912 w 1717675"/>
              <a:gd name="connsiteY1518" fmla="*/ 391912 w 1717675"/>
              <a:gd name="connsiteX1519" fmla="*/ 391912 w 1717675"/>
              <a:gd name="connsiteY1519" fmla="*/ 391912 w 1717675"/>
              <a:gd name="connsiteX1520" fmla="*/ 391912 w 1717675"/>
              <a:gd name="connsiteY1520" fmla="*/ 391912 w 1717675"/>
              <a:gd name="connsiteX1521" fmla="*/ 391912 w 1717675"/>
              <a:gd name="connsiteY1521" fmla="*/ 391912 w 1717675"/>
              <a:gd name="connsiteX1522" fmla="*/ 391912 w 1717675"/>
              <a:gd name="connsiteY1522" fmla="*/ 391912 w 1717675"/>
              <a:gd name="connsiteX1523" fmla="*/ 391912 w 1717675"/>
              <a:gd name="connsiteY1523" fmla="*/ 391912 w 1717675"/>
              <a:gd name="connsiteX1524" fmla="*/ 391912 w 1717675"/>
              <a:gd name="connsiteY1524" fmla="*/ 391912 w 1717675"/>
              <a:gd name="connsiteX1525" fmla="*/ 391912 w 1717675"/>
              <a:gd name="connsiteY1525" fmla="*/ 391912 w 1717675"/>
              <a:gd name="connsiteX1526" fmla="*/ 391912 w 1717675"/>
              <a:gd name="connsiteY1526" fmla="*/ 391912 w 1717675"/>
              <a:gd name="connsiteX1527" fmla="*/ 391912 w 1717675"/>
              <a:gd name="connsiteY1527" fmla="*/ 391912 w 1717675"/>
              <a:gd name="connsiteX1528" fmla="*/ 391912 w 1717675"/>
              <a:gd name="connsiteY1528" fmla="*/ 391912 w 1717675"/>
              <a:gd name="connsiteX1529" fmla="*/ 391912 w 1717675"/>
              <a:gd name="connsiteY1529" fmla="*/ 391912 w 1717675"/>
              <a:gd name="connsiteX1530" fmla="*/ 391912 w 1717675"/>
              <a:gd name="connsiteY1530" fmla="*/ 391912 w 1717675"/>
              <a:gd name="connsiteX1531" fmla="*/ 391912 w 1717675"/>
              <a:gd name="connsiteY1531" fmla="*/ 391912 w 1717675"/>
              <a:gd name="connsiteX1532" fmla="*/ 391912 w 1717675"/>
              <a:gd name="connsiteY1532" fmla="*/ 391912 w 1717675"/>
              <a:gd name="connsiteX1533" fmla="*/ 391912 w 1717675"/>
              <a:gd name="connsiteY1533" fmla="*/ 391912 w 1717675"/>
              <a:gd name="connsiteX1534" fmla="*/ 391912 w 1717675"/>
              <a:gd name="connsiteY1534" fmla="*/ 391912 w 1717675"/>
              <a:gd name="connsiteX1535" fmla="*/ 391912 w 1717675"/>
              <a:gd name="connsiteY1535" fmla="*/ 391912 w 1717675"/>
              <a:gd name="connsiteX1536" fmla="*/ 391912 w 1717675"/>
              <a:gd name="connsiteY1536" fmla="*/ 391912 w 1717675"/>
              <a:gd name="connsiteX1537" fmla="*/ 391912 w 1717675"/>
              <a:gd name="connsiteY1537" fmla="*/ 391912 w 1717675"/>
              <a:gd name="connsiteX1538" fmla="*/ 391912 w 1717675"/>
              <a:gd name="connsiteY1538" fmla="*/ 391912 w 1717675"/>
              <a:gd name="connsiteX1539" fmla="*/ 391912 w 1717675"/>
              <a:gd name="connsiteY1539" fmla="*/ 391912 w 1717675"/>
              <a:gd name="connsiteX1540" fmla="*/ 391912 w 1717675"/>
              <a:gd name="connsiteY1540" fmla="*/ 391912 w 1717675"/>
              <a:gd name="connsiteX1541" fmla="*/ 391912 w 1717675"/>
              <a:gd name="connsiteY1541" fmla="*/ 391912 w 1717675"/>
              <a:gd name="connsiteX1542" fmla="*/ 391912 w 1717675"/>
              <a:gd name="connsiteY1542" fmla="*/ 391912 w 1717675"/>
              <a:gd name="connsiteX1543" fmla="*/ 391912 w 1717675"/>
              <a:gd name="connsiteY1543" fmla="*/ 391912 w 1717675"/>
              <a:gd name="connsiteX1544" fmla="*/ 391912 w 1717675"/>
              <a:gd name="connsiteY1544" fmla="*/ 391912 w 1717675"/>
              <a:gd name="connsiteX1545" fmla="*/ 391912 w 1717675"/>
              <a:gd name="connsiteY1545" fmla="*/ 391912 w 1717675"/>
              <a:gd name="connsiteX1546" fmla="*/ 391912 w 1717675"/>
              <a:gd name="connsiteY1546" fmla="*/ 391912 w 1717675"/>
              <a:gd name="connsiteX1547" fmla="*/ 391912 w 1717675"/>
              <a:gd name="connsiteY1547" fmla="*/ 391912 w 1717675"/>
              <a:gd name="connsiteX1548" fmla="*/ 391912 w 1717675"/>
              <a:gd name="connsiteY1548" fmla="*/ 391912 w 1717675"/>
              <a:gd name="connsiteX1549" fmla="*/ 391912 w 1717675"/>
              <a:gd name="connsiteY1549" fmla="*/ 391912 w 1717675"/>
              <a:gd name="connsiteX1550" fmla="*/ 391912 w 1717675"/>
              <a:gd name="connsiteY1550" fmla="*/ 391912 w 1717675"/>
              <a:gd name="connsiteX1551" fmla="*/ 391912 w 1717675"/>
              <a:gd name="connsiteY1551" fmla="*/ 391912 w 1717675"/>
              <a:gd name="connsiteX1552" fmla="*/ 391912 w 1717675"/>
              <a:gd name="connsiteY1552" fmla="*/ 391912 w 1717675"/>
              <a:gd name="connsiteX1553" fmla="*/ 391912 w 1717675"/>
              <a:gd name="connsiteY1553" fmla="*/ 391912 w 1717675"/>
              <a:gd name="connsiteX1554" fmla="*/ 391912 w 1717675"/>
              <a:gd name="connsiteY1554" fmla="*/ 391912 w 1717675"/>
              <a:gd name="connsiteX1555" fmla="*/ 391912 w 1717675"/>
              <a:gd name="connsiteY1555" fmla="*/ 391912 w 1717675"/>
              <a:gd name="connsiteX1556" fmla="*/ 391912 w 1717675"/>
              <a:gd name="connsiteY1556" fmla="*/ 391912 w 1717675"/>
              <a:gd name="connsiteX1557" fmla="*/ 391912 w 1717675"/>
              <a:gd name="connsiteY1557" fmla="*/ 391912 w 1717675"/>
              <a:gd name="connsiteX1558" fmla="*/ 391912 w 1717675"/>
              <a:gd name="connsiteY1558" fmla="*/ 391912 w 1717675"/>
              <a:gd name="connsiteX1559" fmla="*/ 391912 w 1717675"/>
              <a:gd name="connsiteY1559" fmla="*/ 391912 w 1717675"/>
              <a:gd name="connsiteX1560" fmla="*/ 391912 w 1717675"/>
              <a:gd name="connsiteY1560" fmla="*/ 391912 w 1717675"/>
              <a:gd name="connsiteX1561" fmla="*/ 391912 w 1717675"/>
              <a:gd name="connsiteY1561" fmla="*/ 391912 w 1717675"/>
              <a:gd name="connsiteX1562" fmla="*/ 391912 w 1717675"/>
              <a:gd name="connsiteY1562" fmla="*/ 391912 w 1717675"/>
              <a:gd name="connsiteX1563" fmla="*/ 391912 w 1717675"/>
              <a:gd name="connsiteY1563" fmla="*/ 391912 w 1717675"/>
              <a:gd name="connsiteX1564" fmla="*/ 391912 w 1717675"/>
              <a:gd name="connsiteY1564" fmla="*/ 391912 w 1717675"/>
              <a:gd name="connsiteX1565" fmla="*/ 391912 w 1717675"/>
              <a:gd name="connsiteY1565" fmla="*/ 391912 w 1717675"/>
              <a:gd name="connsiteX1566" fmla="*/ 391912 w 1717675"/>
              <a:gd name="connsiteY1566" fmla="*/ 391912 w 1717675"/>
              <a:gd name="connsiteX1567" fmla="*/ 391912 w 1717675"/>
              <a:gd name="connsiteY1567" fmla="*/ 391912 w 1717675"/>
              <a:gd name="connsiteX1568" fmla="*/ 391912 w 1717675"/>
              <a:gd name="connsiteY1568" fmla="*/ 391912 w 1717675"/>
              <a:gd name="connsiteX1569" fmla="*/ 391912 w 1717675"/>
              <a:gd name="connsiteY1569" fmla="*/ 391912 w 1717675"/>
              <a:gd name="connsiteX1570" fmla="*/ 391912 w 1717675"/>
              <a:gd name="connsiteY1570" fmla="*/ 391912 w 1717675"/>
              <a:gd name="connsiteX1571" fmla="*/ 391912 w 1717675"/>
              <a:gd name="connsiteY1571" fmla="*/ 391912 w 1717675"/>
              <a:gd name="connsiteX1572" fmla="*/ 391912 w 1717675"/>
              <a:gd name="connsiteY1572" fmla="*/ 391912 w 1717675"/>
              <a:gd name="connsiteX1573" fmla="*/ 391912 w 1717675"/>
              <a:gd name="connsiteY1573" fmla="*/ 391912 w 1717675"/>
              <a:gd name="connsiteX1574" fmla="*/ 391912 w 1717675"/>
              <a:gd name="connsiteY1574" fmla="*/ 391912 w 1717675"/>
              <a:gd name="connsiteX1575" fmla="*/ 391912 w 1717675"/>
              <a:gd name="connsiteY1575" fmla="*/ 391912 w 1717675"/>
              <a:gd name="connsiteX1576" fmla="*/ 391912 w 1717675"/>
              <a:gd name="connsiteY1576" fmla="*/ 391912 w 1717675"/>
              <a:gd name="connsiteX1577" fmla="*/ 391912 w 1717675"/>
              <a:gd name="connsiteY1577" fmla="*/ 391912 w 1717675"/>
              <a:gd name="connsiteX1578" fmla="*/ 391912 w 1717675"/>
              <a:gd name="connsiteY1578" fmla="*/ 391912 w 1717675"/>
              <a:gd name="connsiteX1579" fmla="*/ 391912 w 1717675"/>
              <a:gd name="connsiteY1579" fmla="*/ 391912 w 1717675"/>
              <a:gd name="connsiteX1580" fmla="*/ 391912 w 1717675"/>
              <a:gd name="connsiteY1580" fmla="*/ 391912 w 1717675"/>
              <a:gd name="connsiteX1581" fmla="*/ 391912 w 1717675"/>
              <a:gd name="connsiteY1581" fmla="*/ 391912 w 1717675"/>
              <a:gd name="connsiteX1582" fmla="*/ 391912 w 1717675"/>
              <a:gd name="connsiteY1582" fmla="*/ 391912 w 1717675"/>
              <a:gd name="connsiteX1583" fmla="*/ 391912 w 1717675"/>
              <a:gd name="connsiteY1583" fmla="*/ 391912 w 1717675"/>
              <a:gd name="connsiteX1584" fmla="*/ 391912 w 1717675"/>
              <a:gd name="connsiteY1584" fmla="*/ 391912 w 1717675"/>
              <a:gd name="connsiteX1585" fmla="*/ 391912 w 1717675"/>
              <a:gd name="connsiteY1585" fmla="*/ 391912 w 1717675"/>
              <a:gd name="connsiteX1586" fmla="*/ 391912 w 1717675"/>
              <a:gd name="connsiteY1586" fmla="*/ 391912 w 1717675"/>
              <a:gd name="connsiteX1587" fmla="*/ 391912 w 1717675"/>
              <a:gd name="connsiteY1587" fmla="*/ 391912 w 1717675"/>
              <a:gd name="connsiteX1588" fmla="*/ 391912 w 1717675"/>
              <a:gd name="connsiteY1588" fmla="*/ 391912 w 1717675"/>
              <a:gd name="connsiteX1589" fmla="*/ 391912 w 1717675"/>
              <a:gd name="connsiteY1589" fmla="*/ 391912 w 1717675"/>
              <a:gd name="connsiteX1590" fmla="*/ 391912 w 1717675"/>
              <a:gd name="connsiteY1590" fmla="*/ 391912 w 1717675"/>
              <a:gd name="connsiteX1591" fmla="*/ 391912 w 1717675"/>
              <a:gd name="connsiteY1591" fmla="*/ 391912 w 1717675"/>
              <a:gd name="connsiteX1592" fmla="*/ 391912 w 1717675"/>
              <a:gd name="connsiteY1592" fmla="*/ 391912 w 1717675"/>
              <a:gd name="connsiteX1593" fmla="*/ 391912 w 1717675"/>
              <a:gd name="connsiteY1593" fmla="*/ 391912 w 1717675"/>
              <a:gd name="connsiteX1594" fmla="*/ 391912 w 1717675"/>
              <a:gd name="connsiteY1594" fmla="*/ 391912 w 1717675"/>
              <a:gd name="connsiteX1595" fmla="*/ 391912 w 1717675"/>
              <a:gd name="connsiteY1595" fmla="*/ 391912 w 1717675"/>
              <a:gd name="connsiteX1596" fmla="*/ 391912 w 1717675"/>
              <a:gd name="connsiteY1596" fmla="*/ 391912 w 1717675"/>
              <a:gd name="connsiteX1597" fmla="*/ 391912 w 1717675"/>
              <a:gd name="connsiteY1597" fmla="*/ 391912 w 1717675"/>
              <a:gd name="connsiteX1598" fmla="*/ 391912 w 1717675"/>
              <a:gd name="connsiteY1598" fmla="*/ 391912 w 1717675"/>
              <a:gd name="connsiteX1599" fmla="*/ 391912 w 1717675"/>
              <a:gd name="connsiteY1599" fmla="*/ 391912 w 1717675"/>
              <a:gd name="connsiteX1600" fmla="*/ 391912 w 1717675"/>
              <a:gd name="connsiteY1600" fmla="*/ 391912 w 1717675"/>
              <a:gd name="connsiteX1601" fmla="*/ 391912 w 1717675"/>
              <a:gd name="connsiteY1601" fmla="*/ 391912 w 1717675"/>
              <a:gd name="connsiteX1602" fmla="*/ 391912 w 1717675"/>
              <a:gd name="connsiteY1602" fmla="*/ 391912 w 1717675"/>
              <a:gd name="connsiteX1603" fmla="*/ 391912 w 1717675"/>
              <a:gd name="connsiteY1603" fmla="*/ 391912 w 1717675"/>
              <a:gd name="connsiteX1604" fmla="*/ 391912 w 1717675"/>
              <a:gd name="connsiteY1604" fmla="*/ 391912 w 1717675"/>
              <a:gd name="connsiteX1605" fmla="*/ 391912 w 1717675"/>
              <a:gd name="connsiteY1605" fmla="*/ 391912 w 1717675"/>
              <a:gd name="connsiteX1606" fmla="*/ 391912 w 1717675"/>
              <a:gd name="connsiteY1606" fmla="*/ 391912 w 1717675"/>
              <a:gd name="connsiteX1607" fmla="*/ 391912 w 1717675"/>
              <a:gd name="connsiteY1607" fmla="*/ 391912 w 1717675"/>
              <a:gd name="connsiteX1608" fmla="*/ 391912 w 1717675"/>
              <a:gd name="connsiteY1608" fmla="*/ 391912 w 1717675"/>
              <a:gd name="connsiteX1609" fmla="*/ 391912 w 1717675"/>
              <a:gd name="connsiteY1609" fmla="*/ 391912 w 1717675"/>
              <a:gd name="connsiteX1610" fmla="*/ 391912 w 1717675"/>
              <a:gd name="connsiteY1610" fmla="*/ 391912 w 1717675"/>
              <a:gd name="connsiteX1611" fmla="*/ 391912 w 1717675"/>
              <a:gd name="connsiteY1611" fmla="*/ 391912 w 1717675"/>
              <a:gd name="connsiteX1612" fmla="*/ 391912 w 1717675"/>
              <a:gd name="connsiteY1612" fmla="*/ 391912 w 1717675"/>
              <a:gd name="connsiteX1613" fmla="*/ 391912 w 1717675"/>
              <a:gd name="connsiteY1613" fmla="*/ 391912 w 1717675"/>
              <a:gd name="connsiteX1614" fmla="*/ 391912 w 1717675"/>
              <a:gd name="connsiteY1614" fmla="*/ 391912 w 1717675"/>
              <a:gd name="connsiteX1615" fmla="*/ 391912 w 1717675"/>
              <a:gd name="connsiteY1615" fmla="*/ 391912 w 1717675"/>
              <a:gd name="connsiteX1616" fmla="*/ 391912 w 1717675"/>
              <a:gd name="connsiteY1616" fmla="*/ 391912 w 1717675"/>
              <a:gd name="connsiteX1617" fmla="*/ 391912 w 1717675"/>
              <a:gd name="connsiteY1617" fmla="*/ 391912 w 1717675"/>
              <a:gd name="connsiteX1618" fmla="*/ 391912 w 1717675"/>
              <a:gd name="connsiteY1618" fmla="*/ 391912 w 1717675"/>
              <a:gd name="connsiteX1619" fmla="*/ 391912 w 1717675"/>
              <a:gd name="connsiteY1619" fmla="*/ 391912 w 1717675"/>
              <a:gd name="connsiteX1620" fmla="*/ 391912 w 1717675"/>
              <a:gd name="connsiteY1620" fmla="*/ 391912 w 1717675"/>
              <a:gd name="connsiteX1621" fmla="*/ 391912 w 1717675"/>
              <a:gd name="connsiteY1621" fmla="*/ 391912 w 1717675"/>
              <a:gd name="connsiteX1622" fmla="*/ 391912 w 1717675"/>
              <a:gd name="connsiteY1622" fmla="*/ 391912 w 1717675"/>
              <a:gd name="connsiteX1623" fmla="*/ 391912 w 1717675"/>
              <a:gd name="connsiteY1623" fmla="*/ 391912 w 1717675"/>
              <a:gd name="connsiteX1624" fmla="*/ 391912 w 1717675"/>
              <a:gd name="connsiteY1624" fmla="*/ 391912 w 1717675"/>
              <a:gd name="connsiteX1625" fmla="*/ 391912 w 1717675"/>
              <a:gd name="connsiteY1625" fmla="*/ 391912 w 1717675"/>
              <a:gd name="connsiteX1626" fmla="*/ 391912 w 1717675"/>
              <a:gd name="connsiteY1626" fmla="*/ 391912 w 1717675"/>
              <a:gd name="connsiteX1627" fmla="*/ 391912 w 1717675"/>
              <a:gd name="connsiteY1627" fmla="*/ 391912 w 1717675"/>
              <a:gd name="connsiteX1628" fmla="*/ 391912 w 1717675"/>
              <a:gd name="connsiteY1628" fmla="*/ 391912 w 1717675"/>
              <a:gd name="connsiteX1629" fmla="*/ 391912 w 1717675"/>
              <a:gd name="connsiteY1629" fmla="*/ 391912 w 1717675"/>
              <a:gd name="connsiteX1630" fmla="*/ 391912 w 1717675"/>
              <a:gd name="connsiteY1630" fmla="*/ 391912 w 1717675"/>
              <a:gd name="connsiteX1631" fmla="*/ 391912 w 1717675"/>
              <a:gd name="connsiteY1631" fmla="*/ 391912 w 1717675"/>
              <a:gd name="connsiteX1632" fmla="*/ 391912 w 1717675"/>
              <a:gd name="connsiteY1632" fmla="*/ 391912 w 1717675"/>
              <a:gd name="connsiteX1633" fmla="*/ 391912 w 1717675"/>
              <a:gd name="connsiteY1633" fmla="*/ 391912 w 1717675"/>
              <a:gd name="connsiteX1634" fmla="*/ 391912 w 1717675"/>
              <a:gd name="connsiteY1634" fmla="*/ 391912 w 1717675"/>
              <a:gd name="connsiteX1635" fmla="*/ 391912 w 1717675"/>
              <a:gd name="connsiteY1635" fmla="*/ 391912 w 1717675"/>
              <a:gd name="connsiteX1636" fmla="*/ 391912 w 1717675"/>
              <a:gd name="connsiteY1636" fmla="*/ 391912 w 1717675"/>
              <a:gd name="connsiteX1637" fmla="*/ 391912 w 1717675"/>
              <a:gd name="connsiteY1637" fmla="*/ 391912 w 1717675"/>
              <a:gd name="connsiteX1638" fmla="*/ 391912 w 1717675"/>
              <a:gd name="connsiteY1638" fmla="*/ 391912 w 1717675"/>
              <a:gd name="connsiteX1639" fmla="*/ 391912 w 1717675"/>
              <a:gd name="connsiteY1639" fmla="*/ 391912 w 1717675"/>
              <a:gd name="connsiteX1640" fmla="*/ 391912 w 1717675"/>
              <a:gd name="connsiteY1640" fmla="*/ 391912 w 1717675"/>
              <a:gd name="connsiteX1641" fmla="*/ 391912 w 1717675"/>
              <a:gd name="connsiteY1641" fmla="*/ 391912 w 1717675"/>
              <a:gd name="connsiteX1642" fmla="*/ 391912 w 1717675"/>
              <a:gd name="connsiteY1642" fmla="*/ 391912 w 1717675"/>
              <a:gd name="connsiteX1643" fmla="*/ 391912 w 1717675"/>
              <a:gd name="connsiteY1643" fmla="*/ 391912 w 1717675"/>
              <a:gd name="connsiteX1644" fmla="*/ 391912 w 1717675"/>
              <a:gd name="connsiteY1644" fmla="*/ 391912 w 1717675"/>
              <a:gd name="connsiteX1645" fmla="*/ 391912 w 1717675"/>
              <a:gd name="connsiteY1645" fmla="*/ 391912 w 1717675"/>
              <a:gd name="connsiteX1646" fmla="*/ 391912 w 1717675"/>
              <a:gd name="connsiteY1646" fmla="*/ 391912 w 1717675"/>
              <a:gd name="connsiteX1647" fmla="*/ 391912 w 1717675"/>
              <a:gd name="connsiteY1647" fmla="*/ 391912 w 1717675"/>
              <a:gd name="connsiteX1648" fmla="*/ 391912 w 1717675"/>
              <a:gd name="connsiteY1648" fmla="*/ 391912 w 1717675"/>
              <a:gd name="connsiteX1649" fmla="*/ 391912 w 1717675"/>
              <a:gd name="connsiteY1649" fmla="*/ 391912 w 1717675"/>
              <a:gd name="connsiteX1650" fmla="*/ 391912 w 1717675"/>
              <a:gd name="connsiteY1650" fmla="*/ 391912 w 1717675"/>
              <a:gd name="connsiteX1651" fmla="*/ 391912 w 1717675"/>
              <a:gd name="connsiteY1651" fmla="*/ 391912 w 1717675"/>
              <a:gd name="connsiteX1652" fmla="*/ 391912 w 1717675"/>
              <a:gd name="connsiteY1652" fmla="*/ 391912 w 1717675"/>
              <a:gd name="connsiteX1653" fmla="*/ 391912 w 1717675"/>
              <a:gd name="connsiteY1653" fmla="*/ 391912 w 1717675"/>
              <a:gd name="connsiteX1654" fmla="*/ 391912 w 1717675"/>
              <a:gd name="connsiteY1654" fmla="*/ 391912 w 1717675"/>
              <a:gd name="connsiteX1655" fmla="*/ 391912 w 1717675"/>
              <a:gd name="connsiteY1655" fmla="*/ 391912 w 1717675"/>
              <a:gd name="connsiteX1656" fmla="*/ 391912 w 1717675"/>
              <a:gd name="connsiteY1656" fmla="*/ 391912 w 1717675"/>
              <a:gd name="connsiteX1657" fmla="*/ 391912 w 1717675"/>
              <a:gd name="connsiteY1657" fmla="*/ 391912 w 1717675"/>
              <a:gd name="connsiteX1658" fmla="*/ 391912 w 1717675"/>
              <a:gd name="connsiteY1658" fmla="*/ 391912 w 1717675"/>
              <a:gd name="connsiteX1659" fmla="*/ 391912 w 1717675"/>
              <a:gd name="connsiteY1659" fmla="*/ 391912 w 1717675"/>
              <a:gd name="connsiteX1660" fmla="*/ 391912 w 1717675"/>
              <a:gd name="connsiteY1660" fmla="*/ 391912 w 1717675"/>
              <a:gd name="connsiteX1661" fmla="*/ 391912 w 1717675"/>
              <a:gd name="connsiteY1661" fmla="*/ 391912 w 1717675"/>
              <a:gd name="connsiteX1662" fmla="*/ 391912 w 1717675"/>
              <a:gd name="connsiteY1662" fmla="*/ 391912 w 1717675"/>
              <a:gd name="connsiteX1663" fmla="*/ 391912 w 1717675"/>
              <a:gd name="connsiteY1663" fmla="*/ 391912 w 1717675"/>
              <a:gd name="connsiteX1664" fmla="*/ 391912 w 1717675"/>
              <a:gd name="connsiteY1664" fmla="*/ 391912 w 1717675"/>
              <a:gd name="connsiteX1665" fmla="*/ 391912 w 1717675"/>
              <a:gd name="connsiteY1665" fmla="*/ 391912 w 1717675"/>
              <a:gd name="connsiteX1666" fmla="*/ 391912 w 1717675"/>
              <a:gd name="connsiteY1666" fmla="*/ 391912 w 1717675"/>
              <a:gd name="connsiteX1667" fmla="*/ 391912 w 1717675"/>
              <a:gd name="connsiteY1667" fmla="*/ 391912 w 1717675"/>
              <a:gd name="connsiteX1668" fmla="*/ 391912 w 1717675"/>
              <a:gd name="connsiteY1668" fmla="*/ 391912 w 1717675"/>
              <a:gd name="connsiteX1669" fmla="*/ 391912 w 1717675"/>
              <a:gd name="connsiteY1669" fmla="*/ 391912 w 1717675"/>
              <a:gd name="connsiteX1670" fmla="*/ 391912 w 1717675"/>
              <a:gd name="connsiteY1670" fmla="*/ 391912 w 1717675"/>
              <a:gd name="connsiteX1671" fmla="*/ 391912 w 1717675"/>
              <a:gd name="connsiteY1671" fmla="*/ 391912 w 1717675"/>
              <a:gd name="connsiteX1672" fmla="*/ 391912 w 1717675"/>
              <a:gd name="connsiteY1672" fmla="*/ 391912 w 1717675"/>
              <a:gd name="connsiteX1673" fmla="*/ 391912 w 1717675"/>
              <a:gd name="connsiteY1673" fmla="*/ 391912 w 1717675"/>
              <a:gd name="connsiteX1674" fmla="*/ 391912 w 1717675"/>
              <a:gd name="connsiteY1674" fmla="*/ 391912 w 1717675"/>
              <a:gd name="connsiteX1675" fmla="*/ 391912 w 1717675"/>
              <a:gd name="connsiteY1675" fmla="*/ 391912 w 1717675"/>
              <a:gd name="connsiteX1676" fmla="*/ 391912 w 1717675"/>
              <a:gd name="connsiteY1676" fmla="*/ 391912 w 1717675"/>
              <a:gd name="connsiteX1677" fmla="*/ 391912 w 1717675"/>
              <a:gd name="connsiteY1677" fmla="*/ 391912 w 1717675"/>
              <a:gd name="connsiteX1678" fmla="*/ 391912 w 1717675"/>
              <a:gd name="connsiteY1678" fmla="*/ 391912 w 1717675"/>
              <a:gd name="connsiteX1679" fmla="*/ 391912 w 1717675"/>
              <a:gd name="connsiteY1679" fmla="*/ 391912 w 1717675"/>
              <a:gd name="connsiteX1680" fmla="*/ 391912 w 1717675"/>
              <a:gd name="connsiteY1680" fmla="*/ 391912 w 1717675"/>
              <a:gd name="connsiteX1681" fmla="*/ 391912 w 1717675"/>
              <a:gd name="connsiteY1681" fmla="*/ 391912 w 1717675"/>
              <a:gd name="connsiteX1682" fmla="*/ 391912 w 1717675"/>
              <a:gd name="connsiteY1682" fmla="*/ 391912 w 1717675"/>
              <a:gd name="connsiteX1683" fmla="*/ 391912 w 1717675"/>
              <a:gd name="connsiteY1683" fmla="*/ 391912 w 1717675"/>
              <a:gd name="connsiteX1684" fmla="*/ 391912 w 1717675"/>
              <a:gd name="connsiteY1684" fmla="*/ 391912 w 1717675"/>
              <a:gd name="connsiteX1685" fmla="*/ 391912 w 1717675"/>
              <a:gd name="connsiteY1685" fmla="*/ 391912 w 1717675"/>
              <a:gd name="connsiteX1686" fmla="*/ 391912 w 1717675"/>
              <a:gd name="connsiteY1686" fmla="*/ 391912 w 1717675"/>
              <a:gd name="connsiteX1687" fmla="*/ 391912 w 1717675"/>
              <a:gd name="connsiteY1687" fmla="*/ 391912 w 1717675"/>
              <a:gd name="connsiteX1688" fmla="*/ 391912 w 1717675"/>
              <a:gd name="connsiteY1688" fmla="*/ 391912 w 1717675"/>
              <a:gd name="connsiteX1689" fmla="*/ 391912 w 1717675"/>
              <a:gd name="connsiteY1689" fmla="*/ 391912 w 1717675"/>
              <a:gd name="connsiteX1690" fmla="*/ 391912 w 1717675"/>
              <a:gd name="connsiteY1690" fmla="*/ 391912 w 1717675"/>
              <a:gd name="connsiteX1691" fmla="*/ 391912 w 1717675"/>
              <a:gd name="connsiteY1691" fmla="*/ 391912 w 1717675"/>
              <a:gd name="connsiteX1692" fmla="*/ 391912 w 1717675"/>
              <a:gd name="connsiteY1692" fmla="*/ 391912 w 1717675"/>
              <a:gd name="connsiteX1693" fmla="*/ 391912 w 1717675"/>
              <a:gd name="connsiteY1693" fmla="*/ 391912 w 1717675"/>
              <a:gd name="connsiteX1694" fmla="*/ 391912 w 1717675"/>
              <a:gd name="connsiteY1694" fmla="*/ 391912 w 1717675"/>
              <a:gd name="connsiteX1695" fmla="*/ 391912 w 1717675"/>
              <a:gd name="connsiteY1695" fmla="*/ 391912 w 1717675"/>
              <a:gd name="connsiteX1696" fmla="*/ 391912 w 1717675"/>
              <a:gd name="connsiteY1696" fmla="*/ 391912 w 1717675"/>
              <a:gd name="connsiteX1697" fmla="*/ 391912 w 1717675"/>
              <a:gd name="connsiteY1697" fmla="*/ 391912 w 1717675"/>
              <a:gd name="connsiteX1698" fmla="*/ 391912 w 1717675"/>
              <a:gd name="connsiteY1698" fmla="*/ 391912 w 1717675"/>
              <a:gd name="connsiteX1699" fmla="*/ 391912 w 1717675"/>
              <a:gd name="connsiteY1699" fmla="*/ 391912 w 1717675"/>
              <a:gd name="connsiteX1700" fmla="*/ 391912 w 1717675"/>
              <a:gd name="connsiteY1700" fmla="*/ 391912 w 1717675"/>
              <a:gd name="connsiteX1701" fmla="*/ 391912 w 1717675"/>
              <a:gd name="connsiteY1701" fmla="*/ 391912 w 1717675"/>
              <a:gd name="connsiteX1702" fmla="*/ 391912 w 1717675"/>
              <a:gd name="connsiteY1702" fmla="*/ 391912 w 1717675"/>
              <a:gd name="connsiteX1703" fmla="*/ 391912 w 1717675"/>
              <a:gd name="connsiteY1703" fmla="*/ 391912 w 1717675"/>
              <a:gd name="connsiteX1704" fmla="*/ 391912 w 1717675"/>
              <a:gd name="connsiteY1704" fmla="*/ 391912 w 1717675"/>
              <a:gd name="connsiteX1705" fmla="*/ 391912 w 1717675"/>
              <a:gd name="connsiteY1705" fmla="*/ 391912 w 1717675"/>
              <a:gd name="connsiteX1706" fmla="*/ 391912 w 1717675"/>
              <a:gd name="connsiteY1706" fmla="*/ 391912 w 1717675"/>
              <a:gd name="connsiteX1707" fmla="*/ 391912 w 1717675"/>
              <a:gd name="connsiteY1707" fmla="*/ 391912 w 1717675"/>
              <a:gd name="connsiteX1708" fmla="*/ 391912 w 1717675"/>
              <a:gd name="connsiteY1708" fmla="*/ 391912 w 1717675"/>
              <a:gd name="connsiteX1709" fmla="*/ 391912 w 1717675"/>
              <a:gd name="connsiteY1709" fmla="*/ 391912 w 1717675"/>
              <a:gd name="connsiteX1710" fmla="*/ 391912 w 1717675"/>
              <a:gd name="connsiteY1710" fmla="*/ 391912 w 1717675"/>
              <a:gd name="connsiteX1711" fmla="*/ 391912 w 1717675"/>
              <a:gd name="connsiteY1711" fmla="*/ 391912 w 1717675"/>
              <a:gd name="connsiteX1712" fmla="*/ 391912 w 1717675"/>
              <a:gd name="connsiteY1712" fmla="*/ 391912 w 1717675"/>
              <a:gd name="connsiteX1713" fmla="*/ 391912 w 1717675"/>
              <a:gd name="connsiteY1713" fmla="*/ 391912 w 1717675"/>
              <a:gd name="connsiteX1714" fmla="*/ 391912 w 1717675"/>
              <a:gd name="connsiteY1714" fmla="*/ 391912 w 1717675"/>
              <a:gd name="connsiteX1715" fmla="*/ 391912 w 1717675"/>
              <a:gd name="connsiteY1715" fmla="*/ 391912 w 1717675"/>
              <a:gd name="connsiteX1716" fmla="*/ 391912 w 1717675"/>
              <a:gd name="connsiteY1716" fmla="*/ 391912 w 1717675"/>
              <a:gd name="connsiteX1717" fmla="*/ 391912 w 1717675"/>
              <a:gd name="connsiteY1717" fmla="*/ 391912 w 1717675"/>
              <a:gd name="connsiteX1718" fmla="*/ 391912 w 1717675"/>
              <a:gd name="connsiteY1718" fmla="*/ 391912 w 1717675"/>
              <a:gd name="connsiteX1719" fmla="*/ 391912 w 1717675"/>
              <a:gd name="connsiteY1719" fmla="*/ 391912 w 1717675"/>
              <a:gd name="connsiteX1720" fmla="*/ 391912 w 1717675"/>
              <a:gd name="connsiteY1720" fmla="*/ 391912 w 1717675"/>
              <a:gd name="connsiteX1721" fmla="*/ 391912 w 1717675"/>
              <a:gd name="connsiteY1721" fmla="*/ 391912 w 1717675"/>
              <a:gd name="connsiteX1722" fmla="*/ 391912 w 1717675"/>
              <a:gd name="connsiteY1722" fmla="*/ 391912 w 1717675"/>
              <a:gd name="connsiteX1723" fmla="*/ 391912 w 1717675"/>
              <a:gd name="connsiteY1723" fmla="*/ 391912 w 1717675"/>
              <a:gd name="connsiteX1724" fmla="*/ 391912 w 1717675"/>
              <a:gd name="connsiteY1724" fmla="*/ 391912 w 1717675"/>
              <a:gd name="connsiteX1725" fmla="*/ 391912 w 1717675"/>
              <a:gd name="connsiteY1725" fmla="*/ 391912 w 1717675"/>
              <a:gd name="connsiteX1726" fmla="*/ 391912 w 1717675"/>
              <a:gd name="connsiteY1726" fmla="*/ 391912 w 1717675"/>
              <a:gd name="connsiteX1727" fmla="*/ 391912 w 1717675"/>
              <a:gd name="connsiteY1727" fmla="*/ 391912 w 1717675"/>
              <a:gd name="connsiteX1728" fmla="*/ 391912 w 1717675"/>
              <a:gd name="connsiteY1728" fmla="*/ 391912 w 1717675"/>
              <a:gd name="connsiteX1729" fmla="*/ 391912 w 1717675"/>
              <a:gd name="connsiteY1729" fmla="*/ 391912 w 1717675"/>
              <a:gd name="connsiteX1730" fmla="*/ 391912 w 1717675"/>
              <a:gd name="connsiteY1730" fmla="*/ 391912 w 1717675"/>
              <a:gd name="connsiteX1731" fmla="*/ 391912 w 1717675"/>
              <a:gd name="connsiteY1731" fmla="*/ 391912 w 1717675"/>
              <a:gd name="connsiteX1732" fmla="*/ 391912 w 1717675"/>
              <a:gd name="connsiteY1732" fmla="*/ 391912 w 1717675"/>
              <a:gd name="connsiteX1733" fmla="*/ 391912 w 1717675"/>
              <a:gd name="connsiteY1733" fmla="*/ 391912 w 1717675"/>
              <a:gd name="connsiteX1734" fmla="*/ 391912 w 1717675"/>
              <a:gd name="connsiteY1734" fmla="*/ 391912 w 1717675"/>
              <a:gd name="connsiteX1735" fmla="*/ 391912 w 1717675"/>
              <a:gd name="connsiteY1735" fmla="*/ 391912 w 1717675"/>
              <a:gd name="connsiteX1736" fmla="*/ 391912 w 1717675"/>
              <a:gd name="connsiteY1736" fmla="*/ 391912 w 1717675"/>
              <a:gd name="connsiteX1737" fmla="*/ 391912 w 1717675"/>
              <a:gd name="connsiteY1737" fmla="*/ 391912 w 1717675"/>
              <a:gd name="connsiteX1738" fmla="*/ 391912 w 1717675"/>
              <a:gd name="connsiteY1738" fmla="*/ 391912 w 1717675"/>
              <a:gd name="connsiteX1739" fmla="*/ 391912 w 1717675"/>
              <a:gd name="connsiteY1739" fmla="*/ 391912 w 1717675"/>
              <a:gd name="connsiteX1740" fmla="*/ 391912 w 1717675"/>
              <a:gd name="connsiteY1740" fmla="*/ 391912 w 1717675"/>
              <a:gd name="connsiteX1741" fmla="*/ 391912 w 1717675"/>
              <a:gd name="connsiteY1741" fmla="*/ 391912 w 1717675"/>
              <a:gd name="connsiteX1742" fmla="*/ 391912 w 1717675"/>
              <a:gd name="connsiteY1742" fmla="*/ 391912 w 1717675"/>
              <a:gd name="connsiteX1743" fmla="*/ 391912 w 1717675"/>
              <a:gd name="connsiteY1743" fmla="*/ 391912 w 1717675"/>
              <a:gd name="connsiteX1744" fmla="*/ 391912 w 1717675"/>
              <a:gd name="connsiteY1744" fmla="*/ 391912 w 1717675"/>
              <a:gd name="connsiteX1745" fmla="*/ 391912 w 1717675"/>
              <a:gd name="connsiteY1745" fmla="*/ 391912 w 1717675"/>
              <a:gd name="connsiteX1746" fmla="*/ 391912 w 1717675"/>
              <a:gd name="connsiteY1746" fmla="*/ 391912 w 1717675"/>
              <a:gd name="connsiteX1747" fmla="*/ 391912 w 1717675"/>
              <a:gd name="connsiteY1747" fmla="*/ 391912 w 1717675"/>
              <a:gd name="connsiteX1748" fmla="*/ 391912 w 1717675"/>
              <a:gd name="connsiteY1748" fmla="*/ 391912 w 1717675"/>
              <a:gd name="connsiteX1749" fmla="*/ 391912 w 1717675"/>
              <a:gd name="connsiteY1749" fmla="*/ 391912 w 1717675"/>
              <a:gd name="connsiteX1750" fmla="*/ 391912 w 1717675"/>
              <a:gd name="connsiteY1750" fmla="*/ 391912 w 1717675"/>
              <a:gd name="connsiteX1751" fmla="*/ 391912 w 1717675"/>
              <a:gd name="connsiteY1751" fmla="*/ 391912 w 1717675"/>
              <a:gd name="connsiteX1752" fmla="*/ 391912 w 1717675"/>
              <a:gd name="connsiteY1752" fmla="*/ 391912 w 1717675"/>
              <a:gd name="connsiteX1753" fmla="*/ 391912 w 1717675"/>
              <a:gd name="connsiteY1753" fmla="*/ 391912 w 1717675"/>
              <a:gd name="connsiteX1754" fmla="*/ 391912 w 1717675"/>
              <a:gd name="connsiteY1754" fmla="*/ 391912 w 1717675"/>
              <a:gd name="connsiteX1755" fmla="*/ 391912 w 1717675"/>
              <a:gd name="connsiteY1755" fmla="*/ 391912 w 1717675"/>
              <a:gd name="connsiteX1756" fmla="*/ 391912 w 1717675"/>
              <a:gd name="connsiteY1756" fmla="*/ 391912 w 1717675"/>
              <a:gd name="connsiteX1757" fmla="*/ 391912 w 1717675"/>
              <a:gd name="connsiteY1757" fmla="*/ 391912 w 1717675"/>
              <a:gd name="connsiteX1758" fmla="*/ 391912 w 1717675"/>
              <a:gd name="connsiteY1758" fmla="*/ 391912 w 1717675"/>
              <a:gd name="connsiteX1759" fmla="*/ 391912 w 1717675"/>
              <a:gd name="connsiteY1759" fmla="*/ 391912 w 1717675"/>
              <a:gd name="connsiteX1760" fmla="*/ 391912 w 1717675"/>
              <a:gd name="connsiteY1760" fmla="*/ 391912 w 1717675"/>
              <a:gd name="connsiteX1761" fmla="*/ 391912 w 1717675"/>
              <a:gd name="connsiteY1761" fmla="*/ 391912 w 1717675"/>
              <a:gd name="connsiteX1762" fmla="*/ 391912 w 1717675"/>
              <a:gd name="connsiteY1762" fmla="*/ 391912 w 1717675"/>
              <a:gd name="connsiteX1763" fmla="*/ 391912 w 1717675"/>
              <a:gd name="connsiteY1763" fmla="*/ 391912 w 1717675"/>
              <a:gd name="connsiteX1764" fmla="*/ 391912 w 1717675"/>
              <a:gd name="connsiteY1764" fmla="*/ 391912 w 1717675"/>
              <a:gd name="connsiteX1765" fmla="*/ 391912 w 1717675"/>
              <a:gd name="connsiteY1765" fmla="*/ 391912 w 1717675"/>
              <a:gd name="connsiteX1766" fmla="*/ 391912 w 1717675"/>
              <a:gd name="connsiteY1766" fmla="*/ 391912 w 1717675"/>
              <a:gd name="connsiteX1767" fmla="*/ 391912 w 1717675"/>
              <a:gd name="connsiteY1767" fmla="*/ 391912 w 1717675"/>
              <a:gd name="connsiteX1768" fmla="*/ 391912 w 1717675"/>
              <a:gd name="connsiteY1768" fmla="*/ 391912 w 1717675"/>
              <a:gd name="connsiteX1769" fmla="*/ 391912 w 1717675"/>
              <a:gd name="connsiteY1769" fmla="*/ 391912 w 1717675"/>
              <a:gd name="connsiteX1770" fmla="*/ 391912 w 1717675"/>
              <a:gd name="connsiteY1770" fmla="*/ 391912 w 1717675"/>
              <a:gd name="connsiteX1771" fmla="*/ 391912 w 1717675"/>
              <a:gd name="connsiteY1771" fmla="*/ 391912 w 1717675"/>
              <a:gd name="connsiteX1772" fmla="*/ 391912 w 1717675"/>
              <a:gd name="connsiteY1772" fmla="*/ 391912 w 1717675"/>
              <a:gd name="connsiteX1773" fmla="*/ 391912 w 1717675"/>
              <a:gd name="connsiteY1773" fmla="*/ 391912 w 1717675"/>
              <a:gd name="connsiteX1774" fmla="*/ 391912 w 1717675"/>
              <a:gd name="connsiteY1774" fmla="*/ 391912 w 1717675"/>
              <a:gd name="connsiteX1775" fmla="*/ 391912 w 1717675"/>
              <a:gd name="connsiteY1775" fmla="*/ 391912 w 1717675"/>
              <a:gd name="connsiteX1776" fmla="*/ 391912 w 1717675"/>
              <a:gd name="connsiteY1776" fmla="*/ 391912 w 1717675"/>
              <a:gd name="connsiteX1777" fmla="*/ 391912 w 1717675"/>
              <a:gd name="connsiteY1777" fmla="*/ 391912 w 1717675"/>
              <a:gd name="connsiteX1778" fmla="*/ 391912 w 1717675"/>
              <a:gd name="connsiteY1778" fmla="*/ 391912 w 1717675"/>
              <a:gd name="connsiteX1779" fmla="*/ 391912 w 1717675"/>
              <a:gd name="connsiteY1779" fmla="*/ 391912 w 1717675"/>
              <a:gd name="connsiteX1780" fmla="*/ 391912 w 1717675"/>
              <a:gd name="connsiteY1780" fmla="*/ 391912 w 1717675"/>
              <a:gd name="connsiteX1781" fmla="*/ 391912 w 1717675"/>
              <a:gd name="connsiteY1781" fmla="*/ 391912 w 1717675"/>
              <a:gd name="connsiteX1782" fmla="*/ 391912 w 1717675"/>
              <a:gd name="connsiteY1782" fmla="*/ 391912 w 1717675"/>
              <a:gd name="connsiteX1783" fmla="*/ 391912 w 1717675"/>
              <a:gd name="connsiteY1783" fmla="*/ 391912 w 1717675"/>
              <a:gd name="connsiteX1784" fmla="*/ 391912 w 1717675"/>
              <a:gd name="connsiteY1784" fmla="*/ 391912 w 1717675"/>
              <a:gd name="connsiteX1785" fmla="*/ 391912 w 1717675"/>
              <a:gd name="connsiteY1785" fmla="*/ 391912 w 1717675"/>
              <a:gd name="connsiteX1786" fmla="*/ 391912 w 1717675"/>
              <a:gd name="connsiteY1786" fmla="*/ 391912 w 1717675"/>
              <a:gd name="connsiteX1787" fmla="*/ 391912 w 1717675"/>
              <a:gd name="connsiteY1787" fmla="*/ 391912 w 1717675"/>
              <a:gd name="connsiteX1788" fmla="*/ 391912 w 1717675"/>
              <a:gd name="connsiteY1788" fmla="*/ 391912 w 1717675"/>
              <a:gd name="connsiteX1789" fmla="*/ 391912 w 1717675"/>
              <a:gd name="connsiteY1789" fmla="*/ 391912 w 1717675"/>
              <a:gd name="connsiteX1790" fmla="*/ 391912 w 1717675"/>
              <a:gd name="connsiteY1790" fmla="*/ 391912 w 1717675"/>
              <a:gd name="connsiteX1791" fmla="*/ 391912 w 1717675"/>
              <a:gd name="connsiteY1791" fmla="*/ 391912 w 1717675"/>
              <a:gd name="connsiteX1792" fmla="*/ 391912 w 1717675"/>
              <a:gd name="connsiteY1792" fmla="*/ 391912 w 1717675"/>
              <a:gd name="connsiteX1793" fmla="*/ 391912 w 1717675"/>
              <a:gd name="connsiteY1793" fmla="*/ 391912 w 1717675"/>
              <a:gd name="connsiteX1794" fmla="*/ 391912 w 1717675"/>
              <a:gd name="connsiteY1794" fmla="*/ 391912 w 1717675"/>
              <a:gd name="connsiteX1795" fmla="*/ 391912 w 1717675"/>
              <a:gd name="connsiteY1795" fmla="*/ 391912 w 1717675"/>
              <a:gd name="connsiteX1796" fmla="*/ 391912 w 1717675"/>
              <a:gd name="connsiteY1796" fmla="*/ 391912 w 1717675"/>
              <a:gd name="connsiteX1797" fmla="*/ 391912 w 1717675"/>
              <a:gd name="connsiteY1797" fmla="*/ 391912 w 1717675"/>
              <a:gd name="connsiteX1798" fmla="*/ 391912 w 1717675"/>
              <a:gd name="connsiteY1798" fmla="*/ 391912 w 1717675"/>
              <a:gd name="connsiteX1799" fmla="*/ 391912 w 1717675"/>
              <a:gd name="connsiteY1799" fmla="*/ 391912 w 1717675"/>
              <a:gd name="connsiteX1800" fmla="*/ 391912 w 1717675"/>
              <a:gd name="connsiteY1800" fmla="*/ 391912 w 1717675"/>
              <a:gd name="connsiteX1801" fmla="*/ 391912 w 1717675"/>
              <a:gd name="connsiteY1801" fmla="*/ 391912 w 1717675"/>
              <a:gd name="connsiteX1802" fmla="*/ 391912 w 1717675"/>
              <a:gd name="connsiteY1802" fmla="*/ 391912 w 1717675"/>
              <a:gd name="connsiteX1803" fmla="*/ 391912 w 1717675"/>
              <a:gd name="connsiteY1803" fmla="*/ 391912 w 1717675"/>
              <a:gd name="connsiteX1804" fmla="*/ 391912 w 1717675"/>
              <a:gd name="connsiteY1804" fmla="*/ 391912 w 1717675"/>
              <a:gd name="connsiteX1805" fmla="*/ 391912 w 1717675"/>
              <a:gd name="connsiteY1805" fmla="*/ 391912 w 1717675"/>
              <a:gd name="connsiteX1806" fmla="*/ 391912 w 1717675"/>
              <a:gd name="connsiteY1806" fmla="*/ 391912 w 1717675"/>
              <a:gd name="connsiteX1807" fmla="*/ 391912 w 1717675"/>
              <a:gd name="connsiteY1807" fmla="*/ 391912 w 1717675"/>
              <a:gd name="connsiteX1808" fmla="*/ 391912 w 1717675"/>
              <a:gd name="connsiteY1808" fmla="*/ 391912 w 1717675"/>
              <a:gd name="connsiteX1809" fmla="*/ 391912 w 1717675"/>
              <a:gd name="connsiteY1809" fmla="*/ 391912 w 1717675"/>
              <a:gd name="connsiteX1810" fmla="*/ 391912 w 1717675"/>
              <a:gd name="connsiteY1810" fmla="*/ 391912 w 1717675"/>
              <a:gd name="connsiteX1811" fmla="*/ 391912 w 1717675"/>
              <a:gd name="connsiteY1811" fmla="*/ 391912 w 1717675"/>
              <a:gd name="connsiteX1812" fmla="*/ 391912 w 1717675"/>
              <a:gd name="connsiteY1812" fmla="*/ 391912 w 1717675"/>
              <a:gd name="connsiteX1813" fmla="*/ 391912 w 1717675"/>
              <a:gd name="connsiteY1813" fmla="*/ 391912 w 1717675"/>
              <a:gd name="connsiteX1814" fmla="*/ 391912 w 1717675"/>
              <a:gd name="connsiteY1814" fmla="*/ 391912 w 1717675"/>
              <a:gd name="connsiteX1815" fmla="*/ 391912 w 1717675"/>
              <a:gd name="connsiteY1815" fmla="*/ 391912 w 1717675"/>
              <a:gd name="connsiteX1816" fmla="*/ 391912 w 1717675"/>
              <a:gd name="connsiteY1816" fmla="*/ 391912 w 1717675"/>
              <a:gd name="connsiteX1817" fmla="*/ 391912 w 1717675"/>
              <a:gd name="connsiteY1817" fmla="*/ 391912 w 1717675"/>
              <a:gd name="connsiteX1818" fmla="*/ 391912 w 1717675"/>
              <a:gd name="connsiteY1818" fmla="*/ 391912 w 1717675"/>
              <a:gd name="connsiteX1819" fmla="*/ 391912 w 1717675"/>
              <a:gd name="connsiteY1819" fmla="*/ 391912 w 1717675"/>
              <a:gd name="connsiteX1820" fmla="*/ 391912 w 1717675"/>
              <a:gd name="connsiteY1820" fmla="*/ 391912 w 1717675"/>
              <a:gd name="connsiteX1821" fmla="*/ 391912 w 1717675"/>
              <a:gd name="connsiteY1821" fmla="*/ 391912 w 1717675"/>
              <a:gd name="connsiteX1822" fmla="*/ 391912 w 1717675"/>
              <a:gd name="connsiteY1822" fmla="*/ 391912 w 1717675"/>
              <a:gd name="connsiteX1823" fmla="*/ 391912 w 1717675"/>
              <a:gd name="connsiteY1823" fmla="*/ 391912 w 1717675"/>
              <a:gd name="connsiteX1824" fmla="*/ 391912 w 1717675"/>
              <a:gd name="connsiteY1824" fmla="*/ 391912 w 1717675"/>
              <a:gd name="connsiteX1825" fmla="*/ 391912 w 1717675"/>
              <a:gd name="connsiteY1825" fmla="*/ 391912 w 1717675"/>
              <a:gd name="connsiteX1826" fmla="*/ 391912 w 1717675"/>
              <a:gd name="connsiteY1826" fmla="*/ 391912 w 1717675"/>
              <a:gd name="connsiteX1827" fmla="*/ 391912 w 1717675"/>
              <a:gd name="connsiteY1827" fmla="*/ 391912 w 1717675"/>
              <a:gd name="connsiteX1828" fmla="*/ 391912 w 1717675"/>
              <a:gd name="connsiteY1828" fmla="*/ 391912 w 1717675"/>
              <a:gd name="connsiteX1829" fmla="*/ 391912 w 1717675"/>
              <a:gd name="connsiteY1829" fmla="*/ 391912 w 1717675"/>
              <a:gd name="connsiteX1830" fmla="*/ 391912 w 1717675"/>
              <a:gd name="connsiteY1830" fmla="*/ 391912 w 1717675"/>
              <a:gd name="connsiteX1831" fmla="*/ 391912 w 1717675"/>
              <a:gd name="connsiteY1831" fmla="*/ 391912 w 1717675"/>
              <a:gd name="connsiteX1832" fmla="*/ 391912 w 1717675"/>
              <a:gd name="connsiteY1832" fmla="*/ 391912 w 1717675"/>
              <a:gd name="connsiteX1833" fmla="*/ 391912 w 1717675"/>
              <a:gd name="connsiteY1833" fmla="*/ 391912 w 1717675"/>
              <a:gd name="connsiteX1834" fmla="*/ 391912 w 1717675"/>
              <a:gd name="connsiteY1834" fmla="*/ 391912 w 1717675"/>
              <a:gd name="connsiteX1835" fmla="*/ 391912 w 1717675"/>
              <a:gd name="connsiteY1835" fmla="*/ 391912 w 1717675"/>
              <a:gd name="connsiteX1836" fmla="*/ 391912 w 1717675"/>
              <a:gd name="connsiteY1836" fmla="*/ 391912 w 1717675"/>
              <a:gd name="connsiteX1837" fmla="*/ 391912 w 1717675"/>
              <a:gd name="connsiteY1837" fmla="*/ 391912 w 1717675"/>
              <a:gd name="connsiteX1838" fmla="*/ 391912 w 1717675"/>
              <a:gd name="connsiteY1838" fmla="*/ 391912 w 1717675"/>
              <a:gd name="connsiteX1839" fmla="*/ 391912 w 1717675"/>
              <a:gd name="connsiteY1839" fmla="*/ 391912 w 1717675"/>
              <a:gd name="connsiteX1840" fmla="*/ 391912 w 1717675"/>
              <a:gd name="connsiteY1840" fmla="*/ 391912 w 1717675"/>
              <a:gd name="connsiteX1841" fmla="*/ 391912 w 1717675"/>
              <a:gd name="connsiteY1841" fmla="*/ 391912 w 1717675"/>
              <a:gd name="connsiteX1842" fmla="*/ 391912 w 1717675"/>
              <a:gd name="connsiteY1842" fmla="*/ 391912 w 1717675"/>
              <a:gd name="connsiteX1843" fmla="*/ 391912 w 1717675"/>
              <a:gd name="connsiteY1843" fmla="*/ 391912 w 1717675"/>
              <a:gd name="connsiteX1844" fmla="*/ 391912 w 1717675"/>
              <a:gd name="connsiteY1844" fmla="*/ 391912 w 1717675"/>
              <a:gd name="connsiteX1845" fmla="*/ 391912 w 1717675"/>
              <a:gd name="connsiteY1845" fmla="*/ 391912 w 1717675"/>
              <a:gd name="connsiteX1846" fmla="*/ 391912 w 1717675"/>
              <a:gd name="connsiteY1846" fmla="*/ 391912 w 1717675"/>
              <a:gd name="connsiteX1847" fmla="*/ 391912 w 1717675"/>
              <a:gd name="connsiteY1847" fmla="*/ 391912 w 1717675"/>
              <a:gd name="connsiteX1848" fmla="*/ 391912 w 1717675"/>
              <a:gd name="connsiteY1848" fmla="*/ 391912 w 1717675"/>
              <a:gd name="connsiteX1849" fmla="*/ 391912 w 1717675"/>
              <a:gd name="connsiteY1849" fmla="*/ 391912 w 1717675"/>
              <a:gd name="connsiteX1850" fmla="*/ 391912 w 1717675"/>
              <a:gd name="connsiteY1850" fmla="*/ 391912 w 1717675"/>
              <a:gd name="connsiteX1851" fmla="*/ 391912 w 1717675"/>
              <a:gd name="connsiteY1851" fmla="*/ 391912 w 1717675"/>
              <a:gd name="connsiteX1852" fmla="*/ 391912 w 1717675"/>
              <a:gd name="connsiteY1852" fmla="*/ 391912 w 1717675"/>
              <a:gd name="connsiteX1853" fmla="*/ 391912 w 1717675"/>
              <a:gd name="connsiteY1853" fmla="*/ 391912 w 1717675"/>
              <a:gd name="connsiteX1854" fmla="*/ 391912 w 1717675"/>
              <a:gd name="connsiteY1854" fmla="*/ 391912 w 1717675"/>
              <a:gd name="connsiteX1855" fmla="*/ 391912 w 1717675"/>
              <a:gd name="connsiteY1855" fmla="*/ 391912 w 1717675"/>
              <a:gd name="connsiteX1856" fmla="*/ 391912 w 1717675"/>
              <a:gd name="connsiteY1856" fmla="*/ 391912 w 1717675"/>
              <a:gd name="connsiteX1857" fmla="*/ 391912 w 1717675"/>
              <a:gd name="connsiteY1857" fmla="*/ 391912 w 1717675"/>
              <a:gd name="connsiteX1858" fmla="*/ 391912 w 1717675"/>
              <a:gd name="connsiteY1858" fmla="*/ 391912 w 1717675"/>
              <a:gd name="connsiteX1859" fmla="*/ 391912 w 1717675"/>
              <a:gd name="connsiteY1859" fmla="*/ 391912 w 1717675"/>
              <a:gd name="connsiteX1860" fmla="*/ 391912 w 1717675"/>
              <a:gd name="connsiteY1860" fmla="*/ 391912 w 1717675"/>
              <a:gd name="connsiteX1861" fmla="*/ 391912 w 1717675"/>
              <a:gd name="connsiteY1861" fmla="*/ 391912 w 1717675"/>
              <a:gd name="connsiteX1862" fmla="*/ 391912 w 1717675"/>
              <a:gd name="connsiteY1862" fmla="*/ 391912 w 1717675"/>
              <a:gd name="connsiteX1863" fmla="*/ 391912 w 1717675"/>
              <a:gd name="connsiteY1863" fmla="*/ 391912 w 1717675"/>
              <a:gd name="connsiteX1864" fmla="*/ 391912 w 1717675"/>
              <a:gd name="connsiteY1864" fmla="*/ 391912 w 1717675"/>
              <a:gd name="connsiteX1865" fmla="*/ 391912 w 1717675"/>
              <a:gd name="connsiteY1865" fmla="*/ 391912 w 1717675"/>
              <a:gd name="connsiteX1866" fmla="*/ 391912 w 1717675"/>
              <a:gd name="connsiteY1866" fmla="*/ 391912 w 1717675"/>
              <a:gd name="connsiteX1867" fmla="*/ 391912 w 1717675"/>
              <a:gd name="connsiteY1867" fmla="*/ 391912 w 1717675"/>
              <a:gd name="connsiteX1868" fmla="*/ 391912 w 1717675"/>
              <a:gd name="connsiteY1868" fmla="*/ 391912 w 1717675"/>
              <a:gd name="connsiteX1869" fmla="*/ 391912 w 1717675"/>
              <a:gd name="connsiteY1869" fmla="*/ 391912 w 1717675"/>
              <a:gd name="connsiteX1870" fmla="*/ 391912 w 1717675"/>
              <a:gd name="connsiteY1870" fmla="*/ 391912 w 1717675"/>
              <a:gd name="connsiteX1871" fmla="*/ 391912 w 1717675"/>
              <a:gd name="connsiteY1871" fmla="*/ 391912 w 1717675"/>
              <a:gd name="connsiteX1872" fmla="*/ 391912 w 1717675"/>
              <a:gd name="connsiteY1872" fmla="*/ 391912 w 1717675"/>
              <a:gd name="connsiteX1873" fmla="*/ 391912 w 1717675"/>
              <a:gd name="connsiteY1873" fmla="*/ 391912 w 1717675"/>
              <a:gd name="connsiteX1874" fmla="*/ 391912 w 1717675"/>
              <a:gd name="connsiteY1874" fmla="*/ 391912 w 1717675"/>
              <a:gd name="connsiteX1875" fmla="*/ 391912 w 1717675"/>
              <a:gd name="connsiteY1875" fmla="*/ 391912 w 1717675"/>
              <a:gd name="connsiteX1876" fmla="*/ 391912 w 1717675"/>
              <a:gd name="connsiteY1876" fmla="*/ 391912 w 1717675"/>
              <a:gd name="connsiteX1877" fmla="*/ 391912 w 1717675"/>
              <a:gd name="connsiteY1877" fmla="*/ 391912 w 1717675"/>
              <a:gd name="connsiteX1878" fmla="*/ 391912 w 1717675"/>
              <a:gd name="connsiteY1878" fmla="*/ 391912 w 1717675"/>
              <a:gd name="connsiteX1879" fmla="*/ 391912 w 1717675"/>
              <a:gd name="connsiteY1879" fmla="*/ 391912 w 1717675"/>
              <a:gd name="connsiteX1880" fmla="*/ 391912 w 1717675"/>
              <a:gd name="connsiteY1880" fmla="*/ 391912 w 1717675"/>
              <a:gd name="connsiteX1881" fmla="*/ 391912 w 1717675"/>
              <a:gd name="connsiteY1881" fmla="*/ 391912 w 1717675"/>
              <a:gd name="connsiteX1882" fmla="*/ 391912 w 1717675"/>
              <a:gd name="connsiteY1882" fmla="*/ 391912 w 1717675"/>
              <a:gd name="connsiteX1883" fmla="*/ 391912 w 1717675"/>
              <a:gd name="connsiteY1883" fmla="*/ 391912 w 1717675"/>
              <a:gd name="connsiteX1884" fmla="*/ 391912 w 1717675"/>
              <a:gd name="connsiteY1884" fmla="*/ 391912 w 1717675"/>
              <a:gd name="connsiteX1885" fmla="*/ 391912 w 1717675"/>
              <a:gd name="connsiteY1885" fmla="*/ 391912 w 1717675"/>
              <a:gd name="connsiteX1886" fmla="*/ 391912 w 1717675"/>
              <a:gd name="connsiteY1886" fmla="*/ 391912 w 1717675"/>
              <a:gd name="connsiteX1887" fmla="*/ 391912 w 1717675"/>
              <a:gd name="connsiteY1887" fmla="*/ 391912 w 1717675"/>
              <a:gd name="connsiteX1888" fmla="*/ 391912 w 1717675"/>
              <a:gd name="connsiteY1888" fmla="*/ 391912 w 1717675"/>
              <a:gd name="connsiteX1889" fmla="*/ 391912 w 1717675"/>
              <a:gd name="connsiteY1889" fmla="*/ 391912 w 1717675"/>
              <a:gd name="connsiteX1890" fmla="*/ 391912 w 1717675"/>
              <a:gd name="connsiteY1890" fmla="*/ 391912 w 1717675"/>
              <a:gd name="connsiteX1891" fmla="*/ 391912 w 1717675"/>
              <a:gd name="connsiteY1891" fmla="*/ 391912 w 1717675"/>
              <a:gd name="connsiteX1892" fmla="*/ 391912 w 1717675"/>
              <a:gd name="connsiteY1892" fmla="*/ 391912 w 1717675"/>
              <a:gd name="connsiteX1893" fmla="*/ 391912 w 1717675"/>
              <a:gd name="connsiteY1893" fmla="*/ 391912 w 1717675"/>
              <a:gd name="connsiteX1894" fmla="*/ 391912 w 1717675"/>
              <a:gd name="connsiteY1894" fmla="*/ 391912 w 1717675"/>
              <a:gd name="connsiteX1895" fmla="*/ 391912 w 1717675"/>
              <a:gd name="connsiteY1895" fmla="*/ 391912 w 1717675"/>
              <a:gd name="connsiteX1896" fmla="*/ 391912 w 1717675"/>
              <a:gd name="connsiteY1896" fmla="*/ 391912 w 1717675"/>
              <a:gd name="connsiteX1897" fmla="*/ 391912 w 1717675"/>
              <a:gd name="connsiteY1897" fmla="*/ 391912 w 1717675"/>
              <a:gd name="connsiteX1898" fmla="*/ 391912 w 1717675"/>
              <a:gd name="connsiteY1898" fmla="*/ 391912 w 1717675"/>
              <a:gd name="connsiteX1899" fmla="*/ 391912 w 1717675"/>
              <a:gd name="connsiteY1899" fmla="*/ 391912 w 1717675"/>
              <a:gd name="connsiteX1900" fmla="*/ 391912 w 1717675"/>
              <a:gd name="connsiteY1900" fmla="*/ 391912 w 1717675"/>
              <a:gd name="connsiteX1901" fmla="*/ 391912 w 1717675"/>
              <a:gd name="connsiteY1901" fmla="*/ 391912 w 1717675"/>
              <a:gd name="connsiteX1902" fmla="*/ 391912 w 1717675"/>
              <a:gd name="connsiteY1902" fmla="*/ 391912 w 1717675"/>
              <a:gd name="connsiteX1903" fmla="*/ 391912 w 1717675"/>
              <a:gd name="connsiteY1903" fmla="*/ 391912 w 1717675"/>
              <a:gd name="connsiteX1904" fmla="*/ 391912 w 1717675"/>
              <a:gd name="connsiteY1904" fmla="*/ 391912 w 1717675"/>
              <a:gd name="connsiteX1905" fmla="*/ 391912 w 1717675"/>
              <a:gd name="connsiteY1905" fmla="*/ 391912 w 1717675"/>
              <a:gd name="connsiteX1906" fmla="*/ 391912 w 1717675"/>
              <a:gd name="connsiteY1906" fmla="*/ 391912 w 1717675"/>
              <a:gd name="connsiteX1907" fmla="*/ 391912 w 1717675"/>
              <a:gd name="connsiteY1907" fmla="*/ 391912 w 1717675"/>
              <a:gd name="connsiteX1908" fmla="*/ 391912 w 1717675"/>
              <a:gd name="connsiteY1908" fmla="*/ 391912 w 1717675"/>
              <a:gd name="connsiteX1909" fmla="*/ 391912 w 1717675"/>
              <a:gd name="connsiteY1909" fmla="*/ 391912 w 1717675"/>
              <a:gd name="connsiteX1910" fmla="*/ 391912 w 1717675"/>
              <a:gd name="connsiteY1910" fmla="*/ 391912 w 1717675"/>
              <a:gd name="connsiteX1911" fmla="*/ 391912 w 1717675"/>
              <a:gd name="connsiteY1911" fmla="*/ 391912 w 1717675"/>
              <a:gd name="connsiteX1912" fmla="*/ 391912 w 1717675"/>
              <a:gd name="connsiteY1912" fmla="*/ 391912 w 1717675"/>
              <a:gd name="connsiteX1913" fmla="*/ 391912 w 1717675"/>
              <a:gd name="connsiteY1913" fmla="*/ 391912 w 1717675"/>
              <a:gd name="connsiteX1914" fmla="*/ 391912 w 1717675"/>
              <a:gd name="connsiteY1914" fmla="*/ 391912 w 1717675"/>
              <a:gd name="connsiteX1915" fmla="*/ 391912 w 1717675"/>
              <a:gd name="connsiteY1915" fmla="*/ 391912 w 1717675"/>
              <a:gd name="connsiteX1916" fmla="*/ 391912 w 1717675"/>
              <a:gd name="connsiteY1916" fmla="*/ 391912 w 1717675"/>
              <a:gd name="connsiteX1917" fmla="*/ 391912 w 1717675"/>
              <a:gd name="connsiteY1917" fmla="*/ 391912 w 1717675"/>
              <a:gd name="connsiteX1918" fmla="*/ 391912 w 1717675"/>
              <a:gd name="connsiteY1918" fmla="*/ 391912 w 1717675"/>
              <a:gd name="connsiteX1919" fmla="*/ 391912 w 1717675"/>
              <a:gd name="connsiteY1919" fmla="*/ 391912 w 1717675"/>
              <a:gd name="connsiteX1920" fmla="*/ 391912 w 1717675"/>
              <a:gd name="connsiteY1920" fmla="*/ 391912 w 1717675"/>
              <a:gd name="connsiteX1921" fmla="*/ 391912 w 1717675"/>
              <a:gd name="connsiteY1921" fmla="*/ 391912 w 1717675"/>
              <a:gd name="connsiteX1922" fmla="*/ 391912 w 1717675"/>
              <a:gd name="connsiteY1922" fmla="*/ 391912 w 1717675"/>
              <a:gd name="connsiteX1923" fmla="*/ 391912 w 1717675"/>
              <a:gd name="connsiteY1923" fmla="*/ 391912 w 1717675"/>
              <a:gd name="connsiteX1924" fmla="*/ 391912 w 1717675"/>
              <a:gd name="connsiteY1924" fmla="*/ 391912 w 1717675"/>
              <a:gd name="connsiteX1925" fmla="*/ 391912 w 1717675"/>
              <a:gd name="connsiteY1925" fmla="*/ 391912 w 1717675"/>
              <a:gd name="connsiteX1926" fmla="*/ 391912 w 1717675"/>
              <a:gd name="connsiteY1926" fmla="*/ 391912 w 1717675"/>
              <a:gd name="connsiteX1927" fmla="*/ 391912 w 1717675"/>
              <a:gd name="connsiteY1927" fmla="*/ 391912 w 1717675"/>
              <a:gd name="connsiteX1928" fmla="*/ 391912 w 1717675"/>
              <a:gd name="connsiteY1928" fmla="*/ 391912 w 1717675"/>
              <a:gd name="connsiteX1929" fmla="*/ 391912 w 1717675"/>
              <a:gd name="connsiteY1929" fmla="*/ 391912 w 1717675"/>
              <a:gd name="connsiteX1930" fmla="*/ 391912 w 1717675"/>
              <a:gd name="connsiteY1930" fmla="*/ 391912 w 1717675"/>
              <a:gd name="connsiteX1931" fmla="*/ 391912 w 1717675"/>
              <a:gd name="connsiteY1931" fmla="*/ 391912 w 1717675"/>
              <a:gd name="connsiteX1932" fmla="*/ 391912 w 1717675"/>
              <a:gd name="connsiteY1932" fmla="*/ 391912 w 1717675"/>
              <a:gd name="connsiteX1933" fmla="*/ 391912 w 1717675"/>
              <a:gd name="connsiteY1933" fmla="*/ 391912 w 1717675"/>
              <a:gd name="connsiteX1934" fmla="*/ 391912 w 1717675"/>
              <a:gd name="connsiteY1934" fmla="*/ 391912 w 1717675"/>
              <a:gd name="connsiteX1935" fmla="*/ 391912 w 1717675"/>
              <a:gd name="connsiteY1935" fmla="*/ 391912 w 1717675"/>
              <a:gd name="connsiteX1936" fmla="*/ 391912 w 1717675"/>
              <a:gd name="connsiteY1936" fmla="*/ 391912 w 1717675"/>
              <a:gd name="connsiteX1937" fmla="*/ 391912 w 1717675"/>
              <a:gd name="connsiteY1937" fmla="*/ 391912 w 1717675"/>
              <a:gd name="connsiteX1938" fmla="*/ 391912 w 1717675"/>
              <a:gd name="connsiteY1938" fmla="*/ 391912 w 1717675"/>
              <a:gd name="connsiteX1939" fmla="*/ 391912 w 1717675"/>
              <a:gd name="connsiteY1939" fmla="*/ 391912 w 1717675"/>
              <a:gd name="connsiteX1940" fmla="*/ 391912 w 1717675"/>
              <a:gd name="connsiteY1940" fmla="*/ 391912 w 1717675"/>
              <a:gd name="connsiteX1941" fmla="*/ 391912 w 1717675"/>
              <a:gd name="connsiteY1941" fmla="*/ 391912 w 1717675"/>
              <a:gd name="connsiteX1942" fmla="*/ 391912 w 1717675"/>
              <a:gd name="connsiteY1942" fmla="*/ 391912 w 1717675"/>
              <a:gd name="connsiteX1943" fmla="*/ 391912 w 1717675"/>
              <a:gd name="connsiteY1943" fmla="*/ 391912 w 1717675"/>
              <a:gd name="connsiteX1944" fmla="*/ 391912 w 1717675"/>
              <a:gd name="connsiteY1944" fmla="*/ 391912 w 1717675"/>
              <a:gd name="connsiteX1945" fmla="*/ 391912 w 1717675"/>
              <a:gd name="connsiteY1945" fmla="*/ 391912 w 1717675"/>
              <a:gd name="connsiteX1946" fmla="*/ 391912 w 1717675"/>
              <a:gd name="connsiteY1946" fmla="*/ 391912 w 1717675"/>
              <a:gd name="connsiteX1947" fmla="*/ 391912 w 1717675"/>
              <a:gd name="connsiteY1947" fmla="*/ 391912 w 1717675"/>
              <a:gd name="connsiteX1948" fmla="*/ 391912 w 1717675"/>
              <a:gd name="connsiteY1948" fmla="*/ 391912 w 1717675"/>
              <a:gd name="connsiteX1949" fmla="*/ 391912 w 1717675"/>
              <a:gd name="connsiteY1949" fmla="*/ 391912 w 1717675"/>
              <a:gd name="connsiteX1950" fmla="*/ 391912 w 1717675"/>
              <a:gd name="connsiteY1950" fmla="*/ 391912 w 1717675"/>
              <a:gd name="connsiteX1951" fmla="*/ 391912 w 1717675"/>
              <a:gd name="connsiteY1951" fmla="*/ 391912 w 1717675"/>
              <a:gd name="connsiteX1952" fmla="*/ 391912 w 1717675"/>
              <a:gd name="connsiteY1952" fmla="*/ 391912 w 1717675"/>
              <a:gd name="connsiteX1953" fmla="*/ 391912 w 1717675"/>
              <a:gd name="connsiteY1953" fmla="*/ 391912 w 1717675"/>
              <a:gd name="connsiteX1954" fmla="*/ 391912 w 1717675"/>
              <a:gd name="connsiteY1954" fmla="*/ 391912 w 1717675"/>
              <a:gd name="connsiteX1955" fmla="*/ 391912 w 1717675"/>
              <a:gd name="connsiteY1955" fmla="*/ 391912 w 1717675"/>
              <a:gd name="connsiteX1956" fmla="*/ 391912 w 1717675"/>
              <a:gd name="connsiteY1956" fmla="*/ 391912 w 1717675"/>
              <a:gd name="connsiteX1957" fmla="*/ 391912 w 1717675"/>
              <a:gd name="connsiteY1957" fmla="*/ 391912 w 1717675"/>
              <a:gd name="connsiteX1958" fmla="*/ 391912 w 1717675"/>
              <a:gd name="connsiteY1958" fmla="*/ 391912 w 1717675"/>
              <a:gd name="connsiteX1959" fmla="*/ 391912 w 1717675"/>
              <a:gd name="connsiteY1959" fmla="*/ 391912 w 1717675"/>
              <a:gd name="connsiteX1960" fmla="*/ 391912 w 1717675"/>
              <a:gd name="connsiteY1960" fmla="*/ 391912 w 1717675"/>
              <a:gd name="connsiteX1961" fmla="*/ 391912 w 1717675"/>
              <a:gd name="connsiteY1961" fmla="*/ 391912 w 1717675"/>
              <a:gd name="connsiteX1962" fmla="*/ 391912 w 1717675"/>
              <a:gd name="connsiteY1962" fmla="*/ 391912 w 1717675"/>
              <a:gd name="connsiteX1963" fmla="*/ 391912 w 1717675"/>
              <a:gd name="connsiteY1963" fmla="*/ 391912 w 1717675"/>
              <a:gd name="connsiteX1964" fmla="*/ 391912 w 1717675"/>
              <a:gd name="connsiteY1964" fmla="*/ 391912 w 1717675"/>
              <a:gd name="connsiteX1965" fmla="*/ 391912 w 1717675"/>
              <a:gd name="connsiteY1965" fmla="*/ 391912 w 1717675"/>
              <a:gd name="connsiteX1966" fmla="*/ 391912 w 1717675"/>
              <a:gd name="connsiteY1966" fmla="*/ 391912 w 1717675"/>
              <a:gd name="connsiteX1967" fmla="*/ 391912 w 1717675"/>
              <a:gd name="connsiteY1967" fmla="*/ 391912 w 1717675"/>
              <a:gd name="connsiteX1968" fmla="*/ 391912 w 1717675"/>
              <a:gd name="connsiteY1968" fmla="*/ 391912 w 1717675"/>
              <a:gd name="connsiteX1969" fmla="*/ 391912 w 1717675"/>
              <a:gd name="connsiteY1969" fmla="*/ 391912 w 1717675"/>
              <a:gd name="connsiteX1970" fmla="*/ 391912 w 1717675"/>
              <a:gd name="connsiteY1970" fmla="*/ 391912 w 1717675"/>
              <a:gd name="connsiteX1971" fmla="*/ 391912 w 1717675"/>
              <a:gd name="connsiteY1971" fmla="*/ 391912 w 1717675"/>
              <a:gd name="connsiteX1972" fmla="*/ 391912 w 1717675"/>
              <a:gd name="connsiteY1972" fmla="*/ 391912 w 1717675"/>
              <a:gd name="connsiteX1973" fmla="*/ 391912 w 1717675"/>
              <a:gd name="connsiteY1973" fmla="*/ 391912 w 1717675"/>
              <a:gd name="connsiteX1974" fmla="*/ 391912 w 1717675"/>
              <a:gd name="connsiteY1974" fmla="*/ 391912 w 1717675"/>
              <a:gd name="connsiteX1975" fmla="*/ 391912 w 1717675"/>
              <a:gd name="connsiteY1975" fmla="*/ 391912 w 1717675"/>
              <a:gd name="connsiteX1976" fmla="*/ 391912 w 1717675"/>
              <a:gd name="connsiteY1976" fmla="*/ 391912 w 1717675"/>
              <a:gd name="connsiteX1977" fmla="*/ 391912 w 1717675"/>
              <a:gd name="connsiteY1977" fmla="*/ 391912 w 1717675"/>
              <a:gd name="connsiteX1978" fmla="*/ 391912 w 1717675"/>
              <a:gd name="connsiteY1978" fmla="*/ 391912 w 1717675"/>
              <a:gd name="connsiteX1979" fmla="*/ 391912 w 1717675"/>
              <a:gd name="connsiteY1979" fmla="*/ 391912 w 1717675"/>
              <a:gd name="connsiteX1980" fmla="*/ 391912 w 1717675"/>
              <a:gd name="connsiteY1980" fmla="*/ 391912 w 1717675"/>
              <a:gd name="connsiteX1981" fmla="*/ 391912 w 1717675"/>
              <a:gd name="connsiteY1981" fmla="*/ 391912 w 1717675"/>
              <a:gd name="connsiteX1982" fmla="*/ 391912 w 1717675"/>
              <a:gd name="connsiteY1982" fmla="*/ 391912 w 1717675"/>
              <a:gd name="connsiteX1983" fmla="*/ 391912 w 1717675"/>
              <a:gd name="connsiteY1983" fmla="*/ 391912 w 1717675"/>
              <a:gd name="connsiteX1984" fmla="*/ 391912 w 1717675"/>
              <a:gd name="connsiteY1984" fmla="*/ 391912 w 1717675"/>
              <a:gd name="connsiteX1985" fmla="*/ 391912 w 1717675"/>
              <a:gd name="connsiteY1985" fmla="*/ 391912 w 1717675"/>
              <a:gd name="connsiteX1986" fmla="*/ 391912 w 1717675"/>
              <a:gd name="connsiteY1986" fmla="*/ 391912 w 1717675"/>
              <a:gd name="connsiteX1987" fmla="*/ 391912 w 1717675"/>
              <a:gd name="connsiteY1987" fmla="*/ 391912 w 1717675"/>
              <a:gd name="connsiteX1988" fmla="*/ 391912 w 1717675"/>
              <a:gd name="connsiteY1988" fmla="*/ 391912 w 1717675"/>
              <a:gd name="connsiteX1989" fmla="*/ 391912 w 1717675"/>
              <a:gd name="connsiteY1989" fmla="*/ 391912 w 1717675"/>
              <a:gd name="connsiteX1990" fmla="*/ 391912 w 1717675"/>
              <a:gd name="connsiteY1990" fmla="*/ 391912 w 1717675"/>
              <a:gd name="connsiteX1991" fmla="*/ 391912 w 1717675"/>
              <a:gd name="connsiteY1991" fmla="*/ 391912 w 1717675"/>
              <a:gd name="connsiteX1992" fmla="*/ 391912 w 1717675"/>
              <a:gd name="connsiteY1992" fmla="*/ 391912 w 1717675"/>
              <a:gd name="connsiteX1993" fmla="*/ 391912 w 1717675"/>
              <a:gd name="connsiteY1993" fmla="*/ 391912 w 1717675"/>
              <a:gd name="connsiteX1994" fmla="*/ 391912 w 1717675"/>
              <a:gd name="connsiteY1994" fmla="*/ 391912 w 1717675"/>
              <a:gd name="connsiteX1995" fmla="*/ 391912 w 1717675"/>
              <a:gd name="connsiteY1995" fmla="*/ 391912 w 1717675"/>
              <a:gd name="connsiteX1996" fmla="*/ 391912 w 1717675"/>
              <a:gd name="connsiteY1996" fmla="*/ 391912 w 1717675"/>
              <a:gd name="connsiteX1997" fmla="*/ 391912 w 1717675"/>
              <a:gd name="connsiteY1997" fmla="*/ 391912 w 1717675"/>
              <a:gd name="connsiteX1998" fmla="*/ 391912 w 1717675"/>
              <a:gd name="connsiteY1998" fmla="*/ 391912 w 1717675"/>
              <a:gd name="connsiteX1999" fmla="*/ 391912 w 1717675"/>
              <a:gd name="connsiteY1999" fmla="*/ 391912 w 1717675"/>
              <a:gd name="connsiteX2000" fmla="*/ 391912 w 1717675"/>
              <a:gd name="connsiteY2000" fmla="*/ 391912 w 1717675"/>
              <a:gd name="connsiteX2001" fmla="*/ 391912 w 1717675"/>
              <a:gd name="connsiteY2001" fmla="*/ 391912 w 1717675"/>
              <a:gd name="connsiteX2002" fmla="*/ 391912 w 1717675"/>
              <a:gd name="connsiteY2002" fmla="*/ 391912 w 1717675"/>
              <a:gd name="connsiteX2003" fmla="*/ 391912 w 1717675"/>
              <a:gd name="connsiteY2003" fmla="*/ 391912 w 1717675"/>
              <a:gd name="connsiteX2004" fmla="*/ 391912 w 1717675"/>
              <a:gd name="connsiteY2004" fmla="*/ 391912 w 1717675"/>
              <a:gd name="connsiteX2005" fmla="*/ 391912 w 1717675"/>
              <a:gd name="connsiteY2005" fmla="*/ 391912 w 1717675"/>
              <a:gd name="connsiteX2006" fmla="*/ 391912 w 1717675"/>
              <a:gd name="connsiteY2006" fmla="*/ 391912 w 1717675"/>
              <a:gd name="connsiteX2007" fmla="*/ 391912 w 1717675"/>
              <a:gd name="connsiteY2007" fmla="*/ 391912 w 1717675"/>
              <a:gd name="connsiteX2008" fmla="*/ 391912 w 1717675"/>
              <a:gd name="connsiteY2008" fmla="*/ 391912 w 1717675"/>
              <a:gd name="connsiteX2009" fmla="*/ 391912 w 1717675"/>
              <a:gd name="connsiteY2009" fmla="*/ 391912 w 1717675"/>
              <a:gd name="connsiteX2010" fmla="*/ 391912 w 1717675"/>
              <a:gd name="connsiteY2010" fmla="*/ 391912 w 1717675"/>
              <a:gd name="connsiteX2011" fmla="*/ 391912 w 1717675"/>
              <a:gd name="connsiteY2011" fmla="*/ 391912 w 1717675"/>
              <a:gd name="connsiteX2012" fmla="*/ 391912 w 1717675"/>
              <a:gd name="connsiteY2012" fmla="*/ 391912 w 1717675"/>
              <a:gd name="connsiteX2013" fmla="*/ 391912 w 1717675"/>
              <a:gd name="connsiteY2013" fmla="*/ 391912 w 1717675"/>
              <a:gd name="connsiteX2014" fmla="*/ 391912 w 1717675"/>
              <a:gd name="connsiteY2014" fmla="*/ 391912 w 1717675"/>
              <a:gd name="connsiteX2015" fmla="*/ 391912 w 1717675"/>
              <a:gd name="connsiteY2015" fmla="*/ 391912 w 1717675"/>
              <a:gd name="connsiteX2016" fmla="*/ 391912 w 1717675"/>
              <a:gd name="connsiteY2016" fmla="*/ 391912 w 1717675"/>
              <a:gd name="connsiteX2017" fmla="*/ 391912 w 1717675"/>
              <a:gd name="connsiteY2017" fmla="*/ 391912 w 1717675"/>
              <a:gd name="connsiteX2018" fmla="*/ 391912 w 1717675"/>
              <a:gd name="connsiteY2018" fmla="*/ 391912 w 1717675"/>
              <a:gd name="connsiteX2019" fmla="*/ 391912 w 1717675"/>
              <a:gd name="connsiteY2019" fmla="*/ 391912 w 1717675"/>
              <a:gd name="connsiteX2020" fmla="*/ 391912 w 1717675"/>
              <a:gd name="connsiteY2020" fmla="*/ 391912 w 1717675"/>
              <a:gd name="connsiteX2021" fmla="*/ 391912 w 1717675"/>
              <a:gd name="connsiteY2021" fmla="*/ 391912 w 1717675"/>
              <a:gd name="connsiteX2022" fmla="*/ 391912 w 1717675"/>
              <a:gd name="connsiteY2022" fmla="*/ 391912 w 1717675"/>
              <a:gd name="connsiteX2023" fmla="*/ 391912 w 1717675"/>
              <a:gd name="connsiteY2023" fmla="*/ 391912 w 1717675"/>
              <a:gd name="connsiteX2024" fmla="*/ 391912 w 1717675"/>
              <a:gd name="connsiteY2024" fmla="*/ 391912 w 1717675"/>
              <a:gd name="connsiteX2025" fmla="*/ 391912 w 1717675"/>
              <a:gd name="connsiteY2025" fmla="*/ 391912 w 1717675"/>
              <a:gd name="connsiteX2026" fmla="*/ 391912 w 1717675"/>
              <a:gd name="connsiteY2026" fmla="*/ 391912 w 1717675"/>
              <a:gd name="connsiteX2027" fmla="*/ 391912 w 1717675"/>
              <a:gd name="connsiteY2027" fmla="*/ 391912 w 1717675"/>
              <a:gd name="connsiteX2028" fmla="*/ 391912 w 1717675"/>
              <a:gd name="connsiteY2028" fmla="*/ 391912 w 1717675"/>
              <a:gd name="connsiteX2029" fmla="*/ 391912 w 1717675"/>
              <a:gd name="connsiteY2029" fmla="*/ 391912 w 1717675"/>
              <a:gd name="connsiteX2030" fmla="*/ 391912 w 1717675"/>
              <a:gd name="connsiteY2030" fmla="*/ 391912 w 1717675"/>
              <a:gd name="connsiteX2031" fmla="*/ 391912 w 1717675"/>
              <a:gd name="connsiteY2031" fmla="*/ 391912 w 1717675"/>
              <a:gd name="connsiteX2032" fmla="*/ 391912 w 1717675"/>
              <a:gd name="connsiteY2032" fmla="*/ 391912 w 1717675"/>
              <a:gd name="connsiteX2033" fmla="*/ 391912 w 1717675"/>
              <a:gd name="connsiteY2033" fmla="*/ 391912 w 1717675"/>
              <a:gd name="connsiteX2034" fmla="*/ 391912 w 1717675"/>
              <a:gd name="connsiteY2034" fmla="*/ 391912 w 1717675"/>
              <a:gd name="connsiteX2035" fmla="*/ 391912 w 1717675"/>
              <a:gd name="connsiteY2035" fmla="*/ 391912 w 1717675"/>
              <a:gd name="connsiteX2036" fmla="*/ 391912 w 1717675"/>
              <a:gd name="connsiteY2036" fmla="*/ 391912 w 1717675"/>
              <a:gd name="connsiteX2037" fmla="*/ 391912 w 1717675"/>
              <a:gd name="connsiteY2037" fmla="*/ 391912 w 1717675"/>
              <a:gd name="connsiteX2038" fmla="*/ 391912 w 1717675"/>
              <a:gd name="connsiteY2038" fmla="*/ 391912 w 1717675"/>
              <a:gd name="connsiteX2039" fmla="*/ 391912 w 1717675"/>
              <a:gd name="connsiteY2039" fmla="*/ 391912 w 1717675"/>
              <a:gd name="connsiteX2040" fmla="*/ 391912 w 1717675"/>
              <a:gd name="connsiteY2040" fmla="*/ 391912 w 1717675"/>
              <a:gd name="connsiteX2041" fmla="*/ 391912 w 1717675"/>
              <a:gd name="connsiteY2041" fmla="*/ 391912 w 1717675"/>
              <a:gd name="connsiteX2042" fmla="*/ 391912 w 1717675"/>
              <a:gd name="connsiteY2042" fmla="*/ 391912 w 1717675"/>
              <a:gd name="connsiteX2043" fmla="*/ 391912 w 1717675"/>
              <a:gd name="connsiteY2043" fmla="*/ 391912 w 1717675"/>
              <a:gd name="connsiteX2044" fmla="*/ 391912 w 1717675"/>
              <a:gd name="connsiteY2044" fmla="*/ 391912 w 1717675"/>
              <a:gd name="connsiteX2045" fmla="*/ 391912 w 1717675"/>
              <a:gd name="connsiteY2045" fmla="*/ 391912 w 1717675"/>
              <a:gd name="connsiteX2046" fmla="*/ 391912 w 1717675"/>
              <a:gd name="connsiteY2046" fmla="*/ 391912 w 1717675"/>
              <a:gd name="connsiteX2047" fmla="*/ 391912 w 1717675"/>
              <a:gd name="connsiteY2047" fmla="*/ 391912 w 1717675"/>
              <a:gd name="connsiteX2048" fmla="*/ 391912 w 1717675"/>
              <a:gd name="connsiteY2048" fmla="*/ 391912 w 1717675"/>
              <a:gd name="connsiteX2049" fmla="*/ 391912 w 1717675"/>
              <a:gd name="connsiteY2049" fmla="*/ 391912 w 1717675"/>
              <a:gd name="connsiteX2050" fmla="*/ 391912 w 1717675"/>
              <a:gd name="connsiteY2050" fmla="*/ 391912 w 1717675"/>
              <a:gd name="connsiteX2051" fmla="*/ 391912 w 1717675"/>
              <a:gd name="connsiteY2051" fmla="*/ 391912 w 1717675"/>
              <a:gd name="connsiteX2052" fmla="*/ 391912 w 1717675"/>
              <a:gd name="connsiteY2052" fmla="*/ 391912 w 1717675"/>
              <a:gd name="connsiteX2053" fmla="*/ 391912 w 1717675"/>
              <a:gd name="connsiteY2053" fmla="*/ 391912 w 1717675"/>
              <a:gd name="connsiteX2054" fmla="*/ 391912 w 1717675"/>
              <a:gd name="connsiteY2054" fmla="*/ 391912 w 1717675"/>
              <a:gd name="connsiteX2055" fmla="*/ 391912 w 1717675"/>
              <a:gd name="connsiteY2055" fmla="*/ 391912 w 1717675"/>
              <a:gd name="connsiteX2056" fmla="*/ 391912 w 1717675"/>
              <a:gd name="connsiteY2056" fmla="*/ 391912 w 1717675"/>
              <a:gd name="connsiteX2057" fmla="*/ 391912 w 1717675"/>
              <a:gd name="connsiteY2057" fmla="*/ 391912 w 1717675"/>
              <a:gd name="connsiteX2058" fmla="*/ 391912 w 1717675"/>
              <a:gd name="connsiteY2058" fmla="*/ 391912 w 1717675"/>
              <a:gd name="connsiteX2059" fmla="*/ 391912 w 1717675"/>
              <a:gd name="connsiteY2059" fmla="*/ 391912 w 1717675"/>
              <a:gd name="connsiteX2060" fmla="*/ 391912 w 1717675"/>
              <a:gd name="connsiteY2060" fmla="*/ 391912 w 1717675"/>
              <a:gd name="connsiteX2061" fmla="*/ 391912 w 1717675"/>
              <a:gd name="connsiteY2061" fmla="*/ 391912 w 1717675"/>
              <a:gd name="connsiteX2062" fmla="*/ 391912 w 1717675"/>
              <a:gd name="connsiteY2062" fmla="*/ 391912 w 1717675"/>
              <a:gd name="connsiteX2063" fmla="*/ 391912 w 1717675"/>
              <a:gd name="connsiteY2063" fmla="*/ 391912 w 1717675"/>
              <a:gd name="connsiteX2064" fmla="*/ 391912 w 1717675"/>
              <a:gd name="connsiteY2064" fmla="*/ 391912 w 1717675"/>
              <a:gd name="connsiteX2065" fmla="*/ 391912 w 1717675"/>
              <a:gd name="connsiteY2065" fmla="*/ 391912 w 1717675"/>
              <a:gd name="connsiteX2066" fmla="*/ 391912 w 1717675"/>
              <a:gd name="connsiteY2066" fmla="*/ 391912 w 1717675"/>
              <a:gd name="connsiteX2067" fmla="*/ 391912 w 1717675"/>
              <a:gd name="connsiteY2067" fmla="*/ 391912 w 1717675"/>
              <a:gd name="connsiteX2068" fmla="*/ 391912 w 1717675"/>
              <a:gd name="connsiteY2068" fmla="*/ 391912 w 1717675"/>
              <a:gd name="connsiteX2069" fmla="*/ 391912 w 1717675"/>
              <a:gd name="connsiteY2069" fmla="*/ 391912 w 1717675"/>
              <a:gd name="connsiteX2070" fmla="*/ 391912 w 1717675"/>
              <a:gd name="connsiteY2070" fmla="*/ 391912 w 1717675"/>
              <a:gd name="connsiteX2071" fmla="*/ 391912 w 1717675"/>
              <a:gd name="connsiteY2071" fmla="*/ 391912 w 1717675"/>
              <a:gd name="connsiteX2072" fmla="*/ 391912 w 1717675"/>
              <a:gd name="connsiteY2072" fmla="*/ 391912 w 1717675"/>
              <a:gd name="connsiteX2073" fmla="*/ 391912 w 1717675"/>
              <a:gd name="connsiteY2073" fmla="*/ 391912 w 1717675"/>
              <a:gd name="connsiteX2074" fmla="*/ 391912 w 1717675"/>
              <a:gd name="connsiteY2074" fmla="*/ 391912 w 1717675"/>
              <a:gd name="connsiteX2075" fmla="*/ 391912 w 1717675"/>
              <a:gd name="connsiteY2075" fmla="*/ 391912 w 1717675"/>
              <a:gd name="connsiteX2076" fmla="*/ 391912 w 1717675"/>
              <a:gd name="connsiteY2076" fmla="*/ 391912 w 1717675"/>
              <a:gd name="connsiteX2077" fmla="*/ 391912 w 1717675"/>
              <a:gd name="connsiteY2077" fmla="*/ 391912 w 1717675"/>
              <a:gd name="connsiteX2078" fmla="*/ 391912 w 1717675"/>
              <a:gd name="connsiteY2078" fmla="*/ 391912 w 1717675"/>
              <a:gd name="connsiteX2079" fmla="*/ 391912 w 1717675"/>
              <a:gd name="connsiteY2079" fmla="*/ 391912 w 1717675"/>
              <a:gd name="connsiteX2080" fmla="*/ 391912 w 1717675"/>
              <a:gd name="connsiteY2080" fmla="*/ 391912 w 1717675"/>
              <a:gd name="connsiteX2081" fmla="*/ 391912 w 1717675"/>
              <a:gd name="connsiteY2081" fmla="*/ 391912 w 1717675"/>
              <a:gd name="connsiteX2082" fmla="*/ 391912 w 1717675"/>
              <a:gd name="connsiteY2082" fmla="*/ 391912 w 1717675"/>
              <a:gd name="connsiteX2083" fmla="*/ 391912 w 1717675"/>
              <a:gd name="connsiteY2083" fmla="*/ 391912 w 1717675"/>
              <a:gd name="connsiteX2084" fmla="*/ 391912 w 1717675"/>
              <a:gd name="connsiteY2084" fmla="*/ 391912 w 1717675"/>
              <a:gd name="connsiteX2085" fmla="*/ 391912 w 1717675"/>
              <a:gd name="connsiteY2085" fmla="*/ 391912 w 1717675"/>
              <a:gd name="connsiteX2086" fmla="*/ 391912 w 1717675"/>
              <a:gd name="connsiteY2086" fmla="*/ 391912 w 1717675"/>
              <a:gd name="connsiteX2087" fmla="*/ 391912 w 1717675"/>
              <a:gd name="connsiteY2087" fmla="*/ 391912 w 1717675"/>
              <a:gd name="connsiteX2088" fmla="*/ 391912 w 1717675"/>
              <a:gd name="connsiteY2088" fmla="*/ 391912 w 1717675"/>
              <a:gd name="connsiteX2089" fmla="*/ 391912 w 1717675"/>
              <a:gd name="connsiteY2089" fmla="*/ 391912 w 1717675"/>
              <a:gd name="connsiteX2090" fmla="*/ 391912 w 1717675"/>
              <a:gd name="connsiteY2090" fmla="*/ 391912 w 1717675"/>
              <a:gd name="connsiteX2091" fmla="*/ 391912 w 1717675"/>
              <a:gd name="connsiteY2091" fmla="*/ 391912 w 1717675"/>
              <a:gd name="connsiteX2092" fmla="*/ 391912 w 1717675"/>
              <a:gd name="connsiteY2092" fmla="*/ 391912 w 1717675"/>
              <a:gd name="connsiteX2093" fmla="*/ 391912 w 1717675"/>
              <a:gd name="connsiteY2093" fmla="*/ 391912 w 1717675"/>
              <a:gd name="connsiteX2094" fmla="*/ 391912 w 1717675"/>
              <a:gd name="connsiteY2094" fmla="*/ 391912 w 1717675"/>
              <a:gd name="connsiteX2095" fmla="*/ 391912 w 1717675"/>
              <a:gd name="connsiteY2095" fmla="*/ 391912 w 1717675"/>
              <a:gd name="connsiteX2096" fmla="*/ 391912 w 1717675"/>
              <a:gd name="connsiteY2096" fmla="*/ 391912 w 1717675"/>
              <a:gd name="connsiteX2097" fmla="*/ 391912 w 1717675"/>
              <a:gd name="connsiteY2097" fmla="*/ 391912 w 1717675"/>
              <a:gd name="connsiteX2098" fmla="*/ 391912 w 1717675"/>
              <a:gd name="connsiteY2098" fmla="*/ 391912 w 1717675"/>
              <a:gd name="connsiteX2099" fmla="*/ 391912 w 1717675"/>
              <a:gd name="connsiteY2099" fmla="*/ 391912 w 1717675"/>
              <a:gd name="connsiteX2100" fmla="*/ 391912 w 1717675"/>
              <a:gd name="connsiteY2100" fmla="*/ 391912 w 1717675"/>
              <a:gd name="connsiteX2101" fmla="*/ 391912 w 1717675"/>
              <a:gd name="connsiteY2101" fmla="*/ 391912 w 1717675"/>
              <a:gd name="connsiteX2102" fmla="*/ 391912 w 1717675"/>
              <a:gd name="connsiteY2102" fmla="*/ 391912 w 1717675"/>
              <a:gd name="connsiteX2103" fmla="*/ 391912 w 1717675"/>
              <a:gd name="connsiteY2103" fmla="*/ 391912 w 1717675"/>
              <a:gd name="connsiteX2104" fmla="*/ 391912 w 1717675"/>
              <a:gd name="connsiteY2104" fmla="*/ 391912 w 1717675"/>
              <a:gd name="connsiteX2105" fmla="*/ 391912 w 1717675"/>
              <a:gd name="connsiteY2105" fmla="*/ 391912 w 1717675"/>
              <a:gd name="connsiteX2106" fmla="*/ 391912 w 1717675"/>
              <a:gd name="connsiteY2106" fmla="*/ 391912 w 1717675"/>
              <a:gd name="connsiteX2107" fmla="*/ 391912 w 1717675"/>
              <a:gd name="connsiteY2107" fmla="*/ 391912 w 1717675"/>
              <a:gd name="connsiteX2108" fmla="*/ 391912 w 1717675"/>
              <a:gd name="connsiteY2108" fmla="*/ 391912 w 1717675"/>
              <a:gd name="connsiteX2109" fmla="*/ 391912 w 1717675"/>
              <a:gd name="connsiteY2109" fmla="*/ 391912 w 1717675"/>
              <a:gd name="connsiteX2110" fmla="*/ 391912 w 1717675"/>
              <a:gd name="connsiteY2110" fmla="*/ 391912 w 1717675"/>
              <a:gd name="connsiteX2111" fmla="*/ 391912 w 1717675"/>
              <a:gd name="connsiteY2111" fmla="*/ 391912 w 1717675"/>
              <a:gd name="connsiteX2112" fmla="*/ 391912 w 1717675"/>
              <a:gd name="connsiteY2112" fmla="*/ 391912 w 1717675"/>
              <a:gd name="connsiteX2113" fmla="*/ 391912 w 1717675"/>
              <a:gd name="connsiteY2113" fmla="*/ 391912 w 1717675"/>
              <a:gd name="connsiteX2114" fmla="*/ 391912 w 1717675"/>
              <a:gd name="connsiteY2114" fmla="*/ 391912 w 1717675"/>
              <a:gd name="connsiteX2115" fmla="*/ 391912 w 1717675"/>
              <a:gd name="connsiteY2115" fmla="*/ 391912 w 1717675"/>
              <a:gd name="connsiteX2116" fmla="*/ 391912 w 1717675"/>
              <a:gd name="connsiteY2116" fmla="*/ 391912 w 1717675"/>
              <a:gd name="connsiteX2117" fmla="*/ 391912 w 1717675"/>
              <a:gd name="connsiteY2117" fmla="*/ 391912 w 1717675"/>
              <a:gd name="connsiteX2118" fmla="*/ 391912 w 1717675"/>
              <a:gd name="connsiteY2118" fmla="*/ 391912 w 1717675"/>
              <a:gd name="connsiteX2119" fmla="*/ 391912 w 1717675"/>
              <a:gd name="connsiteY2119" fmla="*/ 391912 w 1717675"/>
              <a:gd name="connsiteX2120" fmla="*/ 391912 w 1717675"/>
              <a:gd name="connsiteY2120" fmla="*/ 391912 w 1717675"/>
              <a:gd name="connsiteX2121" fmla="*/ 391912 w 1717675"/>
              <a:gd name="connsiteY2121" fmla="*/ 391912 w 1717675"/>
              <a:gd name="connsiteX2122" fmla="*/ 391912 w 1717675"/>
              <a:gd name="connsiteY2122" fmla="*/ 391912 w 1717675"/>
              <a:gd name="connsiteX2123" fmla="*/ 391912 w 1717675"/>
              <a:gd name="connsiteY2123" fmla="*/ 391912 w 1717675"/>
              <a:gd name="connsiteX2124" fmla="*/ 391912 w 1717675"/>
              <a:gd name="connsiteY2124" fmla="*/ 391912 w 1717675"/>
              <a:gd name="connsiteX2125" fmla="*/ 391912 w 1717675"/>
              <a:gd name="connsiteY2125" fmla="*/ 391912 w 1717675"/>
              <a:gd name="connsiteX2126" fmla="*/ 391912 w 1717675"/>
              <a:gd name="connsiteY2126" fmla="*/ 391912 w 1717675"/>
              <a:gd name="connsiteX2127" fmla="*/ 391912 w 1717675"/>
              <a:gd name="connsiteY2127" fmla="*/ 391912 w 1717675"/>
              <a:gd name="connsiteX2128" fmla="*/ 391912 w 1717675"/>
              <a:gd name="connsiteY2128" fmla="*/ 391912 w 1717675"/>
              <a:gd name="connsiteX2129" fmla="*/ 391912 w 1717675"/>
              <a:gd name="connsiteY2129" fmla="*/ 391912 w 1717675"/>
              <a:gd name="connsiteX2130" fmla="*/ 391912 w 1717675"/>
              <a:gd name="connsiteY2130" fmla="*/ 391912 w 1717675"/>
              <a:gd name="connsiteX2131" fmla="*/ 391912 w 1717675"/>
              <a:gd name="connsiteY2131" fmla="*/ 391912 w 1717675"/>
              <a:gd name="connsiteX2132" fmla="*/ 391912 w 1717675"/>
              <a:gd name="connsiteY2132" fmla="*/ 391912 w 1717675"/>
              <a:gd name="connsiteX2133" fmla="*/ 391912 w 1717675"/>
              <a:gd name="connsiteY2133" fmla="*/ 391912 w 1717675"/>
              <a:gd name="connsiteX2134" fmla="*/ 391912 w 1717675"/>
              <a:gd name="connsiteY2134" fmla="*/ 391912 w 1717675"/>
              <a:gd name="connsiteX2135" fmla="*/ 391912 w 1717675"/>
              <a:gd name="connsiteY2135" fmla="*/ 391912 w 1717675"/>
              <a:gd name="connsiteX2136" fmla="*/ 391912 w 1717675"/>
              <a:gd name="connsiteY2136" fmla="*/ 391912 w 1717675"/>
              <a:gd name="connsiteX2137" fmla="*/ 391912 w 1717675"/>
              <a:gd name="connsiteY2137" fmla="*/ 391912 w 1717675"/>
              <a:gd name="connsiteX2138" fmla="*/ 391912 w 1717675"/>
              <a:gd name="connsiteY2138" fmla="*/ 391912 w 1717675"/>
              <a:gd name="connsiteX2139" fmla="*/ 391912 w 1717675"/>
              <a:gd name="connsiteY2139" fmla="*/ 391912 w 1717675"/>
              <a:gd name="connsiteX2140" fmla="*/ 391912 w 1717675"/>
              <a:gd name="connsiteY2140" fmla="*/ 391912 w 1717675"/>
              <a:gd name="connsiteX2141" fmla="*/ 391912 w 1717675"/>
              <a:gd name="connsiteY2141" fmla="*/ 391912 w 1717675"/>
              <a:gd name="connsiteX2142" fmla="*/ 391912 w 1717675"/>
              <a:gd name="connsiteY2142" fmla="*/ 391912 w 1717675"/>
              <a:gd name="connsiteX2143" fmla="*/ 391912 w 1717675"/>
              <a:gd name="connsiteY2143" fmla="*/ 391912 w 1717675"/>
              <a:gd name="connsiteX2144" fmla="*/ 391912 w 1717675"/>
              <a:gd name="connsiteY2144" fmla="*/ 391912 w 1717675"/>
              <a:gd name="connsiteX2145" fmla="*/ 391912 w 1717675"/>
              <a:gd name="connsiteY2145" fmla="*/ 391912 w 1717675"/>
              <a:gd name="connsiteX2146" fmla="*/ 391912 w 1717675"/>
              <a:gd name="connsiteY2146" fmla="*/ 391912 w 1717675"/>
              <a:gd name="connsiteX2147" fmla="*/ 391912 w 1717675"/>
              <a:gd name="connsiteY2147" fmla="*/ 391912 w 1717675"/>
              <a:gd name="connsiteX2148" fmla="*/ 391912 w 1717675"/>
              <a:gd name="connsiteY2148" fmla="*/ 391912 w 1717675"/>
              <a:gd name="connsiteX2149" fmla="*/ 391912 w 1717675"/>
              <a:gd name="connsiteY2149" fmla="*/ 391912 w 1717675"/>
              <a:gd name="connsiteX2150" fmla="*/ 391912 w 1717675"/>
              <a:gd name="connsiteY2150" fmla="*/ 391912 w 1717675"/>
              <a:gd name="connsiteX2151" fmla="*/ 391912 w 1717675"/>
              <a:gd name="connsiteY2151" fmla="*/ 391912 w 1717675"/>
              <a:gd name="connsiteX2152" fmla="*/ 391912 w 1717675"/>
              <a:gd name="connsiteY2152" fmla="*/ 391912 w 1717675"/>
              <a:gd name="connsiteX2153" fmla="*/ 391912 w 1717675"/>
              <a:gd name="connsiteY2153" fmla="*/ 391912 w 1717675"/>
              <a:gd name="connsiteX2154" fmla="*/ 391912 w 1717675"/>
              <a:gd name="connsiteY2154" fmla="*/ 391912 w 1717675"/>
              <a:gd name="connsiteX2155" fmla="*/ 391912 w 1717675"/>
              <a:gd name="connsiteY2155" fmla="*/ 391912 w 1717675"/>
              <a:gd name="connsiteX2156" fmla="*/ 391912 w 1717675"/>
              <a:gd name="connsiteY2156" fmla="*/ 391912 w 1717675"/>
              <a:gd name="connsiteX2157" fmla="*/ 391912 w 1717675"/>
              <a:gd name="connsiteY2157" fmla="*/ 391912 w 1717675"/>
              <a:gd name="connsiteX2158" fmla="*/ 391912 w 1717675"/>
              <a:gd name="connsiteY2158" fmla="*/ 391912 w 1717675"/>
              <a:gd name="connsiteX2159" fmla="*/ 391912 w 1717675"/>
              <a:gd name="connsiteY2159" fmla="*/ 391912 w 1717675"/>
              <a:gd name="connsiteX2160" fmla="*/ 391912 w 1717675"/>
              <a:gd name="connsiteY2160" fmla="*/ 391912 w 1717675"/>
              <a:gd name="connsiteX2161" fmla="*/ 391912 w 1717675"/>
              <a:gd name="connsiteY2161" fmla="*/ 391912 w 1717675"/>
              <a:gd name="connsiteX2162" fmla="*/ 391912 w 1717675"/>
              <a:gd name="connsiteY2162" fmla="*/ 391912 w 1717675"/>
              <a:gd name="connsiteX2163" fmla="*/ 391912 w 1717675"/>
              <a:gd name="connsiteY2163" fmla="*/ 391912 w 1717675"/>
              <a:gd name="connsiteX2164" fmla="*/ 391912 w 1717675"/>
              <a:gd name="connsiteY2164" fmla="*/ 391912 w 1717675"/>
              <a:gd name="connsiteX2165" fmla="*/ 391912 w 1717675"/>
              <a:gd name="connsiteY2165" fmla="*/ 391912 w 1717675"/>
              <a:gd name="connsiteX2166" fmla="*/ 391912 w 1717675"/>
              <a:gd name="connsiteY2166" fmla="*/ 391912 w 1717675"/>
              <a:gd name="connsiteX2167" fmla="*/ 391912 w 1717675"/>
              <a:gd name="connsiteY2167" fmla="*/ 391912 w 1717675"/>
              <a:gd name="connsiteX2168" fmla="*/ 391912 w 1717675"/>
              <a:gd name="connsiteY2168" fmla="*/ 391912 w 1717675"/>
              <a:gd name="connsiteX2169" fmla="*/ 391912 w 1717675"/>
              <a:gd name="connsiteY2169" fmla="*/ 391912 w 1717675"/>
              <a:gd name="connsiteX2170" fmla="*/ 391912 w 1717675"/>
              <a:gd name="connsiteY2170" fmla="*/ 391912 w 1717675"/>
              <a:gd name="connsiteX2171" fmla="*/ 391912 w 1717675"/>
              <a:gd name="connsiteY2171" fmla="*/ 391912 w 1717675"/>
              <a:gd name="connsiteX2172" fmla="*/ 391912 w 1717675"/>
              <a:gd name="connsiteY2172" fmla="*/ 391912 w 1717675"/>
              <a:gd name="connsiteX2173" fmla="*/ 391912 w 1717675"/>
              <a:gd name="connsiteY2173" fmla="*/ 391912 w 1717675"/>
              <a:gd name="connsiteX2174" fmla="*/ 391912 w 1717675"/>
              <a:gd name="connsiteY2174" fmla="*/ 391912 w 1717675"/>
              <a:gd name="connsiteX2175" fmla="*/ 391912 w 1717675"/>
              <a:gd name="connsiteY2175" fmla="*/ 391912 w 1717675"/>
              <a:gd name="connsiteX2176" fmla="*/ 391912 w 1717675"/>
              <a:gd name="connsiteY2176" fmla="*/ 391912 w 1717675"/>
              <a:gd name="connsiteX2177" fmla="*/ 391912 w 1717675"/>
              <a:gd name="connsiteY2177" fmla="*/ 391912 w 1717675"/>
              <a:gd name="connsiteX2178" fmla="*/ 391912 w 1717675"/>
              <a:gd name="connsiteY2178" fmla="*/ 391912 w 1717675"/>
              <a:gd name="connsiteX2179" fmla="*/ 391912 w 1717675"/>
              <a:gd name="connsiteY2179" fmla="*/ 391912 w 1717675"/>
              <a:gd name="connsiteX2180" fmla="*/ 391912 w 1717675"/>
              <a:gd name="connsiteY2180" fmla="*/ 391912 w 1717675"/>
              <a:gd name="connsiteX2181" fmla="*/ 391912 w 1717675"/>
              <a:gd name="connsiteY2181" fmla="*/ 391912 w 1717675"/>
              <a:gd name="connsiteX2182" fmla="*/ 391912 w 1717675"/>
              <a:gd name="connsiteY2182" fmla="*/ 391912 w 1717675"/>
              <a:gd name="connsiteX2183" fmla="*/ 391912 w 1717675"/>
              <a:gd name="connsiteY2183" fmla="*/ 391912 w 1717675"/>
              <a:gd name="connsiteX2184" fmla="*/ 391912 w 1717675"/>
              <a:gd name="connsiteY2184" fmla="*/ 391912 w 1717675"/>
              <a:gd name="connsiteX2185" fmla="*/ 391912 w 1717675"/>
              <a:gd name="connsiteY2185" fmla="*/ 391912 w 1717675"/>
              <a:gd name="connsiteX2186" fmla="*/ 391912 w 1717675"/>
              <a:gd name="connsiteY2186" fmla="*/ 391912 w 1717675"/>
              <a:gd name="connsiteX2187" fmla="*/ 391912 w 1717675"/>
              <a:gd name="connsiteY2187" fmla="*/ 391912 w 1717675"/>
              <a:gd name="connsiteX2188" fmla="*/ 391912 w 1717675"/>
              <a:gd name="connsiteY2188" fmla="*/ 391912 w 1717675"/>
              <a:gd name="connsiteX2189" fmla="*/ 391912 w 1717675"/>
              <a:gd name="connsiteY2189" fmla="*/ 391912 w 1717675"/>
              <a:gd name="connsiteX2190" fmla="*/ 391912 w 1717675"/>
              <a:gd name="connsiteY2190" fmla="*/ 391912 w 1717675"/>
              <a:gd name="connsiteX2191" fmla="*/ 391912 w 1717675"/>
              <a:gd name="connsiteY2191" fmla="*/ 391912 w 1717675"/>
              <a:gd name="connsiteX2192" fmla="*/ 391912 w 1717675"/>
              <a:gd name="connsiteY2192" fmla="*/ 391912 w 1717675"/>
              <a:gd name="connsiteX2193" fmla="*/ 391912 w 1717675"/>
              <a:gd name="connsiteY2193" fmla="*/ 391912 w 1717675"/>
              <a:gd name="connsiteX2194" fmla="*/ 391912 w 1717675"/>
              <a:gd name="connsiteY2194" fmla="*/ 391912 w 1717675"/>
              <a:gd name="connsiteX2195" fmla="*/ 391912 w 1717675"/>
              <a:gd name="connsiteY2195" fmla="*/ 391912 w 1717675"/>
              <a:gd name="connsiteX2196" fmla="*/ 391912 w 1717675"/>
              <a:gd name="connsiteY2196" fmla="*/ 391912 w 1717675"/>
              <a:gd name="connsiteX2197" fmla="*/ 391912 w 1717675"/>
              <a:gd name="connsiteY2197" fmla="*/ 391912 w 1717675"/>
              <a:gd name="connsiteX2198" fmla="*/ 391912 w 1717675"/>
              <a:gd name="connsiteY2198" fmla="*/ 391912 w 1717675"/>
              <a:gd name="connsiteX2199" fmla="*/ 391912 w 1717675"/>
              <a:gd name="connsiteY2199" fmla="*/ 391912 w 1717675"/>
              <a:gd name="connsiteX2200" fmla="*/ 391912 w 1717675"/>
              <a:gd name="connsiteY2200" fmla="*/ 391912 w 1717675"/>
              <a:gd name="connsiteX2201" fmla="*/ 391912 w 1717675"/>
              <a:gd name="connsiteY2201" fmla="*/ 391912 w 1717675"/>
              <a:gd name="connsiteX2202" fmla="*/ 391912 w 1717675"/>
              <a:gd name="connsiteY2202" fmla="*/ 391912 w 1717675"/>
              <a:gd name="connsiteX2203" fmla="*/ 391912 w 1717675"/>
              <a:gd name="connsiteY2203" fmla="*/ 391912 w 1717675"/>
              <a:gd name="connsiteX2204" fmla="*/ 391912 w 1717675"/>
              <a:gd name="connsiteY2204" fmla="*/ 391912 w 1717675"/>
              <a:gd name="connsiteX2205" fmla="*/ 391912 w 1717675"/>
              <a:gd name="connsiteY2205" fmla="*/ 391912 w 1717675"/>
              <a:gd name="connsiteX2206" fmla="*/ 391912 w 1717675"/>
              <a:gd name="connsiteY2206" fmla="*/ 391912 w 1717675"/>
              <a:gd name="connsiteX2207" fmla="*/ 391912 w 1717675"/>
              <a:gd name="connsiteY2207" fmla="*/ 391912 w 1717675"/>
              <a:gd name="connsiteX2208" fmla="*/ 391912 w 1717675"/>
              <a:gd name="connsiteY2208" fmla="*/ 391912 w 1717675"/>
              <a:gd name="connsiteX2209" fmla="*/ 391912 w 1717675"/>
              <a:gd name="connsiteY2209" fmla="*/ 391912 w 1717675"/>
              <a:gd name="connsiteX2210" fmla="*/ 391912 w 1717675"/>
              <a:gd name="connsiteY2210" fmla="*/ 391912 w 1717675"/>
              <a:gd name="connsiteX2211" fmla="*/ 391912 w 1717675"/>
              <a:gd name="connsiteY2211" fmla="*/ 391912 w 1717675"/>
              <a:gd name="connsiteX2212" fmla="*/ 391912 w 1717675"/>
              <a:gd name="connsiteY2212" fmla="*/ 391912 w 1717675"/>
              <a:gd name="connsiteX2213" fmla="*/ 391912 w 1717675"/>
              <a:gd name="connsiteY2213" fmla="*/ 391912 w 1717675"/>
              <a:gd name="connsiteX2214" fmla="*/ 391912 w 1717675"/>
              <a:gd name="connsiteY2214" fmla="*/ 391912 w 1717675"/>
              <a:gd name="connsiteX2215" fmla="*/ 391912 w 1717675"/>
              <a:gd name="connsiteY2215" fmla="*/ 391912 w 1717675"/>
              <a:gd name="connsiteX2216" fmla="*/ 391912 w 1717675"/>
              <a:gd name="connsiteY2216" fmla="*/ 391912 w 1717675"/>
              <a:gd name="connsiteX2217" fmla="*/ 391912 w 1717675"/>
              <a:gd name="connsiteY2217" fmla="*/ 391912 w 1717675"/>
              <a:gd name="connsiteX2218" fmla="*/ 391912 w 1717675"/>
              <a:gd name="connsiteY2218" fmla="*/ 391912 w 1717675"/>
              <a:gd name="connsiteX2219" fmla="*/ 391912 w 1717675"/>
              <a:gd name="connsiteY2219" fmla="*/ 391912 w 1717675"/>
              <a:gd name="connsiteX2220" fmla="*/ 391912 w 1717675"/>
              <a:gd name="connsiteY2220" fmla="*/ 391912 w 1717675"/>
              <a:gd name="connsiteX2221" fmla="*/ 391912 w 1717675"/>
              <a:gd name="connsiteY2221" fmla="*/ 391912 w 1717675"/>
              <a:gd name="connsiteX2222" fmla="*/ 391912 w 1717675"/>
              <a:gd name="connsiteY2222" fmla="*/ 391912 w 1717675"/>
              <a:gd name="connsiteX2223" fmla="*/ 391912 w 1717675"/>
              <a:gd name="connsiteY2223" fmla="*/ 391912 w 1717675"/>
              <a:gd name="connsiteX2224" fmla="*/ 391912 w 1717675"/>
              <a:gd name="connsiteY2224" fmla="*/ 391912 w 1717675"/>
              <a:gd name="connsiteX2225" fmla="*/ 391912 w 1717675"/>
              <a:gd name="connsiteY2225" fmla="*/ 391912 w 1717675"/>
              <a:gd name="connsiteX2226" fmla="*/ 391912 w 1717675"/>
              <a:gd name="connsiteY2226" fmla="*/ 391912 w 1717675"/>
              <a:gd name="connsiteX2227" fmla="*/ 391912 w 1717675"/>
              <a:gd name="connsiteY2227" fmla="*/ 391912 w 1717675"/>
              <a:gd name="connsiteX2228" fmla="*/ 391912 w 1717675"/>
              <a:gd name="connsiteY2228" fmla="*/ 391912 w 1717675"/>
              <a:gd name="connsiteX2229" fmla="*/ 391912 w 1717675"/>
              <a:gd name="connsiteY2229" fmla="*/ 391912 w 1717675"/>
              <a:gd name="connsiteX2230" fmla="*/ 391912 w 1717675"/>
              <a:gd name="connsiteY2230" fmla="*/ 391912 w 1717675"/>
              <a:gd name="connsiteX2231" fmla="*/ 391912 w 1717675"/>
              <a:gd name="connsiteY2231" fmla="*/ 391912 w 1717675"/>
              <a:gd name="connsiteX2232" fmla="*/ 391912 w 1717675"/>
              <a:gd name="connsiteY2232" fmla="*/ 391912 w 1717675"/>
              <a:gd name="connsiteX2233" fmla="*/ 391912 w 1717675"/>
              <a:gd name="connsiteY2233" fmla="*/ 391912 w 1717675"/>
              <a:gd name="connsiteX2234" fmla="*/ 391912 w 1717675"/>
              <a:gd name="connsiteY2234" fmla="*/ 391912 w 1717675"/>
              <a:gd name="connsiteX2235" fmla="*/ 391912 w 1717675"/>
              <a:gd name="connsiteY2235" fmla="*/ 391912 w 1717675"/>
              <a:gd name="connsiteX2236" fmla="*/ 391912 w 1717675"/>
              <a:gd name="connsiteY2236" fmla="*/ 391912 w 1717675"/>
              <a:gd name="connsiteX2237" fmla="*/ 391912 w 1717675"/>
              <a:gd name="connsiteY2237" fmla="*/ 391912 w 1717675"/>
              <a:gd name="connsiteX2238" fmla="*/ 391912 w 1717675"/>
              <a:gd name="connsiteY2238" fmla="*/ 391912 w 1717675"/>
              <a:gd name="connsiteX2239" fmla="*/ 391912 w 1717675"/>
              <a:gd name="connsiteY2239" fmla="*/ 391912 w 1717675"/>
              <a:gd name="connsiteX2240" fmla="*/ 391912 w 1717675"/>
              <a:gd name="connsiteY2240" fmla="*/ 391912 w 1717675"/>
              <a:gd name="connsiteX2241" fmla="*/ 391912 w 1717675"/>
              <a:gd name="connsiteY2241" fmla="*/ 391912 w 1717675"/>
              <a:gd name="connsiteX2242" fmla="*/ 391912 w 1717675"/>
              <a:gd name="connsiteY2242" fmla="*/ 391912 w 1717675"/>
              <a:gd name="connsiteX2243" fmla="*/ 391912 w 1717675"/>
              <a:gd name="connsiteY2243" fmla="*/ 391912 w 1717675"/>
              <a:gd name="connsiteX2244" fmla="*/ 391912 w 1717675"/>
              <a:gd name="connsiteY2244" fmla="*/ 391912 w 1717675"/>
              <a:gd name="connsiteX2245" fmla="*/ 391912 w 1717675"/>
              <a:gd name="connsiteY2245" fmla="*/ 391912 w 1717675"/>
              <a:gd name="connsiteX2246" fmla="*/ 391912 w 1717675"/>
              <a:gd name="connsiteY2246" fmla="*/ 391912 w 1717675"/>
              <a:gd name="connsiteX2247" fmla="*/ 391912 w 1717675"/>
              <a:gd name="connsiteY2247" fmla="*/ 391912 w 1717675"/>
              <a:gd name="connsiteX2248" fmla="*/ 391912 w 1717675"/>
              <a:gd name="connsiteY2248" fmla="*/ 391912 w 1717675"/>
              <a:gd name="connsiteX2249" fmla="*/ 391912 w 1717675"/>
              <a:gd name="connsiteY2249" fmla="*/ 391912 w 1717675"/>
              <a:gd name="connsiteX2250" fmla="*/ 391912 w 1717675"/>
              <a:gd name="connsiteY2250" fmla="*/ 391912 w 1717675"/>
              <a:gd name="connsiteX2251" fmla="*/ 391912 w 1717675"/>
              <a:gd name="connsiteY2251" fmla="*/ 391912 w 1717675"/>
              <a:gd name="connsiteX2252" fmla="*/ 391912 w 1717675"/>
              <a:gd name="connsiteY2252" fmla="*/ 391912 w 1717675"/>
              <a:gd name="connsiteX2253" fmla="*/ 391912 w 1717675"/>
              <a:gd name="connsiteY2253" fmla="*/ 391912 w 1717675"/>
              <a:gd name="connsiteX2254" fmla="*/ 391912 w 1717675"/>
              <a:gd name="connsiteY2254" fmla="*/ 391912 w 1717675"/>
              <a:gd name="connsiteX2255" fmla="*/ 391912 w 1717675"/>
              <a:gd name="connsiteY2255" fmla="*/ 391912 w 1717675"/>
              <a:gd name="connsiteX2256" fmla="*/ 391912 w 1717675"/>
              <a:gd name="connsiteY2256" fmla="*/ 391912 w 1717675"/>
              <a:gd name="connsiteX2257" fmla="*/ 391912 w 1717675"/>
              <a:gd name="connsiteY2257" fmla="*/ 391912 w 1717675"/>
              <a:gd name="connsiteX2258" fmla="*/ 391912 w 1717675"/>
              <a:gd name="connsiteY2258" fmla="*/ 391912 w 1717675"/>
              <a:gd name="connsiteX2259" fmla="*/ 391912 w 1717675"/>
              <a:gd name="connsiteY2259" fmla="*/ 391912 w 1717675"/>
              <a:gd name="connsiteX2260" fmla="*/ 391912 w 1717675"/>
              <a:gd name="connsiteY2260" fmla="*/ 391912 w 1717675"/>
              <a:gd name="connsiteX2261" fmla="*/ 391912 w 1717675"/>
              <a:gd name="connsiteY2261" fmla="*/ 391912 w 1717675"/>
              <a:gd name="connsiteX2262" fmla="*/ 391912 w 1717675"/>
              <a:gd name="connsiteY2262" fmla="*/ 391912 w 1717675"/>
              <a:gd name="connsiteX2263" fmla="*/ 391912 w 1717675"/>
              <a:gd name="connsiteY2263" fmla="*/ 391912 w 1717675"/>
              <a:gd name="connsiteX2264" fmla="*/ 391912 w 1717675"/>
              <a:gd name="connsiteY2264" fmla="*/ 391912 w 1717675"/>
              <a:gd name="connsiteX2265" fmla="*/ 391912 w 1717675"/>
              <a:gd name="connsiteY2265" fmla="*/ 391912 w 1717675"/>
              <a:gd name="connsiteX2266" fmla="*/ 391912 w 1717675"/>
              <a:gd name="connsiteY2266" fmla="*/ 391912 w 1717675"/>
              <a:gd name="connsiteX2267" fmla="*/ 391912 w 1717675"/>
              <a:gd name="connsiteY2267" fmla="*/ 391912 w 1717675"/>
              <a:gd name="connsiteX2268" fmla="*/ 391912 w 1717675"/>
              <a:gd name="connsiteY2268" fmla="*/ 391912 w 1717675"/>
              <a:gd name="connsiteX2269" fmla="*/ 391912 w 1717675"/>
              <a:gd name="connsiteY2269" fmla="*/ 391912 w 1717675"/>
              <a:gd name="connsiteX2270" fmla="*/ 391912 w 1717675"/>
              <a:gd name="connsiteY2270" fmla="*/ 391912 w 1717675"/>
              <a:gd name="connsiteX2271" fmla="*/ 391912 w 1717675"/>
              <a:gd name="connsiteY2271" fmla="*/ 391912 w 1717675"/>
              <a:gd name="connsiteX2272" fmla="*/ 391912 w 1717675"/>
              <a:gd name="connsiteY2272" fmla="*/ 391912 w 1717675"/>
              <a:gd name="connsiteX2273" fmla="*/ 391912 w 1717675"/>
              <a:gd name="connsiteY2273" fmla="*/ 391912 w 1717675"/>
              <a:gd name="connsiteX2274" fmla="*/ 391912 w 1717675"/>
              <a:gd name="connsiteY2274" fmla="*/ 391912 w 1717675"/>
              <a:gd name="connsiteX2275" fmla="*/ 391912 w 1717675"/>
              <a:gd name="connsiteY2275" fmla="*/ 391912 w 1717675"/>
              <a:gd name="connsiteX2276" fmla="*/ 391912 w 1717675"/>
              <a:gd name="connsiteY2276" fmla="*/ 391912 w 1717675"/>
              <a:gd name="connsiteX2277" fmla="*/ 391912 w 1717675"/>
              <a:gd name="connsiteY2277" fmla="*/ 391912 w 1717675"/>
              <a:gd name="connsiteX2278" fmla="*/ 391912 w 1717675"/>
              <a:gd name="connsiteY2278" fmla="*/ 391912 w 1717675"/>
              <a:gd name="connsiteX2279" fmla="*/ 391912 w 1717675"/>
              <a:gd name="connsiteY2279" fmla="*/ 391912 w 1717675"/>
              <a:gd name="connsiteX2280" fmla="*/ 391912 w 1717675"/>
              <a:gd name="connsiteY2280" fmla="*/ 391912 w 1717675"/>
              <a:gd name="connsiteX2281" fmla="*/ 391912 w 1717675"/>
              <a:gd name="connsiteY2281" fmla="*/ 391912 w 1717675"/>
              <a:gd name="connsiteX2282" fmla="*/ 391912 w 1717675"/>
              <a:gd name="connsiteY2282" fmla="*/ 391912 w 1717675"/>
              <a:gd name="connsiteX2283" fmla="*/ 391912 w 1717675"/>
              <a:gd name="connsiteY2283" fmla="*/ 391912 w 1717675"/>
              <a:gd name="connsiteX2284" fmla="*/ 391912 w 1717675"/>
              <a:gd name="connsiteY2284" fmla="*/ 391912 w 1717675"/>
              <a:gd name="connsiteX2285" fmla="*/ 391912 w 1717675"/>
              <a:gd name="connsiteY2285" fmla="*/ 391912 w 1717675"/>
              <a:gd name="connsiteX2286" fmla="*/ 391912 w 1717675"/>
              <a:gd name="connsiteY2286" fmla="*/ 391912 w 1717675"/>
              <a:gd name="connsiteX2287" fmla="*/ 391912 w 1717675"/>
              <a:gd name="connsiteY2287" fmla="*/ 391912 w 1717675"/>
              <a:gd name="connsiteX2288" fmla="*/ 391912 w 1717675"/>
              <a:gd name="connsiteY2288" fmla="*/ 391912 w 1717675"/>
              <a:gd name="connsiteX2289" fmla="*/ 391912 w 1717675"/>
              <a:gd name="connsiteY2289" fmla="*/ 391912 w 1717675"/>
              <a:gd name="connsiteX2290" fmla="*/ 391912 w 1717675"/>
              <a:gd name="connsiteY2290" fmla="*/ 391912 w 1717675"/>
              <a:gd name="connsiteX2291" fmla="*/ 391912 w 1717675"/>
              <a:gd name="connsiteY2291" fmla="*/ 391912 w 1717675"/>
              <a:gd name="connsiteX2292" fmla="*/ 391912 w 1717675"/>
              <a:gd name="connsiteY2292" fmla="*/ 391912 w 1717675"/>
              <a:gd name="connsiteX2293" fmla="*/ 391912 w 1717675"/>
              <a:gd name="connsiteY2293" fmla="*/ 391912 w 1717675"/>
              <a:gd name="connsiteX2294" fmla="*/ 391912 w 1717675"/>
              <a:gd name="connsiteY2294" fmla="*/ 391912 w 1717675"/>
              <a:gd name="connsiteX2295" fmla="*/ 391912 w 1717675"/>
              <a:gd name="connsiteY2295" fmla="*/ 391912 w 1717675"/>
              <a:gd name="connsiteX2296" fmla="*/ 391912 w 1717675"/>
              <a:gd name="connsiteY2296" fmla="*/ 391912 w 1717675"/>
              <a:gd name="connsiteX2297" fmla="*/ 391912 w 1717675"/>
              <a:gd name="connsiteY2297" fmla="*/ 391912 w 1717675"/>
              <a:gd name="connsiteX2298" fmla="*/ 391912 w 1717675"/>
              <a:gd name="connsiteY2298" fmla="*/ 391912 w 1717675"/>
              <a:gd name="connsiteX2299" fmla="*/ 391912 w 1717675"/>
              <a:gd name="connsiteY2299" fmla="*/ 391912 w 1717675"/>
              <a:gd name="connsiteX2300" fmla="*/ 391912 w 1717675"/>
              <a:gd name="connsiteY2300" fmla="*/ 391912 w 1717675"/>
              <a:gd name="connsiteX2301" fmla="*/ 391912 w 1717675"/>
              <a:gd name="connsiteY2301" fmla="*/ 391912 w 1717675"/>
              <a:gd name="connsiteX2302" fmla="*/ 391912 w 1717675"/>
              <a:gd name="connsiteY2302" fmla="*/ 391912 w 1717675"/>
              <a:gd name="connsiteX2303" fmla="*/ 391912 w 1717675"/>
              <a:gd name="connsiteY2303" fmla="*/ 391912 w 1717675"/>
              <a:gd name="connsiteX2304" fmla="*/ 391912 w 1717675"/>
              <a:gd name="connsiteY2304" fmla="*/ 391912 w 1717675"/>
              <a:gd name="connsiteX2305" fmla="*/ 391912 w 1717675"/>
              <a:gd name="connsiteY2305" fmla="*/ 391912 w 1717675"/>
              <a:gd name="connsiteX2306" fmla="*/ 391912 w 1717675"/>
              <a:gd name="connsiteY2306" fmla="*/ 391912 w 1717675"/>
              <a:gd name="connsiteX2307" fmla="*/ 391912 w 1717675"/>
              <a:gd name="connsiteY2307" fmla="*/ 391912 w 1717675"/>
              <a:gd name="connsiteX2308" fmla="*/ 391912 w 1717675"/>
              <a:gd name="connsiteY2308" fmla="*/ 391912 w 1717675"/>
              <a:gd name="connsiteX2309" fmla="*/ 391912 w 1717675"/>
              <a:gd name="connsiteY2309" fmla="*/ 391912 w 1717675"/>
              <a:gd name="connsiteX2310" fmla="*/ 391912 w 1717675"/>
              <a:gd name="connsiteY2310" fmla="*/ 391912 w 1717675"/>
              <a:gd name="connsiteX2311" fmla="*/ 391912 w 1717675"/>
              <a:gd name="connsiteY2311" fmla="*/ 391912 w 1717675"/>
              <a:gd name="connsiteX2312" fmla="*/ 391912 w 1717675"/>
              <a:gd name="connsiteY2312" fmla="*/ 391912 w 1717675"/>
              <a:gd name="connsiteX2313" fmla="*/ 391912 w 1717675"/>
              <a:gd name="connsiteY2313" fmla="*/ 391912 w 1717675"/>
              <a:gd name="connsiteX2314" fmla="*/ 391912 w 1717675"/>
              <a:gd name="connsiteY2314" fmla="*/ 391912 w 1717675"/>
              <a:gd name="connsiteX2315" fmla="*/ 391912 w 1717675"/>
              <a:gd name="connsiteY2315" fmla="*/ 391912 w 1717675"/>
              <a:gd name="connsiteX2316" fmla="*/ 391912 w 1717675"/>
              <a:gd name="connsiteY2316" fmla="*/ 391912 w 1717675"/>
              <a:gd name="connsiteX2317" fmla="*/ 391912 w 1717675"/>
              <a:gd name="connsiteY2317" fmla="*/ 391912 w 1717675"/>
              <a:gd name="connsiteX2318" fmla="*/ 391912 w 1717675"/>
              <a:gd name="connsiteY2318" fmla="*/ 391912 w 1717675"/>
              <a:gd name="connsiteX2319" fmla="*/ 391912 w 1717675"/>
              <a:gd name="connsiteY2319" fmla="*/ 391912 w 1717675"/>
              <a:gd name="connsiteX2320" fmla="*/ 391912 w 1717675"/>
              <a:gd name="connsiteY2320" fmla="*/ 391912 w 1717675"/>
              <a:gd name="connsiteX2321" fmla="*/ 391912 w 1717675"/>
              <a:gd name="connsiteY2321" fmla="*/ 391912 w 1717675"/>
              <a:gd name="connsiteX2322" fmla="*/ 391912 w 1717675"/>
              <a:gd name="connsiteY2322" fmla="*/ 391912 w 1717675"/>
              <a:gd name="connsiteX2323" fmla="*/ 391912 w 1717675"/>
              <a:gd name="connsiteY2323" fmla="*/ 391912 w 1717675"/>
              <a:gd name="connsiteX2324" fmla="*/ 391912 w 1717675"/>
              <a:gd name="connsiteY2324" fmla="*/ 391912 w 1717675"/>
              <a:gd name="connsiteX2325" fmla="*/ 391912 w 1717675"/>
              <a:gd name="connsiteY2325" fmla="*/ 391912 w 1717675"/>
              <a:gd name="connsiteX2326" fmla="*/ 391912 w 1717675"/>
              <a:gd name="connsiteY2326" fmla="*/ 391912 w 1717675"/>
              <a:gd name="connsiteX2327" fmla="*/ 391912 w 1717675"/>
              <a:gd name="connsiteY2327" fmla="*/ 391912 w 1717675"/>
              <a:gd name="connsiteX2328" fmla="*/ 391912 w 1717675"/>
              <a:gd name="connsiteY2328" fmla="*/ 391912 w 1717675"/>
              <a:gd name="connsiteX2329" fmla="*/ 391912 w 1717675"/>
              <a:gd name="connsiteY2329" fmla="*/ 391912 w 1717675"/>
              <a:gd name="connsiteX2330" fmla="*/ 391912 w 1717675"/>
              <a:gd name="connsiteY2330" fmla="*/ 391912 w 1717675"/>
              <a:gd name="connsiteX2331" fmla="*/ 391912 w 1717675"/>
              <a:gd name="connsiteY2331" fmla="*/ 391912 w 1717675"/>
              <a:gd name="connsiteX2332" fmla="*/ 391912 w 1717675"/>
              <a:gd name="connsiteY2332" fmla="*/ 391912 w 1717675"/>
              <a:gd name="connsiteX2333" fmla="*/ 391912 w 1717675"/>
              <a:gd name="connsiteY2333" fmla="*/ 391912 w 1717675"/>
              <a:gd name="connsiteX2334" fmla="*/ 391912 w 1717675"/>
              <a:gd name="connsiteY2334" fmla="*/ 391912 w 1717675"/>
              <a:gd name="connsiteX2335" fmla="*/ 391912 w 1717675"/>
              <a:gd name="connsiteY2335" fmla="*/ 391912 w 1717675"/>
              <a:gd name="connsiteX2336" fmla="*/ 391912 w 1717675"/>
              <a:gd name="connsiteY2336" fmla="*/ 391912 w 1717675"/>
              <a:gd name="connsiteX2337" fmla="*/ 391912 w 1717675"/>
              <a:gd name="connsiteY2337" fmla="*/ 391912 w 1717675"/>
              <a:gd name="connsiteX2338" fmla="*/ 391912 w 1717675"/>
              <a:gd name="connsiteY2338" fmla="*/ 391912 w 1717675"/>
              <a:gd name="connsiteX2339" fmla="*/ 391912 w 1717675"/>
              <a:gd name="connsiteY2339" fmla="*/ 391912 w 1717675"/>
              <a:gd name="connsiteX2340" fmla="*/ 391912 w 1717675"/>
              <a:gd name="connsiteY2340" fmla="*/ 391912 w 1717675"/>
              <a:gd name="connsiteX2341" fmla="*/ 391912 w 1717675"/>
              <a:gd name="connsiteY2341" fmla="*/ 391912 w 1717675"/>
              <a:gd name="connsiteX2342" fmla="*/ 391912 w 1717675"/>
              <a:gd name="connsiteY2342" fmla="*/ 391912 w 1717675"/>
              <a:gd name="connsiteX2343" fmla="*/ 391912 w 1717675"/>
              <a:gd name="connsiteY2343" fmla="*/ 391912 w 1717675"/>
              <a:gd name="connsiteX2344" fmla="*/ 391912 w 1717675"/>
              <a:gd name="connsiteY2344" fmla="*/ 391912 w 1717675"/>
              <a:gd name="connsiteX2345" fmla="*/ 391912 w 1717675"/>
              <a:gd name="connsiteY2345" fmla="*/ 391912 w 1717675"/>
              <a:gd name="connsiteX2346" fmla="*/ 391912 w 1717675"/>
              <a:gd name="connsiteY2346" fmla="*/ 391912 w 1717675"/>
              <a:gd name="connsiteX2347" fmla="*/ 391912 w 1717675"/>
              <a:gd name="connsiteY2347" fmla="*/ 391912 w 1717675"/>
              <a:gd name="connsiteX2348" fmla="*/ 391912 w 1717675"/>
              <a:gd name="connsiteY2348" fmla="*/ 391912 w 1717675"/>
              <a:gd name="connsiteX2349" fmla="*/ 391912 w 1717675"/>
              <a:gd name="connsiteY2349" fmla="*/ 391912 w 1717675"/>
              <a:gd name="connsiteX2350" fmla="*/ 391912 w 1717675"/>
              <a:gd name="connsiteY2350" fmla="*/ 391912 w 1717675"/>
              <a:gd name="connsiteX2351" fmla="*/ 391912 w 1717675"/>
              <a:gd name="connsiteY2351" fmla="*/ 391912 w 1717675"/>
              <a:gd name="connsiteX2352" fmla="*/ 391912 w 1717675"/>
              <a:gd name="connsiteY2352" fmla="*/ 391912 w 1717675"/>
              <a:gd name="connsiteX2353" fmla="*/ 391912 w 1717675"/>
              <a:gd name="connsiteY2353" fmla="*/ 391912 w 1717675"/>
              <a:gd name="connsiteX2354" fmla="*/ 391912 w 1717675"/>
              <a:gd name="connsiteY2354" fmla="*/ 391912 w 1717675"/>
              <a:gd name="connsiteX2355" fmla="*/ 391912 w 1717675"/>
              <a:gd name="connsiteY2355" fmla="*/ 391912 w 1717675"/>
              <a:gd name="connsiteX2356" fmla="*/ 391912 w 1717675"/>
              <a:gd name="connsiteY2356" fmla="*/ 391912 w 1717675"/>
              <a:gd name="connsiteX2357" fmla="*/ 391912 w 1717675"/>
              <a:gd name="connsiteY2357" fmla="*/ 391912 w 1717675"/>
              <a:gd name="connsiteX2358" fmla="*/ 391912 w 1717675"/>
              <a:gd name="connsiteY2358" fmla="*/ 391912 w 1717675"/>
              <a:gd name="connsiteX2359" fmla="*/ 391912 w 1717675"/>
              <a:gd name="connsiteY2359" fmla="*/ 391912 w 1717675"/>
              <a:gd name="connsiteX2360" fmla="*/ 391912 w 1717675"/>
              <a:gd name="connsiteY2360" fmla="*/ 391912 w 1717675"/>
              <a:gd name="connsiteX2361" fmla="*/ 391912 w 1717675"/>
              <a:gd name="connsiteY2361" fmla="*/ 391912 w 1717675"/>
              <a:gd name="connsiteX2362" fmla="*/ 391912 w 1717675"/>
              <a:gd name="connsiteY2362" fmla="*/ 391912 w 1717675"/>
              <a:gd name="connsiteX2363" fmla="*/ 391912 w 1717675"/>
              <a:gd name="connsiteY2363" fmla="*/ 391912 w 1717675"/>
              <a:gd name="connsiteX2364" fmla="*/ 391912 w 1717675"/>
              <a:gd name="connsiteY2364" fmla="*/ 391912 w 1717675"/>
              <a:gd name="connsiteX2365" fmla="*/ 391912 w 1717675"/>
              <a:gd name="connsiteY2365" fmla="*/ 391912 w 1717675"/>
              <a:gd name="connsiteX2366" fmla="*/ 391912 w 1717675"/>
              <a:gd name="connsiteY2366" fmla="*/ 391912 w 1717675"/>
              <a:gd name="connsiteX2367" fmla="*/ 391912 w 1717675"/>
              <a:gd name="connsiteY2367" fmla="*/ 391912 w 1717675"/>
              <a:gd name="connsiteX2368" fmla="*/ 391912 w 1717675"/>
              <a:gd name="connsiteY2368" fmla="*/ 391912 w 1717675"/>
              <a:gd name="connsiteX2369" fmla="*/ 391912 w 1717675"/>
              <a:gd name="connsiteY2369" fmla="*/ 391912 w 1717675"/>
              <a:gd name="connsiteX2370" fmla="*/ 391912 w 1717675"/>
              <a:gd name="connsiteY2370" fmla="*/ 391912 w 1717675"/>
              <a:gd name="connsiteX2371" fmla="*/ 391912 w 1717675"/>
              <a:gd name="connsiteY2371" fmla="*/ 391912 w 1717675"/>
              <a:gd name="connsiteX2372" fmla="*/ 391912 w 1717675"/>
              <a:gd name="connsiteY2372" fmla="*/ 391912 w 1717675"/>
              <a:gd name="connsiteX2373" fmla="*/ 391912 w 1717675"/>
              <a:gd name="connsiteY2373" fmla="*/ 391912 w 1717675"/>
              <a:gd name="connsiteX2374" fmla="*/ 391912 w 1717675"/>
              <a:gd name="connsiteY2374" fmla="*/ 391912 w 1717675"/>
              <a:gd name="connsiteX2375" fmla="*/ 391912 w 1717675"/>
              <a:gd name="connsiteY2375" fmla="*/ 391912 w 1717675"/>
              <a:gd name="connsiteX2376" fmla="*/ 391912 w 1717675"/>
              <a:gd name="connsiteY2376" fmla="*/ 391912 w 1717675"/>
              <a:gd name="connsiteX2377" fmla="*/ 391912 w 1717675"/>
              <a:gd name="connsiteY2377" fmla="*/ 391912 w 1717675"/>
              <a:gd name="connsiteX2378" fmla="*/ 391912 w 1717675"/>
              <a:gd name="connsiteY2378" fmla="*/ 391912 w 1717675"/>
              <a:gd name="connsiteX2379" fmla="*/ 391912 w 1717675"/>
              <a:gd name="connsiteY2379" fmla="*/ 391912 w 1717675"/>
              <a:gd name="connsiteX2380" fmla="*/ 391912 w 1717675"/>
              <a:gd name="connsiteY2380" fmla="*/ 391912 w 1717675"/>
              <a:gd name="connsiteX2381" fmla="*/ 391912 w 1717675"/>
              <a:gd name="connsiteY2381" fmla="*/ 391912 w 1717675"/>
              <a:gd name="connsiteX2382" fmla="*/ 391912 w 1717675"/>
              <a:gd name="connsiteY2382" fmla="*/ 391912 w 1717675"/>
              <a:gd name="connsiteX2383" fmla="*/ 391912 w 1717675"/>
              <a:gd name="connsiteY2383" fmla="*/ 391912 w 1717675"/>
              <a:gd name="connsiteX2384" fmla="*/ 391912 w 1717675"/>
              <a:gd name="connsiteY2384" fmla="*/ 391912 w 1717675"/>
              <a:gd name="connsiteX2385" fmla="*/ 391912 w 1717675"/>
              <a:gd name="connsiteY2385" fmla="*/ 391912 w 1717675"/>
              <a:gd name="connsiteX2386" fmla="*/ 391912 w 1717675"/>
              <a:gd name="connsiteY2386" fmla="*/ 391912 w 1717675"/>
              <a:gd name="connsiteX2387" fmla="*/ 391912 w 1717675"/>
              <a:gd name="connsiteY2387" fmla="*/ 391912 w 1717675"/>
              <a:gd name="connsiteX2388" fmla="*/ 391912 w 1717675"/>
              <a:gd name="connsiteY2388" fmla="*/ 391912 w 1717675"/>
              <a:gd name="connsiteX2389" fmla="*/ 391912 w 1717675"/>
              <a:gd name="connsiteY2389" fmla="*/ 391912 w 1717675"/>
              <a:gd name="connsiteX2390" fmla="*/ 391912 w 1717675"/>
              <a:gd name="connsiteY2390" fmla="*/ 391912 w 1717675"/>
              <a:gd name="connsiteX2391" fmla="*/ 391912 w 1717675"/>
              <a:gd name="connsiteY2391" fmla="*/ 391912 w 1717675"/>
              <a:gd name="connsiteX2392" fmla="*/ 391912 w 1717675"/>
              <a:gd name="connsiteY2392" fmla="*/ 391912 w 1717675"/>
              <a:gd name="connsiteX2393" fmla="*/ 391912 w 1717675"/>
              <a:gd name="connsiteY2393" fmla="*/ 391912 w 1717675"/>
              <a:gd name="connsiteX2394" fmla="*/ 391912 w 1717675"/>
              <a:gd name="connsiteY2394" fmla="*/ 391912 w 1717675"/>
              <a:gd name="connsiteX2395" fmla="*/ 391912 w 1717675"/>
              <a:gd name="connsiteY2395" fmla="*/ 391912 w 1717675"/>
              <a:gd name="connsiteX2396" fmla="*/ 391912 w 1717675"/>
              <a:gd name="connsiteY2396" fmla="*/ 391912 w 1717675"/>
              <a:gd name="connsiteX2397" fmla="*/ 391912 w 1717675"/>
              <a:gd name="connsiteY2397" fmla="*/ 391912 w 1717675"/>
              <a:gd name="connsiteX2398" fmla="*/ 391912 w 1717675"/>
              <a:gd name="connsiteY2398" fmla="*/ 391912 w 1717675"/>
              <a:gd name="connsiteX2399" fmla="*/ 391912 w 1717675"/>
              <a:gd name="connsiteY2399" fmla="*/ 391912 w 1717675"/>
              <a:gd name="connsiteX2400" fmla="*/ 391912 w 1717675"/>
              <a:gd name="connsiteY2400" fmla="*/ 391912 w 1717675"/>
              <a:gd name="connsiteX2401" fmla="*/ 391912 w 1717675"/>
              <a:gd name="connsiteY2401" fmla="*/ 391912 w 1717675"/>
              <a:gd name="connsiteX2402" fmla="*/ 391912 w 1717675"/>
              <a:gd name="connsiteY2402" fmla="*/ 391912 w 1717675"/>
              <a:gd name="connsiteX2403" fmla="*/ 391912 w 1717675"/>
              <a:gd name="connsiteY2403" fmla="*/ 391912 w 1717675"/>
              <a:gd name="connsiteX2404" fmla="*/ 391912 w 1717675"/>
              <a:gd name="connsiteY2404" fmla="*/ 391912 w 1717675"/>
              <a:gd name="connsiteX2405" fmla="*/ 391912 w 1717675"/>
              <a:gd name="connsiteY2405" fmla="*/ 391912 w 1717675"/>
              <a:gd name="connsiteX2406" fmla="*/ 391912 w 1717675"/>
              <a:gd name="connsiteY2406" fmla="*/ 391912 w 1717675"/>
              <a:gd name="connsiteX2407" fmla="*/ 391912 w 1717675"/>
              <a:gd name="connsiteY2407" fmla="*/ 391912 w 1717675"/>
              <a:gd name="connsiteX2408" fmla="*/ 391912 w 1717675"/>
              <a:gd name="connsiteY2408" fmla="*/ 391912 w 1717675"/>
              <a:gd name="connsiteX2409" fmla="*/ 391912 w 1717675"/>
              <a:gd name="connsiteY2409" fmla="*/ 391912 w 1717675"/>
              <a:gd name="connsiteX2410" fmla="*/ 391912 w 1717675"/>
              <a:gd name="connsiteY2410" fmla="*/ 391912 w 1717675"/>
              <a:gd name="connsiteX2411" fmla="*/ 391912 w 1717675"/>
              <a:gd name="connsiteY2411" fmla="*/ 391912 w 1717675"/>
              <a:gd name="connsiteX2412" fmla="*/ 391912 w 1717675"/>
              <a:gd name="connsiteY2412" fmla="*/ 391912 w 1717675"/>
              <a:gd name="connsiteX2413" fmla="*/ 391912 w 1717675"/>
              <a:gd name="connsiteY2413" fmla="*/ 391912 w 1717675"/>
              <a:gd name="connsiteX2414" fmla="*/ 391912 w 1717675"/>
              <a:gd name="connsiteY2414" fmla="*/ 391912 w 1717675"/>
              <a:gd name="connsiteX2415" fmla="*/ 391912 w 1717675"/>
              <a:gd name="connsiteY2415" fmla="*/ 391912 w 1717675"/>
              <a:gd name="connsiteX2416" fmla="*/ 391912 w 1717675"/>
              <a:gd name="connsiteY2416" fmla="*/ 391912 w 1717675"/>
              <a:gd name="connsiteX2417" fmla="*/ 391912 w 1717675"/>
              <a:gd name="connsiteY2417" fmla="*/ 391912 w 1717675"/>
              <a:gd name="connsiteX2418" fmla="*/ 391912 w 1717675"/>
              <a:gd name="connsiteY2418" fmla="*/ 391912 w 1717675"/>
              <a:gd name="connsiteX2419" fmla="*/ 391912 w 1717675"/>
              <a:gd name="connsiteY2419" fmla="*/ 391912 w 1717675"/>
              <a:gd name="connsiteX2420" fmla="*/ 391912 w 1717675"/>
              <a:gd name="connsiteY2420" fmla="*/ 391912 w 1717675"/>
              <a:gd name="connsiteX2421" fmla="*/ 391912 w 1717675"/>
              <a:gd name="connsiteY2421" fmla="*/ 391912 w 1717675"/>
              <a:gd name="connsiteX2422" fmla="*/ 391912 w 1717675"/>
              <a:gd name="connsiteY2422" fmla="*/ 391912 w 1717675"/>
              <a:gd name="connsiteX2423" fmla="*/ 391912 w 1717675"/>
              <a:gd name="connsiteY2423" fmla="*/ 391912 w 1717675"/>
              <a:gd name="connsiteX2424" fmla="*/ 391912 w 1717675"/>
              <a:gd name="connsiteY2424" fmla="*/ 391912 w 1717675"/>
              <a:gd name="connsiteX2425" fmla="*/ 391912 w 1717675"/>
              <a:gd name="connsiteY2425" fmla="*/ 391912 w 1717675"/>
              <a:gd name="connsiteX2426" fmla="*/ 391912 w 1717675"/>
              <a:gd name="connsiteY2426" fmla="*/ 391912 w 1717675"/>
              <a:gd name="connsiteX2427" fmla="*/ 391912 w 1717675"/>
              <a:gd name="connsiteY2427" fmla="*/ 391912 w 1717675"/>
              <a:gd name="connsiteX2428" fmla="*/ 391912 w 1717675"/>
              <a:gd name="connsiteY2428" fmla="*/ 391912 w 1717675"/>
              <a:gd name="connsiteX2429" fmla="*/ 391912 w 1717675"/>
              <a:gd name="connsiteY2429" fmla="*/ 391912 w 1717675"/>
              <a:gd name="connsiteX2430" fmla="*/ 391912 w 1717675"/>
              <a:gd name="connsiteY2430" fmla="*/ 391912 w 1717675"/>
              <a:gd name="connsiteX2431" fmla="*/ 391912 w 1717675"/>
              <a:gd name="connsiteY2431" fmla="*/ 391912 w 1717675"/>
              <a:gd name="connsiteX2432" fmla="*/ 391912 w 1717675"/>
              <a:gd name="connsiteY2432" fmla="*/ 391912 w 1717675"/>
              <a:gd name="connsiteX2433" fmla="*/ 391912 w 1717675"/>
              <a:gd name="connsiteY2433" fmla="*/ 391912 w 1717675"/>
              <a:gd name="connsiteX2434" fmla="*/ 391912 w 1717675"/>
              <a:gd name="connsiteY2434" fmla="*/ 391912 w 1717675"/>
              <a:gd name="connsiteX2435" fmla="*/ 391912 w 1717675"/>
              <a:gd name="connsiteY2435" fmla="*/ 391912 w 1717675"/>
              <a:gd name="connsiteX2436" fmla="*/ 391912 w 1717675"/>
              <a:gd name="connsiteY2436" fmla="*/ 391912 w 1717675"/>
              <a:gd name="connsiteX2437" fmla="*/ 391912 w 1717675"/>
              <a:gd name="connsiteY2437" fmla="*/ 391912 w 1717675"/>
              <a:gd name="connsiteX2438" fmla="*/ 391912 w 1717675"/>
              <a:gd name="connsiteY2438" fmla="*/ 391912 w 1717675"/>
              <a:gd name="connsiteX2439" fmla="*/ 391912 w 1717675"/>
              <a:gd name="connsiteY2439" fmla="*/ 391912 w 1717675"/>
              <a:gd name="connsiteX2440" fmla="*/ 391912 w 1717675"/>
              <a:gd name="connsiteY2440" fmla="*/ 391912 w 1717675"/>
              <a:gd name="connsiteX2441" fmla="*/ 391912 w 1717675"/>
              <a:gd name="connsiteY2441" fmla="*/ 391912 w 1717675"/>
              <a:gd name="connsiteX2442" fmla="*/ 391912 w 1717675"/>
              <a:gd name="connsiteY2442" fmla="*/ 391912 w 1717675"/>
              <a:gd name="connsiteX2443" fmla="*/ 391912 w 1717675"/>
              <a:gd name="connsiteY2443" fmla="*/ 391912 w 1717675"/>
              <a:gd name="connsiteX2444" fmla="*/ 391912 w 1717675"/>
              <a:gd name="connsiteY2444" fmla="*/ 391912 w 1717675"/>
              <a:gd name="connsiteX2445" fmla="*/ 391912 w 1717675"/>
              <a:gd name="connsiteY2445" fmla="*/ 391912 w 1717675"/>
              <a:gd name="connsiteX2446" fmla="*/ 391912 w 1717675"/>
              <a:gd name="connsiteY2446" fmla="*/ 391912 w 1717675"/>
              <a:gd name="connsiteX2447" fmla="*/ 391912 w 1717675"/>
              <a:gd name="connsiteY2447" fmla="*/ 391912 w 1717675"/>
              <a:gd name="connsiteX2448" fmla="*/ 391912 w 1717675"/>
              <a:gd name="connsiteY2448" fmla="*/ 391912 w 1717675"/>
              <a:gd name="connsiteX2449" fmla="*/ 391912 w 1717675"/>
              <a:gd name="connsiteY2449" fmla="*/ 391912 w 1717675"/>
              <a:gd name="connsiteX2450" fmla="*/ 391912 w 1717675"/>
              <a:gd name="connsiteY2450" fmla="*/ 391912 w 1717675"/>
              <a:gd name="connsiteX2451" fmla="*/ 391912 w 1717675"/>
              <a:gd name="connsiteY2451" fmla="*/ 391912 w 1717675"/>
              <a:gd name="connsiteX2452" fmla="*/ 391912 w 1717675"/>
              <a:gd name="connsiteY2452" fmla="*/ 391912 w 1717675"/>
              <a:gd name="connsiteX2453" fmla="*/ 391912 w 1717675"/>
              <a:gd name="connsiteY2453" fmla="*/ 391912 w 1717675"/>
              <a:gd name="connsiteX2454" fmla="*/ 391912 w 1717675"/>
              <a:gd name="connsiteY2454" fmla="*/ 391912 w 1717675"/>
              <a:gd name="connsiteX2455" fmla="*/ 391912 w 1717675"/>
              <a:gd name="connsiteY2455" fmla="*/ 391912 w 1717675"/>
              <a:gd name="connsiteX2456" fmla="*/ 391912 w 1717675"/>
              <a:gd name="connsiteY2456" fmla="*/ 391912 w 1717675"/>
              <a:gd name="connsiteX2457" fmla="*/ 391912 w 1717675"/>
              <a:gd name="connsiteY2457" fmla="*/ 391912 w 1717675"/>
              <a:gd name="connsiteX2458" fmla="*/ 391912 w 1717675"/>
              <a:gd name="connsiteY2458" fmla="*/ 391912 w 1717675"/>
              <a:gd name="connsiteX2459" fmla="*/ 391912 w 1717675"/>
              <a:gd name="connsiteY2459" fmla="*/ 391912 w 1717675"/>
              <a:gd name="connsiteX2460" fmla="*/ 391912 w 1717675"/>
              <a:gd name="connsiteY2460" fmla="*/ 391912 w 1717675"/>
              <a:gd name="connsiteX2461" fmla="*/ 391912 w 1717675"/>
              <a:gd name="connsiteY2461" fmla="*/ 391912 w 1717675"/>
              <a:gd name="connsiteX2462" fmla="*/ 391912 w 1717675"/>
              <a:gd name="connsiteY2462" fmla="*/ 391912 w 1717675"/>
              <a:gd name="connsiteX2463" fmla="*/ 391912 w 1717675"/>
              <a:gd name="connsiteY2463" fmla="*/ 391912 w 1717675"/>
              <a:gd name="connsiteX2464" fmla="*/ 391912 w 1717675"/>
              <a:gd name="connsiteY2464" fmla="*/ 391912 w 1717675"/>
              <a:gd name="connsiteX2465" fmla="*/ 391912 w 1717675"/>
              <a:gd name="connsiteY2465" fmla="*/ 391912 w 1717675"/>
              <a:gd name="connsiteX2466" fmla="*/ 391912 w 1717675"/>
              <a:gd name="connsiteY2466" fmla="*/ 391912 w 1717675"/>
              <a:gd name="connsiteX2467" fmla="*/ 391912 w 1717675"/>
              <a:gd name="connsiteY2467" fmla="*/ 391912 w 1717675"/>
              <a:gd name="connsiteX2468" fmla="*/ 391912 w 1717675"/>
              <a:gd name="connsiteY2468" fmla="*/ 391912 w 1717675"/>
              <a:gd name="connsiteX2469" fmla="*/ 391912 w 1717675"/>
              <a:gd name="connsiteY2469" fmla="*/ 391912 w 1717675"/>
              <a:gd name="connsiteX2470" fmla="*/ 391912 w 1717675"/>
              <a:gd name="connsiteY2470" fmla="*/ 391912 w 1717675"/>
              <a:gd name="connsiteX2471" fmla="*/ 391912 w 1717675"/>
              <a:gd name="connsiteY2471" fmla="*/ 391912 w 1717675"/>
              <a:gd name="connsiteX2472" fmla="*/ 391912 w 1717675"/>
              <a:gd name="connsiteY2472" fmla="*/ 391912 w 1717675"/>
              <a:gd name="connsiteX2473" fmla="*/ 391912 w 1717675"/>
              <a:gd name="connsiteY2473" fmla="*/ 391912 w 1717675"/>
              <a:gd name="connsiteX2474" fmla="*/ 391912 w 1717675"/>
              <a:gd name="connsiteY2474" fmla="*/ 391912 w 1717675"/>
              <a:gd name="connsiteX2475" fmla="*/ 391912 w 1717675"/>
              <a:gd name="connsiteY2475" fmla="*/ 391912 w 1717675"/>
              <a:gd name="connsiteX2476" fmla="*/ 391912 w 1717675"/>
              <a:gd name="connsiteY2476" fmla="*/ 391912 w 1717675"/>
              <a:gd name="connsiteX2477" fmla="*/ 391912 w 1717675"/>
              <a:gd name="connsiteY2477" fmla="*/ 391912 w 1717675"/>
              <a:gd name="connsiteX2478" fmla="*/ 391912 w 1717675"/>
              <a:gd name="connsiteY2478" fmla="*/ 391912 w 1717675"/>
              <a:gd name="connsiteX2479" fmla="*/ 391912 w 1717675"/>
              <a:gd name="connsiteY2479" fmla="*/ 391912 w 1717675"/>
              <a:gd name="connsiteX2480" fmla="*/ 391912 w 1717675"/>
              <a:gd name="connsiteY2480" fmla="*/ 391912 w 1717675"/>
              <a:gd name="connsiteX2481" fmla="*/ 391912 w 1717675"/>
              <a:gd name="connsiteY2481" fmla="*/ 391912 w 1717675"/>
              <a:gd name="connsiteX2482" fmla="*/ 391912 w 1717675"/>
              <a:gd name="connsiteY2482" fmla="*/ 391912 w 1717675"/>
              <a:gd name="connsiteX2483" fmla="*/ 391912 w 1717675"/>
              <a:gd name="connsiteY2483" fmla="*/ 391912 w 1717675"/>
              <a:gd name="connsiteX2484" fmla="*/ 391912 w 1717675"/>
              <a:gd name="connsiteY2484" fmla="*/ 391912 w 1717675"/>
              <a:gd name="connsiteX2485" fmla="*/ 391912 w 1717675"/>
              <a:gd name="connsiteY2485" fmla="*/ 391912 w 1717675"/>
              <a:gd name="connsiteX2486" fmla="*/ 391912 w 1717675"/>
              <a:gd name="connsiteY2486" fmla="*/ 391912 w 1717675"/>
              <a:gd name="connsiteX2487" fmla="*/ 391912 w 1717675"/>
              <a:gd name="connsiteY2487" fmla="*/ 391912 w 1717675"/>
              <a:gd name="connsiteX2488" fmla="*/ 391912 w 1717675"/>
              <a:gd name="connsiteY2488" fmla="*/ 391912 w 1717675"/>
              <a:gd name="connsiteX2489" fmla="*/ 391912 w 1717675"/>
              <a:gd name="connsiteY2489" fmla="*/ 391912 w 1717675"/>
              <a:gd name="connsiteX2490" fmla="*/ 391912 w 1717675"/>
              <a:gd name="connsiteY2490" fmla="*/ 391912 w 1717675"/>
              <a:gd name="connsiteX2491" fmla="*/ 391912 w 1717675"/>
              <a:gd name="connsiteY2491" fmla="*/ 391912 w 1717675"/>
              <a:gd name="connsiteX2492" fmla="*/ 391912 w 1717675"/>
              <a:gd name="connsiteY2492" fmla="*/ 391912 w 1717675"/>
              <a:gd name="connsiteX2493" fmla="*/ 391912 w 1717675"/>
              <a:gd name="connsiteY2493" fmla="*/ 391912 w 1717675"/>
              <a:gd name="connsiteX2494" fmla="*/ 391912 w 1717675"/>
              <a:gd name="connsiteY2494" fmla="*/ 391912 w 1717675"/>
              <a:gd name="connsiteX2495" fmla="*/ 391912 w 1717675"/>
              <a:gd name="connsiteY2495" fmla="*/ 391912 w 1717675"/>
              <a:gd name="connsiteX2496" fmla="*/ 391912 w 1717675"/>
              <a:gd name="connsiteY2496" fmla="*/ 391912 w 1717675"/>
              <a:gd name="connsiteX2497" fmla="*/ 391912 w 1717675"/>
              <a:gd name="connsiteY2497" fmla="*/ 391912 w 1717675"/>
              <a:gd name="connsiteX2498" fmla="*/ 391912 w 1717675"/>
              <a:gd name="connsiteY2498" fmla="*/ 391912 w 1717675"/>
              <a:gd name="connsiteX2499" fmla="*/ 391912 w 1717675"/>
              <a:gd name="connsiteY2499" fmla="*/ 391912 w 1717675"/>
              <a:gd name="connsiteX2500" fmla="*/ 391912 w 1717675"/>
              <a:gd name="connsiteY2500" fmla="*/ 391912 w 1717675"/>
              <a:gd name="connsiteX2501" fmla="*/ 391912 w 1717675"/>
              <a:gd name="connsiteY2501" fmla="*/ 391912 w 1717675"/>
              <a:gd name="connsiteX2502" fmla="*/ 391912 w 1717675"/>
              <a:gd name="connsiteY2502" fmla="*/ 391912 w 1717675"/>
              <a:gd name="connsiteX2503" fmla="*/ 391912 w 1717675"/>
              <a:gd name="connsiteY2503" fmla="*/ 391912 w 1717675"/>
              <a:gd name="connsiteX2504" fmla="*/ 391912 w 1717675"/>
              <a:gd name="connsiteY2504" fmla="*/ 391912 w 1717675"/>
              <a:gd name="connsiteX2505" fmla="*/ 391912 w 1717675"/>
              <a:gd name="connsiteY2505" fmla="*/ 391912 w 1717675"/>
              <a:gd name="connsiteX2506" fmla="*/ 391912 w 1717675"/>
              <a:gd name="connsiteY2506" fmla="*/ 391912 w 1717675"/>
              <a:gd name="connsiteX2507" fmla="*/ 391912 w 1717675"/>
              <a:gd name="connsiteY2507" fmla="*/ 391912 w 1717675"/>
              <a:gd name="connsiteX2508" fmla="*/ 391912 w 1717675"/>
              <a:gd name="connsiteY2508" fmla="*/ 391912 w 1717675"/>
              <a:gd name="connsiteX2509" fmla="*/ 391912 w 1717675"/>
              <a:gd name="connsiteY2509" fmla="*/ 391912 w 1717675"/>
              <a:gd name="connsiteX2510" fmla="*/ 391912 w 1717675"/>
              <a:gd name="connsiteY2510" fmla="*/ 391912 w 1717675"/>
              <a:gd name="connsiteX2511" fmla="*/ 391912 w 1717675"/>
              <a:gd name="connsiteY2511" fmla="*/ 391912 w 1717675"/>
              <a:gd name="connsiteX2512" fmla="*/ 391912 w 1717675"/>
              <a:gd name="connsiteY2512" fmla="*/ 391912 w 1717675"/>
              <a:gd name="connsiteX2513" fmla="*/ 391912 w 1717675"/>
              <a:gd name="connsiteY2513" fmla="*/ 391912 w 1717675"/>
              <a:gd name="connsiteX2514" fmla="*/ 391912 w 1717675"/>
              <a:gd name="connsiteY2514" fmla="*/ 391912 w 1717675"/>
              <a:gd name="connsiteX2515" fmla="*/ 391912 w 1717675"/>
              <a:gd name="connsiteY2515" fmla="*/ 391912 w 1717675"/>
              <a:gd name="connsiteX2516" fmla="*/ 391912 w 1717675"/>
              <a:gd name="connsiteY2516" fmla="*/ 391912 w 1717675"/>
              <a:gd name="connsiteX2517" fmla="*/ 391912 w 1717675"/>
              <a:gd name="connsiteY2517" fmla="*/ 391912 w 1717675"/>
              <a:gd name="connsiteX2518" fmla="*/ 391912 w 1717675"/>
              <a:gd name="connsiteY2518" fmla="*/ 391912 w 1717675"/>
              <a:gd name="connsiteX2519" fmla="*/ 391912 w 1717675"/>
              <a:gd name="connsiteY2519" fmla="*/ 391912 w 1717675"/>
              <a:gd name="connsiteX2520" fmla="*/ 391912 w 1717675"/>
              <a:gd name="connsiteY2520" fmla="*/ 391912 w 1717675"/>
              <a:gd name="connsiteX2521" fmla="*/ 391912 w 1717675"/>
              <a:gd name="connsiteY2521" fmla="*/ 391912 w 1717675"/>
              <a:gd name="connsiteX2522" fmla="*/ 391912 w 1717675"/>
              <a:gd name="connsiteY2522" fmla="*/ 391912 w 1717675"/>
              <a:gd name="connsiteX2523" fmla="*/ 391912 w 1717675"/>
              <a:gd name="connsiteY2523" fmla="*/ 391912 w 1717675"/>
              <a:gd name="connsiteX2524" fmla="*/ 391912 w 1717675"/>
              <a:gd name="connsiteY2524" fmla="*/ 391912 w 1717675"/>
              <a:gd name="connsiteX2525" fmla="*/ 391912 w 1717675"/>
              <a:gd name="connsiteY2525" fmla="*/ 391912 w 1717675"/>
              <a:gd name="connsiteX2526" fmla="*/ 391912 w 1717675"/>
              <a:gd name="connsiteY2526" fmla="*/ 391912 w 1717675"/>
              <a:gd name="connsiteX2527" fmla="*/ 391912 w 1717675"/>
              <a:gd name="connsiteY2527" fmla="*/ 391912 w 1717675"/>
              <a:gd name="connsiteX2528" fmla="*/ 391912 w 1717675"/>
              <a:gd name="connsiteY2528" fmla="*/ 391912 w 1717675"/>
              <a:gd name="connsiteX2529" fmla="*/ 391912 w 1717675"/>
              <a:gd name="connsiteY2529" fmla="*/ 391912 w 1717675"/>
              <a:gd name="connsiteX2530" fmla="*/ 391912 w 1717675"/>
              <a:gd name="connsiteY2530" fmla="*/ 391912 w 1717675"/>
              <a:gd name="connsiteX2531" fmla="*/ 391912 w 1717675"/>
              <a:gd name="connsiteY2531" fmla="*/ 391912 w 1717675"/>
              <a:gd name="connsiteX2532" fmla="*/ 391912 w 1717675"/>
              <a:gd name="connsiteY2532" fmla="*/ 391912 w 1717675"/>
              <a:gd name="connsiteX2533" fmla="*/ 391912 w 1717675"/>
              <a:gd name="connsiteY2533" fmla="*/ 391912 w 1717675"/>
              <a:gd name="connsiteX2534" fmla="*/ 391912 w 1717675"/>
              <a:gd name="connsiteY2534" fmla="*/ 391912 w 1717675"/>
              <a:gd name="connsiteX2535" fmla="*/ 391912 w 1717675"/>
              <a:gd name="connsiteY2535" fmla="*/ 391912 w 1717675"/>
              <a:gd name="connsiteX2536" fmla="*/ 391912 w 1717675"/>
              <a:gd name="connsiteY2536" fmla="*/ 391912 w 1717675"/>
              <a:gd name="connsiteX2537" fmla="*/ 391912 w 1717675"/>
              <a:gd name="connsiteY2537" fmla="*/ 391912 w 1717675"/>
              <a:gd name="connsiteX2538" fmla="*/ 391912 w 1717675"/>
              <a:gd name="connsiteY2538" fmla="*/ 391912 w 1717675"/>
              <a:gd name="connsiteX2539" fmla="*/ 391912 w 1717675"/>
              <a:gd name="connsiteY2539" fmla="*/ 391912 w 1717675"/>
              <a:gd name="connsiteX2540" fmla="*/ 391912 w 1717675"/>
              <a:gd name="connsiteY2540" fmla="*/ 391912 w 1717675"/>
              <a:gd name="connsiteX2541" fmla="*/ 391912 w 1717675"/>
              <a:gd name="connsiteY2541" fmla="*/ 391912 w 1717675"/>
              <a:gd name="connsiteX2542" fmla="*/ 391912 w 1717675"/>
              <a:gd name="connsiteY2542" fmla="*/ 391912 w 1717675"/>
              <a:gd name="connsiteX2543" fmla="*/ 391912 w 1717675"/>
              <a:gd name="connsiteY2543" fmla="*/ 391912 w 1717675"/>
              <a:gd name="connsiteX2544" fmla="*/ 391912 w 1717675"/>
              <a:gd name="connsiteY2544" fmla="*/ 391912 w 1717675"/>
              <a:gd name="connsiteX2545" fmla="*/ 391912 w 1717675"/>
              <a:gd name="connsiteY2545" fmla="*/ 391912 w 1717675"/>
              <a:gd name="connsiteX2546" fmla="*/ 391912 w 1717675"/>
              <a:gd name="connsiteY2546" fmla="*/ 391912 w 1717675"/>
              <a:gd name="connsiteX2547" fmla="*/ 391912 w 1717675"/>
              <a:gd name="connsiteY2547" fmla="*/ 391912 w 1717675"/>
              <a:gd name="connsiteX2548" fmla="*/ 391912 w 1717675"/>
              <a:gd name="connsiteY2548" fmla="*/ 391912 w 1717675"/>
              <a:gd name="connsiteX2549" fmla="*/ 391912 w 1717675"/>
              <a:gd name="connsiteY2549" fmla="*/ 391912 w 1717675"/>
              <a:gd name="connsiteX2550" fmla="*/ 391912 w 1717675"/>
              <a:gd name="connsiteY2550" fmla="*/ 391912 w 1717675"/>
              <a:gd name="connsiteX2551" fmla="*/ 391912 w 1717675"/>
              <a:gd name="connsiteY2551" fmla="*/ 391912 w 1717675"/>
              <a:gd name="connsiteX2552" fmla="*/ 391912 w 1717675"/>
              <a:gd name="connsiteY2552" fmla="*/ 391912 w 1717675"/>
              <a:gd name="connsiteX2553" fmla="*/ 391912 w 1717675"/>
              <a:gd name="connsiteY2553" fmla="*/ 391912 w 1717675"/>
              <a:gd name="connsiteX2554" fmla="*/ 391912 w 1717675"/>
              <a:gd name="connsiteY2554" fmla="*/ 391912 w 1717675"/>
              <a:gd name="connsiteX2555" fmla="*/ 391912 w 1717675"/>
              <a:gd name="connsiteY2555" fmla="*/ 391912 w 1717675"/>
              <a:gd name="connsiteX2556" fmla="*/ 391912 w 1717675"/>
              <a:gd name="connsiteY2556" fmla="*/ 391912 w 1717675"/>
              <a:gd name="connsiteX2557" fmla="*/ 391912 w 1717675"/>
              <a:gd name="connsiteY2557" fmla="*/ 391912 w 1717675"/>
              <a:gd name="connsiteX2558" fmla="*/ 391912 w 1717675"/>
              <a:gd name="connsiteY2558" fmla="*/ 391912 w 1717675"/>
              <a:gd name="connsiteX2559" fmla="*/ 391912 w 1717675"/>
              <a:gd name="connsiteY2559" fmla="*/ 391912 w 1717675"/>
              <a:gd name="connsiteX2560" fmla="*/ 391912 w 1717675"/>
              <a:gd name="connsiteY2560" fmla="*/ 391912 w 1717675"/>
              <a:gd name="connsiteX2561" fmla="*/ 391912 w 1717675"/>
              <a:gd name="connsiteY2561" fmla="*/ 391912 w 1717675"/>
              <a:gd name="connsiteX2562" fmla="*/ 391912 w 1717675"/>
              <a:gd name="connsiteY2562" fmla="*/ 391912 w 1717675"/>
              <a:gd name="connsiteX2563" fmla="*/ 391912 w 1717675"/>
              <a:gd name="connsiteY2563" fmla="*/ 391912 w 1717675"/>
              <a:gd name="connsiteX2564" fmla="*/ 391912 w 1717675"/>
              <a:gd name="connsiteY2564" fmla="*/ 391912 w 1717675"/>
              <a:gd name="connsiteX2565" fmla="*/ 391912 w 1717675"/>
              <a:gd name="connsiteY2565" fmla="*/ 391912 w 1717675"/>
              <a:gd name="connsiteX2566" fmla="*/ 391912 w 1717675"/>
              <a:gd name="connsiteY2566" fmla="*/ 391912 w 1717675"/>
              <a:gd name="connsiteX2567" fmla="*/ 391912 w 1717675"/>
              <a:gd name="connsiteY2567" fmla="*/ 391912 w 1717675"/>
              <a:gd name="connsiteX2568" fmla="*/ 391912 w 1717675"/>
              <a:gd name="connsiteY2568" fmla="*/ 391912 w 1717675"/>
              <a:gd name="connsiteX2569" fmla="*/ 391912 w 1717675"/>
              <a:gd name="connsiteY2569" fmla="*/ 391912 w 1717675"/>
              <a:gd name="connsiteX2570" fmla="*/ 391912 w 1717675"/>
              <a:gd name="connsiteY2570" fmla="*/ 391912 w 1717675"/>
              <a:gd name="connsiteX2571" fmla="*/ 391912 w 1717675"/>
              <a:gd name="connsiteY2571" fmla="*/ 391912 w 1717675"/>
              <a:gd name="connsiteX2572" fmla="*/ 391912 w 1717675"/>
              <a:gd name="connsiteY2572" fmla="*/ 391912 w 1717675"/>
              <a:gd name="connsiteX2573" fmla="*/ 391912 w 1717675"/>
              <a:gd name="connsiteY2573" fmla="*/ 391912 w 1717675"/>
              <a:gd name="connsiteX2574" fmla="*/ 391912 w 1717675"/>
              <a:gd name="connsiteY2574" fmla="*/ 391912 w 1717675"/>
              <a:gd name="connsiteX2575" fmla="*/ 391912 w 1717675"/>
              <a:gd name="connsiteY2575" fmla="*/ 391912 w 1717675"/>
              <a:gd name="connsiteX2576" fmla="*/ 391912 w 1717675"/>
              <a:gd name="connsiteY2576" fmla="*/ 391912 w 1717675"/>
              <a:gd name="connsiteX2577" fmla="*/ 391912 w 1717675"/>
              <a:gd name="connsiteY2577" fmla="*/ 391912 w 1717675"/>
              <a:gd name="connsiteX2578" fmla="*/ 391912 w 1717675"/>
              <a:gd name="connsiteY2578" fmla="*/ 391912 w 1717675"/>
              <a:gd name="connsiteX2579" fmla="*/ 391912 w 1717675"/>
              <a:gd name="connsiteY2579" fmla="*/ 391912 w 1717675"/>
              <a:gd name="connsiteX2580" fmla="*/ 391912 w 1717675"/>
              <a:gd name="connsiteY2580" fmla="*/ 391912 w 1717675"/>
              <a:gd name="connsiteX2581" fmla="*/ 391912 w 1717675"/>
              <a:gd name="connsiteY2581" fmla="*/ 391912 w 1717675"/>
              <a:gd name="connsiteX2582" fmla="*/ 391912 w 1717675"/>
              <a:gd name="connsiteY2582" fmla="*/ 391912 w 1717675"/>
              <a:gd name="connsiteX2583" fmla="*/ 391912 w 1717675"/>
              <a:gd name="connsiteY2583" fmla="*/ 391912 w 1717675"/>
              <a:gd name="connsiteX2584" fmla="*/ 391912 w 1717675"/>
              <a:gd name="connsiteY2584" fmla="*/ 391912 w 1717675"/>
              <a:gd name="connsiteX2585" fmla="*/ 391912 w 1717675"/>
              <a:gd name="connsiteY2585" fmla="*/ 391912 w 1717675"/>
              <a:gd name="connsiteX2586" fmla="*/ 391912 w 1717675"/>
              <a:gd name="connsiteY2586" fmla="*/ 391912 w 1717675"/>
              <a:gd name="connsiteX2587" fmla="*/ 391912 w 1717675"/>
              <a:gd name="connsiteY2587" fmla="*/ 391912 w 1717675"/>
              <a:gd name="connsiteX2588" fmla="*/ 391912 w 1717675"/>
              <a:gd name="connsiteY2588" fmla="*/ 391912 w 1717675"/>
              <a:gd name="connsiteX2589" fmla="*/ 391912 w 1717675"/>
              <a:gd name="connsiteY2589" fmla="*/ 391912 w 1717675"/>
              <a:gd name="connsiteX2590" fmla="*/ 391912 w 1717675"/>
              <a:gd name="connsiteY2590" fmla="*/ 391912 w 1717675"/>
              <a:gd name="connsiteX2591" fmla="*/ 391912 w 1717675"/>
              <a:gd name="connsiteY2591" fmla="*/ 391912 w 1717675"/>
              <a:gd name="connsiteX2592" fmla="*/ 391912 w 1717675"/>
              <a:gd name="connsiteY2592" fmla="*/ 391912 w 1717675"/>
              <a:gd name="connsiteX2593" fmla="*/ 391912 w 1717675"/>
              <a:gd name="connsiteY2593" fmla="*/ 391912 w 1717675"/>
              <a:gd name="connsiteX2594" fmla="*/ 391912 w 1717675"/>
              <a:gd name="connsiteY2594" fmla="*/ 391912 w 1717675"/>
              <a:gd name="connsiteX2595" fmla="*/ 391912 w 1717675"/>
              <a:gd name="connsiteY2595" fmla="*/ 391912 w 1717675"/>
              <a:gd name="connsiteX2596" fmla="*/ 391912 w 1717675"/>
              <a:gd name="connsiteY2596" fmla="*/ 391912 w 1717675"/>
              <a:gd name="connsiteX2597" fmla="*/ 391912 w 1717675"/>
              <a:gd name="connsiteY2597" fmla="*/ 391912 w 1717675"/>
              <a:gd name="connsiteX2598" fmla="*/ 391912 w 1717675"/>
              <a:gd name="connsiteY2598" fmla="*/ 391912 w 1717675"/>
              <a:gd name="connsiteX2599" fmla="*/ 391912 w 1717675"/>
              <a:gd name="connsiteY2599" fmla="*/ 391912 w 1717675"/>
              <a:gd name="connsiteX2600" fmla="*/ 391912 w 1717675"/>
              <a:gd name="connsiteY2600" fmla="*/ 391912 w 1717675"/>
              <a:gd name="connsiteX2601" fmla="*/ 391912 w 1717675"/>
              <a:gd name="connsiteY2601" fmla="*/ 391912 w 1717675"/>
              <a:gd name="connsiteX2602" fmla="*/ 391912 w 1717675"/>
              <a:gd name="connsiteY2602" fmla="*/ 391912 w 1717675"/>
              <a:gd name="connsiteX2603" fmla="*/ 391912 w 1717675"/>
              <a:gd name="connsiteY2603" fmla="*/ 391912 w 1717675"/>
              <a:gd name="connsiteX2604" fmla="*/ 391912 w 1717675"/>
              <a:gd name="connsiteY2604" fmla="*/ 391912 w 1717675"/>
              <a:gd name="connsiteX2605" fmla="*/ 391912 w 1717675"/>
              <a:gd name="connsiteY2605" fmla="*/ 391912 w 1717675"/>
              <a:gd name="connsiteX2606" fmla="*/ 391912 w 1717675"/>
              <a:gd name="connsiteY2606" fmla="*/ 391912 w 1717675"/>
              <a:gd name="connsiteX2607" fmla="*/ 391912 w 1717675"/>
              <a:gd name="connsiteY2607" fmla="*/ 391912 w 1717675"/>
              <a:gd name="connsiteX2608" fmla="*/ 391912 w 1717675"/>
              <a:gd name="connsiteY2608" fmla="*/ 391912 w 1717675"/>
              <a:gd name="connsiteX2609" fmla="*/ 391912 w 1717675"/>
              <a:gd name="connsiteY2609" fmla="*/ 391912 w 1717675"/>
              <a:gd name="connsiteX2610" fmla="*/ 391912 w 1717675"/>
              <a:gd name="connsiteY2610" fmla="*/ 391912 w 1717675"/>
              <a:gd name="connsiteX2611" fmla="*/ 391912 w 1717675"/>
              <a:gd name="connsiteY2611" fmla="*/ 391912 w 1717675"/>
              <a:gd name="connsiteX2612" fmla="*/ 391912 w 1717675"/>
              <a:gd name="connsiteY2612" fmla="*/ 391912 w 1717675"/>
              <a:gd name="connsiteX2613" fmla="*/ 391912 w 1717675"/>
              <a:gd name="connsiteY2613" fmla="*/ 391912 w 1717675"/>
              <a:gd name="connsiteX2614" fmla="*/ 391912 w 1717675"/>
              <a:gd name="connsiteY2614" fmla="*/ 391912 w 1717675"/>
              <a:gd name="connsiteX2615" fmla="*/ 391912 w 1717675"/>
              <a:gd name="connsiteY2615" fmla="*/ 391912 w 1717675"/>
              <a:gd name="connsiteX2616" fmla="*/ 391912 w 1717675"/>
              <a:gd name="connsiteY2616" fmla="*/ 391912 w 1717675"/>
              <a:gd name="connsiteX2617" fmla="*/ 391912 w 1717675"/>
              <a:gd name="connsiteY2617" fmla="*/ 391912 w 1717675"/>
              <a:gd name="connsiteX2618" fmla="*/ 391912 w 1717675"/>
              <a:gd name="connsiteY2618" fmla="*/ 391912 w 1717675"/>
              <a:gd name="connsiteX2619" fmla="*/ 391912 w 1717675"/>
              <a:gd name="connsiteY2619" fmla="*/ 391912 w 1717675"/>
              <a:gd name="connsiteX2620" fmla="*/ 391912 w 1717675"/>
              <a:gd name="connsiteY2620" fmla="*/ 391912 w 1717675"/>
              <a:gd name="connsiteX2621" fmla="*/ 391912 w 1717675"/>
              <a:gd name="connsiteY2621" fmla="*/ 391912 w 1717675"/>
              <a:gd name="connsiteX2622" fmla="*/ 391912 w 1717675"/>
              <a:gd name="connsiteY2622" fmla="*/ 391912 w 1717675"/>
              <a:gd name="connsiteX2623" fmla="*/ 391912 w 1717675"/>
              <a:gd name="connsiteY2623" fmla="*/ 391912 w 1717675"/>
              <a:gd name="connsiteX2624" fmla="*/ 391912 w 1717675"/>
              <a:gd name="connsiteY2624" fmla="*/ 391912 w 1717675"/>
              <a:gd name="connsiteX2625" fmla="*/ 391912 w 1717675"/>
              <a:gd name="connsiteY2625" fmla="*/ 391912 w 1717675"/>
              <a:gd name="connsiteX2626" fmla="*/ 391912 w 1717675"/>
              <a:gd name="connsiteY2626" fmla="*/ 391912 w 1717675"/>
              <a:gd name="connsiteX2627" fmla="*/ 391912 w 1717675"/>
              <a:gd name="connsiteY2627" fmla="*/ 391912 w 1717675"/>
              <a:gd name="connsiteX2628" fmla="*/ 391912 w 1717675"/>
              <a:gd name="connsiteY2628" fmla="*/ 391912 w 1717675"/>
              <a:gd name="connsiteX2629" fmla="*/ 391912 w 1717675"/>
              <a:gd name="connsiteY2629" fmla="*/ 391912 w 1717675"/>
              <a:gd name="connsiteX2630" fmla="*/ 391912 w 1717675"/>
              <a:gd name="connsiteY2630" fmla="*/ 391912 w 1717675"/>
              <a:gd name="connsiteX2631" fmla="*/ 391912 w 1717675"/>
              <a:gd name="connsiteY2631" fmla="*/ 391912 w 1717675"/>
              <a:gd name="connsiteX2632" fmla="*/ 391912 w 1717675"/>
              <a:gd name="connsiteY2632" fmla="*/ 391912 w 1717675"/>
              <a:gd name="connsiteX2633" fmla="*/ 391912 w 1717675"/>
              <a:gd name="connsiteY2633" fmla="*/ 391912 w 1717675"/>
              <a:gd name="connsiteX2634" fmla="*/ 391912 w 1717675"/>
              <a:gd name="connsiteY2634" fmla="*/ 391912 w 1717675"/>
              <a:gd name="connsiteX2635" fmla="*/ 391912 w 1717675"/>
              <a:gd name="connsiteY2635" fmla="*/ 391912 w 1717675"/>
              <a:gd name="connsiteX2636" fmla="*/ 391912 w 1717675"/>
              <a:gd name="connsiteY2636" fmla="*/ 391912 w 1717675"/>
              <a:gd name="connsiteX2637" fmla="*/ 391912 w 1717675"/>
              <a:gd name="connsiteY2637" fmla="*/ 391912 w 1717675"/>
              <a:gd name="connsiteX2638" fmla="*/ 391912 w 1717675"/>
              <a:gd name="connsiteY2638" fmla="*/ 391912 w 1717675"/>
              <a:gd name="connsiteX2639" fmla="*/ 391912 w 1717675"/>
              <a:gd name="connsiteY2639" fmla="*/ 391912 w 1717675"/>
              <a:gd name="connsiteX2640" fmla="*/ 391912 w 1717675"/>
              <a:gd name="connsiteY2640" fmla="*/ 391912 w 1717675"/>
              <a:gd name="connsiteX2641" fmla="*/ 391912 w 1717675"/>
              <a:gd name="connsiteY2641" fmla="*/ 391912 w 1717675"/>
              <a:gd name="connsiteX2642" fmla="*/ 391912 w 1717675"/>
              <a:gd name="connsiteY2642" fmla="*/ 391912 w 1717675"/>
              <a:gd name="connsiteX2643" fmla="*/ 391912 w 1717675"/>
              <a:gd name="connsiteY2643" fmla="*/ 391912 w 1717675"/>
              <a:gd name="connsiteX2644" fmla="*/ 391912 w 1717675"/>
              <a:gd name="connsiteY2644" fmla="*/ 391912 w 1717675"/>
              <a:gd name="connsiteX2645" fmla="*/ 391912 w 1717675"/>
              <a:gd name="connsiteY2645" fmla="*/ 391912 w 1717675"/>
              <a:gd name="connsiteX2646" fmla="*/ 391912 w 1717675"/>
              <a:gd name="connsiteY2646" fmla="*/ 391912 w 1717675"/>
              <a:gd name="connsiteX2647" fmla="*/ 391912 w 1717675"/>
              <a:gd name="connsiteY2647" fmla="*/ 391912 w 1717675"/>
              <a:gd name="connsiteX2648" fmla="*/ 391912 w 1717675"/>
              <a:gd name="connsiteY2648" fmla="*/ 391912 w 1717675"/>
              <a:gd name="connsiteX2649" fmla="*/ 391912 w 1717675"/>
              <a:gd name="connsiteY2649" fmla="*/ 391912 w 1717675"/>
              <a:gd name="connsiteX2650" fmla="*/ 391912 w 1717675"/>
              <a:gd name="connsiteY2650" fmla="*/ 391912 w 1717675"/>
              <a:gd name="connsiteX2651" fmla="*/ 391912 w 1717675"/>
              <a:gd name="connsiteY2651" fmla="*/ 391912 w 1717675"/>
              <a:gd name="connsiteX2652" fmla="*/ 391912 w 1717675"/>
              <a:gd name="connsiteY2652" fmla="*/ 391912 w 1717675"/>
              <a:gd name="connsiteX2653" fmla="*/ 391912 w 1717675"/>
              <a:gd name="connsiteY2653" fmla="*/ 391912 w 1717675"/>
              <a:gd name="connsiteX2654" fmla="*/ 391912 w 1717675"/>
              <a:gd name="connsiteY2654" fmla="*/ 391912 w 1717675"/>
              <a:gd name="connsiteX2655" fmla="*/ 391912 w 1717675"/>
              <a:gd name="connsiteY2655" fmla="*/ 391912 w 1717675"/>
              <a:gd name="connsiteX2656" fmla="*/ 391912 w 1717675"/>
              <a:gd name="connsiteY2656" fmla="*/ 391912 w 1717675"/>
              <a:gd name="connsiteX2657" fmla="*/ 391912 w 1717675"/>
              <a:gd name="connsiteY2657" fmla="*/ 391912 w 1717675"/>
              <a:gd name="connsiteX2658" fmla="*/ 391912 w 1717675"/>
              <a:gd name="connsiteY2658" fmla="*/ 391912 w 1717675"/>
              <a:gd name="connsiteX2659" fmla="*/ 391912 w 1717675"/>
              <a:gd name="connsiteY2659" fmla="*/ 391912 w 1717675"/>
              <a:gd name="connsiteX2660" fmla="*/ 391912 w 1717675"/>
              <a:gd name="connsiteY2660" fmla="*/ 391912 w 1717675"/>
              <a:gd name="connsiteX2661" fmla="*/ 391912 w 1717675"/>
              <a:gd name="connsiteY2661" fmla="*/ 391912 w 1717675"/>
              <a:gd name="connsiteX2662" fmla="*/ 391912 w 1717675"/>
              <a:gd name="connsiteY2662" fmla="*/ 391912 w 1717675"/>
              <a:gd name="connsiteX2663" fmla="*/ 391912 w 1717675"/>
              <a:gd name="connsiteY2663" fmla="*/ 391912 w 1717675"/>
              <a:gd name="connsiteX2664" fmla="*/ 391912 w 1717675"/>
              <a:gd name="connsiteY2664" fmla="*/ 391912 w 1717675"/>
              <a:gd name="connsiteX2665" fmla="*/ 391912 w 1717675"/>
              <a:gd name="connsiteY2665" fmla="*/ 391912 w 1717675"/>
              <a:gd name="connsiteX2666" fmla="*/ 391912 w 1717675"/>
              <a:gd name="connsiteY2666" fmla="*/ 391912 w 1717675"/>
              <a:gd name="connsiteX2667" fmla="*/ 391912 w 1717675"/>
              <a:gd name="connsiteY2667" fmla="*/ 391912 w 1717675"/>
              <a:gd name="connsiteX2668" fmla="*/ 391912 w 1717675"/>
              <a:gd name="connsiteY2668" fmla="*/ 391912 w 1717675"/>
              <a:gd name="connsiteX2669" fmla="*/ 391912 w 1717675"/>
              <a:gd name="connsiteY2669" fmla="*/ 391912 w 1717675"/>
              <a:gd name="connsiteX2670" fmla="*/ 391912 w 1717675"/>
              <a:gd name="connsiteY2670" fmla="*/ 391912 w 1717675"/>
              <a:gd name="connsiteX2671" fmla="*/ 391912 w 1717675"/>
              <a:gd name="connsiteY2671" fmla="*/ 391912 w 1717675"/>
              <a:gd name="connsiteX2672" fmla="*/ 391912 w 1717675"/>
              <a:gd name="connsiteY2672" fmla="*/ 391912 w 1717675"/>
              <a:gd name="connsiteX2673" fmla="*/ 391912 w 1717675"/>
              <a:gd name="connsiteY2673" fmla="*/ 391912 w 1717675"/>
              <a:gd name="connsiteX2674" fmla="*/ 391912 w 1717675"/>
              <a:gd name="connsiteY2674" fmla="*/ 391912 w 1717675"/>
              <a:gd name="connsiteX2675" fmla="*/ 391912 w 1717675"/>
              <a:gd name="connsiteY2675" fmla="*/ 391912 w 1717675"/>
              <a:gd name="connsiteX2676" fmla="*/ 391912 w 1717675"/>
              <a:gd name="connsiteY2676" fmla="*/ 391912 w 1717675"/>
              <a:gd name="connsiteX2677" fmla="*/ 391912 w 1717675"/>
              <a:gd name="connsiteY2677" fmla="*/ 391912 w 1717675"/>
              <a:gd name="connsiteX2678" fmla="*/ 391912 w 1717675"/>
              <a:gd name="connsiteY2678" fmla="*/ 391912 w 1717675"/>
              <a:gd name="connsiteX2679" fmla="*/ 391912 w 1717675"/>
              <a:gd name="connsiteY2679" fmla="*/ 391912 w 1717675"/>
              <a:gd name="connsiteX2680" fmla="*/ 391912 w 1717675"/>
              <a:gd name="connsiteY2680" fmla="*/ 391912 w 1717675"/>
              <a:gd name="connsiteX2681" fmla="*/ 391912 w 1717675"/>
              <a:gd name="connsiteY2681" fmla="*/ 391912 w 1717675"/>
              <a:gd name="connsiteX2682" fmla="*/ 391912 w 1717675"/>
              <a:gd name="connsiteY2682" fmla="*/ 391912 w 1717675"/>
              <a:gd name="connsiteX2683" fmla="*/ 391912 w 1717675"/>
              <a:gd name="connsiteY2683" fmla="*/ 391912 w 1717675"/>
              <a:gd name="connsiteX2684" fmla="*/ 391912 w 1717675"/>
              <a:gd name="connsiteY2684" fmla="*/ 391912 w 1717675"/>
              <a:gd name="connsiteX2685" fmla="*/ 391912 w 1717675"/>
              <a:gd name="connsiteY2685" fmla="*/ 391912 w 1717675"/>
              <a:gd name="connsiteX2686" fmla="*/ 391912 w 1717675"/>
              <a:gd name="connsiteY2686" fmla="*/ 391912 w 1717675"/>
              <a:gd name="connsiteX2687" fmla="*/ 391912 w 1717675"/>
              <a:gd name="connsiteY2687" fmla="*/ 391912 w 1717675"/>
              <a:gd name="connsiteX2688" fmla="*/ 391912 w 1717675"/>
              <a:gd name="connsiteY2688" fmla="*/ 391912 w 1717675"/>
              <a:gd name="connsiteX2689" fmla="*/ 391912 w 1717675"/>
              <a:gd name="connsiteY2689" fmla="*/ 391912 w 1717675"/>
              <a:gd name="connsiteX2690" fmla="*/ 391912 w 1717675"/>
              <a:gd name="connsiteY2690" fmla="*/ 391912 w 1717675"/>
              <a:gd name="connsiteX2691" fmla="*/ 391912 w 1717675"/>
              <a:gd name="connsiteY2691" fmla="*/ 391912 w 1717675"/>
              <a:gd name="connsiteX2692" fmla="*/ 391912 w 1717675"/>
              <a:gd name="connsiteY2692" fmla="*/ 391912 w 1717675"/>
              <a:gd name="connsiteX2693" fmla="*/ 391912 w 1717675"/>
              <a:gd name="connsiteY2693" fmla="*/ 391912 w 1717675"/>
              <a:gd name="connsiteX2694" fmla="*/ 391912 w 1717675"/>
              <a:gd name="connsiteY2694" fmla="*/ 391912 w 1717675"/>
              <a:gd name="connsiteX2695" fmla="*/ 391912 w 1717675"/>
              <a:gd name="connsiteY2695" fmla="*/ 391912 w 1717675"/>
              <a:gd name="connsiteX2696" fmla="*/ 391912 w 1717675"/>
              <a:gd name="connsiteY2696" fmla="*/ 391912 w 1717675"/>
              <a:gd name="connsiteX2697" fmla="*/ 391912 w 1717675"/>
              <a:gd name="connsiteY2697" fmla="*/ 391912 w 1717675"/>
              <a:gd name="connsiteX2698" fmla="*/ 391912 w 1717675"/>
              <a:gd name="connsiteY2698" fmla="*/ 391912 w 1717675"/>
              <a:gd name="connsiteX2699" fmla="*/ 391912 w 1717675"/>
              <a:gd name="connsiteY2699" fmla="*/ 391912 w 1717675"/>
              <a:gd name="connsiteX2700" fmla="*/ 391912 w 1717675"/>
              <a:gd name="connsiteY2700" fmla="*/ 391912 w 1717675"/>
              <a:gd name="connsiteX2701" fmla="*/ 391912 w 1717675"/>
              <a:gd name="connsiteY2701" fmla="*/ 391912 w 1717675"/>
              <a:gd name="connsiteX2702" fmla="*/ 391912 w 1717675"/>
              <a:gd name="connsiteY2702" fmla="*/ 391912 w 1717675"/>
              <a:gd name="connsiteX2703" fmla="*/ 391912 w 1717675"/>
              <a:gd name="connsiteY2703" fmla="*/ 391912 w 1717675"/>
              <a:gd name="connsiteX2704" fmla="*/ 391912 w 1717675"/>
              <a:gd name="connsiteY2704" fmla="*/ 391912 w 1717675"/>
              <a:gd name="connsiteX2705" fmla="*/ 391912 w 1717675"/>
              <a:gd name="connsiteY2705" fmla="*/ 391912 w 1717675"/>
              <a:gd name="connsiteX2706" fmla="*/ 391912 w 1717675"/>
              <a:gd name="connsiteY2706" fmla="*/ 391912 w 1717675"/>
              <a:gd name="connsiteX2707" fmla="*/ 391912 w 1717675"/>
              <a:gd name="connsiteY2707" fmla="*/ 391912 w 1717675"/>
              <a:gd name="connsiteX2708" fmla="*/ 391912 w 1717675"/>
              <a:gd name="connsiteY2708" fmla="*/ 391912 w 1717675"/>
              <a:gd name="connsiteX2709" fmla="*/ 391912 w 1717675"/>
              <a:gd name="connsiteY2709" fmla="*/ 391912 w 1717675"/>
              <a:gd name="connsiteX2710" fmla="*/ 391912 w 1717675"/>
              <a:gd name="connsiteY2710" fmla="*/ 391912 w 1717675"/>
              <a:gd name="connsiteX2711" fmla="*/ 391912 w 1717675"/>
              <a:gd name="connsiteY2711" fmla="*/ 391912 w 1717675"/>
              <a:gd name="connsiteX2712" fmla="*/ 391912 w 1717675"/>
              <a:gd name="connsiteY2712" fmla="*/ 391912 w 1717675"/>
              <a:gd name="connsiteX2713" fmla="*/ 391912 w 1717675"/>
              <a:gd name="connsiteY2713" fmla="*/ 391912 w 1717675"/>
              <a:gd name="connsiteX2714" fmla="*/ 391912 w 1717675"/>
              <a:gd name="connsiteY2714" fmla="*/ 391912 w 1717675"/>
              <a:gd name="connsiteX2715" fmla="*/ 391912 w 1717675"/>
              <a:gd name="connsiteY2715" fmla="*/ 391912 w 1717675"/>
              <a:gd name="connsiteX2716" fmla="*/ 391912 w 1717675"/>
              <a:gd name="connsiteY2716" fmla="*/ 391912 w 1717675"/>
              <a:gd name="connsiteX2717" fmla="*/ 391912 w 1717675"/>
              <a:gd name="connsiteY2717" fmla="*/ 391912 w 1717675"/>
              <a:gd name="connsiteX2718" fmla="*/ 391912 w 1717675"/>
              <a:gd name="connsiteY2718" fmla="*/ 391912 w 1717675"/>
              <a:gd name="connsiteX2719" fmla="*/ 391912 w 1717675"/>
              <a:gd name="connsiteY2719" fmla="*/ 391912 w 1717675"/>
              <a:gd name="connsiteX2720" fmla="*/ 391912 w 1717675"/>
              <a:gd name="connsiteY2720" fmla="*/ 391912 w 1717675"/>
              <a:gd name="connsiteX2721" fmla="*/ 391912 w 1717675"/>
              <a:gd name="connsiteY2721" fmla="*/ 391912 w 1717675"/>
              <a:gd name="connsiteX2722" fmla="*/ 391912 w 1717675"/>
              <a:gd name="connsiteY2722" fmla="*/ 391912 w 1717675"/>
              <a:gd name="connsiteX2723" fmla="*/ 391912 w 1717675"/>
              <a:gd name="connsiteY2723" fmla="*/ 391912 w 1717675"/>
              <a:gd name="connsiteX2724" fmla="*/ 391912 w 1717675"/>
              <a:gd name="connsiteY2724" fmla="*/ 391912 w 1717675"/>
              <a:gd name="connsiteX2725" fmla="*/ 391912 w 1717675"/>
              <a:gd name="connsiteY2725" fmla="*/ 391912 w 1717675"/>
              <a:gd name="connsiteX2726" fmla="*/ 391912 w 1717675"/>
              <a:gd name="connsiteY2726" fmla="*/ 391912 w 1717675"/>
              <a:gd name="connsiteX2727" fmla="*/ 391912 w 1717675"/>
              <a:gd name="connsiteY2727" fmla="*/ 391912 w 1717675"/>
              <a:gd name="connsiteX2728" fmla="*/ 391912 w 1717675"/>
              <a:gd name="connsiteY2728" fmla="*/ 391912 w 1717675"/>
              <a:gd name="connsiteX2729" fmla="*/ 391912 w 1717675"/>
              <a:gd name="connsiteY2729" fmla="*/ 391912 w 1717675"/>
              <a:gd name="connsiteX2730" fmla="*/ 391912 w 1717675"/>
              <a:gd name="connsiteY2730" fmla="*/ 391912 w 1717675"/>
              <a:gd name="connsiteX2731" fmla="*/ 391912 w 1717675"/>
              <a:gd name="connsiteY2731" fmla="*/ 391912 w 1717675"/>
              <a:gd name="connsiteX2732" fmla="*/ 391912 w 1717675"/>
              <a:gd name="connsiteY2732" fmla="*/ 391912 w 1717675"/>
              <a:gd name="connsiteX2733" fmla="*/ 391912 w 1717675"/>
              <a:gd name="connsiteY2733" fmla="*/ 391912 w 1717675"/>
              <a:gd name="connsiteX2734" fmla="*/ 391912 w 1717675"/>
              <a:gd name="connsiteY2734" fmla="*/ 391912 w 1717675"/>
              <a:gd name="connsiteX2735" fmla="*/ 391912 w 1717675"/>
              <a:gd name="connsiteY2735" fmla="*/ 391912 w 1717675"/>
              <a:gd name="connsiteX2736" fmla="*/ 391912 w 1717675"/>
              <a:gd name="connsiteY2736" fmla="*/ 391912 w 1717675"/>
              <a:gd name="connsiteX2737" fmla="*/ 391912 w 1717675"/>
              <a:gd name="connsiteY2737" fmla="*/ 391912 w 1717675"/>
              <a:gd name="connsiteX2738" fmla="*/ 391912 w 1717675"/>
              <a:gd name="connsiteY2738" fmla="*/ 391912 w 1717675"/>
              <a:gd name="connsiteX2739" fmla="*/ 391912 w 1717675"/>
              <a:gd name="connsiteY2739" fmla="*/ 391912 w 1717675"/>
              <a:gd name="connsiteX2740" fmla="*/ 391912 w 1717675"/>
              <a:gd name="connsiteY2740" fmla="*/ 391912 w 1717675"/>
              <a:gd name="connsiteX2741" fmla="*/ 391912 w 1717675"/>
              <a:gd name="connsiteY2741" fmla="*/ 391912 w 1717675"/>
              <a:gd name="connsiteX2742" fmla="*/ 391912 w 1717675"/>
              <a:gd name="connsiteY2742" fmla="*/ 391912 w 1717675"/>
              <a:gd name="connsiteX2743" fmla="*/ 391912 w 1717675"/>
              <a:gd name="connsiteY2743" fmla="*/ 391912 w 1717675"/>
              <a:gd name="connsiteX2744" fmla="*/ 391912 w 1717675"/>
              <a:gd name="connsiteY2744" fmla="*/ 391912 w 1717675"/>
              <a:gd name="connsiteX2745" fmla="*/ 391912 w 1717675"/>
              <a:gd name="connsiteY2745" fmla="*/ 391912 w 1717675"/>
              <a:gd name="connsiteX2746" fmla="*/ 391912 w 1717675"/>
              <a:gd name="connsiteY2746" fmla="*/ 391912 w 1717675"/>
              <a:gd name="connsiteX2747" fmla="*/ 391912 w 1717675"/>
              <a:gd name="connsiteY2747" fmla="*/ 391912 w 1717675"/>
              <a:gd name="connsiteX2748" fmla="*/ 391912 w 1717675"/>
              <a:gd name="connsiteY2748" fmla="*/ 391912 w 1717675"/>
              <a:gd name="connsiteX2749" fmla="*/ 391912 w 1717675"/>
              <a:gd name="connsiteY2749" fmla="*/ 391912 w 1717675"/>
              <a:gd name="connsiteX2750" fmla="*/ 391912 w 1717675"/>
              <a:gd name="connsiteY2750" fmla="*/ 391912 w 1717675"/>
              <a:gd name="connsiteX2751" fmla="*/ 391912 w 1717675"/>
              <a:gd name="connsiteY2751" fmla="*/ 391912 w 1717675"/>
              <a:gd name="connsiteX2752" fmla="*/ 391912 w 1717675"/>
              <a:gd name="connsiteY2752" fmla="*/ 391912 w 1717675"/>
              <a:gd name="connsiteX2753" fmla="*/ 391912 w 1717675"/>
              <a:gd name="connsiteY2753" fmla="*/ 391912 w 1717675"/>
              <a:gd name="connsiteX2754" fmla="*/ 391912 w 1717675"/>
              <a:gd name="connsiteY2754" fmla="*/ 391912 w 1717675"/>
              <a:gd name="connsiteX2755" fmla="*/ 391912 w 1717675"/>
              <a:gd name="connsiteY2755" fmla="*/ 391912 w 1717675"/>
              <a:gd name="connsiteX2756" fmla="*/ 391912 w 1717675"/>
              <a:gd name="connsiteY2756" fmla="*/ 391912 w 1717675"/>
              <a:gd name="connsiteX2757" fmla="*/ 391912 w 1717675"/>
              <a:gd name="connsiteY2757" fmla="*/ 391912 w 1717675"/>
              <a:gd name="connsiteX2758" fmla="*/ 391912 w 1717675"/>
              <a:gd name="connsiteY2758" fmla="*/ 391912 w 1717675"/>
              <a:gd name="connsiteX2759" fmla="*/ 391912 w 1717675"/>
              <a:gd name="connsiteY2759" fmla="*/ 391912 w 1717675"/>
              <a:gd name="connsiteX2760" fmla="*/ 391912 w 1717675"/>
              <a:gd name="connsiteY2760" fmla="*/ 391912 w 1717675"/>
              <a:gd name="connsiteX2761" fmla="*/ 391912 w 1717675"/>
              <a:gd name="connsiteY2761" fmla="*/ 391912 w 1717675"/>
              <a:gd name="connsiteX2762" fmla="*/ 391912 w 1717675"/>
              <a:gd name="connsiteY2762" fmla="*/ 391912 w 1717675"/>
              <a:gd name="connsiteX2763" fmla="*/ 391912 w 1717675"/>
              <a:gd name="connsiteY2763" fmla="*/ 391912 w 1717675"/>
              <a:gd name="connsiteX2764" fmla="*/ 391912 w 1717675"/>
              <a:gd name="connsiteY2764" fmla="*/ 391912 w 1717675"/>
              <a:gd name="connsiteX2765" fmla="*/ 391912 w 1717675"/>
              <a:gd name="connsiteY2765" fmla="*/ 391912 w 1717675"/>
              <a:gd name="connsiteX2766" fmla="*/ 391912 w 1717675"/>
              <a:gd name="connsiteY2766" fmla="*/ 391912 w 1717675"/>
              <a:gd name="connsiteX2767" fmla="*/ 391912 w 1717675"/>
              <a:gd name="connsiteY2767" fmla="*/ 391912 w 1717675"/>
              <a:gd name="connsiteX2768" fmla="*/ 391912 w 1717675"/>
              <a:gd name="connsiteY2768" fmla="*/ 391912 w 1717675"/>
              <a:gd name="connsiteX2769" fmla="*/ 391912 w 1717675"/>
              <a:gd name="connsiteY2769" fmla="*/ 391912 w 1717675"/>
              <a:gd name="connsiteX2770" fmla="*/ 391912 w 1717675"/>
              <a:gd name="connsiteY2770" fmla="*/ 391912 w 1717675"/>
              <a:gd name="connsiteX2771" fmla="*/ 391912 w 1717675"/>
              <a:gd name="connsiteY2771" fmla="*/ 391912 w 1717675"/>
              <a:gd name="connsiteX2772" fmla="*/ 391912 w 1717675"/>
              <a:gd name="connsiteY2772" fmla="*/ 391912 w 1717675"/>
              <a:gd name="connsiteX2773" fmla="*/ 391912 w 1717675"/>
              <a:gd name="connsiteY2773" fmla="*/ 391912 w 1717675"/>
              <a:gd name="connsiteX2774" fmla="*/ 391912 w 1717675"/>
              <a:gd name="connsiteY2774" fmla="*/ 391912 w 1717675"/>
              <a:gd name="connsiteX2775" fmla="*/ 391912 w 1717675"/>
              <a:gd name="connsiteY2775" fmla="*/ 391912 w 1717675"/>
              <a:gd name="connsiteX2776" fmla="*/ 391912 w 1717675"/>
              <a:gd name="connsiteY2776" fmla="*/ 391912 w 1717675"/>
              <a:gd name="connsiteX2777" fmla="*/ 391912 w 1717675"/>
              <a:gd name="connsiteY2777" fmla="*/ 391912 w 1717675"/>
              <a:gd name="connsiteX2778" fmla="*/ 391912 w 1717675"/>
              <a:gd name="connsiteY2778" fmla="*/ 391912 w 1717675"/>
              <a:gd name="connsiteX2779" fmla="*/ 391912 w 1717675"/>
              <a:gd name="connsiteY2779" fmla="*/ 391912 w 1717675"/>
              <a:gd name="connsiteX2780" fmla="*/ 391912 w 1717675"/>
              <a:gd name="connsiteY2780" fmla="*/ 391912 w 1717675"/>
              <a:gd name="connsiteX2781" fmla="*/ 391912 w 1717675"/>
              <a:gd name="connsiteY2781" fmla="*/ 391912 w 1717675"/>
              <a:gd name="connsiteX2782" fmla="*/ 391912 w 1717675"/>
              <a:gd name="connsiteY2782" fmla="*/ 391912 w 1717675"/>
              <a:gd name="connsiteX2783" fmla="*/ 391912 w 1717675"/>
              <a:gd name="connsiteY2783" fmla="*/ 391912 w 1717675"/>
              <a:gd name="connsiteX2784" fmla="*/ 391912 w 1717675"/>
              <a:gd name="connsiteY2784" fmla="*/ 391912 w 1717675"/>
              <a:gd name="connsiteX2785" fmla="*/ 391912 w 1717675"/>
              <a:gd name="connsiteY2785" fmla="*/ 391912 w 1717675"/>
              <a:gd name="connsiteX2786" fmla="*/ 391912 w 1717675"/>
              <a:gd name="connsiteY2786" fmla="*/ 391912 w 1717675"/>
              <a:gd name="connsiteX2787" fmla="*/ 391912 w 1717675"/>
              <a:gd name="connsiteY2787" fmla="*/ 391912 w 1717675"/>
              <a:gd name="connsiteX2788" fmla="*/ 391912 w 1717675"/>
              <a:gd name="connsiteY2788" fmla="*/ 391912 w 1717675"/>
              <a:gd name="connsiteX2789" fmla="*/ 391912 w 1717675"/>
              <a:gd name="connsiteY2789" fmla="*/ 391912 w 1717675"/>
              <a:gd name="connsiteX2790" fmla="*/ 391912 w 1717675"/>
              <a:gd name="connsiteY2790" fmla="*/ 391912 w 1717675"/>
              <a:gd name="connsiteX2791" fmla="*/ 391912 w 1717675"/>
              <a:gd name="connsiteY2791" fmla="*/ 391912 w 1717675"/>
              <a:gd name="connsiteX2792" fmla="*/ 391912 w 1717675"/>
              <a:gd name="connsiteY2792" fmla="*/ 391912 w 1717675"/>
              <a:gd name="connsiteX2793" fmla="*/ 391912 w 1717675"/>
              <a:gd name="connsiteY2793" fmla="*/ 391912 w 1717675"/>
              <a:gd name="connsiteX2794" fmla="*/ 391912 w 1717675"/>
              <a:gd name="connsiteY2794" fmla="*/ 391912 w 1717675"/>
              <a:gd name="connsiteX2795" fmla="*/ 391912 w 1717675"/>
              <a:gd name="connsiteY2795" fmla="*/ 391912 w 1717675"/>
              <a:gd name="connsiteX2796" fmla="*/ 391912 w 1717675"/>
              <a:gd name="connsiteY2796" fmla="*/ 391912 w 1717675"/>
              <a:gd name="connsiteX2797" fmla="*/ 391912 w 1717675"/>
              <a:gd name="connsiteY2797" fmla="*/ 391912 w 1717675"/>
              <a:gd name="connsiteX2798" fmla="*/ 391912 w 1717675"/>
              <a:gd name="connsiteY2798" fmla="*/ 391912 w 1717675"/>
              <a:gd name="connsiteX2799" fmla="*/ 391912 w 1717675"/>
              <a:gd name="connsiteY2799" fmla="*/ 391912 w 1717675"/>
              <a:gd name="connsiteX2800" fmla="*/ 391912 w 1717675"/>
              <a:gd name="connsiteY2800" fmla="*/ 391912 w 1717675"/>
              <a:gd name="connsiteX2801" fmla="*/ 391912 w 1717675"/>
              <a:gd name="connsiteY2801" fmla="*/ 391912 w 1717675"/>
              <a:gd name="connsiteX2802" fmla="*/ 391912 w 1717675"/>
              <a:gd name="connsiteY2802" fmla="*/ 391912 w 1717675"/>
              <a:gd name="connsiteX2803" fmla="*/ 391912 w 1717675"/>
              <a:gd name="connsiteY2803" fmla="*/ 391912 w 1717675"/>
              <a:gd name="connsiteX2804" fmla="*/ 391912 w 1717675"/>
              <a:gd name="connsiteY2804" fmla="*/ 391912 w 1717675"/>
              <a:gd name="connsiteX2805" fmla="*/ 391912 w 1717675"/>
              <a:gd name="connsiteY2805" fmla="*/ 391912 w 1717675"/>
              <a:gd name="connsiteX2806" fmla="*/ 391912 w 1717675"/>
              <a:gd name="connsiteY2806" fmla="*/ 391912 w 1717675"/>
              <a:gd name="connsiteX2807" fmla="*/ 391912 w 1717675"/>
              <a:gd name="connsiteY2807" fmla="*/ 391912 w 1717675"/>
              <a:gd name="connsiteX2808" fmla="*/ 391912 w 1717675"/>
              <a:gd name="connsiteY2808" fmla="*/ 391912 w 1717675"/>
              <a:gd name="connsiteX2809" fmla="*/ 391912 w 1717675"/>
              <a:gd name="connsiteY2809" fmla="*/ 391912 w 1717675"/>
              <a:gd name="connsiteX2810" fmla="*/ 391912 w 1717675"/>
              <a:gd name="connsiteY2810" fmla="*/ 391912 w 1717675"/>
              <a:gd name="connsiteX2811" fmla="*/ 391912 w 1717675"/>
              <a:gd name="connsiteY2811" fmla="*/ 391912 w 1717675"/>
              <a:gd name="connsiteX2812" fmla="*/ 391912 w 1717675"/>
              <a:gd name="connsiteY2812" fmla="*/ 391912 w 1717675"/>
              <a:gd name="connsiteX2813" fmla="*/ 391912 w 1717675"/>
              <a:gd name="connsiteY2813" fmla="*/ 391912 w 1717675"/>
              <a:gd name="connsiteX2814" fmla="*/ 391912 w 1717675"/>
              <a:gd name="connsiteY2814" fmla="*/ 391912 w 1717675"/>
              <a:gd name="connsiteX2815" fmla="*/ 391912 w 1717675"/>
              <a:gd name="connsiteY2815" fmla="*/ 391912 w 1717675"/>
              <a:gd name="connsiteX2816" fmla="*/ 391912 w 1717675"/>
              <a:gd name="connsiteY2816" fmla="*/ 391912 w 1717675"/>
              <a:gd name="connsiteX2817" fmla="*/ 391912 w 1717675"/>
              <a:gd name="connsiteY2817" fmla="*/ 391912 w 1717675"/>
              <a:gd name="connsiteX2818" fmla="*/ 391912 w 1717675"/>
              <a:gd name="connsiteY2818" fmla="*/ 391912 w 1717675"/>
              <a:gd name="connsiteX2819" fmla="*/ 391912 w 1717675"/>
              <a:gd name="connsiteY2819" fmla="*/ 391912 w 1717675"/>
              <a:gd name="connsiteX2820" fmla="*/ 391912 w 1717675"/>
              <a:gd name="connsiteY2820" fmla="*/ 391912 w 1717675"/>
              <a:gd name="connsiteX2821" fmla="*/ 391912 w 1717675"/>
              <a:gd name="connsiteY2821" fmla="*/ 391912 w 1717675"/>
              <a:gd name="connsiteX2822" fmla="*/ 391912 w 1717675"/>
              <a:gd name="connsiteY2822" fmla="*/ 391912 w 1717675"/>
              <a:gd name="connsiteX2823" fmla="*/ 391912 w 1717675"/>
              <a:gd name="connsiteY2823" fmla="*/ 391912 w 1717675"/>
              <a:gd name="connsiteX2824" fmla="*/ 391912 w 1717675"/>
              <a:gd name="connsiteY2824" fmla="*/ 391912 w 1717675"/>
              <a:gd name="connsiteX2825" fmla="*/ 391912 w 1717675"/>
              <a:gd name="connsiteY2825" fmla="*/ 391912 w 1717675"/>
              <a:gd name="connsiteX2826" fmla="*/ 391912 w 1717675"/>
              <a:gd name="connsiteY2826" fmla="*/ 391912 w 1717675"/>
              <a:gd name="connsiteX2827" fmla="*/ 391912 w 1717675"/>
              <a:gd name="connsiteY2827" fmla="*/ 391912 w 1717675"/>
              <a:gd name="connsiteX2828" fmla="*/ 391912 w 1717675"/>
              <a:gd name="connsiteY2828" fmla="*/ 391912 w 1717675"/>
              <a:gd name="connsiteX2829" fmla="*/ 391912 w 1717675"/>
              <a:gd name="connsiteY2829" fmla="*/ 391912 w 1717675"/>
              <a:gd name="connsiteX2830" fmla="*/ 391912 w 1717675"/>
              <a:gd name="connsiteY2830" fmla="*/ 391912 w 1717675"/>
              <a:gd name="connsiteX2831" fmla="*/ 391912 w 1717675"/>
              <a:gd name="connsiteY2831" fmla="*/ 391912 w 1717675"/>
              <a:gd name="connsiteX2832" fmla="*/ 391912 w 1717675"/>
              <a:gd name="connsiteY2832" fmla="*/ 391912 w 1717675"/>
              <a:gd name="connsiteX2833" fmla="*/ 391912 w 1717675"/>
              <a:gd name="connsiteY2833" fmla="*/ 391912 w 1717675"/>
              <a:gd name="connsiteX2834" fmla="*/ 391912 w 1717675"/>
              <a:gd name="connsiteY2834" fmla="*/ 391912 w 1717675"/>
              <a:gd name="connsiteX2835" fmla="*/ 391912 w 1717675"/>
              <a:gd name="connsiteY2835" fmla="*/ 391912 w 1717675"/>
              <a:gd name="connsiteX2836" fmla="*/ 391912 w 1717675"/>
              <a:gd name="connsiteY2836" fmla="*/ 391912 w 1717675"/>
              <a:gd name="connsiteX2837" fmla="*/ 391912 w 1717675"/>
              <a:gd name="connsiteY2837" fmla="*/ 391912 w 1717675"/>
              <a:gd name="connsiteX2838" fmla="*/ 391912 w 1717675"/>
              <a:gd name="connsiteY2838" fmla="*/ 391912 w 1717675"/>
              <a:gd name="connsiteX2839" fmla="*/ 391912 w 1717675"/>
              <a:gd name="connsiteY2839" fmla="*/ 391912 w 1717675"/>
              <a:gd name="connsiteX2840" fmla="*/ 391912 w 1717675"/>
              <a:gd name="connsiteY2840" fmla="*/ 391912 w 1717675"/>
              <a:gd name="connsiteX2841" fmla="*/ 391912 w 1717675"/>
              <a:gd name="connsiteY2841" fmla="*/ 391912 w 1717675"/>
              <a:gd name="connsiteX2842" fmla="*/ 391912 w 1717675"/>
              <a:gd name="connsiteY2842" fmla="*/ 391912 w 1717675"/>
              <a:gd name="connsiteX2843" fmla="*/ 391912 w 1717675"/>
              <a:gd name="connsiteY2843" fmla="*/ 391912 w 1717675"/>
              <a:gd name="connsiteX2844" fmla="*/ 391912 w 1717675"/>
              <a:gd name="connsiteY2844" fmla="*/ 391912 w 1717675"/>
              <a:gd name="connsiteX2845" fmla="*/ 391912 w 1717675"/>
              <a:gd name="connsiteY2845" fmla="*/ 391912 w 1717675"/>
              <a:gd name="connsiteX2846" fmla="*/ 391912 w 1717675"/>
              <a:gd name="connsiteY2846" fmla="*/ 391912 w 1717675"/>
              <a:gd name="connsiteX2847" fmla="*/ 391912 w 1717675"/>
              <a:gd name="connsiteY2847" fmla="*/ 391912 w 1717675"/>
              <a:gd name="connsiteX2848" fmla="*/ 391912 w 1717675"/>
              <a:gd name="connsiteY2848" fmla="*/ 391912 w 1717675"/>
              <a:gd name="connsiteX2849" fmla="*/ 391912 w 1717675"/>
              <a:gd name="connsiteY2849" fmla="*/ 391912 w 1717675"/>
              <a:gd name="connsiteX2850" fmla="*/ 391912 w 1717675"/>
              <a:gd name="connsiteY2850" fmla="*/ 391912 w 1717675"/>
              <a:gd name="connsiteX2851" fmla="*/ 391912 w 1717675"/>
              <a:gd name="connsiteY2851" fmla="*/ 391912 w 1717675"/>
              <a:gd name="connsiteX2852" fmla="*/ 391912 w 1717675"/>
              <a:gd name="connsiteY2852" fmla="*/ 391912 w 1717675"/>
              <a:gd name="connsiteX2853" fmla="*/ 391912 w 1717675"/>
              <a:gd name="connsiteY2853" fmla="*/ 391912 w 1717675"/>
              <a:gd name="connsiteX2854" fmla="*/ 391912 w 1717675"/>
              <a:gd name="connsiteY2854" fmla="*/ 391912 w 1717675"/>
              <a:gd name="connsiteX2855" fmla="*/ 391912 w 1717675"/>
              <a:gd name="connsiteY2855" fmla="*/ 391912 w 1717675"/>
              <a:gd name="connsiteX2856" fmla="*/ 391912 w 1717675"/>
              <a:gd name="connsiteY2856" fmla="*/ 391912 w 1717675"/>
              <a:gd name="connsiteX2857" fmla="*/ 391912 w 1717675"/>
              <a:gd name="connsiteY2857" fmla="*/ 391912 w 1717675"/>
              <a:gd name="connsiteX2858" fmla="*/ 391912 w 1717675"/>
              <a:gd name="connsiteY2858" fmla="*/ 391912 w 1717675"/>
              <a:gd name="connsiteX2859" fmla="*/ 391912 w 1717675"/>
              <a:gd name="connsiteY2859" fmla="*/ 391912 w 1717675"/>
              <a:gd name="connsiteX2860" fmla="*/ 391912 w 1717675"/>
              <a:gd name="connsiteY2860" fmla="*/ 391912 w 1717675"/>
              <a:gd name="connsiteX2861" fmla="*/ 391912 w 1717675"/>
              <a:gd name="connsiteY2861" fmla="*/ 391912 w 1717675"/>
              <a:gd name="connsiteX2862" fmla="*/ 391912 w 1717675"/>
              <a:gd name="connsiteY2862" fmla="*/ 391912 w 1717675"/>
              <a:gd name="connsiteX2863" fmla="*/ 391912 w 1717675"/>
              <a:gd name="connsiteY2863" fmla="*/ 391912 w 1717675"/>
              <a:gd name="connsiteX2864" fmla="*/ 391912 w 1717675"/>
              <a:gd name="connsiteY2864" fmla="*/ 391912 w 1717675"/>
              <a:gd name="connsiteX2865" fmla="*/ 391912 w 1717675"/>
              <a:gd name="connsiteY2865" fmla="*/ 391912 w 1717675"/>
              <a:gd name="connsiteX2866" fmla="*/ 391912 w 1717675"/>
              <a:gd name="connsiteY2866" fmla="*/ 391912 w 1717675"/>
              <a:gd name="connsiteX2867" fmla="*/ 391912 w 1717675"/>
              <a:gd name="connsiteY2867" fmla="*/ 391912 w 1717675"/>
              <a:gd name="connsiteX2868" fmla="*/ 391912 w 1717675"/>
              <a:gd name="connsiteY2868" fmla="*/ 391912 w 1717675"/>
              <a:gd name="connsiteX2869" fmla="*/ 391912 w 1717675"/>
              <a:gd name="connsiteY2869" fmla="*/ 391912 w 1717675"/>
              <a:gd name="connsiteX2870" fmla="*/ 391912 w 1717675"/>
              <a:gd name="connsiteY2870" fmla="*/ 391912 w 1717675"/>
              <a:gd name="connsiteX2871" fmla="*/ 391912 w 1717675"/>
              <a:gd name="connsiteY2871" fmla="*/ 391912 w 1717675"/>
              <a:gd name="connsiteX2872" fmla="*/ 391912 w 1717675"/>
              <a:gd name="connsiteY2872" fmla="*/ 391912 w 1717675"/>
              <a:gd name="connsiteX2873" fmla="*/ 391912 w 1717675"/>
              <a:gd name="connsiteY2873" fmla="*/ 391912 w 1717675"/>
              <a:gd name="connsiteX2874" fmla="*/ 391912 w 1717675"/>
              <a:gd name="connsiteY2874" fmla="*/ 391912 w 1717675"/>
              <a:gd name="connsiteX2875" fmla="*/ 391912 w 1717675"/>
              <a:gd name="connsiteY2875" fmla="*/ 391912 w 1717675"/>
              <a:gd name="connsiteX2876" fmla="*/ 391912 w 1717675"/>
              <a:gd name="connsiteY2876" fmla="*/ 391912 w 1717675"/>
              <a:gd name="connsiteX2877" fmla="*/ 391912 w 1717675"/>
              <a:gd name="connsiteY2877" fmla="*/ 391912 w 1717675"/>
              <a:gd name="connsiteX2878" fmla="*/ 391912 w 1717675"/>
              <a:gd name="connsiteY2878" fmla="*/ 391912 w 1717675"/>
              <a:gd name="connsiteX2879" fmla="*/ 391912 w 1717675"/>
              <a:gd name="connsiteY2879" fmla="*/ 391912 w 1717675"/>
              <a:gd name="connsiteX2880" fmla="*/ 391912 w 1717675"/>
              <a:gd name="connsiteY2880" fmla="*/ 391912 w 1717675"/>
              <a:gd name="connsiteX2881" fmla="*/ 391912 w 1717675"/>
              <a:gd name="connsiteY2881" fmla="*/ 391912 w 1717675"/>
              <a:gd name="connsiteX2882" fmla="*/ 391912 w 1717675"/>
              <a:gd name="connsiteY2882" fmla="*/ 391912 w 1717675"/>
              <a:gd name="connsiteX2883" fmla="*/ 391912 w 1717675"/>
              <a:gd name="connsiteY2883" fmla="*/ 391912 w 1717675"/>
              <a:gd name="connsiteX2884" fmla="*/ 391912 w 1717675"/>
              <a:gd name="connsiteY2884" fmla="*/ 391912 w 1717675"/>
              <a:gd name="connsiteX2885" fmla="*/ 391912 w 1717675"/>
              <a:gd name="connsiteY2885" fmla="*/ 391912 w 1717675"/>
              <a:gd name="connsiteX2886" fmla="*/ 391912 w 1717675"/>
              <a:gd name="connsiteY2886" fmla="*/ 391912 w 1717675"/>
              <a:gd name="connsiteX2887" fmla="*/ 391912 w 1717675"/>
              <a:gd name="connsiteY2887" fmla="*/ 391912 w 1717675"/>
              <a:gd name="connsiteX2888" fmla="*/ 391912 w 1717675"/>
              <a:gd name="connsiteY2888" fmla="*/ 391912 w 1717675"/>
              <a:gd name="connsiteX2889" fmla="*/ 391912 w 1717675"/>
              <a:gd name="connsiteY2889" fmla="*/ 391912 w 1717675"/>
              <a:gd name="connsiteX2890" fmla="*/ 391912 w 1717675"/>
              <a:gd name="connsiteY2890" fmla="*/ 391912 w 1717675"/>
              <a:gd name="connsiteX2891" fmla="*/ 391912 w 1717675"/>
              <a:gd name="connsiteY2891" fmla="*/ 391912 w 1717675"/>
              <a:gd name="connsiteX2892" fmla="*/ 391912 w 1717675"/>
              <a:gd name="connsiteY2892" fmla="*/ 391912 w 1717675"/>
              <a:gd name="connsiteX2893" fmla="*/ 391912 w 1717675"/>
              <a:gd name="connsiteY2893" fmla="*/ 391912 w 1717675"/>
              <a:gd name="connsiteX2894" fmla="*/ 391912 w 1717675"/>
              <a:gd name="connsiteY2894" fmla="*/ 391912 w 1717675"/>
              <a:gd name="connsiteX2895" fmla="*/ 391912 w 1717675"/>
              <a:gd name="connsiteY2895" fmla="*/ 391912 w 1717675"/>
              <a:gd name="connsiteX2896" fmla="*/ 391912 w 1717675"/>
              <a:gd name="connsiteY2896" fmla="*/ 391912 w 1717675"/>
              <a:gd name="connsiteX2897" fmla="*/ 391912 w 1717675"/>
              <a:gd name="connsiteY2897" fmla="*/ 391912 w 1717675"/>
              <a:gd name="connsiteX2898" fmla="*/ 391912 w 1717675"/>
              <a:gd name="connsiteY2898" fmla="*/ 391912 w 1717675"/>
              <a:gd name="connsiteX2899" fmla="*/ 391912 w 1717675"/>
              <a:gd name="connsiteY2899" fmla="*/ 391912 w 1717675"/>
              <a:gd name="connsiteX2900" fmla="*/ 391912 w 1717675"/>
              <a:gd name="connsiteY2900" fmla="*/ 391912 w 1717675"/>
              <a:gd name="connsiteX2901" fmla="*/ 391912 w 1717675"/>
              <a:gd name="connsiteY2901" fmla="*/ 391912 w 1717675"/>
              <a:gd name="connsiteX2902" fmla="*/ 391912 w 1717675"/>
              <a:gd name="connsiteY2902" fmla="*/ 391912 w 1717675"/>
              <a:gd name="connsiteX2903" fmla="*/ 391912 w 1717675"/>
              <a:gd name="connsiteY2903" fmla="*/ 391912 w 1717675"/>
              <a:gd name="connsiteX2904" fmla="*/ 391912 w 1717675"/>
              <a:gd name="connsiteY2904" fmla="*/ 391912 w 1717675"/>
              <a:gd name="connsiteX2905" fmla="*/ 391912 w 1717675"/>
              <a:gd name="connsiteY2905" fmla="*/ 391912 w 1717675"/>
              <a:gd name="connsiteX2906" fmla="*/ 391912 w 1717675"/>
              <a:gd name="connsiteY2906" fmla="*/ 391912 w 1717675"/>
              <a:gd name="connsiteX2907" fmla="*/ 391912 w 1717675"/>
              <a:gd name="connsiteY2907" fmla="*/ 391912 w 1717675"/>
              <a:gd name="connsiteX2908" fmla="*/ 391912 w 1717675"/>
              <a:gd name="connsiteY2908" fmla="*/ 391912 w 1717675"/>
              <a:gd name="connsiteX2909" fmla="*/ 391912 w 1717675"/>
              <a:gd name="connsiteY2909" fmla="*/ 391912 w 1717675"/>
              <a:gd name="connsiteX2910" fmla="*/ 391912 w 1717675"/>
              <a:gd name="connsiteY2910" fmla="*/ 391912 w 1717675"/>
              <a:gd name="connsiteX2911" fmla="*/ 391912 w 1717675"/>
              <a:gd name="connsiteY2911" fmla="*/ 391912 w 1717675"/>
              <a:gd name="connsiteX2912" fmla="*/ 391912 w 1717675"/>
              <a:gd name="connsiteY2912" fmla="*/ 391912 w 1717675"/>
              <a:gd name="connsiteX2913" fmla="*/ 391912 w 1717675"/>
              <a:gd name="connsiteY2913" fmla="*/ 391912 w 1717675"/>
              <a:gd name="connsiteX2914" fmla="*/ 391912 w 1717675"/>
              <a:gd name="connsiteY2914" fmla="*/ 391912 w 1717675"/>
              <a:gd name="connsiteX2915" fmla="*/ 391912 w 1717675"/>
              <a:gd name="connsiteY2915" fmla="*/ 391912 w 1717675"/>
              <a:gd name="connsiteX2916" fmla="*/ 391912 w 1717675"/>
              <a:gd name="connsiteY2916" fmla="*/ 391912 w 1717675"/>
              <a:gd name="connsiteX2917" fmla="*/ 391912 w 1717675"/>
              <a:gd name="connsiteY2917" fmla="*/ 391912 w 1717675"/>
              <a:gd name="connsiteX2918" fmla="*/ 391912 w 1717675"/>
              <a:gd name="connsiteY2918" fmla="*/ 391912 w 1717675"/>
              <a:gd name="connsiteX2919" fmla="*/ 391912 w 1717675"/>
              <a:gd name="connsiteY2919" fmla="*/ 391912 w 1717675"/>
              <a:gd name="connsiteX2920" fmla="*/ 391912 w 1717675"/>
              <a:gd name="connsiteY2920" fmla="*/ 391912 w 1717675"/>
              <a:gd name="connsiteX2921" fmla="*/ 391912 w 1717675"/>
              <a:gd name="connsiteY2921" fmla="*/ 391912 w 1717675"/>
              <a:gd name="connsiteX2922" fmla="*/ 391912 w 1717675"/>
              <a:gd name="connsiteY2922" fmla="*/ 391912 w 1717675"/>
              <a:gd name="connsiteX2923" fmla="*/ 391912 w 1717675"/>
              <a:gd name="connsiteY2923" fmla="*/ 391912 w 1717675"/>
              <a:gd name="connsiteX2924" fmla="*/ 391912 w 1717675"/>
              <a:gd name="connsiteY2924" fmla="*/ 391912 w 1717675"/>
              <a:gd name="connsiteX2925" fmla="*/ 391912 w 1717675"/>
              <a:gd name="connsiteY2925" fmla="*/ 391912 w 1717675"/>
              <a:gd name="connsiteX2926" fmla="*/ 391912 w 1717675"/>
              <a:gd name="connsiteY2926" fmla="*/ 391912 w 1717675"/>
              <a:gd name="connsiteX2927" fmla="*/ 391912 w 1717675"/>
              <a:gd name="connsiteY2927" fmla="*/ 391912 w 1717675"/>
              <a:gd name="connsiteX2928" fmla="*/ 391912 w 1717675"/>
              <a:gd name="connsiteY2928" fmla="*/ 391912 w 1717675"/>
              <a:gd name="connsiteX2929" fmla="*/ 391912 w 1717675"/>
              <a:gd name="connsiteY2929" fmla="*/ 391912 w 1717675"/>
              <a:gd name="connsiteX2930" fmla="*/ 391912 w 1717675"/>
              <a:gd name="connsiteY2930" fmla="*/ 391912 w 1717675"/>
              <a:gd name="connsiteX2931" fmla="*/ 391912 w 1717675"/>
              <a:gd name="connsiteY2931" fmla="*/ 391912 w 1717675"/>
              <a:gd name="connsiteX2932" fmla="*/ 391912 w 1717675"/>
              <a:gd name="connsiteY2932" fmla="*/ 391912 w 1717675"/>
              <a:gd name="connsiteX2933" fmla="*/ 391912 w 1717675"/>
              <a:gd name="connsiteY2933" fmla="*/ 391912 w 1717675"/>
              <a:gd name="connsiteX2934" fmla="*/ 391912 w 1717675"/>
              <a:gd name="connsiteY2934" fmla="*/ 391912 w 1717675"/>
              <a:gd name="connsiteX2935" fmla="*/ 391912 w 1717675"/>
              <a:gd name="connsiteY2935" fmla="*/ 391912 w 1717675"/>
              <a:gd name="connsiteX2936" fmla="*/ 391912 w 1717675"/>
              <a:gd name="connsiteY2936" fmla="*/ 391912 w 1717675"/>
              <a:gd name="connsiteX2937" fmla="*/ 391912 w 1717675"/>
              <a:gd name="connsiteY2937" fmla="*/ 391912 w 1717675"/>
              <a:gd name="connsiteX2938" fmla="*/ 391912 w 1717675"/>
              <a:gd name="connsiteY2938" fmla="*/ 391912 w 1717675"/>
              <a:gd name="connsiteX2939" fmla="*/ 391912 w 1717675"/>
              <a:gd name="connsiteY2939" fmla="*/ 391912 w 1717675"/>
              <a:gd name="connsiteX2940" fmla="*/ 391912 w 1717675"/>
              <a:gd name="connsiteY2940" fmla="*/ 391912 w 1717675"/>
              <a:gd name="connsiteX2941" fmla="*/ 391912 w 1717675"/>
              <a:gd name="connsiteY2941" fmla="*/ 391912 w 1717675"/>
              <a:gd name="connsiteX2942" fmla="*/ 391912 w 1717675"/>
              <a:gd name="connsiteY2942" fmla="*/ 391912 w 1717675"/>
              <a:gd name="connsiteX2943" fmla="*/ 391912 w 1717675"/>
              <a:gd name="connsiteY2943" fmla="*/ 391912 w 1717675"/>
              <a:gd name="connsiteX2944" fmla="*/ 391912 w 1717675"/>
              <a:gd name="connsiteY2944" fmla="*/ 391912 w 1717675"/>
              <a:gd name="connsiteX2945" fmla="*/ 391912 w 1717675"/>
              <a:gd name="connsiteY2945" fmla="*/ 391912 w 1717675"/>
              <a:gd name="connsiteX2946" fmla="*/ 391912 w 1717675"/>
              <a:gd name="connsiteY2946" fmla="*/ 391912 w 1717675"/>
              <a:gd name="connsiteX2947" fmla="*/ 391912 w 1717675"/>
              <a:gd name="connsiteY2947" fmla="*/ 391912 w 1717675"/>
              <a:gd name="connsiteX2948" fmla="*/ 391912 w 1717675"/>
              <a:gd name="connsiteY2948" fmla="*/ 391912 w 1717675"/>
              <a:gd name="connsiteX2949" fmla="*/ 391912 w 1717675"/>
              <a:gd name="connsiteY2949" fmla="*/ 391912 w 1717675"/>
              <a:gd name="connsiteX2950" fmla="*/ 391912 w 1717675"/>
              <a:gd name="connsiteY2950" fmla="*/ 391912 w 1717675"/>
              <a:gd name="connsiteX2951" fmla="*/ 391912 w 1717675"/>
              <a:gd name="connsiteY2951" fmla="*/ 391912 w 1717675"/>
              <a:gd name="connsiteX2952" fmla="*/ 391912 w 1717675"/>
              <a:gd name="connsiteY2952" fmla="*/ 391912 w 1717675"/>
              <a:gd name="connsiteX2953" fmla="*/ 391912 w 1717675"/>
              <a:gd name="connsiteY2953" fmla="*/ 391912 w 1717675"/>
              <a:gd name="connsiteX2954" fmla="*/ 391912 w 1717675"/>
              <a:gd name="connsiteY2954" fmla="*/ 391912 w 1717675"/>
              <a:gd name="connsiteX2955" fmla="*/ 391912 w 1717675"/>
              <a:gd name="connsiteY2955" fmla="*/ 391912 w 1717675"/>
              <a:gd name="connsiteX2956" fmla="*/ 391912 w 1717675"/>
              <a:gd name="connsiteY2956" fmla="*/ 391912 w 1717675"/>
              <a:gd name="connsiteX2957" fmla="*/ 391912 w 1717675"/>
              <a:gd name="connsiteY2957" fmla="*/ 391912 w 1717675"/>
              <a:gd name="connsiteX2958" fmla="*/ 391912 w 1717675"/>
              <a:gd name="connsiteY2958" fmla="*/ 391912 w 1717675"/>
              <a:gd name="connsiteX2959" fmla="*/ 391912 w 1717675"/>
              <a:gd name="connsiteY2959" fmla="*/ 391912 w 1717675"/>
              <a:gd name="connsiteX2960" fmla="*/ 391912 w 1717675"/>
              <a:gd name="connsiteY2960" fmla="*/ 391912 w 1717675"/>
              <a:gd name="connsiteX2961" fmla="*/ 391912 w 1717675"/>
              <a:gd name="connsiteY2961" fmla="*/ 391912 w 1717675"/>
              <a:gd name="connsiteX2962" fmla="*/ 391912 w 1717675"/>
              <a:gd name="connsiteY2962" fmla="*/ 391912 w 1717675"/>
              <a:gd name="connsiteX2963" fmla="*/ 391912 w 1717675"/>
              <a:gd name="connsiteY2963" fmla="*/ 391912 w 1717675"/>
              <a:gd name="connsiteX2964" fmla="*/ 391912 w 1717675"/>
              <a:gd name="connsiteY2964" fmla="*/ 391912 w 1717675"/>
              <a:gd name="connsiteX2965" fmla="*/ 391912 w 1717675"/>
              <a:gd name="connsiteY2965" fmla="*/ 391912 w 1717675"/>
              <a:gd name="connsiteX2966" fmla="*/ 391912 w 1717675"/>
              <a:gd name="connsiteY2966" fmla="*/ 391912 w 1717675"/>
              <a:gd name="connsiteX2967" fmla="*/ 391912 w 1717675"/>
              <a:gd name="connsiteY2967" fmla="*/ 391912 w 1717675"/>
              <a:gd name="connsiteX2968" fmla="*/ 391912 w 1717675"/>
              <a:gd name="connsiteY2968" fmla="*/ 391912 w 1717675"/>
              <a:gd name="connsiteX2969" fmla="*/ 391912 w 1717675"/>
              <a:gd name="connsiteY2969" fmla="*/ 391912 w 1717675"/>
              <a:gd name="connsiteX2970" fmla="*/ 391912 w 1717675"/>
              <a:gd name="connsiteY2970" fmla="*/ 391912 w 1717675"/>
              <a:gd name="connsiteX2971" fmla="*/ 391912 w 1717675"/>
              <a:gd name="connsiteY2971" fmla="*/ 391912 w 1717675"/>
              <a:gd name="connsiteX2972" fmla="*/ 391912 w 1717675"/>
              <a:gd name="connsiteY2972" fmla="*/ 391912 w 1717675"/>
              <a:gd name="connsiteX2973" fmla="*/ 391912 w 1717675"/>
              <a:gd name="connsiteY2973" fmla="*/ 391912 w 1717675"/>
              <a:gd name="connsiteX2974" fmla="*/ 391912 w 1717675"/>
              <a:gd name="connsiteY2974" fmla="*/ 391912 w 1717675"/>
              <a:gd name="connsiteX2975" fmla="*/ 391912 w 1717675"/>
              <a:gd name="connsiteY2975" fmla="*/ 391912 w 1717675"/>
              <a:gd name="connsiteX2976" fmla="*/ 391912 w 1717675"/>
              <a:gd name="connsiteY2976" fmla="*/ 391912 w 1717675"/>
              <a:gd name="connsiteX2977" fmla="*/ 391912 w 1717675"/>
              <a:gd name="connsiteY2977" fmla="*/ 391912 w 1717675"/>
              <a:gd name="connsiteX2978" fmla="*/ 391912 w 1717675"/>
              <a:gd name="connsiteY2978" fmla="*/ 391912 w 1717675"/>
              <a:gd name="connsiteX2979" fmla="*/ 391912 w 1717675"/>
              <a:gd name="connsiteY2979" fmla="*/ 391912 w 1717675"/>
              <a:gd name="connsiteX2980" fmla="*/ 391912 w 1717675"/>
              <a:gd name="connsiteY2980" fmla="*/ 391912 w 1717675"/>
              <a:gd name="connsiteX2981" fmla="*/ 391912 w 1717675"/>
              <a:gd name="connsiteY2981" fmla="*/ 391912 w 1717675"/>
              <a:gd name="connsiteX2982" fmla="*/ 391912 w 1717675"/>
              <a:gd name="connsiteY2982" fmla="*/ 391912 w 1717675"/>
              <a:gd name="connsiteX2983" fmla="*/ 391912 w 1717675"/>
              <a:gd name="connsiteY2983" fmla="*/ 391912 w 1717675"/>
              <a:gd name="connsiteX2984" fmla="*/ 391912 w 1717675"/>
              <a:gd name="connsiteY2984" fmla="*/ 391912 w 1717675"/>
              <a:gd name="connsiteX2985" fmla="*/ 391912 w 1717675"/>
              <a:gd name="connsiteY2985" fmla="*/ 391912 w 1717675"/>
              <a:gd name="connsiteX2986" fmla="*/ 391912 w 1717675"/>
              <a:gd name="connsiteY2986" fmla="*/ 391912 w 1717675"/>
              <a:gd name="connsiteX2987" fmla="*/ 391912 w 1717675"/>
              <a:gd name="connsiteY2987" fmla="*/ 391912 w 1717675"/>
              <a:gd name="connsiteX2988" fmla="*/ 391912 w 1717675"/>
              <a:gd name="connsiteY2988" fmla="*/ 391912 w 1717675"/>
              <a:gd name="connsiteX2989" fmla="*/ 391912 w 1717675"/>
              <a:gd name="connsiteY2989" fmla="*/ 391912 w 1717675"/>
              <a:gd name="connsiteX2990" fmla="*/ 391912 w 1717675"/>
              <a:gd name="connsiteY2990" fmla="*/ 391912 w 1717675"/>
              <a:gd name="connsiteX2991" fmla="*/ 391912 w 1717675"/>
              <a:gd name="connsiteY2991" fmla="*/ 391912 w 1717675"/>
              <a:gd name="connsiteX2992" fmla="*/ 391912 w 1717675"/>
              <a:gd name="connsiteY2992" fmla="*/ 391912 w 1717675"/>
              <a:gd name="connsiteX2993" fmla="*/ 391912 w 1717675"/>
              <a:gd name="connsiteY2993" fmla="*/ 391912 w 1717675"/>
              <a:gd name="connsiteX2994" fmla="*/ 391912 w 1717675"/>
              <a:gd name="connsiteY2994" fmla="*/ 391912 w 1717675"/>
              <a:gd name="connsiteX2995" fmla="*/ 391912 w 1717675"/>
              <a:gd name="connsiteY2995" fmla="*/ 391912 w 1717675"/>
              <a:gd name="connsiteX2996" fmla="*/ 391912 w 1717675"/>
              <a:gd name="connsiteY2996" fmla="*/ 391912 w 1717675"/>
              <a:gd name="connsiteX2997" fmla="*/ 391912 w 1717675"/>
              <a:gd name="connsiteY2997" fmla="*/ 391912 w 1717675"/>
              <a:gd name="connsiteX2998" fmla="*/ 391912 w 1717675"/>
              <a:gd name="connsiteY2998" fmla="*/ 391912 w 1717675"/>
              <a:gd name="connsiteX2999" fmla="*/ 391912 w 1717675"/>
              <a:gd name="connsiteY2999" fmla="*/ 391912 w 1717675"/>
              <a:gd name="connsiteX3000" fmla="*/ 391912 w 1717675"/>
              <a:gd name="connsiteY3000" fmla="*/ 391912 w 1717675"/>
              <a:gd name="connsiteX3001" fmla="*/ 391912 w 1717675"/>
              <a:gd name="connsiteY3001" fmla="*/ 391912 w 1717675"/>
              <a:gd name="connsiteX3002" fmla="*/ 391912 w 1717675"/>
              <a:gd name="connsiteY3002" fmla="*/ 391912 w 1717675"/>
              <a:gd name="connsiteX3003" fmla="*/ 391912 w 1717675"/>
              <a:gd name="connsiteY3003" fmla="*/ 391912 w 1717675"/>
              <a:gd name="connsiteX3004" fmla="*/ 391912 w 1717675"/>
              <a:gd name="connsiteY3004" fmla="*/ 391912 w 1717675"/>
              <a:gd name="connsiteX3005" fmla="*/ 391912 w 1717675"/>
              <a:gd name="connsiteY3005" fmla="*/ 391912 w 1717675"/>
              <a:gd name="connsiteX3006" fmla="*/ 391912 w 1717675"/>
              <a:gd name="connsiteY3006" fmla="*/ 391912 w 1717675"/>
              <a:gd name="connsiteX3007" fmla="*/ 391912 w 1717675"/>
              <a:gd name="connsiteY3007" fmla="*/ 391912 w 1717675"/>
              <a:gd name="connsiteX3008" fmla="*/ 391912 w 1717675"/>
              <a:gd name="connsiteY3008" fmla="*/ 391912 w 1717675"/>
              <a:gd name="connsiteX3009" fmla="*/ 391912 w 1717675"/>
              <a:gd name="connsiteY3009" fmla="*/ 391912 w 1717675"/>
              <a:gd name="connsiteX3010" fmla="*/ 391912 w 1717675"/>
              <a:gd name="connsiteY3010" fmla="*/ 391912 w 1717675"/>
              <a:gd name="connsiteX3011" fmla="*/ 391912 w 1717675"/>
              <a:gd name="connsiteY3011" fmla="*/ 391912 w 1717675"/>
              <a:gd name="connsiteX3012" fmla="*/ 391912 w 1717675"/>
              <a:gd name="connsiteY3012" fmla="*/ 391912 w 1717675"/>
              <a:gd name="connsiteX3013" fmla="*/ 391912 w 1717675"/>
              <a:gd name="connsiteY3013" fmla="*/ 391912 w 1717675"/>
              <a:gd name="connsiteX3014" fmla="*/ 391912 w 1717675"/>
              <a:gd name="connsiteY3014" fmla="*/ 391912 w 1717675"/>
              <a:gd name="connsiteX3015" fmla="*/ 391912 w 1717675"/>
              <a:gd name="connsiteY3015" fmla="*/ 391912 w 1717675"/>
              <a:gd name="connsiteX3016" fmla="*/ 391912 w 1717675"/>
              <a:gd name="connsiteY3016" fmla="*/ 391912 w 1717675"/>
              <a:gd name="connsiteX3017" fmla="*/ 391912 w 1717675"/>
              <a:gd name="connsiteY3017" fmla="*/ 391912 w 1717675"/>
              <a:gd name="connsiteX3018" fmla="*/ 391912 w 1717675"/>
              <a:gd name="connsiteY3018" fmla="*/ 391912 w 1717675"/>
              <a:gd name="connsiteX3019" fmla="*/ 391912 w 1717675"/>
              <a:gd name="connsiteY3019" fmla="*/ 391912 w 1717675"/>
              <a:gd name="connsiteX3020" fmla="*/ 391912 w 1717675"/>
              <a:gd name="connsiteY3020" fmla="*/ 391912 w 1717675"/>
              <a:gd name="connsiteX3021" fmla="*/ 391912 w 1717675"/>
              <a:gd name="connsiteY3021" fmla="*/ 391912 w 1717675"/>
              <a:gd name="connsiteX3022" fmla="*/ 391912 w 1717675"/>
              <a:gd name="connsiteY3022" fmla="*/ 391912 w 1717675"/>
              <a:gd name="connsiteX3023" fmla="*/ 391912 w 1717675"/>
              <a:gd name="connsiteY3023" fmla="*/ 391912 w 1717675"/>
              <a:gd name="connsiteX3024" fmla="*/ 391912 w 1717675"/>
              <a:gd name="connsiteY3024" fmla="*/ 391912 w 1717675"/>
              <a:gd name="connsiteX3025" fmla="*/ 391912 w 1717675"/>
              <a:gd name="connsiteY3025" fmla="*/ 391912 w 1717675"/>
              <a:gd name="connsiteX3026" fmla="*/ 391912 w 1717675"/>
              <a:gd name="connsiteY3026" fmla="*/ 391912 w 1717675"/>
              <a:gd name="connsiteX3027" fmla="*/ 391912 w 1717675"/>
              <a:gd name="connsiteY3027" fmla="*/ 391912 w 1717675"/>
              <a:gd name="connsiteX3028" fmla="*/ 391912 w 1717675"/>
              <a:gd name="connsiteY3028" fmla="*/ 391912 w 1717675"/>
              <a:gd name="connsiteX3029" fmla="*/ 391912 w 1717675"/>
              <a:gd name="connsiteY3029" fmla="*/ 391912 w 1717675"/>
              <a:gd name="connsiteX3030" fmla="*/ 391912 w 1717675"/>
              <a:gd name="connsiteY3030" fmla="*/ 391912 w 1717675"/>
              <a:gd name="connsiteX3031" fmla="*/ 391912 w 1717675"/>
              <a:gd name="connsiteY3031" fmla="*/ 391912 w 1717675"/>
              <a:gd name="connsiteX3032" fmla="*/ 391912 w 1717675"/>
              <a:gd name="connsiteY3032" fmla="*/ 391912 w 1717675"/>
              <a:gd name="connsiteX3033" fmla="*/ 391912 w 1717675"/>
              <a:gd name="connsiteY3033" fmla="*/ 391912 w 1717675"/>
              <a:gd name="connsiteX3034" fmla="*/ 391912 w 1717675"/>
              <a:gd name="connsiteY3034" fmla="*/ 391912 w 1717675"/>
              <a:gd name="connsiteX3035" fmla="*/ 391912 w 1717675"/>
              <a:gd name="connsiteY3035" fmla="*/ 391912 w 1717675"/>
              <a:gd name="connsiteX3036" fmla="*/ 391912 w 1717675"/>
              <a:gd name="connsiteY3036" fmla="*/ 391912 w 1717675"/>
              <a:gd name="connsiteX3037" fmla="*/ 391912 w 1717675"/>
              <a:gd name="connsiteY3037" fmla="*/ 391912 w 1717675"/>
              <a:gd name="connsiteX3038" fmla="*/ 391912 w 1717675"/>
              <a:gd name="connsiteY3038" fmla="*/ 391912 w 1717675"/>
              <a:gd name="connsiteX3039" fmla="*/ 391912 w 1717675"/>
              <a:gd name="connsiteY3039" fmla="*/ 391912 w 1717675"/>
              <a:gd name="connsiteX3040" fmla="*/ 391912 w 1717675"/>
              <a:gd name="connsiteY3040" fmla="*/ 391912 w 1717675"/>
              <a:gd name="connsiteX3041" fmla="*/ 391912 w 1717675"/>
              <a:gd name="connsiteY3041" fmla="*/ 391912 w 1717675"/>
              <a:gd name="connsiteX3042" fmla="*/ 391912 w 1717675"/>
              <a:gd name="connsiteY3042" fmla="*/ 391912 w 1717675"/>
              <a:gd name="connsiteX3043" fmla="*/ 391912 w 1717675"/>
              <a:gd name="connsiteY3043" fmla="*/ 391912 w 1717675"/>
              <a:gd name="connsiteX3044" fmla="*/ 391912 w 1717675"/>
              <a:gd name="connsiteY3044" fmla="*/ 391912 w 1717675"/>
              <a:gd name="connsiteX3045" fmla="*/ 391912 w 1717675"/>
              <a:gd name="connsiteY3045" fmla="*/ 391912 w 1717675"/>
              <a:gd name="connsiteX3046" fmla="*/ 391912 w 1717675"/>
              <a:gd name="connsiteY3046" fmla="*/ 391912 w 1717675"/>
              <a:gd name="connsiteX3047" fmla="*/ 391912 w 1717675"/>
              <a:gd name="connsiteY3047" fmla="*/ 391912 w 1717675"/>
              <a:gd name="connsiteX3048" fmla="*/ 391912 w 1717675"/>
              <a:gd name="connsiteY3048" fmla="*/ 391912 w 1717675"/>
              <a:gd name="connsiteX3049" fmla="*/ 391912 w 1717675"/>
              <a:gd name="connsiteY3049" fmla="*/ 391912 w 1717675"/>
              <a:gd name="connsiteX3050" fmla="*/ 391912 w 1717675"/>
              <a:gd name="connsiteY3050" fmla="*/ 391912 w 1717675"/>
              <a:gd name="connsiteX3051" fmla="*/ 391912 w 1717675"/>
              <a:gd name="connsiteY3051" fmla="*/ 391912 w 1717675"/>
              <a:gd name="connsiteX3052" fmla="*/ 391912 w 1717675"/>
              <a:gd name="connsiteY3052" fmla="*/ 391912 w 1717675"/>
              <a:gd name="connsiteX3053" fmla="*/ 391912 w 1717675"/>
              <a:gd name="connsiteY3053" fmla="*/ 391912 w 1717675"/>
              <a:gd name="connsiteX3054" fmla="*/ 391912 w 1717675"/>
              <a:gd name="connsiteY3054" fmla="*/ 391912 w 1717675"/>
              <a:gd name="connsiteX3055" fmla="*/ 391912 w 1717675"/>
              <a:gd name="connsiteY3055" fmla="*/ 391912 w 1717675"/>
              <a:gd name="connsiteX3056" fmla="*/ 391912 w 1717675"/>
              <a:gd name="connsiteY3056" fmla="*/ 391912 w 1717675"/>
              <a:gd name="connsiteX3057" fmla="*/ 391912 w 1717675"/>
              <a:gd name="connsiteY3057" fmla="*/ 391912 w 1717675"/>
              <a:gd name="connsiteX3058" fmla="*/ 391912 w 1717675"/>
              <a:gd name="connsiteY3058" fmla="*/ 391912 w 1717675"/>
              <a:gd name="connsiteX3059" fmla="*/ 391912 w 1717675"/>
              <a:gd name="connsiteY3059" fmla="*/ 391912 w 1717675"/>
              <a:gd name="connsiteX3060" fmla="*/ 391912 w 1717675"/>
              <a:gd name="connsiteY3060" fmla="*/ 391912 w 1717675"/>
              <a:gd name="connsiteX3061" fmla="*/ 391912 w 1717675"/>
              <a:gd name="connsiteY3061" fmla="*/ 391912 w 1717675"/>
              <a:gd name="connsiteX3062" fmla="*/ 391912 w 1717675"/>
              <a:gd name="connsiteY3062" fmla="*/ 391912 w 1717675"/>
              <a:gd name="connsiteX3063" fmla="*/ 391912 w 1717675"/>
              <a:gd name="connsiteY3063" fmla="*/ 391912 w 1717675"/>
              <a:gd name="connsiteX3064" fmla="*/ 391912 w 1717675"/>
              <a:gd name="connsiteY3064" fmla="*/ 391912 w 1717675"/>
              <a:gd name="connsiteX3065" fmla="*/ 391912 w 1717675"/>
              <a:gd name="connsiteY3065" fmla="*/ 391912 w 1717675"/>
              <a:gd name="connsiteX3066" fmla="*/ 391912 w 1717675"/>
              <a:gd name="connsiteY3066" fmla="*/ 391912 w 1717675"/>
              <a:gd name="connsiteX3067" fmla="*/ 391912 w 1717675"/>
              <a:gd name="connsiteY3067" fmla="*/ 391912 w 1717675"/>
              <a:gd name="connsiteX3068" fmla="*/ 391912 w 1717675"/>
              <a:gd name="connsiteY3068" fmla="*/ 391912 w 1717675"/>
              <a:gd name="connsiteX3069" fmla="*/ 391912 w 1717675"/>
              <a:gd name="connsiteY3069" fmla="*/ 391912 w 1717675"/>
              <a:gd name="connsiteX3070" fmla="*/ 391912 w 1717675"/>
              <a:gd name="connsiteY3070" fmla="*/ 391912 w 1717675"/>
              <a:gd name="connsiteX3071" fmla="*/ 391912 w 1717675"/>
              <a:gd name="connsiteY3071" fmla="*/ 391912 w 1717675"/>
              <a:gd name="connsiteX3072" fmla="*/ 391912 w 1717675"/>
              <a:gd name="connsiteY3072" fmla="*/ 391912 w 1717675"/>
              <a:gd name="connsiteX3073" fmla="*/ 391912 w 1717675"/>
              <a:gd name="connsiteY3073" fmla="*/ 391912 w 1717675"/>
              <a:gd name="connsiteX3074" fmla="*/ 391912 w 1717675"/>
              <a:gd name="connsiteY3074" fmla="*/ 391912 w 1717675"/>
              <a:gd name="connsiteX3075" fmla="*/ 391912 w 1717675"/>
              <a:gd name="connsiteY3075" fmla="*/ 391912 w 1717675"/>
              <a:gd name="connsiteX3076" fmla="*/ 391912 w 1717675"/>
              <a:gd name="connsiteY3076" fmla="*/ 391912 w 1717675"/>
              <a:gd name="connsiteX3077" fmla="*/ 391912 w 1717675"/>
              <a:gd name="connsiteY3077" fmla="*/ 391912 w 1717675"/>
              <a:gd name="connsiteX3078" fmla="*/ 391912 w 1717675"/>
              <a:gd name="connsiteY3078" fmla="*/ 391912 w 1717675"/>
              <a:gd name="connsiteX3079" fmla="*/ 391912 w 1717675"/>
              <a:gd name="connsiteY3079" fmla="*/ 391912 w 1717675"/>
              <a:gd name="connsiteX3080" fmla="*/ 391912 w 1717675"/>
              <a:gd name="connsiteY3080" fmla="*/ 391912 w 1717675"/>
              <a:gd name="connsiteX3081" fmla="*/ 391912 w 1717675"/>
              <a:gd name="connsiteY3081" fmla="*/ 391912 w 1717675"/>
              <a:gd name="connsiteX3082" fmla="*/ 391912 w 1717675"/>
              <a:gd name="connsiteY3082" fmla="*/ 391912 w 1717675"/>
              <a:gd name="connsiteX3083" fmla="*/ 391912 w 1717675"/>
              <a:gd name="connsiteY3083" fmla="*/ 391912 w 1717675"/>
              <a:gd name="connsiteX3084" fmla="*/ 391912 w 1717675"/>
              <a:gd name="connsiteY3084" fmla="*/ 391912 w 1717675"/>
              <a:gd name="connsiteX3085" fmla="*/ 391912 w 1717675"/>
              <a:gd name="connsiteY3085" fmla="*/ 391912 w 1717675"/>
              <a:gd name="connsiteX3086" fmla="*/ 391912 w 1717675"/>
              <a:gd name="connsiteY3086" fmla="*/ 391912 w 1717675"/>
              <a:gd name="connsiteX3087" fmla="*/ 391912 w 1717675"/>
              <a:gd name="connsiteY3087" fmla="*/ 391912 w 1717675"/>
              <a:gd name="connsiteX3088" fmla="*/ 391912 w 1717675"/>
              <a:gd name="connsiteY3088" fmla="*/ 391912 w 1717675"/>
              <a:gd name="connsiteX3089" fmla="*/ 391912 w 1717675"/>
              <a:gd name="connsiteY3089" fmla="*/ 391912 w 1717675"/>
              <a:gd name="connsiteX3090" fmla="*/ 391912 w 1717675"/>
              <a:gd name="connsiteY3090" fmla="*/ 391912 w 1717675"/>
              <a:gd name="connsiteX3091" fmla="*/ 391912 w 1717675"/>
              <a:gd name="connsiteY3091" fmla="*/ 391912 w 1717675"/>
              <a:gd name="connsiteX3092" fmla="*/ 391912 w 1717675"/>
              <a:gd name="connsiteY3092" fmla="*/ 391912 w 1717675"/>
              <a:gd name="connsiteX3093" fmla="*/ 391912 w 1717675"/>
              <a:gd name="connsiteY3093" fmla="*/ 391912 w 1717675"/>
              <a:gd name="connsiteX3094" fmla="*/ 391912 w 1717675"/>
              <a:gd name="connsiteY3094" fmla="*/ 391912 w 1717675"/>
              <a:gd name="connsiteX3095" fmla="*/ 391912 w 1717675"/>
              <a:gd name="connsiteY3095" fmla="*/ 391912 w 1717675"/>
              <a:gd name="connsiteX3096" fmla="*/ 391912 w 1717675"/>
              <a:gd name="connsiteY3096" fmla="*/ 391912 w 1717675"/>
              <a:gd name="connsiteX3097" fmla="*/ 391912 w 1717675"/>
              <a:gd name="connsiteY3097" fmla="*/ 391912 w 1717675"/>
              <a:gd name="connsiteX3098" fmla="*/ 391912 w 1717675"/>
              <a:gd name="connsiteY3098" fmla="*/ 391912 w 1717675"/>
              <a:gd name="connsiteX3099" fmla="*/ 391912 w 1717675"/>
              <a:gd name="connsiteY3099" fmla="*/ 391912 w 1717675"/>
              <a:gd name="connsiteX3100" fmla="*/ 391912 w 1717675"/>
              <a:gd name="connsiteY3100" fmla="*/ 391912 w 1717675"/>
              <a:gd name="connsiteX3101" fmla="*/ 391912 w 1717675"/>
              <a:gd name="connsiteY3101" fmla="*/ 391912 w 1717675"/>
              <a:gd name="connsiteX3102" fmla="*/ 391912 w 1717675"/>
              <a:gd name="connsiteY3102" fmla="*/ 391912 w 1717675"/>
              <a:gd name="connsiteX3103" fmla="*/ 391912 w 1717675"/>
              <a:gd name="connsiteY3103" fmla="*/ 391912 w 1717675"/>
              <a:gd name="connsiteX3104" fmla="*/ 391912 w 1717675"/>
              <a:gd name="connsiteY3104" fmla="*/ 391912 w 1717675"/>
              <a:gd name="connsiteX3105" fmla="*/ 391912 w 1717675"/>
              <a:gd name="connsiteY3105" fmla="*/ 391912 w 1717675"/>
              <a:gd name="connsiteX3106" fmla="*/ 391912 w 1717675"/>
              <a:gd name="connsiteY3106" fmla="*/ 391912 w 1717675"/>
              <a:gd name="connsiteX3107" fmla="*/ 391912 w 1717675"/>
              <a:gd name="connsiteY3107" fmla="*/ 391912 w 1717675"/>
              <a:gd name="connsiteX3108" fmla="*/ 391912 w 1717675"/>
              <a:gd name="connsiteY3108" fmla="*/ 391912 w 1717675"/>
              <a:gd name="connsiteX3109" fmla="*/ 391912 w 1717675"/>
              <a:gd name="connsiteY3109" fmla="*/ 391912 w 1717675"/>
              <a:gd name="connsiteX3110" fmla="*/ 391912 w 1717675"/>
              <a:gd name="connsiteY3110" fmla="*/ 391912 w 1717675"/>
              <a:gd name="connsiteX3111" fmla="*/ 391912 w 1717675"/>
              <a:gd name="connsiteY3111" fmla="*/ 391912 w 1717675"/>
              <a:gd name="connsiteX3112" fmla="*/ 391912 w 1717675"/>
              <a:gd name="connsiteY3112" fmla="*/ 391912 w 1717675"/>
              <a:gd name="connsiteX3113" fmla="*/ 391912 w 1717675"/>
              <a:gd name="connsiteY3113" fmla="*/ 391912 w 1717675"/>
              <a:gd name="connsiteX3114" fmla="*/ 391912 w 1717675"/>
              <a:gd name="connsiteY3114" fmla="*/ 391912 w 1717675"/>
              <a:gd name="connsiteX3115" fmla="*/ 391912 w 1717675"/>
              <a:gd name="connsiteY3115" fmla="*/ 391912 w 1717675"/>
              <a:gd name="connsiteX3116" fmla="*/ 391912 w 1717675"/>
              <a:gd name="connsiteY3116" fmla="*/ 391912 w 1717675"/>
              <a:gd name="connsiteX3117" fmla="*/ 391912 w 1717675"/>
              <a:gd name="connsiteY3117" fmla="*/ 391912 w 1717675"/>
              <a:gd name="connsiteX3118" fmla="*/ 391912 w 1717675"/>
              <a:gd name="connsiteY3118" fmla="*/ 391912 w 1717675"/>
              <a:gd name="connsiteX3119" fmla="*/ 391912 w 1717675"/>
              <a:gd name="connsiteY3119" fmla="*/ 391912 w 1717675"/>
              <a:gd name="connsiteX3120" fmla="*/ 391912 w 1717675"/>
              <a:gd name="connsiteY3120" fmla="*/ 391912 w 1717675"/>
              <a:gd name="connsiteX3121" fmla="*/ 391912 w 1717675"/>
              <a:gd name="connsiteY3121" fmla="*/ 391912 w 1717675"/>
              <a:gd name="connsiteX3122" fmla="*/ 391912 w 1717675"/>
              <a:gd name="connsiteY3122" fmla="*/ 391912 w 1717675"/>
              <a:gd name="connsiteX3123" fmla="*/ 391912 w 1717675"/>
              <a:gd name="connsiteY3123" fmla="*/ 391912 w 1717675"/>
              <a:gd name="connsiteX3124" fmla="*/ 391912 w 1717675"/>
              <a:gd name="connsiteY3124" fmla="*/ 391912 w 1717675"/>
              <a:gd name="connsiteX3125" fmla="*/ 391912 w 1717675"/>
              <a:gd name="connsiteY3125" fmla="*/ 391912 w 1717675"/>
              <a:gd name="connsiteX3126" fmla="*/ 391912 w 1717675"/>
              <a:gd name="connsiteY3126" fmla="*/ 391912 w 1717675"/>
              <a:gd name="connsiteX3127" fmla="*/ 391912 w 1717675"/>
              <a:gd name="connsiteY3127" fmla="*/ 391912 w 1717675"/>
              <a:gd name="connsiteX3128" fmla="*/ 391912 w 1717675"/>
              <a:gd name="connsiteY3128" fmla="*/ 391912 w 1717675"/>
              <a:gd name="connsiteX3129" fmla="*/ 391912 w 1717675"/>
              <a:gd name="connsiteY3129" fmla="*/ 391912 w 1717675"/>
              <a:gd name="connsiteX3130" fmla="*/ 391912 w 1717675"/>
              <a:gd name="connsiteY3130" fmla="*/ 391912 w 1717675"/>
              <a:gd name="connsiteX3131" fmla="*/ 391912 w 1717675"/>
              <a:gd name="connsiteY3131" fmla="*/ 391912 w 1717675"/>
              <a:gd name="connsiteX3132" fmla="*/ 391912 w 1717675"/>
              <a:gd name="connsiteY3132" fmla="*/ 391912 w 1717675"/>
              <a:gd name="connsiteX3133" fmla="*/ 391912 w 1717675"/>
              <a:gd name="connsiteY3133" fmla="*/ 391912 w 1717675"/>
              <a:gd name="connsiteX3134" fmla="*/ 391912 w 1717675"/>
              <a:gd name="connsiteY3134" fmla="*/ 391912 w 1717675"/>
              <a:gd name="connsiteX3135" fmla="*/ 391912 w 1717675"/>
              <a:gd name="connsiteY3135" fmla="*/ 391912 w 1717675"/>
              <a:gd name="connsiteX3136" fmla="*/ 391912 w 1717675"/>
              <a:gd name="connsiteY3136" fmla="*/ 391912 w 1717675"/>
              <a:gd name="connsiteX3137" fmla="*/ 391912 w 1717675"/>
              <a:gd name="connsiteY3137" fmla="*/ 391912 w 1717675"/>
              <a:gd name="connsiteX3138" fmla="*/ 391912 w 1717675"/>
              <a:gd name="connsiteY3138" fmla="*/ 391912 w 1717675"/>
              <a:gd name="connsiteX3139" fmla="*/ 391912 w 1717675"/>
              <a:gd name="connsiteY3139" fmla="*/ 391912 w 1717675"/>
              <a:gd name="connsiteX3140" fmla="*/ 391912 w 1717675"/>
              <a:gd name="connsiteY3140" fmla="*/ 391912 w 1717675"/>
              <a:gd name="connsiteX3141" fmla="*/ 391912 w 1717675"/>
              <a:gd name="connsiteY3141" fmla="*/ 391912 w 1717675"/>
              <a:gd name="connsiteX3142" fmla="*/ 391912 w 1717675"/>
              <a:gd name="connsiteY3142" fmla="*/ 391912 w 1717675"/>
              <a:gd name="connsiteX3143" fmla="*/ 391912 w 1717675"/>
              <a:gd name="connsiteY3143" fmla="*/ 391912 w 1717675"/>
              <a:gd name="connsiteX3144" fmla="*/ 391912 w 1717675"/>
              <a:gd name="connsiteY3144" fmla="*/ 391912 w 1717675"/>
              <a:gd name="connsiteX3145" fmla="*/ 391912 w 1717675"/>
              <a:gd name="connsiteY3145" fmla="*/ 391912 w 1717675"/>
              <a:gd name="connsiteX3146" fmla="*/ 391912 w 1717675"/>
              <a:gd name="connsiteY3146" fmla="*/ 391912 w 1717675"/>
              <a:gd name="connsiteX3147" fmla="*/ 391912 w 1717675"/>
              <a:gd name="connsiteY3147" fmla="*/ 391912 w 1717675"/>
              <a:gd name="connsiteX3148" fmla="*/ 391912 w 1717675"/>
              <a:gd name="connsiteY3148" fmla="*/ 391912 w 1717675"/>
              <a:gd name="connsiteX3149" fmla="*/ 391912 w 1717675"/>
              <a:gd name="connsiteY3149" fmla="*/ 391912 w 1717675"/>
              <a:gd name="connsiteX3150" fmla="*/ 391912 w 1717675"/>
              <a:gd name="connsiteY3150" fmla="*/ 391912 w 1717675"/>
              <a:gd name="connsiteX3151" fmla="*/ 391912 w 1717675"/>
              <a:gd name="connsiteY3151" fmla="*/ 391912 w 1717675"/>
              <a:gd name="connsiteX3152" fmla="*/ 391912 w 1717675"/>
              <a:gd name="connsiteY3152" fmla="*/ 391912 w 1717675"/>
              <a:gd name="connsiteX3153" fmla="*/ 391912 w 1717675"/>
              <a:gd name="connsiteY3153" fmla="*/ 391912 w 1717675"/>
              <a:gd name="connsiteX3154" fmla="*/ 391912 w 1717675"/>
              <a:gd name="connsiteY3154" fmla="*/ 391912 w 1717675"/>
              <a:gd name="connsiteX3155" fmla="*/ 391912 w 1717675"/>
              <a:gd name="connsiteY3155" fmla="*/ 391912 w 1717675"/>
              <a:gd name="connsiteX3156" fmla="*/ 391912 w 1717675"/>
              <a:gd name="connsiteY3156" fmla="*/ 391912 w 1717675"/>
              <a:gd name="connsiteX3157" fmla="*/ 391912 w 1717675"/>
              <a:gd name="connsiteY3157" fmla="*/ 391912 w 1717675"/>
              <a:gd name="connsiteX3158" fmla="*/ 391912 w 1717675"/>
              <a:gd name="connsiteY3158" fmla="*/ 391912 w 1717675"/>
              <a:gd name="connsiteX3159" fmla="*/ 391912 w 1717675"/>
              <a:gd name="connsiteY3159" fmla="*/ 391912 w 1717675"/>
              <a:gd name="connsiteX3160" fmla="*/ 391912 w 1717675"/>
              <a:gd name="connsiteY3160" fmla="*/ 391912 w 1717675"/>
              <a:gd name="connsiteX3161" fmla="*/ 391912 w 1717675"/>
              <a:gd name="connsiteY3161" fmla="*/ 391912 w 1717675"/>
              <a:gd name="connsiteX3162" fmla="*/ 391912 w 1717675"/>
              <a:gd name="connsiteY3162" fmla="*/ 391912 w 1717675"/>
              <a:gd name="connsiteX3163" fmla="*/ 391912 w 1717675"/>
              <a:gd name="connsiteY3163" fmla="*/ 391912 w 1717675"/>
              <a:gd name="connsiteX3164" fmla="*/ 391912 w 1717675"/>
              <a:gd name="connsiteY3164" fmla="*/ 391912 w 1717675"/>
              <a:gd name="connsiteX3165" fmla="*/ 391912 w 1717675"/>
              <a:gd name="connsiteY3165" fmla="*/ 391912 w 1717675"/>
              <a:gd name="connsiteX3166" fmla="*/ 391912 w 1717675"/>
              <a:gd name="connsiteY3166" fmla="*/ 391912 w 1717675"/>
              <a:gd name="connsiteX3167" fmla="*/ 391912 w 1717675"/>
              <a:gd name="connsiteY3167" fmla="*/ 391912 w 1717675"/>
              <a:gd name="connsiteX3168" fmla="*/ 391912 w 1717675"/>
              <a:gd name="connsiteY3168" fmla="*/ 391912 w 1717675"/>
              <a:gd name="connsiteX3169" fmla="*/ 391912 w 1717675"/>
              <a:gd name="connsiteY3169" fmla="*/ 391912 w 1717675"/>
              <a:gd name="connsiteX3170" fmla="*/ 391912 w 1717675"/>
              <a:gd name="connsiteY3170" fmla="*/ 391912 w 1717675"/>
              <a:gd name="connsiteX3171" fmla="*/ 391912 w 1717675"/>
              <a:gd name="connsiteY3171" fmla="*/ 391912 w 1717675"/>
              <a:gd name="connsiteX3172" fmla="*/ 391912 w 1717675"/>
              <a:gd name="connsiteY3172" fmla="*/ 391912 w 1717675"/>
              <a:gd name="connsiteX3173" fmla="*/ 391912 w 1717675"/>
              <a:gd name="connsiteY3173" fmla="*/ 391912 w 1717675"/>
              <a:gd name="connsiteX3174" fmla="*/ 391912 w 1717675"/>
              <a:gd name="connsiteY3174" fmla="*/ 391912 w 1717675"/>
              <a:gd name="connsiteX3175" fmla="*/ 391912 w 1717675"/>
              <a:gd name="connsiteY3175" fmla="*/ 391912 w 1717675"/>
              <a:gd name="connsiteX3176" fmla="*/ 391912 w 1717675"/>
              <a:gd name="connsiteY3176" fmla="*/ 391912 w 1717675"/>
              <a:gd name="connsiteX3177" fmla="*/ 391912 w 1717675"/>
              <a:gd name="connsiteY3177" fmla="*/ 391912 w 1717675"/>
              <a:gd name="connsiteX3178" fmla="*/ 391912 w 1717675"/>
              <a:gd name="connsiteY3178" fmla="*/ 391912 w 1717675"/>
              <a:gd name="connsiteX3179" fmla="*/ 391912 w 1717675"/>
              <a:gd name="connsiteY3179" fmla="*/ 391912 w 1717675"/>
              <a:gd name="connsiteX3180" fmla="*/ 391912 w 1717675"/>
              <a:gd name="connsiteY3180" fmla="*/ 391912 w 1717675"/>
              <a:gd name="connsiteX3181" fmla="*/ 391912 w 1717675"/>
              <a:gd name="connsiteY3181" fmla="*/ 391912 w 1717675"/>
              <a:gd name="connsiteX3182" fmla="*/ 391912 w 1717675"/>
              <a:gd name="connsiteY3182" fmla="*/ 391912 w 1717675"/>
              <a:gd name="connsiteX3183" fmla="*/ 391912 w 1717675"/>
              <a:gd name="connsiteY3183" fmla="*/ 391912 w 1717675"/>
              <a:gd name="connsiteX3184" fmla="*/ 391912 w 1717675"/>
              <a:gd name="connsiteY3184" fmla="*/ 391912 w 1717675"/>
              <a:gd name="connsiteX3185" fmla="*/ 391912 w 1717675"/>
              <a:gd name="connsiteY3185" fmla="*/ 391912 w 1717675"/>
              <a:gd name="connsiteX3186" fmla="*/ 391912 w 1717675"/>
              <a:gd name="connsiteY3186" fmla="*/ 391912 w 1717675"/>
              <a:gd name="connsiteX3187" fmla="*/ 391912 w 1717675"/>
              <a:gd name="connsiteY3187" fmla="*/ 391912 w 1717675"/>
              <a:gd name="connsiteX3188" fmla="*/ 391912 w 1717675"/>
              <a:gd name="connsiteY3188" fmla="*/ 391912 w 1717675"/>
              <a:gd name="connsiteX3189" fmla="*/ 391912 w 1717675"/>
              <a:gd name="connsiteY3189" fmla="*/ 391912 w 1717675"/>
              <a:gd name="connsiteX3190" fmla="*/ 391912 w 1717675"/>
              <a:gd name="connsiteY3190" fmla="*/ 391912 w 1717675"/>
              <a:gd name="connsiteX3191" fmla="*/ 391912 w 1717675"/>
              <a:gd name="connsiteY3191" fmla="*/ 391912 w 1717675"/>
              <a:gd name="connsiteX3192" fmla="*/ 391912 w 1717675"/>
              <a:gd name="connsiteY3192" fmla="*/ 391912 w 1717675"/>
              <a:gd name="connsiteX3193" fmla="*/ 391912 w 1717675"/>
              <a:gd name="connsiteY3193" fmla="*/ 391912 w 1717675"/>
              <a:gd name="connsiteX3194" fmla="*/ 391912 w 1717675"/>
              <a:gd name="connsiteY3194" fmla="*/ 391912 w 1717675"/>
              <a:gd name="connsiteX3195" fmla="*/ 391912 w 1717675"/>
              <a:gd name="connsiteY3195" fmla="*/ 391912 w 1717675"/>
              <a:gd name="connsiteX3196" fmla="*/ 391912 w 1717675"/>
              <a:gd name="connsiteY3196" fmla="*/ 391912 w 1717675"/>
              <a:gd name="connsiteX3197" fmla="*/ 391912 w 1717675"/>
              <a:gd name="connsiteY3197" fmla="*/ 391912 w 1717675"/>
              <a:gd name="connsiteX3198" fmla="*/ 391912 w 1717675"/>
              <a:gd name="connsiteY3198" fmla="*/ 391912 w 1717675"/>
              <a:gd name="connsiteX3199" fmla="*/ 391912 w 1717675"/>
              <a:gd name="connsiteY3199" fmla="*/ 391912 w 1717675"/>
              <a:gd name="connsiteX3200" fmla="*/ 391912 w 1717675"/>
              <a:gd name="connsiteY3200" fmla="*/ 391912 w 1717675"/>
              <a:gd name="connsiteX3201" fmla="*/ 391912 w 1717675"/>
              <a:gd name="connsiteY3201" fmla="*/ 391912 w 1717675"/>
              <a:gd name="connsiteX3202" fmla="*/ 391912 w 1717675"/>
              <a:gd name="connsiteY3202" fmla="*/ 391912 w 1717675"/>
              <a:gd name="connsiteX3203" fmla="*/ 391912 w 1717675"/>
              <a:gd name="connsiteY3203" fmla="*/ 391912 w 1717675"/>
              <a:gd name="connsiteX3204" fmla="*/ 391912 w 1717675"/>
              <a:gd name="connsiteY3204" fmla="*/ 391912 w 1717675"/>
              <a:gd name="connsiteX3205" fmla="*/ 391912 w 1717675"/>
              <a:gd name="connsiteY3205" fmla="*/ 391912 w 1717675"/>
              <a:gd name="connsiteX3206" fmla="*/ 391912 w 1717675"/>
              <a:gd name="connsiteY3206" fmla="*/ 391912 w 1717675"/>
              <a:gd name="connsiteX3207" fmla="*/ 391912 w 1717675"/>
              <a:gd name="connsiteY3207" fmla="*/ 391912 w 1717675"/>
              <a:gd name="connsiteX3208" fmla="*/ 391912 w 1717675"/>
              <a:gd name="connsiteY3208" fmla="*/ 391912 w 1717675"/>
              <a:gd name="connsiteX3209" fmla="*/ 391912 w 1717675"/>
              <a:gd name="connsiteY3209" fmla="*/ 391912 w 1717675"/>
              <a:gd name="connsiteX3210" fmla="*/ 391912 w 1717675"/>
              <a:gd name="connsiteY3210" fmla="*/ 391912 w 1717675"/>
              <a:gd name="connsiteX3211" fmla="*/ 391912 w 1717675"/>
              <a:gd name="connsiteY3211" fmla="*/ 391912 w 1717675"/>
              <a:gd name="connsiteX3212" fmla="*/ 391912 w 1717675"/>
              <a:gd name="connsiteY3212" fmla="*/ 391912 w 1717675"/>
              <a:gd name="connsiteX3213" fmla="*/ 391912 w 1717675"/>
              <a:gd name="connsiteY3213" fmla="*/ 391912 w 1717675"/>
              <a:gd name="connsiteX3214" fmla="*/ 391912 w 1717675"/>
              <a:gd name="connsiteY3214" fmla="*/ 391912 w 1717675"/>
              <a:gd name="connsiteX3215" fmla="*/ 391912 w 1717675"/>
              <a:gd name="connsiteY3215" fmla="*/ 391912 w 1717675"/>
              <a:gd name="connsiteX3216" fmla="*/ 391912 w 1717675"/>
              <a:gd name="connsiteY3216" fmla="*/ 391912 w 1717675"/>
              <a:gd name="connsiteX3217" fmla="*/ 391912 w 1717675"/>
              <a:gd name="connsiteY3217" fmla="*/ 391912 w 1717675"/>
              <a:gd name="connsiteX3218" fmla="*/ 391912 w 1717675"/>
              <a:gd name="connsiteY3218" fmla="*/ 391912 w 1717675"/>
              <a:gd name="connsiteX3219" fmla="*/ 391912 w 1717675"/>
              <a:gd name="connsiteY3219" fmla="*/ 391912 w 1717675"/>
              <a:gd name="connsiteX3220" fmla="*/ 391912 w 1717675"/>
              <a:gd name="connsiteY3220" fmla="*/ 391912 w 1717675"/>
              <a:gd name="connsiteX3221" fmla="*/ 391912 w 1717675"/>
              <a:gd name="connsiteY3221" fmla="*/ 391912 w 1717675"/>
              <a:gd name="connsiteX3222" fmla="*/ 391912 w 1717675"/>
              <a:gd name="connsiteY3222" fmla="*/ 391912 w 1717675"/>
              <a:gd name="connsiteX3223" fmla="*/ 391912 w 1717675"/>
              <a:gd name="connsiteY3223" fmla="*/ 391912 w 1717675"/>
              <a:gd name="connsiteX3224" fmla="*/ 391912 w 1717675"/>
              <a:gd name="connsiteY3224" fmla="*/ 391912 w 1717675"/>
              <a:gd name="connsiteX3225" fmla="*/ 391912 w 1717675"/>
              <a:gd name="connsiteY3225" fmla="*/ 391912 w 1717675"/>
              <a:gd name="connsiteX3226" fmla="*/ 391912 w 1717675"/>
              <a:gd name="connsiteY3226" fmla="*/ 391912 w 1717675"/>
              <a:gd name="connsiteX3227" fmla="*/ 391912 w 1717675"/>
              <a:gd name="connsiteY3227" fmla="*/ 391912 w 1717675"/>
              <a:gd name="connsiteX3228" fmla="*/ 391912 w 1717675"/>
              <a:gd name="connsiteY3228" fmla="*/ 391912 w 1717675"/>
              <a:gd name="connsiteX3229" fmla="*/ 391912 w 1717675"/>
              <a:gd name="connsiteY3229" fmla="*/ 391912 w 1717675"/>
              <a:gd name="connsiteX3230" fmla="*/ 391912 w 1717675"/>
              <a:gd name="connsiteY3230" fmla="*/ 391912 w 1717675"/>
              <a:gd name="connsiteX3231" fmla="*/ 391912 w 1717675"/>
              <a:gd name="connsiteY3231" fmla="*/ 391912 w 1717675"/>
              <a:gd name="connsiteX3232" fmla="*/ 391912 w 1717675"/>
              <a:gd name="connsiteY3232" fmla="*/ 391912 w 1717675"/>
              <a:gd name="connsiteX3233" fmla="*/ 391912 w 1717675"/>
              <a:gd name="connsiteY3233" fmla="*/ 391912 w 1717675"/>
              <a:gd name="connsiteX3234" fmla="*/ 391912 w 1717675"/>
              <a:gd name="connsiteY3234" fmla="*/ 391912 w 1717675"/>
              <a:gd name="connsiteX3235" fmla="*/ 391912 w 1717675"/>
              <a:gd name="connsiteY3235" fmla="*/ 391912 w 1717675"/>
              <a:gd name="connsiteX3236" fmla="*/ 391912 w 1717675"/>
              <a:gd name="connsiteY3236" fmla="*/ 391912 w 1717675"/>
              <a:gd name="connsiteX3237" fmla="*/ 391912 w 1717675"/>
              <a:gd name="connsiteY3237" fmla="*/ 391912 w 1717675"/>
              <a:gd name="connsiteX3238" fmla="*/ 391912 w 1717675"/>
              <a:gd name="connsiteY3238" fmla="*/ 391912 w 1717675"/>
              <a:gd name="connsiteX3239" fmla="*/ 391912 w 1717675"/>
              <a:gd name="connsiteY3239" fmla="*/ 391912 w 1717675"/>
              <a:gd name="connsiteX3240" fmla="*/ 391912 w 1717675"/>
              <a:gd name="connsiteY3240" fmla="*/ 391912 w 1717675"/>
              <a:gd name="connsiteX3241" fmla="*/ 391912 w 1717675"/>
              <a:gd name="connsiteY3241" fmla="*/ 391912 w 1717675"/>
              <a:gd name="connsiteX3242" fmla="*/ 391912 w 1717675"/>
              <a:gd name="connsiteY3242" fmla="*/ 391912 w 1717675"/>
              <a:gd name="connsiteX3243" fmla="*/ 391912 w 1717675"/>
              <a:gd name="connsiteY3243" fmla="*/ 391912 w 1717675"/>
              <a:gd name="connsiteX3244" fmla="*/ 391912 w 1717675"/>
              <a:gd name="connsiteY3244" fmla="*/ 391912 w 1717675"/>
              <a:gd name="connsiteX3245" fmla="*/ 391912 w 1717675"/>
              <a:gd name="connsiteY3245" fmla="*/ 391912 w 1717675"/>
              <a:gd name="connsiteX3246" fmla="*/ 391912 w 1717675"/>
              <a:gd name="connsiteY3246" fmla="*/ 391912 w 1717675"/>
              <a:gd name="connsiteX3247" fmla="*/ 391912 w 1717675"/>
              <a:gd name="connsiteY3247" fmla="*/ 391912 w 1717675"/>
              <a:gd name="connsiteX3248" fmla="*/ 391912 w 1717675"/>
              <a:gd name="connsiteY3248" fmla="*/ 391912 w 1717675"/>
              <a:gd name="connsiteX3249" fmla="*/ 391912 w 1717675"/>
              <a:gd name="connsiteY3249" fmla="*/ 391912 w 1717675"/>
              <a:gd name="connsiteX3250" fmla="*/ 391912 w 1717675"/>
              <a:gd name="connsiteY3250" fmla="*/ 391912 w 1717675"/>
              <a:gd name="connsiteX3251" fmla="*/ 391912 w 1717675"/>
              <a:gd name="connsiteY3251" fmla="*/ 391912 w 1717675"/>
              <a:gd name="connsiteX3252" fmla="*/ 391912 w 1717675"/>
              <a:gd name="connsiteY3252" fmla="*/ 391912 w 1717675"/>
              <a:gd name="connsiteX3253" fmla="*/ 391912 w 1717675"/>
              <a:gd name="connsiteY3253" fmla="*/ 391912 w 1717675"/>
              <a:gd name="connsiteX3254" fmla="*/ 391912 w 1717675"/>
              <a:gd name="connsiteY3254" fmla="*/ 391912 w 1717675"/>
              <a:gd name="connsiteX3255" fmla="*/ 391912 w 1717675"/>
              <a:gd name="connsiteY3255" fmla="*/ 391912 w 1717675"/>
              <a:gd name="connsiteX3256" fmla="*/ 391912 w 1717675"/>
              <a:gd name="connsiteY3256" fmla="*/ 391912 w 1717675"/>
              <a:gd name="connsiteX3257" fmla="*/ 391912 w 1717675"/>
              <a:gd name="connsiteY3257" fmla="*/ 391912 w 1717675"/>
              <a:gd name="connsiteX3258" fmla="*/ 391912 w 1717675"/>
              <a:gd name="connsiteY3258" fmla="*/ 391912 w 1717675"/>
              <a:gd name="connsiteX3259" fmla="*/ 391912 w 1717675"/>
              <a:gd name="connsiteY3259" fmla="*/ 391912 w 1717675"/>
              <a:gd name="connsiteX3260" fmla="*/ 391912 w 1717675"/>
              <a:gd name="connsiteY3260" fmla="*/ 391912 w 1717675"/>
              <a:gd name="connsiteX3261" fmla="*/ 391912 w 1717675"/>
              <a:gd name="connsiteY3261" fmla="*/ 391912 w 1717675"/>
              <a:gd name="connsiteX3262" fmla="*/ 391912 w 1717675"/>
              <a:gd name="connsiteY3262" fmla="*/ 391912 w 1717675"/>
              <a:gd name="connsiteX3263" fmla="*/ 391912 w 1717675"/>
              <a:gd name="connsiteY3263" fmla="*/ 391912 w 1717675"/>
              <a:gd name="connsiteX3264" fmla="*/ 391912 w 1717675"/>
              <a:gd name="connsiteY3264" fmla="*/ 391912 w 1717675"/>
              <a:gd name="connsiteX3265" fmla="*/ 391912 w 1717675"/>
              <a:gd name="connsiteY3265" fmla="*/ 391912 w 1717675"/>
              <a:gd name="connsiteX3266" fmla="*/ 391912 w 1717675"/>
              <a:gd name="connsiteY3266" fmla="*/ 391912 w 1717675"/>
              <a:gd name="connsiteX3267" fmla="*/ 391912 w 1717675"/>
              <a:gd name="connsiteY3267" fmla="*/ 391912 w 1717675"/>
              <a:gd name="connsiteX3268" fmla="*/ 391912 w 1717675"/>
              <a:gd name="connsiteY3268" fmla="*/ 391912 w 1717675"/>
              <a:gd name="connsiteX3269" fmla="*/ 391912 w 1717675"/>
              <a:gd name="connsiteY3269" fmla="*/ 391912 w 1717675"/>
              <a:gd name="connsiteX3270" fmla="*/ 391912 w 1717675"/>
              <a:gd name="connsiteY3270" fmla="*/ 391912 w 1717675"/>
              <a:gd name="connsiteX3271" fmla="*/ 391912 w 1717675"/>
              <a:gd name="connsiteY3271" fmla="*/ 391912 w 1717675"/>
              <a:gd name="connsiteX3272" fmla="*/ 391912 w 1717675"/>
              <a:gd name="connsiteY3272" fmla="*/ 391912 w 1717675"/>
              <a:gd name="connsiteX3273" fmla="*/ 391912 w 1717675"/>
              <a:gd name="connsiteY3273" fmla="*/ 391912 w 1717675"/>
              <a:gd name="connsiteX3274" fmla="*/ 391912 w 1717675"/>
              <a:gd name="connsiteY3274" fmla="*/ 391912 w 1717675"/>
              <a:gd name="connsiteX3275" fmla="*/ 391912 w 1717675"/>
              <a:gd name="connsiteY3275" fmla="*/ 391912 w 1717675"/>
              <a:gd name="connsiteX3276" fmla="*/ 391912 w 1717675"/>
              <a:gd name="connsiteY3276" fmla="*/ 391912 w 1717675"/>
              <a:gd name="connsiteX3277" fmla="*/ 391912 w 1717675"/>
              <a:gd name="connsiteY3277" fmla="*/ 391912 w 1717675"/>
              <a:gd name="connsiteX3278" fmla="*/ 391912 w 1717675"/>
              <a:gd name="connsiteY3278" fmla="*/ 391912 w 1717675"/>
              <a:gd name="connsiteX3279" fmla="*/ 391912 w 1717675"/>
              <a:gd name="connsiteY3279" fmla="*/ 391912 w 1717675"/>
              <a:gd name="connsiteX3280" fmla="*/ 391912 w 1717675"/>
              <a:gd name="connsiteY3280" fmla="*/ 391912 w 1717675"/>
              <a:gd name="connsiteX3281" fmla="*/ 391912 w 1717675"/>
              <a:gd name="connsiteY3281" fmla="*/ 391912 w 1717675"/>
              <a:gd name="connsiteX3282" fmla="*/ 391912 w 1717675"/>
              <a:gd name="connsiteY3282" fmla="*/ 391912 w 1717675"/>
              <a:gd name="connsiteX3283" fmla="*/ 391912 w 1717675"/>
              <a:gd name="connsiteY3283" fmla="*/ 391912 w 1717675"/>
              <a:gd name="connsiteX3284" fmla="*/ 391912 w 1717675"/>
              <a:gd name="connsiteY3284" fmla="*/ 391912 w 1717675"/>
              <a:gd name="connsiteX3285" fmla="*/ 391912 w 1717675"/>
              <a:gd name="connsiteY3285" fmla="*/ 391912 w 1717675"/>
              <a:gd name="connsiteX3286" fmla="*/ 391912 w 1717675"/>
              <a:gd name="connsiteY3286" fmla="*/ 391912 w 1717675"/>
              <a:gd name="connsiteX3287" fmla="*/ 391912 w 1717675"/>
              <a:gd name="connsiteY3287" fmla="*/ 391912 w 1717675"/>
              <a:gd name="connsiteX3288" fmla="*/ 391912 w 1717675"/>
              <a:gd name="connsiteY3288" fmla="*/ 391912 w 1717675"/>
              <a:gd name="connsiteX3289" fmla="*/ 391912 w 1717675"/>
              <a:gd name="connsiteY3289" fmla="*/ 391912 w 1717675"/>
              <a:gd name="connsiteX3290" fmla="*/ 391912 w 1717675"/>
              <a:gd name="connsiteY3290" fmla="*/ 391912 w 1717675"/>
              <a:gd name="connsiteX3291" fmla="*/ 391912 w 1717675"/>
              <a:gd name="connsiteY3291" fmla="*/ 391912 w 1717675"/>
              <a:gd name="connsiteX3292" fmla="*/ 391912 w 1717675"/>
              <a:gd name="connsiteY3292" fmla="*/ 391912 w 1717675"/>
              <a:gd name="connsiteX3293" fmla="*/ 391912 w 1717675"/>
              <a:gd name="connsiteY3293" fmla="*/ 391912 w 1717675"/>
              <a:gd name="connsiteX3294" fmla="*/ 391912 w 1717675"/>
              <a:gd name="connsiteY3294" fmla="*/ 391912 w 1717675"/>
              <a:gd name="connsiteX3295" fmla="*/ 391912 w 1717675"/>
              <a:gd name="connsiteY3295" fmla="*/ 391912 w 1717675"/>
              <a:gd name="connsiteX3296" fmla="*/ 391912 w 1717675"/>
              <a:gd name="connsiteY3296" fmla="*/ 391912 w 1717675"/>
              <a:gd name="connsiteX3297" fmla="*/ 391912 w 1717675"/>
              <a:gd name="connsiteY3297" fmla="*/ 391912 w 1717675"/>
              <a:gd name="connsiteX3298" fmla="*/ 391912 w 1717675"/>
              <a:gd name="connsiteY3298" fmla="*/ 391912 w 1717675"/>
              <a:gd name="connsiteX3299" fmla="*/ 391912 w 1717675"/>
              <a:gd name="connsiteY3299" fmla="*/ 391912 w 1717675"/>
              <a:gd name="connsiteX3300" fmla="*/ 391912 w 1717675"/>
              <a:gd name="connsiteY3300" fmla="*/ 391912 w 1717675"/>
              <a:gd name="connsiteX3301" fmla="*/ 391912 w 1717675"/>
              <a:gd name="connsiteY3301" fmla="*/ 391912 w 1717675"/>
              <a:gd name="connsiteX3302" fmla="*/ 391912 w 1717675"/>
              <a:gd name="connsiteY3302" fmla="*/ 391912 w 1717675"/>
              <a:gd name="connsiteX3303" fmla="*/ 391912 w 1717675"/>
              <a:gd name="connsiteY3303" fmla="*/ 391912 w 1717675"/>
              <a:gd name="connsiteX3304" fmla="*/ 391912 w 1717675"/>
              <a:gd name="connsiteY3304" fmla="*/ 391912 w 1717675"/>
              <a:gd name="connsiteX3305" fmla="*/ 391912 w 1717675"/>
              <a:gd name="connsiteY3305" fmla="*/ 391912 w 1717675"/>
              <a:gd name="connsiteX3306" fmla="*/ 391912 w 1717675"/>
              <a:gd name="connsiteY3306" fmla="*/ 391912 w 1717675"/>
              <a:gd name="connsiteX3307" fmla="*/ 391912 w 1717675"/>
              <a:gd name="connsiteY3307" fmla="*/ 391912 w 1717675"/>
              <a:gd name="connsiteX3308" fmla="*/ 391912 w 1717675"/>
              <a:gd name="connsiteY3308" fmla="*/ 391912 w 1717675"/>
              <a:gd name="connsiteX3309" fmla="*/ 391912 w 1717675"/>
              <a:gd name="connsiteY3309" fmla="*/ 391912 w 1717675"/>
              <a:gd name="connsiteX3310" fmla="*/ 391912 w 1717675"/>
              <a:gd name="connsiteY3310" fmla="*/ 391912 w 1717675"/>
              <a:gd name="connsiteX3311" fmla="*/ 391912 w 1717675"/>
              <a:gd name="connsiteY3311" fmla="*/ 391912 w 1717675"/>
              <a:gd name="connsiteX3312" fmla="*/ 391912 w 1717675"/>
              <a:gd name="connsiteY3312" fmla="*/ 391912 w 1717675"/>
              <a:gd name="connsiteX3313" fmla="*/ 391912 w 1717675"/>
              <a:gd name="connsiteY3313" fmla="*/ 391912 w 1717675"/>
              <a:gd name="connsiteX3314" fmla="*/ 391912 w 1717675"/>
              <a:gd name="connsiteY3314" fmla="*/ 391912 w 1717675"/>
              <a:gd name="connsiteX3315" fmla="*/ 391912 w 1717675"/>
              <a:gd name="connsiteY3315" fmla="*/ 391912 w 1717675"/>
              <a:gd name="connsiteX3316" fmla="*/ 391912 w 1717675"/>
              <a:gd name="connsiteY3316" fmla="*/ 391912 w 1717675"/>
              <a:gd name="connsiteX3317" fmla="*/ 391912 w 1717675"/>
              <a:gd name="connsiteY3317" fmla="*/ 391912 w 1717675"/>
              <a:gd name="connsiteX3318" fmla="*/ 391912 w 1717675"/>
              <a:gd name="connsiteY3318" fmla="*/ 391912 w 1717675"/>
              <a:gd name="connsiteX3319" fmla="*/ 391912 w 1717675"/>
              <a:gd name="connsiteY3319" fmla="*/ 391912 w 1717675"/>
              <a:gd name="connsiteX3320" fmla="*/ 391912 w 1717675"/>
              <a:gd name="connsiteY3320" fmla="*/ 391912 w 1717675"/>
              <a:gd name="connsiteX3321" fmla="*/ 391912 w 1717675"/>
              <a:gd name="connsiteY3321" fmla="*/ 391912 w 1717675"/>
              <a:gd name="connsiteX3322" fmla="*/ 391912 w 1717675"/>
              <a:gd name="connsiteY3322" fmla="*/ 391912 w 1717675"/>
              <a:gd name="connsiteX3323" fmla="*/ 391912 w 1717675"/>
              <a:gd name="connsiteY3323" fmla="*/ 391912 w 1717675"/>
              <a:gd name="connsiteX3324" fmla="*/ 391912 w 1717675"/>
              <a:gd name="connsiteY3324" fmla="*/ 391912 w 1717675"/>
              <a:gd name="connsiteX3325" fmla="*/ 391912 w 1717675"/>
              <a:gd name="connsiteY3325" fmla="*/ 391912 w 1717675"/>
              <a:gd name="connsiteX3326" fmla="*/ 391912 w 1717675"/>
              <a:gd name="connsiteY3326" fmla="*/ 391912 w 1717675"/>
              <a:gd name="connsiteX3327" fmla="*/ 391912 w 1717675"/>
              <a:gd name="connsiteY3327" fmla="*/ 391912 w 1717675"/>
              <a:gd name="connsiteX3328" fmla="*/ 391912 w 1717675"/>
              <a:gd name="connsiteY3328" fmla="*/ 391912 w 1717675"/>
              <a:gd name="connsiteX3329" fmla="*/ 391912 w 1717675"/>
              <a:gd name="connsiteY3329" fmla="*/ 391912 w 1717675"/>
              <a:gd name="connsiteX3330" fmla="*/ 391912 w 1717675"/>
              <a:gd name="connsiteY3330" fmla="*/ 391912 w 1717675"/>
              <a:gd name="connsiteX3331" fmla="*/ 391912 w 1717675"/>
              <a:gd name="connsiteY3331" fmla="*/ 391912 w 1717675"/>
              <a:gd name="connsiteX3332" fmla="*/ 391912 w 1717675"/>
              <a:gd name="connsiteY3332" fmla="*/ 391912 w 1717675"/>
              <a:gd name="connsiteX3333" fmla="*/ 391912 w 1717675"/>
              <a:gd name="connsiteY3333" fmla="*/ 391912 w 1717675"/>
              <a:gd name="connsiteX3334" fmla="*/ 391912 w 1717675"/>
              <a:gd name="connsiteY3334" fmla="*/ 391912 w 1717675"/>
              <a:gd name="connsiteX3335" fmla="*/ 391912 w 1717675"/>
              <a:gd name="connsiteY3335" fmla="*/ 391912 w 1717675"/>
              <a:gd name="connsiteX3336" fmla="*/ 391912 w 1717675"/>
              <a:gd name="connsiteY3336" fmla="*/ 391912 w 1717675"/>
              <a:gd name="connsiteX3337" fmla="*/ 391912 w 1717675"/>
              <a:gd name="connsiteY3337" fmla="*/ 391912 w 1717675"/>
              <a:gd name="connsiteX3338" fmla="*/ 391912 w 1717675"/>
              <a:gd name="connsiteY3338" fmla="*/ 391912 w 1717675"/>
              <a:gd name="connsiteX3339" fmla="*/ 391912 w 1717675"/>
              <a:gd name="connsiteY3339" fmla="*/ 391912 w 1717675"/>
              <a:gd name="connsiteX3340" fmla="*/ 391912 w 1717675"/>
              <a:gd name="connsiteY3340" fmla="*/ 391912 w 1717675"/>
              <a:gd name="connsiteX3341" fmla="*/ 391912 w 1717675"/>
              <a:gd name="connsiteY3341" fmla="*/ 391912 w 1717675"/>
              <a:gd name="connsiteX3342" fmla="*/ 391912 w 1717675"/>
              <a:gd name="connsiteY3342" fmla="*/ 391912 w 1717675"/>
              <a:gd name="connsiteX3343" fmla="*/ 391912 w 1717675"/>
              <a:gd name="connsiteY3343" fmla="*/ 391912 w 1717675"/>
              <a:gd name="connsiteX3344" fmla="*/ 391912 w 1717675"/>
              <a:gd name="connsiteY3344" fmla="*/ 391912 w 1717675"/>
              <a:gd name="connsiteX3345" fmla="*/ 391912 w 1717675"/>
              <a:gd name="connsiteY3345" fmla="*/ 391912 w 1717675"/>
              <a:gd name="connsiteX3346" fmla="*/ 391912 w 1717675"/>
              <a:gd name="connsiteY3346" fmla="*/ 391912 w 1717675"/>
              <a:gd name="connsiteX3347" fmla="*/ 391912 w 1717675"/>
              <a:gd name="connsiteY3347" fmla="*/ 391912 w 1717675"/>
              <a:gd name="connsiteX3348" fmla="*/ 391912 w 1717675"/>
              <a:gd name="connsiteY3348" fmla="*/ 391912 w 1717675"/>
              <a:gd name="connsiteX3349" fmla="*/ 391912 w 1717675"/>
              <a:gd name="connsiteY3349" fmla="*/ 391912 w 1717675"/>
              <a:gd name="connsiteX3350" fmla="*/ 391912 w 1717675"/>
              <a:gd name="connsiteY3350" fmla="*/ 391912 w 1717675"/>
              <a:gd name="connsiteX3351" fmla="*/ 391912 w 1717675"/>
              <a:gd name="connsiteY3351" fmla="*/ 391912 w 1717675"/>
              <a:gd name="connsiteX3352" fmla="*/ 391912 w 1717675"/>
              <a:gd name="connsiteY3352" fmla="*/ 391912 w 1717675"/>
              <a:gd name="connsiteX3353" fmla="*/ 391912 w 1717675"/>
              <a:gd name="connsiteY3353" fmla="*/ 391912 w 1717675"/>
              <a:gd name="connsiteX3354" fmla="*/ 391912 w 1717675"/>
              <a:gd name="connsiteY3354" fmla="*/ 391912 w 1717675"/>
              <a:gd name="connsiteX3355" fmla="*/ 391912 w 1717675"/>
              <a:gd name="connsiteY3355" fmla="*/ 391912 w 1717675"/>
              <a:gd name="connsiteX3356" fmla="*/ 391912 w 1717675"/>
              <a:gd name="connsiteY3356" fmla="*/ 391912 w 1717675"/>
              <a:gd name="connsiteX3357" fmla="*/ 391912 w 1717675"/>
              <a:gd name="connsiteY3357" fmla="*/ 391912 w 1717675"/>
              <a:gd name="connsiteX3358" fmla="*/ 391912 w 1717675"/>
              <a:gd name="connsiteY3358" fmla="*/ 391912 w 1717675"/>
              <a:gd name="connsiteX3359" fmla="*/ 391912 w 1717675"/>
              <a:gd name="connsiteY3359" fmla="*/ 391912 w 1717675"/>
              <a:gd name="connsiteX3360" fmla="*/ 391912 w 1717675"/>
              <a:gd name="connsiteY3360" fmla="*/ 391912 w 1717675"/>
              <a:gd name="connsiteX3361" fmla="*/ 391912 w 1717675"/>
              <a:gd name="connsiteY3361" fmla="*/ 391912 w 1717675"/>
              <a:gd name="connsiteX3362" fmla="*/ 391912 w 1717675"/>
              <a:gd name="connsiteY3362" fmla="*/ 391912 w 1717675"/>
              <a:gd name="connsiteX3363" fmla="*/ 391912 w 1717675"/>
              <a:gd name="connsiteY3363" fmla="*/ 391912 w 1717675"/>
              <a:gd name="connsiteX3364" fmla="*/ 391912 w 1717675"/>
              <a:gd name="connsiteY3364" fmla="*/ 391912 w 1717675"/>
              <a:gd name="connsiteX3365" fmla="*/ 391912 w 1717675"/>
              <a:gd name="connsiteY3365" fmla="*/ 391912 w 1717675"/>
              <a:gd name="connsiteX3366" fmla="*/ 391912 w 1717675"/>
              <a:gd name="connsiteY3366" fmla="*/ 391912 w 1717675"/>
              <a:gd name="connsiteX3367" fmla="*/ 391912 w 1717675"/>
              <a:gd name="connsiteY3367" fmla="*/ 391912 w 1717675"/>
              <a:gd name="connsiteX3368" fmla="*/ 391912 w 1717675"/>
              <a:gd name="connsiteY3368" fmla="*/ 391912 w 1717675"/>
              <a:gd name="connsiteX3369" fmla="*/ 391912 w 1717675"/>
              <a:gd name="connsiteY3369" fmla="*/ 391912 w 1717675"/>
              <a:gd name="connsiteX3370" fmla="*/ 391912 w 1717675"/>
              <a:gd name="connsiteY3370" fmla="*/ 391912 w 1717675"/>
              <a:gd name="connsiteX3371" fmla="*/ 391912 w 1717675"/>
              <a:gd name="connsiteY3371" fmla="*/ 391912 w 1717675"/>
              <a:gd name="connsiteX3372" fmla="*/ 391912 w 1717675"/>
              <a:gd name="connsiteY3372" fmla="*/ 391912 w 1717675"/>
              <a:gd name="connsiteX3373" fmla="*/ 391912 w 1717675"/>
              <a:gd name="connsiteY3373" fmla="*/ 391912 w 1717675"/>
              <a:gd name="connsiteX3374" fmla="*/ 391912 w 1717675"/>
              <a:gd name="connsiteY3374" fmla="*/ 391912 w 1717675"/>
              <a:gd name="connsiteX3375" fmla="*/ 391912 w 1717675"/>
              <a:gd name="connsiteY3375" fmla="*/ 391912 w 1717675"/>
              <a:gd name="connsiteX3376" fmla="*/ 391912 w 1717675"/>
              <a:gd name="connsiteY3376" fmla="*/ 391912 w 1717675"/>
              <a:gd name="connsiteX3377" fmla="*/ 391912 w 1717675"/>
              <a:gd name="connsiteY3377" fmla="*/ 391912 w 1717675"/>
              <a:gd name="connsiteX3378" fmla="*/ 391912 w 1717675"/>
              <a:gd name="connsiteY3378" fmla="*/ 391912 w 1717675"/>
              <a:gd name="connsiteX3379" fmla="*/ 391912 w 1717675"/>
              <a:gd name="connsiteY3379" fmla="*/ 391912 w 1717675"/>
              <a:gd name="connsiteX3380" fmla="*/ 391912 w 1717675"/>
              <a:gd name="connsiteY3380" fmla="*/ 391912 w 1717675"/>
              <a:gd name="connsiteX3381" fmla="*/ 391912 w 1717675"/>
              <a:gd name="connsiteY3381" fmla="*/ 391912 w 1717675"/>
              <a:gd name="connsiteX3382" fmla="*/ 391912 w 1717675"/>
              <a:gd name="connsiteY3382" fmla="*/ 391912 w 1717675"/>
              <a:gd name="connsiteX3383" fmla="*/ 391912 w 1717675"/>
              <a:gd name="connsiteY3383" fmla="*/ 391912 w 1717675"/>
              <a:gd name="connsiteX3384" fmla="*/ 391912 w 1717675"/>
              <a:gd name="connsiteY3384" fmla="*/ 391912 w 1717675"/>
              <a:gd name="connsiteX3385" fmla="*/ 391912 w 1717675"/>
              <a:gd name="connsiteY3385" fmla="*/ 391912 w 1717675"/>
              <a:gd name="connsiteX3386" fmla="*/ 391912 w 1717675"/>
              <a:gd name="connsiteY3386" fmla="*/ 391912 w 1717675"/>
              <a:gd name="connsiteX3387" fmla="*/ 391912 w 1717675"/>
              <a:gd name="connsiteY3387" fmla="*/ 391912 w 1717675"/>
              <a:gd name="connsiteX3388" fmla="*/ 391912 w 1717675"/>
              <a:gd name="connsiteY3388" fmla="*/ 391912 w 1717675"/>
              <a:gd name="connsiteX3389" fmla="*/ 391912 w 1717675"/>
              <a:gd name="connsiteY3389" fmla="*/ 391912 w 1717675"/>
              <a:gd name="connsiteX3390" fmla="*/ 391912 w 1717675"/>
              <a:gd name="connsiteY3390" fmla="*/ 391912 w 1717675"/>
              <a:gd name="connsiteX3391" fmla="*/ 391912 w 1717675"/>
              <a:gd name="connsiteY3391" fmla="*/ 391912 w 1717675"/>
              <a:gd name="connsiteX3392" fmla="*/ 391912 w 1717675"/>
              <a:gd name="connsiteY3392" fmla="*/ 391912 w 1717675"/>
              <a:gd name="connsiteX3393" fmla="*/ 391912 w 1717675"/>
              <a:gd name="connsiteY3393" fmla="*/ 391912 w 1717675"/>
              <a:gd name="connsiteX3394" fmla="*/ 391912 w 1717675"/>
              <a:gd name="connsiteY3394" fmla="*/ 391912 w 1717675"/>
              <a:gd name="connsiteX3395" fmla="*/ 391912 w 1717675"/>
              <a:gd name="connsiteY3395" fmla="*/ 391912 w 1717675"/>
              <a:gd name="connsiteX3396" fmla="*/ 391912 w 1717675"/>
              <a:gd name="connsiteY3396" fmla="*/ 391912 w 1717675"/>
              <a:gd name="connsiteX3397" fmla="*/ 391912 w 1717675"/>
              <a:gd name="connsiteY3397" fmla="*/ 391912 w 1717675"/>
              <a:gd name="connsiteX3398" fmla="*/ 391912 w 1717675"/>
              <a:gd name="connsiteY3398" fmla="*/ 391912 w 1717675"/>
              <a:gd name="connsiteX3399" fmla="*/ 391912 w 1717675"/>
              <a:gd name="connsiteY3399" fmla="*/ 391912 w 1717675"/>
              <a:gd name="connsiteX3400" fmla="*/ 391912 w 1717675"/>
              <a:gd name="connsiteY3400" fmla="*/ 391912 w 1717675"/>
              <a:gd name="connsiteX3401" fmla="*/ 391912 w 1717675"/>
              <a:gd name="connsiteY3401" fmla="*/ 391912 w 1717675"/>
              <a:gd name="connsiteX3402" fmla="*/ 391912 w 1717675"/>
              <a:gd name="connsiteY3402" fmla="*/ 391912 w 1717675"/>
              <a:gd name="connsiteX3403" fmla="*/ 391912 w 1717675"/>
              <a:gd name="connsiteY3403" fmla="*/ 391912 w 1717675"/>
              <a:gd name="connsiteX3404" fmla="*/ 391912 w 1717675"/>
              <a:gd name="connsiteY3404" fmla="*/ 391912 w 1717675"/>
              <a:gd name="connsiteX3405" fmla="*/ 391912 w 1717675"/>
              <a:gd name="connsiteY3405" fmla="*/ 391912 w 1717675"/>
              <a:gd name="connsiteX3406" fmla="*/ 391912 w 1717675"/>
              <a:gd name="connsiteY3406" fmla="*/ 391912 w 1717675"/>
              <a:gd name="connsiteX3407" fmla="*/ 391912 w 1717675"/>
              <a:gd name="connsiteY3407" fmla="*/ 391912 w 1717675"/>
              <a:gd name="connsiteX3408" fmla="*/ 391912 w 1717675"/>
              <a:gd name="connsiteY3408" fmla="*/ 391912 w 1717675"/>
              <a:gd name="connsiteX3409" fmla="*/ 391912 w 1717675"/>
              <a:gd name="connsiteY3409" fmla="*/ 391912 w 1717675"/>
              <a:gd name="connsiteX3410" fmla="*/ 391912 w 1717675"/>
              <a:gd name="connsiteY3410" fmla="*/ 391912 w 1717675"/>
              <a:gd name="connsiteX3411" fmla="*/ 391912 w 1717675"/>
              <a:gd name="connsiteY3411" fmla="*/ 391912 w 1717675"/>
              <a:gd name="connsiteX3412" fmla="*/ 391912 w 1717675"/>
              <a:gd name="connsiteY3412" fmla="*/ 391912 w 1717675"/>
              <a:gd name="connsiteX3413" fmla="*/ 391912 w 1717675"/>
              <a:gd name="connsiteY3413" fmla="*/ 391912 w 1717675"/>
              <a:gd name="connsiteX3414" fmla="*/ 391912 w 1717675"/>
              <a:gd name="connsiteY3414" fmla="*/ 391912 w 1717675"/>
              <a:gd name="connsiteX3415" fmla="*/ 391912 w 1717675"/>
              <a:gd name="connsiteY3415" fmla="*/ 391912 w 1717675"/>
              <a:gd name="connsiteX3416" fmla="*/ 391912 w 1717675"/>
              <a:gd name="connsiteY3416" fmla="*/ 391912 w 1717675"/>
              <a:gd name="connsiteX3417" fmla="*/ 391912 w 1717675"/>
              <a:gd name="connsiteY3417" fmla="*/ 391912 w 1717675"/>
              <a:gd name="connsiteX3418" fmla="*/ 391912 w 1717675"/>
              <a:gd name="connsiteY3418" fmla="*/ 391912 w 1717675"/>
              <a:gd name="connsiteX3419" fmla="*/ 391912 w 1717675"/>
              <a:gd name="connsiteY3419" fmla="*/ 391912 w 1717675"/>
              <a:gd name="connsiteX3420" fmla="*/ 391912 w 1717675"/>
              <a:gd name="connsiteY3420" fmla="*/ 391912 w 1717675"/>
              <a:gd name="connsiteX3421" fmla="*/ 391912 w 1717675"/>
              <a:gd name="connsiteY3421" fmla="*/ 391912 w 1717675"/>
              <a:gd name="connsiteX3422" fmla="*/ 391912 w 1717675"/>
              <a:gd name="connsiteY3422" fmla="*/ 391912 w 1717675"/>
              <a:gd name="connsiteX3423" fmla="*/ 391912 w 1717675"/>
              <a:gd name="connsiteY3423" fmla="*/ 391912 w 1717675"/>
              <a:gd name="connsiteX3424" fmla="*/ 391912 w 1717675"/>
              <a:gd name="connsiteY3424" fmla="*/ 391912 w 1717675"/>
              <a:gd name="connsiteX3425" fmla="*/ 391912 w 1717675"/>
              <a:gd name="connsiteY3425" fmla="*/ 391912 w 1717675"/>
              <a:gd name="connsiteX3426" fmla="*/ 391912 w 1717675"/>
              <a:gd name="connsiteY3426" fmla="*/ 391912 w 1717675"/>
              <a:gd name="connsiteX3427" fmla="*/ 391912 w 1717675"/>
              <a:gd name="connsiteY3427" fmla="*/ 391912 w 1717675"/>
              <a:gd name="connsiteX3428" fmla="*/ 391912 w 1717675"/>
              <a:gd name="connsiteY3428" fmla="*/ 391912 w 1717675"/>
              <a:gd name="connsiteX3429" fmla="*/ 391912 w 1717675"/>
              <a:gd name="connsiteY3429" fmla="*/ 391912 w 1717675"/>
              <a:gd name="connsiteX3430" fmla="*/ 391912 w 1717675"/>
              <a:gd name="connsiteY3430" fmla="*/ 391912 w 1717675"/>
              <a:gd name="connsiteX3431" fmla="*/ 391912 w 1717675"/>
              <a:gd name="connsiteY3431" fmla="*/ 391912 w 1717675"/>
              <a:gd name="connsiteX3432" fmla="*/ 391912 w 1717675"/>
              <a:gd name="connsiteY3432" fmla="*/ 391912 w 1717675"/>
              <a:gd name="connsiteX3433" fmla="*/ 391912 w 1717675"/>
              <a:gd name="connsiteY3433" fmla="*/ 391912 w 1717675"/>
              <a:gd name="connsiteX3434" fmla="*/ 391912 w 1717675"/>
              <a:gd name="connsiteY3434" fmla="*/ 391912 w 1717675"/>
              <a:gd name="connsiteX3435" fmla="*/ 391912 w 1717675"/>
              <a:gd name="connsiteY3435" fmla="*/ 391912 w 1717675"/>
              <a:gd name="connsiteX3436" fmla="*/ 391912 w 1717675"/>
              <a:gd name="connsiteY3436" fmla="*/ 391912 w 1717675"/>
              <a:gd name="connsiteX3437" fmla="*/ 391912 w 1717675"/>
              <a:gd name="connsiteY3437" fmla="*/ 391912 w 1717675"/>
              <a:gd name="connsiteX3438" fmla="*/ 391912 w 1717675"/>
              <a:gd name="connsiteY3438" fmla="*/ 391912 w 1717675"/>
              <a:gd name="connsiteX3439" fmla="*/ 391912 w 1717675"/>
              <a:gd name="connsiteY3439" fmla="*/ 391912 w 1717675"/>
              <a:gd name="connsiteX3440" fmla="*/ 391912 w 1717675"/>
              <a:gd name="connsiteY3440" fmla="*/ 391912 w 1717675"/>
              <a:gd name="connsiteX3441" fmla="*/ 391912 w 1717675"/>
              <a:gd name="connsiteY3441" fmla="*/ 391912 w 1717675"/>
              <a:gd name="connsiteX3442" fmla="*/ 391912 w 1717675"/>
              <a:gd name="connsiteY3442" fmla="*/ 391912 w 1717675"/>
              <a:gd name="connsiteX3443" fmla="*/ 391912 w 1717675"/>
              <a:gd name="connsiteY3443" fmla="*/ 391912 w 1717675"/>
              <a:gd name="connsiteX3444" fmla="*/ 391912 w 1717675"/>
              <a:gd name="connsiteY3444" fmla="*/ 391912 w 1717675"/>
              <a:gd name="connsiteX3445" fmla="*/ 391912 w 1717675"/>
              <a:gd name="connsiteY3445" fmla="*/ 391912 w 1717675"/>
              <a:gd name="connsiteX3446" fmla="*/ 391912 w 1717675"/>
              <a:gd name="connsiteY3446" fmla="*/ 391912 w 1717675"/>
              <a:gd name="connsiteX3447" fmla="*/ 391912 w 1717675"/>
              <a:gd name="connsiteY3447" fmla="*/ 391912 w 1717675"/>
              <a:gd name="connsiteX3448" fmla="*/ 391912 w 1717675"/>
              <a:gd name="connsiteY3448" fmla="*/ 391912 w 1717675"/>
              <a:gd name="connsiteX3449" fmla="*/ 391912 w 1717675"/>
              <a:gd name="connsiteY3449" fmla="*/ 391912 w 1717675"/>
              <a:gd name="connsiteX3450" fmla="*/ 391912 w 1717675"/>
              <a:gd name="connsiteY3450" fmla="*/ 391912 w 1717675"/>
              <a:gd name="connsiteX3451" fmla="*/ 391912 w 1717675"/>
              <a:gd name="connsiteY3451" fmla="*/ 391912 w 1717675"/>
              <a:gd name="connsiteX3452" fmla="*/ 391912 w 1717675"/>
              <a:gd name="connsiteY3452" fmla="*/ 391912 w 1717675"/>
              <a:gd name="connsiteX3453" fmla="*/ 391912 w 1717675"/>
              <a:gd name="connsiteY3453" fmla="*/ 391912 w 1717675"/>
              <a:gd name="connsiteX3454" fmla="*/ 391912 w 1717675"/>
              <a:gd name="connsiteY3454" fmla="*/ 391912 w 1717675"/>
              <a:gd name="connsiteX3455" fmla="*/ 391912 w 1717675"/>
              <a:gd name="connsiteY3455" fmla="*/ 391912 w 1717675"/>
              <a:gd name="connsiteX3456" fmla="*/ 391912 w 1717675"/>
              <a:gd name="connsiteY3456" fmla="*/ 391912 w 1717675"/>
              <a:gd name="connsiteX3457" fmla="*/ 391912 w 1717675"/>
              <a:gd name="connsiteY3457" fmla="*/ 391912 w 1717675"/>
              <a:gd name="connsiteX3458" fmla="*/ 391912 w 1717675"/>
              <a:gd name="connsiteY3458" fmla="*/ 391912 w 1717675"/>
              <a:gd name="connsiteX3459" fmla="*/ 391912 w 1717675"/>
              <a:gd name="connsiteY3459" fmla="*/ 391912 w 1717675"/>
              <a:gd name="connsiteX3460" fmla="*/ 391912 w 1717675"/>
              <a:gd name="connsiteY3460" fmla="*/ 391912 w 1717675"/>
              <a:gd name="connsiteX3461" fmla="*/ 391912 w 1717675"/>
              <a:gd name="connsiteY3461" fmla="*/ 391912 w 1717675"/>
              <a:gd name="connsiteX3462" fmla="*/ 391912 w 1717675"/>
              <a:gd name="connsiteY3462" fmla="*/ 391912 w 1717675"/>
              <a:gd name="connsiteX3463" fmla="*/ 391912 w 1717675"/>
              <a:gd name="connsiteY3463" fmla="*/ 391912 w 1717675"/>
              <a:gd name="connsiteX3464" fmla="*/ 391912 w 1717675"/>
              <a:gd name="connsiteY3464" fmla="*/ 391912 w 1717675"/>
              <a:gd name="connsiteX3465" fmla="*/ 391912 w 1717675"/>
              <a:gd name="connsiteY3465" fmla="*/ 391912 w 1717675"/>
              <a:gd name="connsiteX3466" fmla="*/ 391912 w 1717675"/>
              <a:gd name="connsiteY3466" fmla="*/ 391912 w 1717675"/>
              <a:gd name="connsiteX3467" fmla="*/ 391912 w 1717675"/>
              <a:gd name="connsiteY3467" fmla="*/ 391912 w 1717675"/>
              <a:gd name="connsiteX3468" fmla="*/ 391912 w 1717675"/>
              <a:gd name="connsiteY3468" fmla="*/ 391912 w 1717675"/>
              <a:gd name="connsiteX3469" fmla="*/ 391912 w 1717675"/>
              <a:gd name="connsiteY3469" fmla="*/ 391912 w 1717675"/>
              <a:gd name="connsiteX3470" fmla="*/ 391912 w 1717675"/>
              <a:gd name="connsiteY3470" fmla="*/ 391912 w 1717675"/>
              <a:gd name="connsiteX3471" fmla="*/ 391912 w 1717675"/>
              <a:gd name="connsiteY3471" fmla="*/ 391912 w 1717675"/>
              <a:gd name="connsiteX3472" fmla="*/ 391912 w 1717675"/>
              <a:gd name="connsiteY3472" fmla="*/ 391912 w 1717675"/>
              <a:gd name="connsiteX3473" fmla="*/ 391912 w 1717675"/>
              <a:gd name="connsiteY3473" fmla="*/ 391912 w 1717675"/>
              <a:gd name="connsiteX3474" fmla="*/ 391912 w 1717675"/>
              <a:gd name="connsiteY3474" fmla="*/ 391912 w 1717675"/>
              <a:gd name="connsiteX3475" fmla="*/ 391912 w 1717675"/>
              <a:gd name="connsiteY3475" fmla="*/ 391912 w 1717675"/>
              <a:gd name="connsiteX3476" fmla="*/ 391912 w 1717675"/>
              <a:gd name="connsiteY3476" fmla="*/ 391912 w 1717675"/>
              <a:gd name="connsiteX3477" fmla="*/ 391912 w 1717675"/>
              <a:gd name="connsiteY3477" fmla="*/ 391912 w 1717675"/>
              <a:gd name="connsiteX3478" fmla="*/ 391912 w 1717675"/>
              <a:gd name="connsiteY3478" fmla="*/ 391912 w 1717675"/>
              <a:gd name="connsiteX3479" fmla="*/ 391912 w 1717675"/>
              <a:gd name="connsiteY3479" fmla="*/ 391912 w 1717675"/>
              <a:gd name="connsiteX3480" fmla="*/ 391912 w 1717675"/>
              <a:gd name="connsiteY3480" fmla="*/ 391912 w 1717675"/>
              <a:gd name="connsiteX3481" fmla="*/ 391912 w 1717675"/>
              <a:gd name="connsiteY3481" fmla="*/ 391912 w 1717675"/>
              <a:gd name="connsiteX3482" fmla="*/ 391912 w 1717675"/>
              <a:gd name="connsiteY3482" fmla="*/ 391912 w 1717675"/>
              <a:gd name="connsiteX3483" fmla="*/ 391912 w 1717675"/>
              <a:gd name="connsiteY3483" fmla="*/ 391912 w 1717675"/>
              <a:gd name="connsiteX3484" fmla="*/ 391912 w 1717675"/>
              <a:gd name="connsiteY3484" fmla="*/ 391912 w 1717675"/>
              <a:gd name="connsiteX3485" fmla="*/ 391912 w 1717675"/>
              <a:gd name="connsiteY3485" fmla="*/ 391912 w 1717675"/>
              <a:gd name="connsiteX3486" fmla="*/ 391912 w 1717675"/>
              <a:gd name="connsiteY3486" fmla="*/ 391912 w 1717675"/>
              <a:gd name="connsiteX3487" fmla="*/ 391912 w 1717675"/>
              <a:gd name="connsiteY3487" fmla="*/ 391912 w 1717675"/>
              <a:gd name="connsiteX3488" fmla="*/ 391912 w 1717675"/>
              <a:gd name="connsiteY3488" fmla="*/ 391912 w 1717675"/>
              <a:gd name="connsiteX3489" fmla="*/ 391912 w 1717675"/>
              <a:gd name="connsiteY3489" fmla="*/ 391912 w 1717675"/>
              <a:gd name="connsiteX3490" fmla="*/ 391912 w 1717675"/>
              <a:gd name="connsiteY3490" fmla="*/ 391912 w 1717675"/>
              <a:gd name="connsiteX3491" fmla="*/ 391912 w 1717675"/>
              <a:gd name="connsiteY3491" fmla="*/ 391912 w 1717675"/>
              <a:gd name="connsiteX3492" fmla="*/ 391912 w 1717675"/>
              <a:gd name="connsiteY3492" fmla="*/ 391912 w 1717675"/>
              <a:gd name="connsiteX3493" fmla="*/ 391912 w 1717675"/>
              <a:gd name="connsiteY3493" fmla="*/ 391912 w 1717675"/>
              <a:gd name="connsiteX3494" fmla="*/ 391912 w 1717675"/>
              <a:gd name="connsiteY3494" fmla="*/ 391912 w 1717675"/>
              <a:gd name="connsiteX3495" fmla="*/ 391912 w 1717675"/>
              <a:gd name="connsiteY3495" fmla="*/ 391912 w 1717675"/>
              <a:gd name="connsiteX3496" fmla="*/ 391912 w 1717675"/>
              <a:gd name="connsiteY3496" fmla="*/ 391912 w 1717675"/>
              <a:gd name="connsiteX3497" fmla="*/ 391912 w 1717675"/>
              <a:gd name="connsiteY3497" fmla="*/ 391912 w 1717675"/>
              <a:gd name="connsiteX3498" fmla="*/ 391912 w 1717675"/>
              <a:gd name="connsiteY3498" fmla="*/ 391912 w 1717675"/>
              <a:gd name="connsiteX3499" fmla="*/ 391912 w 1717675"/>
              <a:gd name="connsiteY3499" fmla="*/ 391912 w 1717675"/>
              <a:gd name="connsiteX3500" fmla="*/ 391912 w 1717675"/>
              <a:gd name="connsiteY3500" fmla="*/ 391912 w 1717675"/>
              <a:gd name="connsiteX3501" fmla="*/ 391912 w 1717675"/>
              <a:gd name="connsiteY3501" fmla="*/ 391912 w 1717675"/>
              <a:gd name="connsiteX3502" fmla="*/ 391912 w 1717675"/>
              <a:gd name="connsiteY3502" fmla="*/ 391912 w 1717675"/>
              <a:gd name="connsiteX3503" fmla="*/ 391912 w 1717675"/>
              <a:gd name="connsiteY3503" fmla="*/ 391912 w 1717675"/>
              <a:gd name="connsiteX3504" fmla="*/ 391912 w 1717675"/>
              <a:gd name="connsiteY3504" fmla="*/ 391912 w 1717675"/>
              <a:gd name="connsiteX3505" fmla="*/ 391912 w 1717675"/>
              <a:gd name="connsiteY3505" fmla="*/ 391912 w 1717675"/>
              <a:gd name="connsiteX3506" fmla="*/ 391912 w 1717675"/>
              <a:gd name="connsiteY3506" fmla="*/ 391912 w 1717675"/>
              <a:gd name="connsiteX3507" fmla="*/ 391912 w 1717675"/>
              <a:gd name="connsiteY3507" fmla="*/ 391912 w 1717675"/>
              <a:gd name="connsiteX3508" fmla="*/ 391912 w 1717675"/>
              <a:gd name="connsiteY3508" fmla="*/ 391912 w 1717675"/>
              <a:gd name="connsiteX3509" fmla="*/ 391912 w 1717675"/>
              <a:gd name="connsiteY3509" fmla="*/ 391912 w 1717675"/>
              <a:gd name="connsiteX3510" fmla="*/ 391912 w 1717675"/>
              <a:gd name="connsiteY3510" fmla="*/ 391912 w 1717675"/>
              <a:gd name="connsiteX3511" fmla="*/ 391912 w 1717675"/>
              <a:gd name="connsiteY3511" fmla="*/ 391912 w 1717675"/>
              <a:gd name="connsiteX3512" fmla="*/ 391912 w 1717675"/>
              <a:gd name="connsiteY3512" fmla="*/ 391912 w 1717675"/>
              <a:gd name="connsiteX3513" fmla="*/ 391912 w 1717675"/>
              <a:gd name="connsiteY3513" fmla="*/ 391912 w 1717675"/>
              <a:gd name="connsiteX3514" fmla="*/ 391912 w 1717675"/>
              <a:gd name="connsiteY3514" fmla="*/ 391912 w 1717675"/>
              <a:gd name="connsiteX3515" fmla="*/ 391912 w 1717675"/>
              <a:gd name="connsiteY3515" fmla="*/ 391912 w 1717675"/>
              <a:gd name="connsiteX3516" fmla="*/ 391912 w 1717675"/>
              <a:gd name="connsiteY3516" fmla="*/ 391912 w 1717675"/>
              <a:gd name="connsiteX3517" fmla="*/ 391912 w 1717675"/>
              <a:gd name="connsiteY3517" fmla="*/ 391912 w 1717675"/>
              <a:gd name="connsiteX3518" fmla="*/ 391912 w 1717675"/>
              <a:gd name="connsiteY3518" fmla="*/ 391912 w 1717675"/>
              <a:gd name="connsiteX3519" fmla="*/ 391912 w 1717675"/>
              <a:gd name="connsiteY3519" fmla="*/ 391912 w 1717675"/>
              <a:gd name="connsiteX3520" fmla="*/ 391912 w 1717675"/>
              <a:gd name="connsiteY3520" fmla="*/ 391912 w 1717675"/>
              <a:gd name="connsiteX3521" fmla="*/ 391912 w 1717675"/>
              <a:gd name="connsiteY3521" fmla="*/ 391912 w 1717675"/>
              <a:gd name="connsiteX3522" fmla="*/ 391912 w 1717675"/>
              <a:gd name="connsiteY3522" fmla="*/ 391912 w 1717675"/>
              <a:gd name="connsiteX3523" fmla="*/ 391912 w 1717675"/>
              <a:gd name="connsiteY3523" fmla="*/ 391912 w 1717675"/>
              <a:gd name="connsiteX3524" fmla="*/ 391912 w 1717675"/>
              <a:gd name="connsiteY3524" fmla="*/ 391912 w 1717675"/>
              <a:gd name="connsiteX3525" fmla="*/ 391912 w 1717675"/>
              <a:gd name="connsiteY3525" fmla="*/ 391912 w 1717675"/>
              <a:gd name="connsiteX3526" fmla="*/ 391912 w 1717675"/>
              <a:gd name="connsiteY3526" fmla="*/ 391912 w 1717675"/>
              <a:gd name="connsiteX3527" fmla="*/ 391912 w 1717675"/>
              <a:gd name="connsiteY3527" fmla="*/ 391912 w 1717675"/>
              <a:gd name="connsiteX3528" fmla="*/ 391912 w 1717675"/>
              <a:gd name="connsiteY3528" fmla="*/ 391912 w 1717675"/>
              <a:gd name="connsiteX3529" fmla="*/ 391912 w 1717675"/>
              <a:gd name="connsiteY3529" fmla="*/ 391912 w 1717675"/>
              <a:gd name="connsiteX3530" fmla="*/ 391912 w 1717675"/>
              <a:gd name="connsiteY3530" fmla="*/ 391912 w 1717675"/>
              <a:gd name="connsiteX3531" fmla="*/ 391912 w 1717675"/>
              <a:gd name="connsiteY3531" fmla="*/ 391912 w 1717675"/>
              <a:gd name="connsiteX3532" fmla="*/ 391912 w 1717675"/>
              <a:gd name="connsiteY3532" fmla="*/ 391912 w 1717675"/>
              <a:gd name="connsiteX3533" fmla="*/ 391912 w 1717675"/>
              <a:gd name="connsiteY3533" fmla="*/ 391912 w 1717675"/>
              <a:gd name="connsiteX3534" fmla="*/ 391912 w 1717675"/>
              <a:gd name="connsiteY3534" fmla="*/ 391912 w 1717675"/>
              <a:gd name="connsiteX3535" fmla="*/ 391912 w 1717675"/>
              <a:gd name="connsiteY3535" fmla="*/ 391912 w 1717675"/>
              <a:gd name="connsiteX3536" fmla="*/ 391912 w 1717675"/>
              <a:gd name="connsiteY3536" fmla="*/ 391912 w 1717675"/>
              <a:gd name="connsiteX3537" fmla="*/ 391912 w 1717675"/>
              <a:gd name="connsiteY3537" fmla="*/ 391912 w 1717675"/>
              <a:gd name="connsiteX3538" fmla="*/ 391912 w 1717675"/>
              <a:gd name="connsiteY3538" fmla="*/ 391912 w 1717675"/>
              <a:gd name="connsiteX3539" fmla="*/ 391912 w 1717675"/>
              <a:gd name="connsiteY3539" fmla="*/ 391912 w 1717675"/>
              <a:gd name="connsiteX3540" fmla="*/ 391912 w 1717675"/>
              <a:gd name="connsiteY3540" fmla="*/ 391912 w 1717675"/>
              <a:gd name="connsiteX3541" fmla="*/ 391912 w 1717675"/>
              <a:gd name="connsiteY3541" fmla="*/ 391912 w 1717675"/>
              <a:gd name="connsiteX3542" fmla="*/ 391912 w 1717675"/>
              <a:gd name="connsiteY3542" fmla="*/ 391912 w 1717675"/>
              <a:gd name="connsiteX3543" fmla="*/ 391912 w 1717675"/>
              <a:gd name="connsiteY3543" fmla="*/ 391912 w 1717675"/>
              <a:gd name="connsiteX3544" fmla="*/ 391912 w 1717675"/>
              <a:gd name="connsiteY3544" fmla="*/ 391912 w 1717675"/>
              <a:gd name="connsiteX3545" fmla="*/ 391912 w 1717675"/>
              <a:gd name="connsiteY3545" fmla="*/ 391912 w 1717675"/>
              <a:gd name="connsiteX3546" fmla="*/ 391912 w 1717675"/>
              <a:gd name="connsiteY3546" fmla="*/ 391912 w 1717675"/>
              <a:gd name="connsiteX3547" fmla="*/ 391912 w 1717675"/>
              <a:gd name="connsiteY3547" fmla="*/ 391912 w 1717675"/>
              <a:gd name="connsiteX3548" fmla="*/ 391912 w 1717675"/>
              <a:gd name="connsiteY3548" fmla="*/ 391912 w 1717675"/>
              <a:gd name="connsiteX3549" fmla="*/ 391912 w 1717675"/>
              <a:gd name="connsiteY3549" fmla="*/ 391912 w 1717675"/>
              <a:gd name="connsiteX3550" fmla="*/ 391912 w 1717675"/>
              <a:gd name="connsiteY3550" fmla="*/ 391912 w 1717675"/>
              <a:gd name="connsiteX3551" fmla="*/ 391912 w 1717675"/>
              <a:gd name="connsiteY3551" fmla="*/ 391912 w 1717675"/>
              <a:gd name="connsiteX3552" fmla="*/ 391912 w 1717675"/>
              <a:gd name="connsiteY3552" fmla="*/ 391912 w 1717675"/>
              <a:gd name="connsiteX3553" fmla="*/ 391912 w 1717675"/>
              <a:gd name="connsiteY3553" fmla="*/ 391912 w 1717675"/>
              <a:gd name="connsiteX3554" fmla="*/ 391912 w 1717675"/>
              <a:gd name="connsiteY3554" fmla="*/ 391912 w 1717675"/>
              <a:gd name="connsiteX3555" fmla="*/ 391912 w 1717675"/>
              <a:gd name="connsiteY3555" fmla="*/ 391912 w 1717675"/>
              <a:gd name="connsiteX3556" fmla="*/ 391912 w 1717675"/>
              <a:gd name="connsiteY3556" fmla="*/ 391912 w 1717675"/>
              <a:gd name="connsiteX3557" fmla="*/ 391912 w 1717675"/>
              <a:gd name="connsiteY3557" fmla="*/ 391912 w 1717675"/>
              <a:gd name="connsiteX3558" fmla="*/ 391912 w 1717675"/>
              <a:gd name="connsiteY3558" fmla="*/ 391912 w 1717675"/>
              <a:gd name="connsiteX3559" fmla="*/ 391912 w 1717675"/>
              <a:gd name="connsiteY3559" fmla="*/ 391912 w 1717675"/>
              <a:gd name="connsiteX3560" fmla="*/ 391912 w 1717675"/>
              <a:gd name="connsiteY3560" fmla="*/ 391912 w 1717675"/>
              <a:gd name="connsiteX3561" fmla="*/ 391912 w 1717675"/>
              <a:gd name="connsiteY3561" fmla="*/ 391912 w 1717675"/>
              <a:gd name="connsiteX3562" fmla="*/ 391912 w 1717675"/>
              <a:gd name="connsiteY3562" fmla="*/ 391912 w 1717675"/>
              <a:gd name="connsiteX3563" fmla="*/ 391912 w 1717675"/>
              <a:gd name="connsiteY3563" fmla="*/ 391912 w 1717675"/>
              <a:gd name="connsiteX3564" fmla="*/ 391912 w 1717675"/>
              <a:gd name="connsiteY3564" fmla="*/ 391912 w 1717675"/>
              <a:gd name="connsiteX3565" fmla="*/ 391912 w 1717675"/>
              <a:gd name="connsiteY3565" fmla="*/ 391912 w 1717675"/>
              <a:gd name="connsiteX3566" fmla="*/ 391912 w 1717675"/>
              <a:gd name="connsiteY3566" fmla="*/ 391912 w 1717675"/>
              <a:gd name="connsiteX3567" fmla="*/ 391912 w 1717675"/>
              <a:gd name="connsiteY3567" fmla="*/ 391912 w 1717675"/>
              <a:gd name="connsiteX3568" fmla="*/ 391912 w 1717675"/>
              <a:gd name="connsiteY3568" fmla="*/ 391912 w 1717675"/>
              <a:gd name="connsiteX3569" fmla="*/ 391912 w 1717675"/>
              <a:gd name="connsiteY3569" fmla="*/ 391912 w 1717675"/>
              <a:gd name="connsiteX3570" fmla="*/ 391912 w 1717675"/>
              <a:gd name="connsiteY3570" fmla="*/ 391912 w 1717675"/>
              <a:gd name="connsiteX3571" fmla="*/ 391912 w 1717675"/>
              <a:gd name="connsiteY3571" fmla="*/ 391912 w 1717675"/>
              <a:gd name="connsiteX3572" fmla="*/ 391912 w 1717675"/>
              <a:gd name="connsiteY3572" fmla="*/ 391912 w 1717675"/>
              <a:gd name="connsiteX3573" fmla="*/ 391912 w 1717675"/>
              <a:gd name="connsiteY3573" fmla="*/ 391912 w 1717675"/>
              <a:gd name="connsiteX3574" fmla="*/ 391912 w 1717675"/>
              <a:gd name="connsiteY3574" fmla="*/ 391912 w 1717675"/>
              <a:gd name="connsiteX3575" fmla="*/ 391912 w 1717675"/>
              <a:gd name="connsiteY3575" fmla="*/ 391912 w 1717675"/>
              <a:gd name="connsiteX3576" fmla="*/ 391912 w 1717675"/>
              <a:gd name="connsiteY3576" fmla="*/ 391912 w 1717675"/>
              <a:gd name="connsiteX3577" fmla="*/ 391912 w 1717675"/>
              <a:gd name="connsiteY3577" fmla="*/ 391912 w 1717675"/>
              <a:gd name="connsiteX3578" fmla="*/ 391912 w 1717675"/>
              <a:gd name="connsiteY3578" fmla="*/ 391912 w 1717675"/>
              <a:gd name="connsiteX3579" fmla="*/ 391912 w 1717675"/>
              <a:gd name="connsiteY3579" fmla="*/ 391912 w 1717675"/>
              <a:gd name="connsiteX3580" fmla="*/ 391912 w 1717675"/>
              <a:gd name="connsiteY3580" fmla="*/ 391912 w 1717675"/>
              <a:gd name="connsiteX3581" fmla="*/ 391912 w 1717675"/>
              <a:gd name="connsiteY3581" fmla="*/ 391912 w 1717675"/>
              <a:gd name="connsiteX3582" fmla="*/ 391912 w 1717675"/>
              <a:gd name="connsiteY3582" fmla="*/ 391912 w 1717675"/>
              <a:gd name="connsiteX3583" fmla="*/ 391912 w 1717675"/>
              <a:gd name="connsiteY3583" fmla="*/ 391912 w 1717675"/>
              <a:gd name="connsiteX3584" fmla="*/ 391912 w 1717675"/>
              <a:gd name="connsiteY3584" fmla="*/ 391912 w 1717675"/>
              <a:gd name="connsiteX3585" fmla="*/ 391912 w 1717675"/>
              <a:gd name="connsiteY3585" fmla="*/ 391912 w 1717675"/>
              <a:gd name="connsiteX3586" fmla="*/ 391912 w 1717675"/>
              <a:gd name="connsiteY3586" fmla="*/ 391912 w 1717675"/>
              <a:gd name="connsiteX3587" fmla="*/ 391912 w 1717675"/>
              <a:gd name="connsiteY3587" fmla="*/ 391912 w 1717675"/>
              <a:gd name="connsiteX3588" fmla="*/ 391912 w 1717675"/>
              <a:gd name="connsiteY3588" fmla="*/ 391912 w 1717675"/>
              <a:gd name="connsiteX3589" fmla="*/ 391912 w 1717675"/>
              <a:gd name="connsiteY3589" fmla="*/ 391912 w 1717675"/>
              <a:gd name="connsiteX3590" fmla="*/ 391912 w 1717675"/>
              <a:gd name="connsiteY3590" fmla="*/ 391912 w 1717675"/>
              <a:gd name="connsiteX3591" fmla="*/ 391912 w 1717675"/>
              <a:gd name="connsiteY3591" fmla="*/ 391912 w 1717675"/>
              <a:gd name="connsiteX3592" fmla="*/ 391912 w 1717675"/>
              <a:gd name="connsiteY3592" fmla="*/ 391912 w 1717675"/>
              <a:gd name="connsiteX3593" fmla="*/ 391912 w 1717675"/>
              <a:gd name="connsiteY3593" fmla="*/ 391912 w 1717675"/>
              <a:gd name="connsiteX3594" fmla="*/ 391912 w 1717675"/>
              <a:gd name="connsiteY3594" fmla="*/ 391912 w 1717675"/>
              <a:gd name="connsiteX3595" fmla="*/ 391912 w 1717675"/>
              <a:gd name="connsiteY3595" fmla="*/ 391912 w 1717675"/>
              <a:gd name="connsiteX3596" fmla="*/ 391912 w 1717675"/>
              <a:gd name="connsiteY3596" fmla="*/ 391912 w 1717675"/>
              <a:gd name="connsiteX3597" fmla="*/ 391912 w 1717675"/>
              <a:gd name="connsiteY3597" fmla="*/ 391912 w 1717675"/>
              <a:gd name="connsiteX3598" fmla="*/ 391912 w 1717675"/>
              <a:gd name="connsiteY3598" fmla="*/ 391912 w 1717675"/>
              <a:gd name="connsiteX3599" fmla="*/ 391912 w 1717675"/>
              <a:gd name="connsiteY3599" fmla="*/ 391912 w 1717675"/>
              <a:gd name="connsiteX3600" fmla="*/ 391912 w 1717675"/>
              <a:gd name="connsiteY3600" fmla="*/ 391912 w 1717675"/>
              <a:gd name="connsiteX3601" fmla="*/ 391912 w 1717675"/>
              <a:gd name="connsiteY3601" fmla="*/ 391912 w 1717675"/>
              <a:gd name="connsiteX3602" fmla="*/ 391912 w 1717675"/>
              <a:gd name="connsiteY3602" fmla="*/ 391912 w 1717675"/>
              <a:gd name="connsiteX3603" fmla="*/ 391912 w 1717675"/>
              <a:gd name="connsiteY3603" fmla="*/ 391912 w 1717675"/>
              <a:gd name="connsiteX3604" fmla="*/ 391912 w 1717675"/>
              <a:gd name="connsiteY3604" fmla="*/ 391912 w 1717675"/>
              <a:gd name="connsiteX3605" fmla="*/ 391912 w 1717675"/>
              <a:gd name="connsiteY3605" fmla="*/ 391912 w 1717675"/>
              <a:gd name="connsiteX3606" fmla="*/ 391912 w 1717675"/>
              <a:gd name="connsiteY3606" fmla="*/ 391912 w 1717675"/>
              <a:gd name="connsiteX3607" fmla="*/ 391912 w 1717675"/>
              <a:gd name="connsiteY3607" fmla="*/ 391912 w 1717675"/>
              <a:gd name="connsiteX3608" fmla="*/ 391912 w 1717675"/>
              <a:gd name="connsiteY3608" fmla="*/ 391912 w 1717675"/>
              <a:gd name="connsiteX3609" fmla="*/ 391912 w 1717675"/>
              <a:gd name="connsiteY3609" fmla="*/ 391912 w 1717675"/>
              <a:gd name="connsiteX3610" fmla="*/ 391912 w 1717675"/>
              <a:gd name="connsiteY3610" fmla="*/ 391912 w 1717675"/>
              <a:gd name="connsiteX3611" fmla="*/ 391912 w 1717675"/>
              <a:gd name="connsiteY3611" fmla="*/ 391912 w 1717675"/>
              <a:gd name="connsiteX3612" fmla="*/ 391912 w 1717675"/>
              <a:gd name="connsiteY3612" fmla="*/ 391912 w 1717675"/>
              <a:gd name="connsiteX3613" fmla="*/ 391912 w 1717675"/>
              <a:gd name="connsiteY3613" fmla="*/ 391912 w 1717675"/>
              <a:gd name="connsiteX3614" fmla="*/ 391912 w 1717675"/>
              <a:gd name="connsiteY3614" fmla="*/ 391912 w 1717675"/>
              <a:gd name="connsiteX3615" fmla="*/ 391912 w 1717675"/>
              <a:gd name="connsiteY3615" fmla="*/ 391912 w 1717675"/>
              <a:gd name="connsiteX3616" fmla="*/ 391912 w 1717675"/>
              <a:gd name="connsiteY3616" fmla="*/ 391912 w 1717675"/>
              <a:gd name="connsiteX3617" fmla="*/ 391912 w 1717675"/>
              <a:gd name="connsiteY3617" fmla="*/ 391912 w 1717675"/>
              <a:gd name="connsiteX3618" fmla="*/ 391912 w 1717675"/>
              <a:gd name="connsiteY3618" fmla="*/ 391912 w 1717675"/>
              <a:gd name="connsiteX3619" fmla="*/ 391912 w 1717675"/>
              <a:gd name="connsiteY3619" fmla="*/ 391912 w 1717675"/>
              <a:gd name="connsiteX3620" fmla="*/ 391912 w 1717675"/>
              <a:gd name="connsiteY3620" fmla="*/ 391912 w 1717675"/>
              <a:gd name="connsiteX3621" fmla="*/ 391912 w 1717675"/>
              <a:gd name="connsiteY3621" fmla="*/ 391912 w 1717675"/>
              <a:gd name="connsiteX3622" fmla="*/ 391912 w 1717675"/>
              <a:gd name="connsiteY3622" fmla="*/ 391912 w 1717675"/>
              <a:gd name="connsiteX3623" fmla="*/ 391912 w 1717675"/>
              <a:gd name="connsiteY3623" fmla="*/ 391912 w 1717675"/>
              <a:gd name="connsiteX3624" fmla="*/ 391912 w 1717675"/>
              <a:gd name="connsiteY3624" fmla="*/ 391912 w 1717675"/>
              <a:gd name="connsiteX3625" fmla="*/ 391912 w 1717675"/>
              <a:gd name="connsiteY3625" fmla="*/ 391912 w 1717675"/>
              <a:gd name="connsiteX3626" fmla="*/ 391912 w 1717675"/>
              <a:gd name="connsiteY3626" fmla="*/ 391912 w 1717675"/>
              <a:gd name="connsiteX3627" fmla="*/ 391912 w 1717675"/>
              <a:gd name="connsiteY3627" fmla="*/ 391912 w 1717675"/>
              <a:gd name="connsiteX3628" fmla="*/ 391912 w 1717675"/>
              <a:gd name="connsiteY3628" fmla="*/ 391912 w 1717675"/>
              <a:gd name="connsiteX3629" fmla="*/ 391912 w 1717675"/>
              <a:gd name="connsiteY3629" fmla="*/ 391912 w 1717675"/>
              <a:gd name="connsiteX3630" fmla="*/ 391912 w 1717675"/>
              <a:gd name="connsiteY3630" fmla="*/ 391912 w 1717675"/>
              <a:gd name="connsiteX3631" fmla="*/ 391912 w 1717675"/>
              <a:gd name="connsiteY3631" fmla="*/ 391912 w 1717675"/>
              <a:gd name="connsiteX3632" fmla="*/ 391912 w 1717675"/>
              <a:gd name="connsiteY3632" fmla="*/ 391912 w 1717675"/>
              <a:gd name="connsiteX3633" fmla="*/ 391912 w 1717675"/>
              <a:gd name="connsiteY3633" fmla="*/ 391912 w 1717675"/>
              <a:gd name="connsiteX3634" fmla="*/ 391912 w 1717675"/>
              <a:gd name="connsiteY3634" fmla="*/ 391912 w 1717675"/>
              <a:gd name="connsiteX3635" fmla="*/ 391912 w 1717675"/>
              <a:gd name="connsiteY3635" fmla="*/ 391912 w 1717675"/>
              <a:gd name="connsiteX3636" fmla="*/ 391912 w 1717675"/>
              <a:gd name="connsiteY3636" fmla="*/ 391912 w 1717675"/>
              <a:gd name="connsiteX3637" fmla="*/ 391912 w 1717675"/>
              <a:gd name="connsiteY3637" fmla="*/ 391912 w 1717675"/>
              <a:gd name="connsiteX3638" fmla="*/ 391912 w 1717675"/>
              <a:gd name="connsiteY3638" fmla="*/ 391912 w 1717675"/>
              <a:gd name="connsiteX3639" fmla="*/ 391912 w 1717675"/>
              <a:gd name="connsiteY3639" fmla="*/ 391912 w 1717675"/>
              <a:gd name="connsiteX3640" fmla="*/ 391912 w 1717675"/>
              <a:gd name="connsiteY3640" fmla="*/ 391912 w 1717675"/>
              <a:gd name="connsiteX3641" fmla="*/ 391912 w 1717675"/>
              <a:gd name="connsiteY3641" fmla="*/ 391912 w 1717675"/>
              <a:gd name="connsiteX3642" fmla="*/ 391912 w 1717675"/>
              <a:gd name="connsiteY3642" fmla="*/ 391912 w 1717675"/>
              <a:gd name="connsiteX3643" fmla="*/ 391912 w 1717675"/>
              <a:gd name="connsiteY3643" fmla="*/ 391912 w 1717675"/>
              <a:gd name="connsiteX3644" fmla="*/ 391912 w 1717675"/>
              <a:gd name="connsiteY3644" fmla="*/ 391912 w 1717675"/>
              <a:gd name="connsiteX3645" fmla="*/ 391912 w 1717675"/>
              <a:gd name="connsiteY3645" fmla="*/ 391912 w 1717675"/>
              <a:gd name="connsiteX3646" fmla="*/ 391912 w 1717675"/>
              <a:gd name="connsiteY3646" fmla="*/ 391912 w 1717675"/>
              <a:gd name="connsiteX3647" fmla="*/ 391912 w 1717675"/>
              <a:gd name="connsiteY3647" fmla="*/ 391912 w 1717675"/>
              <a:gd name="connsiteX3648" fmla="*/ 391912 w 1717675"/>
              <a:gd name="connsiteY3648" fmla="*/ 391912 w 1717675"/>
              <a:gd name="connsiteX3649" fmla="*/ 391912 w 1717675"/>
              <a:gd name="connsiteY3649" fmla="*/ 391912 w 1717675"/>
              <a:gd name="connsiteX3650" fmla="*/ 391912 w 1717675"/>
              <a:gd name="connsiteY3650" fmla="*/ 391912 w 1717675"/>
              <a:gd name="connsiteX3651" fmla="*/ 391912 w 1717675"/>
              <a:gd name="connsiteY3651" fmla="*/ 391912 w 1717675"/>
              <a:gd name="connsiteX3652" fmla="*/ 391912 w 1717675"/>
              <a:gd name="connsiteY3652" fmla="*/ 391912 w 1717675"/>
              <a:gd name="connsiteX3653" fmla="*/ 391912 w 1717675"/>
              <a:gd name="connsiteY3653" fmla="*/ 391912 w 1717675"/>
              <a:gd name="connsiteX3654" fmla="*/ 391912 w 1717675"/>
              <a:gd name="connsiteY3654" fmla="*/ 391912 w 1717675"/>
              <a:gd name="connsiteX3655" fmla="*/ 391912 w 1717675"/>
              <a:gd name="connsiteY3655" fmla="*/ 391912 w 1717675"/>
              <a:gd name="connsiteX3656" fmla="*/ 391912 w 1717675"/>
              <a:gd name="connsiteY3656" fmla="*/ 391912 w 1717675"/>
              <a:gd name="connsiteX3657" fmla="*/ 391912 w 1717675"/>
              <a:gd name="connsiteY3657" fmla="*/ 391912 w 1717675"/>
              <a:gd name="connsiteX3658" fmla="*/ 391912 w 1717675"/>
              <a:gd name="connsiteY3658" fmla="*/ 391912 w 1717675"/>
              <a:gd name="connsiteX3659" fmla="*/ 391912 w 1717675"/>
              <a:gd name="connsiteY3659" fmla="*/ 391912 w 1717675"/>
              <a:gd name="connsiteX3660" fmla="*/ 391912 w 1717675"/>
              <a:gd name="connsiteY3660" fmla="*/ 391912 w 1717675"/>
              <a:gd name="connsiteX3661" fmla="*/ 391912 w 1717675"/>
              <a:gd name="connsiteY3661" fmla="*/ 391912 w 1717675"/>
              <a:gd name="connsiteX3662" fmla="*/ 391912 w 1717675"/>
              <a:gd name="connsiteY3662" fmla="*/ 391912 w 1717675"/>
              <a:gd name="connsiteX3663" fmla="*/ 391912 w 1717675"/>
              <a:gd name="connsiteY3663" fmla="*/ 391912 w 1717675"/>
              <a:gd name="connsiteX3664" fmla="*/ 391912 w 1717675"/>
              <a:gd name="connsiteY3664" fmla="*/ 391912 w 1717675"/>
              <a:gd name="connsiteX3665" fmla="*/ 391912 w 1717675"/>
              <a:gd name="connsiteY3665" fmla="*/ 391912 w 1717675"/>
              <a:gd name="connsiteX3666" fmla="*/ 391912 w 1717675"/>
              <a:gd name="connsiteY3666" fmla="*/ 391912 w 1717675"/>
              <a:gd name="connsiteX3667" fmla="*/ 391912 w 1717675"/>
              <a:gd name="connsiteY3667" fmla="*/ 391912 w 1717675"/>
              <a:gd name="connsiteX3668" fmla="*/ 391912 w 1717675"/>
              <a:gd name="connsiteY3668" fmla="*/ 391912 w 1717675"/>
              <a:gd name="connsiteX3669" fmla="*/ 391912 w 1717675"/>
              <a:gd name="connsiteY3669" fmla="*/ 391912 w 1717675"/>
              <a:gd name="connsiteX3670" fmla="*/ 391912 w 1717675"/>
              <a:gd name="connsiteY3670" fmla="*/ 391912 w 1717675"/>
              <a:gd name="connsiteX3671" fmla="*/ 391912 w 1717675"/>
              <a:gd name="connsiteY3671" fmla="*/ 391912 w 1717675"/>
              <a:gd name="connsiteX3672" fmla="*/ 391912 w 1717675"/>
              <a:gd name="connsiteY3672" fmla="*/ 391912 w 1717675"/>
              <a:gd name="connsiteX3673" fmla="*/ 391912 w 1717675"/>
              <a:gd name="connsiteY3673" fmla="*/ 391912 w 1717675"/>
              <a:gd name="connsiteX3674" fmla="*/ 391912 w 1717675"/>
              <a:gd name="connsiteY3674" fmla="*/ 391912 w 1717675"/>
              <a:gd name="connsiteX3675" fmla="*/ 391912 w 1717675"/>
              <a:gd name="connsiteY3675" fmla="*/ 391912 w 1717675"/>
              <a:gd name="connsiteX3676" fmla="*/ 391912 w 1717675"/>
              <a:gd name="connsiteY3676" fmla="*/ 391912 w 1717675"/>
              <a:gd name="connsiteX3677" fmla="*/ 391912 w 1717675"/>
              <a:gd name="connsiteY3677" fmla="*/ 391912 w 1717675"/>
              <a:gd name="connsiteX3678" fmla="*/ 391912 w 1717675"/>
              <a:gd name="connsiteY3678" fmla="*/ 391912 w 1717675"/>
              <a:gd name="connsiteX3679" fmla="*/ 391912 w 1717675"/>
              <a:gd name="connsiteY3679" fmla="*/ 391912 w 1717675"/>
              <a:gd name="connsiteX3680" fmla="*/ 391912 w 1717675"/>
              <a:gd name="connsiteY3680" fmla="*/ 391912 w 1717675"/>
              <a:gd name="connsiteX3681" fmla="*/ 391912 w 1717675"/>
              <a:gd name="connsiteY3681" fmla="*/ 391912 w 1717675"/>
              <a:gd name="connsiteX3682" fmla="*/ 391912 w 1717675"/>
              <a:gd name="connsiteY3682" fmla="*/ 391912 w 1717675"/>
              <a:gd name="connsiteX3683" fmla="*/ 391912 w 1717675"/>
              <a:gd name="connsiteY3683" fmla="*/ 391912 w 1717675"/>
              <a:gd name="connsiteX3684" fmla="*/ 391912 w 1717675"/>
              <a:gd name="connsiteY3684" fmla="*/ 391912 w 1717675"/>
              <a:gd name="connsiteX3685" fmla="*/ 391912 w 1717675"/>
              <a:gd name="connsiteY3685" fmla="*/ 391912 w 1717675"/>
              <a:gd name="connsiteX3686" fmla="*/ 391912 w 1717675"/>
              <a:gd name="connsiteY3686" fmla="*/ 391912 w 1717675"/>
              <a:gd name="connsiteX3687" fmla="*/ 391912 w 1717675"/>
              <a:gd name="connsiteY3687" fmla="*/ 391912 w 1717675"/>
              <a:gd name="connsiteX3688" fmla="*/ 391912 w 1717675"/>
              <a:gd name="connsiteY3688" fmla="*/ 391912 w 1717675"/>
              <a:gd name="connsiteX3689" fmla="*/ 391912 w 1717675"/>
              <a:gd name="connsiteY3689" fmla="*/ 391912 w 1717675"/>
              <a:gd name="connsiteX3690" fmla="*/ 391912 w 1717675"/>
              <a:gd name="connsiteY3690" fmla="*/ 391912 w 1717675"/>
              <a:gd name="connsiteX3691" fmla="*/ 391912 w 1717675"/>
              <a:gd name="connsiteY3691" fmla="*/ 391912 w 1717675"/>
              <a:gd name="connsiteX3692" fmla="*/ 391912 w 1717675"/>
              <a:gd name="connsiteY3692" fmla="*/ 391912 w 1717675"/>
              <a:gd name="connsiteX3693" fmla="*/ 391912 w 1717675"/>
              <a:gd name="connsiteY3693" fmla="*/ 391912 w 1717675"/>
              <a:gd name="connsiteX3694" fmla="*/ 391912 w 1717675"/>
              <a:gd name="connsiteY3694" fmla="*/ 391912 w 1717675"/>
              <a:gd name="connsiteX3695" fmla="*/ 391912 w 1717675"/>
              <a:gd name="connsiteY3695" fmla="*/ 391912 w 1717675"/>
              <a:gd name="connsiteX3696" fmla="*/ 391912 w 1717675"/>
              <a:gd name="connsiteY3696" fmla="*/ 391912 w 1717675"/>
              <a:gd name="connsiteX3697" fmla="*/ 391912 w 1717675"/>
              <a:gd name="connsiteY3697" fmla="*/ 391912 w 1717675"/>
              <a:gd name="connsiteX3698" fmla="*/ 391912 w 1717675"/>
              <a:gd name="connsiteY3698" fmla="*/ 391912 w 1717675"/>
              <a:gd name="connsiteX3699" fmla="*/ 391912 w 1717675"/>
              <a:gd name="connsiteY3699" fmla="*/ 391912 w 1717675"/>
              <a:gd name="connsiteX3700" fmla="*/ 391912 w 1717675"/>
              <a:gd name="connsiteY3700" fmla="*/ 391912 w 1717675"/>
              <a:gd name="connsiteX3701" fmla="*/ 391912 w 1717675"/>
              <a:gd name="connsiteY3701" fmla="*/ 391912 w 1717675"/>
              <a:gd name="connsiteX3702" fmla="*/ 391912 w 1717675"/>
              <a:gd name="connsiteY3702" fmla="*/ 391912 w 1717675"/>
              <a:gd name="connsiteX3703" fmla="*/ 391912 w 1717675"/>
              <a:gd name="connsiteY3703" fmla="*/ 391912 w 1717675"/>
              <a:gd name="connsiteX3704" fmla="*/ 391912 w 1717675"/>
              <a:gd name="connsiteY3704" fmla="*/ 391912 w 1717675"/>
              <a:gd name="connsiteX3705" fmla="*/ 391912 w 1717675"/>
              <a:gd name="connsiteY3705" fmla="*/ 391912 w 1717675"/>
              <a:gd name="connsiteX3706" fmla="*/ 391912 w 1717675"/>
              <a:gd name="connsiteY3706" fmla="*/ 391912 w 1717675"/>
              <a:gd name="connsiteX3707" fmla="*/ 391912 w 1717675"/>
              <a:gd name="connsiteY3707" fmla="*/ 391912 w 1717675"/>
              <a:gd name="connsiteX3708" fmla="*/ 391912 w 1717675"/>
              <a:gd name="connsiteY3708" fmla="*/ 391912 w 1717675"/>
              <a:gd name="connsiteX3709" fmla="*/ 391912 w 1717675"/>
              <a:gd name="connsiteY3709" fmla="*/ 391912 w 1717675"/>
              <a:gd name="connsiteX3710" fmla="*/ 391912 w 1717675"/>
              <a:gd name="connsiteY3710" fmla="*/ 391912 w 1717675"/>
              <a:gd name="connsiteX3711" fmla="*/ 391912 w 1717675"/>
              <a:gd name="connsiteY3711" fmla="*/ 391912 w 1717675"/>
              <a:gd name="connsiteX3712" fmla="*/ 391912 w 1717675"/>
              <a:gd name="connsiteY3712" fmla="*/ 391912 w 1717675"/>
              <a:gd name="connsiteX3713" fmla="*/ 391912 w 1717675"/>
              <a:gd name="connsiteY3713" fmla="*/ 391912 w 1717675"/>
              <a:gd name="connsiteX3714" fmla="*/ 391912 w 1717675"/>
              <a:gd name="connsiteY3714" fmla="*/ 391912 w 1717675"/>
              <a:gd name="connsiteX3715" fmla="*/ 391912 w 1717675"/>
              <a:gd name="connsiteY3715" fmla="*/ 391912 w 1717675"/>
              <a:gd name="connsiteX3716" fmla="*/ 391912 w 1717675"/>
              <a:gd name="connsiteY3716" fmla="*/ 391912 w 1717675"/>
              <a:gd name="connsiteX3717" fmla="*/ 391912 w 1717675"/>
              <a:gd name="connsiteY3717" fmla="*/ 391912 w 1717675"/>
              <a:gd name="connsiteX3718" fmla="*/ 391912 w 1717675"/>
              <a:gd name="connsiteY3718" fmla="*/ 391912 w 1717675"/>
              <a:gd name="connsiteX3719" fmla="*/ 391912 w 1717675"/>
              <a:gd name="connsiteY3719" fmla="*/ 391912 w 1717675"/>
              <a:gd name="connsiteX3720" fmla="*/ 391912 w 1717675"/>
              <a:gd name="connsiteY3720" fmla="*/ 391912 w 1717675"/>
              <a:gd name="connsiteX3721" fmla="*/ 391912 w 1717675"/>
              <a:gd name="connsiteY3721" fmla="*/ 391912 w 1717675"/>
              <a:gd name="connsiteX3722" fmla="*/ 391912 w 1717675"/>
              <a:gd name="connsiteY3722" fmla="*/ 391912 w 1717675"/>
              <a:gd name="connsiteX3723" fmla="*/ 391912 w 1717675"/>
              <a:gd name="connsiteY3723" fmla="*/ 391912 w 1717675"/>
              <a:gd name="connsiteX3724" fmla="*/ 391912 w 1717675"/>
              <a:gd name="connsiteY3724" fmla="*/ 391912 w 1717675"/>
              <a:gd name="connsiteX3725" fmla="*/ 391912 w 1717675"/>
              <a:gd name="connsiteY3725" fmla="*/ 391912 w 1717675"/>
              <a:gd name="connsiteX3726" fmla="*/ 391912 w 1717675"/>
              <a:gd name="connsiteY3726" fmla="*/ 391912 w 1717675"/>
              <a:gd name="connsiteX3727" fmla="*/ 391912 w 1717675"/>
              <a:gd name="connsiteY3727" fmla="*/ 391912 w 1717675"/>
              <a:gd name="connsiteX3728" fmla="*/ 391912 w 1717675"/>
              <a:gd name="connsiteY3728" fmla="*/ 391912 w 1717675"/>
              <a:gd name="connsiteX3729" fmla="*/ 391912 w 1717675"/>
              <a:gd name="connsiteY3729" fmla="*/ 391912 w 1717675"/>
              <a:gd name="connsiteX3730" fmla="*/ 391912 w 1717675"/>
              <a:gd name="connsiteY3730" fmla="*/ 391912 w 1717675"/>
              <a:gd name="connsiteX3731" fmla="*/ 391912 w 1717675"/>
              <a:gd name="connsiteY3731" fmla="*/ 391912 w 1717675"/>
              <a:gd name="connsiteX3732" fmla="*/ 391912 w 1717675"/>
              <a:gd name="connsiteY3732" fmla="*/ 391912 w 1717675"/>
              <a:gd name="connsiteX3733" fmla="*/ 391912 w 1717675"/>
              <a:gd name="connsiteY3733" fmla="*/ 391912 w 1717675"/>
              <a:gd name="connsiteX3734" fmla="*/ 391912 w 1717675"/>
              <a:gd name="connsiteY3734" fmla="*/ 391912 w 1717675"/>
              <a:gd name="connsiteX3735" fmla="*/ 391912 w 1717675"/>
              <a:gd name="connsiteY3735" fmla="*/ 391912 w 1717675"/>
              <a:gd name="connsiteX3736" fmla="*/ 391912 w 1717675"/>
              <a:gd name="connsiteY3736" fmla="*/ 391912 w 1717675"/>
              <a:gd name="connsiteX3737" fmla="*/ 391912 w 1717675"/>
              <a:gd name="connsiteY3737" fmla="*/ 391912 w 1717675"/>
              <a:gd name="connsiteX3738" fmla="*/ 391912 w 1717675"/>
              <a:gd name="connsiteY3738" fmla="*/ 391912 w 1717675"/>
              <a:gd name="connsiteX3739" fmla="*/ 391912 w 1717675"/>
              <a:gd name="connsiteY3739" fmla="*/ 391912 w 1717675"/>
              <a:gd name="connsiteX3740" fmla="*/ 391912 w 1717675"/>
              <a:gd name="connsiteY3740" fmla="*/ 391912 w 1717675"/>
              <a:gd name="connsiteX3741" fmla="*/ 391912 w 1717675"/>
              <a:gd name="connsiteY3741" fmla="*/ 391912 w 1717675"/>
              <a:gd name="connsiteX3742" fmla="*/ 391912 w 1717675"/>
              <a:gd name="connsiteY3742" fmla="*/ 391912 w 1717675"/>
              <a:gd name="connsiteX3743" fmla="*/ 391912 w 1717675"/>
              <a:gd name="connsiteY3743" fmla="*/ 391912 w 1717675"/>
              <a:gd name="connsiteX3744" fmla="*/ 391912 w 1717675"/>
              <a:gd name="connsiteY3744" fmla="*/ 391912 w 1717675"/>
              <a:gd name="connsiteX3745" fmla="*/ 391912 w 1717675"/>
              <a:gd name="connsiteY3745" fmla="*/ 391912 w 1717675"/>
              <a:gd name="connsiteX3746" fmla="*/ 391912 w 1717675"/>
              <a:gd name="connsiteY3746" fmla="*/ 391912 w 1717675"/>
              <a:gd name="connsiteX3747" fmla="*/ 391912 w 1717675"/>
              <a:gd name="connsiteY3747" fmla="*/ 391912 w 1717675"/>
              <a:gd name="connsiteX3748" fmla="*/ 391912 w 1717675"/>
              <a:gd name="connsiteY3748" fmla="*/ 391912 w 1717675"/>
              <a:gd name="connsiteX3749" fmla="*/ 391912 w 1717675"/>
              <a:gd name="connsiteY3749" fmla="*/ 391912 w 1717675"/>
              <a:gd name="connsiteX3750" fmla="*/ 391912 w 1717675"/>
              <a:gd name="connsiteY3750" fmla="*/ 391912 w 1717675"/>
              <a:gd name="connsiteX3751" fmla="*/ 391912 w 1717675"/>
              <a:gd name="connsiteY3751" fmla="*/ 391912 w 1717675"/>
              <a:gd name="connsiteX3752" fmla="*/ 391912 w 1717675"/>
              <a:gd name="connsiteY3752" fmla="*/ 391912 w 1717675"/>
              <a:gd name="connsiteX3753" fmla="*/ 391912 w 1717675"/>
              <a:gd name="connsiteY3753" fmla="*/ 391912 w 1717675"/>
              <a:gd name="connsiteX3754" fmla="*/ 391912 w 1717675"/>
              <a:gd name="connsiteY3754" fmla="*/ 391912 w 1717675"/>
              <a:gd name="connsiteX3755" fmla="*/ 391912 w 1717675"/>
              <a:gd name="connsiteY3755" fmla="*/ 391912 w 1717675"/>
              <a:gd name="connsiteX3756" fmla="*/ 391912 w 1717675"/>
              <a:gd name="connsiteY3756" fmla="*/ 391912 w 1717675"/>
              <a:gd name="connsiteX3757" fmla="*/ 391912 w 1717675"/>
              <a:gd name="connsiteY3757" fmla="*/ 391912 w 1717675"/>
              <a:gd name="connsiteX3758" fmla="*/ 391912 w 1717675"/>
              <a:gd name="connsiteY3758" fmla="*/ 391912 w 1717675"/>
              <a:gd name="connsiteX3759" fmla="*/ 391912 w 1717675"/>
              <a:gd name="connsiteY3759" fmla="*/ 391912 w 1717675"/>
              <a:gd name="connsiteX3760" fmla="*/ 391912 w 1717675"/>
              <a:gd name="connsiteY3760" fmla="*/ 391912 w 1717675"/>
              <a:gd name="connsiteX3761" fmla="*/ 391912 w 1717675"/>
              <a:gd name="connsiteY3761" fmla="*/ 391912 w 1717675"/>
              <a:gd name="connsiteX3762" fmla="*/ 391912 w 1717675"/>
              <a:gd name="connsiteY3762" fmla="*/ 391912 w 1717675"/>
              <a:gd name="connsiteX3763" fmla="*/ 391912 w 1717675"/>
              <a:gd name="connsiteY3763" fmla="*/ 391912 w 1717675"/>
              <a:gd name="connsiteX3764" fmla="*/ 391912 w 1717675"/>
              <a:gd name="connsiteY3764" fmla="*/ 391912 w 1717675"/>
              <a:gd name="connsiteX3765" fmla="*/ 391912 w 1717675"/>
              <a:gd name="connsiteY3765" fmla="*/ 391912 w 1717675"/>
              <a:gd name="connsiteX3766" fmla="*/ 391912 w 1717675"/>
              <a:gd name="connsiteY3766" fmla="*/ 391912 w 1717675"/>
              <a:gd name="connsiteX3767" fmla="*/ 391912 w 1717675"/>
              <a:gd name="connsiteY3767" fmla="*/ 391912 w 1717675"/>
              <a:gd name="connsiteX3768" fmla="*/ 391912 w 1717675"/>
              <a:gd name="connsiteY3768" fmla="*/ 391912 w 1717675"/>
              <a:gd name="connsiteX3769" fmla="*/ 391912 w 1717675"/>
              <a:gd name="connsiteY3769" fmla="*/ 391912 w 1717675"/>
              <a:gd name="connsiteX3770" fmla="*/ 391912 w 1717675"/>
              <a:gd name="connsiteY3770" fmla="*/ 391912 w 1717675"/>
              <a:gd name="connsiteX3771" fmla="*/ 391912 w 1717675"/>
              <a:gd name="connsiteY3771" fmla="*/ 391912 w 1717675"/>
              <a:gd name="connsiteX3772" fmla="*/ 391912 w 1717675"/>
              <a:gd name="connsiteY3772" fmla="*/ 391912 w 1717675"/>
              <a:gd name="connsiteX3773" fmla="*/ 391912 w 1717675"/>
              <a:gd name="connsiteY3773" fmla="*/ 391912 w 1717675"/>
              <a:gd name="connsiteX3774" fmla="*/ 391912 w 1717675"/>
              <a:gd name="connsiteY3774" fmla="*/ 391912 w 1717675"/>
              <a:gd name="connsiteX3775" fmla="*/ 391912 w 1717675"/>
              <a:gd name="connsiteY3775" fmla="*/ 391912 w 1717675"/>
              <a:gd name="connsiteX3776" fmla="*/ 391912 w 1717675"/>
              <a:gd name="connsiteY3776" fmla="*/ 391912 w 1717675"/>
              <a:gd name="connsiteX3777" fmla="*/ 391912 w 1717675"/>
              <a:gd name="connsiteY3777" fmla="*/ 391912 w 1717675"/>
              <a:gd name="connsiteX3778" fmla="*/ 391912 w 1717675"/>
              <a:gd name="connsiteY3778" fmla="*/ 391912 w 1717675"/>
              <a:gd name="connsiteX3779" fmla="*/ 391912 w 1717675"/>
              <a:gd name="connsiteY3779" fmla="*/ 391912 w 1717675"/>
              <a:gd name="connsiteX3780" fmla="*/ 391912 w 1717675"/>
              <a:gd name="connsiteY3780" fmla="*/ 391912 w 1717675"/>
              <a:gd name="connsiteX3781" fmla="*/ 391912 w 1717675"/>
              <a:gd name="connsiteY3781" fmla="*/ 391912 w 1717675"/>
              <a:gd name="connsiteX3782" fmla="*/ 391912 w 1717675"/>
              <a:gd name="connsiteY3782" fmla="*/ 391912 w 1717675"/>
              <a:gd name="connsiteX3783" fmla="*/ 391912 w 1717675"/>
              <a:gd name="connsiteY3783" fmla="*/ 391912 w 1717675"/>
              <a:gd name="connsiteX3784" fmla="*/ 391912 w 1717675"/>
              <a:gd name="connsiteY3784" fmla="*/ 391912 w 1717675"/>
              <a:gd name="connsiteX3785" fmla="*/ 391912 w 1717675"/>
              <a:gd name="connsiteY3785" fmla="*/ 391912 w 1717675"/>
              <a:gd name="connsiteX3786" fmla="*/ 391912 w 1717675"/>
              <a:gd name="connsiteY3786" fmla="*/ 391912 w 1717675"/>
              <a:gd name="connsiteX3787" fmla="*/ 391912 w 1717675"/>
              <a:gd name="connsiteY3787" fmla="*/ 391912 w 1717675"/>
              <a:gd name="connsiteX3788" fmla="*/ 391912 w 1717675"/>
              <a:gd name="connsiteY3788" fmla="*/ 391912 w 1717675"/>
              <a:gd name="connsiteX3789" fmla="*/ 391912 w 1717675"/>
              <a:gd name="connsiteY3789" fmla="*/ 391912 w 1717675"/>
              <a:gd name="connsiteX3790" fmla="*/ 391912 w 1717675"/>
              <a:gd name="connsiteY3790" fmla="*/ 391912 w 1717675"/>
              <a:gd name="connsiteX3791" fmla="*/ 391912 w 1717675"/>
              <a:gd name="connsiteY3791" fmla="*/ 391912 w 1717675"/>
              <a:gd name="connsiteX3792" fmla="*/ 391912 w 1717675"/>
              <a:gd name="connsiteY3792" fmla="*/ 391912 w 1717675"/>
              <a:gd name="connsiteX3793" fmla="*/ 391912 w 1717675"/>
              <a:gd name="connsiteY3793" fmla="*/ 391912 w 1717675"/>
              <a:gd name="connsiteX3794" fmla="*/ 391912 w 1717675"/>
              <a:gd name="connsiteY3794" fmla="*/ 391912 w 1717675"/>
              <a:gd name="connsiteX3795" fmla="*/ 391912 w 1717675"/>
              <a:gd name="connsiteY3795" fmla="*/ 391912 w 1717675"/>
              <a:gd name="connsiteX3796" fmla="*/ 391912 w 1717675"/>
              <a:gd name="connsiteY3796" fmla="*/ 391912 w 1717675"/>
              <a:gd name="connsiteX3797" fmla="*/ 391912 w 1717675"/>
              <a:gd name="connsiteY3797" fmla="*/ 391912 w 1717675"/>
              <a:gd name="connsiteX3798" fmla="*/ 391912 w 1717675"/>
              <a:gd name="connsiteY3798" fmla="*/ 391912 w 1717675"/>
              <a:gd name="connsiteX3799" fmla="*/ 391912 w 1717675"/>
              <a:gd name="connsiteY3799" fmla="*/ 391912 w 1717675"/>
              <a:gd name="connsiteX3800" fmla="*/ 391912 w 1717675"/>
              <a:gd name="connsiteY3800" fmla="*/ 391912 w 1717675"/>
              <a:gd name="connsiteX3801" fmla="*/ 391912 w 1717675"/>
              <a:gd name="connsiteY3801" fmla="*/ 391912 w 1717675"/>
              <a:gd name="connsiteX3802" fmla="*/ 391912 w 1717675"/>
              <a:gd name="connsiteY3802" fmla="*/ 391912 w 1717675"/>
              <a:gd name="connsiteX3803" fmla="*/ 391912 w 1717675"/>
              <a:gd name="connsiteY3803" fmla="*/ 391912 w 1717675"/>
              <a:gd name="connsiteX3804" fmla="*/ 391912 w 1717675"/>
              <a:gd name="connsiteY3804" fmla="*/ 391912 w 1717675"/>
              <a:gd name="connsiteX3805" fmla="*/ 391912 w 1717675"/>
              <a:gd name="connsiteY3805" fmla="*/ 391912 w 1717675"/>
              <a:gd name="connsiteX3806" fmla="*/ 391912 w 1717675"/>
              <a:gd name="connsiteY3806" fmla="*/ 391912 w 1717675"/>
              <a:gd name="connsiteX3807" fmla="*/ 391912 w 1717675"/>
              <a:gd name="connsiteY3807" fmla="*/ 391912 w 1717675"/>
              <a:gd name="connsiteX3808" fmla="*/ 391912 w 1717675"/>
              <a:gd name="connsiteY3808" fmla="*/ 391912 w 1717675"/>
              <a:gd name="connsiteX3809" fmla="*/ 391912 w 1717675"/>
              <a:gd name="connsiteY3809" fmla="*/ 391912 w 1717675"/>
              <a:gd name="connsiteX3810" fmla="*/ 391912 w 1717675"/>
              <a:gd name="connsiteY3810" fmla="*/ 391912 w 1717675"/>
              <a:gd name="connsiteX3811" fmla="*/ 391912 w 1717675"/>
              <a:gd name="connsiteY3811" fmla="*/ 391912 w 1717675"/>
              <a:gd name="connsiteX3812" fmla="*/ 391912 w 1717675"/>
              <a:gd name="connsiteY3812" fmla="*/ 391912 w 1717675"/>
              <a:gd name="connsiteX3813" fmla="*/ 391912 w 1717675"/>
              <a:gd name="connsiteY3813" fmla="*/ 391912 w 1717675"/>
              <a:gd name="connsiteX3814" fmla="*/ 391912 w 1717675"/>
              <a:gd name="connsiteY3814" fmla="*/ 391912 w 1717675"/>
              <a:gd name="connsiteX3815" fmla="*/ 391912 w 1717675"/>
              <a:gd name="connsiteY3815" fmla="*/ 391912 w 1717675"/>
              <a:gd name="connsiteX3816" fmla="*/ 391912 w 1717675"/>
              <a:gd name="connsiteY3816" fmla="*/ 391912 w 1717675"/>
              <a:gd name="connsiteX3817" fmla="*/ 391912 w 1717675"/>
              <a:gd name="connsiteY3817" fmla="*/ 391912 w 1717675"/>
              <a:gd name="connsiteX3818" fmla="*/ 391912 w 1717675"/>
              <a:gd name="connsiteY3818" fmla="*/ 391912 w 1717675"/>
              <a:gd name="connsiteX3819" fmla="*/ 391912 w 1717675"/>
              <a:gd name="connsiteY3819" fmla="*/ 391912 w 1717675"/>
              <a:gd name="connsiteX3820" fmla="*/ 391912 w 1717675"/>
              <a:gd name="connsiteY3820" fmla="*/ 391912 w 1717675"/>
              <a:gd name="connsiteX3821" fmla="*/ 391912 w 1717675"/>
              <a:gd name="connsiteY3821" fmla="*/ 391912 w 1717675"/>
              <a:gd name="connsiteX3822" fmla="*/ 391912 w 1717675"/>
              <a:gd name="connsiteY3822" fmla="*/ 391912 w 1717675"/>
              <a:gd name="connsiteX3823" fmla="*/ 391912 w 1717675"/>
              <a:gd name="connsiteY3823" fmla="*/ 391912 w 1717675"/>
              <a:gd name="connsiteX3824" fmla="*/ 391912 w 1717675"/>
              <a:gd name="connsiteY3824" fmla="*/ 391912 w 1717675"/>
              <a:gd name="connsiteX3825" fmla="*/ 391912 w 1717675"/>
              <a:gd name="connsiteY3825" fmla="*/ 391912 w 1717675"/>
              <a:gd name="connsiteX3826" fmla="*/ 391912 w 1717675"/>
              <a:gd name="connsiteY3826" fmla="*/ 391912 w 1717675"/>
              <a:gd name="connsiteX3827" fmla="*/ 391912 w 1717675"/>
              <a:gd name="connsiteY3827" fmla="*/ 391912 w 1717675"/>
              <a:gd name="connsiteX3828" fmla="*/ 391912 w 1717675"/>
              <a:gd name="connsiteY3828" fmla="*/ 391912 w 1717675"/>
              <a:gd name="connsiteX3829" fmla="*/ 391912 w 1717675"/>
              <a:gd name="connsiteY3829" fmla="*/ 391912 w 1717675"/>
              <a:gd name="connsiteX3830" fmla="*/ 391912 w 1717675"/>
              <a:gd name="connsiteY3830" fmla="*/ 391912 w 1717675"/>
              <a:gd name="connsiteX3831" fmla="*/ 391912 w 1717675"/>
              <a:gd name="connsiteY3831" fmla="*/ 391912 w 1717675"/>
              <a:gd name="connsiteX3832" fmla="*/ 391912 w 1717675"/>
              <a:gd name="connsiteY3832" fmla="*/ 391912 w 1717675"/>
              <a:gd name="connsiteX3833" fmla="*/ 391912 w 1717675"/>
              <a:gd name="connsiteY3833" fmla="*/ 391912 w 1717675"/>
              <a:gd name="connsiteX3834" fmla="*/ 391912 w 1717675"/>
              <a:gd name="connsiteY3834" fmla="*/ 391912 w 1717675"/>
              <a:gd name="connsiteX3835" fmla="*/ 391912 w 1717675"/>
              <a:gd name="connsiteY3835" fmla="*/ 391912 w 1717675"/>
              <a:gd name="connsiteX3836" fmla="*/ 391912 w 1717675"/>
              <a:gd name="connsiteY3836" fmla="*/ 391912 w 1717675"/>
              <a:gd name="connsiteX3837" fmla="*/ 391912 w 1717675"/>
              <a:gd name="connsiteY3837" fmla="*/ 391912 w 1717675"/>
              <a:gd name="connsiteX3838" fmla="*/ 391912 w 1717675"/>
              <a:gd name="connsiteY3838" fmla="*/ 391912 w 1717675"/>
              <a:gd name="connsiteX3839" fmla="*/ 391912 w 1717675"/>
              <a:gd name="connsiteY3839" fmla="*/ 391912 w 1717675"/>
              <a:gd name="connsiteX3840" fmla="*/ 391912 w 1717675"/>
              <a:gd name="connsiteY3840" fmla="*/ 391912 w 1717675"/>
              <a:gd name="connsiteX3841" fmla="*/ 391912 w 1717675"/>
              <a:gd name="connsiteY3841" fmla="*/ 391912 w 1717675"/>
              <a:gd name="connsiteX3842" fmla="*/ 391912 w 1717675"/>
              <a:gd name="connsiteY3842" fmla="*/ 391912 w 1717675"/>
              <a:gd name="connsiteX3843" fmla="*/ 391912 w 1717675"/>
              <a:gd name="connsiteY3843" fmla="*/ 391912 w 1717675"/>
              <a:gd name="connsiteX3844" fmla="*/ 391912 w 1717675"/>
              <a:gd name="connsiteY3844" fmla="*/ 391912 w 1717675"/>
              <a:gd name="connsiteX3845" fmla="*/ 391912 w 1717675"/>
              <a:gd name="connsiteY3845" fmla="*/ 391912 w 1717675"/>
              <a:gd name="connsiteX3846" fmla="*/ 391912 w 1717675"/>
              <a:gd name="connsiteY3846" fmla="*/ 391912 w 1717675"/>
              <a:gd name="connsiteX3847" fmla="*/ 391912 w 1717675"/>
              <a:gd name="connsiteY3847" fmla="*/ 391912 w 1717675"/>
              <a:gd name="connsiteX3848" fmla="*/ 391912 w 1717675"/>
              <a:gd name="connsiteY3848" fmla="*/ 391912 w 1717675"/>
              <a:gd name="connsiteX3849" fmla="*/ 391912 w 1717675"/>
              <a:gd name="connsiteY3849" fmla="*/ 391912 w 1717675"/>
              <a:gd name="connsiteX3850" fmla="*/ 391912 w 1717675"/>
              <a:gd name="connsiteY3850" fmla="*/ 391912 w 1717675"/>
              <a:gd name="connsiteX3851" fmla="*/ 391912 w 1717675"/>
              <a:gd name="connsiteY3851" fmla="*/ 391912 w 1717675"/>
              <a:gd name="connsiteX3852" fmla="*/ 391912 w 1717675"/>
              <a:gd name="connsiteY3852" fmla="*/ 391912 w 1717675"/>
              <a:gd name="connsiteX3853" fmla="*/ 391912 w 1717675"/>
              <a:gd name="connsiteY3853" fmla="*/ 391912 w 1717675"/>
              <a:gd name="connsiteX3854" fmla="*/ 391912 w 1717675"/>
              <a:gd name="connsiteY3854" fmla="*/ 391912 w 1717675"/>
              <a:gd name="connsiteX3855" fmla="*/ 391912 w 1717675"/>
              <a:gd name="connsiteY3855" fmla="*/ 391912 w 1717675"/>
              <a:gd name="connsiteX3856" fmla="*/ 391912 w 1717675"/>
              <a:gd name="connsiteY3856" fmla="*/ 391912 w 1717675"/>
              <a:gd name="connsiteX3857" fmla="*/ 391912 w 1717675"/>
              <a:gd name="connsiteY3857" fmla="*/ 391912 w 1717675"/>
              <a:gd name="connsiteX3858" fmla="*/ 391912 w 1717675"/>
              <a:gd name="connsiteY3858" fmla="*/ 391912 w 1717675"/>
              <a:gd name="connsiteX3859" fmla="*/ 391912 w 1717675"/>
              <a:gd name="connsiteY3859" fmla="*/ 391912 w 1717675"/>
              <a:gd name="connsiteX3860" fmla="*/ 391912 w 1717675"/>
              <a:gd name="connsiteY3860" fmla="*/ 391912 w 1717675"/>
              <a:gd name="connsiteX3861" fmla="*/ 391912 w 1717675"/>
              <a:gd name="connsiteY3861" fmla="*/ 391912 w 1717675"/>
              <a:gd name="connsiteX3862" fmla="*/ 391912 w 1717675"/>
              <a:gd name="connsiteY3862" fmla="*/ 391912 w 1717675"/>
              <a:gd name="connsiteX3863" fmla="*/ 391912 w 1717675"/>
              <a:gd name="connsiteY3863" fmla="*/ 391912 w 1717675"/>
              <a:gd name="connsiteX3864" fmla="*/ 391912 w 1717675"/>
              <a:gd name="connsiteY3864" fmla="*/ 391912 w 1717675"/>
              <a:gd name="connsiteX3865" fmla="*/ 391912 w 1717675"/>
              <a:gd name="connsiteY3865" fmla="*/ 391912 w 1717675"/>
              <a:gd name="connsiteX3866" fmla="*/ 391912 w 1717675"/>
              <a:gd name="connsiteY3866" fmla="*/ 391912 w 1717675"/>
              <a:gd name="connsiteX3867" fmla="*/ 391912 w 1717675"/>
              <a:gd name="connsiteY3867" fmla="*/ 391912 w 1717675"/>
              <a:gd name="connsiteX3868" fmla="*/ 391912 w 1717675"/>
              <a:gd name="connsiteY3868" fmla="*/ 391912 w 1717675"/>
              <a:gd name="connsiteX3869" fmla="*/ 391912 w 1717675"/>
              <a:gd name="connsiteY3869" fmla="*/ 391912 w 1717675"/>
              <a:gd name="connsiteX3870" fmla="*/ 391912 w 1717675"/>
              <a:gd name="connsiteY3870" fmla="*/ 391912 w 1717675"/>
              <a:gd name="connsiteX3871" fmla="*/ 391912 w 1717675"/>
              <a:gd name="connsiteY3871" fmla="*/ 391912 w 1717675"/>
              <a:gd name="connsiteX3872" fmla="*/ 391912 w 1717675"/>
              <a:gd name="connsiteY3872" fmla="*/ 391912 w 1717675"/>
              <a:gd name="connsiteX3873" fmla="*/ 391912 w 1717675"/>
              <a:gd name="connsiteY3873" fmla="*/ 391912 w 1717675"/>
              <a:gd name="connsiteX3874" fmla="*/ 391912 w 1717675"/>
              <a:gd name="connsiteY3874" fmla="*/ 391912 w 1717675"/>
              <a:gd name="connsiteX3875" fmla="*/ 391912 w 1717675"/>
              <a:gd name="connsiteY3875" fmla="*/ 391912 w 1717675"/>
              <a:gd name="connsiteX3876" fmla="*/ 391912 w 1717675"/>
              <a:gd name="connsiteY3876" fmla="*/ 391912 w 1717675"/>
              <a:gd name="connsiteX3877" fmla="*/ 391912 w 1717675"/>
              <a:gd name="connsiteY3877" fmla="*/ 391912 w 1717675"/>
              <a:gd name="connsiteX3878" fmla="*/ 391912 w 1717675"/>
              <a:gd name="connsiteY3878" fmla="*/ 391912 w 1717675"/>
              <a:gd name="connsiteX3879" fmla="*/ 391912 w 1717675"/>
              <a:gd name="connsiteY3879" fmla="*/ 391912 w 1717675"/>
              <a:gd name="connsiteX3880" fmla="*/ 391912 w 1717675"/>
              <a:gd name="connsiteY3880" fmla="*/ 391912 w 1717675"/>
              <a:gd name="connsiteX3881" fmla="*/ 391912 w 1717675"/>
              <a:gd name="connsiteY3881" fmla="*/ 391912 w 1717675"/>
              <a:gd name="connsiteX3882" fmla="*/ 391912 w 1717675"/>
              <a:gd name="connsiteY3882" fmla="*/ 391912 w 1717675"/>
              <a:gd name="connsiteX3883" fmla="*/ 391912 w 1717675"/>
              <a:gd name="connsiteY3883" fmla="*/ 391912 w 1717675"/>
              <a:gd name="connsiteX3884" fmla="*/ 391912 w 1717675"/>
              <a:gd name="connsiteY3884" fmla="*/ 391912 w 1717675"/>
              <a:gd name="connsiteX3885" fmla="*/ 391912 w 1717675"/>
              <a:gd name="connsiteY3885" fmla="*/ 391912 w 1717675"/>
              <a:gd name="connsiteX3886" fmla="*/ 391912 w 1717675"/>
              <a:gd name="connsiteY3886" fmla="*/ 391912 w 1717675"/>
              <a:gd name="connsiteX3887" fmla="*/ 391912 w 1717675"/>
              <a:gd name="connsiteY3887" fmla="*/ 391912 w 1717675"/>
              <a:gd name="connsiteX3888" fmla="*/ 391912 w 1717675"/>
              <a:gd name="connsiteY3888" fmla="*/ 391912 w 1717675"/>
              <a:gd name="connsiteX3889" fmla="*/ 391912 w 1717675"/>
              <a:gd name="connsiteY3889" fmla="*/ 391912 w 1717675"/>
              <a:gd name="connsiteX3890" fmla="*/ 391912 w 1717675"/>
              <a:gd name="connsiteY3890" fmla="*/ 391912 w 1717675"/>
              <a:gd name="connsiteX3891" fmla="*/ 391912 w 1717675"/>
              <a:gd name="connsiteY3891" fmla="*/ 391912 w 1717675"/>
              <a:gd name="connsiteX3892" fmla="*/ 391912 w 1717675"/>
              <a:gd name="connsiteY3892" fmla="*/ 391912 w 1717675"/>
              <a:gd name="connsiteX3893" fmla="*/ 391912 w 1717675"/>
              <a:gd name="connsiteY3893" fmla="*/ 391912 w 1717675"/>
              <a:gd name="connsiteX3894" fmla="*/ 391912 w 1717675"/>
              <a:gd name="connsiteY3894" fmla="*/ 391912 w 1717675"/>
              <a:gd name="connsiteX3895" fmla="*/ 391912 w 1717675"/>
              <a:gd name="connsiteY3895" fmla="*/ 391912 w 1717675"/>
              <a:gd name="connsiteX3896" fmla="*/ 391912 w 1717675"/>
              <a:gd name="connsiteY3896" fmla="*/ 391912 w 1717675"/>
              <a:gd name="connsiteX3897" fmla="*/ 391912 w 1717675"/>
              <a:gd name="connsiteY3897" fmla="*/ 391912 w 1717675"/>
              <a:gd name="connsiteX3898" fmla="*/ 391912 w 1717675"/>
              <a:gd name="connsiteY3898" fmla="*/ 391912 w 1717675"/>
              <a:gd name="connsiteX3899" fmla="*/ 391912 w 1717675"/>
              <a:gd name="connsiteY3899" fmla="*/ 391912 w 1717675"/>
              <a:gd name="connsiteX3900" fmla="*/ 391912 w 1717675"/>
              <a:gd name="connsiteY3900" fmla="*/ 391912 w 1717675"/>
              <a:gd name="connsiteX3901" fmla="*/ 391912 w 1717675"/>
              <a:gd name="connsiteY3901" fmla="*/ 391912 w 1717675"/>
              <a:gd name="connsiteX3902" fmla="*/ 391912 w 1717675"/>
              <a:gd name="connsiteY3902" fmla="*/ 391912 w 1717675"/>
              <a:gd name="connsiteX3903" fmla="*/ 391912 w 1717675"/>
              <a:gd name="connsiteY3903" fmla="*/ 391912 w 1717675"/>
              <a:gd name="connsiteX3904" fmla="*/ 391912 w 1717675"/>
              <a:gd name="connsiteY3904" fmla="*/ 391912 w 1717675"/>
              <a:gd name="connsiteX3905" fmla="*/ 391912 w 1717675"/>
              <a:gd name="connsiteY3905" fmla="*/ 391912 w 1717675"/>
              <a:gd name="connsiteX3906" fmla="*/ 391912 w 1717675"/>
              <a:gd name="connsiteY3906" fmla="*/ 391912 w 1717675"/>
              <a:gd name="connsiteX3907" fmla="*/ 391912 w 1717675"/>
              <a:gd name="connsiteY3907" fmla="*/ 391912 w 1717675"/>
              <a:gd name="connsiteX3908" fmla="*/ 391912 w 1717675"/>
              <a:gd name="connsiteY3908" fmla="*/ 391912 w 1717675"/>
              <a:gd name="connsiteX3909" fmla="*/ 391912 w 1717675"/>
              <a:gd name="connsiteY3909" fmla="*/ 391912 w 1717675"/>
              <a:gd name="connsiteX3910" fmla="*/ 391912 w 1717675"/>
              <a:gd name="connsiteY3910" fmla="*/ 391912 w 1717675"/>
              <a:gd name="connsiteX3911" fmla="*/ 391912 w 1717675"/>
              <a:gd name="connsiteY3911" fmla="*/ 391912 w 1717675"/>
              <a:gd name="connsiteX3912" fmla="*/ 391912 w 1717675"/>
              <a:gd name="connsiteY3912" fmla="*/ 391912 w 1717675"/>
              <a:gd name="connsiteX3913" fmla="*/ 391912 w 1717675"/>
              <a:gd name="connsiteY3913" fmla="*/ 391912 w 1717675"/>
              <a:gd name="connsiteX3914" fmla="*/ 391912 w 1717675"/>
              <a:gd name="connsiteY3914" fmla="*/ 391912 w 1717675"/>
              <a:gd name="connsiteX3915" fmla="*/ 391912 w 1717675"/>
              <a:gd name="connsiteY3915" fmla="*/ 391912 w 1717675"/>
              <a:gd name="connsiteX3916" fmla="*/ 391912 w 1717675"/>
              <a:gd name="connsiteY3916" fmla="*/ 391912 w 1717675"/>
              <a:gd name="connsiteX3917" fmla="*/ 391912 w 1717675"/>
              <a:gd name="connsiteY3917" fmla="*/ 391912 w 1717675"/>
              <a:gd name="connsiteX3918" fmla="*/ 391912 w 1717675"/>
              <a:gd name="connsiteY3918" fmla="*/ 391912 w 1717675"/>
              <a:gd name="connsiteX3919" fmla="*/ 391912 w 1717675"/>
              <a:gd name="connsiteY3919" fmla="*/ 391912 w 1717675"/>
              <a:gd name="connsiteX3920" fmla="*/ 391912 w 1717675"/>
              <a:gd name="connsiteY3920" fmla="*/ 391912 w 1717675"/>
              <a:gd name="connsiteX3921" fmla="*/ 391912 w 1717675"/>
              <a:gd name="connsiteY3921" fmla="*/ 391912 w 1717675"/>
              <a:gd name="connsiteX3922" fmla="*/ 391912 w 1717675"/>
              <a:gd name="connsiteY3922" fmla="*/ 391912 w 1717675"/>
              <a:gd name="connsiteX3923" fmla="*/ 391912 w 1717675"/>
              <a:gd name="connsiteY3923" fmla="*/ 391912 w 1717675"/>
              <a:gd name="connsiteX3924" fmla="*/ 391912 w 1717675"/>
              <a:gd name="connsiteY3924" fmla="*/ 391912 w 1717675"/>
              <a:gd name="connsiteX3925" fmla="*/ 391912 w 1717675"/>
              <a:gd name="connsiteY3925" fmla="*/ 391912 w 1717675"/>
              <a:gd name="connsiteX3926" fmla="*/ 391912 w 1717675"/>
              <a:gd name="connsiteY3926" fmla="*/ 391912 w 1717675"/>
              <a:gd name="connsiteX3927" fmla="*/ 391912 w 1717675"/>
              <a:gd name="connsiteY3927" fmla="*/ 391912 w 1717675"/>
              <a:gd name="connsiteX3928" fmla="*/ 391912 w 1717675"/>
              <a:gd name="connsiteY3928" fmla="*/ 391912 w 1717675"/>
              <a:gd name="connsiteX3929" fmla="*/ 391912 w 1717675"/>
              <a:gd name="connsiteY3929" fmla="*/ 391912 w 1717675"/>
              <a:gd name="connsiteX3930" fmla="*/ 391912 w 1717675"/>
              <a:gd name="connsiteY3930" fmla="*/ 391912 w 1717675"/>
              <a:gd name="connsiteX3931" fmla="*/ 391912 w 1717675"/>
              <a:gd name="connsiteY3931" fmla="*/ 391912 w 1717675"/>
              <a:gd name="connsiteX3932" fmla="*/ 391912 w 1717675"/>
              <a:gd name="connsiteY3932" fmla="*/ 391912 w 1717675"/>
              <a:gd name="connsiteX3933" fmla="*/ 391912 w 1717675"/>
              <a:gd name="connsiteY3933" fmla="*/ 391912 w 1717675"/>
              <a:gd name="connsiteX3934" fmla="*/ 391912 w 1717675"/>
              <a:gd name="connsiteY3934" fmla="*/ 391912 w 1717675"/>
              <a:gd name="connsiteX3935" fmla="*/ 391912 w 1717675"/>
              <a:gd name="connsiteY3935" fmla="*/ 391912 w 1717675"/>
              <a:gd name="connsiteX3936" fmla="*/ 391912 w 1717675"/>
              <a:gd name="connsiteY3936" fmla="*/ 391912 w 1717675"/>
              <a:gd name="connsiteX3937" fmla="*/ 391912 w 1717675"/>
              <a:gd name="connsiteY3937" fmla="*/ 391912 w 1717675"/>
              <a:gd name="connsiteX3938" fmla="*/ 391912 w 1717675"/>
              <a:gd name="connsiteY3938" fmla="*/ 391912 w 1717675"/>
              <a:gd name="connsiteX3939" fmla="*/ 391912 w 1717675"/>
              <a:gd name="connsiteY3939" fmla="*/ 391912 w 1717675"/>
              <a:gd name="connsiteX3940" fmla="*/ 391912 w 1717675"/>
              <a:gd name="connsiteY3940" fmla="*/ 391912 w 1717675"/>
              <a:gd name="connsiteX3941" fmla="*/ 391912 w 1717675"/>
              <a:gd name="connsiteY3941" fmla="*/ 391912 w 1717675"/>
              <a:gd name="connsiteX3942" fmla="*/ 391912 w 1717675"/>
              <a:gd name="connsiteY3942" fmla="*/ 391912 w 1717675"/>
              <a:gd name="connsiteX3943" fmla="*/ 391912 w 1717675"/>
              <a:gd name="connsiteY3943" fmla="*/ 391912 w 1717675"/>
              <a:gd name="connsiteX3944" fmla="*/ 391912 w 1717675"/>
              <a:gd name="connsiteY3944" fmla="*/ 391912 w 1717675"/>
              <a:gd name="connsiteX3945" fmla="*/ 391912 w 1717675"/>
              <a:gd name="connsiteY3945" fmla="*/ 391912 w 1717675"/>
              <a:gd name="connsiteX3946" fmla="*/ 391912 w 1717675"/>
              <a:gd name="connsiteY3946" fmla="*/ 391912 w 1717675"/>
              <a:gd name="connsiteX3947" fmla="*/ 391912 w 1717675"/>
              <a:gd name="connsiteY3947" fmla="*/ 391912 w 1717675"/>
              <a:gd name="connsiteX3948" fmla="*/ 391912 w 1717675"/>
              <a:gd name="connsiteY3948" fmla="*/ 391912 w 1717675"/>
              <a:gd name="connsiteX3949" fmla="*/ 391912 w 1717675"/>
              <a:gd name="connsiteY3949" fmla="*/ 391912 w 1717675"/>
              <a:gd name="connsiteX3950" fmla="*/ 391912 w 1717675"/>
              <a:gd name="connsiteY3950" fmla="*/ 391912 w 1717675"/>
              <a:gd name="connsiteX3951" fmla="*/ 391912 w 1717675"/>
              <a:gd name="connsiteY3951" fmla="*/ 391912 w 1717675"/>
              <a:gd name="connsiteX3952" fmla="*/ 391912 w 1717675"/>
              <a:gd name="connsiteY3952" fmla="*/ 391912 w 1717675"/>
              <a:gd name="connsiteX3953" fmla="*/ 391912 w 1717675"/>
              <a:gd name="connsiteY3953" fmla="*/ 391912 w 1717675"/>
              <a:gd name="connsiteX3954" fmla="*/ 391912 w 1717675"/>
              <a:gd name="connsiteY3954" fmla="*/ 391912 w 1717675"/>
              <a:gd name="connsiteX3955" fmla="*/ 391912 w 1717675"/>
              <a:gd name="connsiteY3955" fmla="*/ 391912 w 1717675"/>
              <a:gd name="connsiteX3956" fmla="*/ 391912 w 1717675"/>
              <a:gd name="connsiteY3956" fmla="*/ 391912 w 1717675"/>
              <a:gd name="connsiteX3957" fmla="*/ 391912 w 1717675"/>
              <a:gd name="connsiteY3957" fmla="*/ 391912 w 1717675"/>
              <a:gd name="connsiteX3958" fmla="*/ 391912 w 1717675"/>
              <a:gd name="connsiteY3958" fmla="*/ 391912 w 1717675"/>
              <a:gd name="connsiteX3959" fmla="*/ 391912 w 1717675"/>
              <a:gd name="connsiteY3959" fmla="*/ 391912 w 1717675"/>
              <a:gd name="connsiteX3960" fmla="*/ 391912 w 1717675"/>
              <a:gd name="connsiteY3960" fmla="*/ 391912 w 1717675"/>
              <a:gd name="connsiteX3961" fmla="*/ 391912 w 1717675"/>
              <a:gd name="connsiteY3961" fmla="*/ 391912 w 1717675"/>
              <a:gd name="connsiteX3962" fmla="*/ 391912 w 1717675"/>
              <a:gd name="connsiteY3962" fmla="*/ 391912 w 1717675"/>
              <a:gd name="connsiteX3963" fmla="*/ 391912 w 1717675"/>
              <a:gd name="connsiteY3963" fmla="*/ 391912 w 1717675"/>
              <a:gd name="connsiteX3964" fmla="*/ 391912 w 1717675"/>
              <a:gd name="connsiteY3964" fmla="*/ 391912 w 1717675"/>
              <a:gd name="connsiteX3965" fmla="*/ 391912 w 1717675"/>
              <a:gd name="connsiteY3965" fmla="*/ 391912 w 1717675"/>
              <a:gd name="connsiteX3966" fmla="*/ 391912 w 1717675"/>
              <a:gd name="connsiteY3966" fmla="*/ 391912 w 1717675"/>
              <a:gd name="connsiteX3967" fmla="*/ 391912 w 1717675"/>
              <a:gd name="connsiteY3967" fmla="*/ 391912 w 1717675"/>
              <a:gd name="connsiteX3968" fmla="*/ 391912 w 1717675"/>
              <a:gd name="connsiteY3968" fmla="*/ 391912 w 1717675"/>
              <a:gd name="connsiteX3969" fmla="*/ 391912 w 1717675"/>
              <a:gd name="connsiteY3969" fmla="*/ 391912 w 1717675"/>
              <a:gd name="connsiteX3970" fmla="*/ 391912 w 1717675"/>
              <a:gd name="connsiteY3970" fmla="*/ 391912 w 1717675"/>
              <a:gd name="connsiteX3971" fmla="*/ 391912 w 1717675"/>
              <a:gd name="connsiteY3971" fmla="*/ 391912 w 1717675"/>
              <a:gd name="connsiteX3972" fmla="*/ 391912 w 1717675"/>
              <a:gd name="connsiteY3972" fmla="*/ 391912 w 1717675"/>
              <a:gd name="connsiteX3973" fmla="*/ 391912 w 1717675"/>
              <a:gd name="connsiteY3973" fmla="*/ 391912 w 1717675"/>
              <a:gd name="connsiteX3974" fmla="*/ 391912 w 1717675"/>
              <a:gd name="connsiteY3974" fmla="*/ 391912 w 1717675"/>
              <a:gd name="connsiteX3975" fmla="*/ 391912 w 1717675"/>
              <a:gd name="connsiteY3975" fmla="*/ 391912 w 1717675"/>
              <a:gd name="connsiteX3976" fmla="*/ 391912 w 1717675"/>
              <a:gd name="connsiteY3976" fmla="*/ 391912 w 1717675"/>
              <a:gd name="connsiteX3977" fmla="*/ 391912 w 1717675"/>
              <a:gd name="connsiteY3977" fmla="*/ 391912 w 1717675"/>
              <a:gd name="connsiteX3978" fmla="*/ 391912 w 1717675"/>
              <a:gd name="connsiteY3978" fmla="*/ 391912 w 1717675"/>
              <a:gd name="connsiteX3979" fmla="*/ 391912 w 1717675"/>
              <a:gd name="connsiteY3979" fmla="*/ 391912 w 1717675"/>
              <a:gd name="connsiteX3980" fmla="*/ 391912 w 1717675"/>
              <a:gd name="connsiteY3980" fmla="*/ 391912 w 1717675"/>
              <a:gd name="connsiteX3981" fmla="*/ 391912 w 1717675"/>
              <a:gd name="connsiteY3981" fmla="*/ 391912 w 1717675"/>
              <a:gd name="connsiteX3982" fmla="*/ 391912 w 1717675"/>
              <a:gd name="connsiteY3982" fmla="*/ 391912 w 1717675"/>
              <a:gd name="connsiteX3983" fmla="*/ 391912 w 1717675"/>
              <a:gd name="connsiteY3983" fmla="*/ 391912 w 1717675"/>
              <a:gd name="connsiteX3984" fmla="*/ 391912 w 1717675"/>
              <a:gd name="connsiteY3984" fmla="*/ 391912 w 1717675"/>
              <a:gd name="connsiteX3985" fmla="*/ 391912 w 1717675"/>
              <a:gd name="connsiteY3985" fmla="*/ 391912 w 1717675"/>
              <a:gd name="connsiteX3986" fmla="*/ 391912 w 1717675"/>
              <a:gd name="connsiteY3986" fmla="*/ 391912 w 1717675"/>
              <a:gd name="connsiteX3987" fmla="*/ 391912 w 1717675"/>
              <a:gd name="connsiteY3987" fmla="*/ 391912 w 1717675"/>
              <a:gd name="connsiteX3988" fmla="*/ 391912 w 1717675"/>
              <a:gd name="connsiteY3988" fmla="*/ 391912 w 1717675"/>
              <a:gd name="connsiteX3989" fmla="*/ 391912 w 1717675"/>
              <a:gd name="connsiteY3989" fmla="*/ 391912 w 1717675"/>
              <a:gd name="connsiteX3990" fmla="*/ 391912 w 1717675"/>
              <a:gd name="connsiteY3990" fmla="*/ 391912 w 1717675"/>
              <a:gd name="connsiteX3991" fmla="*/ 391912 w 1717675"/>
              <a:gd name="connsiteY3991" fmla="*/ 391912 w 1717675"/>
              <a:gd name="connsiteX3992" fmla="*/ 391912 w 1717675"/>
              <a:gd name="connsiteY3992" fmla="*/ 391912 w 1717675"/>
              <a:gd name="connsiteX3993" fmla="*/ 391912 w 1717675"/>
              <a:gd name="connsiteY3993" fmla="*/ 391912 w 1717675"/>
              <a:gd name="connsiteX3994" fmla="*/ 391912 w 1717675"/>
              <a:gd name="connsiteY3994" fmla="*/ 391912 w 1717675"/>
              <a:gd name="connsiteX3995" fmla="*/ 391912 w 1717675"/>
              <a:gd name="connsiteY3995" fmla="*/ 391912 w 1717675"/>
              <a:gd name="connsiteX3996" fmla="*/ 391912 w 1717675"/>
              <a:gd name="connsiteY3996" fmla="*/ 391912 w 1717675"/>
              <a:gd name="connsiteX3997" fmla="*/ 391912 w 1717675"/>
              <a:gd name="connsiteY3997" fmla="*/ 391912 w 1717675"/>
              <a:gd name="connsiteX3998" fmla="*/ 391912 w 1717675"/>
              <a:gd name="connsiteY3998" fmla="*/ 391912 w 1717675"/>
              <a:gd name="connsiteX3999" fmla="*/ 391912 w 1717675"/>
              <a:gd name="connsiteY3999" fmla="*/ 391912 w 1717675"/>
              <a:gd name="connsiteX4000" fmla="*/ 391912 w 1717675"/>
              <a:gd name="connsiteY4000" fmla="*/ 391912 w 1717675"/>
              <a:gd name="connsiteX4001" fmla="*/ 391912 w 1717675"/>
              <a:gd name="connsiteY4001" fmla="*/ 391912 w 1717675"/>
              <a:gd name="connsiteX4002" fmla="*/ 391912 w 1717675"/>
              <a:gd name="connsiteY4002" fmla="*/ 391912 w 1717675"/>
              <a:gd name="connsiteX4003" fmla="*/ 391912 w 1717675"/>
              <a:gd name="connsiteY4003" fmla="*/ 391912 w 1717675"/>
              <a:gd name="connsiteX4004" fmla="*/ 391912 w 1717675"/>
              <a:gd name="connsiteY4004" fmla="*/ 391912 w 1717675"/>
              <a:gd name="connsiteX4005" fmla="*/ 391912 w 1717675"/>
              <a:gd name="connsiteY4005" fmla="*/ 391912 w 1717675"/>
              <a:gd name="connsiteX4006" fmla="*/ 391912 w 1717675"/>
              <a:gd name="connsiteY4006" fmla="*/ 391912 w 1717675"/>
              <a:gd name="connsiteX4007" fmla="*/ 391912 w 1717675"/>
              <a:gd name="connsiteY4007" fmla="*/ 391912 w 1717675"/>
              <a:gd name="connsiteX4008" fmla="*/ 391912 w 1717675"/>
              <a:gd name="connsiteY4008" fmla="*/ 391912 w 1717675"/>
              <a:gd name="connsiteX4009" fmla="*/ 391912 w 1717675"/>
              <a:gd name="connsiteY4009" fmla="*/ 391912 w 1717675"/>
              <a:gd name="connsiteX4010" fmla="*/ 391912 w 1717675"/>
              <a:gd name="connsiteY4010" fmla="*/ 391912 w 1717675"/>
              <a:gd name="connsiteX4011" fmla="*/ 391912 w 1717675"/>
              <a:gd name="connsiteY4011" fmla="*/ 391912 w 1717675"/>
              <a:gd name="connsiteX4012" fmla="*/ 391912 w 1717675"/>
              <a:gd name="connsiteY4012" fmla="*/ 391912 w 1717675"/>
              <a:gd name="connsiteX4013" fmla="*/ 391912 w 1717675"/>
              <a:gd name="connsiteY4013" fmla="*/ 391912 w 1717675"/>
              <a:gd name="connsiteX4014" fmla="*/ 391912 w 1717675"/>
              <a:gd name="connsiteY4014" fmla="*/ 391912 w 1717675"/>
              <a:gd name="connsiteX4015" fmla="*/ 391912 w 1717675"/>
              <a:gd name="connsiteY4015" fmla="*/ 391912 w 1717675"/>
              <a:gd name="connsiteX4016" fmla="*/ 391912 w 1717675"/>
              <a:gd name="connsiteY4016" fmla="*/ 391912 w 1717675"/>
              <a:gd name="connsiteX4017" fmla="*/ 391912 w 1717675"/>
              <a:gd name="connsiteY4017" fmla="*/ 391912 w 1717675"/>
              <a:gd name="connsiteX4018" fmla="*/ 391912 w 1717675"/>
              <a:gd name="connsiteY4018" fmla="*/ 391912 w 1717675"/>
              <a:gd name="connsiteX4019" fmla="*/ 391912 w 1717675"/>
              <a:gd name="connsiteY4019" fmla="*/ 391912 w 1717675"/>
              <a:gd name="connsiteX4020" fmla="*/ 391912 w 1717675"/>
              <a:gd name="connsiteY4020" fmla="*/ 391912 w 1717675"/>
              <a:gd name="connsiteX4021" fmla="*/ 391912 w 1717675"/>
              <a:gd name="connsiteY4021" fmla="*/ 391912 w 1717675"/>
              <a:gd name="connsiteX4022" fmla="*/ 391912 w 1717675"/>
              <a:gd name="connsiteY4022" fmla="*/ 391912 w 1717675"/>
              <a:gd name="connsiteX4023" fmla="*/ 391912 w 1717675"/>
              <a:gd name="connsiteY4023" fmla="*/ 391912 w 1717675"/>
              <a:gd name="connsiteX4024" fmla="*/ 391912 w 1717675"/>
              <a:gd name="connsiteY4024" fmla="*/ 391912 w 1717675"/>
              <a:gd name="connsiteX4025" fmla="*/ 391912 w 1717675"/>
              <a:gd name="connsiteY4025" fmla="*/ 391912 w 1717675"/>
              <a:gd name="connsiteX4026" fmla="*/ 391912 w 1717675"/>
              <a:gd name="connsiteY4026" fmla="*/ 391912 w 1717675"/>
              <a:gd name="connsiteX4027" fmla="*/ 391912 w 1717675"/>
              <a:gd name="connsiteY4027" fmla="*/ 391912 w 1717675"/>
              <a:gd name="connsiteX4028" fmla="*/ 391912 w 1717675"/>
              <a:gd name="connsiteY4028" fmla="*/ 391912 w 1717675"/>
              <a:gd name="connsiteX4029" fmla="*/ 391912 w 1717675"/>
              <a:gd name="connsiteY4029" fmla="*/ 391912 w 1717675"/>
              <a:gd name="connsiteX4030" fmla="*/ 391912 w 1717675"/>
              <a:gd name="connsiteY4030" fmla="*/ 391912 w 1717675"/>
              <a:gd name="connsiteX4031" fmla="*/ 391912 w 1717675"/>
              <a:gd name="connsiteY4031" fmla="*/ 391912 w 1717675"/>
              <a:gd name="connsiteX4032" fmla="*/ 391912 w 1717675"/>
              <a:gd name="connsiteY4032" fmla="*/ 391912 w 1717675"/>
              <a:gd name="connsiteX4033" fmla="*/ 391912 w 1717675"/>
              <a:gd name="connsiteY4033" fmla="*/ 391912 w 1717675"/>
              <a:gd name="connsiteX4034" fmla="*/ 391912 w 1717675"/>
              <a:gd name="connsiteY4034" fmla="*/ 391912 w 1717675"/>
              <a:gd name="connsiteX4035" fmla="*/ 391912 w 1717675"/>
              <a:gd name="connsiteY4035" fmla="*/ 391912 w 1717675"/>
              <a:gd name="connsiteX4036" fmla="*/ 391912 w 1717675"/>
              <a:gd name="connsiteY4036" fmla="*/ 391912 w 1717675"/>
              <a:gd name="connsiteX4037" fmla="*/ 391912 w 1717675"/>
              <a:gd name="connsiteY4037" fmla="*/ 391912 w 1717675"/>
              <a:gd name="connsiteX4038" fmla="*/ 391912 w 1717675"/>
              <a:gd name="connsiteY4038" fmla="*/ 391912 w 1717675"/>
              <a:gd name="connsiteX4039" fmla="*/ 391912 w 1717675"/>
              <a:gd name="connsiteY4039" fmla="*/ 391912 w 1717675"/>
              <a:gd name="connsiteX4040" fmla="*/ 391912 w 1717675"/>
              <a:gd name="connsiteY4040" fmla="*/ 391912 w 1717675"/>
              <a:gd name="connsiteX4041" fmla="*/ 391912 w 1717675"/>
              <a:gd name="connsiteY4041" fmla="*/ 391912 w 1717675"/>
              <a:gd name="connsiteX4042" fmla="*/ 391912 w 1717675"/>
              <a:gd name="connsiteY4042" fmla="*/ 391912 w 1717675"/>
              <a:gd name="connsiteX4043" fmla="*/ 391912 w 1717675"/>
              <a:gd name="connsiteY4043" fmla="*/ 391912 w 1717675"/>
              <a:gd name="connsiteX4044" fmla="*/ 391912 w 1717675"/>
              <a:gd name="connsiteY4044" fmla="*/ 391912 w 1717675"/>
              <a:gd name="connsiteX4045" fmla="*/ 391912 w 1717675"/>
              <a:gd name="connsiteY4045" fmla="*/ 391912 w 1717675"/>
              <a:gd name="connsiteX4046" fmla="*/ 391912 w 1717675"/>
              <a:gd name="connsiteY4046" fmla="*/ 391912 w 1717675"/>
              <a:gd name="connsiteX4047" fmla="*/ 391912 w 1717675"/>
              <a:gd name="connsiteY4047" fmla="*/ 391912 w 1717675"/>
              <a:gd name="connsiteX4048" fmla="*/ 391912 w 1717675"/>
              <a:gd name="connsiteY4048" fmla="*/ 391912 w 1717675"/>
              <a:gd name="connsiteX4049" fmla="*/ 391912 w 1717675"/>
              <a:gd name="connsiteY4049" fmla="*/ 391912 w 1717675"/>
              <a:gd name="connsiteX4050" fmla="*/ 391912 w 1717675"/>
              <a:gd name="connsiteY4050" fmla="*/ 391912 w 1717675"/>
              <a:gd name="connsiteX4051" fmla="*/ 391912 w 1717675"/>
              <a:gd name="connsiteY4051" fmla="*/ 391912 w 1717675"/>
              <a:gd name="connsiteX4052" fmla="*/ 391912 w 1717675"/>
              <a:gd name="connsiteY4052" fmla="*/ 391912 w 1717675"/>
              <a:gd name="connsiteX4053" fmla="*/ 391912 w 1717675"/>
              <a:gd name="connsiteY4053" fmla="*/ 391912 w 1717675"/>
              <a:gd name="connsiteX4054" fmla="*/ 391912 w 1717675"/>
              <a:gd name="connsiteY4054" fmla="*/ 391912 w 1717675"/>
              <a:gd name="connsiteX4055" fmla="*/ 391912 w 1717675"/>
              <a:gd name="connsiteY4055" fmla="*/ 391912 w 1717675"/>
              <a:gd name="connsiteX4056" fmla="*/ 391912 w 1717675"/>
              <a:gd name="connsiteY4056" fmla="*/ 391912 w 1717675"/>
              <a:gd name="connsiteX4057" fmla="*/ 391912 w 1717675"/>
              <a:gd name="connsiteY4057" fmla="*/ 391912 w 1717675"/>
              <a:gd name="connsiteX4058" fmla="*/ 391912 w 1717675"/>
              <a:gd name="connsiteY4058" fmla="*/ 391912 w 1717675"/>
              <a:gd name="connsiteX4059" fmla="*/ 391912 w 1717675"/>
              <a:gd name="connsiteY4059" fmla="*/ 391912 w 1717675"/>
              <a:gd name="connsiteX4060" fmla="*/ 391912 w 1717675"/>
              <a:gd name="connsiteY4060" fmla="*/ 391912 w 1717675"/>
              <a:gd name="connsiteX4061" fmla="*/ 391912 w 1717675"/>
              <a:gd name="connsiteY4061" fmla="*/ 391912 w 1717675"/>
              <a:gd name="connsiteX4062" fmla="*/ 391912 w 1717675"/>
              <a:gd name="connsiteY4062" fmla="*/ 391912 w 1717675"/>
              <a:gd name="connsiteX4063" fmla="*/ 391912 w 1717675"/>
              <a:gd name="connsiteY4063" fmla="*/ 391912 w 1717675"/>
              <a:gd name="connsiteX4064" fmla="*/ 391912 w 1717675"/>
              <a:gd name="connsiteY4064" fmla="*/ 391912 w 1717675"/>
              <a:gd name="connsiteX4065" fmla="*/ 391912 w 1717675"/>
              <a:gd name="connsiteY4065" fmla="*/ 391912 w 1717675"/>
              <a:gd name="connsiteX4066" fmla="*/ 391912 w 1717675"/>
              <a:gd name="connsiteY4066" fmla="*/ 391912 w 1717675"/>
              <a:gd name="connsiteX4067" fmla="*/ 391912 w 1717675"/>
              <a:gd name="connsiteY4067" fmla="*/ 391912 w 1717675"/>
              <a:gd name="connsiteX4068" fmla="*/ 391912 w 1717675"/>
              <a:gd name="connsiteY4068" fmla="*/ 391912 w 1717675"/>
              <a:gd name="connsiteX4069" fmla="*/ 391912 w 1717675"/>
              <a:gd name="connsiteY4069" fmla="*/ 391912 w 1717675"/>
              <a:gd name="connsiteX4070" fmla="*/ 391912 w 1717675"/>
              <a:gd name="connsiteY4070" fmla="*/ 391912 w 1717675"/>
              <a:gd name="connsiteX4071" fmla="*/ 391912 w 1717675"/>
              <a:gd name="connsiteY4071" fmla="*/ 391912 w 1717675"/>
              <a:gd name="connsiteX4072" fmla="*/ 391912 w 1717675"/>
              <a:gd name="connsiteY4072" fmla="*/ 391912 w 1717675"/>
              <a:gd name="connsiteX4073" fmla="*/ 391912 w 1717675"/>
              <a:gd name="connsiteY4073" fmla="*/ 391912 w 1717675"/>
              <a:gd name="connsiteX4074" fmla="*/ 391912 w 1717675"/>
              <a:gd name="connsiteY4074" fmla="*/ 391912 w 1717675"/>
              <a:gd name="connsiteX4075" fmla="*/ 391912 w 1717675"/>
              <a:gd name="connsiteY4075" fmla="*/ 391912 w 1717675"/>
              <a:gd name="connsiteX4076" fmla="*/ 391912 w 1717675"/>
              <a:gd name="connsiteY4076" fmla="*/ 391912 w 1717675"/>
              <a:gd name="connsiteX4077" fmla="*/ 391912 w 1717675"/>
              <a:gd name="connsiteY4077" fmla="*/ 391912 w 1717675"/>
              <a:gd name="connsiteX4078" fmla="*/ 391912 w 1717675"/>
              <a:gd name="connsiteY4078" fmla="*/ 391912 w 1717675"/>
              <a:gd name="connsiteX4079" fmla="*/ 391912 w 1717675"/>
              <a:gd name="connsiteY4079" fmla="*/ 391912 w 1717675"/>
              <a:gd name="connsiteX4080" fmla="*/ 391912 w 1717675"/>
              <a:gd name="connsiteY4080" fmla="*/ 391912 w 1717675"/>
              <a:gd name="connsiteX4081" fmla="*/ 391912 w 1717675"/>
              <a:gd name="connsiteY4081" fmla="*/ 391912 w 1717675"/>
              <a:gd name="connsiteX4082" fmla="*/ 391912 w 1717675"/>
              <a:gd name="connsiteY4082" fmla="*/ 391912 w 1717675"/>
              <a:gd name="connsiteX4083" fmla="*/ 391912 w 1717675"/>
              <a:gd name="connsiteY4083" fmla="*/ 391912 w 1717675"/>
              <a:gd name="connsiteX4084" fmla="*/ 391912 w 1717675"/>
              <a:gd name="connsiteY4084" fmla="*/ 391912 w 1717675"/>
              <a:gd name="connsiteX4085" fmla="*/ 391912 w 1717675"/>
              <a:gd name="connsiteY4085" fmla="*/ 391912 w 1717675"/>
              <a:gd name="connsiteX4086" fmla="*/ 391912 w 1717675"/>
              <a:gd name="connsiteY4086" fmla="*/ 391912 w 1717675"/>
              <a:gd name="connsiteX4087" fmla="*/ 391912 w 1717675"/>
              <a:gd name="connsiteY4087" fmla="*/ 391912 w 1717675"/>
              <a:gd name="connsiteX4088" fmla="*/ 391912 w 1717675"/>
              <a:gd name="connsiteY4088" fmla="*/ 391912 w 1717675"/>
              <a:gd name="connsiteX4089" fmla="*/ 391912 w 1717675"/>
              <a:gd name="connsiteY4089" fmla="*/ 391912 w 1717675"/>
              <a:gd name="connsiteX4090" fmla="*/ 391912 w 1717675"/>
              <a:gd name="connsiteY4090" fmla="*/ 391912 w 1717675"/>
              <a:gd name="connsiteX4091" fmla="*/ 391912 w 1717675"/>
              <a:gd name="connsiteY4091" fmla="*/ 391912 w 1717675"/>
              <a:gd name="connsiteX4092" fmla="*/ 391912 w 1717675"/>
              <a:gd name="connsiteY4092" fmla="*/ 391912 w 1717675"/>
              <a:gd name="connsiteX4093" fmla="*/ 391912 w 1717675"/>
              <a:gd name="connsiteY4093" fmla="*/ 391912 w 1717675"/>
              <a:gd name="connsiteX4094" fmla="*/ 391912 w 1717675"/>
              <a:gd name="connsiteY4094" fmla="*/ 391912 w 1717675"/>
              <a:gd name="connsiteX4095" fmla="*/ 391912 w 1717675"/>
              <a:gd name="connsiteY4095" fmla="*/ 391912 w 1717675"/>
              <a:gd name="connsiteX4096" fmla="*/ 391912 w 1717675"/>
              <a:gd name="connsiteY4096" fmla="*/ 391912 w 1717675"/>
              <a:gd name="connsiteX4097" fmla="*/ 391912 w 1717675"/>
              <a:gd name="connsiteY4097" fmla="*/ 391912 w 1717675"/>
              <a:gd name="connsiteX4098" fmla="*/ 391912 w 1717675"/>
              <a:gd name="connsiteY4098" fmla="*/ 391912 w 1717675"/>
              <a:gd name="connsiteX4099" fmla="*/ 391912 w 1717675"/>
              <a:gd name="connsiteY4099" fmla="*/ 391912 w 1717675"/>
              <a:gd name="connsiteX4100" fmla="*/ 391912 w 1717675"/>
              <a:gd name="connsiteY4100" fmla="*/ 391912 w 1717675"/>
              <a:gd name="connsiteX4101" fmla="*/ 391912 w 1717675"/>
              <a:gd name="connsiteY4101" fmla="*/ 391912 w 1717675"/>
              <a:gd name="connsiteX4102" fmla="*/ 391912 w 1717675"/>
              <a:gd name="connsiteY4102" fmla="*/ 391912 w 1717675"/>
              <a:gd name="connsiteX4103" fmla="*/ 391912 w 1717675"/>
              <a:gd name="connsiteY4103" fmla="*/ 391912 w 1717675"/>
              <a:gd name="connsiteX4104" fmla="*/ 391912 w 1717675"/>
              <a:gd name="connsiteY4104" fmla="*/ 391912 w 1717675"/>
              <a:gd name="connsiteX4105" fmla="*/ 391912 w 1717675"/>
              <a:gd name="connsiteY4105" fmla="*/ 391912 w 1717675"/>
              <a:gd name="connsiteX4106" fmla="*/ 391912 w 1717675"/>
              <a:gd name="connsiteY4106" fmla="*/ 391912 w 1717675"/>
              <a:gd name="connsiteX4107" fmla="*/ 391912 w 1717675"/>
              <a:gd name="connsiteY4107" fmla="*/ 391912 w 1717675"/>
              <a:gd name="connsiteX4108" fmla="*/ 391912 w 1717675"/>
              <a:gd name="connsiteY4108" fmla="*/ 391912 w 1717675"/>
              <a:gd name="connsiteX4109" fmla="*/ 391912 w 1717675"/>
              <a:gd name="connsiteY4109" fmla="*/ 391912 w 1717675"/>
              <a:gd name="connsiteX4110" fmla="*/ 391912 w 1717675"/>
              <a:gd name="connsiteY4110" fmla="*/ 391912 w 1717675"/>
              <a:gd name="connsiteX4111" fmla="*/ 391912 w 1717675"/>
              <a:gd name="connsiteY4111" fmla="*/ 391912 w 1717675"/>
              <a:gd name="connsiteX4112" fmla="*/ 391912 w 1717675"/>
              <a:gd name="connsiteY4112" fmla="*/ 391912 w 1717675"/>
              <a:gd name="connsiteX4113" fmla="*/ 391912 w 1717675"/>
              <a:gd name="connsiteY4113" fmla="*/ 391912 w 1717675"/>
              <a:gd name="connsiteX4114" fmla="*/ 391912 w 1717675"/>
              <a:gd name="connsiteY4114" fmla="*/ 391912 w 1717675"/>
              <a:gd name="connsiteX4115" fmla="*/ 391912 w 1717675"/>
              <a:gd name="connsiteY4115" fmla="*/ 391912 w 1717675"/>
              <a:gd name="connsiteX4116" fmla="*/ 391912 w 1717675"/>
              <a:gd name="connsiteY4116" fmla="*/ 391912 w 1717675"/>
              <a:gd name="connsiteX4117" fmla="*/ 391912 w 1717675"/>
              <a:gd name="connsiteY4117" fmla="*/ 391912 w 1717675"/>
              <a:gd name="connsiteX4118" fmla="*/ 391912 w 1717675"/>
              <a:gd name="connsiteY4118" fmla="*/ 391912 w 1717675"/>
              <a:gd name="connsiteX4119" fmla="*/ 391912 w 1717675"/>
              <a:gd name="connsiteY4119" fmla="*/ 391912 w 1717675"/>
              <a:gd name="connsiteX4120" fmla="*/ 391912 w 1717675"/>
              <a:gd name="connsiteY4120" fmla="*/ 391912 w 1717675"/>
              <a:gd name="connsiteX4121" fmla="*/ 391912 w 1717675"/>
              <a:gd name="connsiteY4121" fmla="*/ 391912 w 1717675"/>
              <a:gd name="connsiteX4122" fmla="*/ 391912 w 1717675"/>
              <a:gd name="connsiteY4122" fmla="*/ 391912 w 1717675"/>
              <a:gd name="connsiteX4123" fmla="*/ 391912 w 1717675"/>
              <a:gd name="connsiteY4123" fmla="*/ 391912 w 1717675"/>
              <a:gd name="connsiteX4124" fmla="*/ 391912 w 1717675"/>
              <a:gd name="connsiteY4124" fmla="*/ 391912 w 1717675"/>
              <a:gd name="connsiteX4125" fmla="*/ 391912 w 1717675"/>
              <a:gd name="connsiteY4125" fmla="*/ 391912 w 1717675"/>
              <a:gd name="connsiteX4126" fmla="*/ 391912 w 1717675"/>
              <a:gd name="connsiteY4126" fmla="*/ 391912 w 1717675"/>
              <a:gd name="connsiteX4127" fmla="*/ 391912 w 1717675"/>
              <a:gd name="connsiteY4127" fmla="*/ 391912 w 1717675"/>
              <a:gd name="connsiteX4128" fmla="*/ 391912 w 1717675"/>
              <a:gd name="connsiteY4128" fmla="*/ 391912 w 1717675"/>
              <a:gd name="connsiteX4129" fmla="*/ 391912 w 1717675"/>
              <a:gd name="connsiteY4129" fmla="*/ 391912 w 1717675"/>
              <a:gd name="connsiteX4130" fmla="*/ 391912 w 1717675"/>
              <a:gd name="connsiteY4130" fmla="*/ 391912 w 1717675"/>
              <a:gd name="connsiteX4131" fmla="*/ 391912 w 1717675"/>
              <a:gd name="connsiteY4131" fmla="*/ 391912 w 1717675"/>
              <a:gd name="connsiteX4132" fmla="*/ 391912 w 1717675"/>
              <a:gd name="connsiteY4132" fmla="*/ 391912 w 1717675"/>
              <a:gd name="connsiteX4133" fmla="*/ 391912 w 1717675"/>
              <a:gd name="connsiteY4133" fmla="*/ 391912 w 1717675"/>
              <a:gd name="connsiteX4134" fmla="*/ 391912 w 1717675"/>
              <a:gd name="connsiteY4134" fmla="*/ 391912 w 1717675"/>
              <a:gd name="connsiteX4135" fmla="*/ 391912 w 1717675"/>
              <a:gd name="connsiteY4135" fmla="*/ 391912 w 1717675"/>
              <a:gd name="connsiteX4136" fmla="*/ 391912 w 1717675"/>
              <a:gd name="connsiteY4136" fmla="*/ 391912 w 1717675"/>
              <a:gd name="connsiteX4137" fmla="*/ 391912 w 1717675"/>
              <a:gd name="connsiteY4137" fmla="*/ 391912 w 1717675"/>
              <a:gd name="connsiteX4138" fmla="*/ 391912 w 1717675"/>
              <a:gd name="connsiteY4138" fmla="*/ 391912 w 1717675"/>
              <a:gd name="connsiteX4139" fmla="*/ 391912 w 1717675"/>
              <a:gd name="connsiteY4139" fmla="*/ 391912 w 1717675"/>
              <a:gd name="connsiteX4140" fmla="*/ 391912 w 1717675"/>
              <a:gd name="connsiteY4140" fmla="*/ 391912 w 1717675"/>
              <a:gd name="connsiteX4141" fmla="*/ 391912 w 1717675"/>
              <a:gd name="connsiteY4141" fmla="*/ 391912 w 1717675"/>
              <a:gd name="connsiteX4142" fmla="*/ 391912 w 1717675"/>
              <a:gd name="connsiteY4142" fmla="*/ 391912 w 1717675"/>
              <a:gd name="connsiteX4143" fmla="*/ 391912 w 1717675"/>
              <a:gd name="connsiteY4143" fmla="*/ 391912 w 1717675"/>
              <a:gd name="connsiteX4144" fmla="*/ 391912 w 1717675"/>
              <a:gd name="connsiteY4144" fmla="*/ 391912 w 1717675"/>
              <a:gd name="connsiteX4145" fmla="*/ 391912 w 1717675"/>
              <a:gd name="connsiteY4145" fmla="*/ 391912 w 1717675"/>
              <a:gd name="connsiteX4146" fmla="*/ 391912 w 1717675"/>
              <a:gd name="connsiteY4146" fmla="*/ 391912 w 1717675"/>
              <a:gd name="connsiteX4147" fmla="*/ 391912 w 1717675"/>
              <a:gd name="connsiteY4147" fmla="*/ 391912 w 1717675"/>
              <a:gd name="connsiteX4148" fmla="*/ 391912 w 1717675"/>
              <a:gd name="connsiteY4148" fmla="*/ 391912 w 1717675"/>
              <a:gd name="connsiteX4149" fmla="*/ 391912 w 1717675"/>
              <a:gd name="connsiteY4149" fmla="*/ 391912 w 1717675"/>
              <a:gd name="connsiteX4150" fmla="*/ 391912 w 1717675"/>
              <a:gd name="connsiteY4150" fmla="*/ 391912 w 1717675"/>
              <a:gd name="connsiteX4151" fmla="*/ 391912 w 1717675"/>
              <a:gd name="connsiteY4151" fmla="*/ 391912 w 1717675"/>
              <a:gd name="connsiteX4152" fmla="*/ 391912 w 1717675"/>
              <a:gd name="connsiteY4152" fmla="*/ 391912 w 1717675"/>
              <a:gd name="connsiteX4153" fmla="*/ 391912 w 1717675"/>
              <a:gd name="connsiteY4153" fmla="*/ 391912 w 1717675"/>
              <a:gd name="connsiteX4154" fmla="*/ 391912 w 1717675"/>
              <a:gd name="connsiteY4154" fmla="*/ 391912 w 1717675"/>
              <a:gd name="connsiteX4155" fmla="*/ 391912 w 1717675"/>
              <a:gd name="connsiteY4155" fmla="*/ 391912 w 1717675"/>
              <a:gd name="connsiteX4156" fmla="*/ 391912 w 1717675"/>
              <a:gd name="connsiteY4156" fmla="*/ 391912 w 1717675"/>
              <a:gd name="connsiteX4157" fmla="*/ 391912 w 1717675"/>
              <a:gd name="connsiteY4157" fmla="*/ 391912 w 1717675"/>
              <a:gd name="connsiteX4158" fmla="*/ 391912 w 1717675"/>
              <a:gd name="connsiteY4158" fmla="*/ 391912 w 1717675"/>
              <a:gd name="connsiteX4159" fmla="*/ 391912 w 1717675"/>
              <a:gd name="connsiteY4159" fmla="*/ 391912 w 1717675"/>
              <a:gd name="connsiteX4160" fmla="*/ 391912 w 1717675"/>
              <a:gd name="connsiteY4160" fmla="*/ 391912 w 1717675"/>
              <a:gd name="connsiteX4161" fmla="*/ 391912 w 1717675"/>
              <a:gd name="connsiteY4161" fmla="*/ 391912 w 1717675"/>
              <a:gd name="connsiteX4162" fmla="*/ 391912 w 1717675"/>
              <a:gd name="connsiteY4162" fmla="*/ 391912 w 1717675"/>
              <a:gd name="connsiteX4163" fmla="*/ 391912 w 1717675"/>
              <a:gd name="connsiteY4163" fmla="*/ 391912 w 1717675"/>
              <a:gd name="connsiteX4164" fmla="*/ 391912 w 1717675"/>
              <a:gd name="connsiteY4164" fmla="*/ 391912 w 1717675"/>
              <a:gd name="connsiteX4165" fmla="*/ 391912 w 1717675"/>
              <a:gd name="connsiteY4165" fmla="*/ 391912 w 1717675"/>
              <a:gd name="connsiteX4166" fmla="*/ 391912 w 1717675"/>
              <a:gd name="connsiteY4166" fmla="*/ 391912 w 1717675"/>
              <a:gd name="connsiteX4167" fmla="*/ 391912 w 1717675"/>
              <a:gd name="connsiteY4167" fmla="*/ 391912 w 1717675"/>
              <a:gd name="connsiteX4168" fmla="*/ 391912 w 1717675"/>
              <a:gd name="connsiteY4168" fmla="*/ 391912 w 1717675"/>
              <a:gd name="connsiteX4169" fmla="*/ 391912 w 1717675"/>
              <a:gd name="connsiteY4169" fmla="*/ 391912 w 1717675"/>
              <a:gd name="connsiteX4170" fmla="*/ 391912 w 1717675"/>
              <a:gd name="connsiteY4170" fmla="*/ 391912 w 1717675"/>
              <a:gd name="connsiteX4171" fmla="*/ 391912 w 1717675"/>
              <a:gd name="connsiteY4171" fmla="*/ 391912 w 1717675"/>
              <a:gd name="connsiteX4172" fmla="*/ 391912 w 1717675"/>
              <a:gd name="connsiteY4172" fmla="*/ 391912 w 1717675"/>
              <a:gd name="connsiteX4173" fmla="*/ 391912 w 1717675"/>
              <a:gd name="connsiteY4173" fmla="*/ 391912 w 1717675"/>
              <a:gd name="connsiteX4174" fmla="*/ 391912 w 1717675"/>
              <a:gd name="connsiteY4174" fmla="*/ 391912 w 1717675"/>
              <a:gd name="connsiteX4175" fmla="*/ 391912 w 1717675"/>
              <a:gd name="connsiteY4175" fmla="*/ 391912 w 1717675"/>
              <a:gd name="connsiteX4176" fmla="*/ 391912 w 1717675"/>
              <a:gd name="connsiteY4176" fmla="*/ 391912 w 1717675"/>
              <a:gd name="connsiteX4177" fmla="*/ 391912 w 1717675"/>
              <a:gd name="connsiteY4177" fmla="*/ 391912 w 1717675"/>
              <a:gd name="connsiteX4178" fmla="*/ 391912 w 1717675"/>
              <a:gd name="connsiteY4178" fmla="*/ 391912 w 1717675"/>
              <a:gd name="connsiteX4179" fmla="*/ 391912 w 1717675"/>
              <a:gd name="connsiteY4179" fmla="*/ 391912 w 1717675"/>
              <a:gd name="connsiteX4180" fmla="*/ 391912 w 1717675"/>
              <a:gd name="connsiteY4180" fmla="*/ 391912 w 1717675"/>
              <a:gd name="connsiteX4181" fmla="*/ 391912 w 1717675"/>
              <a:gd name="connsiteY4181" fmla="*/ 391912 w 1717675"/>
              <a:gd name="connsiteX4182" fmla="*/ 391912 w 1717675"/>
              <a:gd name="connsiteY4182" fmla="*/ 391912 w 1717675"/>
              <a:gd name="connsiteX4183" fmla="*/ 391912 w 1717675"/>
              <a:gd name="connsiteY4183" fmla="*/ 391912 w 1717675"/>
              <a:gd name="connsiteX4184" fmla="*/ 391912 w 1717675"/>
              <a:gd name="connsiteY4184" fmla="*/ 391912 w 1717675"/>
              <a:gd name="connsiteX4185" fmla="*/ 391912 w 1717675"/>
              <a:gd name="connsiteY4185" fmla="*/ 391912 w 1717675"/>
              <a:gd name="connsiteX4186" fmla="*/ 391912 w 1717675"/>
              <a:gd name="connsiteY4186" fmla="*/ 391912 w 1717675"/>
              <a:gd name="connsiteX4187" fmla="*/ 391912 w 1717675"/>
              <a:gd name="connsiteY4187" fmla="*/ 391912 w 1717675"/>
              <a:gd name="connsiteX4188" fmla="*/ 391912 w 1717675"/>
              <a:gd name="connsiteY4188" fmla="*/ 391912 w 1717675"/>
              <a:gd name="connsiteX4189" fmla="*/ 391912 w 1717675"/>
              <a:gd name="connsiteY4189" fmla="*/ 391912 w 1717675"/>
              <a:gd name="connsiteX4190" fmla="*/ 391912 w 1717675"/>
              <a:gd name="connsiteY4190" fmla="*/ 391912 w 1717675"/>
              <a:gd name="connsiteX4191" fmla="*/ 391912 w 1717675"/>
              <a:gd name="connsiteY4191" fmla="*/ 391912 w 1717675"/>
              <a:gd name="connsiteX4192" fmla="*/ 391912 w 1717675"/>
              <a:gd name="connsiteY4192" fmla="*/ 391912 w 1717675"/>
              <a:gd name="connsiteX4193" fmla="*/ 391912 w 1717675"/>
              <a:gd name="connsiteY4193" fmla="*/ 391912 w 1717675"/>
              <a:gd name="connsiteX4194" fmla="*/ 391912 w 1717675"/>
              <a:gd name="connsiteY4194" fmla="*/ 391912 w 1717675"/>
              <a:gd name="connsiteX4195" fmla="*/ 391912 w 1717675"/>
              <a:gd name="connsiteY4195" fmla="*/ 391912 w 1717675"/>
              <a:gd name="connsiteX4196" fmla="*/ 391912 w 1717675"/>
              <a:gd name="connsiteY4196" fmla="*/ 391912 w 1717675"/>
              <a:gd name="connsiteX4197" fmla="*/ 391912 w 1717675"/>
              <a:gd name="connsiteY4197" fmla="*/ 391912 w 1717675"/>
              <a:gd name="connsiteX4198" fmla="*/ 391912 w 1717675"/>
              <a:gd name="connsiteY4198" fmla="*/ 391912 w 1717675"/>
              <a:gd name="connsiteX4199" fmla="*/ 391912 w 1717675"/>
              <a:gd name="connsiteY4199" fmla="*/ 391912 w 1717675"/>
              <a:gd name="connsiteX4200" fmla="*/ 391912 w 1717675"/>
              <a:gd name="connsiteY4200" fmla="*/ 391912 w 1717675"/>
              <a:gd name="connsiteX4201" fmla="*/ 391912 w 1717675"/>
              <a:gd name="connsiteY4201" fmla="*/ 391912 w 1717675"/>
              <a:gd name="connsiteX4202" fmla="*/ 391912 w 1717675"/>
              <a:gd name="connsiteY4202" fmla="*/ 391912 w 1717675"/>
              <a:gd name="connsiteX4203" fmla="*/ 391912 w 1717675"/>
              <a:gd name="connsiteY4203" fmla="*/ 391912 w 1717675"/>
              <a:gd name="connsiteX4204" fmla="*/ 391912 w 1717675"/>
              <a:gd name="connsiteY4204" fmla="*/ 391912 w 1717675"/>
              <a:gd name="connsiteX4205" fmla="*/ 391912 w 1717675"/>
              <a:gd name="connsiteY4205" fmla="*/ 391912 w 1717675"/>
              <a:gd name="connsiteX4206" fmla="*/ 391912 w 1717675"/>
              <a:gd name="connsiteY4206" fmla="*/ 391912 w 1717675"/>
              <a:gd name="connsiteX4207" fmla="*/ 391912 w 1717675"/>
              <a:gd name="connsiteY4207" fmla="*/ 391912 w 1717675"/>
              <a:gd name="connsiteX4208" fmla="*/ 391912 w 1717675"/>
              <a:gd name="connsiteY4208" fmla="*/ 391912 w 1717675"/>
              <a:gd name="connsiteX4209" fmla="*/ 391912 w 1717675"/>
              <a:gd name="connsiteY4209" fmla="*/ 391912 w 1717675"/>
              <a:gd name="connsiteX4210" fmla="*/ 391912 w 1717675"/>
              <a:gd name="connsiteY4210" fmla="*/ 391912 w 1717675"/>
              <a:gd name="connsiteX4211" fmla="*/ 391912 w 1717675"/>
              <a:gd name="connsiteY4211" fmla="*/ 391912 w 1717675"/>
              <a:gd name="connsiteX4212" fmla="*/ 391912 w 1717675"/>
              <a:gd name="connsiteY4212" fmla="*/ 391912 w 1717675"/>
              <a:gd name="connsiteX4213" fmla="*/ 391912 w 1717675"/>
              <a:gd name="connsiteY4213" fmla="*/ 391912 w 1717675"/>
              <a:gd name="connsiteX4214" fmla="*/ 391912 w 1717675"/>
              <a:gd name="connsiteY4214" fmla="*/ 391912 w 1717675"/>
              <a:gd name="connsiteX4215" fmla="*/ 391912 w 1717675"/>
              <a:gd name="connsiteY4215" fmla="*/ 391912 w 1717675"/>
              <a:gd name="connsiteX4216" fmla="*/ 391912 w 1717675"/>
              <a:gd name="connsiteY4216" fmla="*/ 391912 w 1717675"/>
              <a:gd name="connsiteX4217" fmla="*/ 391912 w 1717675"/>
              <a:gd name="connsiteY4217" fmla="*/ 391912 w 1717675"/>
              <a:gd name="connsiteX4218" fmla="*/ 391912 w 1717675"/>
              <a:gd name="connsiteY4218" fmla="*/ 391912 w 1717675"/>
              <a:gd name="connsiteX4219" fmla="*/ 391912 w 1717675"/>
              <a:gd name="connsiteY4219" fmla="*/ 391912 w 1717675"/>
              <a:gd name="connsiteX4220" fmla="*/ 391912 w 1717675"/>
              <a:gd name="connsiteY4220" fmla="*/ 391912 w 1717675"/>
              <a:gd name="connsiteX4221" fmla="*/ 391912 w 1717675"/>
              <a:gd name="connsiteY4221" fmla="*/ 391912 w 1717675"/>
              <a:gd name="connsiteX4222" fmla="*/ 391912 w 1717675"/>
              <a:gd name="connsiteY4222" fmla="*/ 391912 w 1717675"/>
              <a:gd name="connsiteX4223" fmla="*/ 391912 w 1717675"/>
              <a:gd name="connsiteY4223" fmla="*/ 391912 w 1717675"/>
              <a:gd name="connsiteX4224" fmla="*/ 391912 w 1717675"/>
              <a:gd name="connsiteY4224" fmla="*/ 391912 w 1717675"/>
              <a:gd name="connsiteX4225" fmla="*/ 391912 w 1717675"/>
              <a:gd name="connsiteY4225" fmla="*/ 391912 w 1717675"/>
              <a:gd name="connsiteX4226" fmla="*/ 391912 w 1717675"/>
              <a:gd name="connsiteY4226" fmla="*/ 391912 w 1717675"/>
              <a:gd name="connsiteX4227" fmla="*/ 391912 w 1717675"/>
              <a:gd name="connsiteY4227" fmla="*/ 391912 w 1717675"/>
              <a:gd name="connsiteX4228" fmla="*/ 391912 w 1717675"/>
              <a:gd name="connsiteY4228" fmla="*/ 391912 w 1717675"/>
              <a:gd name="connsiteX4229" fmla="*/ 391912 w 1717675"/>
              <a:gd name="connsiteY4229" fmla="*/ 391912 w 1717675"/>
              <a:gd name="connsiteX4230" fmla="*/ 391912 w 1717675"/>
              <a:gd name="connsiteY4230" fmla="*/ 391912 w 1717675"/>
              <a:gd name="connsiteX4231" fmla="*/ 391912 w 1717675"/>
              <a:gd name="connsiteY4231" fmla="*/ 391912 w 1717675"/>
              <a:gd name="connsiteX4232" fmla="*/ 391912 w 1717675"/>
              <a:gd name="connsiteY4232" fmla="*/ 391912 w 1717675"/>
              <a:gd name="connsiteX4233" fmla="*/ 391912 w 1717675"/>
              <a:gd name="connsiteY4233" fmla="*/ 391912 w 1717675"/>
              <a:gd name="connsiteX4234" fmla="*/ 391912 w 1717675"/>
              <a:gd name="connsiteY4234" fmla="*/ 391912 w 1717675"/>
              <a:gd name="connsiteX4235" fmla="*/ 391912 w 1717675"/>
              <a:gd name="connsiteY4235" fmla="*/ 391912 w 1717675"/>
              <a:gd name="connsiteX4236" fmla="*/ 391912 w 1717675"/>
              <a:gd name="connsiteY4236" fmla="*/ 391912 w 1717675"/>
              <a:gd name="connsiteX4237" fmla="*/ 391912 w 1717675"/>
              <a:gd name="connsiteY4237" fmla="*/ 391912 w 1717675"/>
              <a:gd name="connsiteX4238" fmla="*/ 391912 w 1717675"/>
              <a:gd name="connsiteY4238" fmla="*/ 391912 w 1717675"/>
              <a:gd name="connsiteX4239" fmla="*/ 391912 w 1717675"/>
              <a:gd name="connsiteY4239" fmla="*/ 391912 w 1717675"/>
              <a:gd name="connsiteX4240" fmla="*/ 391912 w 1717675"/>
              <a:gd name="connsiteY4240" fmla="*/ 391912 w 1717675"/>
              <a:gd name="connsiteX4241" fmla="*/ 391912 w 1717675"/>
              <a:gd name="connsiteY4241" fmla="*/ 391912 w 1717675"/>
              <a:gd name="connsiteX4242" fmla="*/ 391912 w 1717675"/>
              <a:gd name="connsiteY4242" fmla="*/ 391912 w 1717675"/>
              <a:gd name="connsiteX4243" fmla="*/ 391912 w 1717675"/>
              <a:gd name="connsiteY4243" fmla="*/ 391912 w 1717675"/>
              <a:gd name="connsiteX4244" fmla="*/ 391912 w 1717675"/>
              <a:gd name="connsiteY4244" fmla="*/ 391912 w 1717675"/>
              <a:gd name="connsiteX4245" fmla="*/ 391912 w 1717675"/>
              <a:gd name="connsiteY4245" fmla="*/ 391912 w 1717675"/>
              <a:gd name="connsiteX4246" fmla="*/ 391912 w 1717675"/>
              <a:gd name="connsiteY4246" fmla="*/ 391912 w 1717675"/>
              <a:gd name="connsiteX4247" fmla="*/ 391912 w 1717675"/>
              <a:gd name="connsiteY4247" fmla="*/ 391912 w 1717675"/>
              <a:gd name="connsiteX4248" fmla="*/ 391912 w 1717675"/>
              <a:gd name="connsiteY4248" fmla="*/ 391912 w 1717675"/>
              <a:gd name="connsiteX4249" fmla="*/ 391912 w 1717675"/>
              <a:gd name="connsiteY4249" fmla="*/ 391912 w 1717675"/>
              <a:gd name="connsiteX4250" fmla="*/ 391912 w 1717675"/>
              <a:gd name="connsiteY4250" fmla="*/ 391912 w 1717675"/>
              <a:gd name="connsiteX4251" fmla="*/ 391912 w 1717675"/>
              <a:gd name="connsiteY4251" fmla="*/ 391912 w 1717675"/>
              <a:gd name="connsiteX4252" fmla="*/ 391912 w 1717675"/>
              <a:gd name="connsiteY4252" fmla="*/ 391912 w 1717675"/>
              <a:gd name="connsiteX4253" fmla="*/ 391912 w 1717675"/>
              <a:gd name="connsiteY4253" fmla="*/ 391912 w 1717675"/>
              <a:gd name="connsiteX4254" fmla="*/ 391912 w 1717675"/>
              <a:gd name="connsiteY4254" fmla="*/ 391912 w 1717675"/>
              <a:gd name="connsiteX4255" fmla="*/ 391912 w 1717675"/>
              <a:gd name="connsiteY4255" fmla="*/ 391912 w 1717675"/>
              <a:gd name="connsiteX4256" fmla="*/ 391912 w 1717675"/>
              <a:gd name="connsiteY4256" fmla="*/ 391912 w 1717675"/>
              <a:gd name="connsiteX4257" fmla="*/ 391912 w 1717675"/>
              <a:gd name="connsiteY4257" fmla="*/ 391912 w 1717675"/>
              <a:gd name="connsiteX4258" fmla="*/ 391912 w 1717675"/>
              <a:gd name="connsiteY4258" fmla="*/ 391912 w 1717675"/>
              <a:gd name="connsiteX4259" fmla="*/ 391912 w 1717675"/>
              <a:gd name="connsiteY4259" fmla="*/ 391912 w 1717675"/>
              <a:gd name="connsiteX4260" fmla="*/ 391912 w 1717675"/>
              <a:gd name="connsiteY4260" fmla="*/ 391912 w 1717675"/>
              <a:gd name="connsiteX4261" fmla="*/ 391912 w 1717675"/>
              <a:gd name="connsiteY4261" fmla="*/ 391912 w 1717675"/>
              <a:gd name="connsiteX4262" fmla="*/ 391912 w 1717675"/>
              <a:gd name="connsiteY4262" fmla="*/ 391912 w 1717675"/>
              <a:gd name="connsiteX4263" fmla="*/ 391912 w 1717675"/>
              <a:gd name="connsiteY4263" fmla="*/ 391912 w 1717675"/>
              <a:gd name="connsiteX4264" fmla="*/ 391912 w 1717675"/>
              <a:gd name="connsiteY4264" fmla="*/ 391912 w 1717675"/>
              <a:gd name="connsiteX4265" fmla="*/ 391912 w 1717675"/>
              <a:gd name="connsiteY4265" fmla="*/ 391912 w 1717675"/>
              <a:gd name="connsiteX4266" fmla="*/ 391912 w 1717675"/>
              <a:gd name="connsiteY4266" fmla="*/ 391912 w 1717675"/>
              <a:gd name="connsiteX4267" fmla="*/ 391912 w 1717675"/>
              <a:gd name="connsiteY4267" fmla="*/ 391912 w 1717675"/>
              <a:gd name="connsiteX4268" fmla="*/ 391912 w 1717675"/>
              <a:gd name="connsiteY4268" fmla="*/ 391912 w 1717675"/>
              <a:gd name="connsiteX4269" fmla="*/ 391912 w 1717675"/>
              <a:gd name="connsiteY4269" fmla="*/ 391912 w 1717675"/>
              <a:gd name="connsiteX4270" fmla="*/ 391912 w 1717675"/>
              <a:gd name="connsiteY4270" fmla="*/ 391912 w 1717675"/>
              <a:gd name="connsiteX4271" fmla="*/ 391912 w 1717675"/>
              <a:gd name="connsiteY4271" fmla="*/ 391912 w 1717675"/>
              <a:gd name="connsiteX4272" fmla="*/ 391912 w 1717675"/>
              <a:gd name="connsiteY4272" fmla="*/ 391912 w 1717675"/>
              <a:gd name="connsiteX4273" fmla="*/ 391912 w 1717675"/>
              <a:gd name="connsiteY4273" fmla="*/ 391912 w 1717675"/>
              <a:gd name="connsiteX4274" fmla="*/ 391912 w 1717675"/>
              <a:gd name="connsiteY4274" fmla="*/ 391912 w 1717675"/>
              <a:gd name="connsiteX4275" fmla="*/ 391912 w 1717675"/>
              <a:gd name="connsiteY4275" fmla="*/ 391912 w 1717675"/>
              <a:gd name="connsiteX4276" fmla="*/ 391912 w 1717675"/>
              <a:gd name="connsiteY4276" fmla="*/ 391912 w 1717675"/>
              <a:gd name="connsiteX4277" fmla="*/ 391912 w 1717675"/>
              <a:gd name="connsiteY4277" fmla="*/ 391912 w 1717675"/>
              <a:gd name="connsiteX4278" fmla="*/ 391912 w 1717675"/>
              <a:gd name="connsiteY4278" fmla="*/ 391912 w 1717675"/>
              <a:gd name="connsiteX4279" fmla="*/ 391912 w 1717675"/>
              <a:gd name="connsiteY4279" fmla="*/ 391912 w 1717675"/>
              <a:gd name="connsiteX4280" fmla="*/ 391912 w 1717675"/>
              <a:gd name="connsiteY4280" fmla="*/ 391912 w 1717675"/>
              <a:gd name="connsiteX4281" fmla="*/ 391912 w 1717675"/>
              <a:gd name="connsiteY4281" fmla="*/ 391912 w 1717675"/>
              <a:gd name="connsiteX4282" fmla="*/ 391912 w 1717675"/>
              <a:gd name="connsiteY4282" fmla="*/ 391912 w 1717675"/>
              <a:gd name="connsiteX4283" fmla="*/ 391912 w 1717675"/>
              <a:gd name="connsiteY4283" fmla="*/ 391912 w 1717675"/>
              <a:gd name="connsiteX4284" fmla="*/ 391912 w 1717675"/>
              <a:gd name="connsiteY4284" fmla="*/ 391912 w 1717675"/>
              <a:gd name="connsiteX4285" fmla="*/ 391912 w 1717675"/>
              <a:gd name="connsiteY4285" fmla="*/ 391912 w 1717675"/>
              <a:gd name="connsiteX4286" fmla="*/ 391912 w 1717675"/>
              <a:gd name="connsiteY4286" fmla="*/ 391912 w 1717675"/>
              <a:gd name="connsiteX4287" fmla="*/ 391912 w 1717675"/>
              <a:gd name="connsiteY4287" fmla="*/ 391912 w 1717675"/>
              <a:gd name="connsiteX4288" fmla="*/ 391912 w 1717675"/>
              <a:gd name="connsiteY4288" fmla="*/ 391912 w 1717675"/>
              <a:gd name="connsiteX4289" fmla="*/ 391912 w 1717675"/>
              <a:gd name="connsiteY4289" fmla="*/ 391912 w 1717675"/>
              <a:gd name="connsiteX4290" fmla="*/ 391912 w 1717675"/>
              <a:gd name="connsiteY4290" fmla="*/ 391912 w 1717675"/>
              <a:gd name="connsiteX4291" fmla="*/ 391912 w 1717675"/>
              <a:gd name="connsiteY4291" fmla="*/ 391912 w 1717675"/>
              <a:gd name="connsiteX4292" fmla="*/ 391912 w 1717675"/>
              <a:gd name="connsiteY4292" fmla="*/ 391912 w 1717675"/>
              <a:gd name="connsiteX4293" fmla="*/ 391912 w 1717675"/>
              <a:gd name="connsiteY4293" fmla="*/ 391912 w 1717675"/>
              <a:gd name="connsiteX4294" fmla="*/ 391912 w 1717675"/>
              <a:gd name="connsiteY4294" fmla="*/ 391912 w 1717675"/>
              <a:gd name="connsiteX4295" fmla="*/ 391912 w 1717675"/>
              <a:gd name="connsiteY4295" fmla="*/ 391912 w 1717675"/>
              <a:gd name="connsiteX4296" fmla="*/ 391912 w 1717675"/>
              <a:gd name="connsiteY4296" fmla="*/ 391912 w 1717675"/>
              <a:gd name="connsiteX4297" fmla="*/ 391912 w 1717675"/>
              <a:gd name="connsiteY4297" fmla="*/ 391912 w 1717675"/>
              <a:gd name="connsiteX4298" fmla="*/ 391912 w 1717675"/>
              <a:gd name="connsiteY4298" fmla="*/ 391912 w 1717675"/>
              <a:gd name="connsiteX4299" fmla="*/ 391912 w 1717675"/>
              <a:gd name="connsiteY4299" fmla="*/ 391912 w 1717675"/>
              <a:gd name="connsiteX4300" fmla="*/ 391912 w 1717675"/>
              <a:gd name="connsiteY4300" fmla="*/ 391912 w 1717675"/>
              <a:gd name="connsiteX4301" fmla="*/ 391912 w 1717675"/>
              <a:gd name="connsiteY4301" fmla="*/ 391912 w 1717675"/>
              <a:gd name="connsiteX4302" fmla="*/ 391912 w 1717675"/>
              <a:gd name="connsiteY4302" fmla="*/ 391912 w 1717675"/>
              <a:gd name="connsiteX4303" fmla="*/ 391912 w 1717675"/>
              <a:gd name="connsiteY4303" fmla="*/ 391912 w 1717675"/>
              <a:gd name="connsiteX4304" fmla="*/ 391912 w 1717675"/>
              <a:gd name="connsiteY4304" fmla="*/ 391912 w 1717675"/>
              <a:gd name="connsiteX4305" fmla="*/ 391912 w 1717675"/>
              <a:gd name="connsiteY4305" fmla="*/ 391912 w 1717675"/>
              <a:gd name="connsiteX4306" fmla="*/ 391912 w 1717675"/>
              <a:gd name="connsiteY4306" fmla="*/ 391912 w 1717675"/>
              <a:gd name="connsiteX4307" fmla="*/ 391912 w 1717675"/>
              <a:gd name="connsiteY4307" fmla="*/ 391912 w 1717675"/>
              <a:gd name="connsiteX4308" fmla="*/ 391912 w 1717675"/>
              <a:gd name="connsiteY4308" fmla="*/ 391912 w 1717675"/>
              <a:gd name="connsiteX4309" fmla="*/ 391912 w 1717675"/>
              <a:gd name="connsiteY4309" fmla="*/ 391912 w 1717675"/>
              <a:gd name="connsiteX4310" fmla="*/ 391912 w 1717675"/>
              <a:gd name="connsiteY4310" fmla="*/ 391912 w 1717675"/>
              <a:gd name="connsiteX4311" fmla="*/ 391912 w 1717675"/>
              <a:gd name="connsiteY4311" fmla="*/ 391912 w 1717675"/>
              <a:gd name="connsiteX4312" fmla="*/ 391912 w 1717675"/>
              <a:gd name="connsiteY4312" fmla="*/ 391912 w 1717675"/>
              <a:gd name="connsiteX4313" fmla="*/ 391912 w 1717675"/>
              <a:gd name="connsiteY4313" fmla="*/ 391912 w 1717675"/>
              <a:gd name="connsiteX4314" fmla="*/ 391912 w 1717675"/>
              <a:gd name="connsiteY4314" fmla="*/ 391912 w 1717675"/>
              <a:gd name="connsiteX4315" fmla="*/ 391912 w 1717675"/>
              <a:gd name="connsiteY4315" fmla="*/ 391912 w 1717675"/>
              <a:gd name="connsiteX4316" fmla="*/ 391912 w 1717675"/>
              <a:gd name="connsiteY4316" fmla="*/ 391912 w 1717675"/>
              <a:gd name="connsiteX4317" fmla="*/ 391912 w 1717675"/>
              <a:gd name="connsiteY4317" fmla="*/ 391912 w 1717675"/>
              <a:gd name="connsiteX4318" fmla="*/ 391912 w 1717675"/>
              <a:gd name="connsiteY4318" fmla="*/ 391912 w 1717675"/>
              <a:gd name="connsiteX4319" fmla="*/ 391912 w 1717675"/>
              <a:gd name="connsiteY4319" fmla="*/ 391912 w 1717675"/>
              <a:gd name="connsiteX4320" fmla="*/ 391912 w 1717675"/>
              <a:gd name="connsiteY4320" fmla="*/ 391912 w 1717675"/>
              <a:gd name="connsiteX4321" fmla="*/ 391912 w 1717675"/>
              <a:gd name="connsiteY4321" fmla="*/ 391912 w 1717675"/>
              <a:gd name="connsiteX4322" fmla="*/ 391912 w 1717675"/>
              <a:gd name="connsiteY4322" fmla="*/ 391912 w 1717675"/>
              <a:gd name="connsiteX4323" fmla="*/ 391912 w 1717675"/>
              <a:gd name="connsiteY4323" fmla="*/ 391912 w 1717675"/>
              <a:gd name="connsiteX4324" fmla="*/ 391912 w 1717675"/>
              <a:gd name="connsiteY4324" fmla="*/ 391912 w 1717675"/>
              <a:gd name="connsiteX4325" fmla="*/ 391912 w 1717675"/>
              <a:gd name="connsiteY4325" fmla="*/ 391912 w 1717675"/>
              <a:gd name="connsiteX4326" fmla="*/ 391912 w 1717675"/>
              <a:gd name="connsiteY4326" fmla="*/ 391912 w 1717675"/>
              <a:gd name="connsiteX4327" fmla="*/ 391912 w 1717675"/>
              <a:gd name="connsiteY4327" fmla="*/ 391912 w 1717675"/>
              <a:gd name="connsiteX4328" fmla="*/ 391912 w 1717675"/>
              <a:gd name="connsiteY4328" fmla="*/ 391912 w 1717675"/>
              <a:gd name="connsiteX4329" fmla="*/ 391912 w 1717675"/>
              <a:gd name="connsiteY4329" fmla="*/ 391912 w 1717675"/>
              <a:gd name="connsiteX4330" fmla="*/ 391912 w 1717675"/>
              <a:gd name="connsiteY4330" fmla="*/ 391912 w 1717675"/>
              <a:gd name="connsiteX4331" fmla="*/ 391912 w 1717675"/>
              <a:gd name="connsiteY4331" fmla="*/ 391912 w 1717675"/>
              <a:gd name="connsiteX4332" fmla="*/ 391912 w 1717675"/>
              <a:gd name="connsiteY4332" fmla="*/ 391912 w 1717675"/>
              <a:gd name="connsiteX4333" fmla="*/ 391912 w 1717675"/>
              <a:gd name="connsiteY4333" fmla="*/ 391912 w 1717675"/>
              <a:gd name="connsiteX4334" fmla="*/ 391912 w 1717675"/>
              <a:gd name="connsiteY4334" fmla="*/ 391912 w 1717675"/>
              <a:gd name="connsiteX4335" fmla="*/ 391912 w 1717675"/>
              <a:gd name="connsiteY4335" fmla="*/ 391912 w 1717675"/>
              <a:gd name="connsiteX4336" fmla="*/ 391912 w 1717675"/>
              <a:gd name="connsiteY4336" fmla="*/ 391912 w 1717675"/>
              <a:gd name="connsiteX4337" fmla="*/ 391912 w 1717675"/>
              <a:gd name="connsiteY4337" fmla="*/ 391912 w 1717675"/>
              <a:gd name="connsiteX4338" fmla="*/ 391912 w 1717675"/>
              <a:gd name="connsiteY4338" fmla="*/ 391912 w 1717675"/>
              <a:gd name="connsiteX4339" fmla="*/ 391912 w 1717675"/>
              <a:gd name="connsiteY4339" fmla="*/ 391912 w 1717675"/>
              <a:gd name="connsiteX4340" fmla="*/ 391912 w 1717675"/>
              <a:gd name="connsiteY4340" fmla="*/ 391912 w 1717675"/>
              <a:gd name="connsiteX4341" fmla="*/ 391912 w 1717675"/>
              <a:gd name="connsiteY4341" fmla="*/ 391912 w 1717675"/>
              <a:gd name="connsiteX4342" fmla="*/ 391912 w 1717675"/>
              <a:gd name="connsiteY4342" fmla="*/ 391912 w 1717675"/>
              <a:gd name="connsiteX4343" fmla="*/ 391912 w 1717675"/>
              <a:gd name="connsiteY4343" fmla="*/ 391912 w 1717675"/>
              <a:gd name="connsiteX4344" fmla="*/ 391912 w 1717675"/>
              <a:gd name="connsiteY4344" fmla="*/ 391912 w 1717675"/>
              <a:gd name="connsiteX4345" fmla="*/ 391912 w 1717675"/>
              <a:gd name="connsiteY4345" fmla="*/ 391912 w 1717675"/>
              <a:gd name="connsiteX4346" fmla="*/ 391912 w 1717675"/>
              <a:gd name="connsiteY4346" fmla="*/ 391912 w 1717675"/>
              <a:gd name="connsiteX4347" fmla="*/ 391912 w 1717675"/>
              <a:gd name="connsiteY4347" fmla="*/ 391912 w 1717675"/>
              <a:gd name="connsiteX4348" fmla="*/ 391912 w 1717675"/>
              <a:gd name="connsiteY4348" fmla="*/ 391912 w 1717675"/>
              <a:gd name="connsiteX4349" fmla="*/ 391912 w 1717675"/>
              <a:gd name="connsiteY4349" fmla="*/ 391912 w 1717675"/>
              <a:gd name="connsiteX4350" fmla="*/ 391912 w 1717675"/>
              <a:gd name="connsiteY4350" fmla="*/ 391912 w 1717675"/>
              <a:gd name="connsiteX4351" fmla="*/ 391912 w 1717675"/>
              <a:gd name="connsiteY4351" fmla="*/ 391912 w 1717675"/>
              <a:gd name="connsiteX4352" fmla="*/ 391912 w 1717675"/>
              <a:gd name="connsiteY4352" fmla="*/ 391912 w 1717675"/>
              <a:gd name="connsiteX4353" fmla="*/ 391912 w 1717675"/>
              <a:gd name="connsiteY4353" fmla="*/ 391912 w 1717675"/>
              <a:gd name="connsiteX4354" fmla="*/ 391912 w 1717675"/>
              <a:gd name="connsiteY4354" fmla="*/ 391912 w 1717675"/>
              <a:gd name="connsiteX4355" fmla="*/ 391912 w 1717675"/>
              <a:gd name="connsiteY4355" fmla="*/ 391912 w 1717675"/>
              <a:gd name="connsiteX4356" fmla="*/ 391912 w 1717675"/>
              <a:gd name="connsiteY4356" fmla="*/ 391912 w 1717675"/>
              <a:gd name="connsiteX4357" fmla="*/ 391912 w 1717675"/>
              <a:gd name="connsiteY4357" fmla="*/ 391912 w 1717675"/>
              <a:gd name="connsiteX4358" fmla="*/ 391912 w 1717675"/>
              <a:gd name="connsiteY4358" fmla="*/ 391912 w 1717675"/>
              <a:gd name="connsiteX4359" fmla="*/ 391912 w 1717675"/>
              <a:gd name="connsiteY4359" fmla="*/ 391912 w 1717675"/>
              <a:gd name="connsiteX4360" fmla="*/ 391912 w 1717675"/>
              <a:gd name="connsiteY4360" fmla="*/ 391912 w 1717675"/>
              <a:gd name="connsiteX4361" fmla="*/ 391912 w 1717675"/>
              <a:gd name="connsiteY4361" fmla="*/ 391912 w 1717675"/>
              <a:gd name="connsiteX4362" fmla="*/ 391912 w 1717675"/>
              <a:gd name="connsiteY4362" fmla="*/ 391912 w 1717675"/>
              <a:gd name="connsiteX4363" fmla="*/ 391912 w 1717675"/>
              <a:gd name="connsiteY4363" fmla="*/ 391912 w 1717675"/>
              <a:gd name="connsiteX4364" fmla="*/ 391912 w 1717675"/>
              <a:gd name="connsiteY4364" fmla="*/ 391912 w 1717675"/>
              <a:gd name="connsiteX4365" fmla="*/ 391912 w 1717675"/>
              <a:gd name="connsiteY4365" fmla="*/ 391912 w 1717675"/>
              <a:gd name="connsiteX4366" fmla="*/ 391912 w 1717675"/>
              <a:gd name="connsiteY4366" fmla="*/ 391912 w 1717675"/>
              <a:gd name="connsiteX4367" fmla="*/ 391912 w 1717675"/>
              <a:gd name="connsiteY4367" fmla="*/ 391912 w 1717675"/>
              <a:gd name="connsiteX4368" fmla="*/ 391912 w 1717675"/>
              <a:gd name="connsiteY4368" fmla="*/ 391912 w 1717675"/>
              <a:gd name="connsiteX4369" fmla="*/ 391912 w 1717675"/>
              <a:gd name="connsiteY4369" fmla="*/ 391912 w 1717675"/>
              <a:gd name="connsiteX4370" fmla="*/ 391912 w 1717675"/>
              <a:gd name="connsiteY4370" fmla="*/ 391912 w 1717675"/>
              <a:gd name="connsiteX4371" fmla="*/ 391912 w 1717675"/>
              <a:gd name="connsiteY4371" fmla="*/ 391912 w 1717675"/>
              <a:gd name="connsiteX4372" fmla="*/ 391912 w 1717675"/>
              <a:gd name="connsiteY4372" fmla="*/ 391912 w 1717675"/>
              <a:gd name="connsiteX4373" fmla="*/ 391912 w 1717675"/>
              <a:gd name="connsiteY4373" fmla="*/ 391912 w 1717675"/>
              <a:gd name="connsiteX4374" fmla="*/ 391912 w 1717675"/>
              <a:gd name="connsiteY4374" fmla="*/ 391912 w 1717675"/>
              <a:gd name="connsiteX4375" fmla="*/ 391912 w 1717675"/>
              <a:gd name="connsiteY4375" fmla="*/ 391912 w 1717675"/>
              <a:gd name="connsiteX4376" fmla="*/ 391912 w 1717675"/>
              <a:gd name="connsiteY4376" fmla="*/ 391912 w 1717675"/>
              <a:gd name="connsiteX4377" fmla="*/ 391912 w 1717675"/>
              <a:gd name="connsiteY4377" fmla="*/ 391912 w 1717675"/>
              <a:gd name="connsiteX4378" fmla="*/ 391912 w 1717675"/>
              <a:gd name="connsiteY4378" fmla="*/ 391912 w 1717675"/>
              <a:gd name="connsiteX4379" fmla="*/ 391912 w 1717675"/>
              <a:gd name="connsiteY4379" fmla="*/ 391912 w 1717675"/>
              <a:gd name="connsiteX4380" fmla="*/ 391912 w 1717675"/>
              <a:gd name="connsiteY4380" fmla="*/ 391912 w 1717675"/>
              <a:gd name="connsiteX4381" fmla="*/ 391912 w 1717675"/>
              <a:gd name="connsiteY4381" fmla="*/ 391912 w 1717675"/>
              <a:gd name="connsiteX4382" fmla="*/ 391912 w 1717675"/>
              <a:gd name="connsiteY4382" fmla="*/ 391912 w 1717675"/>
              <a:gd name="connsiteX4383" fmla="*/ 391912 w 1717675"/>
              <a:gd name="connsiteY4383" fmla="*/ 391912 w 1717675"/>
              <a:gd name="connsiteX4384" fmla="*/ 391912 w 1717675"/>
              <a:gd name="connsiteY4384" fmla="*/ 391912 w 1717675"/>
              <a:gd name="connsiteX4385" fmla="*/ 391912 w 1717675"/>
              <a:gd name="connsiteY4385" fmla="*/ 391912 w 1717675"/>
              <a:gd name="connsiteX4386" fmla="*/ 391912 w 1717675"/>
              <a:gd name="connsiteY4386" fmla="*/ 391912 w 1717675"/>
              <a:gd name="connsiteX4387" fmla="*/ 391912 w 1717675"/>
              <a:gd name="connsiteY4387" fmla="*/ 391912 w 1717675"/>
              <a:gd name="connsiteX4388" fmla="*/ 391912 w 1717675"/>
              <a:gd name="connsiteY4388" fmla="*/ 391912 w 1717675"/>
              <a:gd name="connsiteX4389" fmla="*/ 391912 w 1717675"/>
              <a:gd name="connsiteY4389" fmla="*/ 391912 w 1717675"/>
              <a:gd name="connsiteX4390" fmla="*/ 391912 w 1717675"/>
              <a:gd name="connsiteY4390" fmla="*/ 391912 w 1717675"/>
              <a:gd name="connsiteX4391" fmla="*/ 391912 w 1717675"/>
              <a:gd name="connsiteY4391" fmla="*/ 391912 w 1717675"/>
              <a:gd name="connsiteX4392" fmla="*/ 391912 w 1717675"/>
              <a:gd name="connsiteY4392" fmla="*/ 391912 w 1717675"/>
              <a:gd name="connsiteX4393" fmla="*/ 391912 w 1717675"/>
              <a:gd name="connsiteY4393" fmla="*/ 391912 w 1717675"/>
              <a:gd name="connsiteX4394" fmla="*/ 391912 w 1717675"/>
              <a:gd name="connsiteY4394" fmla="*/ 391912 w 1717675"/>
              <a:gd name="connsiteX4395" fmla="*/ 391912 w 1717675"/>
              <a:gd name="connsiteY4395" fmla="*/ 391912 w 1717675"/>
              <a:gd name="connsiteX4396" fmla="*/ 391912 w 1717675"/>
              <a:gd name="connsiteY4396" fmla="*/ 391912 w 1717675"/>
              <a:gd name="connsiteX4397" fmla="*/ 391912 w 1717675"/>
              <a:gd name="connsiteY4397" fmla="*/ 391912 w 1717675"/>
              <a:gd name="connsiteX4398" fmla="*/ 391912 w 1717675"/>
              <a:gd name="connsiteY4398" fmla="*/ 391912 w 1717675"/>
              <a:gd name="connsiteX4399" fmla="*/ 391912 w 1717675"/>
              <a:gd name="connsiteY4399" fmla="*/ 391912 w 1717675"/>
              <a:gd name="connsiteX4400" fmla="*/ 391912 w 1717675"/>
              <a:gd name="connsiteY4400" fmla="*/ 391912 w 1717675"/>
              <a:gd name="connsiteX4401" fmla="*/ 391912 w 1717675"/>
              <a:gd name="connsiteY4401" fmla="*/ 391912 w 1717675"/>
              <a:gd name="connsiteX4402" fmla="*/ 391912 w 1717675"/>
              <a:gd name="connsiteY4402" fmla="*/ 391912 w 1717675"/>
              <a:gd name="connsiteX4403" fmla="*/ 391912 w 1717675"/>
              <a:gd name="connsiteY4403" fmla="*/ 391912 w 1717675"/>
              <a:gd name="connsiteX4404" fmla="*/ 391912 w 1717675"/>
              <a:gd name="connsiteY4404" fmla="*/ 391912 w 1717675"/>
              <a:gd name="connsiteX4405" fmla="*/ 391912 w 1717675"/>
              <a:gd name="connsiteY4405" fmla="*/ 391912 w 1717675"/>
              <a:gd name="connsiteX4406" fmla="*/ 391912 w 1717675"/>
              <a:gd name="connsiteY4406" fmla="*/ 391912 w 1717675"/>
              <a:gd name="connsiteX4407" fmla="*/ 391912 w 1717675"/>
              <a:gd name="connsiteY4407" fmla="*/ 391912 w 1717675"/>
              <a:gd name="connsiteX4408" fmla="*/ 391912 w 1717675"/>
              <a:gd name="connsiteY4408" fmla="*/ 391912 w 1717675"/>
              <a:gd name="connsiteX4409" fmla="*/ 391912 w 1717675"/>
              <a:gd name="connsiteY4409" fmla="*/ 391912 w 1717675"/>
              <a:gd name="connsiteX4410" fmla="*/ 391912 w 1717675"/>
              <a:gd name="connsiteY4410" fmla="*/ 391912 w 1717675"/>
              <a:gd name="connsiteX4411" fmla="*/ 391912 w 1717675"/>
              <a:gd name="connsiteY4411" fmla="*/ 391912 w 1717675"/>
              <a:gd name="connsiteX4412" fmla="*/ 391912 w 1717675"/>
              <a:gd name="connsiteY4412" fmla="*/ 391912 w 1717675"/>
              <a:gd name="connsiteX4413" fmla="*/ 391912 w 1717675"/>
              <a:gd name="connsiteY4413" fmla="*/ 391912 w 1717675"/>
              <a:gd name="connsiteX4414" fmla="*/ 391912 w 1717675"/>
              <a:gd name="connsiteY4414" fmla="*/ 391912 w 1717675"/>
              <a:gd name="connsiteX4415" fmla="*/ 391912 w 1717675"/>
              <a:gd name="connsiteY4415" fmla="*/ 391912 w 1717675"/>
              <a:gd name="connsiteX4416" fmla="*/ 391912 w 1717675"/>
              <a:gd name="connsiteY4416" fmla="*/ 391912 w 1717675"/>
              <a:gd name="connsiteX4417" fmla="*/ 391912 w 1717675"/>
              <a:gd name="connsiteY4417" fmla="*/ 391912 w 1717675"/>
              <a:gd name="connsiteX4418" fmla="*/ 391912 w 1717675"/>
              <a:gd name="connsiteY4418" fmla="*/ 391912 w 1717675"/>
              <a:gd name="connsiteX4419" fmla="*/ 391912 w 1717675"/>
              <a:gd name="connsiteY4419" fmla="*/ 391912 w 1717675"/>
              <a:gd name="connsiteX4420" fmla="*/ 391912 w 1717675"/>
              <a:gd name="connsiteY4420" fmla="*/ 391912 w 1717675"/>
              <a:gd name="connsiteX4421" fmla="*/ 391912 w 1717675"/>
              <a:gd name="connsiteY4421" fmla="*/ 391912 w 1717675"/>
              <a:gd name="connsiteX4422" fmla="*/ 391912 w 1717675"/>
              <a:gd name="connsiteY4422" fmla="*/ 391912 w 1717675"/>
              <a:gd name="connsiteX4423" fmla="*/ 391912 w 1717675"/>
              <a:gd name="connsiteY4423" fmla="*/ 391912 w 1717675"/>
              <a:gd name="connsiteX4424" fmla="*/ 391912 w 1717675"/>
              <a:gd name="connsiteY4424" fmla="*/ 391912 w 1717675"/>
              <a:gd name="connsiteX4425" fmla="*/ 391912 w 1717675"/>
              <a:gd name="connsiteY4425" fmla="*/ 391912 w 1717675"/>
              <a:gd name="connsiteX4426" fmla="*/ 391912 w 1717675"/>
              <a:gd name="connsiteY4426" fmla="*/ 391912 w 1717675"/>
              <a:gd name="connsiteX4427" fmla="*/ 391912 w 1717675"/>
              <a:gd name="connsiteY4427" fmla="*/ 391912 w 1717675"/>
              <a:gd name="connsiteX4428" fmla="*/ 391912 w 1717675"/>
              <a:gd name="connsiteY4428" fmla="*/ 391912 w 1717675"/>
              <a:gd name="connsiteX4429" fmla="*/ 391912 w 1717675"/>
              <a:gd name="connsiteY4429" fmla="*/ 391912 w 1717675"/>
              <a:gd name="connsiteX4430" fmla="*/ 391912 w 1717675"/>
              <a:gd name="connsiteY4430" fmla="*/ 391912 w 1717675"/>
              <a:gd name="connsiteX4431" fmla="*/ 391912 w 1717675"/>
              <a:gd name="connsiteY4431" fmla="*/ 391912 w 1717675"/>
              <a:gd name="connsiteX4432" fmla="*/ 391912 w 1717675"/>
              <a:gd name="connsiteY4432" fmla="*/ 391912 w 1717675"/>
              <a:gd name="connsiteX4433" fmla="*/ 391912 w 1717675"/>
              <a:gd name="connsiteY4433" fmla="*/ 391912 w 1717675"/>
              <a:gd name="connsiteX4434" fmla="*/ 391912 w 1717675"/>
              <a:gd name="connsiteY4434" fmla="*/ 391912 w 1717675"/>
              <a:gd name="connsiteX4435" fmla="*/ 391912 w 1717675"/>
              <a:gd name="connsiteY4435" fmla="*/ 391912 w 1717675"/>
              <a:gd name="connsiteX4436" fmla="*/ 391912 w 1717675"/>
              <a:gd name="connsiteY4436" fmla="*/ 391912 w 1717675"/>
              <a:gd name="connsiteX4437" fmla="*/ 391912 w 1717675"/>
              <a:gd name="connsiteY4437" fmla="*/ 391912 w 1717675"/>
              <a:gd name="connsiteX4438" fmla="*/ 391912 w 1717675"/>
              <a:gd name="connsiteY4438" fmla="*/ 391912 w 1717675"/>
              <a:gd name="connsiteX4439" fmla="*/ 391912 w 1717675"/>
              <a:gd name="connsiteY4439" fmla="*/ 391912 w 1717675"/>
              <a:gd name="connsiteX4440" fmla="*/ 391912 w 1717675"/>
              <a:gd name="connsiteY4440" fmla="*/ 391912 w 1717675"/>
              <a:gd name="connsiteX4441" fmla="*/ 391912 w 1717675"/>
              <a:gd name="connsiteY4441" fmla="*/ 391912 w 1717675"/>
              <a:gd name="connsiteX4442" fmla="*/ 391912 w 1717675"/>
              <a:gd name="connsiteY4442" fmla="*/ 391912 w 1717675"/>
              <a:gd name="connsiteX4443" fmla="*/ 391912 w 1717675"/>
              <a:gd name="connsiteY4443" fmla="*/ 391912 w 1717675"/>
              <a:gd name="connsiteX4444" fmla="*/ 391912 w 1717675"/>
              <a:gd name="connsiteY4444" fmla="*/ 391912 w 1717675"/>
              <a:gd name="connsiteX4445" fmla="*/ 391912 w 1717675"/>
              <a:gd name="connsiteY4445" fmla="*/ 391912 w 1717675"/>
              <a:gd name="connsiteX4446" fmla="*/ 391912 w 1717675"/>
              <a:gd name="connsiteY4446" fmla="*/ 391912 w 1717675"/>
              <a:gd name="connsiteX4447" fmla="*/ 391912 w 1717675"/>
              <a:gd name="connsiteY4447" fmla="*/ 391912 w 1717675"/>
              <a:gd name="connsiteX4448" fmla="*/ 391912 w 1717675"/>
              <a:gd name="connsiteY4448" fmla="*/ 391912 w 1717675"/>
              <a:gd name="connsiteX4449" fmla="*/ 391912 w 1717675"/>
              <a:gd name="connsiteY4449" fmla="*/ 391912 w 1717675"/>
              <a:gd name="connsiteX4450" fmla="*/ 391912 w 1717675"/>
              <a:gd name="connsiteY4450" fmla="*/ 391912 w 1717675"/>
              <a:gd name="connsiteX4451" fmla="*/ 391912 w 1717675"/>
              <a:gd name="connsiteY4451" fmla="*/ 391912 w 1717675"/>
              <a:gd name="connsiteX4452" fmla="*/ 391912 w 1717675"/>
              <a:gd name="connsiteY4452" fmla="*/ 391912 w 1717675"/>
              <a:gd name="connsiteX4453" fmla="*/ 391912 w 1717675"/>
              <a:gd name="connsiteY4453" fmla="*/ 391912 w 1717675"/>
              <a:gd name="connsiteX4454" fmla="*/ 391912 w 1717675"/>
              <a:gd name="connsiteY4454" fmla="*/ 391912 w 1717675"/>
              <a:gd name="connsiteX4455" fmla="*/ 391912 w 1717675"/>
              <a:gd name="connsiteY4455" fmla="*/ 391912 w 1717675"/>
              <a:gd name="connsiteX4456" fmla="*/ 391912 w 1717675"/>
              <a:gd name="connsiteY4456" fmla="*/ 391912 w 1717675"/>
              <a:gd name="connsiteX4457" fmla="*/ 391912 w 1717675"/>
              <a:gd name="connsiteY4457" fmla="*/ 391912 w 1717675"/>
              <a:gd name="connsiteX4458" fmla="*/ 391912 w 1717675"/>
              <a:gd name="connsiteY4458" fmla="*/ 391912 w 1717675"/>
              <a:gd name="connsiteX4459" fmla="*/ 391912 w 1717675"/>
              <a:gd name="connsiteY4459" fmla="*/ 391912 w 1717675"/>
              <a:gd name="connsiteX4460" fmla="*/ 391912 w 1717675"/>
              <a:gd name="connsiteY4460" fmla="*/ 391912 w 1717675"/>
              <a:gd name="connsiteX4461" fmla="*/ 391912 w 1717675"/>
              <a:gd name="connsiteY4461" fmla="*/ 391912 w 1717675"/>
              <a:gd name="connsiteX4462" fmla="*/ 391912 w 1717675"/>
              <a:gd name="connsiteY4462" fmla="*/ 391912 w 1717675"/>
              <a:gd name="connsiteX4463" fmla="*/ 391912 w 1717675"/>
              <a:gd name="connsiteY4463" fmla="*/ 391912 w 1717675"/>
              <a:gd name="connsiteX4464" fmla="*/ 391912 w 1717675"/>
              <a:gd name="connsiteY4464" fmla="*/ 391912 w 1717675"/>
              <a:gd name="connsiteX4465" fmla="*/ 391912 w 1717675"/>
              <a:gd name="connsiteY4465" fmla="*/ 391912 w 1717675"/>
              <a:gd name="connsiteX4466" fmla="*/ 391912 w 1717675"/>
              <a:gd name="connsiteY4466" fmla="*/ 391912 w 1717675"/>
              <a:gd name="connsiteX4467" fmla="*/ 391912 w 1717675"/>
              <a:gd name="connsiteY4467" fmla="*/ 391912 w 1717675"/>
              <a:gd name="connsiteX4468" fmla="*/ 391912 w 1717675"/>
              <a:gd name="connsiteY4468" fmla="*/ 391912 w 1717675"/>
              <a:gd name="connsiteX4469" fmla="*/ 391912 w 1717675"/>
              <a:gd name="connsiteY4469" fmla="*/ 391912 w 1717675"/>
              <a:gd name="connsiteX4470" fmla="*/ 391912 w 1717675"/>
              <a:gd name="connsiteY4470" fmla="*/ 391912 w 1717675"/>
              <a:gd name="connsiteX4471" fmla="*/ 391912 w 1717675"/>
              <a:gd name="connsiteY4471" fmla="*/ 391912 w 1717675"/>
              <a:gd name="connsiteX4472" fmla="*/ 391912 w 1717675"/>
              <a:gd name="connsiteY4472" fmla="*/ 391912 w 1717675"/>
              <a:gd name="connsiteX4473" fmla="*/ 391912 w 1717675"/>
              <a:gd name="connsiteY4473" fmla="*/ 391912 w 1717675"/>
              <a:gd name="connsiteX4474" fmla="*/ 391912 w 1717675"/>
              <a:gd name="connsiteY4474" fmla="*/ 391912 w 1717675"/>
              <a:gd name="connsiteX4475" fmla="*/ 391912 w 1717675"/>
              <a:gd name="connsiteY4475" fmla="*/ 391912 w 1717675"/>
              <a:gd name="connsiteX4476" fmla="*/ 391912 w 1717675"/>
              <a:gd name="connsiteY4476" fmla="*/ 391912 w 1717675"/>
              <a:gd name="connsiteX4477" fmla="*/ 391912 w 1717675"/>
              <a:gd name="connsiteY4477" fmla="*/ 391912 w 1717675"/>
              <a:gd name="connsiteX4478" fmla="*/ 391912 w 1717675"/>
              <a:gd name="connsiteY4478" fmla="*/ 391912 w 1717675"/>
              <a:gd name="connsiteX4479" fmla="*/ 391912 w 1717675"/>
              <a:gd name="connsiteY4479" fmla="*/ 391912 w 1717675"/>
              <a:gd name="connsiteX4480" fmla="*/ 391912 w 1717675"/>
              <a:gd name="connsiteY4480" fmla="*/ 391912 w 1717675"/>
              <a:gd name="connsiteX4481" fmla="*/ 391912 w 1717675"/>
              <a:gd name="connsiteY4481" fmla="*/ 391912 w 1717675"/>
              <a:gd name="connsiteX4482" fmla="*/ 391912 w 1717675"/>
              <a:gd name="connsiteY4482" fmla="*/ 391912 w 1717675"/>
              <a:gd name="connsiteX4483" fmla="*/ 391912 w 1717675"/>
              <a:gd name="connsiteY4483" fmla="*/ 391912 w 1717675"/>
              <a:gd name="connsiteX4484" fmla="*/ 391912 w 1717675"/>
              <a:gd name="connsiteY4484" fmla="*/ 391912 w 1717675"/>
              <a:gd name="connsiteX4485" fmla="*/ 391912 w 1717675"/>
              <a:gd name="connsiteY4485" fmla="*/ 391912 w 1717675"/>
              <a:gd name="connsiteX4486" fmla="*/ 391912 w 1717675"/>
              <a:gd name="connsiteY4486" fmla="*/ 391912 w 1717675"/>
              <a:gd name="connsiteX4487" fmla="*/ 391912 w 1717675"/>
              <a:gd name="connsiteY4487" fmla="*/ 391912 w 1717675"/>
              <a:gd name="connsiteX4488" fmla="*/ 391912 w 1717675"/>
              <a:gd name="connsiteY4488" fmla="*/ 391912 w 1717675"/>
              <a:gd name="connsiteX4489" fmla="*/ 391912 w 1717675"/>
              <a:gd name="connsiteY4489" fmla="*/ 391912 w 1717675"/>
              <a:gd name="connsiteX4490" fmla="*/ 391912 w 1717675"/>
              <a:gd name="connsiteY4490" fmla="*/ 391912 w 1717675"/>
              <a:gd name="connsiteX4491" fmla="*/ 391912 w 1717675"/>
              <a:gd name="connsiteY4491" fmla="*/ 391912 w 1717675"/>
              <a:gd name="connsiteX4492" fmla="*/ 391912 w 1717675"/>
              <a:gd name="connsiteY4492" fmla="*/ 391912 w 1717675"/>
              <a:gd name="connsiteX4493" fmla="*/ 391912 w 1717675"/>
              <a:gd name="connsiteY4493" fmla="*/ 391912 w 1717675"/>
              <a:gd name="connsiteX4494" fmla="*/ 391912 w 1717675"/>
              <a:gd name="connsiteY4494" fmla="*/ 391912 w 1717675"/>
              <a:gd name="connsiteX4495" fmla="*/ 391912 w 1717675"/>
              <a:gd name="connsiteY4495" fmla="*/ 391912 w 1717675"/>
              <a:gd name="connsiteX4496" fmla="*/ 391912 w 1717675"/>
              <a:gd name="connsiteY4496" fmla="*/ 391912 w 1717675"/>
              <a:gd name="connsiteX4497" fmla="*/ 391912 w 1717675"/>
              <a:gd name="connsiteY4497" fmla="*/ 391912 w 1717675"/>
              <a:gd name="connsiteX4498" fmla="*/ 391912 w 1717675"/>
              <a:gd name="connsiteY4498" fmla="*/ 391912 w 1717675"/>
              <a:gd name="connsiteX4499" fmla="*/ 391912 w 1717675"/>
              <a:gd name="connsiteY4499" fmla="*/ 391912 w 1717675"/>
              <a:gd name="connsiteX4500" fmla="*/ 391912 w 1717675"/>
              <a:gd name="connsiteY4500" fmla="*/ 391912 w 1717675"/>
              <a:gd name="connsiteX4501" fmla="*/ 391912 w 1717675"/>
              <a:gd name="connsiteY4501" fmla="*/ 391912 w 1717675"/>
              <a:gd name="connsiteX4502" fmla="*/ 391912 w 1717675"/>
              <a:gd name="connsiteY4502" fmla="*/ 391912 w 1717675"/>
              <a:gd name="connsiteX4503" fmla="*/ 391912 w 1717675"/>
              <a:gd name="connsiteY4503" fmla="*/ 391912 w 1717675"/>
              <a:gd name="connsiteX4504" fmla="*/ 391912 w 1717675"/>
              <a:gd name="connsiteY4504" fmla="*/ 391912 w 1717675"/>
              <a:gd name="connsiteX4505" fmla="*/ 391912 w 1717675"/>
              <a:gd name="connsiteY4505" fmla="*/ 391912 w 1717675"/>
              <a:gd name="connsiteX4506" fmla="*/ 391912 w 1717675"/>
              <a:gd name="connsiteY4506" fmla="*/ 391912 w 1717675"/>
              <a:gd name="connsiteX4507" fmla="*/ 391912 w 1717675"/>
              <a:gd name="connsiteY4507" fmla="*/ 391912 w 1717675"/>
              <a:gd name="connsiteX4508" fmla="*/ 391912 w 1717675"/>
              <a:gd name="connsiteY4508" fmla="*/ 391912 w 1717675"/>
              <a:gd name="connsiteX4509" fmla="*/ 391912 w 1717675"/>
              <a:gd name="connsiteY4509" fmla="*/ 391912 w 1717675"/>
              <a:gd name="connsiteX4510" fmla="*/ 391912 w 1717675"/>
              <a:gd name="connsiteY4510" fmla="*/ 391912 w 1717675"/>
              <a:gd name="connsiteX4511" fmla="*/ 391912 w 1717675"/>
              <a:gd name="connsiteY4511" fmla="*/ 391912 w 1717675"/>
              <a:gd name="connsiteX4512" fmla="*/ 391912 w 1717675"/>
              <a:gd name="connsiteY4512" fmla="*/ 391912 w 1717675"/>
              <a:gd name="connsiteX4513" fmla="*/ 391912 w 1717675"/>
              <a:gd name="connsiteY4513" fmla="*/ 391912 w 1717675"/>
              <a:gd name="connsiteX4514" fmla="*/ 391912 w 1717675"/>
              <a:gd name="connsiteY4514" fmla="*/ 391912 w 1717675"/>
              <a:gd name="connsiteX4515" fmla="*/ 391912 w 1717675"/>
              <a:gd name="connsiteY4515" fmla="*/ 391912 w 1717675"/>
              <a:gd name="connsiteX4516" fmla="*/ 391912 w 1717675"/>
              <a:gd name="connsiteY4516" fmla="*/ 391912 w 1717675"/>
              <a:gd name="connsiteX4517" fmla="*/ 391912 w 1717675"/>
              <a:gd name="connsiteY4517" fmla="*/ 391912 w 1717675"/>
              <a:gd name="connsiteX4518" fmla="*/ 391912 w 1717675"/>
              <a:gd name="connsiteY4518" fmla="*/ 391912 w 1717675"/>
              <a:gd name="connsiteX4519" fmla="*/ 391912 w 1717675"/>
              <a:gd name="connsiteY4519" fmla="*/ 391912 w 1717675"/>
              <a:gd name="connsiteX4520" fmla="*/ 391912 w 1717675"/>
              <a:gd name="connsiteY4520" fmla="*/ 391912 w 1717675"/>
              <a:gd name="connsiteX4521" fmla="*/ 391912 w 1717675"/>
              <a:gd name="connsiteY4521" fmla="*/ 391912 w 1717675"/>
              <a:gd name="connsiteX4522" fmla="*/ 391912 w 1717675"/>
              <a:gd name="connsiteY4522" fmla="*/ 391912 w 1717675"/>
              <a:gd name="connsiteX4523" fmla="*/ 391912 w 1717675"/>
              <a:gd name="connsiteY4523" fmla="*/ 391912 w 1717675"/>
              <a:gd name="connsiteX4524" fmla="*/ 391912 w 1717675"/>
              <a:gd name="connsiteY4524" fmla="*/ 391912 w 1717675"/>
              <a:gd name="connsiteX4525" fmla="*/ 391912 w 1717675"/>
              <a:gd name="connsiteY4525" fmla="*/ 391912 w 1717675"/>
              <a:gd name="connsiteX4526" fmla="*/ 391912 w 1717675"/>
              <a:gd name="connsiteY4526" fmla="*/ 391912 w 1717675"/>
              <a:gd name="connsiteX4527" fmla="*/ 391912 w 1717675"/>
              <a:gd name="connsiteY4527" fmla="*/ 391912 w 1717675"/>
              <a:gd name="connsiteX4528" fmla="*/ 391912 w 1717675"/>
              <a:gd name="connsiteY4528" fmla="*/ 391912 w 1717675"/>
              <a:gd name="connsiteX4529" fmla="*/ 391912 w 1717675"/>
              <a:gd name="connsiteY4529" fmla="*/ 391912 w 1717675"/>
              <a:gd name="connsiteX4530" fmla="*/ 391912 w 1717675"/>
              <a:gd name="connsiteY4530" fmla="*/ 391912 w 1717675"/>
              <a:gd name="connsiteX4531" fmla="*/ 391912 w 1717675"/>
              <a:gd name="connsiteY4531" fmla="*/ 391912 w 1717675"/>
              <a:gd name="connsiteX4532" fmla="*/ 391912 w 1717675"/>
              <a:gd name="connsiteY4532" fmla="*/ 391912 w 1717675"/>
              <a:gd name="connsiteX4533" fmla="*/ 391912 w 1717675"/>
              <a:gd name="connsiteY4533" fmla="*/ 391912 w 1717675"/>
              <a:gd name="connsiteX4534" fmla="*/ 391912 w 1717675"/>
              <a:gd name="connsiteY4534" fmla="*/ 391912 w 1717675"/>
              <a:gd name="connsiteX4535" fmla="*/ 391912 w 1717675"/>
              <a:gd name="connsiteY4535" fmla="*/ 391912 w 1717675"/>
              <a:gd name="connsiteX4536" fmla="*/ 391912 w 1717675"/>
              <a:gd name="connsiteY4536" fmla="*/ 391912 w 1717675"/>
              <a:gd name="connsiteX4537" fmla="*/ 391912 w 1717675"/>
              <a:gd name="connsiteY4537" fmla="*/ 391912 w 1717675"/>
              <a:gd name="connsiteX4538" fmla="*/ 391912 w 1717675"/>
              <a:gd name="connsiteY4538" fmla="*/ 391912 w 1717675"/>
              <a:gd name="connsiteX4539" fmla="*/ 391912 w 1717675"/>
              <a:gd name="connsiteY4539" fmla="*/ 391912 w 1717675"/>
              <a:gd name="connsiteX4540" fmla="*/ 391912 w 1717675"/>
              <a:gd name="connsiteY4540" fmla="*/ 391912 w 1717675"/>
              <a:gd name="connsiteX4541" fmla="*/ 391912 w 1717675"/>
              <a:gd name="connsiteY4541" fmla="*/ 391912 w 1717675"/>
              <a:gd name="connsiteX4542" fmla="*/ 391912 w 1717675"/>
              <a:gd name="connsiteY4542" fmla="*/ 391912 w 1717675"/>
              <a:gd name="connsiteX4543" fmla="*/ 391912 w 1717675"/>
              <a:gd name="connsiteY4543" fmla="*/ 391912 w 1717675"/>
              <a:gd name="connsiteX4544" fmla="*/ 391912 w 1717675"/>
              <a:gd name="connsiteY4544" fmla="*/ 391912 w 1717675"/>
              <a:gd name="connsiteX4545" fmla="*/ 391912 w 1717675"/>
              <a:gd name="connsiteY4545" fmla="*/ 391912 w 1717675"/>
              <a:gd name="connsiteX4546" fmla="*/ 391912 w 1717675"/>
              <a:gd name="connsiteY4546" fmla="*/ 391912 w 1717675"/>
              <a:gd name="connsiteX4547" fmla="*/ 391912 w 1717675"/>
              <a:gd name="connsiteY4547" fmla="*/ 391912 w 1717675"/>
              <a:gd name="connsiteX4548" fmla="*/ 391912 w 1717675"/>
              <a:gd name="connsiteY4548" fmla="*/ 391912 w 1717675"/>
              <a:gd name="connsiteX4549" fmla="*/ 391912 w 1717675"/>
              <a:gd name="connsiteY4549" fmla="*/ 391912 w 1717675"/>
              <a:gd name="connsiteX4550" fmla="*/ 391912 w 1717675"/>
              <a:gd name="connsiteY4550" fmla="*/ 391912 w 1717675"/>
              <a:gd name="connsiteX4551" fmla="*/ 391912 w 1717675"/>
              <a:gd name="connsiteY4551" fmla="*/ 391912 w 1717675"/>
              <a:gd name="connsiteX4552" fmla="*/ 391912 w 1717675"/>
              <a:gd name="connsiteY4552" fmla="*/ 391912 w 1717675"/>
              <a:gd name="connsiteX4553" fmla="*/ 391912 w 1717675"/>
              <a:gd name="connsiteY4553" fmla="*/ 391912 w 1717675"/>
              <a:gd name="connsiteX4554" fmla="*/ 391912 w 1717675"/>
              <a:gd name="connsiteY4554" fmla="*/ 391912 w 1717675"/>
              <a:gd name="connsiteX4555" fmla="*/ 391912 w 1717675"/>
              <a:gd name="connsiteY4555" fmla="*/ 391912 w 1717675"/>
              <a:gd name="connsiteX4556" fmla="*/ 391912 w 1717675"/>
              <a:gd name="connsiteY4556" fmla="*/ 391912 w 1717675"/>
              <a:gd name="connsiteX4557" fmla="*/ 391912 w 1717675"/>
              <a:gd name="connsiteY4557" fmla="*/ 391912 w 1717675"/>
              <a:gd name="connsiteX4558" fmla="*/ 391912 w 1717675"/>
              <a:gd name="connsiteY4558" fmla="*/ 391912 w 1717675"/>
              <a:gd name="connsiteX4559" fmla="*/ 391912 w 1717675"/>
              <a:gd name="connsiteY4559" fmla="*/ 391912 w 1717675"/>
              <a:gd name="connsiteX4560" fmla="*/ 391912 w 1717675"/>
              <a:gd name="connsiteY4560" fmla="*/ 391912 w 1717675"/>
              <a:gd name="connsiteX4561" fmla="*/ 391912 w 1717675"/>
              <a:gd name="connsiteY4561" fmla="*/ 391912 w 1717675"/>
              <a:gd name="connsiteX4562" fmla="*/ 391912 w 1717675"/>
              <a:gd name="connsiteY4562" fmla="*/ 391912 w 1717675"/>
              <a:gd name="connsiteX4563" fmla="*/ 391912 w 1717675"/>
              <a:gd name="connsiteY4563" fmla="*/ 391912 w 1717675"/>
              <a:gd name="connsiteX4564" fmla="*/ 391912 w 1717675"/>
              <a:gd name="connsiteY4564" fmla="*/ 391912 w 1717675"/>
              <a:gd name="connsiteX4565" fmla="*/ 391912 w 1717675"/>
              <a:gd name="connsiteY4565" fmla="*/ 391912 w 1717675"/>
              <a:gd name="connsiteX4566" fmla="*/ 391912 w 1717675"/>
              <a:gd name="connsiteY4566" fmla="*/ 391912 w 1717675"/>
              <a:gd name="connsiteX4567" fmla="*/ 391912 w 1717675"/>
              <a:gd name="connsiteY4567" fmla="*/ 391912 w 1717675"/>
              <a:gd name="connsiteX4568" fmla="*/ 391912 w 1717675"/>
              <a:gd name="connsiteY4568" fmla="*/ 391912 w 1717675"/>
              <a:gd name="connsiteX4569" fmla="*/ 391912 w 1717675"/>
              <a:gd name="connsiteY4569" fmla="*/ 391912 w 1717675"/>
              <a:gd name="connsiteX4570" fmla="*/ 391912 w 1717675"/>
              <a:gd name="connsiteY4570" fmla="*/ 391912 w 1717675"/>
              <a:gd name="connsiteX4571" fmla="*/ 391912 w 1717675"/>
              <a:gd name="connsiteY4571" fmla="*/ 391912 w 1717675"/>
              <a:gd name="connsiteX4572" fmla="*/ 391912 w 1717675"/>
              <a:gd name="connsiteY4572" fmla="*/ 391912 w 1717675"/>
              <a:gd name="connsiteX4573" fmla="*/ 391912 w 1717675"/>
              <a:gd name="connsiteY4573" fmla="*/ 391912 w 1717675"/>
              <a:gd name="connsiteX4574" fmla="*/ 391912 w 1717675"/>
              <a:gd name="connsiteY4574" fmla="*/ 391912 w 1717675"/>
              <a:gd name="connsiteX4575" fmla="*/ 391912 w 1717675"/>
              <a:gd name="connsiteY4575" fmla="*/ 391912 w 1717675"/>
              <a:gd name="connsiteX4576" fmla="*/ 391912 w 1717675"/>
              <a:gd name="connsiteY4576" fmla="*/ 391912 w 1717675"/>
              <a:gd name="connsiteX4577" fmla="*/ 391912 w 1717675"/>
              <a:gd name="connsiteY4577" fmla="*/ 391912 w 1717675"/>
              <a:gd name="connsiteX4578" fmla="*/ 391912 w 1717675"/>
              <a:gd name="connsiteY4578" fmla="*/ 391912 w 1717675"/>
              <a:gd name="connsiteX4579" fmla="*/ 391912 w 1717675"/>
              <a:gd name="connsiteY4579" fmla="*/ 391912 w 1717675"/>
              <a:gd name="connsiteX4580" fmla="*/ 391912 w 1717675"/>
              <a:gd name="connsiteY4580" fmla="*/ 391912 w 1717675"/>
              <a:gd name="connsiteX4581" fmla="*/ 391912 w 1717675"/>
              <a:gd name="connsiteY4581" fmla="*/ 391912 w 1717675"/>
              <a:gd name="connsiteX4582" fmla="*/ 391912 w 1717675"/>
              <a:gd name="connsiteY4582" fmla="*/ 391912 w 1717675"/>
              <a:gd name="connsiteX4583" fmla="*/ 391912 w 1717675"/>
              <a:gd name="connsiteY4583" fmla="*/ 391912 w 1717675"/>
              <a:gd name="connsiteX4584" fmla="*/ 391912 w 1717675"/>
              <a:gd name="connsiteY4584" fmla="*/ 391912 w 1717675"/>
              <a:gd name="connsiteX4585" fmla="*/ 391912 w 1717675"/>
              <a:gd name="connsiteY4585" fmla="*/ 391912 w 1717675"/>
              <a:gd name="connsiteX4586" fmla="*/ 391912 w 1717675"/>
              <a:gd name="connsiteY4586" fmla="*/ 391912 w 1717675"/>
              <a:gd name="connsiteX4587" fmla="*/ 391912 w 1717675"/>
              <a:gd name="connsiteY4587" fmla="*/ 391912 w 1717675"/>
              <a:gd name="connsiteX4588" fmla="*/ 391912 w 1717675"/>
              <a:gd name="connsiteY4588" fmla="*/ 391912 w 1717675"/>
              <a:gd name="connsiteX4589" fmla="*/ 391912 w 1717675"/>
              <a:gd name="connsiteY4589" fmla="*/ 391912 w 1717675"/>
              <a:gd name="connsiteX4590" fmla="*/ 391912 w 1717675"/>
              <a:gd name="connsiteY4590" fmla="*/ 391912 w 1717675"/>
              <a:gd name="connsiteX4591" fmla="*/ 391912 w 1717675"/>
              <a:gd name="connsiteY4591" fmla="*/ 391912 w 1717675"/>
              <a:gd name="connsiteX4592" fmla="*/ 391912 w 1717675"/>
              <a:gd name="connsiteY4592" fmla="*/ 391912 w 1717675"/>
              <a:gd name="connsiteX4593" fmla="*/ 391912 w 1717675"/>
              <a:gd name="connsiteY4593" fmla="*/ 391912 w 1717675"/>
              <a:gd name="connsiteX4594" fmla="*/ 391912 w 1717675"/>
              <a:gd name="connsiteY4594" fmla="*/ 391912 w 1717675"/>
              <a:gd name="connsiteX4595" fmla="*/ 391912 w 1717675"/>
              <a:gd name="connsiteY4595" fmla="*/ 391912 w 1717675"/>
              <a:gd name="connsiteX4596" fmla="*/ 391912 w 1717675"/>
              <a:gd name="connsiteY4596" fmla="*/ 391912 w 1717675"/>
              <a:gd name="connsiteX4597" fmla="*/ 391912 w 1717675"/>
              <a:gd name="connsiteY4597" fmla="*/ 391912 w 1717675"/>
              <a:gd name="connsiteX4598" fmla="*/ 391912 w 1717675"/>
              <a:gd name="connsiteY4598" fmla="*/ 391912 w 1717675"/>
              <a:gd name="connsiteX4599" fmla="*/ 391912 w 1717675"/>
              <a:gd name="connsiteY4599" fmla="*/ 391912 w 1717675"/>
              <a:gd name="connsiteX4600" fmla="*/ 391912 w 1717675"/>
              <a:gd name="connsiteY4600" fmla="*/ 391912 w 1717675"/>
              <a:gd name="connsiteX4601" fmla="*/ 391912 w 1717675"/>
              <a:gd name="connsiteY4601" fmla="*/ 391912 w 1717675"/>
              <a:gd name="connsiteX4602" fmla="*/ 391912 w 1717675"/>
              <a:gd name="connsiteY4602" fmla="*/ 391912 w 1717675"/>
              <a:gd name="connsiteX4603" fmla="*/ 391912 w 1717675"/>
              <a:gd name="connsiteY4603" fmla="*/ 391912 w 1717675"/>
              <a:gd name="connsiteX4604" fmla="*/ 391912 w 1717675"/>
              <a:gd name="connsiteY4604" fmla="*/ 391912 w 1717675"/>
              <a:gd name="connsiteX4605" fmla="*/ 391912 w 1717675"/>
              <a:gd name="connsiteY4605" fmla="*/ 391912 w 1717675"/>
              <a:gd name="connsiteX4606" fmla="*/ 391912 w 1717675"/>
              <a:gd name="connsiteY4606" fmla="*/ 391912 w 1717675"/>
              <a:gd name="connsiteX4607" fmla="*/ 391912 w 1717675"/>
              <a:gd name="connsiteY4607" fmla="*/ 391912 w 1717675"/>
              <a:gd name="connsiteX4608" fmla="*/ 391912 w 1717675"/>
              <a:gd name="connsiteY4608" fmla="*/ 391912 w 1717675"/>
              <a:gd name="connsiteX4609" fmla="*/ 391912 w 1717675"/>
              <a:gd name="connsiteY4609" fmla="*/ 391912 w 1717675"/>
              <a:gd name="connsiteX4610" fmla="*/ 391912 w 1717675"/>
              <a:gd name="connsiteY4610" fmla="*/ 391912 w 1717675"/>
              <a:gd name="connsiteX4611" fmla="*/ 391912 w 1717675"/>
              <a:gd name="connsiteY4611" fmla="*/ 391912 w 1717675"/>
              <a:gd name="connsiteX4612" fmla="*/ 391912 w 1717675"/>
              <a:gd name="connsiteY4612" fmla="*/ 391912 w 1717675"/>
              <a:gd name="connsiteX4613" fmla="*/ 391912 w 1717675"/>
              <a:gd name="connsiteY4613" fmla="*/ 391912 w 1717675"/>
              <a:gd name="connsiteX4614" fmla="*/ 391912 w 1717675"/>
              <a:gd name="connsiteY4614" fmla="*/ 391912 w 1717675"/>
              <a:gd name="connsiteX4615" fmla="*/ 391912 w 1717675"/>
              <a:gd name="connsiteY4615" fmla="*/ 391912 w 1717675"/>
              <a:gd name="connsiteX4616" fmla="*/ 391912 w 1717675"/>
              <a:gd name="connsiteY4616" fmla="*/ 391912 w 1717675"/>
              <a:gd name="connsiteX4617" fmla="*/ 391912 w 1717675"/>
              <a:gd name="connsiteY4617" fmla="*/ 391912 w 1717675"/>
              <a:gd name="connsiteX4618" fmla="*/ 391912 w 1717675"/>
              <a:gd name="connsiteY4618" fmla="*/ 391912 w 1717675"/>
              <a:gd name="connsiteX4619" fmla="*/ 391912 w 1717675"/>
              <a:gd name="connsiteY4619" fmla="*/ 391912 w 1717675"/>
              <a:gd name="connsiteX4620" fmla="*/ 391912 w 1717675"/>
              <a:gd name="connsiteY4620" fmla="*/ 391912 w 1717675"/>
              <a:gd name="connsiteX4621" fmla="*/ 391912 w 1717675"/>
              <a:gd name="connsiteY4621" fmla="*/ 391912 w 1717675"/>
              <a:gd name="connsiteX4622" fmla="*/ 391912 w 1717675"/>
              <a:gd name="connsiteY4622" fmla="*/ 391912 w 1717675"/>
              <a:gd name="connsiteX4623" fmla="*/ 391912 w 1717675"/>
              <a:gd name="connsiteY4623" fmla="*/ 391912 w 1717675"/>
              <a:gd name="connsiteX4624" fmla="*/ 391912 w 1717675"/>
              <a:gd name="connsiteY4624" fmla="*/ 391912 w 1717675"/>
              <a:gd name="connsiteX4625" fmla="*/ 391912 w 1717675"/>
              <a:gd name="connsiteY4625" fmla="*/ 391912 w 1717675"/>
              <a:gd name="connsiteX4626" fmla="*/ 391912 w 1717675"/>
              <a:gd name="connsiteY4626" fmla="*/ 391912 w 1717675"/>
              <a:gd name="connsiteX4627" fmla="*/ 391912 w 1717675"/>
              <a:gd name="connsiteY4627" fmla="*/ 391912 w 1717675"/>
              <a:gd name="connsiteX4628" fmla="*/ 391912 w 1717675"/>
              <a:gd name="connsiteY4628" fmla="*/ 391912 w 171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</a:cxnLst>
            <a:rect l="l" t="t" r="r" b="b"/>
            <a:pathLst>
              <a:path w="2554184" h="2293936">
                <a:moveTo>
                  <a:pt x="633021" y="22555"/>
                </a:moveTo>
                <a:cubicBezTo>
                  <a:pt x="629177" y="24075"/>
                  <a:pt x="629177" y="24075"/>
                  <a:pt x="627857" y="22858"/>
                </a:cubicBezTo>
                <a:cubicBezTo>
                  <a:pt x="626538" y="21641"/>
                  <a:pt x="625218" y="20424"/>
                  <a:pt x="627743" y="17687"/>
                </a:cubicBezTo>
                <a:cubicBezTo>
                  <a:pt x="627743" y="17687"/>
                  <a:pt x="630325" y="17536"/>
                  <a:pt x="631644" y="18753"/>
                </a:cubicBezTo>
                <a:cubicBezTo>
                  <a:pt x="632964" y="19970"/>
                  <a:pt x="631701" y="21339"/>
                  <a:pt x="633021" y="22555"/>
                </a:cubicBezTo>
                <a:close/>
                <a:moveTo>
                  <a:pt x="669001" y="81216"/>
                </a:moveTo>
                <a:cubicBezTo>
                  <a:pt x="665065" y="82795"/>
                  <a:pt x="662426" y="82966"/>
                  <a:pt x="659745" y="80493"/>
                </a:cubicBezTo>
                <a:cubicBezTo>
                  <a:pt x="658405" y="79256"/>
                  <a:pt x="658362" y="76612"/>
                  <a:pt x="658320" y="73969"/>
                </a:cubicBezTo>
                <a:cubicBezTo>
                  <a:pt x="660917" y="71154"/>
                  <a:pt x="664896" y="72219"/>
                  <a:pt x="666236" y="73455"/>
                </a:cubicBezTo>
                <a:cubicBezTo>
                  <a:pt x="668917" y="75928"/>
                  <a:pt x="668959" y="78572"/>
                  <a:pt x="669001" y="81216"/>
                </a:cubicBezTo>
                <a:close/>
                <a:moveTo>
                  <a:pt x="605590" y="136548"/>
                </a:moveTo>
                <a:cubicBezTo>
                  <a:pt x="605590" y="136548"/>
                  <a:pt x="605590" y="136548"/>
                  <a:pt x="604183" y="135250"/>
                </a:cubicBezTo>
                <a:cubicBezTo>
                  <a:pt x="604183" y="135250"/>
                  <a:pt x="604183" y="135250"/>
                  <a:pt x="601513" y="135320"/>
                </a:cubicBezTo>
                <a:cubicBezTo>
                  <a:pt x="601223" y="129987"/>
                  <a:pt x="601223" y="129987"/>
                  <a:pt x="601223" y="129987"/>
                </a:cubicBezTo>
                <a:cubicBezTo>
                  <a:pt x="605300" y="131215"/>
                  <a:pt x="605300" y="131215"/>
                  <a:pt x="605300" y="131215"/>
                </a:cubicBezTo>
                <a:cubicBezTo>
                  <a:pt x="605300" y="131215"/>
                  <a:pt x="605300" y="131215"/>
                  <a:pt x="606707" y="132513"/>
                </a:cubicBezTo>
                <a:cubicBezTo>
                  <a:pt x="608115" y="133811"/>
                  <a:pt x="608260" y="136478"/>
                  <a:pt x="605590" y="136548"/>
                </a:cubicBezTo>
                <a:close/>
                <a:moveTo>
                  <a:pt x="279566" y="436990"/>
                </a:moveTo>
                <a:cubicBezTo>
                  <a:pt x="276524" y="439788"/>
                  <a:pt x="276524" y="439788"/>
                  <a:pt x="274856" y="439126"/>
                </a:cubicBezTo>
                <a:cubicBezTo>
                  <a:pt x="273188" y="438464"/>
                  <a:pt x="271519" y="437802"/>
                  <a:pt x="272893" y="434341"/>
                </a:cubicBezTo>
                <a:cubicBezTo>
                  <a:pt x="272893" y="434341"/>
                  <a:pt x="275248" y="433273"/>
                  <a:pt x="276916" y="433935"/>
                </a:cubicBezTo>
                <a:cubicBezTo>
                  <a:pt x="278585" y="434597"/>
                  <a:pt x="277898" y="436327"/>
                  <a:pt x="279566" y="436990"/>
                </a:cubicBezTo>
                <a:close/>
                <a:moveTo>
                  <a:pt x="880712" y="188571"/>
                </a:moveTo>
                <a:cubicBezTo>
                  <a:pt x="878111" y="185393"/>
                  <a:pt x="880318" y="179831"/>
                  <a:pt x="883655" y="181155"/>
                </a:cubicBezTo>
                <a:cubicBezTo>
                  <a:pt x="883655" y="181155"/>
                  <a:pt x="885323" y="181817"/>
                  <a:pt x="885323" y="181817"/>
                </a:cubicBezTo>
                <a:cubicBezTo>
                  <a:pt x="886256" y="184334"/>
                  <a:pt x="884784" y="188041"/>
                  <a:pt x="880712" y="188571"/>
                </a:cubicBezTo>
                <a:close/>
                <a:moveTo>
                  <a:pt x="1283277" y="6563"/>
                </a:moveTo>
                <a:cubicBezTo>
                  <a:pt x="1281990" y="2663"/>
                  <a:pt x="1286047" y="-1736"/>
                  <a:pt x="1288686" y="699"/>
                </a:cubicBezTo>
                <a:cubicBezTo>
                  <a:pt x="1288686" y="699"/>
                  <a:pt x="1290005" y="1916"/>
                  <a:pt x="1290005" y="1916"/>
                </a:cubicBezTo>
                <a:cubicBezTo>
                  <a:pt x="1289972" y="4599"/>
                  <a:pt x="1287268" y="7531"/>
                  <a:pt x="1283277" y="6563"/>
                </a:cubicBezTo>
                <a:close/>
                <a:moveTo>
                  <a:pt x="334211" y="478816"/>
                </a:moveTo>
                <a:cubicBezTo>
                  <a:pt x="331104" y="481703"/>
                  <a:pt x="328702" y="482811"/>
                  <a:pt x="325312" y="481465"/>
                </a:cubicBezTo>
                <a:cubicBezTo>
                  <a:pt x="323617" y="480792"/>
                  <a:pt x="322629" y="478340"/>
                  <a:pt x="321640" y="475888"/>
                </a:cubicBezTo>
                <a:cubicBezTo>
                  <a:pt x="323053" y="472328"/>
                  <a:pt x="327149" y="471894"/>
                  <a:pt x="328844" y="472566"/>
                </a:cubicBezTo>
                <a:cubicBezTo>
                  <a:pt x="332234" y="473912"/>
                  <a:pt x="333222" y="476364"/>
                  <a:pt x="334211" y="478816"/>
                </a:cubicBezTo>
                <a:close/>
                <a:moveTo>
                  <a:pt x="797321" y="277074"/>
                </a:moveTo>
                <a:cubicBezTo>
                  <a:pt x="794654" y="277220"/>
                  <a:pt x="790619" y="276103"/>
                  <a:pt x="789251" y="274841"/>
                </a:cubicBezTo>
                <a:cubicBezTo>
                  <a:pt x="786514" y="272317"/>
                  <a:pt x="785146" y="271054"/>
                  <a:pt x="786374" y="266977"/>
                </a:cubicBezTo>
                <a:cubicBezTo>
                  <a:pt x="792935" y="262610"/>
                  <a:pt x="795532" y="259795"/>
                  <a:pt x="803602" y="262028"/>
                </a:cubicBezTo>
                <a:cubicBezTo>
                  <a:pt x="805180" y="271299"/>
                  <a:pt x="798479" y="270328"/>
                  <a:pt x="797321" y="277074"/>
                </a:cubicBezTo>
                <a:close/>
                <a:moveTo>
                  <a:pt x="114921" y="609204"/>
                </a:moveTo>
                <a:cubicBezTo>
                  <a:pt x="113602" y="607987"/>
                  <a:pt x="112340" y="609355"/>
                  <a:pt x="111020" y="608138"/>
                </a:cubicBezTo>
                <a:cubicBezTo>
                  <a:pt x="109701" y="606921"/>
                  <a:pt x="109644" y="604336"/>
                  <a:pt x="109644" y="604336"/>
                </a:cubicBezTo>
                <a:cubicBezTo>
                  <a:pt x="112168" y="601599"/>
                  <a:pt x="113487" y="602816"/>
                  <a:pt x="114807" y="604033"/>
                </a:cubicBezTo>
                <a:cubicBezTo>
                  <a:pt x="116126" y="605250"/>
                  <a:pt x="116126" y="605250"/>
                  <a:pt x="114921" y="609204"/>
                </a:cubicBezTo>
                <a:close/>
                <a:moveTo>
                  <a:pt x="979519" y="211472"/>
                </a:moveTo>
                <a:cubicBezTo>
                  <a:pt x="974179" y="209353"/>
                  <a:pt x="976298" y="204014"/>
                  <a:pt x="979491" y="201160"/>
                </a:cubicBezTo>
                <a:cubicBezTo>
                  <a:pt x="983050" y="202573"/>
                  <a:pt x="984491" y="209325"/>
                  <a:pt x="979519" y="211472"/>
                </a:cubicBezTo>
                <a:close/>
                <a:moveTo>
                  <a:pt x="226331" y="572675"/>
                </a:moveTo>
                <a:cubicBezTo>
                  <a:pt x="226477" y="575341"/>
                  <a:pt x="223807" y="575412"/>
                  <a:pt x="222399" y="574113"/>
                </a:cubicBezTo>
                <a:cubicBezTo>
                  <a:pt x="220992" y="572815"/>
                  <a:pt x="220992" y="572815"/>
                  <a:pt x="220992" y="572815"/>
                </a:cubicBezTo>
                <a:cubicBezTo>
                  <a:pt x="220992" y="572815"/>
                  <a:pt x="220992" y="572815"/>
                  <a:pt x="219439" y="568850"/>
                </a:cubicBezTo>
                <a:cubicBezTo>
                  <a:pt x="219439" y="568850"/>
                  <a:pt x="219439" y="568850"/>
                  <a:pt x="224779" y="568710"/>
                </a:cubicBezTo>
                <a:cubicBezTo>
                  <a:pt x="224924" y="571376"/>
                  <a:pt x="224924" y="571376"/>
                  <a:pt x="224924" y="571376"/>
                </a:cubicBezTo>
                <a:cubicBezTo>
                  <a:pt x="226331" y="572675"/>
                  <a:pt x="226331" y="572675"/>
                  <a:pt x="226331" y="572675"/>
                </a:cubicBezTo>
                <a:close/>
                <a:moveTo>
                  <a:pt x="294898" y="553228"/>
                </a:moveTo>
                <a:cubicBezTo>
                  <a:pt x="294898" y="553228"/>
                  <a:pt x="294898" y="553228"/>
                  <a:pt x="293118" y="552522"/>
                </a:cubicBezTo>
                <a:cubicBezTo>
                  <a:pt x="293118" y="552522"/>
                  <a:pt x="293118" y="552522"/>
                  <a:pt x="290651" y="553546"/>
                </a:cubicBezTo>
                <a:cubicBezTo>
                  <a:pt x="288465" y="548673"/>
                  <a:pt x="288465" y="548673"/>
                  <a:pt x="288465" y="548673"/>
                </a:cubicBezTo>
                <a:cubicBezTo>
                  <a:pt x="292712" y="548355"/>
                  <a:pt x="292712" y="548355"/>
                  <a:pt x="292712" y="548355"/>
                </a:cubicBezTo>
                <a:cubicBezTo>
                  <a:pt x="292712" y="548355"/>
                  <a:pt x="292712" y="548355"/>
                  <a:pt x="294491" y="549061"/>
                </a:cubicBezTo>
                <a:cubicBezTo>
                  <a:pt x="296271" y="549767"/>
                  <a:pt x="297364" y="552204"/>
                  <a:pt x="294898" y="553228"/>
                </a:cubicBezTo>
                <a:close/>
                <a:moveTo>
                  <a:pt x="1367270" y="63416"/>
                </a:moveTo>
                <a:cubicBezTo>
                  <a:pt x="1363047" y="59521"/>
                  <a:pt x="1366942" y="55299"/>
                  <a:pt x="1370946" y="53782"/>
                </a:cubicBezTo>
                <a:cubicBezTo>
                  <a:pt x="1373761" y="56379"/>
                  <a:pt x="1372681" y="63197"/>
                  <a:pt x="1367270" y="63416"/>
                </a:cubicBezTo>
                <a:close/>
                <a:moveTo>
                  <a:pt x="707290" y="379778"/>
                </a:moveTo>
                <a:cubicBezTo>
                  <a:pt x="704765" y="382516"/>
                  <a:pt x="704708" y="379930"/>
                  <a:pt x="702126" y="380082"/>
                </a:cubicBezTo>
                <a:cubicBezTo>
                  <a:pt x="700750" y="376279"/>
                  <a:pt x="704594" y="374759"/>
                  <a:pt x="707233" y="377193"/>
                </a:cubicBezTo>
                <a:cubicBezTo>
                  <a:pt x="707233" y="377193"/>
                  <a:pt x="708552" y="378410"/>
                  <a:pt x="707290" y="379778"/>
                </a:cubicBezTo>
                <a:close/>
                <a:moveTo>
                  <a:pt x="799558" y="336230"/>
                </a:moveTo>
                <a:cubicBezTo>
                  <a:pt x="796962" y="339045"/>
                  <a:pt x="794198" y="339100"/>
                  <a:pt x="791265" y="336395"/>
                </a:cubicBezTo>
                <a:cubicBezTo>
                  <a:pt x="789799" y="335043"/>
                  <a:pt x="788333" y="333691"/>
                  <a:pt x="788166" y="330931"/>
                </a:cubicBezTo>
                <a:cubicBezTo>
                  <a:pt x="790762" y="328116"/>
                  <a:pt x="794824" y="326653"/>
                  <a:pt x="797757" y="329358"/>
                </a:cubicBezTo>
                <a:cubicBezTo>
                  <a:pt x="799223" y="330710"/>
                  <a:pt x="800689" y="332062"/>
                  <a:pt x="799558" y="336230"/>
                </a:cubicBezTo>
                <a:close/>
                <a:moveTo>
                  <a:pt x="176291" y="640339"/>
                </a:moveTo>
                <a:cubicBezTo>
                  <a:pt x="173652" y="640511"/>
                  <a:pt x="171014" y="640682"/>
                  <a:pt x="168333" y="638209"/>
                </a:cubicBezTo>
                <a:cubicBezTo>
                  <a:pt x="166992" y="636972"/>
                  <a:pt x="165610" y="633093"/>
                  <a:pt x="168206" y="630277"/>
                </a:cubicBezTo>
                <a:cubicBezTo>
                  <a:pt x="170845" y="630106"/>
                  <a:pt x="173484" y="629935"/>
                  <a:pt x="174824" y="631171"/>
                </a:cubicBezTo>
                <a:cubicBezTo>
                  <a:pt x="177505" y="633645"/>
                  <a:pt x="177547" y="636288"/>
                  <a:pt x="176291" y="640339"/>
                </a:cubicBezTo>
                <a:close/>
                <a:moveTo>
                  <a:pt x="616450" y="455904"/>
                </a:moveTo>
                <a:cubicBezTo>
                  <a:pt x="613868" y="456055"/>
                  <a:pt x="612548" y="454839"/>
                  <a:pt x="612548" y="454839"/>
                </a:cubicBezTo>
                <a:cubicBezTo>
                  <a:pt x="611229" y="453621"/>
                  <a:pt x="609910" y="452404"/>
                  <a:pt x="611172" y="451036"/>
                </a:cubicBezTo>
                <a:cubicBezTo>
                  <a:pt x="613754" y="450885"/>
                  <a:pt x="615016" y="449516"/>
                  <a:pt x="616335" y="450733"/>
                </a:cubicBezTo>
                <a:cubicBezTo>
                  <a:pt x="617655" y="451950"/>
                  <a:pt x="616392" y="453319"/>
                  <a:pt x="616450" y="455904"/>
                </a:cubicBezTo>
                <a:close/>
                <a:moveTo>
                  <a:pt x="1152929" y="208479"/>
                </a:moveTo>
                <a:cubicBezTo>
                  <a:pt x="1150332" y="211294"/>
                  <a:pt x="1146453" y="210321"/>
                  <a:pt x="1145163" y="209131"/>
                </a:cubicBezTo>
                <a:cubicBezTo>
                  <a:pt x="1143881" y="205343"/>
                  <a:pt x="1146478" y="202528"/>
                  <a:pt x="1151654" y="202094"/>
                </a:cubicBezTo>
                <a:cubicBezTo>
                  <a:pt x="1150348" y="206098"/>
                  <a:pt x="1152936" y="205881"/>
                  <a:pt x="1152929" y="208479"/>
                </a:cubicBezTo>
                <a:close/>
                <a:moveTo>
                  <a:pt x="1085220" y="254104"/>
                </a:moveTo>
                <a:cubicBezTo>
                  <a:pt x="1084015" y="255171"/>
                  <a:pt x="1081861" y="255346"/>
                  <a:pt x="1079707" y="255522"/>
                </a:cubicBezTo>
                <a:cubicBezTo>
                  <a:pt x="1075716" y="249818"/>
                  <a:pt x="1081437" y="245908"/>
                  <a:pt x="1085039" y="247337"/>
                </a:cubicBezTo>
                <a:cubicBezTo>
                  <a:pt x="1086681" y="251079"/>
                  <a:pt x="1086425" y="253037"/>
                  <a:pt x="1085220" y="254104"/>
                </a:cubicBezTo>
                <a:close/>
                <a:moveTo>
                  <a:pt x="1336352" y="141347"/>
                </a:moveTo>
                <a:cubicBezTo>
                  <a:pt x="1335568" y="143324"/>
                  <a:pt x="1333714" y="142589"/>
                  <a:pt x="1333714" y="142589"/>
                </a:cubicBezTo>
                <a:cubicBezTo>
                  <a:pt x="1333714" y="142589"/>
                  <a:pt x="1331860" y="141853"/>
                  <a:pt x="1331860" y="141853"/>
                </a:cubicBezTo>
                <a:cubicBezTo>
                  <a:pt x="1331860" y="141853"/>
                  <a:pt x="1330006" y="141117"/>
                  <a:pt x="1330006" y="141117"/>
                </a:cubicBezTo>
                <a:cubicBezTo>
                  <a:pt x="1326298" y="139646"/>
                  <a:pt x="1328937" y="138404"/>
                  <a:pt x="1329722" y="136427"/>
                </a:cubicBezTo>
                <a:cubicBezTo>
                  <a:pt x="1331576" y="137162"/>
                  <a:pt x="1334214" y="135920"/>
                  <a:pt x="1336068" y="136656"/>
                </a:cubicBezTo>
                <a:cubicBezTo>
                  <a:pt x="1337922" y="137392"/>
                  <a:pt x="1339776" y="138127"/>
                  <a:pt x="1336352" y="141347"/>
                </a:cubicBezTo>
                <a:close/>
                <a:moveTo>
                  <a:pt x="682699" y="465275"/>
                </a:moveTo>
                <a:cubicBezTo>
                  <a:pt x="678610" y="464217"/>
                  <a:pt x="675890" y="464421"/>
                  <a:pt x="674521" y="463158"/>
                </a:cubicBezTo>
                <a:cubicBezTo>
                  <a:pt x="673137" y="459168"/>
                  <a:pt x="679930" y="457294"/>
                  <a:pt x="681299" y="458556"/>
                </a:cubicBezTo>
                <a:cubicBezTo>
                  <a:pt x="682667" y="459819"/>
                  <a:pt x="682683" y="462547"/>
                  <a:pt x="682699" y="465275"/>
                </a:cubicBezTo>
                <a:close/>
                <a:moveTo>
                  <a:pt x="1194397" y="231507"/>
                </a:moveTo>
                <a:cubicBezTo>
                  <a:pt x="1190837" y="230094"/>
                  <a:pt x="1192956" y="224755"/>
                  <a:pt x="1196148" y="221902"/>
                </a:cubicBezTo>
                <a:cubicBezTo>
                  <a:pt x="1197928" y="222608"/>
                  <a:pt x="1201149" y="230066"/>
                  <a:pt x="1194397" y="231507"/>
                </a:cubicBezTo>
                <a:close/>
                <a:moveTo>
                  <a:pt x="625461" y="504738"/>
                </a:moveTo>
                <a:cubicBezTo>
                  <a:pt x="621590" y="501167"/>
                  <a:pt x="623951" y="496019"/>
                  <a:pt x="629039" y="498270"/>
                </a:cubicBezTo>
                <a:cubicBezTo>
                  <a:pt x="629185" y="503289"/>
                  <a:pt x="627968" y="504608"/>
                  <a:pt x="625461" y="504738"/>
                </a:cubicBezTo>
                <a:close/>
                <a:moveTo>
                  <a:pt x="545523" y="557756"/>
                </a:moveTo>
                <a:cubicBezTo>
                  <a:pt x="542942" y="557907"/>
                  <a:pt x="541680" y="559276"/>
                  <a:pt x="540360" y="558059"/>
                </a:cubicBezTo>
                <a:cubicBezTo>
                  <a:pt x="539041" y="556842"/>
                  <a:pt x="540303" y="555473"/>
                  <a:pt x="540246" y="552888"/>
                </a:cubicBezTo>
                <a:cubicBezTo>
                  <a:pt x="541508" y="551519"/>
                  <a:pt x="542827" y="552737"/>
                  <a:pt x="544147" y="553953"/>
                </a:cubicBezTo>
                <a:cubicBezTo>
                  <a:pt x="544147" y="553953"/>
                  <a:pt x="545466" y="555171"/>
                  <a:pt x="545523" y="557756"/>
                </a:cubicBezTo>
                <a:close/>
                <a:moveTo>
                  <a:pt x="824548" y="427222"/>
                </a:moveTo>
                <a:cubicBezTo>
                  <a:pt x="821992" y="424147"/>
                  <a:pt x="823404" y="420588"/>
                  <a:pt x="828080" y="418323"/>
                </a:cubicBezTo>
                <a:cubicBezTo>
                  <a:pt x="828298" y="422530"/>
                  <a:pt x="830636" y="421398"/>
                  <a:pt x="831561" y="423825"/>
                </a:cubicBezTo>
                <a:cubicBezTo>
                  <a:pt x="830149" y="427385"/>
                  <a:pt x="826180" y="427869"/>
                  <a:pt x="824548" y="427222"/>
                </a:cubicBezTo>
                <a:close/>
                <a:moveTo>
                  <a:pt x="1450614" y="141160"/>
                </a:moveTo>
                <a:cubicBezTo>
                  <a:pt x="1449106" y="141723"/>
                  <a:pt x="1447033" y="141113"/>
                  <a:pt x="1444959" y="140503"/>
                </a:cubicBezTo>
                <a:cubicBezTo>
                  <a:pt x="1443283" y="133747"/>
                  <a:pt x="1450026" y="132152"/>
                  <a:pt x="1452875" y="134779"/>
                </a:cubicBezTo>
                <a:cubicBezTo>
                  <a:pt x="1453064" y="138861"/>
                  <a:pt x="1452122" y="140597"/>
                  <a:pt x="1450614" y="141160"/>
                </a:cubicBezTo>
                <a:close/>
                <a:moveTo>
                  <a:pt x="588766" y="566889"/>
                </a:moveTo>
                <a:cubicBezTo>
                  <a:pt x="586112" y="561999"/>
                  <a:pt x="591053" y="559231"/>
                  <a:pt x="594924" y="562801"/>
                </a:cubicBezTo>
                <a:cubicBezTo>
                  <a:pt x="594997" y="565310"/>
                  <a:pt x="593780" y="566630"/>
                  <a:pt x="588766" y="566889"/>
                </a:cubicBezTo>
                <a:close/>
                <a:moveTo>
                  <a:pt x="1234149" y="265162"/>
                </a:moveTo>
                <a:cubicBezTo>
                  <a:pt x="1228864" y="265713"/>
                  <a:pt x="1228864" y="265713"/>
                  <a:pt x="1228864" y="265713"/>
                </a:cubicBezTo>
                <a:cubicBezTo>
                  <a:pt x="1227636" y="261868"/>
                  <a:pt x="1229051" y="257745"/>
                  <a:pt x="1232983" y="258660"/>
                </a:cubicBezTo>
                <a:cubicBezTo>
                  <a:pt x="1234149" y="265162"/>
                  <a:pt x="1234149" y="265162"/>
                  <a:pt x="1234149" y="265162"/>
                </a:cubicBezTo>
                <a:close/>
                <a:moveTo>
                  <a:pt x="676050" y="534199"/>
                </a:moveTo>
                <a:cubicBezTo>
                  <a:pt x="673614" y="534339"/>
                  <a:pt x="670941" y="533665"/>
                  <a:pt x="669517" y="532351"/>
                </a:cubicBezTo>
                <a:cubicBezTo>
                  <a:pt x="670239" y="525853"/>
                  <a:pt x="670239" y="525853"/>
                  <a:pt x="670239" y="525853"/>
                </a:cubicBezTo>
                <a:cubicBezTo>
                  <a:pt x="671429" y="524563"/>
                  <a:pt x="675467" y="525900"/>
                  <a:pt x="678316" y="528527"/>
                </a:cubicBezTo>
                <a:cubicBezTo>
                  <a:pt x="678316" y="528527"/>
                  <a:pt x="679740" y="529841"/>
                  <a:pt x="681164" y="531155"/>
                </a:cubicBezTo>
                <a:cubicBezTo>
                  <a:pt x="680686" y="533102"/>
                  <a:pt x="678487" y="534058"/>
                  <a:pt x="676050" y="534199"/>
                </a:cubicBezTo>
                <a:close/>
                <a:moveTo>
                  <a:pt x="697368" y="532920"/>
                </a:moveTo>
                <a:cubicBezTo>
                  <a:pt x="692058" y="535930"/>
                  <a:pt x="686694" y="536254"/>
                  <a:pt x="683958" y="533730"/>
                </a:cubicBezTo>
                <a:cubicBezTo>
                  <a:pt x="681221" y="531206"/>
                  <a:pt x="681166" y="528519"/>
                  <a:pt x="682425" y="524409"/>
                </a:cubicBezTo>
                <a:cubicBezTo>
                  <a:pt x="685053" y="521561"/>
                  <a:pt x="690417" y="521236"/>
                  <a:pt x="693154" y="523761"/>
                </a:cubicBezTo>
                <a:cubicBezTo>
                  <a:pt x="695890" y="526285"/>
                  <a:pt x="695945" y="528971"/>
                  <a:pt x="697368" y="532920"/>
                </a:cubicBezTo>
                <a:close/>
                <a:moveTo>
                  <a:pt x="524301" y="615537"/>
                </a:moveTo>
                <a:cubicBezTo>
                  <a:pt x="521864" y="616630"/>
                  <a:pt x="517697" y="617036"/>
                  <a:pt x="515967" y="616350"/>
                </a:cubicBezTo>
                <a:cubicBezTo>
                  <a:pt x="512507" y="614977"/>
                  <a:pt x="510776" y="614290"/>
                  <a:pt x="510458" y="610044"/>
                </a:cubicBezTo>
                <a:cubicBezTo>
                  <a:pt x="515014" y="603611"/>
                  <a:pt x="516426" y="600052"/>
                  <a:pt x="524760" y="599239"/>
                </a:cubicBezTo>
                <a:cubicBezTo>
                  <a:pt x="529562" y="607324"/>
                  <a:pt x="522959" y="608824"/>
                  <a:pt x="524301" y="615537"/>
                </a:cubicBezTo>
                <a:close/>
                <a:moveTo>
                  <a:pt x="1132038" y="328096"/>
                </a:moveTo>
                <a:cubicBezTo>
                  <a:pt x="1130190" y="329448"/>
                  <a:pt x="1127567" y="329449"/>
                  <a:pt x="1125754" y="328729"/>
                </a:cubicBezTo>
                <a:cubicBezTo>
                  <a:pt x="1122129" y="327291"/>
                  <a:pt x="1119218" y="324051"/>
                  <a:pt x="1123175" y="319367"/>
                </a:cubicBezTo>
                <a:cubicBezTo>
                  <a:pt x="1126417" y="316485"/>
                  <a:pt x="1128944" y="315403"/>
                  <a:pt x="1130757" y="316123"/>
                </a:cubicBezTo>
                <a:cubicBezTo>
                  <a:pt x="1132570" y="316842"/>
                  <a:pt x="1133668" y="319362"/>
                  <a:pt x="1133668" y="319362"/>
                </a:cubicBezTo>
                <a:cubicBezTo>
                  <a:pt x="1134957" y="324043"/>
                  <a:pt x="1133886" y="326745"/>
                  <a:pt x="1132038" y="328096"/>
                </a:cubicBezTo>
                <a:close/>
                <a:moveTo>
                  <a:pt x="476969" y="654437"/>
                </a:moveTo>
                <a:cubicBezTo>
                  <a:pt x="475707" y="655805"/>
                  <a:pt x="474387" y="654587"/>
                  <a:pt x="474387" y="654587"/>
                </a:cubicBezTo>
                <a:cubicBezTo>
                  <a:pt x="471748" y="652153"/>
                  <a:pt x="472953" y="648200"/>
                  <a:pt x="476854" y="649265"/>
                </a:cubicBezTo>
                <a:cubicBezTo>
                  <a:pt x="476911" y="651851"/>
                  <a:pt x="479493" y="651700"/>
                  <a:pt x="476969" y="654437"/>
                </a:cubicBezTo>
                <a:close/>
                <a:moveTo>
                  <a:pt x="922984" y="449975"/>
                </a:moveTo>
                <a:cubicBezTo>
                  <a:pt x="920457" y="446827"/>
                  <a:pt x="920297" y="442472"/>
                  <a:pt x="924295" y="441913"/>
                </a:cubicBezTo>
                <a:cubicBezTo>
                  <a:pt x="927718" y="447563"/>
                  <a:pt x="927718" y="447563"/>
                  <a:pt x="927718" y="447563"/>
                </a:cubicBezTo>
                <a:cubicBezTo>
                  <a:pt x="922984" y="449975"/>
                  <a:pt x="922984" y="449975"/>
                  <a:pt x="922984" y="449975"/>
                </a:cubicBezTo>
                <a:close/>
                <a:moveTo>
                  <a:pt x="560204" y="623035"/>
                </a:moveTo>
                <a:cubicBezTo>
                  <a:pt x="557484" y="623239"/>
                  <a:pt x="554763" y="623443"/>
                  <a:pt x="553394" y="622181"/>
                </a:cubicBezTo>
                <a:cubicBezTo>
                  <a:pt x="552026" y="620918"/>
                  <a:pt x="553346" y="613995"/>
                  <a:pt x="557435" y="615054"/>
                </a:cubicBezTo>
                <a:cubicBezTo>
                  <a:pt x="558803" y="616316"/>
                  <a:pt x="558820" y="619044"/>
                  <a:pt x="560204" y="623035"/>
                </a:cubicBezTo>
                <a:close/>
                <a:moveTo>
                  <a:pt x="798389" y="515184"/>
                </a:moveTo>
                <a:cubicBezTo>
                  <a:pt x="795807" y="515335"/>
                  <a:pt x="795807" y="515335"/>
                  <a:pt x="795807" y="515335"/>
                </a:cubicBezTo>
                <a:cubicBezTo>
                  <a:pt x="794488" y="514118"/>
                  <a:pt x="794488" y="514118"/>
                  <a:pt x="794488" y="514118"/>
                </a:cubicBezTo>
                <a:cubicBezTo>
                  <a:pt x="794488" y="514118"/>
                  <a:pt x="794488" y="514118"/>
                  <a:pt x="793168" y="512901"/>
                </a:cubicBezTo>
                <a:cubicBezTo>
                  <a:pt x="793111" y="510316"/>
                  <a:pt x="793111" y="510316"/>
                  <a:pt x="793111" y="510316"/>
                </a:cubicBezTo>
                <a:cubicBezTo>
                  <a:pt x="794431" y="511532"/>
                  <a:pt x="794431" y="511532"/>
                  <a:pt x="794373" y="508947"/>
                </a:cubicBezTo>
                <a:cubicBezTo>
                  <a:pt x="796955" y="508796"/>
                  <a:pt x="796955" y="508796"/>
                  <a:pt x="796955" y="508796"/>
                </a:cubicBezTo>
                <a:cubicBezTo>
                  <a:pt x="798275" y="510013"/>
                  <a:pt x="798275" y="510013"/>
                  <a:pt x="798275" y="510013"/>
                </a:cubicBezTo>
                <a:cubicBezTo>
                  <a:pt x="798275" y="510013"/>
                  <a:pt x="798275" y="510013"/>
                  <a:pt x="799594" y="511230"/>
                </a:cubicBezTo>
                <a:cubicBezTo>
                  <a:pt x="799651" y="513815"/>
                  <a:pt x="799651" y="513815"/>
                  <a:pt x="799651" y="513815"/>
                </a:cubicBezTo>
                <a:cubicBezTo>
                  <a:pt x="797069" y="513966"/>
                  <a:pt x="797069" y="513966"/>
                  <a:pt x="798389" y="515184"/>
                </a:cubicBezTo>
                <a:close/>
                <a:moveTo>
                  <a:pt x="732580" y="552651"/>
                </a:moveTo>
                <a:cubicBezTo>
                  <a:pt x="731240" y="551415"/>
                  <a:pt x="731240" y="551415"/>
                  <a:pt x="729899" y="550179"/>
                </a:cubicBezTo>
                <a:cubicBezTo>
                  <a:pt x="727297" y="550311"/>
                  <a:pt x="727297" y="550311"/>
                  <a:pt x="725956" y="549075"/>
                </a:cubicBezTo>
                <a:cubicBezTo>
                  <a:pt x="725956" y="549075"/>
                  <a:pt x="725956" y="549075"/>
                  <a:pt x="724616" y="547838"/>
                </a:cubicBezTo>
                <a:cubicBezTo>
                  <a:pt x="725721" y="541260"/>
                  <a:pt x="730927" y="540996"/>
                  <a:pt x="734870" y="542100"/>
                </a:cubicBezTo>
                <a:cubicBezTo>
                  <a:pt x="735026" y="547310"/>
                  <a:pt x="735104" y="549915"/>
                  <a:pt x="732580" y="552651"/>
                </a:cubicBezTo>
                <a:close/>
                <a:moveTo>
                  <a:pt x="1560623" y="159272"/>
                </a:moveTo>
                <a:cubicBezTo>
                  <a:pt x="1557808" y="156676"/>
                  <a:pt x="1561703" y="152454"/>
                  <a:pt x="1565707" y="150937"/>
                </a:cubicBezTo>
                <a:cubicBezTo>
                  <a:pt x="1567114" y="152235"/>
                  <a:pt x="1567442" y="160352"/>
                  <a:pt x="1560623" y="159272"/>
                </a:cubicBezTo>
                <a:close/>
                <a:moveTo>
                  <a:pt x="986627" y="433486"/>
                </a:moveTo>
                <a:cubicBezTo>
                  <a:pt x="981372" y="439183"/>
                  <a:pt x="973350" y="437055"/>
                  <a:pt x="970652" y="434567"/>
                </a:cubicBezTo>
                <a:cubicBezTo>
                  <a:pt x="967955" y="432078"/>
                  <a:pt x="966571" y="428166"/>
                  <a:pt x="971861" y="425137"/>
                </a:cubicBezTo>
                <a:cubicBezTo>
                  <a:pt x="975837" y="423533"/>
                  <a:pt x="979848" y="424597"/>
                  <a:pt x="982546" y="427085"/>
                </a:cubicBezTo>
                <a:cubicBezTo>
                  <a:pt x="983894" y="428330"/>
                  <a:pt x="985243" y="429574"/>
                  <a:pt x="986627" y="433486"/>
                </a:cubicBezTo>
                <a:close/>
                <a:moveTo>
                  <a:pt x="1045928" y="413913"/>
                </a:moveTo>
                <a:cubicBezTo>
                  <a:pt x="1041855" y="415583"/>
                  <a:pt x="1041855" y="415583"/>
                  <a:pt x="1041855" y="415583"/>
                </a:cubicBezTo>
                <a:cubicBezTo>
                  <a:pt x="1043207" y="414117"/>
                  <a:pt x="1043207" y="414117"/>
                  <a:pt x="1041839" y="412855"/>
                </a:cubicBezTo>
                <a:cubicBezTo>
                  <a:pt x="1041839" y="412855"/>
                  <a:pt x="1041839" y="412855"/>
                  <a:pt x="1040487" y="414320"/>
                </a:cubicBezTo>
                <a:cubicBezTo>
                  <a:pt x="1041823" y="410126"/>
                  <a:pt x="1041823" y="410126"/>
                  <a:pt x="1041823" y="410126"/>
                </a:cubicBezTo>
                <a:cubicBezTo>
                  <a:pt x="1041823" y="410126"/>
                  <a:pt x="1041823" y="410126"/>
                  <a:pt x="1043175" y="408660"/>
                </a:cubicBezTo>
                <a:cubicBezTo>
                  <a:pt x="1045896" y="408456"/>
                  <a:pt x="1045896" y="408456"/>
                  <a:pt x="1045896" y="408456"/>
                </a:cubicBezTo>
                <a:cubicBezTo>
                  <a:pt x="1045896" y="408456"/>
                  <a:pt x="1045896" y="408456"/>
                  <a:pt x="1047264" y="409718"/>
                </a:cubicBezTo>
                <a:cubicBezTo>
                  <a:pt x="1047280" y="412447"/>
                  <a:pt x="1047280" y="412447"/>
                  <a:pt x="1047280" y="412447"/>
                </a:cubicBezTo>
                <a:cubicBezTo>
                  <a:pt x="1045928" y="413913"/>
                  <a:pt x="1045928" y="413913"/>
                  <a:pt x="1045928" y="413913"/>
                </a:cubicBezTo>
                <a:close/>
                <a:moveTo>
                  <a:pt x="625745" y="616194"/>
                </a:moveTo>
                <a:cubicBezTo>
                  <a:pt x="624321" y="614880"/>
                  <a:pt x="622897" y="613567"/>
                  <a:pt x="622897" y="613567"/>
                </a:cubicBezTo>
                <a:cubicBezTo>
                  <a:pt x="620049" y="610940"/>
                  <a:pt x="618390" y="607022"/>
                  <a:pt x="619580" y="605732"/>
                </a:cubicBezTo>
                <a:cubicBezTo>
                  <a:pt x="619580" y="605732"/>
                  <a:pt x="619580" y="605732"/>
                  <a:pt x="625999" y="604489"/>
                </a:cubicBezTo>
                <a:cubicBezTo>
                  <a:pt x="628847" y="607116"/>
                  <a:pt x="629550" y="614927"/>
                  <a:pt x="625745" y="616194"/>
                </a:cubicBezTo>
                <a:close/>
                <a:moveTo>
                  <a:pt x="1467740" y="227028"/>
                </a:moveTo>
                <a:cubicBezTo>
                  <a:pt x="1465530" y="227626"/>
                  <a:pt x="1463082" y="226685"/>
                  <a:pt x="1461648" y="225363"/>
                </a:cubicBezTo>
                <a:cubicBezTo>
                  <a:pt x="1458781" y="222718"/>
                  <a:pt x="1457228" y="218649"/>
                  <a:pt x="1462603" y="215699"/>
                </a:cubicBezTo>
                <a:cubicBezTo>
                  <a:pt x="1466663" y="214173"/>
                  <a:pt x="1469411" y="214071"/>
                  <a:pt x="1470844" y="215393"/>
                </a:cubicBezTo>
                <a:cubicBezTo>
                  <a:pt x="1472278" y="216715"/>
                  <a:pt x="1472397" y="219462"/>
                  <a:pt x="1472397" y="219462"/>
                </a:cubicBezTo>
                <a:cubicBezTo>
                  <a:pt x="1471920" y="224294"/>
                  <a:pt x="1469950" y="226430"/>
                  <a:pt x="1467740" y="227028"/>
                </a:cubicBezTo>
                <a:close/>
                <a:moveTo>
                  <a:pt x="786567" y="555654"/>
                </a:moveTo>
                <a:cubicBezTo>
                  <a:pt x="786464" y="553117"/>
                  <a:pt x="783928" y="553220"/>
                  <a:pt x="786362" y="550581"/>
                </a:cubicBezTo>
                <a:cubicBezTo>
                  <a:pt x="787681" y="551798"/>
                  <a:pt x="790115" y="549159"/>
                  <a:pt x="790115" y="549159"/>
                </a:cubicBezTo>
                <a:cubicBezTo>
                  <a:pt x="790115" y="549159"/>
                  <a:pt x="791435" y="550376"/>
                  <a:pt x="791435" y="550376"/>
                </a:cubicBezTo>
                <a:cubicBezTo>
                  <a:pt x="788898" y="550479"/>
                  <a:pt x="790423" y="556769"/>
                  <a:pt x="786567" y="555654"/>
                </a:cubicBezTo>
                <a:close/>
                <a:moveTo>
                  <a:pt x="547631" y="669944"/>
                </a:moveTo>
                <a:cubicBezTo>
                  <a:pt x="546219" y="673504"/>
                  <a:pt x="543658" y="674548"/>
                  <a:pt x="539951" y="673077"/>
                </a:cubicBezTo>
                <a:cubicBezTo>
                  <a:pt x="538097" y="672341"/>
                  <a:pt x="536243" y="671605"/>
                  <a:pt x="535095" y="669090"/>
                </a:cubicBezTo>
                <a:cubicBezTo>
                  <a:pt x="536508" y="665530"/>
                  <a:pt x="539774" y="662706"/>
                  <a:pt x="543482" y="664177"/>
                </a:cubicBezTo>
                <a:cubicBezTo>
                  <a:pt x="545336" y="664913"/>
                  <a:pt x="547190" y="665649"/>
                  <a:pt x="547631" y="669944"/>
                </a:cubicBezTo>
                <a:close/>
                <a:moveTo>
                  <a:pt x="628811" y="632202"/>
                </a:moveTo>
                <a:cubicBezTo>
                  <a:pt x="624761" y="631102"/>
                  <a:pt x="622079" y="631264"/>
                  <a:pt x="619342" y="628740"/>
                </a:cubicBezTo>
                <a:cubicBezTo>
                  <a:pt x="616605" y="626216"/>
                  <a:pt x="616496" y="620843"/>
                  <a:pt x="619123" y="617994"/>
                </a:cubicBezTo>
                <a:cubicBezTo>
                  <a:pt x="623119" y="616408"/>
                  <a:pt x="625801" y="616246"/>
                  <a:pt x="628538" y="618770"/>
                </a:cubicBezTo>
                <a:cubicBezTo>
                  <a:pt x="631274" y="621295"/>
                  <a:pt x="631384" y="626668"/>
                  <a:pt x="628811" y="632202"/>
                </a:cubicBezTo>
                <a:close/>
                <a:moveTo>
                  <a:pt x="375636" y="757137"/>
                </a:moveTo>
                <a:cubicBezTo>
                  <a:pt x="374013" y="758896"/>
                  <a:pt x="372048" y="760340"/>
                  <a:pt x="367364" y="759927"/>
                </a:cubicBezTo>
                <a:cubicBezTo>
                  <a:pt x="364487" y="752064"/>
                  <a:pt x="367084" y="749248"/>
                  <a:pt x="370908" y="742357"/>
                </a:cubicBezTo>
                <a:cubicBezTo>
                  <a:pt x="374873" y="740804"/>
                  <a:pt x="376241" y="742066"/>
                  <a:pt x="378978" y="744590"/>
                </a:cubicBezTo>
                <a:cubicBezTo>
                  <a:pt x="380347" y="745852"/>
                  <a:pt x="381785" y="749784"/>
                  <a:pt x="381855" y="752454"/>
                </a:cubicBezTo>
                <a:cubicBezTo>
                  <a:pt x="378539" y="753303"/>
                  <a:pt x="377259" y="755378"/>
                  <a:pt x="375636" y="757137"/>
                </a:cubicBezTo>
                <a:close/>
                <a:moveTo>
                  <a:pt x="626440" y="642763"/>
                </a:moveTo>
                <a:cubicBezTo>
                  <a:pt x="623915" y="645500"/>
                  <a:pt x="621313" y="645632"/>
                  <a:pt x="616107" y="645896"/>
                </a:cubicBezTo>
                <a:cubicBezTo>
                  <a:pt x="614689" y="642055"/>
                  <a:pt x="614532" y="636845"/>
                  <a:pt x="621000" y="635212"/>
                </a:cubicBezTo>
                <a:cubicBezTo>
                  <a:pt x="622340" y="636449"/>
                  <a:pt x="622340" y="636449"/>
                  <a:pt x="622340" y="636449"/>
                </a:cubicBezTo>
                <a:cubicBezTo>
                  <a:pt x="623680" y="637685"/>
                  <a:pt x="623680" y="637685"/>
                  <a:pt x="623759" y="640290"/>
                </a:cubicBezTo>
                <a:cubicBezTo>
                  <a:pt x="625099" y="641527"/>
                  <a:pt x="625099" y="641527"/>
                  <a:pt x="626440" y="642763"/>
                </a:cubicBezTo>
                <a:close/>
                <a:moveTo>
                  <a:pt x="1338128" y="306584"/>
                </a:moveTo>
                <a:cubicBezTo>
                  <a:pt x="1335423" y="306694"/>
                  <a:pt x="1335532" y="309399"/>
                  <a:pt x="1331419" y="308210"/>
                </a:cubicBezTo>
                <a:cubicBezTo>
                  <a:pt x="1331200" y="302799"/>
                  <a:pt x="1331091" y="300093"/>
                  <a:pt x="1335095" y="298577"/>
                </a:cubicBezTo>
                <a:cubicBezTo>
                  <a:pt x="1335204" y="301282"/>
                  <a:pt x="1335204" y="301282"/>
                  <a:pt x="1335204" y="301282"/>
                </a:cubicBezTo>
                <a:cubicBezTo>
                  <a:pt x="1335204" y="301282"/>
                  <a:pt x="1336612" y="302581"/>
                  <a:pt x="1336612" y="302581"/>
                </a:cubicBezTo>
                <a:cubicBezTo>
                  <a:pt x="1338019" y="303879"/>
                  <a:pt x="1338019" y="303879"/>
                  <a:pt x="1338128" y="306584"/>
                </a:cubicBezTo>
                <a:close/>
                <a:moveTo>
                  <a:pt x="916177" y="507511"/>
                </a:moveTo>
                <a:cubicBezTo>
                  <a:pt x="907898" y="508015"/>
                  <a:pt x="907898" y="508015"/>
                  <a:pt x="907898" y="508015"/>
                </a:cubicBezTo>
                <a:cubicBezTo>
                  <a:pt x="909195" y="503784"/>
                  <a:pt x="909139" y="501020"/>
                  <a:pt x="913307" y="502150"/>
                </a:cubicBezTo>
                <a:cubicBezTo>
                  <a:pt x="914714" y="503449"/>
                  <a:pt x="916122" y="504747"/>
                  <a:pt x="916177" y="507511"/>
                </a:cubicBezTo>
                <a:close/>
                <a:moveTo>
                  <a:pt x="1033959" y="452813"/>
                </a:moveTo>
                <a:cubicBezTo>
                  <a:pt x="1031812" y="447841"/>
                  <a:pt x="1030738" y="445355"/>
                  <a:pt x="1033931" y="442501"/>
                </a:cubicBezTo>
                <a:cubicBezTo>
                  <a:pt x="1035004" y="444987"/>
                  <a:pt x="1035004" y="444987"/>
                  <a:pt x="1035004" y="444987"/>
                </a:cubicBezTo>
                <a:cubicBezTo>
                  <a:pt x="1035004" y="444987"/>
                  <a:pt x="1036784" y="445693"/>
                  <a:pt x="1036784" y="445693"/>
                </a:cubicBezTo>
                <a:cubicBezTo>
                  <a:pt x="1038564" y="446400"/>
                  <a:pt x="1038564" y="446400"/>
                  <a:pt x="1039637" y="448886"/>
                </a:cubicBezTo>
                <a:cubicBezTo>
                  <a:pt x="1037151" y="449960"/>
                  <a:pt x="1038225" y="452446"/>
                  <a:pt x="1033959" y="452813"/>
                </a:cubicBezTo>
                <a:close/>
                <a:moveTo>
                  <a:pt x="1725485" y="126099"/>
                </a:moveTo>
                <a:cubicBezTo>
                  <a:pt x="1724043" y="127663"/>
                  <a:pt x="1722577" y="126311"/>
                  <a:pt x="1722577" y="126311"/>
                </a:cubicBezTo>
                <a:cubicBezTo>
                  <a:pt x="1722577" y="126311"/>
                  <a:pt x="1721110" y="124958"/>
                  <a:pt x="1721110" y="124958"/>
                </a:cubicBezTo>
                <a:cubicBezTo>
                  <a:pt x="1721110" y="124958"/>
                  <a:pt x="1719644" y="123606"/>
                  <a:pt x="1719644" y="123606"/>
                </a:cubicBezTo>
                <a:cubicBezTo>
                  <a:pt x="1716712" y="120902"/>
                  <a:pt x="1719621" y="120690"/>
                  <a:pt x="1721064" y="119126"/>
                </a:cubicBezTo>
                <a:cubicBezTo>
                  <a:pt x="1722530" y="120478"/>
                  <a:pt x="1725438" y="120267"/>
                  <a:pt x="1726904" y="121619"/>
                </a:cubicBezTo>
                <a:cubicBezTo>
                  <a:pt x="1728370" y="122971"/>
                  <a:pt x="1729836" y="124324"/>
                  <a:pt x="1725485" y="126099"/>
                </a:cubicBezTo>
                <a:close/>
                <a:moveTo>
                  <a:pt x="440999" y="749916"/>
                </a:moveTo>
                <a:cubicBezTo>
                  <a:pt x="436937" y="751379"/>
                  <a:pt x="435470" y="750026"/>
                  <a:pt x="434004" y="748674"/>
                </a:cubicBezTo>
                <a:cubicBezTo>
                  <a:pt x="431072" y="745969"/>
                  <a:pt x="432203" y="741802"/>
                  <a:pt x="434799" y="738987"/>
                </a:cubicBezTo>
                <a:cubicBezTo>
                  <a:pt x="437564" y="738932"/>
                  <a:pt x="439030" y="740284"/>
                  <a:pt x="440496" y="741637"/>
                </a:cubicBezTo>
                <a:cubicBezTo>
                  <a:pt x="443428" y="744341"/>
                  <a:pt x="443596" y="747101"/>
                  <a:pt x="440999" y="749916"/>
                </a:cubicBezTo>
                <a:close/>
                <a:moveTo>
                  <a:pt x="475166" y="745685"/>
                </a:moveTo>
                <a:cubicBezTo>
                  <a:pt x="474455" y="745653"/>
                  <a:pt x="473620" y="745322"/>
                  <a:pt x="472443" y="745856"/>
                </a:cubicBezTo>
                <a:cubicBezTo>
                  <a:pt x="469793" y="742802"/>
                  <a:pt x="472835" y="740003"/>
                  <a:pt x="476171" y="741327"/>
                </a:cubicBezTo>
                <a:cubicBezTo>
                  <a:pt x="476171" y="741327"/>
                  <a:pt x="477840" y="741989"/>
                  <a:pt x="477153" y="743719"/>
                </a:cubicBezTo>
                <a:cubicBezTo>
                  <a:pt x="476466" y="745449"/>
                  <a:pt x="475878" y="745717"/>
                  <a:pt x="475166" y="745685"/>
                </a:cubicBezTo>
                <a:close/>
                <a:moveTo>
                  <a:pt x="771094" y="605965"/>
                </a:moveTo>
                <a:cubicBezTo>
                  <a:pt x="768373" y="606169"/>
                  <a:pt x="768389" y="608897"/>
                  <a:pt x="764300" y="607839"/>
                </a:cubicBezTo>
                <a:cubicBezTo>
                  <a:pt x="761563" y="605314"/>
                  <a:pt x="761531" y="599858"/>
                  <a:pt x="765620" y="600916"/>
                </a:cubicBezTo>
                <a:cubicBezTo>
                  <a:pt x="766989" y="602179"/>
                  <a:pt x="766989" y="602179"/>
                  <a:pt x="766989" y="602179"/>
                </a:cubicBezTo>
                <a:cubicBezTo>
                  <a:pt x="769709" y="601975"/>
                  <a:pt x="769709" y="601975"/>
                  <a:pt x="769709" y="601975"/>
                </a:cubicBezTo>
                <a:cubicBezTo>
                  <a:pt x="771078" y="603237"/>
                  <a:pt x="771078" y="603237"/>
                  <a:pt x="771094" y="605965"/>
                </a:cubicBezTo>
                <a:close/>
                <a:moveTo>
                  <a:pt x="1217696" y="393566"/>
                </a:moveTo>
                <a:cubicBezTo>
                  <a:pt x="1214477" y="397215"/>
                  <a:pt x="1209300" y="398791"/>
                  <a:pt x="1205804" y="397404"/>
                </a:cubicBezTo>
                <a:cubicBezTo>
                  <a:pt x="1202307" y="396016"/>
                  <a:pt x="1197775" y="392143"/>
                  <a:pt x="1201331" y="383183"/>
                </a:cubicBezTo>
                <a:cubicBezTo>
                  <a:pt x="1204501" y="380292"/>
                  <a:pt x="1212590" y="375204"/>
                  <a:pt x="1216086" y="376592"/>
                </a:cubicBezTo>
                <a:cubicBezTo>
                  <a:pt x="1216086" y="376592"/>
                  <a:pt x="1217834" y="377285"/>
                  <a:pt x="1217834" y="377285"/>
                </a:cubicBezTo>
                <a:cubicBezTo>
                  <a:pt x="1222173" y="384193"/>
                  <a:pt x="1220914" y="389916"/>
                  <a:pt x="1217696" y="393566"/>
                </a:cubicBezTo>
                <a:close/>
                <a:moveTo>
                  <a:pt x="1376477" y="321787"/>
                </a:moveTo>
                <a:cubicBezTo>
                  <a:pt x="1374747" y="321101"/>
                  <a:pt x="1373016" y="320414"/>
                  <a:pt x="1373016" y="320414"/>
                </a:cubicBezTo>
                <a:cubicBezTo>
                  <a:pt x="1371286" y="319728"/>
                  <a:pt x="1369556" y="319041"/>
                  <a:pt x="1370203" y="317409"/>
                </a:cubicBezTo>
                <a:cubicBezTo>
                  <a:pt x="1369120" y="315091"/>
                  <a:pt x="1370415" y="311828"/>
                  <a:pt x="1372793" y="310884"/>
                </a:cubicBezTo>
                <a:cubicBezTo>
                  <a:pt x="1374523" y="311570"/>
                  <a:pt x="1376254" y="312257"/>
                  <a:pt x="1376254" y="312257"/>
                </a:cubicBezTo>
                <a:cubicBezTo>
                  <a:pt x="1377984" y="312943"/>
                  <a:pt x="1379714" y="313630"/>
                  <a:pt x="1379067" y="315262"/>
                </a:cubicBezTo>
                <a:cubicBezTo>
                  <a:pt x="1380150" y="317580"/>
                  <a:pt x="1379503" y="319211"/>
                  <a:pt x="1376477" y="321787"/>
                </a:cubicBezTo>
                <a:close/>
                <a:moveTo>
                  <a:pt x="756684" y="630119"/>
                </a:moveTo>
                <a:cubicBezTo>
                  <a:pt x="755013" y="630532"/>
                  <a:pt x="752647" y="630303"/>
                  <a:pt x="750652" y="631068"/>
                </a:cubicBezTo>
                <a:cubicBezTo>
                  <a:pt x="747678" y="623114"/>
                  <a:pt x="755751" y="622746"/>
                  <a:pt x="758536" y="625316"/>
                </a:cubicBezTo>
                <a:cubicBezTo>
                  <a:pt x="759328" y="628650"/>
                  <a:pt x="758354" y="629706"/>
                  <a:pt x="756684" y="630119"/>
                </a:cubicBezTo>
                <a:close/>
                <a:moveTo>
                  <a:pt x="1340970" y="358810"/>
                </a:moveTo>
                <a:cubicBezTo>
                  <a:pt x="1335799" y="358924"/>
                  <a:pt x="1335799" y="358924"/>
                  <a:pt x="1335799" y="358924"/>
                </a:cubicBezTo>
                <a:cubicBezTo>
                  <a:pt x="1330326" y="353875"/>
                  <a:pt x="1336562" y="349859"/>
                  <a:pt x="1339299" y="352384"/>
                </a:cubicBezTo>
                <a:cubicBezTo>
                  <a:pt x="1340668" y="353646"/>
                  <a:pt x="1340819" y="356228"/>
                  <a:pt x="1340970" y="358810"/>
                </a:cubicBezTo>
                <a:close/>
                <a:moveTo>
                  <a:pt x="1061043" y="496607"/>
                </a:moveTo>
                <a:cubicBezTo>
                  <a:pt x="1056258" y="498571"/>
                  <a:pt x="1056258" y="498571"/>
                  <a:pt x="1056258" y="498571"/>
                </a:cubicBezTo>
                <a:cubicBezTo>
                  <a:pt x="1049336" y="495824"/>
                  <a:pt x="1053715" y="489837"/>
                  <a:pt x="1057176" y="491211"/>
                </a:cubicBezTo>
                <a:cubicBezTo>
                  <a:pt x="1058906" y="491897"/>
                  <a:pt x="1059974" y="494252"/>
                  <a:pt x="1061043" y="496607"/>
                </a:cubicBezTo>
                <a:close/>
                <a:moveTo>
                  <a:pt x="832287" y="623876"/>
                </a:moveTo>
                <a:cubicBezTo>
                  <a:pt x="831737" y="625178"/>
                  <a:pt x="830303" y="626026"/>
                  <a:pt x="828174" y="625510"/>
                </a:cubicBezTo>
                <a:cubicBezTo>
                  <a:pt x="826767" y="624212"/>
                  <a:pt x="825360" y="622914"/>
                  <a:pt x="826837" y="618488"/>
                </a:cubicBezTo>
                <a:cubicBezTo>
                  <a:pt x="829687" y="618222"/>
                  <a:pt x="831095" y="619520"/>
                  <a:pt x="831095" y="619520"/>
                </a:cubicBezTo>
                <a:cubicBezTo>
                  <a:pt x="832502" y="620819"/>
                  <a:pt x="832836" y="622574"/>
                  <a:pt x="832287" y="623876"/>
                </a:cubicBezTo>
                <a:close/>
                <a:moveTo>
                  <a:pt x="916522" y="588331"/>
                </a:moveTo>
                <a:cubicBezTo>
                  <a:pt x="911342" y="591152"/>
                  <a:pt x="912605" y="589783"/>
                  <a:pt x="905902" y="588666"/>
                </a:cubicBezTo>
                <a:cubicBezTo>
                  <a:pt x="902855" y="580790"/>
                  <a:pt x="912082" y="579170"/>
                  <a:pt x="914868" y="581740"/>
                </a:cubicBezTo>
                <a:cubicBezTo>
                  <a:pt x="916522" y="588331"/>
                  <a:pt x="916522" y="588331"/>
                  <a:pt x="916522" y="588331"/>
                </a:cubicBezTo>
                <a:close/>
                <a:moveTo>
                  <a:pt x="618013" y="735693"/>
                </a:moveTo>
                <a:cubicBezTo>
                  <a:pt x="618013" y="735693"/>
                  <a:pt x="618013" y="735693"/>
                  <a:pt x="615432" y="735844"/>
                </a:cubicBezTo>
                <a:cubicBezTo>
                  <a:pt x="614112" y="734628"/>
                  <a:pt x="614112" y="734628"/>
                  <a:pt x="614112" y="734628"/>
                </a:cubicBezTo>
                <a:cubicBezTo>
                  <a:pt x="614112" y="734628"/>
                  <a:pt x="614112" y="734628"/>
                  <a:pt x="612793" y="733410"/>
                </a:cubicBezTo>
                <a:cubicBezTo>
                  <a:pt x="612793" y="733410"/>
                  <a:pt x="612793" y="733410"/>
                  <a:pt x="612736" y="730825"/>
                </a:cubicBezTo>
                <a:cubicBezTo>
                  <a:pt x="615317" y="730674"/>
                  <a:pt x="615317" y="730674"/>
                  <a:pt x="613998" y="729457"/>
                </a:cubicBezTo>
                <a:cubicBezTo>
                  <a:pt x="613998" y="729457"/>
                  <a:pt x="613998" y="729457"/>
                  <a:pt x="616580" y="729306"/>
                </a:cubicBezTo>
                <a:cubicBezTo>
                  <a:pt x="617899" y="730522"/>
                  <a:pt x="617899" y="730522"/>
                  <a:pt x="617899" y="730522"/>
                </a:cubicBezTo>
                <a:cubicBezTo>
                  <a:pt x="617899" y="730522"/>
                  <a:pt x="617899" y="730522"/>
                  <a:pt x="619218" y="731740"/>
                </a:cubicBezTo>
                <a:cubicBezTo>
                  <a:pt x="619218" y="731740"/>
                  <a:pt x="619218" y="731740"/>
                  <a:pt x="619276" y="734325"/>
                </a:cubicBezTo>
                <a:cubicBezTo>
                  <a:pt x="617956" y="733108"/>
                  <a:pt x="617956" y="733108"/>
                  <a:pt x="618013" y="735693"/>
                </a:cubicBezTo>
                <a:close/>
                <a:moveTo>
                  <a:pt x="725836" y="685725"/>
                </a:moveTo>
                <a:cubicBezTo>
                  <a:pt x="723050" y="683155"/>
                  <a:pt x="722767" y="675079"/>
                  <a:pt x="730934" y="677403"/>
                </a:cubicBezTo>
                <a:cubicBezTo>
                  <a:pt x="729731" y="681503"/>
                  <a:pt x="732611" y="686764"/>
                  <a:pt x="725836" y="685725"/>
                </a:cubicBezTo>
                <a:close/>
                <a:moveTo>
                  <a:pt x="1211382" y="456269"/>
                </a:moveTo>
                <a:cubicBezTo>
                  <a:pt x="1212044" y="454601"/>
                  <a:pt x="1212044" y="454601"/>
                  <a:pt x="1212044" y="454601"/>
                </a:cubicBezTo>
                <a:cubicBezTo>
                  <a:pt x="1210190" y="453865"/>
                  <a:pt x="1209528" y="455533"/>
                  <a:pt x="1209528" y="455533"/>
                </a:cubicBezTo>
                <a:cubicBezTo>
                  <a:pt x="1208336" y="453129"/>
                  <a:pt x="1207145" y="450725"/>
                  <a:pt x="1207807" y="449057"/>
                </a:cubicBezTo>
                <a:cubicBezTo>
                  <a:pt x="1210323" y="448124"/>
                  <a:pt x="1210323" y="448124"/>
                  <a:pt x="1212177" y="448860"/>
                </a:cubicBezTo>
                <a:cubicBezTo>
                  <a:pt x="1214030" y="449595"/>
                  <a:pt x="1214030" y="449595"/>
                  <a:pt x="1215222" y="451999"/>
                </a:cubicBezTo>
                <a:cubicBezTo>
                  <a:pt x="1212706" y="452932"/>
                  <a:pt x="1213898" y="455336"/>
                  <a:pt x="1211382" y="456269"/>
                </a:cubicBezTo>
                <a:close/>
                <a:moveTo>
                  <a:pt x="653794" y="724556"/>
                </a:moveTo>
                <a:cubicBezTo>
                  <a:pt x="653794" y="724556"/>
                  <a:pt x="652474" y="723339"/>
                  <a:pt x="652474" y="723339"/>
                </a:cubicBezTo>
                <a:cubicBezTo>
                  <a:pt x="652474" y="723339"/>
                  <a:pt x="654909" y="720700"/>
                  <a:pt x="653589" y="719483"/>
                </a:cubicBezTo>
                <a:cubicBezTo>
                  <a:pt x="656023" y="716844"/>
                  <a:pt x="656126" y="719381"/>
                  <a:pt x="658662" y="719278"/>
                </a:cubicBezTo>
                <a:cubicBezTo>
                  <a:pt x="660084" y="723031"/>
                  <a:pt x="653691" y="722019"/>
                  <a:pt x="653794" y="724556"/>
                </a:cubicBezTo>
                <a:close/>
                <a:moveTo>
                  <a:pt x="707561" y="699802"/>
                </a:moveTo>
                <a:cubicBezTo>
                  <a:pt x="704841" y="700005"/>
                  <a:pt x="704841" y="700005"/>
                  <a:pt x="703472" y="698743"/>
                </a:cubicBezTo>
                <a:cubicBezTo>
                  <a:pt x="703472" y="698743"/>
                  <a:pt x="703472" y="698743"/>
                  <a:pt x="703456" y="696015"/>
                </a:cubicBezTo>
                <a:cubicBezTo>
                  <a:pt x="703456" y="696015"/>
                  <a:pt x="703456" y="696015"/>
                  <a:pt x="702088" y="694753"/>
                </a:cubicBezTo>
                <a:cubicBezTo>
                  <a:pt x="700703" y="690762"/>
                  <a:pt x="706144" y="690354"/>
                  <a:pt x="708881" y="692879"/>
                </a:cubicBezTo>
                <a:cubicBezTo>
                  <a:pt x="710266" y="696869"/>
                  <a:pt x="707545" y="697073"/>
                  <a:pt x="707561" y="699802"/>
                </a:cubicBezTo>
                <a:close/>
                <a:moveTo>
                  <a:pt x="802262" y="657000"/>
                </a:moveTo>
                <a:cubicBezTo>
                  <a:pt x="802997" y="655146"/>
                  <a:pt x="802997" y="655146"/>
                  <a:pt x="801267" y="654459"/>
                </a:cubicBezTo>
                <a:cubicBezTo>
                  <a:pt x="801267" y="654459"/>
                  <a:pt x="801267" y="654459"/>
                  <a:pt x="800531" y="656313"/>
                </a:cubicBezTo>
                <a:cubicBezTo>
                  <a:pt x="800272" y="651919"/>
                  <a:pt x="800272" y="651919"/>
                  <a:pt x="800272" y="651919"/>
                </a:cubicBezTo>
                <a:cubicBezTo>
                  <a:pt x="800272" y="651919"/>
                  <a:pt x="800272" y="651919"/>
                  <a:pt x="801008" y="650065"/>
                </a:cubicBezTo>
                <a:cubicBezTo>
                  <a:pt x="803474" y="648898"/>
                  <a:pt x="803474" y="648898"/>
                  <a:pt x="803474" y="648898"/>
                </a:cubicBezTo>
                <a:cubicBezTo>
                  <a:pt x="803474" y="648898"/>
                  <a:pt x="803474" y="648898"/>
                  <a:pt x="805204" y="649585"/>
                </a:cubicBezTo>
                <a:cubicBezTo>
                  <a:pt x="806199" y="652125"/>
                  <a:pt x="806199" y="652125"/>
                  <a:pt x="806199" y="652125"/>
                </a:cubicBezTo>
                <a:cubicBezTo>
                  <a:pt x="805463" y="653979"/>
                  <a:pt x="805463" y="653979"/>
                  <a:pt x="805463" y="653979"/>
                </a:cubicBezTo>
                <a:cubicBezTo>
                  <a:pt x="802262" y="657000"/>
                  <a:pt x="802262" y="657000"/>
                  <a:pt x="802262" y="657000"/>
                </a:cubicBezTo>
                <a:close/>
                <a:moveTo>
                  <a:pt x="1524175" y="318890"/>
                </a:moveTo>
                <a:cubicBezTo>
                  <a:pt x="1519861" y="321140"/>
                  <a:pt x="1514463" y="320751"/>
                  <a:pt x="1511699" y="318201"/>
                </a:cubicBezTo>
                <a:cubicBezTo>
                  <a:pt x="1508934" y="315651"/>
                  <a:pt x="1506094" y="310409"/>
                  <a:pt x="1512631" y="303323"/>
                </a:cubicBezTo>
                <a:cubicBezTo>
                  <a:pt x="1516627" y="301763"/>
                  <a:pt x="1526003" y="299919"/>
                  <a:pt x="1528768" y="302469"/>
                </a:cubicBezTo>
                <a:cubicBezTo>
                  <a:pt x="1528768" y="302469"/>
                  <a:pt x="1530150" y="303744"/>
                  <a:pt x="1530150" y="303744"/>
                </a:cubicBezTo>
                <a:cubicBezTo>
                  <a:pt x="1531720" y="311750"/>
                  <a:pt x="1528490" y="316640"/>
                  <a:pt x="1524175" y="318890"/>
                </a:cubicBezTo>
                <a:close/>
                <a:moveTo>
                  <a:pt x="419706" y="847386"/>
                </a:moveTo>
                <a:cubicBezTo>
                  <a:pt x="417351" y="848455"/>
                  <a:pt x="415683" y="847792"/>
                  <a:pt x="415683" y="847792"/>
                </a:cubicBezTo>
                <a:cubicBezTo>
                  <a:pt x="414014" y="847130"/>
                  <a:pt x="412346" y="846468"/>
                  <a:pt x="413033" y="844738"/>
                </a:cubicBezTo>
                <a:cubicBezTo>
                  <a:pt x="415387" y="843670"/>
                  <a:pt x="416074" y="841939"/>
                  <a:pt x="417743" y="842601"/>
                </a:cubicBezTo>
                <a:cubicBezTo>
                  <a:pt x="419411" y="843264"/>
                  <a:pt x="418724" y="844994"/>
                  <a:pt x="419706" y="847386"/>
                </a:cubicBezTo>
                <a:close/>
                <a:moveTo>
                  <a:pt x="750093" y="700122"/>
                </a:moveTo>
                <a:cubicBezTo>
                  <a:pt x="747247" y="701077"/>
                  <a:pt x="744331" y="700962"/>
                  <a:pt x="742625" y="700285"/>
                </a:cubicBezTo>
                <a:cubicBezTo>
                  <a:pt x="739214" y="698932"/>
                  <a:pt x="736517" y="695777"/>
                  <a:pt x="740367" y="691051"/>
                </a:cubicBezTo>
                <a:cubicBezTo>
                  <a:pt x="743502" y="688126"/>
                  <a:pt x="747628" y="687679"/>
                  <a:pt x="751039" y="689033"/>
                </a:cubicBezTo>
                <a:cubicBezTo>
                  <a:pt x="752744" y="689709"/>
                  <a:pt x="754450" y="690386"/>
                  <a:pt x="757147" y="693541"/>
                </a:cubicBezTo>
                <a:cubicBezTo>
                  <a:pt x="755717" y="697142"/>
                  <a:pt x="752940" y="699167"/>
                  <a:pt x="750093" y="700122"/>
                </a:cubicBezTo>
                <a:close/>
                <a:moveTo>
                  <a:pt x="484902" y="832344"/>
                </a:moveTo>
                <a:cubicBezTo>
                  <a:pt x="480706" y="832825"/>
                  <a:pt x="478240" y="833992"/>
                  <a:pt x="476509" y="833305"/>
                </a:cubicBezTo>
                <a:cubicBezTo>
                  <a:pt x="473784" y="830078"/>
                  <a:pt x="479452" y="825890"/>
                  <a:pt x="481183" y="826576"/>
                </a:cubicBezTo>
                <a:cubicBezTo>
                  <a:pt x="482913" y="827263"/>
                  <a:pt x="483908" y="829804"/>
                  <a:pt x="484902" y="832344"/>
                </a:cubicBezTo>
                <a:close/>
                <a:moveTo>
                  <a:pt x="768381" y="706575"/>
                </a:moveTo>
                <a:cubicBezTo>
                  <a:pt x="767164" y="707894"/>
                  <a:pt x="764578" y="707951"/>
                  <a:pt x="763210" y="706689"/>
                </a:cubicBezTo>
                <a:cubicBezTo>
                  <a:pt x="763210" y="706689"/>
                  <a:pt x="763058" y="704108"/>
                  <a:pt x="763058" y="704108"/>
                </a:cubicBezTo>
                <a:cubicBezTo>
                  <a:pt x="764275" y="702788"/>
                  <a:pt x="765492" y="701469"/>
                  <a:pt x="769446" y="702673"/>
                </a:cubicBezTo>
                <a:cubicBezTo>
                  <a:pt x="768381" y="706575"/>
                  <a:pt x="768381" y="706575"/>
                  <a:pt x="768381" y="706575"/>
                </a:cubicBezTo>
                <a:close/>
                <a:moveTo>
                  <a:pt x="807625" y="688987"/>
                </a:moveTo>
                <a:cubicBezTo>
                  <a:pt x="807625" y="688987"/>
                  <a:pt x="807625" y="688987"/>
                  <a:pt x="803822" y="690363"/>
                </a:cubicBezTo>
                <a:cubicBezTo>
                  <a:pt x="802302" y="686519"/>
                  <a:pt x="803519" y="685200"/>
                  <a:pt x="804736" y="683881"/>
                </a:cubicBezTo>
                <a:cubicBezTo>
                  <a:pt x="804736" y="683881"/>
                  <a:pt x="807322" y="683823"/>
                  <a:pt x="807322" y="683823"/>
                </a:cubicBezTo>
                <a:cubicBezTo>
                  <a:pt x="808690" y="685085"/>
                  <a:pt x="808842" y="687667"/>
                  <a:pt x="807625" y="688987"/>
                </a:cubicBezTo>
                <a:close/>
                <a:moveTo>
                  <a:pt x="1153273" y="536914"/>
                </a:moveTo>
                <a:cubicBezTo>
                  <a:pt x="1151132" y="537219"/>
                  <a:pt x="1148483" y="536729"/>
                  <a:pt x="1147142" y="535492"/>
                </a:cubicBezTo>
                <a:cubicBezTo>
                  <a:pt x="1147100" y="532848"/>
                  <a:pt x="1148398" y="531441"/>
                  <a:pt x="1148356" y="528797"/>
                </a:cubicBezTo>
                <a:cubicBezTo>
                  <a:pt x="1150995" y="528626"/>
                  <a:pt x="1153633" y="528455"/>
                  <a:pt x="1154974" y="529691"/>
                </a:cubicBezTo>
                <a:cubicBezTo>
                  <a:pt x="1156314" y="530928"/>
                  <a:pt x="1156314" y="530928"/>
                  <a:pt x="1156356" y="533571"/>
                </a:cubicBezTo>
                <a:cubicBezTo>
                  <a:pt x="1157048" y="535511"/>
                  <a:pt x="1155414" y="536610"/>
                  <a:pt x="1153273" y="536914"/>
                </a:cubicBezTo>
                <a:close/>
                <a:moveTo>
                  <a:pt x="1495769" y="375144"/>
                </a:moveTo>
                <a:cubicBezTo>
                  <a:pt x="1496986" y="373824"/>
                  <a:pt x="1496986" y="373824"/>
                  <a:pt x="1496986" y="373824"/>
                </a:cubicBezTo>
                <a:cubicBezTo>
                  <a:pt x="1495520" y="372472"/>
                  <a:pt x="1494303" y="373791"/>
                  <a:pt x="1494303" y="373791"/>
                </a:cubicBezTo>
                <a:cubicBezTo>
                  <a:pt x="1494053" y="371120"/>
                  <a:pt x="1493804" y="368448"/>
                  <a:pt x="1495022" y="367129"/>
                </a:cubicBezTo>
                <a:cubicBezTo>
                  <a:pt x="1497705" y="367161"/>
                  <a:pt x="1497705" y="367161"/>
                  <a:pt x="1499171" y="368514"/>
                </a:cubicBezTo>
                <a:cubicBezTo>
                  <a:pt x="1500637" y="369866"/>
                  <a:pt x="1500637" y="369866"/>
                  <a:pt x="1500886" y="372538"/>
                </a:cubicBezTo>
                <a:cubicBezTo>
                  <a:pt x="1498203" y="372505"/>
                  <a:pt x="1498452" y="375176"/>
                  <a:pt x="1495769" y="375144"/>
                </a:cubicBezTo>
                <a:close/>
                <a:moveTo>
                  <a:pt x="885936" y="665765"/>
                </a:moveTo>
                <a:cubicBezTo>
                  <a:pt x="883503" y="666001"/>
                  <a:pt x="880865" y="665428"/>
                  <a:pt x="879496" y="664166"/>
                </a:cubicBezTo>
                <a:cubicBezTo>
                  <a:pt x="878128" y="662904"/>
                  <a:pt x="875391" y="660380"/>
                  <a:pt x="877864" y="657699"/>
                </a:cubicBezTo>
                <a:cubicBezTo>
                  <a:pt x="878968" y="653756"/>
                  <a:pt x="885414" y="652259"/>
                  <a:pt x="889519" y="656045"/>
                </a:cubicBezTo>
                <a:cubicBezTo>
                  <a:pt x="890888" y="657308"/>
                  <a:pt x="892256" y="658570"/>
                  <a:pt x="891152" y="662513"/>
                </a:cubicBezTo>
                <a:cubicBezTo>
                  <a:pt x="890599" y="664484"/>
                  <a:pt x="888370" y="665529"/>
                  <a:pt x="885936" y="665765"/>
                </a:cubicBezTo>
                <a:close/>
                <a:moveTo>
                  <a:pt x="445650" y="889728"/>
                </a:moveTo>
                <a:cubicBezTo>
                  <a:pt x="440756" y="887785"/>
                  <a:pt x="441111" y="882133"/>
                  <a:pt x="446667" y="882407"/>
                </a:cubicBezTo>
                <a:cubicBezTo>
                  <a:pt x="448606" y="887039"/>
                  <a:pt x="447944" y="888707"/>
                  <a:pt x="445650" y="889728"/>
                </a:cubicBezTo>
                <a:close/>
                <a:moveTo>
                  <a:pt x="725909" y="758514"/>
                </a:moveTo>
                <a:cubicBezTo>
                  <a:pt x="725909" y="758514"/>
                  <a:pt x="724502" y="757216"/>
                  <a:pt x="724537" y="754354"/>
                </a:cubicBezTo>
                <a:cubicBezTo>
                  <a:pt x="728830" y="752524"/>
                  <a:pt x="730237" y="753823"/>
                  <a:pt x="731645" y="755121"/>
                </a:cubicBezTo>
                <a:cubicBezTo>
                  <a:pt x="733017" y="759281"/>
                  <a:pt x="728724" y="761111"/>
                  <a:pt x="725909" y="758514"/>
                </a:cubicBezTo>
                <a:close/>
                <a:moveTo>
                  <a:pt x="1698142" y="308914"/>
                </a:moveTo>
                <a:cubicBezTo>
                  <a:pt x="1696774" y="307652"/>
                  <a:pt x="1695406" y="306390"/>
                  <a:pt x="1695406" y="306390"/>
                </a:cubicBezTo>
                <a:cubicBezTo>
                  <a:pt x="1694037" y="305128"/>
                  <a:pt x="1692669" y="303865"/>
                  <a:pt x="1693859" y="302575"/>
                </a:cubicBezTo>
                <a:cubicBezTo>
                  <a:pt x="1693680" y="300023"/>
                  <a:pt x="1696060" y="297442"/>
                  <a:pt x="1698619" y="297415"/>
                </a:cubicBezTo>
                <a:cubicBezTo>
                  <a:pt x="1699987" y="298677"/>
                  <a:pt x="1701356" y="299939"/>
                  <a:pt x="1701356" y="299939"/>
                </a:cubicBezTo>
                <a:cubicBezTo>
                  <a:pt x="1702724" y="301201"/>
                  <a:pt x="1704093" y="302464"/>
                  <a:pt x="1702902" y="303753"/>
                </a:cubicBezTo>
                <a:cubicBezTo>
                  <a:pt x="1703081" y="306306"/>
                  <a:pt x="1701891" y="307596"/>
                  <a:pt x="1698142" y="308914"/>
                </a:cubicBezTo>
                <a:close/>
                <a:moveTo>
                  <a:pt x="999252" y="651615"/>
                </a:moveTo>
                <a:cubicBezTo>
                  <a:pt x="996524" y="651631"/>
                  <a:pt x="996524" y="651631"/>
                  <a:pt x="996524" y="651631"/>
                </a:cubicBezTo>
                <a:cubicBezTo>
                  <a:pt x="996524" y="651631"/>
                  <a:pt x="995058" y="650279"/>
                  <a:pt x="995058" y="650279"/>
                </a:cubicBezTo>
                <a:cubicBezTo>
                  <a:pt x="993388" y="646206"/>
                  <a:pt x="993388" y="646206"/>
                  <a:pt x="993388" y="646206"/>
                </a:cubicBezTo>
                <a:cubicBezTo>
                  <a:pt x="994854" y="647558"/>
                  <a:pt x="996116" y="646190"/>
                  <a:pt x="994650" y="644837"/>
                </a:cubicBezTo>
                <a:cubicBezTo>
                  <a:pt x="998844" y="646173"/>
                  <a:pt x="998844" y="646173"/>
                  <a:pt x="998844" y="646173"/>
                </a:cubicBezTo>
                <a:cubicBezTo>
                  <a:pt x="998844" y="646173"/>
                  <a:pt x="1000310" y="647526"/>
                  <a:pt x="1000310" y="647526"/>
                </a:cubicBezTo>
                <a:cubicBezTo>
                  <a:pt x="1000514" y="650247"/>
                  <a:pt x="1000514" y="650247"/>
                  <a:pt x="1000514" y="650247"/>
                </a:cubicBezTo>
                <a:cubicBezTo>
                  <a:pt x="1000514" y="650247"/>
                  <a:pt x="997786" y="650262"/>
                  <a:pt x="999252" y="651615"/>
                </a:cubicBezTo>
                <a:close/>
                <a:moveTo>
                  <a:pt x="610797" y="837382"/>
                </a:moveTo>
                <a:cubicBezTo>
                  <a:pt x="608442" y="838450"/>
                  <a:pt x="608442" y="838450"/>
                  <a:pt x="608442" y="838450"/>
                </a:cubicBezTo>
                <a:cubicBezTo>
                  <a:pt x="606774" y="837788"/>
                  <a:pt x="606774" y="837788"/>
                  <a:pt x="606774" y="837788"/>
                </a:cubicBezTo>
                <a:cubicBezTo>
                  <a:pt x="606774" y="837788"/>
                  <a:pt x="606774" y="837788"/>
                  <a:pt x="605105" y="837126"/>
                </a:cubicBezTo>
                <a:cubicBezTo>
                  <a:pt x="604124" y="834734"/>
                  <a:pt x="604124" y="834734"/>
                  <a:pt x="604124" y="834734"/>
                </a:cubicBezTo>
                <a:cubicBezTo>
                  <a:pt x="605792" y="835396"/>
                  <a:pt x="605792" y="835396"/>
                  <a:pt x="604810" y="833003"/>
                </a:cubicBezTo>
                <a:cubicBezTo>
                  <a:pt x="607166" y="831935"/>
                  <a:pt x="607166" y="831935"/>
                  <a:pt x="607166" y="831935"/>
                </a:cubicBezTo>
                <a:cubicBezTo>
                  <a:pt x="608834" y="832597"/>
                  <a:pt x="608834" y="832597"/>
                  <a:pt x="608834" y="832597"/>
                </a:cubicBezTo>
                <a:cubicBezTo>
                  <a:pt x="608834" y="832597"/>
                  <a:pt x="608834" y="832597"/>
                  <a:pt x="610502" y="833259"/>
                </a:cubicBezTo>
                <a:cubicBezTo>
                  <a:pt x="611484" y="835652"/>
                  <a:pt x="611484" y="835652"/>
                  <a:pt x="611484" y="835652"/>
                </a:cubicBezTo>
                <a:cubicBezTo>
                  <a:pt x="609129" y="836720"/>
                  <a:pt x="609129" y="836720"/>
                  <a:pt x="610797" y="837382"/>
                </a:cubicBezTo>
                <a:close/>
                <a:moveTo>
                  <a:pt x="717975" y="787928"/>
                </a:moveTo>
                <a:cubicBezTo>
                  <a:pt x="710429" y="791371"/>
                  <a:pt x="710429" y="791371"/>
                  <a:pt x="710429" y="791371"/>
                </a:cubicBezTo>
                <a:cubicBezTo>
                  <a:pt x="710120" y="786956"/>
                  <a:pt x="709076" y="784396"/>
                  <a:pt x="713371" y="783955"/>
                </a:cubicBezTo>
                <a:cubicBezTo>
                  <a:pt x="715151" y="784661"/>
                  <a:pt x="716931" y="785367"/>
                  <a:pt x="717975" y="787928"/>
                </a:cubicBezTo>
                <a:close/>
                <a:moveTo>
                  <a:pt x="503445" y="899058"/>
                </a:moveTo>
                <a:cubicBezTo>
                  <a:pt x="501222" y="900064"/>
                  <a:pt x="498485" y="900394"/>
                  <a:pt x="496685" y="899679"/>
                </a:cubicBezTo>
                <a:cubicBezTo>
                  <a:pt x="495025" y="893355"/>
                  <a:pt x="495025" y="893355"/>
                  <a:pt x="495025" y="893355"/>
                </a:cubicBezTo>
                <a:cubicBezTo>
                  <a:pt x="495672" y="891724"/>
                  <a:pt x="499922" y="891522"/>
                  <a:pt x="503524" y="892952"/>
                </a:cubicBezTo>
                <a:cubicBezTo>
                  <a:pt x="503524" y="892952"/>
                  <a:pt x="505325" y="893666"/>
                  <a:pt x="507125" y="894381"/>
                </a:cubicBezTo>
                <a:cubicBezTo>
                  <a:pt x="507378" y="896369"/>
                  <a:pt x="505669" y="898052"/>
                  <a:pt x="503445" y="899058"/>
                </a:cubicBezTo>
                <a:close/>
                <a:moveTo>
                  <a:pt x="522882" y="890210"/>
                </a:moveTo>
                <a:cubicBezTo>
                  <a:pt x="519008" y="894926"/>
                  <a:pt x="514118" y="897155"/>
                  <a:pt x="510657" y="895782"/>
                </a:cubicBezTo>
                <a:cubicBezTo>
                  <a:pt x="507197" y="894408"/>
                  <a:pt x="506181" y="891920"/>
                  <a:pt x="505880" y="887632"/>
                </a:cubicBezTo>
                <a:cubicBezTo>
                  <a:pt x="507309" y="884031"/>
                  <a:pt x="512199" y="881802"/>
                  <a:pt x="515660" y="883175"/>
                </a:cubicBezTo>
                <a:cubicBezTo>
                  <a:pt x="519120" y="884548"/>
                  <a:pt x="520136" y="887036"/>
                  <a:pt x="522882" y="890210"/>
                </a:cubicBezTo>
                <a:close/>
                <a:moveTo>
                  <a:pt x="94383" y="1099206"/>
                </a:moveTo>
                <a:cubicBezTo>
                  <a:pt x="92603" y="1098500"/>
                  <a:pt x="92603" y="1098500"/>
                  <a:pt x="92603" y="1098500"/>
                </a:cubicBezTo>
                <a:cubicBezTo>
                  <a:pt x="92603" y="1098500"/>
                  <a:pt x="92603" y="1098500"/>
                  <a:pt x="89730" y="1095357"/>
                </a:cubicBezTo>
                <a:cubicBezTo>
                  <a:pt x="89730" y="1095357"/>
                  <a:pt x="89730" y="1095357"/>
                  <a:pt x="94663" y="1093309"/>
                </a:cubicBezTo>
                <a:cubicBezTo>
                  <a:pt x="95756" y="1095745"/>
                  <a:pt x="95756" y="1095745"/>
                  <a:pt x="95756" y="1095745"/>
                </a:cubicBezTo>
                <a:cubicBezTo>
                  <a:pt x="97536" y="1096451"/>
                  <a:pt x="97536" y="1096451"/>
                  <a:pt x="97536" y="1096451"/>
                </a:cubicBezTo>
                <a:cubicBezTo>
                  <a:pt x="98629" y="1098888"/>
                  <a:pt x="96163" y="1099912"/>
                  <a:pt x="94383" y="1099206"/>
                </a:cubicBezTo>
                <a:close/>
                <a:moveTo>
                  <a:pt x="827778" y="751088"/>
                </a:moveTo>
                <a:cubicBezTo>
                  <a:pt x="821554" y="753966"/>
                  <a:pt x="813496" y="753557"/>
                  <a:pt x="808588" y="749029"/>
                </a:cubicBezTo>
                <a:cubicBezTo>
                  <a:pt x="807186" y="747736"/>
                  <a:pt x="807056" y="745062"/>
                  <a:pt x="807056" y="745062"/>
                </a:cubicBezTo>
                <a:cubicBezTo>
                  <a:pt x="805524" y="741095"/>
                  <a:pt x="805592" y="737328"/>
                  <a:pt x="806733" y="734070"/>
                </a:cubicBezTo>
                <a:lnTo>
                  <a:pt x="810708" y="728900"/>
                </a:lnTo>
                <a:lnTo>
                  <a:pt x="808071" y="727446"/>
                </a:lnTo>
                <a:cubicBezTo>
                  <a:pt x="796851" y="717098"/>
                  <a:pt x="807918" y="696659"/>
                  <a:pt x="824228" y="701488"/>
                </a:cubicBezTo>
                <a:cubicBezTo>
                  <a:pt x="824228" y="701488"/>
                  <a:pt x="826903" y="701401"/>
                  <a:pt x="828306" y="702695"/>
                </a:cubicBezTo>
                <a:cubicBezTo>
                  <a:pt x="833214" y="707222"/>
                  <a:pt x="834272" y="715221"/>
                  <a:pt x="831904" y="721657"/>
                </a:cubicBezTo>
                <a:lnTo>
                  <a:pt x="827990" y="726724"/>
                </a:lnTo>
                <a:lnTo>
                  <a:pt x="831628" y="726866"/>
                </a:lnTo>
                <a:cubicBezTo>
                  <a:pt x="833030" y="728159"/>
                  <a:pt x="835835" y="730746"/>
                  <a:pt x="835965" y="733420"/>
                </a:cubicBezTo>
                <a:cubicBezTo>
                  <a:pt x="838392" y="742043"/>
                  <a:pt x="834002" y="748210"/>
                  <a:pt x="827778" y="751088"/>
                </a:cubicBezTo>
                <a:close/>
                <a:moveTo>
                  <a:pt x="621123" y="852348"/>
                </a:moveTo>
                <a:cubicBezTo>
                  <a:pt x="618363" y="852516"/>
                  <a:pt x="616956" y="851218"/>
                  <a:pt x="615548" y="849919"/>
                </a:cubicBezTo>
                <a:cubicBezTo>
                  <a:pt x="614085" y="845857"/>
                  <a:pt x="616845" y="845689"/>
                  <a:pt x="620957" y="844055"/>
                </a:cubicBezTo>
                <a:cubicBezTo>
                  <a:pt x="620957" y="844055"/>
                  <a:pt x="620957" y="844055"/>
                  <a:pt x="621123" y="852348"/>
                </a:cubicBezTo>
                <a:close/>
                <a:moveTo>
                  <a:pt x="390084" y="967913"/>
                </a:moveTo>
                <a:cubicBezTo>
                  <a:pt x="387729" y="968982"/>
                  <a:pt x="387042" y="970712"/>
                  <a:pt x="385374" y="970050"/>
                </a:cubicBezTo>
                <a:cubicBezTo>
                  <a:pt x="383706" y="969388"/>
                  <a:pt x="384392" y="967657"/>
                  <a:pt x="383411" y="965265"/>
                </a:cubicBezTo>
                <a:cubicBezTo>
                  <a:pt x="384097" y="963534"/>
                  <a:pt x="385766" y="964197"/>
                  <a:pt x="387434" y="964859"/>
                </a:cubicBezTo>
                <a:cubicBezTo>
                  <a:pt x="387434" y="964859"/>
                  <a:pt x="389103" y="965521"/>
                  <a:pt x="390084" y="967913"/>
                </a:cubicBezTo>
                <a:close/>
                <a:moveTo>
                  <a:pt x="1671671" y="365969"/>
                </a:moveTo>
                <a:cubicBezTo>
                  <a:pt x="1664861" y="367559"/>
                  <a:pt x="1664861" y="367559"/>
                  <a:pt x="1664861" y="367559"/>
                </a:cubicBezTo>
                <a:cubicBezTo>
                  <a:pt x="1663816" y="364998"/>
                  <a:pt x="1662772" y="362438"/>
                  <a:pt x="1667803" y="360143"/>
                </a:cubicBezTo>
                <a:cubicBezTo>
                  <a:pt x="1668847" y="362703"/>
                  <a:pt x="1671363" y="361555"/>
                  <a:pt x="1671671" y="365969"/>
                </a:cubicBezTo>
                <a:close/>
                <a:moveTo>
                  <a:pt x="562832" y="895982"/>
                </a:moveTo>
                <a:cubicBezTo>
                  <a:pt x="561136" y="895309"/>
                  <a:pt x="561136" y="895309"/>
                  <a:pt x="559441" y="894636"/>
                </a:cubicBezTo>
                <a:cubicBezTo>
                  <a:pt x="557060" y="895694"/>
                  <a:pt x="557060" y="895694"/>
                  <a:pt x="555365" y="895021"/>
                </a:cubicBezTo>
                <a:cubicBezTo>
                  <a:pt x="555365" y="895021"/>
                  <a:pt x="555365" y="895021"/>
                  <a:pt x="553670" y="894349"/>
                </a:cubicBezTo>
                <a:cubicBezTo>
                  <a:pt x="552340" y="887812"/>
                  <a:pt x="557103" y="885697"/>
                  <a:pt x="561180" y="885312"/>
                </a:cubicBezTo>
                <a:cubicBezTo>
                  <a:pt x="563197" y="890118"/>
                  <a:pt x="564205" y="892521"/>
                  <a:pt x="562832" y="895982"/>
                </a:cubicBezTo>
                <a:close/>
                <a:moveTo>
                  <a:pt x="433721" y="960909"/>
                </a:moveTo>
                <a:cubicBezTo>
                  <a:pt x="429489" y="957298"/>
                  <a:pt x="433107" y="952941"/>
                  <a:pt x="438001" y="954883"/>
                </a:cubicBezTo>
                <a:cubicBezTo>
                  <a:pt x="438970" y="957198"/>
                  <a:pt x="438308" y="958867"/>
                  <a:pt x="433721" y="960909"/>
                </a:cubicBezTo>
                <a:close/>
                <a:moveTo>
                  <a:pt x="1284430" y="556841"/>
                </a:moveTo>
                <a:cubicBezTo>
                  <a:pt x="1284430" y="556841"/>
                  <a:pt x="1283023" y="555543"/>
                  <a:pt x="1283023" y="555543"/>
                </a:cubicBezTo>
                <a:cubicBezTo>
                  <a:pt x="1281560" y="551480"/>
                  <a:pt x="1284320" y="551312"/>
                  <a:pt x="1288432" y="549678"/>
                </a:cubicBezTo>
                <a:cubicBezTo>
                  <a:pt x="1288542" y="555207"/>
                  <a:pt x="1288597" y="557972"/>
                  <a:pt x="1284430" y="556841"/>
                </a:cubicBezTo>
                <a:close/>
                <a:moveTo>
                  <a:pt x="614295" y="879399"/>
                </a:moveTo>
                <a:cubicBezTo>
                  <a:pt x="613289" y="877068"/>
                  <a:pt x="610959" y="878074"/>
                  <a:pt x="612283" y="874738"/>
                </a:cubicBezTo>
                <a:cubicBezTo>
                  <a:pt x="613951" y="875400"/>
                  <a:pt x="615276" y="872063"/>
                  <a:pt x="615276" y="872063"/>
                </a:cubicBezTo>
                <a:cubicBezTo>
                  <a:pt x="615276" y="872063"/>
                  <a:pt x="616944" y="872725"/>
                  <a:pt x="616944" y="872725"/>
                </a:cubicBezTo>
                <a:cubicBezTo>
                  <a:pt x="614613" y="873731"/>
                  <a:pt x="618295" y="879055"/>
                  <a:pt x="614295" y="879399"/>
                </a:cubicBezTo>
                <a:close/>
                <a:moveTo>
                  <a:pt x="6673" y="1170550"/>
                </a:moveTo>
                <a:cubicBezTo>
                  <a:pt x="5005" y="1169888"/>
                  <a:pt x="4318" y="1171618"/>
                  <a:pt x="2650" y="1170956"/>
                </a:cubicBezTo>
                <a:cubicBezTo>
                  <a:pt x="981" y="1170294"/>
                  <a:pt x="0" y="1167901"/>
                  <a:pt x="0" y="1167901"/>
                </a:cubicBezTo>
                <a:cubicBezTo>
                  <a:pt x="1373" y="1164441"/>
                  <a:pt x="3041" y="1165103"/>
                  <a:pt x="4710" y="1165765"/>
                </a:cubicBezTo>
                <a:cubicBezTo>
                  <a:pt x="6378" y="1166427"/>
                  <a:pt x="6378" y="1166427"/>
                  <a:pt x="6673" y="1170550"/>
                </a:cubicBezTo>
                <a:close/>
                <a:moveTo>
                  <a:pt x="961053" y="720339"/>
                </a:moveTo>
                <a:cubicBezTo>
                  <a:pt x="958619" y="722979"/>
                  <a:pt x="954777" y="724319"/>
                  <a:pt x="953370" y="723021"/>
                </a:cubicBezTo>
                <a:cubicBezTo>
                  <a:pt x="951962" y="721722"/>
                  <a:pt x="951772" y="719105"/>
                  <a:pt x="951581" y="716487"/>
                </a:cubicBezTo>
                <a:cubicBezTo>
                  <a:pt x="955423" y="715147"/>
                  <a:pt x="958238" y="717743"/>
                  <a:pt x="961053" y="720339"/>
                </a:cubicBezTo>
                <a:close/>
                <a:moveTo>
                  <a:pt x="1180180" y="616843"/>
                </a:moveTo>
                <a:cubicBezTo>
                  <a:pt x="1178454" y="617286"/>
                  <a:pt x="1176354" y="616705"/>
                  <a:pt x="1175641" y="616049"/>
                </a:cubicBezTo>
                <a:cubicBezTo>
                  <a:pt x="1172721" y="610641"/>
                  <a:pt x="1181050" y="610184"/>
                  <a:pt x="1182475" y="611498"/>
                </a:cubicBezTo>
                <a:cubicBezTo>
                  <a:pt x="1183259" y="614934"/>
                  <a:pt x="1181906" y="616400"/>
                  <a:pt x="1180180" y="616843"/>
                </a:cubicBezTo>
                <a:close/>
                <a:moveTo>
                  <a:pt x="1222559" y="597182"/>
                </a:moveTo>
                <a:cubicBezTo>
                  <a:pt x="1217368" y="595122"/>
                  <a:pt x="1215893" y="588743"/>
                  <a:pt x="1221746" y="589135"/>
                </a:cubicBezTo>
                <a:cubicBezTo>
                  <a:pt x="1226275" y="592863"/>
                  <a:pt x="1223221" y="595513"/>
                  <a:pt x="1222559" y="597182"/>
                </a:cubicBezTo>
                <a:close/>
                <a:moveTo>
                  <a:pt x="701707" y="846178"/>
                </a:moveTo>
                <a:cubicBezTo>
                  <a:pt x="701707" y="846178"/>
                  <a:pt x="701707" y="846178"/>
                  <a:pt x="695004" y="845061"/>
                </a:cubicBezTo>
                <a:cubicBezTo>
                  <a:pt x="692219" y="842491"/>
                  <a:pt x="693089" y="833163"/>
                  <a:pt x="701185" y="835565"/>
                </a:cubicBezTo>
                <a:cubicBezTo>
                  <a:pt x="702839" y="842156"/>
                  <a:pt x="704101" y="840788"/>
                  <a:pt x="701707" y="846178"/>
                </a:cubicBezTo>
                <a:close/>
                <a:moveTo>
                  <a:pt x="949817" y="730233"/>
                </a:moveTo>
                <a:cubicBezTo>
                  <a:pt x="947928" y="731286"/>
                  <a:pt x="945279" y="731780"/>
                  <a:pt x="943584" y="731107"/>
                </a:cubicBezTo>
                <a:cubicBezTo>
                  <a:pt x="942596" y="728655"/>
                  <a:pt x="943302" y="726875"/>
                  <a:pt x="942313" y="724422"/>
                </a:cubicBezTo>
                <a:cubicBezTo>
                  <a:pt x="944714" y="723315"/>
                  <a:pt x="947116" y="722208"/>
                  <a:pt x="948811" y="722881"/>
                </a:cubicBezTo>
                <a:cubicBezTo>
                  <a:pt x="950506" y="723553"/>
                  <a:pt x="950506" y="723553"/>
                  <a:pt x="951494" y="726006"/>
                </a:cubicBezTo>
                <a:cubicBezTo>
                  <a:pt x="952836" y="727568"/>
                  <a:pt x="951706" y="729180"/>
                  <a:pt x="949817" y="730233"/>
                </a:cubicBezTo>
                <a:close/>
                <a:moveTo>
                  <a:pt x="773602" y="814910"/>
                </a:moveTo>
                <a:cubicBezTo>
                  <a:pt x="769761" y="816329"/>
                  <a:pt x="768392" y="815067"/>
                  <a:pt x="767024" y="813804"/>
                </a:cubicBezTo>
                <a:cubicBezTo>
                  <a:pt x="762919" y="810018"/>
                  <a:pt x="763891" y="803472"/>
                  <a:pt x="767733" y="802054"/>
                </a:cubicBezTo>
                <a:cubicBezTo>
                  <a:pt x="770205" y="799373"/>
                  <a:pt x="772942" y="801897"/>
                  <a:pt x="774310" y="803159"/>
                </a:cubicBezTo>
                <a:cubicBezTo>
                  <a:pt x="777047" y="805683"/>
                  <a:pt x="777443" y="813491"/>
                  <a:pt x="773602" y="814910"/>
                </a:cubicBezTo>
                <a:close/>
                <a:moveTo>
                  <a:pt x="1361755" y="542202"/>
                </a:moveTo>
                <a:cubicBezTo>
                  <a:pt x="1357751" y="543719"/>
                  <a:pt x="1355045" y="543828"/>
                  <a:pt x="1353638" y="542529"/>
                </a:cubicBezTo>
                <a:cubicBezTo>
                  <a:pt x="1353420" y="537118"/>
                  <a:pt x="1354718" y="535711"/>
                  <a:pt x="1360129" y="535492"/>
                </a:cubicBezTo>
                <a:cubicBezTo>
                  <a:pt x="1361537" y="536791"/>
                  <a:pt x="1361646" y="539496"/>
                  <a:pt x="1361755" y="542202"/>
                </a:cubicBezTo>
                <a:close/>
                <a:moveTo>
                  <a:pt x="553018" y="928536"/>
                </a:moveTo>
                <a:cubicBezTo>
                  <a:pt x="549007" y="927472"/>
                  <a:pt x="547658" y="926228"/>
                  <a:pt x="546309" y="924984"/>
                </a:cubicBezTo>
                <a:cubicBezTo>
                  <a:pt x="543611" y="922496"/>
                  <a:pt x="542227" y="918583"/>
                  <a:pt x="543506" y="914491"/>
                </a:cubicBezTo>
                <a:cubicBezTo>
                  <a:pt x="546098" y="908974"/>
                  <a:pt x="550109" y="910038"/>
                  <a:pt x="552807" y="912526"/>
                </a:cubicBezTo>
                <a:cubicBezTo>
                  <a:pt x="555505" y="915014"/>
                  <a:pt x="558273" y="922840"/>
                  <a:pt x="553018" y="928536"/>
                </a:cubicBezTo>
                <a:close/>
                <a:moveTo>
                  <a:pt x="1455601" y="510672"/>
                </a:moveTo>
                <a:cubicBezTo>
                  <a:pt x="1451495" y="506886"/>
                  <a:pt x="1452410" y="500403"/>
                  <a:pt x="1457732" y="502870"/>
                </a:cubicBezTo>
                <a:cubicBezTo>
                  <a:pt x="1460620" y="507976"/>
                  <a:pt x="1456818" y="509353"/>
                  <a:pt x="1455601" y="510672"/>
                </a:cubicBezTo>
                <a:close/>
                <a:moveTo>
                  <a:pt x="1146294" y="660307"/>
                </a:moveTo>
                <a:cubicBezTo>
                  <a:pt x="1143101" y="663160"/>
                  <a:pt x="1140615" y="664233"/>
                  <a:pt x="1138835" y="663527"/>
                </a:cubicBezTo>
                <a:cubicBezTo>
                  <a:pt x="1136688" y="658555"/>
                  <a:pt x="1137395" y="656775"/>
                  <a:pt x="1142367" y="654628"/>
                </a:cubicBezTo>
                <a:cubicBezTo>
                  <a:pt x="1144147" y="655335"/>
                  <a:pt x="1145220" y="657821"/>
                  <a:pt x="1146294" y="660307"/>
                </a:cubicBezTo>
                <a:close/>
                <a:moveTo>
                  <a:pt x="1361829" y="563180"/>
                </a:moveTo>
                <a:cubicBezTo>
                  <a:pt x="1360049" y="562474"/>
                  <a:pt x="1358975" y="559988"/>
                  <a:pt x="1357902" y="557502"/>
                </a:cubicBezTo>
                <a:cubicBezTo>
                  <a:pt x="1360388" y="556428"/>
                  <a:pt x="1361094" y="554649"/>
                  <a:pt x="1363580" y="553575"/>
                </a:cubicBezTo>
                <a:cubicBezTo>
                  <a:pt x="1363580" y="553575"/>
                  <a:pt x="1363580" y="553575"/>
                  <a:pt x="1365360" y="554281"/>
                </a:cubicBezTo>
                <a:cubicBezTo>
                  <a:pt x="1367140" y="554987"/>
                  <a:pt x="1368213" y="557473"/>
                  <a:pt x="1367507" y="559253"/>
                </a:cubicBezTo>
                <a:cubicBezTo>
                  <a:pt x="1366095" y="562813"/>
                  <a:pt x="1363608" y="563886"/>
                  <a:pt x="1361829" y="563180"/>
                </a:cubicBezTo>
                <a:close/>
                <a:moveTo>
                  <a:pt x="75130" y="1177572"/>
                </a:moveTo>
                <a:cubicBezTo>
                  <a:pt x="72728" y="1178679"/>
                  <a:pt x="70327" y="1179786"/>
                  <a:pt x="66937" y="1178441"/>
                </a:cubicBezTo>
                <a:cubicBezTo>
                  <a:pt x="65242" y="1177768"/>
                  <a:pt x="62558" y="1174644"/>
                  <a:pt x="63971" y="1171084"/>
                </a:cubicBezTo>
                <a:cubicBezTo>
                  <a:pt x="66372" y="1169977"/>
                  <a:pt x="68774" y="1168869"/>
                  <a:pt x="70469" y="1169542"/>
                </a:cubicBezTo>
                <a:cubicBezTo>
                  <a:pt x="73858" y="1170888"/>
                  <a:pt x="74847" y="1173340"/>
                  <a:pt x="75130" y="1177572"/>
                </a:cubicBezTo>
                <a:close/>
                <a:moveTo>
                  <a:pt x="1079382" y="701736"/>
                </a:moveTo>
                <a:cubicBezTo>
                  <a:pt x="1079382" y="701736"/>
                  <a:pt x="1077603" y="701030"/>
                  <a:pt x="1077603" y="701030"/>
                </a:cubicBezTo>
                <a:cubicBezTo>
                  <a:pt x="1074779" y="697763"/>
                  <a:pt x="1077294" y="696615"/>
                  <a:pt x="1080545" y="693614"/>
                </a:cubicBezTo>
                <a:cubicBezTo>
                  <a:pt x="1082634" y="698734"/>
                  <a:pt x="1083678" y="701295"/>
                  <a:pt x="1079382" y="701736"/>
                </a:cubicBezTo>
                <a:close/>
                <a:moveTo>
                  <a:pt x="982575" y="749959"/>
                </a:moveTo>
                <a:lnTo>
                  <a:pt x="975765" y="749104"/>
                </a:lnTo>
                <a:lnTo>
                  <a:pt x="976619" y="742295"/>
                </a:lnTo>
                <a:lnTo>
                  <a:pt x="982256" y="742067"/>
                </a:lnTo>
                <a:close/>
                <a:moveTo>
                  <a:pt x="743485" y="866468"/>
                </a:moveTo>
                <a:cubicBezTo>
                  <a:pt x="742347" y="866767"/>
                  <a:pt x="740854" y="866676"/>
                  <a:pt x="737525" y="867358"/>
                </a:cubicBezTo>
                <a:cubicBezTo>
                  <a:pt x="731854" y="861101"/>
                  <a:pt x="739884" y="856276"/>
                  <a:pt x="743407" y="857674"/>
                </a:cubicBezTo>
                <a:cubicBezTo>
                  <a:pt x="747317" y="863232"/>
                  <a:pt x="747317" y="863232"/>
                  <a:pt x="747317" y="863232"/>
                </a:cubicBezTo>
                <a:cubicBezTo>
                  <a:pt x="745407" y="865478"/>
                  <a:pt x="744623" y="866169"/>
                  <a:pt x="743485" y="866468"/>
                </a:cubicBezTo>
                <a:close/>
                <a:moveTo>
                  <a:pt x="1225884" y="639273"/>
                </a:moveTo>
                <a:cubicBezTo>
                  <a:pt x="1223553" y="640280"/>
                  <a:pt x="1221222" y="641286"/>
                  <a:pt x="1219554" y="640624"/>
                </a:cubicBezTo>
                <a:cubicBezTo>
                  <a:pt x="1218548" y="638294"/>
                  <a:pt x="1219872" y="634957"/>
                  <a:pt x="1223871" y="634613"/>
                </a:cubicBezTo>
                <a:cubicBezTo>
                  <a:pt x="1225884" y="639273"/>
                  <a:pt x="1225884" y="639273"/>
                  <a:pt x="1225884" y="639273"/>
                </a:cubicBezTo>
                <a:close/>
                <a:moveTo>
                  <a:pt x="890108" y="799589"/>
                </a:moveTo>
                <a:cubicBezTo>
                  <a:pt x="887634" y="800473"/>
                  <a:pt x="884222" y="799858"/>
                  <a:pt x="882071" y="797875"/>
                </a:cubicBezTo>
                <a:cubicBezTo>
                  <a:pt x="880638" y="796552"/>
                  <a:pt x="879204" y="795230"/>
                  <a:pt x="880295" y="791171"/>
                </a:cubicBezTo>
                <a:cubicBezTo>
                  <a:pt x="885516" y="788388"/>
                  <a:pt x="888211" y="788342"/>
                  <a:pt x="892512" y="792308"/>
                </a:cubicBezTo>
                <a:cubicBezTo>
                  <a:pt x="894117" y="796322"/>
                  <a:pt x="892581" y="798705"/>
                  <a:pt x="890108" y="799589"/>
                </a:cubicBezTo>
                <a:close/>
                <a:moveTo>
                  <a:pt x="1250679" y="628941"/>
                </a:moveTo>
                <a:cubicBezTo>
                  <a:pt x="1245955" y="624982"/>
                  <a:pt x="1241563" y="614901"/>
                  <a:pt x="1246618" y="612738"/>
                </a:cubicBezTo>
                <a:cubicBezTo>
                  <a:pt x="1250243" y="614177"/>
                  <a:pt x="1253869" y="615616"/>
                  <a:pt x="1256065" y="620656"/>
                </a:cubicBezTo>
                <a:cubicBezTo>
                  <a:pt x="1254635" y="624258"/>
                  <a:pt x="1255733" y="626778"/>
                  <a:pt x="1250679" y="628941"/>
                </a:cubicBezTo>
                <a:close/>
                <a:moveTo>
                  <a:pt x="485940" y="993649"/>
                </a:moveTo>
                <a:cubicBezTo>
                  <a:pt x="484139" y="992934"/>
                  <a:pt x="482338" y="992219"/>
                  <a:pt x="482338" y="992219"/>
                </a:cubicBezTo>
                <a:cubicBezTo>
                  <a:pt x="478736" y="990790"/>
                  <a:pt x="475781" y="987729"/>
                  <a:pt x="476429" y="986098"/>
                </a:cubicBezTo>
                <a:cubicBezTo>
                  <a:pt x="476429" y="986098"/>
                  <a:pt x="476429" y="986098"/>
                  <a:pt x="481973" y="982633"/>
                </a:cubicBezTo>
                <a:cubicBezTo>
                  <a:pt x="485575" y="984062"/>
                  <a:pt x="489035" y="991101"/>
                  <a:pt x="485940" y="993649"/>
                </a:cubicBezTo>
                <a:close/>
                <a:moveTo>
                  <a:pt x="427226" y="1023567"/>
                </a:moveTo>
                <a:cubicBezTo>
                  <a:pt x="424760" y="1024734"/>
                  <a:pt x="422293" y="1025901"/>
                  <a:pt x="420563" y="1025215"/>
                </a:cubicBezTo>
                <a:cubicBezTo>
                  <a:pt x="418833" y="1024528"/>
                  <a:pt x="417579" y="1017593"/>
                  <a:pt x="421776" y="1017113"/>
                </a:cubicBezTo>
                <a:cubicBezTo>
                  <a:pt x="423506" y="1017799"/>
                  <a:pt x="424500" y="1020340"/>
                  <a:pt x="427226" y="1023567"/>
                </a:cubicBezTo>
                <a:close/>
                <a:moveTo>
                  <a:pt x="612252" y="936098"/>
                </a:moveTo>
                <a:cubicBezTo>
                  <a:pt x="608792" y="934725"/>
                  <a:pt x="606802" y="929644"/>
                  <a:pt x="610999" y="929163"/>
                </a:cubicBezTo>
                <a:cubicBezTo>
                  <a:pt x="612729" y="929850"/>
                  <a:pt x="612729" y="929850"/>
                  <a:pt x="612729" y="929850"/>
                </a:cubicBezTo>
                <a:cubicBezTo>
                  <a:pt x="615195" y="928683"/>
                  <a:pt x="615195" y="928683"/>
                  <a:pt x="615195" y="928683"/>
                </a:cubicBezTo>
                <a:cubicBezTo>
                  <a:pt x="616925" y="929369"/>
                  <a:pt x="616925" y="929369"/>
                  <a:pt x="617920" y="931910"/>
                </a:cubicBezTo>
                <a:cubicBezTo>
                  <a:pt x="615454" y="933077"/>
                  <a:pt x="616449" y="935618"/>
                  <a:pt x="612252" y="936098"/>
                </a:cubicBezTo>
                <a:close/>
                <a:moveTo>
                  <a:pt x="1299004" y="615072"/>
                </a:moveTo>
                <a:cubicBezTo>
                  <a:pt x="1296415" y="616190"/>
                  <a:pt x="1294561" y="615454"/>
                  <a:pt x="1292707" y="614719"/>
                </a:cubicBezTo>
                <a:cubicBezTo>
                  <a:pt x="1290853" y="613983"/>
                  <a:pt x="1290853" y="613983"/>
                  <a:pt x="1291589" y="612129"/>
                </a:cubicBezTo>
                <a:cubicBezTo>
                  <a:pt x="1292325" y="610275"/>
                  <a:pt x="1294179" y="611011"/>
                  <a:pt x="1294179" y="611011"/>
                </a:cubicBezTo>
                <a:cubicBezTo>
                  <a:pt x="1296032" y="611747"/>
                  <a:pt x="1297886" y="612482"/>
                  <a:pt x="1299004" y="615072"/>
                </a:cubicBezTo>
                <a:close/>
                <a:moveTo>
                  <a:pt x="910149" y="802820"/>
                </a:moveTo>
                <a:cubicBezTo>
                  <a:pt x="909467" y="805357"/>
                  <a:pt x="907215" y="807079"/>
                  <a:pt x="903086" y="805803"/>
                </a:cubicBezTo>
                <a:cubicBezTo>
                  <a:pt x="898785" y="801836"/>
                  <a:pt x="898614" y="799145"/>
                  <a:pt x="900967" y="793718"/>
                </a:cubicBezTo>
                <a:cubicBezTo>
                  <a:pt x="904925" y="792303"/>
                  <a:pt x="906359" y="793625"/>
                  <a:pt x="907792" y="794948"/>
                </a:cubicBezTo>
                <a:cubicBezTo>
                  <a:pt x="909942" y="796931"/>
                  <a:pt x="910830" y="800283"/>
                  <a:pt x="910149" y="802820"/>
                </a:cubicBezTo>
                <a:close/>
                <a:moveTo>
                  <a:pt x="1167740" y="680760"/>
                </a:moveTo>
                <a:cubicBezTo>
                  <a:pt x="1164832" y="680972"/>
                  <a:pt x="1164832" y="680972"/>
                  <a:pt x="1163366" y="679619"/>
                </a:cubicBezTo>
                <a:cubicBezTo>
                  <a:pt x="1161900" y="678267"/>
                  <a:pt x="1163319" y="673787"/>
                  <a:pt x="1164761" y="672223"/>
                </a:cubicBezTo>
                <a:cubicBezTo>
                  <a:pt x="1163342" y="676703"/>
                  <a:pt x="1169159" y="676280"/>
                  <a:pt x="1167740" y="680760"/>
                </a:cubicBezTo>
                <a:close/>
                <a:moveTo>
                  <a:pt x="1443591" y="551150"/>
                </a:moveTo>
                <a:cubicBezTo>
                  <a:pt x="1441054" y="551252"/>
                  <a:pt x="1438517" y="551355"/>
                  <a:pt x="1437198" y="550138"/>
                </a:cubicBezTo>
                <a:cubicBezTo>
                  <a:pt x="1437096" y="547601"/>
                  <a:pt x="1439530" y="544962"/>
                  <a:pt x="1443386" y="546077"/>
                </a:cubicBezTo>
                <a:cubicBezTo>
                  <a:pt x="1443591" y="551150"/>
                  <a:pt x="1443591" y="551150"/>
                  <a:pt x="1443591" y="551150"/>
                </a:cubicBezTo>
                <a:close/>
                <a:moveTo>
                  <a:pt x="494548" y="1007487"/>
                </a:moveTo>
                <a:cubicBezTo>
                  <a:pt x="490373" y="1007915"/>
                  <a:pt x="487928" y="1009030"/>
                  <a:pt x="484468" y="1007656"/>
                </a:cubicBezTo>
                <a:cubicBezTo>
                  <a:pt x="481007" y="1006283"/>
                  <a:pt x="478976" y="1001308"/>
                  <a:pt x="480405" y="997706"/>
                </a:cubicBezTo>
                <a:cubicBezTo>
                  <a:pt x="483565" y="994791"/>
                  <a:pt x="486010" y="993676"/>
                  <a:pt x="489470" y="995050"/>
                </a:cubicBezTo>
                <a:cubicBezTo>
                  <a:pt x="492931" y="996423"/>
                  <a:pt x="494962" y="1001398"/>
                  <a:pt x="494548" y="1007487"/>
                </a:cubicBezTo>
                <a:close/>
                <a:moveTo>
                  <a:pt x="811999" y="856976"/>
                </a:moveTo>
                <a:cubicBezTo>
                  <a:pt x="809184" y="854379"/>
                  <a:pt x="806369" y="851783"/>
                  <a:pt x="807395" y="847846"/>
                </a:cubicBezTo>
                <a:cubicBezTo>
                  <a:pt x="810020" y="847825"/>
                  <a:pt x="812645" y="847804"/>
                  <a:pt x="814052" y="849102"/>
                </a:cubicBezTo>
                <a:cubicBezTo>
                  <a:pt x="815460" y="850400"/>
                  <a:pt x="814433" y="854337"/>
                  <a:pt x="811999" y="856976"/>
                </a:cubicBezTo>
                <a:close/>
                <a:moveTo>
                  <a:pt x="536935" y="990689"/>
                </a:moveTo>
                <a:cubicBezTo>
                  <a:pt x="536935" y="990689"/>
                  <a:pt x="536935" y="990689"/>
                  <a:pt x="534214" y="990892"/>
                </a:cubicBezTo>
                <a:cubicBezTo>
                  <a:pt x="532846" y="989630"/>
                  <a:pt x="532846" y="989630"/>
                  <a:pt x="532846" y="989630"/>
                </a:cubicBezTo>
                <a:cubicBezTo>
                  <a:pt x="532846" y="989630"/>
                  <a:pt x="532846" y="989630"/>
                  <a:pt x="532829" y="986902"/>
                </a:cubicBezTo>
                <a:cubicBezTo>
                  <a:pt x="534182" y="985436"/>
                  <a:pt x="534182" y="985436"/>
                  <a:pt x="534182" y="985436"/>
                </a:cubicBezTo>
                <a:cubicBezTo>
                  <a:pt x="534182" y="985436"/>
                  <a:pt x="534182" y="985436"/>
                  <a:pt x="538255" y="983766"/>
                </a:cubicBezTo>
                <a:cubicBezTo>
                  <a:pt x="536902" y="985232"/>
                  <a:pt x="536902" y="985232"/>
                  <a:pt x="536902" y="985232"/>
                </a:cubicBezTo>
                <a:cubicBezTo>
                  <a:pt x="538271" y="986494"/>
                  <a:pt x="538271" y="986494"/>
                  <a:pt x="539623" y="985028"/>
                </a:cubicBezTo>
                <a:cubicBezTo>
                  <a:pt x="539623" y="985028"/>
                  <a:pt x="539623" y="985028"/>
                  <a:pt x="538287" y="989223"/>
                </a:cubicBezTo>
                <a:cubicBezTo>
                  <a:pt x="538287" y="989223"/>
                  <a:pt x="538287" y="989223"/>
                  <a:pt x="536935" y="990689"/>
                </a:cubicBezTo>
                <a:close/>
                <a:moveTo>
                  <a:pt x="1392110" y="584639"/>
                </a:moveTo>
                <a:cubicBezTo>
                  <a:pt x="1391126" y="582360"/>
                  <a:pt x="1390142" y="580081"/>
                  <a:pt x="1390789" y="578450"/>
                </a:cubicBezTo>
                <a:cubicBezTo>
                  <a:pt x="1393716" y="575834"/>
                  <a:pt x="1395347" y="576481"/>
                  <a:pt x="1395347" y="576481"/>
                </a:cubicBezTo>
                <a:cubicBezTo>
                  <a:pt x="1396979" y="577129"/>
                  <a:pt x="1397963" y="579408"/>
                  <a:pt x="1399594" y="580055"/>
                </a:cubicBezTo>
                <a:cubicBezTo>
                  <a:pt x="1398299" y="583318"/>
                  <a:pt x="1397652" y="584949"/>
                  <a:pt x="1392110" y="584639"/>
                </a:cubicBezTo>
                <a:close/>
                <a:moveTo>
                  <a:pt x="951051" y="795666"/>
                </a:moveTo>
                <a:cubicBezTo>
                  <a:pt x="949211" y="796249"/>
                  <a:pt x="947182" y="796331"/>
                  <a:pt x="946533" y="797035"/>
                </a:cubicBezTo>
                <a:cubicBezTo>
                  <a:pt x="947722" y="792922"/>
                  <a:pt x="950209" y="787401"/>
                  <a:pt x="954432" y="791296"/>
                </a:cubicBezTo>
                <a:cubicBezTo>
                  <a:pt x="954541" y="794001"/>
                  <a:pt x="952891" y="795084"/>
                  <a:pt x="951051" y="795666"/>
                </a:cubicBezTo>
                <a:close/>
                <a:moveTo>
                  <a:pt x="1261483" y="648558"/>
                </a:moveTo>
                <a:cubicBezTo>
                  <a:pt x="1258763" y="648762"/>
                  <a:pt x="1257410" y="650228"/>
                  <a:pt x="1256042" y="648965"/>
                </a:cubicBezTo>
                <a:cubicBezTo>
                  <a:pt x="1256042" y="648965"/>
                  <a:pt x="1254673" y="647703"/>
                  <a:pt x="1256026" y="646237"/>
                </a:cubicBezTo>
                <a:cubicBezTo>
                  <a:pt x="1257378" y="644771"/>
                  <a:pt x="1258730" y="643305"/>
                  <a:pt x="1261451" y="643101"/>
                </a:cubicBezTo>
                <a:cubicBezTo>
                  <a:pt x="1261483" y="648558"/>
                  <a:pt x="1261483" y="648558"/>
                  <a:pt x="1261483" y="648558"/>
                </a:cubicBezTo>
                <a:close/>
                <a:moveTo>
                  <a:pt x="981161" y="782086"/>
                </a:moveTo>
                <a:cubicBezTo>
                  <a:pt x="978470" y="782209"/>
                  <a:pt x="975684" y="779639"/>
                  <a:pt x="971695" y="781169"/>
                </a:cubicBezTo>
                <a:cubicBezTo>
                  <a:pt x="968720" y="773215"/>
                  <a:pt x="978186" y="774132"/>
                  <a:pt x="982365" y="777986"/>
                </a:cubicBezTo>
                <a:cubicBezTo>
                  <a:pt x="983758" y="779271"/>
                  <a:pt x="982459" y="780678"/>
                  <a:pt x="981161" y="782086"/>
                </a:cubicBezTo>
                <a:close/>
                <a:moveTo>
                  <a:pt x="1470442" y="550411"/>
                </a:moveTo>
                <a:cubicBezTo>
                  <a:pt x="1467455" y="545020"/>
                  <a:pt x="1466976" y="534034"/>
                  <a:pt x="1472470" y="533830"/>
                </a:cubicBezTo>
                <a:cubicBezTo>
                  <a:pt x="1475337" y="536475"/>
                  <a:pt x="1478204" y="539119"/>
                  <a:pt x="1478444" y="544612"/>
                </a:cubicBezTo>
                <a:cubicBezTo>
                  <a:pt x="1475816" y="547460"/>
                  <a:pt x="1475936" y="550207"/>
                  <a:pt x="1470442" y="550411"/>
                </a:cubicBezTo>
                <a:close/>
                <a:moveTo>
                  <a:pt x="607856" y="962679"/>
                </a:moveTo>
                <a:cubicBezTo>
                  <a:pt x="602224" y="956324"/>
                  <a:pt x="609626" y="953081"/>
                  <a:pt x="613149" y="954479"/>
                </a:cubicBezTo>
                <a:cubicBezTo>
                  <a:pt x="617020" y="960135"/>
                  <a:pt x="611030" y="959818"/>
                  <a:pt x="607856" y="962679"/>
                </a:cubicBezTo>
                <a:close/>
                <a:moveTo>
                  <a:pt x="678213" y="929656"/>
                </a:moveTo>
                <a:cubicBezTo>
                  <a:pt x="676433" y="928950"/>
                  <a:pt x="674653" y="928244"/>
                  <a:pt x="674443" y="923582"/>
                </a:cubicBezTo>
                <a:cubicBezTo>
                  <a:pt x="677007" y="922311"/>
                  <a:pt x="678787" y="923017"/>
                  <a:pt x="678787" y="923017"/>
                </a:cubicBezTo>
                <a:cubicBezTo>
                  <a:pt x="682347" y="924430"/>
                  <a:pt x="682557" y="929091"/>
                  <a:pt x="678213" y="929656"/>
                </a:cubicBezTo>
                <a:close/>
                <a:moveTo>
                  <a:pt x="360817" y="1082763"/>
                </a:moveTo>
                <a:cubicBezTo>
                  <a:pt x="360130" y="1084493"/>
                  <a:pt x="358462" y="1083831"/>
                  <a:pt x="358462" y="1083831"/>
                </a:cubicBezTo>
                <a:cubicBezTo>
                  <a:pt x="355125" y="1082507"/>
                  <a:pt x="354830" y="1078384"/>
                  <a:pt x="358853" y="1077978"/>
                </a:cubicBezTo>
                <a:cubicBezTo>
                  <a:pt x="359835" y="1080370"/>
                  <a:pt x="362190" y="1079302"/>
                  <a:pt x="360817" y="1082763"/>
                </a:cubicBezTo>
                <a:close/>
                <a:moveTo>
                  <a:pt x="1011818" y="774297"/>
                </a:moveTo>
                <a:cubicBezTo>
                  <a:pt x="1010425" y="773012"/>
                  <a:pt x="1007718" y="773152"/>
                  <a:pt x="1007718" y="773152"/>
                </a:cubicBezTo>
                <a:cubicBezTo>
                  <a:pt x="1004933" y="770583"/>
                  <a:pt x="1004774" y="765165"/>
                  <a:pt x="1007323" y="759607"/>
                </a:cubicBezTo>
                <a:cubicBezTo>
                  <a:pt x="1008637" y="758183"/>
                  <a:pt x="1011343" y="758044"/>
                  <a:pt x="1012736" y="759328"/>
                </a:cubicBezTo>
                <a:cubicBezTo>
                  <a:pt x="1016914" y="763182"/>
                  <a:pt x="1015838" y="772733"/>
                  <a:pt x="1011818" y="774297"/>
                </a:cubicBezTo>
                <a:close/>
                <a:moveTo>
                  <a:pt x="487609" y="1024830"/>
                </a:moveTo>
                <a:cubicBezTo>
                  <a:pt x="484905" y="1021754"/>
                  <a:pt x="482889" y="1016948"/>
                  <a:pt x="488338" y="1013102"/>
                </a:cubicBezTo>
                <a:cubicBezTo>
                  <a:pt x="490033" y="1013775"/>
                  <a:pt x="490033" y="1013775"/>
                  <a:pt x="490033" y="1013775"/>
                </a:cubicBezTo>
                <a:cubicBezTo>
                  <a:pt x="491728" y="1014448"/>
                  <a:pt x="491728" y="1014448"/>
                  <a:pt x="492737" y="1016851"/>
                </a:cubicBezTo>
                <a:cubicBezTo>
                  <a:pt x="494432" y="1017523"/>
                  <a:pt x="494432" y="1017523"/>
                  <a:pt x="496127" y="1018196"/>
                </a:cubicBezTo>
                <a:cubicBezTo>
                  <a:pt x="494753" y="1021657"/>
                  <a:pt x="492372" y="1022715"/>
                  <a:pt x="487609" y="1024830"/>
                </a:cubicBezTo>
                <a:close/>
                <a:moveTo>
                  <a:pt x="918940" y="822113"/>
                </a:moveTo>
                <a:cubicBezTo>
                  <a:pt x="918102" y="823375"/>
                  <a:pt x="916736" y="824150"/>
                  <a:pt x="914652" y="823585"/>
                </a:cubicBezTo>
                <a:cubicBezTo>
                  <a:pt x="911782" y="818224"/>
                  <a:pt x="914486" y="815292"/>
                  <a:pt x="920061" y="817720"/>
                </a:cubicBezTo>
                <a:cubicBezTo>
                  <a:pt x="920088" y="819102"/>
                  <a:pt x="919778" y="820851"/>
                  <a:pt x="918940" y="822113"/>
                </a:cubicBezTo>
                <a:close/>
                <a:moveTo>
                  <a:pt x="882190" y="844657"/>
                </a:moveTo>
                <a:cubicBezTo>
                  <a:pt x="877968" y="840762"/>
                  <a:pt x="883270" y="837838"/>
                  <a:pt x="887274" y="836321"/>
                </a:cubicBezTo>
                <a:cubicBezTo>
                  <a:pt x="885976" y="837729"/>
                  <a:pt x="887602" y="844438"/>
                  <a:pt x="882190" y="844657"/>
                </a:cubicBezTo>
                <a:close/>
                <a:moveTo>
                  <a:pt x="1018618" y="780310"/>
                </a:moveTo>
                <a:cubicBezTo>
                  <a:pt x="1018618" y="780310"/>
                  <a:pt x="1018618" y="780310"/>
                  <a:pt x="1011871" y="779152"/>
                </a:cubicBezTo>
                <a:cubicBezTo>
                  <a:pt x="1010318" y="775187"/>
                  <a:pt x="1014250" y="773749"/>
                  <a:pt x="1017065" y="776345"/>
                </a:cubicBezTo>
                <a:cubicBezTo>
                  <a:pt x="1017065" y="776345"/>
                  <a:pt x="1018472" y="777644"/>
                  <a:pt x="1018618" y="780310"/>
                </a:cubicBezTo>
                <a:close/>
                <a:moveTo>
                  <a:pt x="1004383" y="790698"/>
                </a:moveTo>
                <a:cubicBezTo>
                  <a:pt x="1002959" y="789385"/>
                  <a:pt x="999985" y="784036"/>
                  <a:pt x="1002581" y="781221"/>
                </a:cubicBezTo>
                <a:cubicBezTo>
                  <a:pt x="1003879" y="779814"/>
                  <a:pt x="1006602" y="779720"/>
                  <a:pt x="1008026" y="781034"/>
                </a:cubicBezTo>
                <a:cubicBezTo>
                  <a:pt x="1012299" y="784975"/>
                  <a:pt x="1011252" y="791825"/>
                  <a:pt x="1004383" y="790698"/>
                </a:cubicBezTo>
                <a:close/>
                <a:moveTo>
                  <a:pt x="968366" y="809130"/>
                </a:moveTo>
                <a:cubicBezTo>
                  <a:pt x="967456" y="811915"/>
                  <a:pt x="965127" y="813721"/>
                  <a:pt x="960947" y="812500"/>
                </a:cubicBezTo>
                <a:cubicBezTo>
                  <a:pt x="960827" y="809754"/>
                  <a:pt x="957960" y="807109"/>
                  <a:pt x="959034" y="800192"/>
                </a:cubicBezTo>
                <a:cubicBezTo>
                  <a:pt x="959034" y="800192"/>
                  <a:pt x="959034" y="800192"/>
                  <a:pt x="967275" y="799886"/>
                </a:cubicBezTo>
                <a:cubicBezTo>
                  <a:pt x="968769" y="802581"/>
                  <a:pt x="969277" y="806345"/>
                  <a:pt x="968366" y="809130"/>
                </a:cubicBezTo>
                <a:close/>
                <a:moveTo>
                  <a:pt x="1003630" y="795170"/>
                </a:moveTo>
                <a:cubicBezTo>
                  <a:pt x="1002178" y="796203"/>
                  <a:pt x="1000009" y="796415"/>
                  <a:pt x="999108" y="796058"/>
                </a:cubicBezTo>
                <a:cubicBezTo>
                  <a:pt x="994441" y="792060"/>
                  <a:pt x="1002051" y="788642"/>
                  <a:pt x="1003852" y="789357"/>
                </a:cubicBezTo>
                <a:cubicBezTo>
                  <a:pt x="1005818" y="792283"/>
                  <a:pt x="1005082" y="794137"/>
                  <a:pt x="1003630" y="795170"/>
                </a:cubicBezTo>
                <a:close/>
                <a:moveTo>
                  <a:pt x="1391313" y="611017"/>
                </a:moveTo>
                <a:cubicBezTo>
                  <a:pt x="1384092" y="614074"/>
                  <a:pt x="1384092" y="614074"/>
                  <a:pt x="1384092" y="614074"/>
                </a:cubicBezTo>
                <a:cubicBezTo>
                  <a:pt x="1382661" y="607584"/>
                  <a:pt x="1388829" y="602135"/>
                  <a:pt x="1392590" y="597705"/>
                </a:cubicBezTo>
                <a:cubicBezTo>
                  <a:pt x="1394697" y="602489"/>
                  <a:pt x="1395751" y="604882"/>
                  <a:pt x="1395074" y="606587"/>
                </a:cubicBezTo>
                <a:cubicBezTo>
                  <a:pt x="1388529" y="607938"/>
                  <a:pt x="1390937" y="606920"/>
                  <a:pt x="1391313" y="611017"/>
                </a:cubicBezTo>
                <a:close/>
                <a:moveTo>
                  <a:pt x="930636" y="831214"/>
                </a:moveTo>
                <a:cubicBezTo>
                  <a:pt x="927766" y="825853"/>
                  <a:pt x="930470" y="822921"/>
                  <a:pt x="936045" y="825350"/>
                </a:cubicBezTo>
                <a:cubicBezTo>
                  <a:pt x="937508" y="829412"/>
                  <a:pt x="933396" y="831046"/>
                  <a:pt x="930636" y="831214"/>
                </a:cubicBezTo>
                <a:close/>
                <a:moveTo>
                  <a:pt x="1240869" y="683702"/>
                </a:moveTo>
                <a:cubicBezTo>
                  <a:pt x="1237827" y="686501"/>
                  <a:pt x="1236159" y="685839"/>
                  <a:pt x="1236159" y="685839"/>
                </a:cubicBezTo>
                <a:cubicBezTo>
                  <a:pt x="1234490" y="685177"/>
                  <a:pt x="1232822" y="684515"/>
                  <a:pt x="1232822" y="684515"/>
                </a:cubicBezTo>
                <a:cubicBezTo>
                  <a:pt x="1233509" y="682785"/>
                  <a:pt x="1234195" y="681054"/>
                  <a:pt x="1236550" y="679986"/>
                </a:cubicBezTo>
                <a:cubicBezTo>
                  <a:pt x="1237532" y="682378"/>
                  <a:pt x="1239200" y="683040"/>
                  <a:pt x="1240869" y="683702"/>
                </a:cubicBezTo>
                <a:close/>
                <a:moveTo>
                  <a:pt x="342147" y="1112433"/>
                </a:moveTo>
                <a:cubicBezTo>
                  <a:pt x="339559" y="1112651"/>
                  <a:pt x="339567" y="1110053"/>
                  <a:pt x="335680" y="1111678"/>
                </a:cubicBezTo>
                <a:cubicBezTo>
                  <a:pt x="335696" y="1106483"/>
                  <a:pt x="338293" y="1103668"/>
                  <a:pt x="342171" y="1104641"/>
                </a:cubicBezTo>
                <a:cubicBezTo>
                  <a:pt x="343461" y="1105831"/>
                  <a:pt x="344743" y="1109618"/>
                  <a:pt x="342147" y="1112433"/>
                </a:cubicBezTo>
                <a:close/>
                <a:moveTo>
                  <a:pt x="1104723" y="751433"/>
                </a:moveTo>
                <a:cubicBezTo>
                  <a:pt x="1099379" y="751932"/>
                  <a:pt x="1099379" y="751932"/>
                  <a:pt x="1099379" y="751932"/>
                </a:cubicBezTo>
                <a:cubicBezTo>
                  <a:pt x="1099412" y="749249"/>
                  <a:pt x="1099445" y="746565"/>
                  <a:pt x="1103469" y="744850"/>
                </a:cubicBezTo>
                <a:cubicBezTo>
                  <a:pt x="1103436" y="747533"/>
                  <a:pt x="1104755" y="748750"/>
                  <a:pt x="1104723" y="751433"/>
                </a:cubicBezTo>
                <a:close/>
                <a:moveTo>
                  <a:pt x="843257" y="876040"/>
                </a:moveTo>
                <a:lnTo>
                  <a:pt x="835365" y="876358"/>
                </a:lnTo>
                <a:lnTo>
                  <a:pt x="835137" y="870721"/>
                </a:lnTo>
                <a:lnTo>
                  <a:pt x="841856" y="869321"/>
                </a:lnTo>
                <a:close/>
                <a:moveTo>
                  <a:pt x="1520525" y="554819"/>
                </a:moveTo>
                <a:cubicBezTo>
                  <a:pt x="1517706" y="554933"/>
                  <a:pt x="1516240" y="553581"/>
                  <a:pt x="1514774" y="552229"/>
                </a:cubicBezTo>
                <a:cubicBezTo>
                  <a:pt x="1513308" y="550876"/>
                  <a:pt x="1513308" y="550876"/>
                  <a:pt x="1514660" y="549410"/>
                </a:cubicBezTo>
                <a:cubicBezTo>
                  <a:pt x="1516012" y="547944"/>
                  <a:pt x="1517479" y="549296"/>
                  <a:pt x="1517479" y="549296"/>
                </a:cubicBezTo>
                <a:cubicBezTo>
                  <a:pt x="1518945" y="550649"/>
                  <a:pt x="1520411" y="552001"/>
                  <a:pt x="1520525" y="554819"/>
                </a:cubicBezTo>
                <a:close/>
                <a:moveTo>
                  <a:pt x="1051249" y="778811"/>
                </a:moveTo>
                <a:cubicBezTo>
                  <a:pt x="1048618" y="778918"/>
                  <a:pt x="1048618" y="778918"/>
                  <a:pt x="1048618" y="778918"/>
                </a:cubicBezTo>
                <a:cubicBezTo>
                  <a:pt x="1047143" y="775025"/>
                  <a:pt x="1048406" y="773657"/>
                  <a:pt x="1051036" y="773550"/>
                </a:cubicBezTo>
                <a:cubicBezTo>
                  <a:pt x="1052405" y="774813"/>
                  <a:pt x="1052405" y="774813"/>
                  <a:pt x="1051249" y="778811"/>
                </a:cubicBezTo>
                <a:close/>
                <a:moveTo>
                  <a:pt x="1441623" y="597998"/>
                </a:moveTo>
                <a:cubicBezTo>
                  <a:pt x="1437779" y="599517"/>
                  <a:pt x="1436459" y="598301"/>
                  <a:pt x="1436459" y="598301"/>
                </a:cubicBezTo>
                <a:cubicBezTo>
                  <a:pt x="1435140" y="597083"/>
                  <a:pt x="1433821" y="595867"/>
                  <a:pt x="1433821" y="595867"/>
                </a:cubicBezTo>
                <a:cubicBezTo>
                  <a:pt x="1435083" y="594498"/>
                  <a:pt x="1436345" y="593130"/>
                  <a:pt x="1438927" y="592979"/>
                </a:cubicBezTo>
                <a:cubicBezTo>
                  <a:pt x="1438984" y="595564"/>
                  <a:pt x="1440303" y="596781"/>
                  <a:pt x="1441623" y="597998"/>
                </a:cubicBezTo>
                <a:close/>
                <a:moveTo>
                  <a:pt x="901089" y="857109"/>
                </a:moveTo>
                <a:cubicBezTo>
                  <a:pt x="898387" y="858240"/>
                  <a:pt x="894595" y="858037"/>
                  <a:pt x="891788" y="856766"/>
                </a:cubicBezTo>
                <a:cubicBezTo>
                  <a:pt x="891428" y="848527"/>
                  <a:pt x="891428" y="848527"/>
                  <a:pt x="891428" y="848527"/>
                </a:cubicBezTo>
                <a:cubicBezTo>
                  <a:pt x="898236" y="846898"/>
                  <a:pt x="901103" y="849543"/>
                  <a:pt x="903851" y="849441"/>
                </a:cubicBezTo>
                <a:cubicBezTo>
                  <a:pt x="905404" y="853510"/>
                  <a:pt x="903792" y="855977"/>
                  <a:pt x="901089" y="857109"/>
                </a:cubicBezTo>
                <a:close/>
                <a:moveTo>
                  <a:pt x="875165" y="872042"/>
                </a:moveTo>
                <a:cubicBezTo>
                  <a:pt x="873867" y="873450"/>
                  <a:pt x="872568" y="874857"/>
                  <a:pt x="871176" y="873572"/>
                </a:cubicBezTo>
                <a:cubicBezTo>
                  <a:pt x="866997" y="869718"/>
                  <a:pt x="865320" y="860357"/>
                  <a:pt x="873488" y="862681"/>
                </a:cubicBezTo>
                <a:cubicBezTo>
                  <a:pt x="872285" y="866780"/>
                  <a:pt x="875070" y="869350"/>
                  <a:pt x="875165" y="872042"/>
                </a:cubicBezTo>
                <a:close/>
                <a:moveTo>
                  <a:pt x="1311614" y="666577"/>
                </a:moveTo>
                <a:cubicBezTo>
                  <a:pt x="1310148" y="665224"/>
                  <a:pt x="1308682" y="663872"/>
                  <a:pt x="1308478" y="661151"/>
                </a:cubicBezTo>
                <a:cubicBezTo>
                  <a:pt x="1313935" y="661119"/>
                  <a:pt x="1313935" y="661119"/>
                  <a:pt x="1313935" y="661119"/>
                </a:cubicBezTo>
                <a:cubicBezTo>
                  <a:pt x="1314139" y="663840"/>
                  <a:pt x="1314343" y="666560"/>
                  <a:pt x="1311614" y="666577"/>
                </a:cubicBezTo>
                <a:close/>
                <a:moveTo>
                  <a:pt x="1604502" y="527321"/>
                </a:moveTo>
                <a:cubicBezTo>
                  <a:pt x="1601905" y="530136"/>
                  <a:pt x="1599200" y="530245"/>
                  <a:pt x="1597792" y="528947"/>
                </a:cubicBezTo>
                <a:cubicBezTo>
                  <a:pt x="1596385" y="527648"/>
                  <a:pt x="1596276" y="524943"/>
                  <a:pt x="1596166" y="522237"/>
                </a:cubicBezTo>
                <a:cubicBezTo>
                  <a:pt x="1598872" y="522128"/>
                  <a:pt x="1600170" y="520720"/>
                  <a:pt x="1602876" y="520611"/>
                </a:cubicBezTo>
                <a:cubicBezTo>
                  <a:pt x="1602876" y="520611"/>
                  <a:pt x="1602876" y="520611"/>
                  <a:pt x="1604283" y="521910"/>
                </a:cubicBezTo>
                <a:cubicBezTo>
                  <a:pt x="1605691" y="523208"/>
                  <a:pt x="1605800" y="525913"/>
                  <a:pt x="1604502" y="527321"/>
                </a:cubicBezTo>
                <a:close/>
                <a:moveTo>
                  <a:pt x="1298219" y="673215"/>
                </a:moveTo>
                <a:cubicBezTo>
                  <a:pt x="1296605" y="674259"/>
                  <a:pt x="1294566" y="673645"/>
                  <a:pt x="1293158" y="672347"/>
                </a:cubicBezTo>
                <a:cubicBezTo>
                  <a:pt x="1288936" y="668452"/>
                  <a:pt x="1288500" y="660452"/>
                  <a:pt x="1300732" y="664136"/>
                </a:cubicBezTo>
                <a:cubicBezTo>
                  <a:pt x="1301022" y="669469"/>
                  <a:pt x="1299833" y="672171"/>
                  <a:pt x="1298219" y="673215"/>
                </a:cubicBezTo>
                <a:close/>
                <a:moveTo>
                  <a:pt x="770192" y="924904"/>
                </a:moveTo>
                <a:cubicBezTo>
                  <a:pt x="770192" y="924904"/>
                  <a:pt x="770192" y="924904"/>
                  <a:pt x="767464" y="924921"/>
                </a:cubicBezTo>
                <a:cubicBezTo>
                  <a:pt x="767464" y="924921"/>
                  <a:pt x="765998" y="923568"/>
                  <a:pt x="765998" y="923568"/>
                </a:cubicBezTo>
                <a:cubicBezTo>
                  <a:pt x="765998" y="923568"/>
                  <a:pt x="765998" y="923568"/>
                  <a:pt x="764328" y="919495"/>
                </a:cubicBezTo>
                <a:cubicBezTo>
                  <a:pt x="765794" y="920848"/>
                  <a:pt x="767056" y="919479"/>
                  <a:pt x="765590" y="918127"/>
                </a:cubicBezTo>
                <a:cubicBezTo>
                  <a:pt x="765590" y="918127"/>
                  <a:pt x="765590" y="918127"/>
                  <a:pt x="769785" y="919463"/>
                </a:cubicBezTo>
                <a:cubicBezTo>
                  <a:pt x="769785" y="919463"/>
                  <a:pt x="771251" y="920816"/>
                  <a:pt x="771251" y="920816"/>
                </a:cubicBezTo>
                <a:cubicBezTo>
                  <a:pt x="771251" y="920816"/>
                  <a:pt x="771251" y="920816"/>
                  <a:pt x="771454" y="923536"/>
                </a:cubicBezTo>
                <a:cubicBezTo>
                  <a:pt x="769988" y="922184"/>
                  <a:pt x="770192" y="924904"/>
                  <a:pt x="770192" y="924904"/>
                </a:cubicBezTo>
                <a:close/>
                <a:moveTo>
                  <a:pt x="847253" y="892589"/>
                </a:moveTo>
                <a:cubicBezTo>
                  <a:pt x="844712" y="893584"/>
                  <a:pt x="844712" y="893584"/>
                  <a:pt x="844712" y="893584"/>
                </a:cubicBezTo>
                <a:cubicBezTo>
                  <a:pt x="844712" y="893584"/>
                  <a:pt x="842858" y="892848"/>
                  <a:pt x="842858" y="892848"/>
                </a:cubicBezTo>
                <a:cubicBezTo>
                  <a:pt x="839837" y="889646"/>
                  <a:pt x="839837" y="889646"/>
                  <a:pt x="839837" y="889646"/>
                </a:cubicBezTo>
                <a:cubicBezTo>
                  <a:pt x="841691" y="890382"/>
                  <a:pt x="842378" y="888652"/>
                  <a:pt x="840524" y="887916"/>
                </a:cubicBezTo>
                <a:cubicBezTo>
                  <a:pt x="844918" y="887657"/>
                  <a:pt x="844918" y="887657"/>
                  <a:pt x="844918" y="887657"/>
                </a:cubicBezTo>
                <a:cubicBezTo>
                  <a:pt x="844918" y="887657"/>
                  <a:pt x="846772" y="888393"/>
                  <a:pt x="846772" y="888393"/>
                </a:cubicBezTo>
                <a:cubicBezTo>
                  <a:pt x="847939" y="890859"/>
                  <a:pt x="847939" y="890859"/>
                  <a:pt x="847939" y="890859"/>
                </a:cubicBezTo>
                <a:cubicBezTo>
                  <a:pt x="847939" y="890859"/>
                  <a:pt x="845399" y="891854"/>
                  <a:pt x="847253" y="892589"/>
                </a:cubicBezTo>
                <a:close/>
                <a:moveTo>
                  <a:pt x="953004" y="845068"/>
                </a:moveTo>
                <a:cubicBezTo>
                  <a:pt x="951877" y="846633"/>
                  <a:pt x="949228" y="847446"/>
                  <a:pt x="945193" y="846329"/>
                </a:cubicBezTo>
                <a:cubicBezTo>
                  <a:pt x="943755" y="842397"/>
                  <a:pt x="946351" y="839582"/>
                  <a:pt x="951685" y="839292"/>
                </a:cubicBezTo>
                <a:cubicBezTo>
                  <a:pt x="953737" y="841185"/>
                  <a:pt x="954132" y="843503"/>
                  <a:pt x="953004" y="845068"/>
                </a:cubicBezTo>
                <a:close/>
                <a:moveTo>
                  <a:pt x="746577" y="946484"/>
                </a:moveTo>
                <a:cubicBezTo>
                  <a:pt x="744390" y="947578"/>
                  <a:pt x="741723" y="947991"/>
                  <a:pt x="739992" y="947305"/>
                </a:cubicBezTo>
                <a:cubicBezTo>
                  <a:pt x="738262" y="946618"/>
                  <a:pt x="734802" y="945245"/>
                  <a:pt x="736147" y="941855"/>
                </a:cubicBezTo>
                <a:cubicBezTo>
                  <a:pt x="735762" y="937778"/>
                  <a:pt x="741240" y="934066"/>
                  <a:pt x="746431" y="936127"/>
                </a:cubicBezTo>
                <a:cubicBezTo>
                  <a:pt x="748161" y="936813"/>
                  <a:pt x="749892" y="937500"/>
                  <a:pt x="750277" y="941576"/>
                </a:cubicBezTo>
                <a:cubicBezTo>
                  <a:pt x="750469" y="943615"/>
                  <a:pt x="748763" y="945390"/>
                  <a:pt x="746577" y="946484"/>
                </a:cubicBezTo>
                <a:close/>
                <a:moveTo>
                  <a:pt x="1246716" y="708811"/>
                </a:moveTo>
                <a:cubicBezTo>
                  <a:pt x="1245884" y="710418"/>
                  <a:pt x="1244180" y="711560"/>
                  <a:pt x="1242097" y="710995"/>
                </a:cubicBezTo>
                <a:cubicBezTo>
                  <a:pt x="1242041" y="708230"/>
                  <a:pt x="1239227" y="705634"/>
                  <a:pt x="1241931" y="702702"/>
                </a:cubicBezTo>
                <a:cubicBezTo>
                  <a:pt x="1243339" y="704000"/>
                  <a:pt x="1244691" y="702534"/>
                  <a:pt x="1246098" y="703832"/>
                </a:cubicBezTo>
                <a:cubicBezTo>
                  <a:pt x="1247506" y="705130"/>
                  <a:pt x="1247547" y="707204"/>
                  <a:pt x="1246716" y="708811"/>
                </a:cubicBezTo>
                <a:close/>
                <a:moveTo>
                  <a:pt x="999154" y="829653"/>
                </a:moveTo>
                <a:cubicBezTo>
                  <a:pt x="988483" y="827408"/>
                  <a:pt x="979074" y="823795"/>
                  <a:pt x="972190" y="817444"/>
                </a:cubicBezTo>
                <a:cubicBezTo>
                  <a:pt x="970813" y="816175"/>
                  <a:pt x="969436" y="814904"/>
                  <a:pt x="968059" y="813635"/>
                </a:cubicBezTo>
                <a:cubicBezTo>
                  <a:pt x="971387" y="798975"/>
                  <a:pt x="980107" y="786759"/>
                  <a:pt x="988139" y="789102"/>
                </a:cubicBezTo>
                <a:cubicBezTo>
                  <a:pt x="992155" y="790273"/>
                  <a:pt x="993532" y="791544"/>
                  <a:pt x="994909" y="792814"/>
                </a:cubicBezTo>
                <a:cubicBezTo>
                  <a:pt x="1004547" y="801704"/>
                  <a:pt x="1000072" y="820369"/>
                  <a:pt x="999154" y="829653"/>
                </a:cubicBezTo>
                <a:close/>
                <a:moveTo>
                  <a:pt x="604321" y="1022601"/>
                </a:moveTo>
                <a:cubicBezTo>
                  <a:pt x="600799" y="1021203"/>
                  <a:pt x="597634" y="1013767"/>
                  <a:pt x="606091" y="1013003"/>
                </a:cubicBezTo>
                <a:cubicBezTo>
                  <a:pt x="606440" y="1017262"/>
                  <a:pt x="611018" y="1021139"/>
                  <a:pt x="604321" y="1022601"/>
                </a:cubicBezTo>
                <a:close/>
                <a:moveTo>
                  <a:pt x="1241586" y="720727"/>
                </a:moveTo>
                <a:cubicBezTo>
                  <a:pt x="1238990" y="723542"/>
                  <a:pt x="1233461" y="723652"/>
                  <a:pt x="1230529" y="720948"/>
                </a:cubicBezTo>
                <a:cubicBezTo>
                  <a:pt x="1230529" y="720948"/>
                  <a:pt x="1230361" y="718188"/>
                  <a:pt x="1230194" y="715428"/>
                </a:cubicBezTo>
                <a:cubicBezTo>
                  <a:pt x="1232790" y="712613"/>
                  <a:pt x="1237021" y="713910"/>
                  <a:pt x="1238487" y="715263"/>
                </a:cubicBezTo>
                <a:cubicBezTo>
                  <a:pt x="1239953" y="716615"/>
                  <a:pt x="1241419" y="717967"/>
                  <a:pt x="1241586" y="720727"/>
                </a:cubicBezTo>
                <a:close/>
                <a:moveTo>
                  <a:pt x="1047898" y="815640"/>
                </a:moveTo>
                <a:cubicBezTo>
                  <a:pt x="1046681" y="816959"/>
                  <a:pt x="1044247" y="819598"/>
                  <a:pt x="1040293" y="818393"/>
                </a:cubicBezTo>
                <a:cubicBezTo>
                  <a:pt x="1040141" y="815811"/>
                  <a:pt x="1041358" y="814492"/>
                  <a:pt x="1042576" y="813173"/>
                </a:cubicBezTo>
                <a:cubicBezTo>
                  <a:pt x="1043793" y="811853"/>
                  <a:pt x="1043793" y="811853"/>
                  <a:pt x="1043793" y="811853"/>
                </a:cubicBezTo>
                <a:cubicBezTo>
                  <a:pt x="1045161" y="813115"/>
                  <a:pt x="1045161" y="813115"/>
                  <a:pt x="1045161" y="813115"/>
                </a:cubicBezTo>
                <a:cubicBezTo>
                  <a:pt x="1046529" y="814377"/>
                  <a:pt x="1046529" y="814377"/>
                  <a:pt x="1047898" y="815640"/>
                </a:cubicBezTo>
                <a:close/>
                <a:moveTo>
                  <a:pt x="1083617" y="799261"/>
                </a:moveTo>
                <a:cubicBezTo>
                  <a:pt x="1084916" y="797853"/>
                  <a:pt x="1084834" y="795824"/>
                  <a:pt x="1085103" y="794119"/>
                </a:cubicBezTo>
                <a:lnTo>
                  <a:pt x="1088202" y="791369"/>
                </a:lnTo>
                <a:lnTo>
                  <a:pt x="1088909" y="790493"/>
                </a:lnTo>
                <a:cubicBezTo>
                  <a:pt x="1090898" y="795574"/>
                  <a:pt x="1090898" y="795574"/>
                  <a:pt x="1090898" y="795574"/>
                </a:cubicBezTo>
                <a:cubicBezTo>
                  <a:pt x="1088432" y="796741"/>
                  <a:pt x="1087697" y="798595"/>
                  <a:pt x="1085966" y="797908"/>
                </a:cubicBezTo>
                <a:lnTo>
                  <a:pt x="1085962" y="797896"/>
                </a:lnTo>
                <a:close/>
                <a:moveTo>
                  <a:pt x="1065781" y="807773"/>
                </a:moveTo>
                <a:cubicBezTo>
                  <a:pt x="1062974" y="802579"/>
                  <a:pt x="1065570" y="799764"/>
                  <a:pt x="1070904" y="799474"/>
                </a:cubicBezTo>
                <a:cubicBezTo>
                  <a:pt x="1072272" y="800736"/>
                  <a:pt x="1072272" y="800736"/>
                  <a:pt x="1073641" y="801998"/>
                </a:cubicBezTo>
                <a:cubicBezTo>
                  <a:pt x="1073781" y="807337"/>
                  <a:pt x="1069816" y="808890"/>
                  <a:pt x="1065781" y="807773"/>
                </a:cubicBezTo>
                <a:close/>
                <a:moveTo>
                  <a:pt x="1382583" y="659316"/>
                </a:moveTo>
                <a:cubicBezTo>
                  <a:pt x="1383443" y="652667"/>
                  <a:pt x="1383068" y="647359"/>
                  <a:pt x="1388389" y="647305"/>
                </a:cubicBezTo>
                <a:cubicBezTo>
                  <a:pt x="1392662" y="651246"/>
                  <a:pt x="1390565" y="659235"/>
                  <a:pt x="1382583" y="659316"/>
                </a:cubicBezTo>
                <a:close/>
                <a:moveTo>
                  <a:pt x="863553" y="907283"/>
                </a:moveTo>
                <a:cubicBezTo>
                  <a:pt x="860518" y="907778"/>
                  <a:pt x="857115" y="907275"/>
                  <a:pt x="855026" y="905348"/>
                </a:cubicBezTo>
                <a:cubicBezTo>
                  <a:pt x="853633" y="904064"/>
                  <a:pt x="853554" y="901355"/>
                  <a:pt x="854867" y="899930"/>
                </a:cubicBezTo>
                <a:cubicBezTo>
                  <a:pt x="860201" y="896943"/>
                  <a:pt x="865615" y="896664"/>
                  <a:pt x="868400" y="899233"/>
                </a:cubicBezTo>
                <a:cubicBezTo>
                  <a:pt x="868400" y="899233"/>
                  <a:pt x="868479" y="901942"/>
                  <a:pt x="869872" y="903227"/>
                </a:cubicBezTo>
                <a:cubicBezTo>
                  <a:pt x="869255" y="905294"/>
                  <a:pt x="866588" y="906787"/>
                  <a:pt x="863553" y="907283"/>
                </a:cubicBezTo>
                <a:close/>
                <a:moveTo>
                  <a:pt x="960550" y="861846"/>
                </a:moveTo>
                <a:cubicBezTo>
                  <a:pt x="959080" y="863096"/>
                  <a:pt x="956738" y="862889"/>
                  <a:pt x="954685" y="860996"/>
                </a:cubicBezTo>
                <a:cubicBezTo>
                  <a:pt x="954545" y="855657"/>
                  <a:pt x="957142" y="852842"/>
                  <a:pt x="961177" y="853959"/>
                </a:cubicBezTo>
                <a:cubicBezTo>
                  <a:pt x="962616" y="857890"/>
                  <a:pt x="962019" y="860596"/>
                  <a:pt x="960550" y="861846"/>
                </a:cubicBezTo>
                <a:close/>
                <a:moveTo>
                  <a:pt x="883182" y="900711"/>
                </a:moveTo>
                <a:cubicBezTo>
                  <a:pt x="881172" y="901461"/>
                  <a:pt x="878418" y="900875"/>
                  <a:pt x="876282" y="898904"/>
                </a:cubicBezTo>
                <a:cubicBezTo>
                  <a:pt x="874857" y="897591"/>
                  <a:pt x="874731" y="894870"/>
                  <a:pt x="876030" y="893462"/>
                </a:cubicBezTo>
                <a:cubicBezTo>
                  <a:pt x="878626" y="890647"/>
                  <a:pt x="884197" y="893181"/>
                  <a:pt x="885621" y="894495"/>
                </a:cubicBezTo>
                <a:cubicBezTo>
                  <a:pt x="886459" y="897873"/>
                  <a:pt x="885193" y="899961"/>
                  <a:pt x="883182" y="900711"/>
                </a:cubicBezTo>
                <a:close/>
                <a:moveTo>
                  <a:pt x="678772" y="998927"/>
                </a:moveTo>
                <a:cubicBezTo>
                  <a:pt x="675974" y="995885"/>
                  <a:pt x="676636" y="994217"/>
                  <a:pt x="677298" y="992548"/>
                </a:cubicBezTo>
                <a:cubicBezTo>
                  <a:pt x="677298" y="992548"/>
                  <a:pt x="679690" y="991566"/>
                  <a:pt x="679690" y="991566"/>
                </a:cubicBezTo>
                <a:cubicBezTo>
                  <a:pt x="681420" y="992253"/>
                  <a:pt x="682489" y="994608"/>
                  <a:pt x="681827" y="996277"/>
                </a:cubicBezTo>
                <a:cubicBezTo>
                  <a:pt x="681827" y="996277"/>
                  <a:pt x="681827" y="996277"/>
                  <a:pt x="678772" y="998927"/>
                </a:cubicBezTo>
                <a:close/>
                <a:moveTo>
                  <a:pt x="592320" y="1042301"/>
                </a:moveTo>
                <a:cubicBezTo>
                  <a:pt x="589853" y="1043469"/>
                  <a:pt x="589853" y="1043469"/>
                  <a:pt x="588123" y="1042782"/>
                </a:cubicBezTo>
                <a:cubicBezTo>
                  <a:pt x="588123" y="1042782"/>
                  <a:pt x="588123" y="1042782"/>
                  <a:pt x="587128" y="1040241"/>
                </a:cubicBezTo>
                <a:cubicBezTo>
                  <a:pt x="587128" y="1040241"/>
                  <a:pt x="587128" y="1040241"/>
                  <a:pt x="585398" y="1039555"/>
                </a:cubicBezTo>
                <a:cubicBezTo>
                  <a:pt x="582673" y="1036327"/>
                  <a:pt x="587605" y="1033993"/>
                  <a:pt x="591066" y="1035367"/>
                </a:cubicBezTo>
                <a:cubicBezTo>
                  <a:pt x="593791" y="1038594"/>
                  <a:pt x="591325" y="1039761"/>
                  <a:pt x="592320" y="1042301"/>
                </a:cubicBezTo>
                <a:close/>
                <a:moveTo>
                  <a:pt x="924027" y="886142"/>
                </a:moveTo>
                <a:cubicBezTo>
                  <a:pt x="914847" y="887805"/>
                  <a:pt x="896603" y="893770"/>
                  <a:pt x="886965" y="884880"/>
                </a:cubicBezTo>
                <a:cubicBezTo>
                  <a:pt x="885588" y="883610"/>
                  <a:pt x="884211" y="882340"/>
                  <a:pt x="882720" y="878432"/>
                </a:cubicBezTo>
                <a:cubicBezTo>
                  <a:pt x="879737" y="870615"/>
                  <a:pt x="891211" y="860938"/>
                  <a:pt x="905554" y="856439"/>
                </a:cubicBezTo>
                <a:cubicBezTo>
                  <a:pt x="906931" y="857709"/>
                  <a:pt x="908308" y="858979"/>
                  <a:pt x="909685" y="860249"/>
                </a:cubicBezTo>
                <a:cubicBezTo>
                  <a:pt x="916569" y="866599"/>
                  <a:pt x="920929" y="875686"/>
                  <a:pt x="924027" y="886142"/>
                </a:cubicBezTo>
                <a:close/>
                <a:moveTo>
                  <a:pt x="876415" y="909519"/>
                </a:moveTo>
                <a:cubicBezTo>
                  <a:pt x="873745" y="909589"/>
                  <a:pt x="872338" y="908291"/>
                  <a:pt x="872338" y="908291"/>
                </a:cubicBezTo>
                <a:cubicBezTo>
                  <a:pt x="869523" y="905694"/>
                  <a:pt x="870640" y="901660"/>
                  <a:pt x="874717" y="902887"/>
                </a:cubicBezTo>
                <a:cubicBezTo>
                  <a:pt x="876415" y="909519"/>
                  <a:pt x="876415" y="909519"/>
                  <a:pt x="876415" y="909519"/>
                </a:cubicBezTo>
                <a:close/>
                <a:moveTo>
                  <a:pt x="1296603" y="711971"/>
                </a:moveTo>
                <a:cubicBezTo>
                  <a:pt x="1294273" y="712978"/>
                  <a:pt x="1291942" y="713984"/>
                  <a:pt x="1290274" y="713322"/>
                </a:cubicBezTo>
                <a:cubicBezTo>
                  <a:pt x="1290274" y="713322"/>
                  <a:pt x="1290274" y="713322"/>
                  <a:pt x="1289267" y="710991"/>
                </a:cubicBezTo>
                <a:cubicBezTo>
                  <a:pt x="1291598" y="709985"/>
                  <a:pt x="1290591" y="707654"/>
                  <a:pt x="1294591" y="707310"/>
                </a:cubicBezTo>
                <a:cubicBezTo>
                  <a:pt x="1296603" y="711971"/>
                  <a:pt x="1296603" y="711971"/>
                  <a:pt x="1296603" y="711971"/>
                </a:cubicBezTo>
                <a:close/>
                <a:moveTo>
                  <a:pt x="999929" y="853523"/>
                </a:moveTo>
                <a:cubicBezTo>
                  <a:pt x="998667" y="854892"/>
                  <a:pt x="997348" y="853674"/>
                  <a:pt x="997348" y="853674"/>
                </a:cubicBezTo>
                <a:cubicBezTo>
                  <a:pt x="996028" y="852458"/>
                  <a:pt x="994709" y="851240"/>
                  <a:pt x="994652" y="848655"/>
                </a:cubicBezTo>
                <a:cubicBezTo>
                  <a:pt x="998496" y="847136"/>
                  <a:pt x="998553" y="849721"/>
                  <a:pt x="1001135" y="849570"/>
                </a:cubicBezTo>
                <a:cubicBezTo>
                  <a:pt x="1001192" y="852155"/>
                  <a:pt x="998610" y="852306"/>
                  <a:pt x="999929" y="853523"/>
                </a:cubicBezTo>
                <a:close/>
                <a:moveTo>
                  <a:pt x="1012726" y="847887"/>
                </a:moveTo>
                <a:cubicBezTo>
                  <a:pt x="1010138" y="848105"/>
                  <a:pt x="1010138" y="848105"/>
                  <a:pt x="1008847" y="846915"/>
                </a:cubicBezTo>
                <a:cubicBezTo>
                  <a:pt x="1007557" y="845724"/>
                  <a:pt x="1006267" y="844535"/>
                  <a:pt x="1006275" y="841937"/>
                </a:cubicBezTo>
                <a:cubicBezTo>
                  <a:pt x="1006275" y="841937"/>
                  <a:pt x="1006275" y="841937"/>
                  <a:pt x="1016629" y="841067"/>
                </a:cubicBezTo>
                <a:cubicBezTo>
                  <a:pt x="1016621" y="843665"/>
                  <a:pt x="1011444" y="844100"/>
                  <a:pt x="1012726" y="847887"/>
                </a:cubicBezTo>
                <a:close/>
                <a:moveTo>
                  <a:pt x="1626980" y="558257"/>
                </a:moveTo>
                <a:cubicBezTo>
                  <a:pt x="1624600" y="560837"/>
                  <a:pt x="1623410" y="562127"/>
                  <a:pt x="1618349" y="559847"/>
                </a:cubicBezTo>
                <a:cubicBezTo>
                  <a:pt x="1618249" y="557367"/>
                  <a:pt x="1618149" y="554887"/>
                  <a:pt x="1619339" y="553597"/>
                </a:cubicBezTo>
                <a:cubicBezTo>
                  <a:pt x="1623009" y="552207"/>
                  <a:pt x="1624299" y="553396"/>
                  <a:pt x="1624299" y="553396"/>
                </a:cubicBezTo>
                <a:cubicBezTo>
                  <a:pt x="1625589" y="554587"/>
                  <a:pt x="1625690" y="557066"/>
                  <a:pt x="1626980" y="558257"/>
                </a:cubicBezTo>
                <a:close/>
                <a:moveTo>
                  <a:pt x="1342110" y="694706"/>
                </a:moveTo>
                <a:cubicBezTo>
                  <a:pt x="1342142" y="692023"/>
                  <a:pt x="1342142" y="692023"/>
                  <a:pt x="1340823" y="690806"/>
                </a:cubicBezTo>
                <a:cubicBezTo>
                  <a:pt x="1343495" y="690557"/>
                  <a:pt x="1343527" y="687874"/>
                  <a:pt x="1347518" y="688842"/>
                </a:cubicBezTo>
                <a:cubicBezTo>
                  <a:pt x="1346133" y="692991"/>
                  <a:pt x="1346100" y="695674"/>
                  <a:pt x="1342110" y="694706"/>
                </a:cubicBezTo>
                <a:close/>
                <a:moveTo>
                  <a:pt x="147306" y="1265714"/>
                </a:moveTo>
                <a:cubicBezTo>
                  <a:pt x="147306" y="1265714"/>
                  <a:pt x="145987" y="1264497"/>
                  <a:pt x="145987" y="1264497"/>
                </a:cubicBezTo>
                <a:cubicBezTo>
                  <a:pt x="143348" y="1262063"/>
                  <a:pt x="147405" y="1257665"/>
                  <a:pt x="151396" y="1258633"/>
                </a:cubicBezTo>
                <a:cubicBezTo>
                  <a:pt x="152683" y="1262533"/>
                  <a:pt x="149978" y="1265465"/>
                  <a:pt x="147306" y="1265714"/>
                </a:cubicBezTo>
                <a:close/>
                <a:moveTo>
                  <a:pt x="947883" y="884989"/>
                </a:moveTo>
                <a:cubicBezTo>
                  <a:pt x="946563" y="883773"/>
                  <a:pt x="946621" y="886358"/>
                  <a:pt x="944039" y="886509"/>
                </a:cubicBezTo>
                <a:cubicBezTo>
                  <a:pt x="943982" y="883924"/>
                  <a:pt x="941400" y="884075"/>
                  <a:pt x="942605" y="880121"/>
                </a:cubicBezTo>
                <a:cubicBezTo>
                  <a:pt x="945187" y="879970"/>
                  <a:pt x="946506" y="881187"/>
                  <a:pt x="947826" y="882404"/>
                </a:cubicBezTo>
                <a:cubicBezTo>
                  <a:pt x="947826" y="882404"/>
                  <a:pt x="949145" y="883621"/>
                  <a:pt x="947883" y="884989"/>
                </a:cubicBezTo>
                <a:close/>
                <a:moveTo>
                  <a:pt x="1207785" y="762131"/>
                </a:moveTo>
                <a:cubicBezTo>
                  <a:pt x="1206201" y="755617"/>
                  <a:pt x="1203944" y="750797"/>
                  <a:pt x="1208891" y="748837"/>
                </a:cubicBezTo>
                <a:cubicBezTo>
                  <a:pt x="1214294" y="750981"/>
                  <a:pt x="1215206" y="759190"/>
                  <a:pt x="1207785" y="762131"/>
                </a:cubicBezTo>
                <a:close/>
                <a:moveTo>
                  <a:pt x="651515" y="1026785"/>
                </a:moveTo>
                <a:cubicBezTo>
                  <a:pt x="650853" y="1028454"/>
                  <a:pt x="648460" y="1029435"/>
                  <a:pt x="646730" y="1028748"/>
                </a:cubicBezTo>
                <a:cubicBezTo>
                  <a:pt x="646730" y="1028748"/>
                  <a:pt x="645662" y="1026393"/>
                  <a:pt x="645662" y="1026393"/>
                </a:cubicBezTo>
                <a:cubicBezTo>
                  <a:pt x="646324" y="1024725"/>
                  <a:pt x="646986" y="1023056"/>
                  <a:pt x="651108" y="1022761"/>
                </a:cubicBezTo>
                <a:cubicBezTo>
                  <a:pt x="651515" y="1026785"/>
                  <a:pt x="651515" y="1026785"/>
                  <a:pt x="651515" y="1026785"/>
                </a:cubicBezTo>
                <a:close/>
                <a:moveTo>
                  <a:pt x="1144156" y="794391"/>
                </a:moveTo>
                <a:cubicBezTo>
                  <a:pt x="1142302" y="793655"/>
                  <a:pt x="1140448" y="792920"/>
                  <a:pt x="1139281" y="790453"/>
                </a:cubicBezTo>
                <a:cubicBezTo>
                  <a:pt x="1144362" y="788464"/>
                  <a:pt x="1144362" y="788464"/>
                  <a:pt x="1144362" y="788464"/>
                </a:cubicBezTo>
                <a:cubicBezTo>
                  <a:pt x="1145529" y="790930"/>
                  <a:pt x="1146696" y="793396"/>
                  <a:pt x="1144156" y="794391"/>
                </a:cubicBezTo>
                <a:close/>
                <a:moveTo>
                  <a:pt x="1388305" y="680513"/>
                </a:moveTo>
                <a:cubicBezTo>
                  <a:pt x="1385568" y="677989"/>
                  <a:pt x="1382937" y="678095"/>
                  <a:pt x="1381675" y="679463"/>
                </a:cubicBezTo>
                <a:cubicBezTo>
                  <a:pt x="1379044" y="679570"/>
                  <a:pt x="1377782" y="680938"/>
                  <a:pt x="1376414" y="679676"/>
                </a:cubicBezTo>
                <a:cubicBezTo>
                  <a:pt x="1376414" y="679676"/>
                  <a:pt x="1376308" y="677045"/>
                  <a:pt x="1376308" y="677045"/>
                </a:cubicBezTo>
                <a:cubicBezTo>
                  <a:pt x="1381675" y="679463"/>
                  <a:pt x="1381463" y="674202"/>
                  <a:pt x="1384200" y="676727"/>
                </a:cubicBezTo>
                <a:cubicBezTo>
                  <a:pt x="1384200" y="676727"/>
                  <a:pt x="1384200" y="676727"/>
                  <a:pt x="1385568" y="677989"/>
                </a:cubicBezTo>
                <a:cubicBezTo>
                  <a:pt x="1385462" y="675358"/>
                  <a:pt x="1385462" y="675358"/>
                  <a:pt x="1388092" y="675252"/>
                </a:cubicBezTo>
                <a:cubicBezTo>
                  <a:pt x="1388305" y="680513"/>
                  <a:pt x="1388305" y="680513"/>
                  <a:pt x="1388305" y="680513"/>
                </a:cubicBezTo>
                <a:close/>
                <a:moveTo>
                  <a:pt x="1014971" y="859290"/>
                </a:moveTo>
                <a:cubicBezTo>
                  <a:pt x="1012332" y="860532"/>
                  <a:pt x="1012332" y="860532"/>
                  <a:pt x="1010478" y="859797"/>
                </a:cubicBezTo>
                <a:cubicBezTo>
                  <a:pt x="1008624" y="859061"/>
                  <a:pt x="1008340" y="854370"/>
                  <a:pt x="1009125" y="852392"/>
                </a:cubicBezTo>
                <a:cubicBezTo>
                  <a:pt x="1009409" y="857083"/>
                  <a:pt x="1014687" y="854600"/>
                  <a:pt x="1014971" y="859290"/>
                </a:cubicBezTo>
                <a:close/>
                <a:moveTo>
                  <a:pt x="1361564" y="696978"/>
                </a:moveTo>
                <a:cubicBezTo>
                  <a:pt x="1360582" y="694585"/>
                  <a:pt x="1358227" y="695653"/>
                  <a:pt x="1357932" y="691531"/>
                </a:cubicBezTo>
                <a:cubicBezTo>
                  <a:pt x="1360287" y="690462"/>
                  <a:pt x="1360287" y="690462"/>
                  <a:pt x="1361956" y="691125"/>
                </a:cubicBezTo>
                <a:cubicBezTo>
                  <a:pt x="1363624" y="691787"/>
                  <a:pt x="1363624" y="691787"/>
                  <a:pt x="1364606" y="694179"/>
                </a:cubicBezTo>
                <a:cubicBezTo>
                  <a:pt x="1362937" y="693517"/>
                  <a:pt x="1363919" y="695910"/>
                  <a:pt x="1361564" y="696978"/>
                </a:cubicBezTo>
                <a:close/>
                <a:moveTo>
                  <a:pt x="1134038" y="805397"/>
                </a:moveTo>
                <a:cubicBezTo>
                  <a:pt x="1132906" y="806951"/>
                  <a:pt x="1130783" y="807110"/>
                  <a:pt x="1129003" y="806403"/>
                </a:cubicBezTo>
                <a:cubicBezTo>
                  <a:pt x="1123664" y="804285"/>
                  <a:pt x="1120385" y="796975"/>
                  <a:pt x="1133123" y="796021"/>
                </a:cubicBezTo>
                <a:cubicBezTo>
                  <a:pt x="1135309" y="800894"/>
                  <a:pt x="1135169" y="803843"/>
                  <a:pt x="1134038" y="805397"/>
                </a:cubicBezTo>
                <a:close/>
                <a:moveTo>
                  <a:pt x="551027" y="1084712"/>
                </a:moveTo>
                <a:cubicBezTo>
                  <a:pt x="551027" y="1084712"/>
                  <a:pt x="549358" y="1084050"/>
                  <a:pt x="549358" y="1084050"/>
                </a:cubicBezTo>
                <a:cubicBezTo>
                  <a:pt x="549358" y="1084050"/>
                  <a:pt x="550683" y="1080713"/>
                  <a:pt x="549014" y="1080051"/>
                </a:cubicBezTo>
                <a:cubicBezTo>
                  <a:pt x="550338" y="1076714"/>
                  <a:pt x="551345" y="1079045"/>
                  <a:pt x="553675" y="1078039"/>
                </a:cubicBezTo>
                <a:cubicBezTo>
                  <a:pt x="556350" y="1081031"/>
                  <a:pt x="550020" y="1082382"/>
                  <a:pt x="551027" y="1084712"/>
                </a:cubicBezTo>
                <a:close/>
                <a:moveTo>
                  <a:pt x="936814" y="902639"/>
                </a:moveTo>
                <a:cubicBezTo>
                  <a:pt x="936846" y="892249"/>
                  <a:pt x="936846" y="892249"/>
                  <a:pt x="936846" y="892249"/>
                </a:cubicBezTo>
                <a:cubicBezTo>
                  <a:pt x="939434" y="892032"/>
                  <a:pt x="940725" y="893222"/>
                  <a:pt x="942015" y="894412"/>
                </a:cubicBezTo>
                <a:cubicBezTo>
                  <a:pt x="943305" y="895602"/>
                  <a:pt x="943305" y="895602"/>
                  <a:pt x="943297" y="898200"/>
                </a:cubicBezTo>
                <a:cubicBezTo>
                  <a:pt x="939418" y="897227"/>
                  <a:pt x="939402" y="902422"/>
                  <a:pt x="936814" y="902639"/>
                </a:cubicBezTo>
                <a:close/>
                <a:moveTo>
                  <a:pt x="1065044" y="841767"/>
                </a:moveTo>
                <a:cubicBezTo>
                  <a:pt x="1063724" y="840550"/>
                  <a:pt x="1062372" y="842016"/>
                  <a:pt x="1061053" y="840799"/>
                </a:cubicBezTo>
                <a:cubicBezTo>
                  <a:pt x="1059733" y="839582"/>
                  <a:pt x="1061085" y="838116"/>
                  <a:pt x="1061118" y="835433"/>
                </a:cubicBezTo>
                <a:cubicBezTo>
                  <a:pt x="1063790" y="835184"/>
                  <a:pt x="1065110" y="836401"/>
                  <a:pt x="1067781" y="836152"/>
                </a:cubicBezTo>
                <a:cubicBezTo>
                  <a:pt x="1066429" y="837618"/>
                  <a:pt x="1065076" y="839084"/>
                  <a:pt x="1065044" y="841767"/>
                </a:cubicBezTo>
                <a:close/>
                <a:moveTo>
                  <a:pt x="1608133" y="584181"/>
                </a:moveTo>
                <a:cubicBezTo>
                  <a:pt x="1600295" y="584441"/>
                  <a:pt x="1600295" y="584441"/>
                  <a:pt x="1600295" y="584441"/>
                </a:cubicBezTo>
                <a:cubicBezTo>
                  <a:pt x="1601291" y="577870"/>
                  <a:pt x="1609004" y="574999"/>
                  <a:pt x="1614105" y="572215"/>
                </a:cubicBezTo>
                <a:cubicBezTo>
                  <a:pt x="1614353" y="577437"/>
                  <a:pt x="1614478" y="580048"/>
                  <a:pt x="1613234" y="581397"/>
                </a:cubicBezTo>
                <a:cubicBezTo>
                  <a:pt x="1606640" y="580308"/>
                  <a:pt x="1609253" y="580221"/>
                  <a:pt x="1608133" y="584181"/>
                </a:cubicBezTo>
                <a:close/>
                <a:moveTo>
                  <a:pt x="1483489" y="644394"/>
                </a:moveTo>
                <a:cubicBezTo>
                  <a:pt x="1480953" y="644496"/>
                  <a:pt x="1478416" y="644599"/>
                  <a:pt x="1477097" y="643382"/>
                </a:cubicBezTo>
                <a:cubicBezTo>
                  <a:pt x="1477097" y="643382"/>
                  <a:pt x="1477097" y="643382"/>
                  <a:pt x="1476994" y="640845"/>
                </a:cubicBezTo>
                <a:cubicBezTo>
                  <a:pt x="1479531" y="640743"/>
                  <a:pt x="1479428" y="638206"/>
                  <a:pt x="1483284" y="639321"/>
                </a:cubicBezTo>
                <a:cubicBezTo>
                  <a:pt x="1483489" y="644394"/>
                  <a:pt x="1483489" y="644394"/>
                  <a:pt x="1483489" y="644394"/>
                </a:cubicBezTo>
                <a:close/>
                <a:moveTo>
                  <a:pt x="1044675" y="855600"/>
                </a:moveTo>
                <a:cubicBezTo>
                  <a:pt x="1043268" y="854302"/>
                  <a:pt x="1043077" y="851685"/>
                  <a:pt x="1042887" y="849067"/>
                </a:cubicBezTo>
                <a:cubicBezTo>
                  <a:pt x="1046728" y="847726"/>
                  <a:pt x="1046919" y="850344"/>
                  <a:pt x="1049544" y="850323"/>
                </a:cubicBezTo>
                <a:cubicBezTo>
                  <a:pt x="1051141" y="854239"/>
                  <a:pt x="1047300" y="855579"/>
                  <a:pt x="1044675" y="855600"/>
                </a:cubicBezTo>
                <a:close/>
                <a:moveTo>
                  <a:pt x="521633" y="1107954"/>
                </a:moveTo>
                <a:cubicBezTo>
                  <a:pt x="521633" y="1107954"/>
                  <a:pt x="521633" y="1107954"/>
                  <a:pt x="519277" y="1109022"/>
                </a:cubicBezTo>
                <a:cubicBezTo>
                  <a:pt x="517609" y="1108360"/>
                  <a:pt x="517609" y="1108360"/>
                  <a:pt x="517609" y="1108360"/>
                </a:cubicBezTo>
                <a:cubicBezTo>
                  <a:pt x="517609" y="1108360"/>
                  <a:pt x="517609" y="1108360"/>
                  <a:pt x="515941" y="1107697"/>
                </a:cubicBezTo>
                <a:cubicBezTo>
                  <a:pt x="515941" y="1107697"/>
                  <a:pt x="515941" y="1107697"/>
                  <a:pt x="514959" y="1105305"/>
                </a:cubicBezTo>
                <a:cubicBezTo>
                  <a:pt x="517314" y="1104237"/>
                  <a:pt x="517314" y="1104237"/>
                  <a:pt x="515645" y="1103575"/>
                </a:cubicBezTo>
                <a:cubicBezTo>
                  <a:pt x="515645" y="1103575"/>
                  <a:pt x="515645" y="1103575"/>
                  <a:pt x="518001" y="1102506"/>
                </a:cubicBezTo>
                <a:cubicBezTo>
                  <a:pt x="519669" y="1103169"/>
                  <a:pt x="519669" y="1103169"/>
                  <a:pt x="519669" y="1103169"/>
                </a:cubicBezTo>
                <a:cubicBezTo>
                  <a:pt x="519669" y="1103169"/>
                  <a:pt x="519669" y="1103169"/>
                  <a:pt x="521337" y="1103831"/>
                </a:cubicBezTo>
                <a:cubicBezTo>
                  <a:pt x="521337" y="1103831"/>
                  <a:pt x="521337" y="1103831"/>
                  <a:pt x="522319" y="1106223"/>
                </a:cubicBezTo>
                <a:cubicBezTo>
                  <a:pt x="520651" y="1105561"/>
                  <a:pt x="520651" y="1105561"/>
                  <a:pt x="521633" y="1107954"/>
                </a:cubicBezTo>
                <a:close/>
                <a:moveTo>
                  <a:pt x="361530" y="1184789"/>
                </a:moveTo>
                <a:cubicBezTo>
                  <a:pt x="358264" y="1187613"/>
                  <a:pt x="356410" y="1186878"/>
                  <a:pt x="354556" y="1186142"/>
                </a:cubicBezTo>
                <a:cubicBezTo>
                  <a:pt x="350848" y="1184671"/>
                  <a:pt x="350407" y="1180375"/>
                  <a:pt x="351820" y="1176816"/>
                </a:cubicBezTo>
                <a:cubicBezTo>
                  <a:pt x="354380" y="1175772"/>
                  <a:pt x="356234" y="1176507"/>
                  <a:pt x="358087" y="1177243"/>
                </a:cubicBezTo>
                <a:cubicBezTo>
                  <a:pt x="361795" y="1178715"/>
                  <a:pt x="362943" y="1181230"/>
                  <a:pt x="361530" y="1184789"/>
                </a:cubicBezTo>
                <a:close/>
                <a:moveTo>
                  <a:pt x="1359107" y="710742"/>
                </a:moveTo>
                <a:cubicBezTo>
                  <a:pt x="1357118" y="713266"/>
                  <a:pt x="1353686" y="714452"/>
                  <a:pt x="1351128" y="713437"/>
                </a:cubicBezTo>
                <a:cubicBezTo>
                  <a:pt x="1349423" y="712760"/>
                  <a:pt x="1348416" y="710322"/>
                  <a:pt x="1347409" y="707884"/>
                </a:cubicBezTo>
                <a:cubicBezTo>
                  <a:pt x="1347101" y="703685"/>
                  <a:pt x="1353308" y="697993"/>
                  <a:pt x="1358425" y="700024"/>
                </a:cubicBezTo>
                <a:cubicBezTo>
                  <a:pt x="1361641" y="704358"/>
                  <a:pt x="1361096" y="708218"/>
                  <a:pt x="1359107" y="710742"/>
                </a:cubicBezTo>
                <a:close/>
                <a:moveTo>
                  <a:pt x="1377400" y="704102"/>
                </a:moveTo>
                <a:cubicBezTo>
                  <a:pt x="1376078" y="705536"/>
                  <a:pt x="1374755" y="706970"/>
                  <a:pt x="1370668" y="705853"/>
                </a:cubicBezTo>
                <a:cubicBezTo>
                  <a:pt x="1371871" y="699002"/>
                  <a:pt x="1356725" y="687685"/>
                  <a:pt x="1370128" y="681476"/>
                </a:cubicBezTo>
                <a:cubicBezTo>
                  <a:pt x="1377039" y="687851"/>
                  <a:pt x="1371871" y="699002"/>
                  <a:pt x="1377400" y="704102"/>
                </a:cubicBezTo>
                <a:close/>
                <a:moveTo>
                  <a:pt x="1220736" y="779860"/>
                </a:moveTo>
                <a:cubicBezTo>
                  <a:pt x="1217275" y="778486"/>
                  <a:pt x="1214858" y="779530"/>
                  <a:pt x="1214172" y="781260"/>
                </a:cubicBezTo>
                <a:cubicBezTo>
                  <a:pt x="1211754" y="782304"/>
                  <a:pt x="1211068" y="784035"/>
                  <a:pt x="1209337" y="783348"/>
                </a:cubicBezTo>
                <a:cubicBezTo>
                  <a:pt x="1209337" y="783348"/>
                  <a:pt x="1208294" y="780931"/>
                  <a:pt x="1208294" y="780931"/>
                </a:cubicBezTo>
                <a:cubicBezTo>
                  <a:pt x="1214172" y="781260"/>
                  <a:pt x="1212084" y="776426"/>
                  <a:pt x="1215545" y="777800"/>
                </a:cubicBezTo>
                <a:cubicBezTo>
                  <a:pt x="1215545" y="777800"/>
                  <a:pt x="1215545" y="777800"/>
                  <a:pt x="1217275" y="778486"/>
                </a:cubicBezTo>
                <a:cubicBezTo>
                  <a:pt x="1216232" y="776069"/>
                  <a:pt x="1216232" y="776069"/>
                  <a:pt x="1218649" y="775026"/>
                </a:cubicBezTo>
                <a:cubicBezTo>
                  <a:pt x="1220736" y="779860"/>
                  <a:pt x="1220736" y="779860"/>
                  <a:pt x="1220736" y="779860"/>
                </a:cubicBezTo>
                <a:close/>
                <a:moveTo>
                  <a:pt x="1090690" y="841777"/>
                </a:moveTo>
                <a:cubicBezTo>
                  <a:pt x="1087990" y="841922"/>
                  <a:pt x="1087990" y="841922"/>
                  <a:pt x="1086604" y="840644"/>
                </a:cubicBezTo>
                <a:cubicBezTo>
                  <a:pt x="1086604" y="840644"/>
                  <a:pt x="1085218" y="839365"/>
                  <a:pt x="1085218" y="839365"/>
                </a:cubicBezTo>
                <a:cubicBezTo>
                  <a:pt x="1083832" y="838087"/>
                  <a:pt x="1083832" y="838087"/>
                  <a:pt x="1082445" y="836808"/>
                </a:cubicBezTo>
                <a:cubicBezTo>
                  <a:pt x="1081059" y="835529"/>
                  <a:pt x="1079673" y="834251"/>
                  <a:pt x="1075659" y="835820"/>
                </a:cubicBezTo>
                <a:cubicBezTo>
                  <a:pt x="1075659" y="835820"/>
                  <a:pt x="1075659" y="835820"/>
                  <a:pt x="1075515" y="830415"/>
                </a:cubicBezTo>
                <a:cubicBezTo>
                  <a:pt x="1084928" y="828554"/>
                  <a:pt x="1087773" y="833814"/>
                  <a:pt x="1093172" y="833523"/>
                </a:cubicBezTo>
                <a:cubicBezTo>
                  <a:pt x="1096017" y="838783"/>
                  <a:pt x="1090617" y="839074"/>
                  <a:pt x="1090690" y="841777"/>
                </a:cubicBezTo>
                <a:close/>
                <a:moveTo>
                  <a:pt x="1184860" y="797317"/>
                </a:moveTo>
                <a:cubicBezTo>
                  <a:pt x="1181761" y="798648"/>
                  <a:pt x="1178131" y="798522"/>
                  <a:pt x="1176108" y="796656"/>
                </a:cubicBezTo>
                <a:cubicBezTo>
                  <a:pt x="1174759" y="795412"/>
                  <a:pt x="1173411" y="794168"/>
                  <a:pt x="1174631" y="790138"/>
                </a:cubicBezTo>
                <a:cubicBezTo>
                  <a:pt x="1177137" y="784715"/>
                  <a:pt x="1183752" y="785662"/>
                  <a:pt x="1190433" y="789246"/>
                </a:cubicBezTo>
                <a:cubicBezTo>
                  <a:pt x="1190529" y="793201"/>
                  <a:pt x="1187959" y="795987"/>
                  <a:pt x="1184860" y="797317"/>
                </a:cubicBezTo>
                <a:close/>
                <a:moveTo>
                  <a:pt x="296401" y="1220573"/>
                </a:moveTo>
                <a:cubicBezTo>
                  <a:pt x="290893" y="1214268"/>
                  <a:pt x="292305" y="1210708"/>
                  <a:pt x="293400" y="1202902"/>
                </a:cubicBezTo>
                <a:cubicBezTo>
                  <a:pt x="296543" y="1200029"/>
                  <a:pt x="298273" y="1200716"/>
                  <a:pt x="301734" y="1202089"/>
                </a:cubicBezTo>
                <a:cubicBezTo>
                  <a:pt x="303464" y="1202776"/>
                  <a:pt x="306218" y="1205929"/>
                  <a:pt x="307242" y="1208395"/>
                </a:cubicBezTo>
                <a:cubicBezTo>
                  <a:pt x="301663" y="1212361"/>
                  <a:pt x="305441" y="1217981"/>
                  <a:pt x="296401" y="1220573"/>
                </a:cubicBezTo>
                <a:close/>
                <a:moveTo>
                  <a:pt x="1430924" y="681025"/>
                </a:moveTo>
                <a:cubicBezTo>
                  <a:pt x="1428357" y="683455"/>
                  <a:pt x="1425422" y="685224"/>
                  <a:pt x="1420695" y="684702"/>
                </a:cubicBezTo>
                <a:cubicBezTo>
                  <a:pt x="1412118" y="674232"/>
                  <a:pt x="1417963" y="656598"/>
                  <a:pt x="1432915" y="660156"/>
                </a:cubicBezTo>
                <a:cubicBezTo>
                  <a:pt x="1434455" y="664135"/>
                  <a:pt x="1435995" y="668114"/>
                  <a:pt x="1438943" y="673391"/>
                </a:cubicBezTo>
                <a:cubicBezTo>
                  <a:pt x="1435689" y="675506"/>
                  <a:pt x="1433491" y="678595"/>
                  <a:pt x="1430924" y="681025"/>
                </a:cubicBezTo>
                <a:close/>
                <a:moveTo>
                  <a:pt x="1293914" y="749959"/>
                </a:moveTo>
                <a:cubicBezTo>
                  <a:pt x="1290524" y="748614"/>
                  <a:pt x="1285439" y="746596"/>
                  <a:pt x="1292584" y="743422"/>
                </a:cubicBezTo>
                <a:cubicBezTo>
                  <a:pt x="1291897" y="745153"/>
                  <a:pt x="1297991" y="749574"/>
                  <a:pt x="1293914" y="749959"/>
                </a:cubicBezTo>
                <a:close/>
                <a:moveTo>
                  <a:pt x="1096790" y="843974"/>
                </a:moveTo>
                <a:cubicBezTo>
                  <a:pt x="1093696" y="836344"/>
                  <a:pt x="1101728" y="841365"/>
                  <a:pt x="1104108" y="838786"/>
                </a:cubicBezTo>
                <a:cubicBezTo>
                  <a:pt x="1103097" y="842628"/>
                  <a:pt x="1101907" y="843918"/>
                  <a:pt x="1096790" y="843974"/>
                </a:cubicBezTo>
                <a:close/>
                <a:moveTo>
                  <a:pt x="1154442" y="817556"/>
                </a:moveTo>
                <a:cubicBezTo>
                  <a:pt x="1151812" y="817663"/>
                  <a:pt x="1151812" y="817663"/>
                  <a:pt x="1151812" y="817663"/>
                </a:cubicBezTo>
                <a:cubicBezTo>
                  <a:pt x="1151812" y="817663"/>
                  <a:pt x="1151812" y="817663"/>
                  <a:pt x="1150443" y="816400"/>
                </a:cubicBezTo>
                <a:cubicBezTo>
                  <a:pt x="1150337" y="813770"/>
                  <a:pt x="1150337" y="813770"/>
                  <a:pt x="1150337" y="813770"/>
                </a:cubicBezTo>
                <a:cubicBezTo>
                  <a:pt x="1150337" y="813770"/>
                  <a:pt x="1151599" y="812402"/>
                  <a:pt x="1151599" y="812402"/>
                </a:cubicBezTo>
                <a:cubicBezTo>
                  <a:pt x="1154230" y="812295"/>
                  <a:pt x="1154230" y="812295"/>
                  <a:pt x="1154230" y="812295"/>
                </a:cubicBezTo>
                <a:cubicBezTo>
                  <a:pt x="1154230" y="812295"/>
                  <a:pt x="1154230" y="812295"/>
                  <a:pt x="1155599" y="813558"/>
                </a:cubicBezTo>
                <a:cubicBezTo>
                  <a:pt x="1155705" y="816188"/>
                  <a:pt x="1155705" y="816188"/>
                  <a:pt x="1155705" y="816188"/>
                </a:cubicBezTo>
                <a:cubicBezTo>
                  <a:pt x="1155705" y="816188"/>
                  <a:pt x="1154442" y="817556"/>
                  <a:pt x="1154442" y="817556"/>
                </a:cubicBezTo>
                <a:close/>
                <a:moveTo>
                  <a:pt x="1252470" y="772139"/>
                </a:moveTo>
                <a:cubicBezTo>
                  <a:pt x="1243646" y="767120"/>
                  <a:pt x="1240948" y="755427"/>
                  <a:pt x="1246576" y="749030"/>
                </a:cubicBezTo>
                <a:lnTo>
                  <a:pt x="1253108" y="745806"/>
                </a:lnTo>
                <a:lnTo>
                  <a:pt x="1243775" y="748361"/>
                </a:lnTo>
                <a:cubicBezTo>
                  <a:pt x="1242141" y="744249"/>
                  <a:pt x="1243440" y="742841"/>
                  <a:pt x="1244570" y="738674"/>
                </a:cubicBezTo>
                <a:cubicBezTo>
                  <a:pt x="1248801" y="739971"/>
                  <a:pt x="1250266" y="741323"/>
                  <a:pt x="1251733" y="742676"/>
                </a:cubicBezTo>
                <a:lnTo>
                  <a:pt x="1254423" y="745157"/>
                </a:lnTo>
                <a:lnTo>
                  <a:pt x="1255062" y="744842"/>
                </a:lnTo>
                <a:cubicBezTo>
                  <a:pt x="1257928" y="748002"/>
                  <a:pt x="1260794" y="751163"/>
                  <a:pt x="1265440" y="755030"/>
                </a:cubicBezTo>
                <a:cubicBezTo>
                  <a:pt x="1260885" y="761316"/>
                  <a:pt x="1261670" y="769720"/>
                  <a:pt x="1252470" y="772139"/>
                </a:cubicBezTo>
                <a:close/>
                <a:moveTo>
                  <a:pt x="830072" y="975708"/>
                </a:moveTo>
                <a:cubicBezTo>
                  <a:pt x="828292" y="975001"/>
                  <a:pt x="827174" y="972627"/>
                  <a:pt x="826057" y="970252"/>
                </a:cubicBezTo>
                <a:cubicBezTo>
                  <a:pt x="829161" y="967621"/>
                  <a:pt x="832720" y="969034"/>
                  <a:pt x="836280" y="970446"/>
                </a:cubicBezTo>
                <a:cubicBezTo>
                  <a:pt x="834956" y="973783"/>
                  <a:pt x="831852" y="976414"/>
                  <a:pt x="830072" y="975708"/>
                </a:cubicBezTo>
                <a:close/>
                <a:moveTo>
                  <a:pt x="913990" y="935856"/>
                </a:moveTo>
                <a:cubicBezTo>
                  <a:pt x="912621" y="934594"/>
                  <a:pt x="912621" y="934594"/>
                  <a:pt x="911253" y="933332"/>
                </a:cubicBezTo>
                <a:cubicBezTo>
                  <a:pt x="911253" y="933332"/>
                  <a:pt x="911253" y="933332"/>
                  <a:pt x="909884" y="932069"/>
                </a:cubicBezTo>
                <a:cubicBezTo>
                  <a:pt x="909884" y="932069"/>
                  <a:pt x="909884" y="932069"/>
                  <a:pt x="911101" y="930750"/>
                </a:cubicBezTo>
                <a:cubicBezTo>
                  <a:pt x="912318" y="929431"/>
                  <a:pt x="913536" y="928112"/>
                  <a:pt x="916121" y="928054"/>
                </a:cubicBezTo>
                <a:cubicBezTo>
                  <a:pt x="917641" y="931898"/>
                  <a:pt x="915207" y="934537"/>
                  <a:pt x="913990" y="935856"/>
                </a:cubicBezTo>
                <a:close/>
                <a:moveTo>
                  <a:pt x="1182719" y="809693"/>
                </a:moveTo>
                <a:cubicBezTo>
                  <a:pt x="1181786" y="807177"/>
                  <a:pt x="1181786" y="807177"/>
                  <a:pt x="1180118" y="806515"/>
                </a:cubicBezTo>
                <a:cubicBezTo>
                  <a:pt x="1182522" y="805323"/>
                  <a:pt x="1181589" y="802808"/>
                  <a:pt x="1185661" y="802278"/>
                </a:cubicBezTo>
                <a:cubicBezTo>
                  <a:pt x="1185858" y="806648"/>
                  <a:pt x="1186791" y="809163"/>
                  <a:pt x="1182719" y="809693"/>
                </a:cubicBezTo>
                <a:close/>
                <a:moveTo>
                  <a:pt x="1361538" y="727868"/>
                </a:moveTo>
                <a:cubicBezTo>
                  <a:pt x="1358566" y="724543"/>
                  <a:pt x="1359302" y="722689"/>
                  <a:pt x="1362627" y="719717"/>
                </a:cubicBezTo>
                <a:cubicBezTo>
                  <a:pt x="1363745" y="722307"/>
                  <a:pt x="1365599" y="723042"/>
                  <a:pt x="1367453" y="723778"/>
                </a:cubicBezTo>
                <a:cubicBezTo>
                  <a:pt x="1364864" y="724896"/>
                  <a:pt x="1364128" y="726750"/>
                  <a:pt x="1361538" y="727868"/>
                </a:cubicBezTo>
                <a:close/>
                <a:moveTo>
                  <a:pt x="1467338" y="678882"/>
                </a:moveTo>
                <a:cubicBezTo>
                  <a:pt x="1464657" y="676409"/>
                  <a:pt x="1460636" y="672700"/>
                  <a:pt x="1468444" y="672304"/>
                </a:cubicBezTo>
                <a:cubicBezTo>
                  <a:pt x="1467181" y="673672"/>
                  <a:pt x="1471281" y="679986"/>
                  <a:pt x="1467338" y="678882"/>
                </a:cubicBezTo>
                <a:close/>
                <a:moveTo>
                  <a:pt x="1088500" y="860581"/>
                </a:moveTo>
                <a:cubicBezTo>
                  <a:pt x="1087716" y="862137"/>
                  <a:pt x="1086390" y="862868"/>
                  <a:pt x="1084334" y="862274"/>
                </a:cubicBezTo>
                <a:cubicBezTo>
                  <a:pt x="1084225" y="859568"/>
                  <a:pt x="1084006" y="854157"/>
                  <a:pt x="1089418" y="853938"/>
                </a:cubicBezTo>
                <a:cubicBezTo>
                  <a:pt x="1089527" y="856644"/>
                  <a:pt x="1089284" y="859025"/>
                  <a:pt x="1088500" y="860581"/>
                </a:cubicBezTo>
                <a:close/>
                <a:moveTo>
                  <a:pt x="1258601" y="779946"/>
                </a:moveTo>
                <a:cubicBezTo>
                  <a:pt x="1254528" y="781616"/>
                  <a:pt x="1253143" y="777625"/>
                  <a:pt x="1249070" y="779295"/>
                </a:cubicBezTo>
                <a:cubicBezTo>
                  <a:pt x="1249038" y="773838"/>
                  <a:pt x="1255848" y="774693"/>
                  <a:pt x="1257216" y="775955"/>
                </a:cubicBezTo>
                <a:cubicBezTo>
                  <a:pt x="1258585" y="777218"/>
                  <a:pt x="1259953" y="778480"/>
                  <a:pt x="1258601" y="779946"/>
                </a:cubicBezTo>
                <a:close/>
                <a:moveTo>
                  <a:pt x="1018705" y="894357"/>
                </a:moveTo>
                <a:cubicBezTo>
                  <a:pt x="1018705" y="894357"/>
                  <a:pt x="1018705" y="894357"/>
                  <a:pt x="1013499" y="894621"/>
                </a:cubicBezTo>
                <a:cubicBezTo>
                  <a:pt x="1008060" y="887071"/>
                  <a:pt x="1015711" y="881465"/>
                  <a:pt x="1021073" y="886411"/>
                </a:cubicBezTo>
                <a:cubicBezTo>
                  <a:pt x="1021073" y="886411"/>
                  <a:pt x="1021073" y="886411"/>
                  <a:pt x="1022413" y="887647"/>
                </a:cubicBezTo>
                <a:cubicBezTo>
                  <a:pt x="1021151" y="889016"/>
                  <a:pt x="1021229" y="891620"/>
                  <a:pt x="1018705" y="894357"/>
                </a:cubicBezTo>
                <a:close/>
                <a:moveTo>
                  <a:pt x="1294209" y="763404"/>
                </a:moveTo>
                <a:cubicBezTo>
                  <a:pt x="1293899" y="758053"/>
                  <a:pt x="1287764" y="744797"/>
                  <a:pt x="1299899" y="745860"/>
                </a:cubicBezTo>
                <a:cubicBezTo>
                  <a:pt x="1305568" y="751089"/>
                  <a:pt x="1302247" y="763221"/>
                  <a:pt x="1294209" y="763404"/>
                </a:cubicBezTo>
                <a:close/>
                <a:moveTo>
                  <a:pt x="1147008" y="833853"/>
                </a:moveTo>
                <a:cubicBezTo>
                  <a:pt x="1141664" y="834351"/>
                  <a:pt x="1141664" y="834351"/>
                  <a:pt x="1141664" y="834351"/>
                </a:cubicBezTo>
                <a:cubicBezTo>
                  <a:pt x="1140378" y="830451"/>
                  <a:pt x="1144402" y="828736"/>
                  <a:pt x="1145754" y="827270"/>
                </a:cubicBezTo>
                <a:cubicBezTo>
                  <a:pt x="1145721" y="829953"/>
                  <a:pt x="1148393" y="829704"/>
                  <a:pt x="1147008" y="833853"/>
                </a:cubicBezTo>
                <a:close/>
                <a:moveTo>
                  <a:pt x="1359038" y="734601"/>
                </a:moveTo>
                <a:cubicBezTo>
                  <a:pt x="1353699" y="732482"/>
                  <a:pt x="1358127" y="726515"/>
                  <a:pt x="1361686" y="727927"/>
                </a:cubicBezTo>
                <a:cubicBezTo>
                  <a:pt x="1361686" y="727927"/>
                  <a:pt x="1363466" y="728633"/>
                  <a:pt x="1364584" y="731008"/>
                </a:cubicBezTo>
                <a:cubicBezTo>
                  <a:pt x="1360362" y="731264"/>
                  <a:pt x="1363260" y="734345"/>
                  <a:pt x="1359038" y="734601"/>
                </a:cubicBezTo>
                <a:close/>
                <a:moveTo>
                  <a:pt x="405192" y="1188821"/>
                </a:moveTo>
                <a:cubicBezTo>
                  <a:pt x="405192" y="1188821"/>
                  <a:pt x="405192" y="1188821"/>
                  <a:pt x="398617" y="1188183"/>
                </a:cubicBezTo>
                <a:cubicBezTo>
                  <a:pt x="397389" y="1184337"/>
                  <a:pt x="401384" y="1182595"/>
                  <a:pt x="405316" y="1183509"/>
                </a:cubicBezTo>
                <a:cubicBezTo>
                  <a:pt x="405316" y="1183509"/>
                  <a:pt x="405316" y="1183509"/>
                  <a:pt x="405192" y="1188821"/>
                </a:cubicBezTo>
                <a:close/>
                <a:moveTo>
                  <a:pt x="1095225" y="860809"/>
                </a:moveTo>
                <a:cubicBezTo>
                  <a:pt x="1094181" y="858249"/>
                  <a:pt x="1090621" y="856836"/>
                  <a:pt x="1092092" y="853128"/>
                </a:cubicBezTo>
                <a:cubicBezTo>
                  <a:pt x="1093872" y="853835"/>
                  <a:pt x="1094608" y="851981"/>
                  <a:pt x="1096388" y="852687"/>
                </a:cubicBezTo>
                <a:cubicBezTo>
                  <a:pt x="1099947" y="854100"/>
                  <a:pt x="1099520" y="860368"/>
                  <a:pt x="1095225" y="860809"/>
                </a:cubicBezTo>
                <a:close/>
                <a:moveTo>
                  <a:pt x="1073625" y="874825"/>
                </a:moveTo>
                <a:cubicBezTo>
                  <a:pt x="1070896" y="874841"/>
                  <a:pt x="1069430" y="873489"/>
                  <a:pt x="1067964" y="872137"/>
                </a:cubicBezTo>
                <a:cubicBezTo>
                  <a:pt x="1066498" y="870784"/>
                  <a:pt x="1066294" y="868064"/>
                  <a:pt x="1066090" y="865343"/>
                </a:cubicBezTo>
                <a:cubicBezTo>
                  <a:pt x="1068819" y="865327"/>
                  <a:pt x="1070285" y="866679"/>
                  <a:pt x="1071751" y="868032"/>
                </a:cubicBezTo>
                <a:cubicBezTo>
                  <a:pt x="1073217" y="869384"/>
                  <a:pt x="1074683" y="870736"/>
                  <a:pt x="1073625" y="874825"/>
                </a:cubicBezTo>
                <a:close/>
                <a:moveTo>
                  <a:pt x="992962" y="914029"/>
                </a:moveTo>
                <a:cubicBezTo>
                  <a:pt x="990316" y="914121"/>
                  <a:pt x="986286" y="912936"/>
                  <a:pt x="983518" y="910383"/>
                </a:cubicBezTo>
                <a:cubicBezTo>
                  <a:pt x="982133" y="909106"/>
                  <a:pt x="980628" y="905185"/>
                  <a:pt x="980506" y="902540"/>
                </a:cubicBezTo>
                <a:cubicBezTo>
                  <a:pt x="979122" y="901263"/>
                  <a:pt x="976354" y="898710"/>
                  <a:pt x="974970" y="897433"/>
                </a:cubicBezTo>
                <a:cubicBezTo>
                  <a:pt x="970125" y="892965"/>
                  <a:pt x="969129" y="885714"/>
                  <a:pt x="971674" y="879831"/>
                </a:cubicBezTo>
                <a:lnTo>
                  <a:pt x="972236" y="879196"/>
                </a:lnTo>
                <a:lnTo>
                  <a:pt x="970705" y="877098"/>
                </a:lnTo>
                <a:cubicBezTo>
                  <a:pt x="969321" y="875822"/>
                  <a:pt x="967937" y="874545"/>
                  <a:pt x="963907" y="873360"/>
                </a:cubicBezTo>
                <a:cubicBezTo>
                  <a:pt x="960408" y="854937"/>
                  <a:pt x="979950" y="847636"/>
                  <a:pt x="989638" y="856573"/>
                </a:cubicBezTo>
                <a:cubicBezTo>
                  <a:pt x="991022" y="857849"/>
                  <a:pt x="993790" y="860403"/>
                  <a:pt x="995174" y="861679"/>
                </a:cubicBezTo>
                <a:cubicBezTo>
                  <a:pt x="997820" y="861587"/>
                  <a:pt x="1001850" y="862772"/>
                  <a:pt x="1003234" y="864049"/>
                </a:cubicBezTo>
                <a:cubicBezTo>
                  <a:pt x="1006002" y="866602"/>
                  <a:pt x="1007508" y="870524"/>
                  <a:pt x="1007630" y="873169"/>
                </a:cubicBezTo>
                <a:cubicBezTo>
                  <a:pt x="1005106" y="875905"/>
                  <a:pt x="1002671" y="876984"/>
                  <a:pt x="1000278" y="877191"/>
                </a:cubicBezTo>
                <a:lnTo>
                  <a:pt x="993310" y="876009"/>
                </a:lnTo>
                <a:lnTo>
                  <a:pt x="993903" y="876908"/>
                </a:lnTo>
                <a:cubicBezTo>
                  <a:pt x="995287" y="878184"/>
                  <a:pt x="997933" y="878092"/>
                  <a:pt x="1002085" y="881922"/>
                </a:cubicBezTo>
                <a:cubicBezTo>
                  <a:pt x="999561" y="884659"/>
                  <a:pt x="997036" y="887395"/>
                  <a:pt x="994268" y="884842"/>
                </a:cubicBezTo>
                <a:cubicBezTo>
                  <a:pt x="986817" y="895698"/>
                  <a:pt x="1003059" y="903082"/>
                  <a:pt x="992962" y="914029"/>
                </a:cubicBezTo>
                <a:close/>
                <a:moveTo>
                  <a:pt x="1598899" y="626356"/>
                </a:moveTo>
                <a:cubicBezTo>
                  <a:pt x="1597268" y="625708"/>
                  <a:pt x="1596343" y="623281"/>
                  <a:pt x="1596124" y="619074"/>
                </a:cubicBezTo>
                <a:cubicBezTo>
                  <a:pt x="1598461" y="617942"/>
                  <a:pt x="1597536" y="615515"/>
                  <a:pt x="1599168" y="616162"/>
                </a:cubicBezTo>
                <a:cubicBezTo>
                  <a:pt x="1600799" y="616809"/>
                  <a:pt x="1600799" y="616809"/>
                  <a:pt x="1600799" y="616809"/>
                </a:cubicBezTo>
                <a:cubicBezTo>
                  <a:pt x="1602431" y="617457"/>
                  <a:pt x="1602431" y="617457"/>
                  <a:pt x="1604062" y="618104"/>
                </a:cubicBezTo>
                <a:cubicBezTo>
                  <a:pt x="1604987" y="620531"/>
                  <a:pt x="1603575" y="624091"/>
                  <a:pt x="1598899" y="626356"/>
                </a:cubicBezTo>
                <a:close/>
                <a:moveTo>
                  <a:pt x="1213376" y="809842"/>
                </a:moveTo>
                <a:cubicBezTo>
                  <a:pt x="1212038" y="803017"/>
                  <a:pt x="1193839" y="797893"/>
                  <a:pt x="1204118" y="787285"/>
                </a:cubicBezTo>
                <a:cubicBezTo>
                  <a:pt x="1212858" y="790753"/>
                  <a:pt x="1212038" y="803017"/>
                  <a:pt x="1219030" y="805791"/>
                </a:cubicBezTo>
                <a:cubicBezTo>
                  <a:pt x="1218310" y="807604"/>
                  <a:pt x="1217591" y="809417"/>
                  <a:pt x="1213376" y="809842"/>
                </a:cubicBezTo>
                <a:close/>
                <a:moveTo>
                  <a:pt x="1957784" y="456146"/>
                </a:moveTo>
                <a:cubicBezTo>
                  <a:pt x="1950857" y="455184"/>
                  <a:pt x="1950857" y="455184"/>
                  <a:pt x="1950857" y="455184"/>
                </a:cubicBezTo>
                <a:cubicBezTo>
                  <a:pt x="1950801" y="452419"/>
                  <a:pt x="1950746" y="449655"/>
                  <a:pt x="1956266" y="449319"/>
                </a:cubicBezTo>
                <a:cubicBezTo>
                  <a:pt x="1956321" y="452084"/>
                  <a:pt x="1959081" y="451916"/>
                  <a:pt x="1957784" y="456146"/>
                </a:cubicBezTo>
                <a:close/>
                <a:moveTo>
                  <a:pt x="1057628" y="886285"/>
                </a:moveTo>
                <a:cubicBezTo>
                  <a:pt x="1052385" y="889145"/>
                  <a:pt x="1047141" y="892006"/>
                  <a:pt x="1041511" y="886812"/>
                </a:cubicBezTo>
                <a:cubicBezTo>
                  <a:pt x="1040996" y="876075"/>
                  <a:pt x="1044832" y="871916"/>
                  <a:pt x="1055576" y="871564"/>
                </a:cubicBezTo>
                <a:cubicBezTo>
                  <a:pt x="1055576" y="871564"/>
                  <a:pt x="1056984" y="872863"/>
                  <a:pt x="1056984" y="872863"/>
                </a:cubicBezTo>
                <a:cubicBezTo>
                  <a:pt x="1061206" y="876757"/>
                  <a:pt x="1060185" y="883513"/>
                  <a:pt x="1057628" y="886285"/>
                </a:cubicBezTo>
                <a:close/>
                <a:moveTo>
                  <a:pt x="722935" y="1047000"/>
                </a:moveTo>
                <a:cubicBezTo>
                  <a:pt x="718160" y="1051922"/>
                  <a:pt x="710492" y="1054433"/>
                  <a:pt x="704285" y="1051970"/>
                </a:cubicBezTo>
                <a:cubicBezTo>
                  <a:pt x="702512" y="1051266"/>
                  <a:pt x="701431" y="1048818"/>
                  <a:pt x="701431" y="1048818"/>
                </a:cubicBezTo>
                <a:lnTo>
                  <a:pt x="700279" y="1032593"/>
                </a:lnTo>
                <a:lnTo>
                  <a:pt x="696051" y="1032012"/>
                </a:lnTo>
                <a:cubicBezTo>
                  <a:pt x="681865" y="1026382"/>
                  <a:pt x="684854" y="1003333"/>
                  <a:pt x="701810" y="1001983"/>
                </a:cubicBezTo>
                <a:cubicBezTo>
                  <a:pt x="701810" y="1001983"/>
                  <a:pt x="704276" y="1000942"/>
                  <a:pt x="706049" y="1001646"/>
                </a:cubicBezTo>
                <a:cubicBezTo>
                  <a:pt x="712256" y="1004109"/>
                  <a:pt x="716115" y="1011194"/>
                  <a:pt x="716217" y="1018050"/>
                </a:cubicBezTo>
                <a:lnTo>
                  <a:pt x="714744" y="1022976"/>
                </a:lnTo>
                <a:lnTo>
                  <a:pt x="717830" y="1023011"/>
                </a:lnTo>
                <a:cubicBezTo>
                  <a:pt x="719603" y="1023714"/>
                  <a:pt x="723150" y="1025122"/>
                  <a:pt x="724231" y="1027571"/>
                </a:cubicBezTo>
                <a:cubicBezTo>
                  <a:pt x="729593" y="1034748"/>
                  <a:pt x="727710" y="1042079"/>
                  <a:pt x="722935" y="1047000"/>
                </a:cubicBezTo>
                <a:close/>
                <a:moveTo>
                  <a:pt x="634969" y="1089697"/>
                </a:moveTo>
                <a:cubicBezTo>
                  <a:pt x="634033" y="1090756"/>
                  <a:pt x="632306" y="1091215"/>
                  <a:pt x="630526" y="1090509"/>
                </a:cubicBezTo>
                <a:cubicBezTo>
                  <a:pt x="630526" y="1090509"/>
                  <a:pt x="628747" y="1089803"/>
                  <a:pt x="627752" y="1087119"/>
                </a:cubicBezTo>
                <a:cubicBezTo>
                  <a:pt x="631101" y="1083870"/>
                  <a:pt x="632881" y="1084576"/>
                  <a:pt x="634661" y="1085283"/>
                </a:cubicBezTo>
                <a:cubicBezTo>
                  <a:pt x="636048" y="1086978"/>
                  <a:pt x="635904" y="1088637"/>
                  <a:pt x="634969" y="1089697"/>
                </a:cubicBezTo>
                <a:close/>
                <a:moveTo>
                  <a:pt x="1413715" y="719676"/>
                </a:moveTo>
                <a:cubicBezTo>
                  <a:pt x="1410611" y="722450"/>
                  <a:pt x="1408881" y="721764"/>
                  <a:pt x="1407150" y="721077"/>
                </a:cubicBezTo>
                <a:cubicBezTo>
                  <a:pt x="1402646" y="717287"/>
                  <a:pt x="1408524" y="717616"/>
                  <a:pt x="1410941" y="716572"/>
                </a:cubicBezTo>
                <a:cubicBezTo>
                  <a:pt x="1413715" y="719676"/>
                  <a:pt x="1413715" y="719676"/>
                  <a:pt x="1413715" y="719676"/>
                </a:cubicBezTo>
                <a:close/>
                <a:moveTo>
                  <a:pt x="1098243" y="870075"/>
                </a:moveTo>
                <a:cubicBezTo>
                  <a:pt x="1096830" y="873634"/>
                  <a:pt x="1091710" y="875723"/>
                  <a:pt x="1088002" y="874251"/>
                </a:cubicBezTo>
                <a:cubicBezTo>
                  <a:pt x="1088002" y="874251"/>
                  <a:pt x="1086855" y="871736"/>
                  <a:pt x="1085707" y="869221"/>
                </a:cubicBezTo>
                <a:cubicBezTo>
                  <a:pt x="1087120" y="865661"/>
                  <a:pt x="1091534" y="865353"/>
                  <a:pt x="1093387" y="866088"/>
                </a:cubicBezTo>
                <a:cubicBezTo>
                  <a:pt x="1095241" y="866824"/>
                  <a:pt x="1097095" y="867560"/>
                  <a:pt x="1098243" y="870075"/>
                </a:cubicBezTo>
                <a:close/>
                <a:moveTo>
                  <a:pt x="1325922" y="762265"/>
                </a:moveTo>
                <a:cubicBezTo>
                  <a:pt x="1320579" y="762764"/>
                  <a:pt x="1320579" y="762764"/>
                  <a:pt x="1320579" y="762764"/>
                </a:cubicBezTo>
                <a:cubicBezTo>
                  <a:pt x="1320612" y="760080"/>
                  <a:pt x="1321997" y="755931"/>
                  <a:pt x="1324669" y="755682"/>
                </a:cubicBezTo>
                <a:cubicBezTo>
                  <a:pt x="1324636" y="758365"/>
                  <a:pt x="1327307" y="758116"/>
                  <a:pt x="1325922" y="762265"/>
                </a:cubicBezTo>
                <a:close/>
                <a:moveTo>
                  <a:pt x="1139098" y="852262"/>
                </a:moveTo>
                <a:cubicBezTo>
                  <a:pt x="1136431" y="853010"/>
                  <a:pt x="1133372" y="852754"/>
                  <a:pt x="1131236" y="850783"/>
                </a:cubicBezTo>
                <a:cubicBezTo>
                  <a:pt x="1131236" y="850783"/>
                  <a:pt x="1129812" y="849470"/>
                  <a:pt x="1129666" y="846770"/>
                </a:cubicBezTo>
                <a:cubicBezTo>
                  <a:pt x="1133502" y="842611"/>
                  <a:pt x="1140186" y="841080"/>
                  <a:pt x="1145301" y="835535"/>
                </a:cubicBezTo>
                <a:cubicBezTo>
                  <a:pt x="1149719" y="842176"/>
                  <a:pt x="1140332" y="843780"/>
                  <a:pt x="1144605" y="847721"/>
                </a:cubicBezTo>
                <a:cubicBezTo>
                  <a:pt x="1144038" y="849764"/>
                  <a:pt x="1141764" y="851515"/>
                  <a:pt x="1139098" y="852262"/>
                </a:cubicBezTo>
                <a:close/>
                <a:moveTo>
                  <a:pt x="902428" y="965112"/>
                </a:moveTo>
                <a:cubicBezTo>
                  <a:pt x="898536" y="966586"/>
                  <a:pt x="898536" y="966586"/>
                  <a:pt x="897167" y="965324"/>
                </a:cubicBezTo>
                <a:cubicBezTo>
                  <a:pt x="897061" y="962693"/>
                  <a:pt x="898323" y="961325"/>
                  <a:pt x="902322" y="962481"/>
                </a:cubicBezTo>
                <a:cubicBezTo>
                  <a:pt x="902322" y="962481"/>
                  <a:pt x="902322" y="962481"/>
                  <a:pt x="902428" y="965112"/>
                </a:cubicBezTo>
                <a:close/>
                <a:moveTo>
                  <a:pt x="1554770" y="655882"/>
                </a:moveTo>
                <a:cubicBezTo>
                  <a:pt x="1552938" y="657215"/>
                  <a:pt x="1550157" y="657656"/>
                  <a:pt x="1548356" y="656942"/>
                </a:cubicBezTo>
                <a:lnTo>
                  <a:pt x="1549227" y="653107"/>
                </a:lnTo>
                <a:lnTo>
                  <a:pt x="1548312" y="651045"/>
                </a:lnTo>
                <a:cubicBezTo>
                  <a:pt x="1547810" y="650266"/>
                  <a:pt x="1547466" y="649315"/>
                  <a:pt x="1548068" y="647338"/>
                </a:cubicBezTo>
                <a:cubicBezTo>
                  <a:pt x="1550650" y="647187"/>
                  <a:pt x="1550650" y="647187"/>
                  <a:pt x="1551969" y="648404"/>
                </a:cubicBezTo>
                <a:lnTo>
                  <a:pt x="1552598" y="650141"/>
                </a:lnTo>
                <a:lnTo>
                  <a:pt x="1555489" y="649472"/>
                </a:lnTo>
                <a:cubicBezTo>
                  <a:pt x="1557484" y="652324"/>
                  <a:pt x="1556602" y="654548"/>
                  <a:pt x="1554770" y="655882"/>
                </a:cubicBezTo>
                <a:close/>
                <a:moveTo>
                  <a:pt x="1447928" y="709166"/>
                </a:moveTo>
                <a:cubicBezTo>
                  <a:pt x="1443041" y="711285"/>
                  <a:pt x="1441293" y="710591"/>
                  <a:pt x="1437797" y="709204"/>
                </a:cubicBezTo>
                <a:cubicBezTo>
                  <a:pt x="1429057" y="705735"/>
                  <a:pt x="1428325" y="687185"/>
                  <a:pt x="1445448" y="689923"/>
                </a:cubicBezTo>
                <a:cubicBezTo>
                  <a:pt x="1451049" y="696203"/>
                  <a:pt x="1450710" y="702155"/>
                  <a:pt x="1447928" y="709166"/>
                </a:cubicBezTo>
                <a:close/>
                <a:moveTo>
                  <a:pt x="1357680" y="752732"/>
                </a:moveTo>
                <a:cubicBezTo>
                  <a:pt x="1357018" y="754400"/>
                  <a:pt x="1355288" y="753714"/>
                  <a:pt x="1353557" y="753027"/>
                </a:cubicBezTo>
                <a:cubicBezTo>
                  <a:pt x="1350097" y="751654"/>
                  <a:pt x="1349690" y="747630"/>
                  <a:pt x="1349284" y="743607"/>
                </a:cubicBezTo>
                <a:cubicBezTo>
                  <a:pt x="1351014" y="744293"/>
                  <a:pt x="1351014" y="744293"/>
                  <a:pt x="1352745" y="744980"/>
                </a:cubicBezTo>
                <a:cubicBezTo>
                  <a:pt x="1356206" y="746353"/>
                  <a:pt x="1359004" y="749395"/>
                  <a:pt x="1357680" y="752732"/>
                </a:cubicBezTo>
                <a:close/>
                <a:moveTo>
                  <a:pt x="1542266" y="665690"/>
                </a:moveTo>
                <a:cubicBezTo>
                  <a:pt x="1539504" y="667332"/>
                  <a:pt x="1535874" y="667206"/>
                  <a:pt x="1533851" y="665340"/>
                </a:cubicBezTo>
                <a:cubicBezTo>
                  <a:pt x="1532502" y="664096"/>
                  <a:pt x="1532438" y="661459"/>
                  <a:pt x="1532374" y="658822"/>
                </a:cubicBezTo>
                <a:cubicBezTo>
                  <a:pt x="1533595" y="654792"/>
                  <a:pt x="1541431" y="651709"/>
                  <a:pt x="1545478" y="655442"/>
                </a:cubicBezTo>
                <a:cubicBezTo>
                  <a:pt x="1546923" y="660642"/>
                  <a:pt x="1545028" y="664049"/>
                  <a:pt x="1542266" y="665690"/>
                </a:cubicBezTo>
                <a:close/>
                <a:moveTo>
                  <a:pt x="936036" y="954022"/>
                </a:moveTo>
                <a:cubicBezTo>
                  <a:pt x="936069" y="951339"/>
                  <a:pt x="934750" y="950122"/>
                  <a:pt x="934783" y="947439"/>
                </a:cubicBezTo>
                <a:cubicBezTo>
                  <a:pt x="937454" y="947190"/>
                  <a:pt x="938807" y="945724"/>
                  <a:pt x="940126" y="946941"/>
                </a:cubicBezTo>
                <a:cubicBezTo>
                  <a:pt x="941446" y="948158"/>
                  <a:pt x="940093" y="949624"/>
                  <a:pt x="941413" y="950841"/>
                </a:cubicBezTo>
                <a:cubicBezTo>
                  <a:pt x="938741" y="951090"/>
                  <a:pt x="937389" y="952556"/>
                  <a:pt x="936036" y="954022"/>
                </a:cubicBezTo>
                <a:close/>
                <a:moveTo>
                  <a:pt x="1379602" y="745569"/>
                </a:moveTo>
                <a:cubicBezTo>
                  <a:pt x="1378094" y="746132"/>
                  <a:pt x="1375696" y="745874"/>
                  <a:pt x="1372262" y="745311"/>
                </a:cubicBezTo>
                <a:cubicBezTo>
                  <a:pt x="1370586" y="738555"/>
                  <a:pt x="1377329" y="736960"/>
                  <a:pt x="1380178" y="739587"/>
                </a:cubicBezTo>
                <a:cubicBezTo>
                  <a:pt x="1381602" y="740901"/>
                  <a:pt x="1381602" y="740901"/>
                  <a:pt x="1381602" y="740901"/>
                </a:cubicBezTo>
                <a:cubicBezTo>
                  <a:pt x="1381728" y="743622"/>
                  <a:pt x="1381110" y="745006"/>
                  <a:pt x="1379602" y="745569"/>
                </a:cubicBezTo>
                <a:close/>
                <a:moveTo>
                  <a:pt x="867003" y="990363"/>
                </a:moveTo>
                <a:lnTo>
                  <a:pt x="860341" y="992011"/>
                </a:lnTo>
                <a:lnTo>
                  <a:pt x="858693" y="985349"/>
                </a:lnTo>
                <a:lnTo>
                  <a:pt x="863872" y="983112"/>
                </a:lnTo>
                <a:close/>
                <a:moveTo>
                  <a:pt x="1029822" y="913536"/>
                </a:moveTo>
                <a:cubicBezTo>
                  <a:pt x="1028400" y="909783"/>
                  <a:pt x="1027183" y="911102"/>
                  <a:pt x="1029515" y="905927"/>
                </a:cubicBezTo>
                <a:cubicBezTo>
                  <a:pt x="1030834" y="907144"/>
                  <a:pt x="1032051" y="905824"/>
                  <a:pt x="1033371" y="907042"/>
                </a:cubicBezTo>
                <a:cubicBezTo>
                  <a:pt x="1036009" y="909476"/>
                  <a:pt x="1033576" y="912114"/>
                  <a:pt x="1029822" y="913536"/>
                </a:cubicBezTo>
                <a:close/>
                <a:moveTo>
                  <a:pt x="1118927" y="872534"/>
                </a:moveTo>
                <a:cubicBezTo>
                  <a:pt x="1116303" y="872555"/>
                  <a:pt x="1113678" y="872576"/>
                  <a:pt x="1113678" y="872576"/>
                </a:cubicBezTo>
                <a:cubicBezTo>
                  <a:pt x="1110673" y="867362"/>
                  <a:pt x="1117329" y="868618"/>
                  <a:pt x="1119954" y="868597"/>
                </a:cubicBezTo>
                <a:cubicBezTo>
                  <a:pt x="1118927" y="872534"/>
                  <a:pt x="1118927" y="872534"/>
                  <a:pt x="1118927" y="872534"/>
                </a:cubicBezTo>
                <a:close/>
                <a:moveTo>
                  <a:pt x="666459" y="1089646"/>
                </a:moveTo>
                <a:cubicBezTo>
                  <a:pt x="663821" y="1089817"/>
                  <a:pt x="663821" y="1089817"/>
                  <a:pt x="662480" y="1088581"/>
                </a:cubicBezTo>
                <a:cubicBezTo>
                  <a:pt x="661140" y="1087344"/>
                  <a:pt x="661098" y="1084701"/>
                  <a:pt x="661056" y="1082057"/>
                </a:cubicBezTo>
                <a:cubicBezTo>
                  <a:pt x="663694" y="1081885"/>
                  <a:pt x="664992" y="1080478"/>
                  <a:pt x="667631" y="1080307"/>
                </a:cubicBezTo>
                <a:cubicBezTo>
                  <a:pt x="670312" y="1082780"/>
                  <a:pt x="670438" y="1090711"/>
                  <a:pt x="666459" y="1089646"/>
                </a:cubicBezTo>
                <a:close/>
                <a:moveTo>
                  <a:pt x="985189" y="939860"/>
                </a:moveTo>
                <a:cubicBezTo>
                  <a:pt x="982631" y="942632"/>
                  <a:pt x="975981" y="944195"/>
                  <a:pt x="971758" y="940300"/>
                </a:cubicBezTo>
                <a:cubicBezTo>
                  <a:pt x="971758" y="940300"/>
                  <a:pt x="970351" y="939002"/>
                  <a:pt x="970351" y="939002"/>
                </a:cubicBezTo>
                <a:cubicBezTo>
                  <a:pt x="969835" y="928264"/>
                  <a:pt x="973671" y="924106"/>
                  <a:pt x="984415" y="923754"/>
                </a:cubicBezTo>
                <a:cubicBezTo>
                  <a:pt x="990045" y="928947"/>
                  <a:pt x="987617" y="934404"/>
                  <a:pt x="985189" y="939860"/>
                </a:cubicBezTo>
                <a:close/>
                <a:moveTo>
                  <a:pt x="1259672" y="811732"/>
                </a:moveTo>
                <a:cubicBezTo>
                  <a:pt x="1254282" y="809337"/>
                  <a:pt x="1256935" y="809207"/>
                  <a:pt x="1251713" y="812123"/>
                </a:cubicBezTo>
                <a:cubicBezTo>
                  <a:pt x="1252830" y="805420"/>
                  <a:pt x="1254031" y="801372"/>
                  <a:pt x="1260622" y="799719"/>
                </a:cubicBezTo>
                <a:cubicBezTo>
                  <a:pt x="1263359" y="802243"/>
                  <a:pt x="1260873" y="807683"/>
                  <a:pt x="1259672" y="811732"/>
                </a:cubicBezTo>
                <a:close/>
                <a:moveTo>
                  <a:pt x="1169167" y="856899"/>
                </a:moveTo>
                <a:cubicBezTo>
                  <a:pt x="1166501" y="857044"/>
                  <a:pt x="1161237" y="860004"/>
                  <a:pt x="1158501" y="857480"/>
                </a:cubicBezTo>
                <a:cubicBezTo>
                  <a:pt x="1158360" y="852140"/>
                  <a:pt x="1158360" y="852140"/>
                  <a:pt x="1158360" y="852140"/>
                </a:cubicBezTo>
                <a:cubicBezTo>
                  <a:pt x="1160957" y="849325"/>
                  <a:pt x="1164992" y="850442"/>
                  <a:pt x="1166360" y="851705"/>
                </a:cubicBezTo>
                <a:cubicBezTo>
                  <a:pt x="1167729" y="852967"/>
                  <a:pt x="1169097" y="854229"/>
                  <a:pt x="1169167" y="856899"/>
                </a:cubicBezTo>
                <a:close/>
                <a:moveTo>
                  <a:pt x="976724" y="950263"/>
                </a:moveTo>
                <a:cubicBezTo>
                  <a:pt x="975792" y="947746"/>
                  <a:pt x="974859" y="945231"/>
                  <a:pt x="977999" y="942185"/>
                </a:cubicBezTo>
                <a:cubicBezTo>
                  <a:pt x="978932" y="944701"/>
                  <a:pt x="980600" y="945363"/>
                  <a:pt x="981533" y="947879"/>
                </a:cubicBezTo>
                <a:cubicBezTo>
                  <a:pt x="976724" y="950263"/>
                  <a:pt x="976724" y="950263"/>
                  <a:pt x="976724" y="950263"/>
                </a:cubicBezTo>
                <a:close/>
                <a:moveTo>
                  <a:pt x="1841225" y="539153"/>
                </a:moveTo>
                <a:cubicBezTo>
                  <a:pt x="1840350" y="540058"/>
                  <a:pt x="1838672" y="540394"/>
                  <a:pt x="1836892" y="539687"/>
                </a:cubicBezTo>
                <a:cubicBezTo>
                  <a:pt x="1836892" y="539687"/>
                  <a:pt x="1835113" y="538981"/>
                  <a:pt x="1834020" y="536545"/>
                </a:cubicBezTo>
                <a:cubicBezTo>
                  <a:pt x="1840732" y="535202"/>
                  <a:pt x="1840732" y="535202"/>
                  <a:pt x="1840732" y="535202"/>
                </a:cubicBezTo>
                <a:cubicBezTo>
                  <a:pt x="1842169" y="536774"/>
                  <a:pt x="1842099" y="538248"/>
                  <a:pt x="1841225" y="539153"/>
                </a:cubicBezTo>
                <a:close/>
                <a:moveTo>
                  <a:pt x="1545374" y="680854"/>
                </a:moveTo>
                <a:cubicBezTo>
                  <a:pt x="1542556" y="680968"/>
                  <a:pt x="1541203" y="682434"/>
                  <a:pt x="1538385" y="682548"/>
                </a:cubicBezTo>
                <a:cubicBezTo>
                  <a:pt x="1536805" y="678377"/>
                  <a:pt x="1538157" y="676910"/>
                  <a:pt x="1542328" y="675331"/>
                </a:cubicBezTo>
                <a:cubicBezTo>
                  <a:pt x="1542442" y="678149"/>
                  <a:pt x="1543908" y="679501"/>
                  <a:pt x="1545374" y="680854"/>
                </a:cubicBezTo>
                <a:close/>
                <a:moveTo>
                  <a:pt x="1540100" y="686572"/>
                </a:moveTo>
                <a:cubicBezTo>
                  <a:pt x="1536068" y="685295"/>
                  <a:pt x="1537666" y="689211"/>
                  <a:pt x="1533634" y="687934"/>
                </a:cubicBezTo>
                <a:cubicBezTo>
                  <a:pt x="1529411" y="684039"/>
                  <a:pt x="1535687" y="680060"/>
                  <a:pt x="1538502" y="682656"/>
                </a:cubicBezTo>
                <a:cubicBezTo>
                  <a:pt x="1538502" y="682656"/>
                  <a:pt x="1539909" y="683955"/>
                  <a:pt x="1540100" y="686572"/>
                </a:cubicBezTo>
                <a:close/>
                <a:moveTo>
                  <a:pt x="1039113" y="925254"/>
                </a:moveTo>
                <a:cubicBezTo>
                  <a:pt x="1037474" y="926673"/>
                  <a:pt x="1035108" y="927095"/>
                  <a:pt x="1033684" y="925782"/>
                </a:cubicBezTo>
                <a:cubicBezTo>
                  <a:pt x="1037705" y="924281"/>
                  <a:pt x="1030583" y="917712"/>
                  <a:pt x="1035902" y="914803"/>
                </a:cubicBezTo>
                <a:cubicBezTo>
                  <a:pt x="1037327" y="916117"/>
                  <a:pt x="1036028" y="917524"/>
                  <a:pt x="1037453" y="918838"/>
                </a:cubicBezTo>
                <a:cubicBezTo>
                  <a:pt x="1037453" y="918838"/>
                  <a:pt x="1038877" y="920152"/>
                  <a:pt x="1040175" y="918745"/>
                </a:cubicBezTo>
                <a:cubicBezTo>
                  <a:pt x="1041662" y="921419"/>
                  <a:pt x="1040751" y="923835"/>
                  <a:pt x="1039113" y="925254"/>
                </a:cubicBezTo>
                <a:close/>
                <a:moveTo>
                  <a:pt x="977586" y="956469"/>
                </a:moveTo>
                <a:cubicBezTo>
                  <a:pt x="976849" y="957621"/>
                  <a:pt x="975585" y="958286"/>
                  <a:pt x="973569" y="957647"/>
                </a:cubicBezTo>
                <a:lnTo>
                  <a:pt x="973221" y="956378"/>
                </a:lnTo>
                <a:lnTo>
                  <a:pt x="968134" y="955408"/>
                </a:lnTo>
                <a:cubicBezTo>
                  <a:pt x="966668" y="954056"/>
                  <a:pt x="965202" y="952704"/>
                  <a:pt x="964998" y="949983"/>
                </a:cubicBezTo>
                <a:lnTo>
                  <a:pt x="971827" y="951285"/>
                </a:lnTo>
                <a:lnTo>
                  <a:pt x="971780" y="951114"/>
                </a:lnTo>
                <a:cubicBezTo>
                  <a:pt x="974405" y="951093"/>
                  <a:pt x="977029" y="951071"/>
                  <a:pt x="978437" y="952370"/>
                </a:cubicBezTo>
                <a:cubicBezTo>
                  <a:pt x="978532" y="953679"/>
                  <a:pt x="978323" y="955317"/>
                  <a:pt x="977586" y="956469"/>
                </a:cubicBezTo>
                <a:close/>
                <a:moveTo>
                  <a:pt x="1067866" y="914017"/>
                </a:moveTo>
                <a:cubicBezTo>
                  <a:pt x="1063814" y="915586"/>
                  <a:pt x="1062407" y="914287"/>
                  <a:pt x="1059592" y="911691"/>
                </a:cubicBezTo>
                <a:cubicBezTo>
                  <a:pt x="1059592" y="911691"/>
                  <a:pt x="1059592" y="911691"/>
                  <a:pt x="1058185" y="910393"/>
                </a:cubicBezTo>
                <a:cubicBezTo>
                  <a:pt x="1058185" y="910393"/>
                  <a:pt x="1058185" y="910393"/>
                  <a:pt x="1056777" y="909095"/>
                </a:cubicBezTo>
                <a:cubicBezTo>
                  <a:pt x="1056777" y="909095"/>
                  <a:pt x="1055370" y="907796"/>
                  <a:pt x="1054047" y="909230"/>
                </a:cubicBezTo>
                <a:cubicBezTo>
                  <a:pt x="1052555" y="905200"/>
                  <a:pt x="1057759" y="896734"/>
                  <a:pt x="1067355" y="897626"/>
                </a:cubicBezTo>
                <a:cubicBezTo>
                  <a:pt x="1071578" y="901521"/>
                  <a:pt x="1071833" y="909716"/>
                  <a:pt x="1067866" y="914017"/>
                </a:cubicBezTo>
                <a:close/>
                <a:moveTo>
                  <a:pt x="1116840" y="892562"/>
                </a:moveTo>
                <a:cubicBezTo>
                  <a:pt x="1115615" y="893622"/>
                  <a:pt x="1113695" y="894405"/>
                  <a:pt x="1110208" y="895081"/>
                </a:cubicBezTo>
                <a:cubicBezTo>
                  <a:pt x="1107207" y="891830"/>
                  <a:pt x="1107913" y="890050"/>
                  <a:pt x="1107472" y="885755"/>
                </a:cubicBezTo>
                <a:cubicBezTo>
                  <a:pt x="1111886" y="885446"/>
                  <a:pt x="1113739" y="886182"/>
                  <a:pt x="1115593" y="886918"/>
                </a:cubicBezTo>
                <a:cubicBezTo>
                  <a:pt x="1117447" y="887653"/>
                  <a:pt x="1119301" y="888389"/>
                  <a:pt x="1119301" y="888389"/>
                </a:cubicBezTo>
                <a:cubicBezTo>
                  <a:pt x="1118595" y="890169"/>
                  <a:pt x="1118065" y="891504"/>
                  <a:pt x="1116840" y="892562"/>
                </a:cubicBezTo>
                <a:close/>
                <a:moveTo>
                  <a:pt x="1420635" y="748745"/>
                </a:moveTo>
                <a:cubicBezTo>
                  <a:pt x="1419443" y="746341"/>
                  <a:pt x="1416927" y="747273"/>
                  <a:pt x="1416397" y="743201"/>
                </a:cubicBezTo>
                <a:cubicBezTo>
                  <a:pt x="1418913" y="742268"/>
                  <a:pt x="1419575" y="740599"/>
                  <a:pt x="1421429" y="741335"/>
                </a:cubicBezTo>
                <a:cubicBezTo>
                  <a:pt x="1423283" y="742071"/>
                  <a:pt x="1422621" y="743740"/>
                  <a:pt x="1424475" y="744475"/>
                </a:cubicBezTo>
                <a:cubicBezTo>
                  <a:pt x="1421959" y="745408"/>
                  <a:pt x="1423151" y="747812"/>
                  <a:pt x="1420635" y="748745"/>
                </a:cubicBezTo>
                <a:close/>
                <a:moveTo>
                  <a:pt x="1248131" y="832480"/>
                </a:moveTo>
                <a:cubicBezTo>
                  <a:pt x="1244152" y="831415"/>
                  <a:pt x="1244194" y="834059"/>
                  <a:pt x="1241555" y="834230"/>
                </a:cubicBezTo>
                <a:cubicBezTo>
                  <a:pt x="1241555" y="834230"/>
                  <a:pt x="1240215" y="832994"/>
                  <a:pt x="1240215" y="832994"/>
                </a:cubicBezTo>
                <a:cubicBezTo>
                  <a:pt x="1237534" y="830521"/>
                  <a:pt x="1238748" y="823826"/>
                  <a:pt x="1245365" y="824720"/>
                </a:cubicBezTo>
                <a:cubicBezTo>
                  <a:pt x="1246706" y="825956"/>
                  <a:pt x="1249387" y="828429"/>
                  <a:pt x="1248131" y="832480"/>
                </a:cubicBezTo>
                <a:close/>
                <a:moveTo>
                  <a:pt x="940516" y="978932"/>
                </a:moveTo>
                <a:cubicBezTo>
                  <a:pt x="939530" y="980000"/>
                  <a:pt x="938199" y="980749"/>
                  <a:pt x="935462" y="979543"/>
                </a:cubicBezTo>
                <a:cubicBezTo>
                  <a:pt x="935317" y="974137"/>
                  <a:pt x="929845" y="971726"/>
                  <a:pt x="930941" y="962193"/>
                </a:cubicBezTo>
                <a:cubicBezTo>
                  <a:pt x="936341" y="961901"/>
                  <a:pt x="936341" y="961901"/>
                  <a:pt x="936341" y="961901"/>
                </a:cubicBezTo>
                <a:cubicBezTo>
                  <a:pt x="935100" y="966029"/>
                  <a:pt x="936486" y="967307"/>
                  <a:pt x="937872" y="968586"/>
                </a:cubicBezTo>
                <a:cubicBezTo>
                  <a:pt x="939258" y="969864"/>
                  <a:pt x="939258" y="969864"/>
                  <a:pt x="940644" y="971143"/>
                </a:cubicBezTo>
                <a:cubicBezTo>
                  <a:pt x="940644" y="971143"/>
                  <a:pt x="942031" y="972421"/>
                  <a:pt x="942031" y="972421"/>
                </a:cubicBezTo>
                <a:cubicBezTo>
                  <a:pt x="943417" y="973700"/>
                  <a:pt x="943417" y="973700"/>
                  <a:pt x="943489" y="976403"/>
                </a:cubicBezTo>
                <a:cubicBezTo>
                  <a:pt x="942139" y="976476"/>
                  <a:pt x="941501" y="977864"/>
                  <a:pt x="940516" y="978932"/>
                </a:cubicBezTo>
                <a:close/>
                <a:moveTo>
                  <a:pt x="1028799" y="936955"/>
                </a:moveTo>
                <a:cubicBezTo>
                  <a:pt x="1027480" y="935738"/>
                  <a:pt x="1028697" y="934418"/>
                  <a:pt x="1027377" y="933201"/>
                </a:cubicBezTo>
                <a:cubicBezTo>
                  <a:pt x="1032348" y="930460"/>
                  <a:pt x="1031131" y="931779"/>
                  <a:pt x="1034987" y="932894"/>
                </a:cubicBezTo>
                <a:cubicBezTo>
                  <a:pt x="1033872" y="936750"/>
                  <a:pt x="1031438" y="939389"/>
                  <a:pt x="1028799" y="936955"/>
                </a:cubicBezTo>
                <a:close/>
                <a:moveTo>
                  <a:pt x="927343" y="985561"/>
                </a:moveTo>
                <a:cubicBezTo>
                  <a:pt x="925975" y="984299"/>
                  <a:pt x="925975" y="984299"/>
                  <a:pt x="924606" y="983037"/>
                </a:cubicBezTo>
                <a:cubicBezTo>
                  <a:pt x="924466" y="977697"/>
                  <a:pt x="927063" y="974882"/>
                  <a:pt x="932466" y="977262"/>
                </a:cubicBezTo>
                <a:cubicBezTo>
                  <a:pt x="933905" y="981193"/>
                  <a:pt x="932676" y="985271"/>
                  <a:pt x="927343" y="985561"/>
                </a:cubicBezTo>
                <a:close/>
                <a:moveTo>
                  <a:pt x="1099769" y="904730"/>
                </a:moveTo>
                <a:cubicBezTo>
                  <a:pt x="1099835" y="899364"/>
                  <a:pt x="1105178" y="898866"/>
                  <a:pt x="1106497" y="900083"/>
                </a:cubicBezTo>
                <a:cubicBezTo>
                  <a:pt x="1105112" y="904232"/>
                  <a:pt x="1102408" y="907165"/>
                  <a:pt x="1099769" y="904730"/>
                </a:cubicBezTo>
                <a:close/>
                <a:moveTo>
                  <a:pt x="955510" y="974155"/>
                </a:moveTo>
                <a:cubicBezTo>
                  <a:pt x="955292" y="968743"/>
                  <a:pt x="960703" y="968525"/>
                  <a:pt x="963409" y="968416"/>
                </a:cubicBezTo>
                <a:cubicBezTo>
                  <a:pt x="964925" y="972420"/>
                  <a:pt x="960921" y="973936"/>
                  <a:pt x="955510" y="974155"/>
                </a:cubicBezTo>
                <a:close/>
                <a:moveTo>
                  <a:pt x="1013656" y="947830"/>
                </a:moveTo>
                <a:cubicBezTo>
                  <a:pt x="1009689" y="952130"/>
                  <a:pt x="1001500" y="952537"/>
                  <a:pt x="997277" y="948642"/>
                </a:cubicBezTo>
                <a:cubicBezTo>
                  <a:pt x="995614" y="939148"/>
                  <a:pt x="1003633" y="933279"/>
                  <a:pt x="1007770" y="934441"/>
                </a:cubicBezTo>
                <a:cubicBezTo>
                  <a:pt x="1006448" y="935875"/>
                  <a:pt x="1007855" y="937174"/>
                  <a:pt x="1007855" y="937174"/>
                </a:cubicBezTo>
                <a:cubicBezTo>
                  <a:pt x="1009263" y="938471"/>
                  <a:pt x="1009263" y="938471"/>
                  <a:pt x="1009263" y="938471"/>
                </a:cubicBezTo>
                <a:cubicBezTo>
                  <a:pt x="1010670" y="939770"/>
                  <a:pt x="1010670" y="939770"/>
                  <a:pt x="1010670" y="939770"/>
                </a:cubicBezTo>
                <a:cubicBezTo>
                  <a:pt x="1013485" y="942366"/>
                  <a:pt x="1014893" y="943665"/>
                  <a:pt x="1013656" y="947830"/>
                </a:cubicBezTo>
                <a:close/>
                <a:moveTo>
                  <a:pt x="1525856" y="704368"/>
                </a:moveTo>
                <a:cubicBezTo>
                  <a:pt x="1524639" y="705687"/>
                  <a:pt x="1523271" y="704425"/>
                  <a:pt x="1521902" y="703163"/>
                </a:cubicBezTo>
                <a:cubicBezTo>
                  <a:pt x="1519165" y="700638"/>
                  <a:pt x="1520231" y="696737"/>
                  <a:pt x="1521297" y="692836"/>
                </a:cubicBezTo>
                <a:cubicBezTo>
                  <a:pt x="1522665" y="694098"/>
                  <a:pt x="1522665" y="694098"/>
                  <a:pt x="1524034" y="695361"/>
                </a:cubicBezTo>
                <a:cubicBezTo>
                  <a:pt x="1526771" y="697885"/>
                  <a:pt x="1528290" y="701729"/>
                  <a:pt x="1525856" y="704368"/>
                </a:cubicBezTo>
                <a:close/>
                <a:moveTo>
                  <a:pt x="1235974" y="843703"/>
                </a:moveTo>
                <a:cubicBezTo>
                  <a:pt x="1234769" y="844770"/>
                  <a:pt x="1232439" y="845390"/>
                  <a:pt x="1229031" y="846098"/>
                </a:cubicBezTo>
                <a:cubicBezTo>
                  <a:pt x="1225041" y="840395"/>
                  <a:pt x="1230762" y="836484"/>
                  <a:pt x="1234363" y="837914"/>
                </a:cubicBezTo>
                <a:cubicBezTo>
                  <a:pt x="1236164" y="838628"/>
                  <a:pt x="1236164" y="838628"/>
                  <a:pt x="1236164" y="838628"/>
                </a:cubicBezTo>
                <a:cubicBezTo>
                  <a:pt x="1237259" y="841123"/>
                  <a:pt x="1237179" y="842636"/>
                  <a:pt x="1235974" y="843703"/>
                </a:cubicBezTo>
                <a:close/>
                <a:moveTo>
                  <a:pt x="903034" y="1002578"/>
                </a:moveTo>
                <a:cubicBezTo>
                  <a:pt x="901273" y="1001879"/>
                  <a:pt x="898797" y="1002981"/>
                  <a:pt x="898797" y="1002981"/>
                </a:cubicBezTo>
                <a:cubicBezTo>
                  <a:pt x="895275" y="1001583"/>
                  <a:pt x="893181" y="996583"/>
                  <a:pt x="893564" y="990482"/>
                </a:cubicBezTo>
                <a:cubicBezTo>
                  <a:pt x="894279" y="988681"/>
                  <a:pt x="896755" y="987579"/>
                  <a:pt x="898516" y="988277"/>
                </a:cubicBezTo>
                <a:cubicBezTo>
                  <a:pt x="903800" y="990374"/>
                  <a:pt x="906225" y="999675"/>
                  <a:pt x="903034" y="1002578"/>
                </a:cubicBezTo>
                <a:close/>
                <a:moveTo>
                  <a:pt x="1126788" y="897694"/>
                </a:moveTo>
                <a:cubicBezTo>
                  <a:pt x="1121217" y="892555"/>
                  <a:pt x="1126032" y="878951"/>
                  <a:pt x="1134281" y="883982"/>
                </a:cubicBezTo>
                <a:cubicBezTo>
                  <a:pt x="1134605" y="892014"/>
                  <a:pt x="1130643" y="893516"/>
                  <a:pt x="1126788" y="897694"/>
                </a:cubicBezTo>
                <a:close/>
                <a:moveTo>
                  <a:pt x="917521" y="1001465"/>
                </a:moveTo>
                <a:cubicBezTo>
                  <a:pt x="917303" y="996054"/>
                  <a:pt x="922824" y="998541"/>
                  <a:pt x="925420" y="995726"/>
                </a:cubicBezTo>
                <a:cubicBezTo>
                  <a:pt x="925639" y="1001137"/>
                  <a:pt x="920337" y="1004062"/>
                  <a:pt x="917521" y="1001465"/>
                </a:cubicBezTo>
                <a:close/>
                <a:moveTo>
                  <a:pt x="879450" y="1020618"/>
                </a:moveTo>
                <a:lnTo>
                  <a:pt x="877180" y="1020373"/>
                </a:lnTo>
                <a:lnTo>
                  <a:pt x="877220" y="1020855"/>
                </a:lnTo>
                <a:cubicBezTo>
                  <a:pt x="874752" y="1021936"/>
                  <a:pt x="871230" y="1020537"/>
                  <a:pt x="868056" y="1023398"/>
                </a:cubicBezTo>
                <a:cubicBezTo>
                  <a:pt x="862423" y="1017043"/>
                  <a:pt x="871587" y="1014499"/>
                  <a:pt x="876871" y="1016596"/>
                </a:cubicBezTo>
                <a:lnTo>
                  <a:pt x="876908" y="1017052"/>
                </a:lnTo>
                <a:lnTo>
                  <a:pt x="879515" y="1015251"/>
                </a:lnTo>
                <a:cubicBezTo>
                  <a:pt x="879515" y="1015251"/>
                  <a:pt x="879515" y="1015251"/>
                  <a:pt x="879450" y="1020618"/>
                </a:cubicBezTo>
                <a:close/>
                <a:moveTo>
                  <a:pt x="911540" y="1005748"/>
                </a:moveTo>
                <a:cubicBezTo>
                  <a:pt x="911540" y="1005748"/>
                  <a:pt x="911540" y="1005748"/>
                  <a:pt x="904827" y="1007090"/>
                </a:cubicBezTo>
                <a:cubicBezTo>
                  <a:pt x="901954" y="1003948"/>
                  <a:pt x="905107" y="1001193"/>
                  <a:pt x="908667" y="1002605"/>
                </a:cubicBezTo>
                <a:cubicBezTo>
                  <a:pt x="908667" y="1002605"/>
                  <a:pt x="910446" y="1003312"/>
                  <a:pt x="911540" y="1005748"/>
                </a:cubicBezTo>
                <a:close/>
                <a:moveTo>
                  <a:pt x="1047416" y="941211"/>
                </a:moveTo>
                <a:cubicBezTo>
                  <a:pt x="1046133" y="942958"/>
                  <a:pt x="1043798" y="944061"/>
                  <a:pt x="1041013" y="942794"/>
                </a:cubicBezTo>
                <a:cubicBezTo>
                  <a:pt x="1042311" y="941386"/>
                  <a:pt x="1040887" y="940073"/>
                  <a:pt x="1040887" y="940073"/>
                </a:cubicBezTo>
                <a:cubicBezTo>
                  <a:pt x="1039463" y="938759"/>
                  <a:pt x="1038164" y="940167"/>
                  <a:pt x="1036740" y="938853"/>
                </a:cubicBezTo>
                <a:cubicBezTo>
                  <a:pt x="1039211" y="933317"/>
                  <a:pt x="1046332" y="939885"/>
                  <a:pt x="1047504" y="935757"/>
                </a:cubicBezTo>
                <a:cubicBezTo>
                  <a:pt x="1048928" y="937070"/>
                  <a:pt x="1048698" y="939463"/>
                  <a:pt x="1047416" y="941211"/>
                </a:cubicBezTo>
                <a:close/>
                <a:moveTo>
                  <a:pt x="941456" y="992632"/>
                </a:moveTo>
                <a:cubicBezTo>
                  <a:pt x="939039" y="993676"/>
                  <a:pt x="939039" y="993676"/>
                  <a:pt x="939039" y="993676"/>
                </a:cubicBezTo>
                <a:cubicBezTo>
                  <a:pt x="936265" y="990572"/>
                  <a:pt x="936952" y="988842"/>
                  <a:pt x="939369" y="987798"/>
                </a:cubicBezTo>
                <a:cubicBezTo>
                  <a:pt x="941099" y="988485"/>
                  <a:pt x="941099" y="988485"/>
                  <a:pt x="941456" y="992632"/>
                </a:cubicBezTo>
                <a:close/>
                <a:moveTo>
                  <a:pt x="1212747" y="866134"/>
                </a:moveTo>
                <a:cubicBezTo>
                  <a:pt x="1208595" y="864883"/>
                  <a:pt x="1204592" y="866346"/>
                  <a:pt x="1201725" y="863701"/>
                </a:cubicBezTo>
                <a:cubicBezTo>
                  <a:pt x="1202712" y="856878"/>
                  <a:pt x="1202712" y="856878"/>
                  <a:pt x="1202712" y="856878"/>
                </a:cubicBezTo>
                <a:cubicBezTo>
                  <a:pt x="1209434" y="855345"/>
                  <a:pt x="1211705" y="847129"/>
                  <a:pt x="1212693" y="840306"/>
                </a:cubicBezTo>
                <a:cubicBezTo>
                  <a:pt x="1216695" y="838843"/>
                  <a:pt x="1219414" y="838772"/>
                  <a:pt x="1222281" y="841417"/>
                </a:cubicBezTo>
                <a:cubicBezTo>
                  <a:pt x="1222727" y="849562"/>
                  <a:pt x="1217291" y="849703"/>
                  <a:pt x="1212003" y="852559"/>
                </a:cubicBezTo>
                <a:cubicBezTo>
                  <a:pt x="1216304" y="856526"/>
                  <a:pt x="1215168" y="860634"/>
                  <a:pt x="1212747" y="866134"/>
                </a:cubicBezTo>
                <a:close/>
                <a:moveTo>
                  <a:pt x="211318" y="1342994"/>
                </a:moveTo>
                <a:cubicBezTo>
                  <a:pt x="209316" y="1343752"/>
                  <a:pt x="206935" y="1343509"/>
                  <a:pt x="205528" y="1342211"/>
                </a:cubicBezTo>
                <a:cubicBezTo>
                  <a:pt x="206717" y="1338098"/>
                  <a:pt x="210612" y="1333876"/>
                  <a:pt x="214834" y="1337771"/>
                </a:cubicBezTo>
                <a:cubicBezTo>
                  <a:pt x="214943" y="1340477"/>
                  <a:pt x="213320" y="1342236"/>
                  <a:pt x="211318" y="1342994"/>
                </a:cubicBezTo>
                <a:close/>
                <a:moveTo>
                  <a:pt x="1288608" y="830960"/>
                </a:moveTo>
                <a:cubicBezTo>
                  <a:pt x="1285790" y="831073"/>
                  <a:pt x="1284324" y="829721"/>
                  <a:pt x="1281505" y="829835"/>
                </a:cubicBezTo>
                <a:cubicBezTo>
                  <a:pt x="1281392" y="827017"/>
                  <a:pt x="1282744" y="825550"/>
                  <a:pt x="1284096" y="824084"/>
                </a:cubicBezTo>
                <a:cubicBezTo>
                  <a:pt x="1285449" y="822618"/>
                  <a:pt x="1286915" y="823971"/>
                  <a:pt x="1286915" y="823971"/>
                </a:cubicBezTo>
                <a:cubicBezTo>
                  <a:pt x="1288381" y="825323"/>
                  <a:pt x="1288494" y="828141"/>
                  <a:pt x="1288608" y="830960"/>
                </a:cubicBezTo>
                <a:close/>
                <a:moveTo>
                  <a:pt x="1162680" y="891011"/>
                </a:moveTo>
                <a:cubicBezTo>
                  <a:pt x="1160469" y="886128"/>
                  <a:pt x="1149984" y="875959"/>
                  <a:pt x="1161691" y="872594"/>
                </a:cubicBezTo>
                <a:cubicBezTo>
                  <a:pt x="1168860" y="875439"/>
                  <a:pt x="1170117" y="887954"/>
                  <a:pt x="1162680" y="891011"/>
                </a:cubicBezTo>
                <a:close/>
                <a:moveTo>
                  <a:pt x="1187062" y="880944"/>
                </a:moveTo>
                <a:cubicBezTo>
                  <a:pt x="1186129" y="878427"/>
                  <a:pt x="1185932" y="874058"/>
                  <a:pt x="1188336" y="872866"/>
                </a:cubicBezTo>
                <a:cubicBezTo>
                  <a:pt x="1189269" y="875382"/>
                  <a:pt x="1191673" y="874190"/>
                  <a:pt x="1191870" y="878560"/>
                </a:cubicBezTo>
                <a:cubicBezTo>
                  <a:pt x="1187062" y="880944"/>
                  <a:pt x="1187062" y="880944"/>
                  <a:pt x="1187062" y="880944"/>
                </a:cubicBezTo>
                <a:close/>
                <a:moveTo>
                  <a:pt x="1133108" y="906829"/>
                </a:moveTo>
                <a:cubicBezTo>
                  <a:pt x="1131740" y="905567"/>
                  <a:pt x="1130550" y="906857"/>
                  <a:pt x="1130550" y="906857"/>
                </a:cubicBezTo>
                <a:cubicBezTo>
                  <a:pt x="1129360" y="908147"/>
                  <a:pt x="1127991" y="906885"/>
                  <a:pt x="1127991" y="906885"/>
                </a:cubicBezTo>
                <a:cubicBezTo>
                  <a:pt x="1125255" y="904361"/>
                  <a:pt x="1127278" y="896675"/>
                  <a:pt x="1132573" y="899172"/>
                </a:cubicBezTo>
                <a:cubicBezTo>
                  <a:pt x="1132573" y="899172"/>
                  <a:pt x="1132573" y="899172"/>
                  <a:pt x="1133108" y="906829"/>
                </a:cubicBezTo>
                <a:close/>
                <a:moveTo>
                  <a:pt x="901986" y="1020554"/>
                </a:moveTo>
                <a:cubicBezTo>
                  <a:pt x="900185" y="1019839"/>
                  <a:pt x="895488" y="1015915"/>
                  <a:pt x="896901" y="1012356"/>
                </a:cubicBezTo>
                <a:cubicBezTo>
                  <a:pt x="897607" y="1010576"/>
                  <a:pt x="900114" y="1009511"/>
                  <a:pt x="901915" y="1010226"/>
                </a:cubicBezTo>
                <a:cubicBezTo>
                  <a:pt x="907318" y="1012370"/>
                  <a:pt x="908801" y="1019138"/>
                  <a:pt x="901986" y="1020554"/>
                </a:cubicBezTo>
                <a:close/>
                <a:moveTo>
                  <a:pt x="798523" y="1069886"/>
                </a:moveTo>
                <a:cubicBezTo>
                  <a:pt x="796531" y="1071599"/>
                  <a:pt x="793126" y="1072251"/>
                  <a:pt x="790407" y="1071171"/>
                </a:cubicBezTo>
                <a:cubicBezTo>
                  <a:pt x="788594" y="1070452"/>
                  <a:pt x="786781" y="1069733"/>
                  <a:pt x="786342" y="1065553"/>
                </a:cubicBezTo>
                <a:cubicBezTo>
                  <a:pt x="790215" y="1061081"/>
                  <a:pt x="792714" y="1060070"/>
                  <a:pt x="798152" y="1062228"/>
                </a:cubicBezTo>
                <a:cubicBezTo>
                  <a:pt x="801091" y="1065397"/>
                  <a:pt x="800514" y="1068172"/>
                  <a:pt x="798523" y="1069886"/>
                </a:cubicBezTo>
                <a:close/>
                <a:moveTo>
                  <a:pt x="1590024" y="693637"/>
                </a:moveTo>
                <a:cubicBezTo>
                  <a:pt x="1586131" y="695111"/>
                  <a:pt x="1584762" y="693849"/>
                  <a:pt x="1583394" y="692587"/>
                </a:cubicBezTo>
                <a:cubicBezTo>
                  <a:pt x="1580551" y="687432"/>
                  <a:pt x="1585918" y="689850"/>
                  <a:pt x="1588549" y="689744"/>
                </a:cubicBezTo>
                <a:cubicBezTo>
                  <a:pt x="1590024" y="693637"/>
                  <a:pt x="1590024" y="693637"/>
                  <a:pt x="1590024" y="693637"/>
                </a:cubicBezTo>
                <a:close/>
                <a:moveTo>
                  <a:pt x="1111493" y="922660"/>
                </a:moveTo>
                <a:cubicBezTo>
                  <a:pt x="1110922" y="923942"/>
                  <a:pt x="1109510" y="924811"/>
                  <a:pt x="1107469" y="924376"/>
                </a:cubicBezTo>
                <a:cubicBezTo>
                  <a:pt x="1107715" y="918814"/>
                  <a:pt x="1107715" y="918814"/>
                  <a:pt x="1107715" y="918814"/>
                </a:cubicBezTo>
                <a:cubicBezTo>
                  <a:pt x="1109158" y="917250"/>
                  <a:pt x="1110477" y="918467"/>
                  <a:pt x="1110477" y="918467"/>
                </a:cubicBezTo>
                <a:cubicBezTo>
                  <a:pt x="1111797" y="919684"/>
                  <a:pt x="1112065" y="921379"/>
                  <a:pt x="1111493" y="922660"/>
                </a:cubicBezTo>
                <a:close/>
                <a:moveTo>
                  <a:pt x="850268" y="1047240"/>
                </a:moveTo>
                <a:cubicBezTo>
                  <a:pt x="849901" y="1042974"/>
                  <a:pt x="850240" y="1036928"/>
                  <a:pt x="855579" y="1039047"/>
                </a:cubicBezTo>
                <a:cubicBezTo>
                  <a:pt x="857726" y="1044019"/>
                  <a:pt x="850975" y="1045460"/>
                  <a:pt x="850268" y="1047240"/>
                </a:cubicBezTo>
                <a:close/>
                <a:moveTo>
                  <a:pt x="1314456" y="827870"/>
                </a:moveTo>
                <a:cubicBezTo>
                  <a:pt x="1313360" y="828690"/>
                  <a:pt x="1311652" y="828336"/>
                  <a:pt x="1310186" y="826983"/>
                </a:cubicBezTo>
                <a:cubicBezTo>
                  <a:pt x="1308720" y="825631"/>
                  <a:pt x="1307254" y="824279"/>
                  <a:pt x="1307005" y="821607"/>
                </a:cubicBezTo>
                <a:cubicBezTo>
                  <a:pt x="1315054" y="821706"/>
                  <a:pt x="1315054" y="821706"/>
                  <a:pt x="1315054" y="821706"/>
                </a:cubicBezTo>
                <a:cubicBezTo>
                  <a:pt x="1316036" y="825054"/>
                  <a:pt x="1315552" y="827049"/>
                  <a:pt x="1314456" y="827870"/>
                </a:cubicBezTo>
                <a:close/>
                <a:moveTo>
                  <a:pt x="1049453" y="955548"/>
                </a:moveTo>
                <a:lnTo>
                  <a:pt x="1044736" y="954816"/>
                </a:lnTo>
                <a:cubicBezTo>
                  <a:pt x="1042913" y="955111"/>
                  <a:pt x="1041257" y="955561"/>
                  <a:pt x="1040587" y="954943"/>
                </a:cubicBezTo>
                <a:cubicBezTo>
                  <a:pt x="1040534" y="949622"/>
                  <a:pt x="1043134" y="944113"/>
                  <a:pt x="1051123" y="946210"/>
                </a:cubicBezTo>
                <a:cubicBezTo>
                  <a:pt x="1052464" y="947447"/>
                  <a:pt x="1052484" y="949442"/>
                  <a:pt x="1051840" y="951484"/>
                </a:cubicBezTo>
                <a:close/>
                <a:moveTo>
                  <a:pt x="1048576" y="957040"/>
                </a:moveTo>
                <a:lnTo>
                  <a:pt x="1049453" y="955548"/>
                </a:lnTo>
                <a:lnTo>
                  <a:pt x="1049890" y="955616"/>
                </a:lnTo>
                <a:cubicBezTo>
                  <a:pt x="1049890" y="955616"/>
                  <a:pt x="1049890" y="955616"/>
                  <a:pt x="1048576" y="957040"/>
                </a:cubicBezTo>
                <a:close/>
                <a:moveTo>
                  <a:pt x="695290" y="1126019"/>
                </a:moveTo>
                <a:cubicBezTo>
                  <a:pt x="692214" y="1128723"/>
                  <a:pt x="690484" y="1128036"/>
                  <a:pt x="688753" y="1127349"/>
                </a:cubicBezTo>
                <a:cubicBezTo>
                  <a:pt x="683562" y="1125289"/>
                  <a:pt x="682120" y="1118831"/>
                  <a:pt x="685195" y="1116128"/>
                </a:cubicBezTo>
                <a:cubicBezTo>
                  <a:pt x="686541" y="1112738"/>
                  <a:pt x="690001" y="1114111"/>
                  <a:pt x="691732" y="1114798"/>
                </a:cubicBezTo>
                <a:cubicBezTo>
                  <a:pt x="695192" y="1116171"/>
                  <a:pt x="698365" y="1123316"/>
                  <a:pt x="695290" y="1126019"/>
                </a:cubicBezTo>
                <a:close/>
                <a:moveTo>
                  <a:pt x="1124387" y="922167"/>
                </a:moveTo>
                <a:cubicBezTo>
                  <a:pt x="1120337" y="921067"/>
                  <a:pt x="1116287" y="919967"/>
                  <a:pt x="1113550" y="917443"/>
                </a:cubicBezTo>
                <a:cubicBezTo>
                  <a:pt x="1109445" y="913656"/>
                  <a:pt x="1109335" y="908283"/>
                  <a:pt x="1111908" y="902749"/>
                </a:cubicBezTo>
                <a:cubicBezTo>
                  <a:pt x="1117272" y="902424"/>
                  <a:pt x="1118640" y="903687"/>
                  <a:pt x="1121377" y="906211"/>
                </a:cubicBezTo>
                <a:cubicBezTo>
                  <a:pt x="1125483" y="909998"/>
                  <a:pt x="1126905" y="913946"/>
                  <a:pt x="1124387" y="922167"/>
                </a:cubicBezTo>
                <a:close/>
                <a:moveTo>
                  <a:pt x="812867" y="1071024"/>
                </a:moveTo>
                <a:cubicBezTo>
                  <a:pt x="807429" y="1068866"/>
                  <a:pt x="806303" y="1066416"/>
                  <a:pt x="806550" y="1060505"/>
                </a:cubicBezTo>
                <a:cubicBezTo>
                  <a:pt x="809737" y="1057764"/>
                  <a:pt x="811549" y="1058483"/>
                  <a:pt x="813362" y="1059202"/>
                </a:cubicBezTo>
                <a:cubicBezTo>
                  <a:pt x="818800" y="1061360"/>
                  <a:pt x="821492" y="1070440"/>
                  <a:pt x="812867" y="1071024"/>
                </a:cubicBezTo>
                <a:close/>
                <a:moveTo>
                  <a:pt x="1599137" y="697693"/>
                </a:moveTo>
                <a:cubicBezTo>
                  <a:pt x="1588649" y="693531"/>
                  <a:pt x="1591413" y="676368"/>
                  <a:pt x="1605040" y="677719"/>
                </a:cubicBezTo>
                <a:cubicBezTo>
                  <a:pt x="1612389" y="684692"/>
                  <a:pt x="1612407" y="694844"/>
                  <a:pt x="1599137" y="697693"/>
                </a:cubicBezTo>
                <a:close/>
                <a:moveTo>
                  <a:pt x="1239884" y="868779"/>
                </a:moveTo>
                <a:lnTo>
                  <a:pt x="1237970" y="868913"/>
                </a:lnTo>
                <a:cubicBezTo>
                  <a:pt x="1236680" y="867723"/>
                  <a:pt x="1236680" y="867723"/>
                  <a:pt x="1236680" y="867723"/>
                </a:cubicBezTo>
                <a:cubicBezTo>
                  <a:pt x="1235390" y="866533"/>
                  <a:pt x="1235390" y="866533"/>
                  <a:pt x="1235362" y="863975"/>
                </a:cubicBezTo>
                <a:cubicBezTo>
                  <a:pt x="1237886" y="861238"/>
                  <a:pt x="1237914" y="863796"/>
                  <a:pt x="1241757" y="864808"/>
                </a:cubicBezTo>
                <a:close/>
                <a:moveTo>
                  <a:pt x="1185242" y="895170"/>
                </a:moveTo>
                <a:cubicBezTo>
                  <a:pt x="1184912" y="896901"/>
                  <a:pt x="1183897" y="898001"/>
                  <a:pt x="1181169" y="896841"/>
                </a:cubicBezTo>
                <a:cubicBezTo>
                  <a:pt x="1182521" y="895374"/>
                  <a:pt x="1182505" y="892646"/>
                  <a:pt x="1182505" y="892646"/>
                </a:cubicBezTo>
                <a:cubicBezTo>
                  <a:pt x="1181136" y="891384"/>
                  <a:pt x="1179784" y="892850"/>
                  <a:pt x="1179784" y="892850"/>
                </a:cubicBezTo>
                <a:cubicBezTo>
                  <a:pt x="1179784" y="892850"/>
                  <a:pt x="1178416" y="891588"/>
                  <a:pt x="1178416" y="891588"/>
                </a:cubicBezTo>
                <a:cubicBezTo>
                  <a:pt x="1185209" y="889714"/>
                  <a:pt x="1185209" y="889714"/>
                  <a:pt x="1185209" y="889714"/>
                </a:cubicBezTo>
                <a:cubicBezTo>
                  <a:pt x="1185217" y="891078"/>
                  <a:pt x="1185572" y="893440"/>
                  <a:pt x="1185242" y="895170"/>
                </a:cubicBezTo>
                <a:close/>
                <a:moveTo>
                  <a:pt x="1135387" y="919235"/>
                </a:moveTo>
                <a:cubicBezTo>
                  <a:pt x="1132185" y="922256"/>
                  <a:pt x="1129460" y="919029"/>
                  <a:pt x="1126258" y="922050"/>
                </a:cubicBezTo>
                <a:cubicBezTo>
                  <a:pt x="1124269" y="916969"/>
                  <a:pt x="1130931" y="915321"/>
                  <a:pt x="1132662" y="916008"/>
                </a:cubicBezTo>
                <a:cubicBezTo>
                  <a:pt x="1134392" y="916694"/>
                  <a:pt x="1136122" y="917381"/>
                  <a:pt x="1135387" y="919235"/>
                </a:cubicBezTo>
                <a:close/>
                <a:moveTo>
                  <a:pt x="1320153" y="831615"/>
                </a:moveTo>
                <a:cubicBezTo>
                  <a:pt x="1316816" y="830291"/>
                  <a:pt x="1315884" y="827774"/>
                  <a:pt x="1316619" y="825921"/>
                </a:cubicBezTo>
                <a:cubicBezTo>
                  <a:pt x="1317355" y="824067"/>
                  <a:pt x="1319759" y="822875"/>
                  <a:pt x="1319759" y="822875"/>
                </a:cubicBezTo>
                <a:cubicBezTo>
                  <a:pt x="1323096" y="824199"/>
                  <a:pt x="1322557" y="830423"/>
                  <a:pt x="1320153" y="831615"/>
                </a:cubicBezTo>
                <a:close/>
                <a:moveTo>
                  <a:pt x="1462507" y="764515"/>
                </a:moveTo>
                <a:cubicBezTo>
                  <a:pt x="1459869" y="762081"/>
                  <a:pt x="1459901" y="759397"/>
                  <a:pt x="1461254" y="757931"/>
                </a:cubicBezTo>
                <a:cubicBezTo>
                  <a:pt x="1462606" y="756465"/>
                  <a:pt x="1465278" y="756216"/>
                  <a:pt x="1465278" y="756216"/>
                </a:cubicBezTo>
                <a:cubicBezTo>
                  <a:pt x="1467917" y="758650"/>
                  <a:pt x="1465179" y="764265"/>
                  <a:pt x="1462507" y="764515"/>
                </a:cubicBezTo>
                <a:close/>
                <a:moveTo>
                  <a:pt x="1078326" y="948575"/>
                </a:moveTo>
                <a:lnTo>
                  <a:pt x="1069272" y="951493"/>
                </a:lnTo>
                <a:cubicBezTo>
                  <a:pt x="1066538" y="943699"/>
                  <a:pt x="1071819" y="940662"/>
                  <a:pt x="1077127" y="940287"/>
                </a:cubicBezTo>
                <a:cubicBezTo>
                  <a:pt x="1077798" y="940905"/>
                  <a:pt x="1077483" y="942591"/>
                  <a:pt x="1077335" y="944432"/>
                </a:cubicBezTo>
                <a:close/>
                <a:moveTo>
                  <a:pt x="1078548" y="949505"/>
                </a:moveTo>
                <a:lnTo>
                  <a:pt x="1078326" y="948575"/>
                </a:lnTo>
                <a:lnTo>
                  <a:pt x="1079862" y="948081"/>
                </a:lnTo>
                <a:cubicBezTo>
                  <a:pt x="1078548" y="949505"/>
                  <a:pt x="1078548" y="949505"/>
                  <a:pt x="1078548" y="949505"/>
                </a:cubicBezTo>
                <a:close/>
                <a:moveTo>
                  <a:pt x="746237" y="1109397"/>
                </a:moveTo>
                <a:cubicBezTo>
                  <a:pt x="744813" y="1108084"/>
                  <a:pt x="744597" y="1099744"/>
                  <a:pt x="750222" y="1102219"/>
                </a:cubicBezTo>
                <a:cubicBezTo>
                  <a:pt x="751646" y="1103533"/>
                  <a:pt x="753214" y="1110406"/>
                  <a:pt x="746237" y="1109397"/>
                </a:cubicBezTo>
                <a:close/>
                <a:moveTo>
                  <a:pt x="1002882" y="987458"/>
                </a:moveTo>
                <a:cubicBezTo>
                  <a:pt x="1001562" y="986241"/>
                  <a:pt x="1001628" y="980875"/>
                  <a:pt x="1006971" y="980377"/>
                </a:cubicBezTo>
                <a:cubicBezTo>
                  <a:pt x="1009610" y="982811"/>
                  <a:pt x="1006906" y="985743"/>
                  <a:pt x="1002882" y="987458"/>
                </a:cubicBezTo>
                <a:close/>
                <a:moveTo>
                  <a:pt x="1417733" y="790511"/>
                </a:moveTo>
                <a:cubicBezTo>
                  <a:pt x="1416700" y="788170"/>
                  <a:pt x="1409920" y="785480"/>
                  <a:pt x="1412939" y="782815"/>
                </a:cubicBezTo>
                <a:cubicBezTo>
                  <a:pt x="1414634" y="783488"/>
                  <a:pt x="1418686" y="783165"/>
                  <a:pt x="1422076" y="784510"/>
                </a:cubicBezTo>
                <a:cubicBezTo>
                  <a:pt x="1422076" y="784510"/>
                  <a:pt x="1423771" y="785183"/>
                  <a:pt x="1423109" y="786851"/>
                </a:cubicBezTo>
                <a:cubicBezTo>
                  <a:pt x="1421414" y="786178"/>
                  <a:pt x="1421414" y="786178"/>
                  <a:pt x="1421414" y="786178"/>
                </a:cubicBezTo>
                <a:cubicBezTo>
                  <a:pt x="1419719" y="785506"/>
                  <a:pt x="1421785" y="790188"/>
                  <a:pt x="1417733" y="790511"/>
                </a:cubicBezTo>
                <a:close/>
                <a:moveTo>
                  <a:pt x="979009" y="1000095"/>
                </a:moveTo>
                <a:cubicBezTo>
                  <a:pt x="980421" y="996536"/>
                  <a:pt x="975788" y="992637"/>
                  <a:pt x="980760" y="990490"/>
                </a:cubicBezTo>
                <a:cubicBezTo>
                  <a:pt x="984320" y="991903"/>
                  <a:pt x="983981" y="997948"/>
                  <a:pt x="979009" y="1000095"/>
                </a:cubicBezTo>
                <a:close/>
                <a:moveTo>
                  <a:pt x="1211966" y="889339"/>
                </a:moveTo>
                <a:cubicBezTo>
                  <a:pt x="1210033" y="890089"/>
                  <a:pt x="1207411" y="889570"/>
                  <a:pt x="1205401" y="887716"/>
                </a:cubicBezTo>
                <a:cubicBezTo>
                  <a:pt x="1205401" y="887716"/>
                  <a:pt x="1204060" y="886479"/>
                  <a:pt x="1203982" y="883874"/>
                </a:cubicBezTo>
                <a:cubicBezTo>
                  <a:pt x="1205244" y="882506"/>
                  <a:pt x="1207769" y="879769"/>
                  <a:pt x="1210293" y="877032"/>
                </a:cubicBezTo>
                <a:cubicBezTo>
                  <a:pt x="1209031" y="878401"/>
                  <a:pt x="1209031" y="878401"/>
                  <a:pt x="1210371" y="879637"/>
                </a:cubicBezTo>
                <a:cubicBezTo>
                  <a:pt x="1210371" y="879637"/>
                  <a:pt x="1210371" y="879637"/>
                  <a:pt x="1211712" y="880874"/>
                </a:cubicBezTo>
                <a:cubicBezTo>
                  <a:pt x="1212974" y="879505"/>
                  <a:pt x="1214314" y="880742"/>
                  <a:pt x="1214314" y="880742"/>
                </a:cubicBezTo>
                <a:cubicBezTo>
                  <a:pt x="1214314" y="880742"/>
                  <a:pt x="1215655" y="881978"/>
                  <a:pt x="1214393" y="883346"/>
                </a:cubicBezTo>
                <a:cubicBezTo>
                  <a:pt x="1215141" y="886569"/>
                  <a:pt x="1213898" y="888589"/>
                  <a:pt x="1211966" y="889339"/>
                </a:cubicBezTo>
                <a:close/>
                <a:moveTo>
                  <a:pt x="1592210" y="708965"/>
                </a:moveTo>
                <a:cubicBezTo>
                  <a:pt x="1591524" y="710696"/>
                  <a:pt x="1587376" y="711053"/>
                  <a:pt x="1585646" y="710366"/>
                </a:cubicBezTo>
                <a:cubicBezTo>
                  <a:pt x="1583916" y="709680"/>
                  <a:pt x="1581828" y="704846"/>
                  <a:pt x="1583201" y="701385"/>
                </a:cubicBezTo>
                <a:cubicBezTo>
                  <a:pt x="1588036" y="699297"/>
                  <a:pt x="1588036" y="699297"/>
                  <a:pt x="1588036" y="699297"/>
                </a:cubicBezTo>
                <a:cubicBezTo>
                  <a:pt x="1591496" y="700670"/>
                  <a:pt x="1593584" y="705504"/>
                  <a:pt x="1592210" y="708965"/>
                </a:cubicBezTo>
                <a:close/>
                <a:moveTo>
                  <a:pt x="1355231" y="822947"/>
                </a:moveTo>
                <a:cubicBezTo>
                  <a:pt x="1352243" y="817613"/>
                  <a:pt x="1354813" y="814828"/>
                  <a:pt x="1351825" y="809494"/>
                </a:cubicBezTo>
                <a:cubicBezTo>
                  <a:pt x="1354394" y="806709"/>
                  <a:pt x="1359812" y="806550"/>
                  <a:pt x="1361237" y="807864"/>
                </a:cubicBezTo>
                <a:cubicBezTo>
                  <a:pt x="1358807" y="813356"/>
                  <a:pt x="1360510" y="820082"/>
                  <a:pt x="1355231" y="822947"/>
                </a:cubicBezTo>
                <a:close/>
                <a:moveTo>
                  <a:pt x="1625728" y="696114"/>
                </a:moveTo>
                <a:cubicBezTo>
                  <a:pt x="1620407" y="696336"/>
                  <a:pt x="1619024" y="695060"/>
                  <a:pt x="1616260" y="692511"/>
                </a:cubicBezTo>
                <a:cubicBezTo>
                  <a:pt x="1609348" y="686135"/>
                  <a:pt x="1615326" y="668559"/>
                  <a:pt x="1630324" y="677262"/>
                </a:cubicBezTo>
                <a:cubicBezTo>
                  <a:pt x="1633296" y="685135"/>
                  <a:pt x="1630843" y="690569"/>
                  <a:pt x="1625728" y="696114"/>
                </a:cubicBezTo>
                <a:close/>
                <a:moveTo>
                  <a:pt x="869274" y="1056499"/>
                </a:moveTo>
                <a:cubicBezTo>
                  <a:pt x="868176" y="1053979"/>
                  <a:pt x="864550" y="1052540"/>
                  <a:pt x="863069" y="1045699"/>
                </a:cubicBezTo>
                <a:cubicBezTo>
                  <a:pt x="863069" y="1045699"/>
                  <a:pt x="863069" y="1045699"/>
                  <a:pt x="870651" y="1042454"/>
                </a:cubicBezTo>
                <a:cubicBezTo>
                  <a:pt x="875374" y="1046413"/>
                  <a:pt x="877954" y="1055775"/>
                  <a:pt x="869274" y="1056499"/>
                </a:cubicBezTo>
                <a:close/>
                <a:moveTo>
                  <a:pt x="1343754" y="832363"/>
                </a:moveTo>
                <a:cubicBezTo>
                  <a:pt x="1342386" y="831101"/>
                  <a:pt x="1342517" y="833704"/>
                  <a:pt x="1339913" y="833782"/>
                </a:cubicBezTo>
                <a:cubicBezTo>
                  <a:pt x="1335807" y="829995"/>
                  <a:pt x="1340885" y="827236"/>
                  <a:pt x="1339253" y="820769"/>
                </a:cubicBezTo>
                <a:cubicBezTo>
                  <a:pt x="1344462" y="820613"/>
                  <a:pt x="1344462" y="820613"/>
                  <a:pt x="1344462" y="820613"/>
                </a:cubicBezTo>
                <a:cubicBezTo>
                  <a:pt x="1344858" y="828420"/>
                  <a:pt x="1340753" y="824634"/>
                  <a:pt x="1343754" y="832363"/>
                </a:cubicBezTo>
                <a:close/>
                <a:moveTo>
                  <a:pt x="1296103" y="855783"/>
                </a:moveTo>
                <a:cubicBezTo>
                  <a:pt x="1294751" y="857249"/>
                  <a:pt x="1289309" y="857657"/>
                  <a:pt x="1286573" y="855133"/>
                </a:cubicBezTo>
                <a:cubicBezTo>
                  <a:pt x="1287909" y="850938"/>
                  <a:pt x="1289245" y="846744"/>
                  <a:pt x="1294686" y="846336"/>
                </a:cubicBezTo>
                <a:cubicBezTo>
                  <a:pt x="1293350" y="850531"/>
                  <a:pt x="1297423" y="848861"/>
                  <a:pt x="1296103" y="855783"/>
                </a:cubicBezTo>
                <a:close/>
                <a:moveTo>
                  <a:pt x="1090051" y="954438"/>
                </a:moveTo>
                <a:cubicBezTo>
                  <a:pt x="1087232" y="954552"/>
                  <a:pt x="1087232" y="954552"/>
                  <a:pt x="1087232" y="954552"/>
                </a:cubicBezTo>
                <a:cubicBezTo>
                  <a:pt x="1087118" y="951734"/>
                  <a:pt x="1087118" y="951734"/>
                  <a:pt x="1087118" y="951734"/>
                </a:cubicBezTo>
                <a:cubicBezTo>
                  <a:pt x="1087118" y="951734"/>
                  <a:pt x="1087118" y="951734"/>
                  <a:pt x="1084300" y="951848"/>
                </a:cubicBezTo>
                <a:cubicBezTo>
                  <a:pt x="1084186" y="949029"/>
                  <a:pt x="1084186" y="949029"/>
                  <a:pt x="1084186" y="949029"/>
                </a:cubicBezTo>
                <a:cubicBezTo>
                  <a:pt x="1087005" y="948915"/>
                  <a:pt x="1087005" y="948915"/>
                  <a:pt x="1086891" y="946097"/>
                </a:cubicBezTo>
                <a:cubicBezTo>
                  <a:pt x="1089709" y="945983"/>
                  <a:pt x="1089709" y="945983"/>
                  <a:pt x="1089709" y="945983"/>
                </a:cubicBezTo>
                <a:cubicBezTo>
                  <a:pt x="1091175" y="947335"/>
                  <a:pt x="1089823" y="948802"/>
                  <a:pt x="1089823" y="948802"/>
                </a:cubicBezTo>
                <a:cubicBezTo>
                  <a:pt x="1089823" y="948802"/>
                  <a:pt x="1091175" y="947335"/>
                  <a:pt x="1092641" y="948688"/>
                </a:cubicBezTo>
                <a:cubicBezTo>
                  <a:pt x="1092755" y="951506"/>
                  <a:pt x="1092755" y="951506"/>
                  <a:pt x="1092755" y="951506"/>
                </a:cubicBezTo>
                <a:cubicBezTo>
                  <a:pt x="1089937" y="951620"/>
                  <a:pt x="1089937" y="951620"/>
                  <a:pt x="1090051" y="954438"/>
                </a:cubicBezTo>
                <a:close/>
                <a:moveTo>
                  <a:pt x="965418" y="1014444"/>
                </a:moveTo>
                <a:cubicBezTo>
                  <a:pt x="960933" y="1010604"/>
                  <a:pt x="962346" y="1007045"/>
                  <a:pt x="967219" y="1004859"/>
                </a:cubicBezTo>
                <a:lnTo>
                  <a:pt x="969721" y="1005851"/>
                </a:lnTo>
                <a:lnTo>
                  <a:pt x="971049" y="1005251"/>
                </a:lnTo>
                <a:lnTo>
                  <a:pt x="970507" y="1006164"/>
                </a:lnTo>
                <a:lnTo>
                  <a:pt x="970680" y="1006232"/>
                </a:lnTo>
                <a:lnTo>
                  <a:pt x="967749" y="1010807"/>
                </a:lnTo>
                <a:lnTo>
                  <a:pt x="966467" y="1012964"/>
                </a:lnTo>
                <a:lnTo>
                  <a:pt x="966474" y="1012797"/>
                </a:lnTo>
                <a:close/>
                <a:moveTo>
                  <a:pt x="1402681" y="807017"/>
                </a:moveTo>
                <a:cubicBezTo>
                  <a:pt x="1402579" y="804481"/>
                  <a:pt x="1401260" y="803264"/>
                  <a:pt x="1401157" y="800727"/>
                </a:cubicBezTo>
                <a:cubicBezTo>
                  <a:pt x="1406230" y="800523"/>
                  <a:pt x="1406230" y="800523"/>
                  <a:pt x="1406230" y="800523"/>
                </a:cubicBezTo>
                <a:cubicBezTo>
                  <a:pt x="1407652" y="804276"/>
                  <a:pt x="1406435" y="805595"/>
                  <a:pt x="1402681" y="807017"/>
                </a:cubicBezTo>
                <a:close/>
                <a:moveTo>
                  <a:pt x="1181625" y="912818"/>
                </a:moveTo>
                <a:cubicBezTo>
                  <a:pt x="1176462" y="913121"/>
                  <a:pt x="1176462" y="913121"/>
                  <a:pt x="1176462" y="913121"/>
                </a:cubicBezTo>
                <a:cubicBezTo>
                  <a:pt x="1175085" y="909318"/>
                  <a:pt x="1178929" y="907799"/>
                  <a:pt x="1180249" y="909015"/>
                </a:cubicBezTo>
                <a:cubicBezTo>
                  <a:pt x="1181568" y="910233"/>
                  <a:pt x="1182887" y="911449"/>
                  <a:pt x="1181625" y="912818"/>
                </a:cubicBezTo>
                <a:close/>
                <a:moveTo>
                  <a:pt x="1382223" y="818899"/>
                </a:moveTo>
                <a:cubicBezTo>
                  <a:pt x="1376883" y="819040"/>
                  <a:pt x="1376883" y="819040"/>
                  <a:pt x="1376883" y="819040"/>
                </a:cubicBezTo>
                <a:cubicBezTo>
                  <a:pt x="1373923" y="813777"/>
                  <a:pt x="1379263" y="813636"/>
                  <a:pt x="1382078" y="816233"/>
                </a:cubicBezTo>
                <a:cubicBezTo>
                  <a:pt x="1382078" y="816233"/>
                  <a:pt x="1383485" y="817531"/>
                  <a:pt x="1382223" y="818899"/>
                </a:cubicBezTo>
                <a:close/>
                <a:moveTo>
                  <a:pt x="814086" y="1089128"/>
                </a:moveTo>
                <a:cubicBezTo>
                  <a:pt x="809735" y="1090903"/>
                  <a:pt x="809687" y="1085071"/>
                  <a:pt x="805336" y="1086847"/>
                </a:cubicBezTo>
                <a:cubicBezTo>
                  <a:pt x="806779" y="1085282"/>
                  <a:pt x="811130" y="1083507"/>
                  <a:pt x="812596" y="1084859"/>
                </a:cubicBezTo>
                <a:cubicBezTo>
                  <a:pt x="814062" y="1086211"/>
                  <a:pt x="814062" y="1086211"/>
                  <a:pt x="814086" y="1089128"/>
                </a:cubicBezTo>
                <a:close/>
                <a:moveTo>
                  <a:pt x="1586044" y="723251"/>
                </a:moveTo>
                <a:cubicBezTo>
                  <a:pt x="1585795" y="720580"/>
                  <a:pt x="1583112" y="720547"/>
                  <a:pt x="1584080" y="716555"/>
                </a:cubicBezTo>
                <a:cubicBezTo>
                  <a:pt x="1586763" y="716589"/>
                  <a:pt x="1587980" y="715269"/>
                  <a:pt x="1589446" y="716622"/>
                </a:cubicBezTo>
                <a:cubicBezTo>
                  <a:pt x="1590913" y="717974"/>
                  <a:pt x="1589695" y="719293"/>
                  <a:pt x="1591161" y="720645"/>
                </a:cubicBezTo>
                <a:cubicBezTo>
                  <a:pt x="1588479" y="720613"/>
                  <a:pt x="1588727" y="723284"/>
                  <a:pt x="1586044" y="723251"/>
                </a:cubicBezTo>
                <a:close/>
                <a:moveTo>
                  <a:pt x="830047" y="1083469"/>
                </a:moveTo>
                <a:cubicBezTo>
                  <a:pt x="825443" y="1079496"/>
                  <a:pt x="826914" y="1075788"/>
                  <a:pt x="832989" y="1076053"/>
                </a:cubicBezTo>
                <a:cubicBezTo>
                  <a:pt x="834033" y="1078613"/>
                  <a:pt x="834342" y="1083028"/>
                  <a:pt x="830047" y="1083469"/>
                </a:cubicBezTo>
                <a:close/>
                <a:moveTo>
                  <a:pt x="1359461" y="835196"/>
                </a:moveTo>
                <a:cubicBezTo>
                  <a:pt x="1358388" y="832710"/>
                  <a:pt x="1355901" y="833784"/>
                  <a:pt x="1355534" y="829518"/>
                </a:cubicBezTo>
                <a:cubicBezTo>
                  <a:pt x="1356240" y="827738"/>
                  <a:pt x="1358727" y="826665"/>
                  <a:pt x="1362992" y="826298"/>
                </a:cubicBezTo>
                <a:cubicBezTo>
                  <a:pt x="1364066" y="828783"/>
                  <a:pt x="1364433" y="833049"/>
                  <a:pt x="1359461" y="835196"/>
                </a:cubicBezTo>
                <a:close/>
                <a:moveTo>
                  <a:pt x="1081037" y="968918"/>
                </a:moveTo>
                <a:cubicBezTo>
                  <a:pt x="1067688" y="966916"/>
                  <a:pt x="1066487" y="970964"/>
                  <a:pt x="1057411" y="978058"/>
                </a:cubicBezTo>
                <a:cubicBezTo>
                  <a:pt x="1059896" y="972617"/>
                  <a:pt x="1059980" y="975273"/>
                  <a:pt x="1057160" y="970093"/>
                </a:cubicBezTo>
                <a:cubicBezTo>
                  <a:pt x="1063150" y="970463"/>
                  <a:pt x="1066041" y="967329"/>
                  <a:pt x="1068760" y="964038"/>
                </a:cubicBezTo>
                <a:lnTo>
                  <a:pt x="1071237" y="962397"/>
                </a:lnTo>
                <a:lnTo>
                  <a:pt x="1064396" y="964453"/>
                </a:lnTo>
                <a:cubicBezTo>
                  <a:pt x="1062691" y="963776"/>
                  <a:pt x="1060985" y="963099"/>
                  <a:pt x="1060678" y="958899"/>
                </a:cubicBezTo>
                <a:cubicBezTo>
                  <a:pt x="1061069" y="952939"/>
                  <a:pt x="1067583" y="951447"/>
                  <a:pt x="1075105" y="952393"/>
                </a:cubicBezTo>
                <a:lnTo>
                  <a:pt x="1072965" y="961253"/>
                </a:lnTo>
                <a:lnTo>
                  <a:pt x="1079334" y="957035"/>
                </a:lnTo>
                <a:cubicBezTo>
                  <a:pt x="1082071" y="959560"/>
                  <a:pt x="1082322" y="967525"/>
                  <a:pt x="1081037" y="968918"/>
                </a:cubicBezTo>
                <a:close/>
                <a:moveTo>
                  <a:pt x="945444" y="1033508"/>
                </a:moveTo>
                <a:cubicBezTo>
                  <a:pt x="944376" y="1031153"/>
                  <a:pt x="945038" y="1029485"/>
                  <a:pt x="945700" y="1027816"/>
                </a:cubicBezTo>
                <a:cubicBezTo>
                  <a:pt x="946362" y="1026148"/>
                  <a:pt x="946362" y="1026148"/>
                  <a:pt x="946362" y="1026148"/>
                </a:cubicBezTo>
                <a:cubicBezTo>
                  <a:pt x="948093" y="1026834"/>
                  <a:pt x="948093" y="1026834"/>
                  <a:pt x="948093" y="1026834"/>
                </a:cubicBezTo>
                <a:cubicBezTo>
                  <a:pt x="949823" y="1027521"/>
                  <a:pt x="949823" y="1027521"/>
                  <a:pt x="951553" y="1028208"/>
                </a:cubicBezTo>
                <a:cubicBezTo>
                  <a:pt x="950891" y="1029876"/>
                  <a:pt x="949567" y="1033213"/>
                  <a:pt x="945444" y="1033508"/>
                </a:cubicBezTo>
                <a:close/>
                <a:moveTo>
                  <a:pt x="1394502" y="819978"/>
                </a:moveTo>
                <a:cubicBezTo>
                  <a:pt x="1392884" y="821037"/>
                  <a:pt x="1390919" y="821778"/>
                  <a:pt x="1387571" y="821241"/>
                </a:cubicBezTo>
                <a:cubicBezTo>
                  <a:pt x="1387458" y="818585"/>
                  <a:pt x="1384688" y="816030"/>
                  <a:pt x="1383304" y="814753"/>
                </a:cubicBezTo>
                <a:cubicBezTo>
                  <a:pt x="1379150" y="810921"/>
                  <a:pt x="1375109" y="809746"/>
                  <a:pt x="1368523" y="811329"/>
                </a:cubicBezTo>
                <a:cubicBezTo>
                  <a:pt x="1365190" y="795494"/>
                  <a:pt x="1347528" y="786859"/>
                  <a:pt x="1350780" y="769441"/>
                </a:cubicBezTo>
                <a:cubicBezTo>
                  <a:pt x="1361068" y="761065"/>
                  <a:pt x="1368104" y="770108"/>
                  <a:pt x="1376187" y="772459"/>
                </a:cubicBezTo>
                <a:cubicBezTo>
                  <a:pt x="1385316" y="768118"/>
                  <a:pt x="1387522" y="757392"/>
                  <a:pt x="1396538" y="750395"/>
                </a:cubicBezTo>
                <a:cubicBezTo>
                  <a:pt x="1403236" y="751469"/>
                  <a:pt x="1407390" y="755301"/>
                  <a:pt x="1412815" y="757753"/>
                </a:cubicBezTo>
                <a:cubicBezTo>
                  <a:pt x="1413041" y="763066"/>
                  <a:pt x="1417420" y="772209"/>
                  <a:pt x="1414876" y="774967"/>
                </a:cubicBezTo>
                <a:cubicBezTo>
                  <a:pt x="1409901" y="783139"/>
                  <a:pt x="1387941" y="798613"/>
                  <a:pt x="1399356" y="816799"/>
                </a:cubicBezTo>
                <a:cubicBezTo>
                  <a:pt x="1397392" y="817540"/>
                  <a:pt x="1396120" y="818918"/>
                  <a:pt x="1394502" y="819978"/>
                </a:cubicBezTo>
                <a:close/>
                <a:moveTo>
                  <a:pt x="566423" y="1215712"/>
                </a:moveTo>
                <a:cubicBezTo>
                  <a:pt x="563907" y="1216859"/>
                  <a:pt x="562127" y="1216153"/>
                  <a:pt x="560348" y="1215447"/>
                </a:cubicBezTo>
                <a:cubicBezTo>
                  <a:pt x="557523" y="1212181"/>
                  <a:pt x="560039" y="1211033"/>
                  <a:pt x="563290" y="1208032"/>
                </a:cubicBezTo>
                <a:cubicBezTo>
                  <a:pt x="563290" y="1208032"/>
                  <a:pt x="563290" y="1208032"/>
                  <a:pt x="566423" y="1215712"/>
                </a:cubicBezTo>
                <a:close/>
                <a:moveTo>
                  <a:pt x="639417" y="1181017"/>
                </a:moveTo>
                <a:cubicBezTo>
                  <a:pt x="639417" y="1181017"/>
                  <a:pt x="639417" y="1181017"/>
                  <a:pt x="632760" y="1182380"/>
                </a:cubicBezTo>
                <a:cubicBezTo>
                  <a:pt x="629237" y="1180982"/>
                  <a:pt x="626700" y="1171964"/>
                  <a:pt x="635119" y="1171299"/>
                </a:cubicBezTo>
                <a:cubicBezTo>
                  <a:pt x="639029" y="1176856"/>
                  <a:pt x="639716" y="1175126"/>
                  <a:pt x="639417" y="1181017"/>
                </a:cubicBezTo>
                <a:close/>
                <a:moveTo>
                  <a:pt x="847705" y="1084848"/>
                </a:moveTo>
                <a:cubicBezTo>
                  <a:pt x="843101" y="1080875"/>
                  <a:pt x="844572" y="1077168"/>
                  <a:pt x="850647" y="1077433"/>
                </a:cubicBezTo>
                <a:cubicBezTo>
                  <a:pt x="853471" y="1080699"/>
                  <a:pt x="850220" y="1083701"/>
                  <a:pt x="847705" y="1084848"/>
                </a:cubicBezTo>
                <a:close/>
                <a:moveTo>
                  <a:pt x="1404366" y="821958"/>
                </a:moveTo>
                <a:cubicBezTo>
                  <a:pt x="1401696" y="822028"/>
                  <a:pt x="1399027" y="822099"/>
                  <a:pt x="1397619" y="820801"/>
                </a:cubicBezTo>
                <a:cubicBezTo>
                  <a:pt x="1396066" y="816836"/>
                  <a:pt x="1401551" y="819362"/>
                  <a:pt x="1404221" y="819292"/>
                </a:cubicBezTo>
                <a:cubicBezTo>
                  <a:pt x="1404366" y="821958"/>
                  <a:pt x="1404366" y="821958"/>
                  <a:pt x="1404366" y="821958"/>
                </a:cubicBezTo>
                <a:close/>
                <a:moveTo>
                  <a:pt x="1026336" y="1003510"/>
                </a:moveTo>
                <a:cubicBezTo>
                  <a:pt x="1018344" y="1006683"/>
                  <a:pt x="1014294" y="1005583"/>
                  <a:pt x="1010189" y="1001796"/>
                </a:cubicBezTo>
                <a:cubicBezTo>
                  <a:pt x="1007452" y="999272"/>
                  <a:pt x="1006084" y="998010"/>
                  <a:pt x="1005974" y="992637"/>
                </a:cubicBezTo>
                <a:cubicBezTo>
                  <a:pt x="1011284" y="989626"/>
                  <a:pt x="1016648" y="989302"/>
                  <a:pt x="1020753" y="993089"/>
                </a:cubicBezTo>
                <a:cubicBezTo>
                  <a:pt x="1023490" y="995613"/>
                  <a:pt x="1024913" y="999562"/>
                  <a:pt x="1026336" y="1003510"/>
                </a:cubicBezTo>
                <a:close/>
                <a:moveTo>
                  <a:pt x="1051681" y="991738"/>
                </a:moveTo>
                <a:cubicBezTo>
                  <a:pt x="1049264" y="992782"/>
                  <a:pt x="1049264" y="992782"/>
                  <a:pt x="1049264" y="992782"/>
                </a:cubicBezTo>
                <a:cubicBezTo>
                  <a:pt x="1049264" y="992782"/>
                  <a:pt x="1049264" y="992782"/>
                  <a:pt x="1047533" y="992095"/>
                </a:cubicBezTo>
                <a:cubicBezTo>
                  <a:pt x="1046489" y="989678"/>
                  <a:pt x="1046489" y="989678"/>
                  <a:pt x="1046489" y="989678"/>
                </a:cubicBezTo>
                <a:cubicBezTo>
                  <a:pt x="1046489" y="989678"/>
                  <a:pt x="1047176" y="987948"/>
                  <a:pt x="1047176" y="987948"/>
                </a:cubicBezTo>
                <a:cubicBezTo>
                  <a:pt x="1049593" y="986904"/>
                  <a:pt x="1049593" y="986904"/>
                  <a:pt x="1049593" y="986904"/>
                </a:cubicBezTo>
                <a:cubicBezTo>
                  <a:pt x="1049593" y="986904"/>
                  <a:pt x="1049593" y="986904"/>
                  <a:pt x="1051323" y="987591"/>
                </a:cubicBezTo>
                <a:cubicBezTo>
                  <a:pt x="1052367" y="990008"/>
                  <a:pt x="1052367" y="990008"/>
                  <a:pt x="1052367" y="990008"/>
                </a:cubicBezTo>
                <a:cubicBezTo>
                  <a:pt x="1052367" y="990008"/>
                  <a:pt x="1051681" y="991738"/>
                  <a:pt x="1051681" y="991738"/>
                </a:cubicBezTo>
                <a:close/>
                <a:moveTo>
                  <a:pt x="911092" y="1058788"/>
                </a:moveTo>
                <a:cubicBezTo>
                  <a:pt x="900327" y="1060525"/>
                  <a:pt x="890248" y="1060531"/>
                  <a:pt x="881542" y="1057076"/>
                </a:cubicBezTo>
                <a:cubicBezTo>
                  <a:pt x="879801" y="1056385"/>
                  <a:pt x="878060" y="1055694"/>
                  <a:pt x="876319" y="1055003"/>
                </a:cubicBezTo>
                <a:cubicBezTo>
                  <a:pt x="874161" y="1040127"/>
                  <a:pt x="877913" y="1025593"/>
                  <a:pt x="886251" y="1024897"/>
                </a:cubicBezTo>
                <a:cubicBezTo>
                  <a:pt x="890420" y="1024548"/>
                  <a:pt x="892161" y="1025239"/>
                  <a:pt x="893902" y="1025930"/>
                </a:cubicBezTo>
                <a:cubicBezTo>
                  <a:pt x="906090" y="1030767"/>
                  <a:pt x="908616" y="1049794"/>
                  <a:pt x="911092" y="1058788"/>
                </a:cubicBezTo>
                <a:close/>
                <a:moveTo>
                  <a:pt x="1168466" y="936499"/>
                </a:moveTo>
                <a:cubicBezTo>
                  <a:pt x="1161719" y="935341"/>
                  <a:pt x="1161719" y="935341"/>
                  <a:pt x="1161719" y="935341"/>
                </a:cubicBezTo>
                <a:cubicBezTo>
                  <a:pt x="1161574" y="932675"/>
                  <a:pt x="1161429" y="930008"/>
                  <a:pt x="1164098" y="929938"/>
                </a:cubicBezTo>
                <a:cubicBezTo>
                  <a:pt x="1165506" y="931236"/>
                  <a:pt x="1166913" y="932534"/>
                  <a:pt x="1168466" y="936499"/>
                </a:cubicBezTo>
                <a:close/>
                <a:moveTo>
                  <a:pt x="1227393" y="908651"/>
                </a:moveTo>
                <a:cubicBezTo>
                  <a:pt x="1226000" y="907366"/>
                  <a:pt x="1226000" y="907366"/>
                  <a:pt x="1223309" y="907489"/>
                </a:cubicBezTo>
                <a:cubicBezTo>
                  <a:pt x="1221916" y="906204"/>
                  <a:pt x="1217643" y="899658"/>
                  <a:pt x="1221727" y="900820"/>
                </a:cubicBezTo>
                <a:cubicBezTo>
                  <a:pt x="1223120" y="902105"/>
                  <a:pt x="1224323" y="898005"/>
                  <a:pt x="1228407" y="899167"/>
                </a:cubicBezTo>
                <a:cubicBezTo>
                  <a:pt x="1229800" y="900452"/>
                  <a:pt x="1231382" y="907121"/>
                  <a:pt x="1227393" y="908651"/>
                </a:cubicBezTo>
                <a:close/>
                <a:moveTo>
                  <a:pt x="1113831" y="964374"/>
                </a:moveTo>
                <a:lnTo>
                  <a:pt x="1112568" y="961087"/>
                </a:lnTo>
                <a:lnTo>
                  <a:pt x="1109680" y="961251"/>
                </a:lnTo>
                <a:cubicBezTo>
                  <a:pt x="1108678" y="961308"/>
                  <a:pt x="1108678" y="961308"/>
                  <a:pt x="1108678" y="961308"/>
                </a:cubicBezTo>
                <a:cubicBezTo>
                  <a:pt x="1107182" y="954693"/>
                  <a:pt x="1111160" y="953126"/>
                  <a:pt x="1112401" y="949035"/>
                </a:cubicBezTo>
                <a:cubicBezTo>
                  <a:pt x="1109728" y="949188"/>
                  <a:pt x="1107055" y="949340"/>
                  <a:pt x="1105686" y="948078"/>
                </a:cubicBezTo>
                <a:cubicBezTo>
                  <a:pt x="1104190" y="941463"/>
                  <a:pt x="1107142" y="938949"/>
                  <a:pt x="1110940" y="936890"/>
                </a:cubicBezTo>
                <a:lnTo>
                  <a:pt x="1115950" y="932790"/>
                </a:lnTo>
                <a:lnTo>
                  <a:pt x="1116320" y="929963"/>
                </a:lnTo>
                <a:cubicBezTo>
                  <a:pt x="1117538" y="927239"/>
                  <a:pt x="1119456" y="925160"/>
                  <a:pt x="1122013" y="922388"/>
                </a:cubicBezTo>
                <a:lnTo>
                  <a:pt x="1121054" y="928612"/>
                </a:lnTo>
                <a:lnTo>
                  <a:pt x="1121278" y="928429"/>
                </a:lnTo>
                <a:lnTo>
                  <a:pt x="1121294" y="929128"/>
                </a:lnTo>
                <a:lnTo>
                  <a:pt x="1128686" y="929184"/>
                </a:lnTo>
                <a:cubicBezTo>
                  <a:pt x="1130724" y="929780"/>
                  <a:pt x="1132442" y="930724"/>
                  <a:pt x="1134480" y="931321"/>
                </a:cubicBezTo>
                <a:cubicBezTo>
                  <a:pt x="1135878" y="932611"/>
                  <a:pt x="1134840" y="939349"/>
                  <a:pt x="1136238" y="940639"/>
                </a:cubicBezTo>
                <a:cubicBezTo>
                  <a:pt x="1137636" y="941929"/>
                  <a:pt x="1137636" y="941929"/>
                  <a:pt x="1137636" y="941929"/>
                </a:cubicBezTo>
                <a:cubicBezTo>
                  <a:pt x="1136997" y="942622"/>
                  <a:pt x="1133041" y="944105"/>
                  <a:pt x="1128372" y="944608"/>
                </a:cubicBezTo>
                <a:lnTo>
                  <a:pt x="1119700" y="942561"/>
                </a:lnTo>
                <a:lnTo>
                  <a:pt x="1113769" y="950298"/>
                </a:lnTo>
                <a:cubicBezTo>
                  <a:pt x="1116442" y="950146"/>
                  <a:pt x="1115138" y="951560"/>
                  <a:pt x="1117810" y="951408"/>
                </a:cubicBezTo>
                <a:lnTo>
                  <a:pt x="1117297" y="955761"/>
                </a:lnTo>
                <a:lnTo>
                  <a:pt x="1118898" y="956024"/>
                </a:lnTo>
                <a:lnTo>
                  <a:pt x="1116873" y="959362"/>
                </a:lnTo>
                <a:lnTo>
                  <a:pt x="1116697" y="960852"/>
                </a:lnTo>
                <a:lnTo>
                  <a:pt x="1115942" y="960895"/>
                </a:lnTo>
                <a:close/>
                <a:moveTo>
                  <a:pt x="1497907" y="781972"/>
                </a:moveTo>
                <a:cubicBezTo>
                  <a:pt x="1497798" y="779266"/>
                  <a:pt x="1495092" y="779375"/>
                  <a:pt x="1496281" y="775262"/>
                </a:cubicBezTo>
                <a:cubicBezTo>
                  <a:pt x="1497579" y="773855"/>
                  <a:pt x="1500285" y="773745"/>
                  <a:pt x="1504398" y="774935"/>
                </a:cubicBezTo>
                <a:cubicBezTo>
                  <a:pt x="1504507" y="777640"/>
                  <a:pt x="1503319" y="781753"/>
                  <a:pt x="1497907" y="781972"/>
                </a:cubicBezTo>
                <a:close/>
                <a:moveTo>
                  <a:pt x="1076328" y="982701"/>
                </a:moveTo>
                <a:cubicBezTo>
                  <a:pt x="1075525" y="983914"/>
                  <a:pt x="1074551" y="984970"/>
                  <a:pt x="1072534" y="984411"/>
                </a:cubicBezTo>
                <a:cubicBezTo>
                  <a:pt x="1068429" y="980625"/>
                  <a:pt x="1073692" y="977664"/>
                  <a:pt x="1072253" y="973732"/>
                </a:cubicBezTo>
                <a:cubicBezTo>
                  <a:pt x="1074920" y="973587"/>
                  <a:pt x="1074920" y="973587"/>
                  <a:pt x="1076289" y="974850"/>
                </a:cubicBezTo>
                <a:cubicBezTo>
                  <a:pt x="1077657" y="976112"/>
                  <a:pt x="1079025" y="977374"/>
                  <a:pt x="1079096" y="980044"/>
                </a:cubicBezTo>
                <a:cubicBezTo>
                  <a:pt x="1077762" y="980116"/>
                  <a:pt x="1077130" y="981488"/>
                  <a:pt x="1076328" y="982701"/>
                </a:cubicBezTo>
                <a:close/>
                <a:moveTo>
                  <a:pt x="1011750" y="1013440"/>
                </a:moveTo>
                <a:cubicBezTo>
                  <a:pt x="1004074" y="1013523"/>
                  <a:pt x="1004074" y="1013523"/>
                  <a:pt x="1004074" y="1013523"/>
                </a:cubicBezTo>
                <a:cubicBezTo>
                  <a:pt x="1001159" y="1008446"/>
                  <a:pt x="1008656" y="1005810"/>
                  <a:pt x="1011393" y="1008335"/>
                </a:cubicBezTo>
                <a:cubicBezTo>
                  <a:pt x="1011393" y="1008335"/>
                  <a:pt x="1012761" y="1009597"/>
                  <a:pt x="1011571" y="1010887"/>
                </a:cubicBezTo>
                <a:cubicBezTo>
                  <a:pt x="1011571" y="1010887"/>
                  <a:pt x="1010381" y="1012177"/>
                  <a:pt x="1011750" y="1013440"/>
                </a:cubicBezTo>
                <a:close/>
                <a:moveTo>
                  <a:pt x="1385008" y="838474"/>
                </a:moveTo>
                <a:cubicBezTo>
                  <a:pt x="1381410" y="841668"/>
                  <a:pt x="1376757" y="843888"/>
                  <a:pt x="1370697" y="844811"/>
                </a:cubicBezTo>
                <a:cubicBezTo>
                  <a:pt x="1370478" y="839399"/>
                  <a:pt x="1373074" y="836584"/>
                  <a:pt x="1372747" y="828467"/>
                </a:cubicBezTo>
                <a:cubicBezTo>
                  <a:pt x="1375234" y="822946"/>
                  <a:pt x="1386057" y="822509"/>
                  <a:pt x="1392985" y="826295"/>
                </a:cubicBezTo>
                <a:cubicBezTo>
                  <a:pt x="1391147" y="831112"/>
                  <a:pt x="1388605" y="835280"/>
                  <a:pt x="1385008" y="838474"/>
                </a:cubicBezTo>
                <a:close/>
                <a:moveTo>
                  <a:pt x="807317" y="1114791"/>
                </a:moveTo>
                <a:cubicBezTo>
                  <a:pt x="801977" y="1112672"/>
                  <a:pt x="805876" y="1108039"/>
                  <a:pt x="809068" y="1105185"/>
                </a:cubicBezTo>
                <a:cubicBezTo>
                  <a:pt x="808362" y="1106965"/>
                  <a:pt x="812289" y="1112644"/>
                  <a:pt x="807317" y="1114791"/>
                </a:cubicBezTo>
                <a:close/>
                <a:moveTo>
                  <a:pt x="1059639" y="995310"/>
                </a:moveTo>
                <a:cubicBezTo>
                  <a:pt x="1060811" y="991181"/>
                  <a:pt x="1055240" y="988647"/>
                  <a:pt x="1059261" y="987146"/>
                </a:cubicBezTo>
                <a:cubicBezTo>
                  <a:pt x="1059261" y="987146"/>
                  <a:pt x="1059261" y="987146"/>
                  <a:pt x="1060685" y="988460"/>
                </a:cubicBezTo>
                <a:cubicBezTo>
                  <a:pt x="1060685" y="988460"/>
                  <a:pt x="1062109" y="989773"/>
                  <a:pt x="1063408" y="988366"/>
                </a:cubicBezTo>
                <a:cubicBezTo>
                  <a:pt x="1064832" y="989680"/>
                  <a:pt x="1066130" y="988272"/>
                  <a:pt x="1067554" y="989586"/>
                </a:cubicBezTo>
                <a:cubicBezTo>
                  <a:pt x="1067806" y="995028"/>
                  <a:pt x="1063786" y="996530"/>
                  <a:pt x="1059639" y="995310"/>
                </a:cubicBezTo>
                <a:close/>
                <a:moveTo>
                  <a:pt x="1094316" y="979479"/>
                </a:moveTo>
                <a:cubicBezTo>
                  <a:pt x="1093032" y="980872"/>
                  <a:pt x="1085073" y="981264"/>
                  <a:pt x="1082336" y="978739"/>
                </a:cubicBezTo>
                <a:cubicBezTo>
                  <a:pt x="1082001" y="968119"/>
                  <a:pt x="1095267" y="967466"/>
                  <a:pt x="1093563" y="955584"/>
                </a:cubicBezTo>
                <a:cubicBezTo>
                  <a:pt x="1098953" y="957978"/>
                  <a:pt x="1096300" y="958108"/>
                  <a:pt x="1101523" y="955192"/>
                </a:cubicBezTo>
                <a:cubicBezTo>
                  <a:pt x="1095183" y="964811"/>
                  <a:pt x="1091245" y="966335"/>
                  <a:pt x="1094316" y="979479"/>
                </a:cubicBezTo>
                <a:close/>
                <a:moveTo>
                  <a:pt x="1001301" y="1025015"/>
                </a:moveTo>
                <a:cubicBezTo>
                  <a:pt x="1001301" y="1025015"/>
                  <a:pt x="1001301" y="1025015"/>
                  <a:pt x="997459" y="1026355"/>
                </a:cubicBezTo>
                <a:cubicBezTo>
                  <a:pt x="997269" y="1023738"/>
                  <a:pt x="995480" y="1017204"/>
                  <a:pt x="1000920" y="1019780"/>
                </a:cubicBezTo>
                <a:cubicBezTo>
                  <a:pt x="1000920" y="1019780"/>
                  <a:pt x="1001110" y="1022397"/>
                  <a:pt x="1001301" y="1025015"/>
                </a:cubicBezTo>
                <a:close/>
                <a:moveTo>
                  <a:pt x="1105250" y="976647"/>
                </a:moveTo>
                <a:lnTo>
                  <a:pt x="1102752" y="975547"/>
                </a:lnTo>
                <a:lnTo>
                  <a:pt x="1096463" y="980434"/>
                </a:lnTo>
                <a:cubicBezTo>
                  <a:pt x="1095673" y="977172"/>
                  <a:pt x="1096935" y="975804"/>
                  <a:pt x="1098881" y="975067"/>
                </a:cubicBezTo>
                <a:lnTo>
                  <a:pt x="1100674" y="974632"/>
                </a:lnTo>
                <a:lnTo>
                  <a:pt x="1099847" y="974268"/>
                </a:lnTo>
                <a:cubicBezTo>
                  <a:pt x="1098478" y="973006"/>
                  <a:pt x="1098478" y="973006"/>
                  <a:pt x="1098408" y="970336"/>
                </a:cubicBezTo>
                <a:cubicBezTo>
                  <a:pt x="1102443" y="971453"/>
                  <a:pt x="1104970" y="965968"/>
                  <a:pt x="1109075" y="969755"/>
                </a:cubicBezTo>
                <a:cubicBezTo>
                  <a:pt x="1110513" y="973687"/>
                  <a:pt x="1105180" y="973978"/>
                  <a:pt x="1105250" y="976647"/>
                </a:cubicBezTo>
                <a:close/>
                <a:moveTo>
                  <a:pt x="1287494" y="891025"/>
                </a:moveTo>
                <a:lnTo>
                  <a:pt x="1279639" y="892313"/>
                </a:lnTo>
                <a:lnTo>
                  <a:pt x="1279578" y="892765"/>
                </a:lnTo>
                <a:lnTo>
                  <a:pt x="1279304" y="892369"/>
                </a:lnTo>
                <a:lnTo>
                  <a:pt x="1277789" y="892617"/>
                </a:lnTo>
                <a:lnTo>
                  <a:pt x="1278875" y="891748"/>
                </a:lnTo>
                <a:lnTo>
                  <a:pt x="1275897" y="887442"/>
                </a:lnTo>
                <a:cubicBezTo>
                  <a:pt x="1280559" y="885430"/>
                  <a:pt x="1280559" y="885430"/>
                  <a:pt x="1280559" y="885430"/>
                </a:cubicBezTo>
                <a:lnTo>
                  <a:pt x="1279815" y="890995"/>
                </a:lnTo>
                <a:lnTo>
                  <a:pt x="1287868" y="884548"/>
                </a:lnTo>
                <a:cubicBezTo>
                  <a:pt x="1291428" y="887832"/>
                  <a:pt x="1290239" y="889836"/>
                  <a:pt x="1287494" y="891025"/>
                </a:cubicBezTo>
                <a:close/>
                <a:moveTo>
                  <a:pt x="1323934" y="873857"/>
                </a:moveTo>
                <a:cubicBezTo>
                  <a:pt x="1321251" y="873823"/>
                  <a:pt x="1320034" y="875143"/>
                  <a:pt x="1318567" y="873791"/>
                </a:cubicBezTo>
                <a:cubicBezTo>
                  <a:pt x="1317101" y="872438"/>
                  <a:pt x="1316852" y="869767"/>
                  <a:pt x="1318069" y="868447"/>
                </a:cubicBezTo>
                <a:cubicBezTo>
                  <a:pt x="1323436" y="868513"/>
                  <a:pt x="1323436" y="868513"/>
                  <a:pt x="1323436" y="868513"/>
                </a:cubicBezTo>
                <a:cubicBezTo>
                  <a:pt x="1323934" y="873857"/>
                  <a:pt x="1323934" y="873857"/>
                  <a:pt x="1323934" y="873857"/>
                </a:cubicBezTo>
                <a:close/>
                <a:moveTo>
                  <a:pt x="1077907" y="992563"/>
                </a:moveTo>
                <a:cubicBezTo>
                  <a:pt x="1077907" y="992563"/>
                  <a:pt x="1077907" y="992563"/>
                  <a:pt x="1075088" y="992676"/>
                </a:cubicBezTo>
                <a:cubicBezTo>
                  <a:pt x="1073623" y="991324"/>
                  <a:pt x="1074975" y="989858"/>
                  <a:pt x="1074975" y="989858"/>
                </a:cubicBezTo>
                <a:cubicBezTo>
                  <a:pt x="1074975" y="989858"/>
                  <a:pt x="1073623" y="991324"/>
                  <a:pt x="1072156" y="989972"/>
                </a:cubicBezTo>
                <a:cubicBezTo>
                  <a:pt x="1072156" y="989972"/>
                  <a:pt x="1072156" y="989972"/>
                  <a:pt x="1072043" y="987153"/>
                </a:cubicBezTo>
                <a:cubicBezTo>
                  <a:pt x="1074861" y="987040"/>
                  <a:pt x="1074861" y="987040"/>
                  <a:pt x="1074747" y="984221"/>
                </a:cubicBezTo>
                <a:cubicBezTo>
                  <a:pt x="1074747" y="984221"/>
                  <a:pt x="1074747" y="984221"/>
                  <a:pt x="1077565" y="984108"/>
                </a:cubicBezTo>
                <a:cubicBezTo>
                  <a:pt x="1077679" y="986926"/>
                  <a:pt x="1077679" y="986926"/>
                  <a:pt x="1077679" y="986926"/>
                </a:cubicBezTo>
                <a:cubicBezTo>
                  <a:pt x="1077679" y="986926"/>
                  <a:pt x="1077679" y="986926"/>
                  <a:pt x="1080498" y="986812"/>
                </a:cubicBezTo>
                <a:cubicBezTo>
                  <a:pt x="1080498" y="986812"/>
                  <a:pt x="1080498" y="986812"/>
                  <a:pt x="1080611" y="989630"/>
                </a:cubicBezTo>
                <a:cubicBezTo>
                  <a:pt x="1077793" y="989744"/>
                  <a:pt x="1077793" y="989744"/>
                  <a:pt x="1077907" y="992563"/>
                </a:cubicBezTo>
                <a:close/>
                <a:moveTo>
                  <a:pt x="454862" y="1289123"/>
                </a:moveTo>
                <a:cubicBezTo>
                  <a:pt x="452156" y="1289233"/>
                  <a:pt x="452156" y="1289233"/>
                  <a:pt x="450748" y="1287934"/>
                </a:cubicBezTo>
                <a:cubicBezTo>
                  <a:pt x="450748" y="1287934"/>
                  <a:pt x="449341" y="1286636"/>
                  <a:pt x="449341" y="1286636"/>
                </a:cubicBezTo>
                <a:cubicBezTo>
                  <a:pt x="449341" y="1286636"/>
                  <a:pt x="449341" y="1286636"/>
                  <a:pt x="446635" y="1286745"/>
                </a:cubicBezTo>
                <a:cubicBezTo>
                  <a:pt x="447824" y="1282632"/>
                  <a:pt x="450530" y="1282523"/>
                  <a:pt x="455942" y="1282305"/>
                </a:cubicBezTo>
                <a:cubicBezTo>
                  <a:pt x="457458" y="1286308"/>
                  <a:pt x="454753" y="1286418"/>
                  <a:pt x="454862" y="1289123"/>
                </a:cubicBezTo>
                <a:close/>
                <a:moveTo>
                  <a:pt x="866718" y="1093729"/>
                </a:moveTo>
                <a:cubicBezTo>
                  <a:pt x="863963" y="1090576"/>
                  <a:pt x="865376" y="1087016"/>
                  <a:pt x="870249" y="1084830"/>
                </a:cubicBezTo>
                <a:cubicBezTo>
                  <a:pt x="875440" y="1086890"/>
                  <a:pt x="875052" y="1092916"/>
                  <a:pt x="866718" y="1093729"/>
                </a:cubicBezTo>
                <a:close/>
                <a:moveTo>
                  <a:pt x="746229" y="1151493"/>
                </a:moveTo>
                <a:cubicBezTo>
                  <a:pt x="742670" y="1150080"/>
                  <a:pt x="739110" y="1148668"/>
                  <a:pt x="738654" y="1144624"/>
                </a:cubicBezTo>
                <a:cubicBezTo>
                  <a:pt x="741096" y="1143663"/>
                  <a:pt x="743538" y="1142700"/>
                  <a:pt x="745318" y="1143406"/>
                </a:cubicBezTo>
                <a:cubicBezTo>
                  <a:pt x="747098" y="1144112"/>
                  <a:pt x="747553" y="1148156"/>
                  <a:pt x="746229" y="1151493"/>
                </a:cubicBezTo>
                <a:close/>
                <a:moveTo>
                  <a:pt x="1574670" y="759705"/>
                </a:moveTo>
                <a:cubicBezTo>
                  <a:pt x="1573330" y="758468"/>
                  <a:pt x="1573330" y="758468"/>
                  <a:pt x="1573330" y="758468"/>
                </a:cubicBezTo>
                <a:cubicBezTo>
                  <a:pt x="1571989" y="757232"/>
                  <a:pt x="1572236" y="762343"/>
                  <a:pt x="1568338" y="761190"/>
                </a:cubicBezTo>
                <a:cubicBezTo>
                  <a:pt x="1568215" y="758634"/>
                  <a:pt x="1562853" y="753689"/>
                  <a:pt x="1566628" y="752286"/>
                </a:cubicBezTo>
                <a:cubicBezTo>
                  <a:pt x="1567968" y="753523"/>
                  <a:pt x="1571866" y="754676"/>
                  <a:pt x="1574547" y="757149"/>
                </a:cubicBezTo>
                <a:cubicBezTo>
                  <a:pt x="1574547" y="757149"/>
                  <a:pt x="1575887" y="758385"/>
                  <a:pt x="1574670" y="759705"/>
                </a:cubicBezTo>
                <a:close/>
                <a:moveTo>
                  <a:pt x="1141945" y="969076"/>
                </a:moveTo>
                <a:lnTo>
                  <a:pt x="1142092" y="969002"/>
                </a:lnTo>
                <a:lnTo>
                  <a:pt x="1141854" y="968969"/>
                </a:lnTo>
                <a:close/>
                <a:moveTo>
                  <a:pt x="1264752" y="911201"/>
                </a:moveTo>
                <a:cubicBezTo>
                  <a:pt x="1259819" y="913250"/>
                  <a:pt x="1259819" y="913250"/>
                  <a:pt x="1259819" y="913250"/>
                </a:cubicBezTo>
                <a:cubicBezTo>
                  <a:pt x="1255166" y="909401"/>
                  <a:pt x="1260099" y="907352"/>
                  <a:pt x="1263658" y="908765"/>
                </a:cubicBezTo>
                <a:cubicBezTo>
                  <a:pt x="1263658" y="908765"/>
                  <a:pt x="1265438" y="909471"/>
                  <a:pt x="1264752" y="911201"/>
                </a:cubicBezTo>
                <a:close/>
                <a:moveTo>
                  <a:pt x="1047101" y="1015123"/>
                </a:moveTo>
                <a:cubicBezTo>
                  <a:pt x="1047101" y="1015123"/>
                  <a:pt x="1047101" y="1015123"/>
                  <a:pt x="1045703" y="1013833"/>
                </a:cubicBezTo>
                <a:cubicBezTo>
                  <a:pt x="1044304" y="1012543"/>
                  <a:pt x="1037672" y="1014122"/>
                  <a:pt x="1036273" y="1012832"/>
                </a:cubicBezTo>
                <a:cubicBezTo>
                  <a:pt x="1034755" y="1008866"/>
                  <a:pt x="1031958" y="1006286"/>
                  <a:pt x="1032997" y="999548"/>
                </a:cubicBezTo>
                <a:cubicBezTo>
                  <a:pt x="1030320" y="999644"/>
                  <a:pt x="1030440" y="1002320"/>
                  <a:pt x="1026364" y="1001126"/>
                </a:cubicBezTo>
                <a:cubicBezTo>
                  <a:pt x="1031478" y="995582"/>
                  <a:pt x="1034036" y="992809"/>
                  <a:pt x="1044744" y="992424"/>
                </a:cubicBezTo>
                <a:cubicBezTo>
                  <a:pt x="1048240" y="995649"/>
                  <a:pt x="1049149" y="1000977"/>
                  <a:pt x="1049024" y="1005672"/>
                </a:cubicBezTo>
                <a:lnTo>
                  <a:pt x="1048807" y="1006739"/>
                </a:lnTo>
                <a:lnTo>
                  <a:pt x="1050582" y="1009599"/>
                </a:lnTo>
                <a:lnTo>
                  <a:pt x="1052051" y="1009415"/>
                </a:lnTo>
                <a:lnTo>
                  <a:pt x="1047721" y="1012079"/>
                </a:lnTo>
                <a:close/>
                <a:moveTo>
                  <a:pt x="1000877" y="1037235"/>
                </a:moveTo>
                <a:cubicBezTo>
                  <a:pt x="998409" y="1038340"/>
                  <a:pt x="998409" y="1038340"/>
                  <a:pt x="996656" y="1037645"/>
                </a:cubicBezTo>
                <a:cubicBezTo>
                  <a:pt x="996656" y="1037645"/>
                  <a:pt x="994904" y="1036949"/>
                  <a:pt x="994904" y="1036949"/>
                </a:cubicBezTo>
                <a:cubicBezTo>
                  <a:pt x="993151" y="1036253"/>
                  <a:pt x="993151" y="1036253"/>
                  <a:pt x="991398" y="1035558"/>
                </a:cubicBezTo>
                <a:cubicBezTo>
                  <a:pt x="989645" y="1034862"/>
                  <a:pt x="987892" y="1034167"/>
                  <a:pt x="984710" y="1037073"/>
                </a:cubicBezTo>
                <a:cubicBezTo>
                  <a:pt x="984710" y="1037073"/>
                  <a:pt x="984710" y="1037073"/>
                  <a:pt x="982634" y="1032080"/>
                </a:cubicBezTo>
                <a:cubicBezTo>
                  <a:pt x="990751" y="1026963"/>
                  <a:pt x="995295" y="1030851"/>
                  <a:pt x="1000230" y="1028640"/>
                </a:cubicBezTo>
                <a:cubicBezTo>
                  <a:pt x="1004774" y="1032528"/>
                  <a:pt x="999839" y="1034739"/>
                  <a:pt x="1000877" y="1037235"/>
                </a:cubicBezTo>
                <a:close/>
                <a:moveTo>
                  <a:pt x="930306" y="1070934"/>
                </a:moveTo>
                <a:cubicBezTo>
                  <a:pt x="927969" y="1072066"/>
                  <a:pt x="927969" y="1072066"/>
                  <a:pt x="926337" y="1071419"/>
                </a:cubicBezTo>
                <a:cubicBezTo>
                  <a:pt x="924706" y="1070771"/>
                  <a:pt x="923074" y="1070124"/>
                  <a:pt x="922149" y="1067697"/>
                </a:cubicBezTo>
                <a:cubicBezTo>
                  <a:pt x="922149" y="1067697"/>
                  <a:pt x="922149" y="1067697"/>
                  <a:pt x="931500" y="1063167"/>
                </a:cubicBezTo>
                <a:cubicBezTo>
                  <a:pt x="932425" y="1065595"/>
                  <a:pt x="927750" y="1067859"/>
                  <a:pt x="930306" y="1070934"/>
                </a:cubicBezTo>
                <a:close/>
                <a:moveTo>
                  <a:pt x="829426" y="1119626"/>
                </a:moveTo>
                <a:cubicBezTo>
                  <a:pt x="827311" y="1121653"/>
                  <a:pt x="823698" y="1122825"/>
                  <a:pt x="820622" y="1122647"/>
                </a:cubicBezTo>
                <a:cubicBezTo>
                  <a:pt x="817328" y="1115086"/>
                  <a:pt x="817328" y="1115086"/>
                  <a:pt x="817328" y="1115086"/>
                </a:cubicBezTo>
                <a:cubicBezTo>
                  <a:pt x="823097" y="1111122"/>
                  <a:pt x="826723" y="1112561"/>
                  <a:pt x="829250" y="1111479"/>
                </a:cubicBezTo>
                <a:cubicBezTo>
                  <a:pt x="832161" y="1114719"/>
                  <a:pt x="831542" y="1117600"/>
                  <a:pt x="829426" y="1119626"/>
                </a:cubicBezTo>
                <a:close/>
                <a:moveTo>
                  <a:pt x="1744579" y="684748"/>
                </a:moveTo>
                <a:cubicBezTo>
                  <a:pt x="1742390" y="685334"/>
                  <a:pt x="1739636" y="684747"/>
                  <a:pt x="1738212" y="683434"/>
                </a:cubicBezTo>
                <a:cubicBezTo>
                  <a:pt x="1737960" y="677991"/>
                  <a:pt x="1744704" y="676397"/>
                  <a:pt x="1747552" y="679024"/>
                </a:cubicBezTo>
                <a:cubicBezTo>
                  <a:pt x="1748390" y="682402"/>
                  <a:pt x="1746767" y="684161"/>
                  <a:pt x="1744579" y="684748"/>
                </a:cubicBezTo>
                <a:close/>
                <a:moveTo>
                  <a:pt x="965010" y="1056122"/>
                </a:moveTo>
                <a:cubicBezTo>
                  <a:pt x="960985" y="1057838"/>
                  <a:pt x="961018" y="1055154"/>
                  <a:pt x="958347" y="1055403"/>
                </a:cubicBezTo>
                <a:cubicBezTo>
                  <a:pt x="959699" y="1053938"/>
                  <a:pt x="961084" y="1049788"/>
                  <a:pt x="965075" y="1050756"/>
                </a:cubicBezTo>
                <a:cubicBezTo>
                  <a:pt x="965075" y="1050756"/>
                  <a:pt x="965075" y="1050756"/>
                  <a:pt x="965010" y="1056122"/>
                </a:cubicBezTo>
                <a:close/>
                <a:moveTo>
                  <a:pt x="1270584" y="911466"/>
                </a:moveTo>
                <a:cubicBezTo>
                  <a:pt x="1269525" y="909028"/>
                  <a:pt x="1266023" y="907638"/>
                  <a:pt x="1264272" y="906943"/>
                </a:cubicBezTo>
                <a:cubicBezTo>
                  <a:pt x="1259019" y="904859"/>
                  <a:pt x="1254825" y="905213"/>
                  <a:pt x="1249248" y="909054"/>
                </a:cubicBezTo>
                <a:lnTo>
                  <a:pt x="1244864" y="905399"/>
                </a:lnTo>
                <a:lnTo>
                  <a:pt x="1244982" y="906497"/>
                </a:lnTo>
                <a:cubicBezTo>
                  <a:pt x="1242156" y="906423"/>
                  <a:pt x="1242156" y="906423"/>
                  <a:pt x="1240592" y="904981"/>
                </a:cubicBezTo>
                <a:cubicBezTo>
                  <a:pt x="1239028" y="903538"/>
                  <a:pt x="1239028" y="903538"/>
                  <a:pt x="1239028" y="903538"/>
                </a:cubicBezTo>
                <a:lnTo>
                  <a:pt x="1241286" y="902415"/>
                </a:lnTo>
                <a:lnTo>
                  <a:pt x="1231355" y="894133"/>
                </a:lnTo>
                <a:cubicBezTo>
                  <a:pt x="1224957" y="889828"/>
                  <a:pt x="1219256" y="885043"/>
                  <a:pt x="1217647" y="876331"/>
                </a:cubicBezTo>
                <a:cubicBezTo>
                  <a:pt x="1220944" y="870576"/>
                  <a:pt x="1225046" y="869176"/>
                  <a:pt x="1229372" y="869127"/>
                </a:cubicBezTo>
                <a:lnTo>
                  <a:pt x="1239396" y="869816"/>
                </a:lnTo>
                <a:lnTo>
                  <a:pt x="1239884" y="868779"/>
                </a:lnTo>
                <a:lnTo>
                  <a:pt x="1240523" y="868735"/>
                </a:lnTo>
                <a:lnTo>
                  <a:pt x="1239518" y="869824"/>
                </a:lnTo>
                <a:lnTo>
                  <a:pt x="1242443" y="870025"/>
                </a:lnTo>
                <a:cubicBezTo>
                  <a:pt x="1249404" y="862696"/>
                  <a:pt x="1247611" y="851893"/>
                  <a:pt x="1253514" y="842125"/>
                </a:cubicBezTo>
                <a:cubicBezTo>
                  <a:pt x="1260150" y="840722"/>
                  <a:pt x="1265403" y="842807"/>
                  <a:pt x="1271348" y="843148"/>
                </a:cubicBezTo>
                <a:cubicBezTo>
                  <a:pt x="1273466" y="848025"/>
                  <a:pt x="1280837" y="854986"/>
                  <a:pt x="1279453" y="858474"/>
                </a:cubicBezTo>
                <a:cubicBezTo>
                  <a:pt x="1277744" y="867887"/>
                  <a:pt x="1262804" y="890214"/>
                  <a:pt x="1279988" y="903088"/>
                </a:cubicBezTo>
                <a:cubicBezTo>
                  <a:pt x="1276853" y="905881"/>
                  <a:pt x="1277220" y="910063"/>
                  <a:pt x="1270584" y="911466"/>
                </a:cubicBezTo>
                <a:close/>
                <a:moveTo>
                  <a:pt x="1007358" y="1037095"/>
                </a:moveTo>
                <a:cubicBezTo>
                  <a:pt x="1001731" y="1031086"/>
                  <a:pt x="1011031" y="1032888"/>
                  <a:pt x="1012325" y="1029625"/>
                </a:cubicBezTo>
                <a:cubicBezTo>
                  <a:pt x="1012761" y="1033574"/>
                  <a:pt x="1012114" y="1035206"/>
                  <a:pt x="1007358" y="1037095"/>
                </a:cubicBezTo>
                <a:close/>
                <a:moveTo>
                  <a:pt x="948102" y="1066215"/>
                </a:moveTo>
                <a:cubicBezTo>
                  <a:pt x="948102" y="1066215"/>
                  <a:pt x="948102" y="1066215"/>
                  <a:pt x="945471" y="1066321"/>
                </a:cubicBezTo>
                <a:cubicBezTo>
                  <a:pt x="944103" y="1065059"/>
                  <a:pt x="944103" y="1065059"/>
                  <a:pt x="944103" y="1065059"/>
                </a:cubicBezTo>
                <a:cubicBezTo>
                  <a:pt x="944103" y="1065059"/>
                  <a:pt x="944103" y="1065059"/>
                  <a:pt x="943997" y="1062428"/>
                </a:cubicBezTo>
                <a:cubicBezTo>
                  <a:pt x="943997" y="1062428"/>
                  <a:pt x="945259" y="1061060"/>
                  <a:pt x="945259" y="1061060"/>
                </a:cubicBezTo>
                <a:cubicBezTo>
                  <a:pt x="945259" y="1061060"/>
                  <a:pt x="945259" y="1061060"/>
                  <a:pt x="947889" y="1060953"/>
                </a:cubicBezTo>
                <a:cubicBezTo>
                  <a:pt x="949258" y="1062216"/>
                  <a:pt x="949258" y="1062216"/>
                  <a:pt x="949258" y="1062216"/>
                </a:cubicBezTo>
                <a:cubicBezTo>
                  <a:pt x="949258" y="1062216"/>
                  <a:pt x="949258" y="1062216"/>
                  <a:pt x="949364" y="1064846"/>
                </a:cubicBezTo>
                <a:cubicBezTo>
                  <a:pt x="949364" y="1064846"/>
                  <a:pt x="948102" y="1066215"/>
                  <a:pt x="948102" y="1066215"/>
                </a:cubicBezTo>
                <a:close/>
                <a:moveTo>
                  <a:pt x="1584903" y="763717"/>
                </a:moveTo>
                <a:cubicBezTo>
                  <a:pt x="1581641" y="762423"/>
                  <a:pt x="1577642" y="762982"/>
                  <a:pt x="1579849" y="757420"/>
                </a:cubicBezTo>
                <a:cubicBezTo>
                  <a:pt x="1581481" y="758068"/>
                  <a:pt x="1583848" y="756861"/>
                  <a:pt x="1583848" y="756861"/>
                </a:cubicBezTo>
                <a:cubicBezTo>
                  <a:pt x="1587110" y="758156"/>
                  <a:pt x="1587271" y="762511"/>
                  <a:pt x="1584903" y="763717"/>
                </a:cubicBezTo>
                <a:close/>
                <a:moveTo>
                  <a:pt x="978638" y="1052609"/>
                </a:moveTo>
                <a:cubicBezTo>
                  <a:pt x="974366" y="1048668"/>
                  <a:pt x="973524" y="1058154"/>
                  <a:pt x="966549" y="1054285"/>
                </a:cubicBezTo>
                <a:lnTo>
                  <a:pt x="972140" y="1045008"/>
                </a:lnTo>
                <a:lnTo>
                  <a:pt x="970999" y="1041933"/>
                </a:lnTo>
                <a:lnTo>
                  <a:pt x="974564" y="1040985"/>
                </a:lnTo>
                <a:lnTo>
                  <a:pt x="976486" y="1037796"/>
                </a:lnTo>
                <a:cubicBezTo>
                  <a:pt x="979189" y="1037724"/>
                  <a:pt x="980613" y="1039038"/>
                  <a:pt x="980613" y="1039038"/>
                </a:cubicBezTo>
                <a:cubicBezTo>
                  <a:pt x="984886" y="1042979"/>
                  <a:pt x="982620" y="1051150"/>
                  <a:pt x="978638" y="1052609"/>
                </a:cubicBezTo>
                <a:close/>
                <a:moveTo>
                  <a:pt x="920388" y="1080788"/>
                </a:moveTo>
                <a:cubicBezTo>
                  <a:pt x="919701" y="1082519"/>
                  <a:pt x="918032" y="1081857"/>
                  <a:pt x="918032" y="1081857"/>
                </a:cubicBezTo>
                <a:cubicBezTo>
                  <a:pt x="916364" y="1081194"/>
                  <a:pt x="914696" y="1080532"/>
                  <a:pt x="913714" y="1078140"/>
                </a:cubicBezTo>
                <a:cubicBezTo>
                  <a:pt x="916756" y="1075341"/>
                  <a:pt x="917737" y="1077734"/>
                  <a:pt x="920092" y="1076666"/>
                </a:cubicBezTo>
                <a:cubicBezTo>
                  <a:pt x="921074" y="1079058"/>
                  <a:pt x="918719" y="1080126"/>
                  <a:pt x="920388" y="1080788"/>
                </a:cubicBezTo>
                <a:close/>
                <a:moveTo>
                  <a:pt x="1089257" y="1002368"/>
                </a:moveTo>
                <a:cubicBezTo>
                  <a:pt x="1085258" y="1001212"/>
                  <a:pt x="1085470" y="1006473"/>
                  <a:pt x="1081471" y="1005317"/>
                </a:cubicBezTo>
                <a:cubicBezTo>
                  <a:pt x="1080103" y="1004055"/>
                  <a:pt x="1080103" y="1004055"/>
                  <a:pt x="1080103" y="1004055"/>
                </a:cubicBezTo>
                <a:cubicBezTo>
                  <a:pt x="1080103" y="1004055"/>
                  <a:pt x="1078734" y="1002792"/>
                  <a:pt x="1077472" y="1004161"/>
                </a:cubicBezTo>
                <a:cubicBezTo>
                  <a:pt x="1078628" y="1000162"/>
                  <a:pt x="1082309" y="993426"/>
                  <a:pt x="1083677" y="994688"/>
                </a:cubicBezTo>
                <a:cubicBezTo>
                  <a:pt x="1082415" y="996056"/>
                  <a:pt x="1083783" y="997319"/>
                  <a:pt x="1083783" y="997319"/>
                </a:cubicBezTo>
                <a:cubicBezTo>
                  <a:pt x="1085152" y="998581"/>
                  <a:pt x="1085152" y="998581"/>
                  <a:pt x="1086520" y="999843"/>
                </a:cubicBezTo>
                <a:cubicBezTo>
                  <a:pt x="1086520" y="999843"/>
                  <a:pt x="1087889" y="1001105"/>
                  <a:pt x="1087889" y="1001105"/>
                </a:cubicBezTo>
                <a:cubicBezTo>
                  <a:pt x="1087889" y="1001105"/>
                  <a:pt x="1089257" y="1002368"/>
                  <a:pt x="1089257" y="1002368"/>
                </a:cubicBezTo>
                <a:close/>
                <a:moveTo>
                  <a:pt x="1022048" y="1036555"/>
                </a:moveTo>
                <a:cubicBezTo>
                  <a:pt x="1020268" y="1038135"/>
                  <a:pt x="1017966" y="1039234"/>
                  <a:pt x="1013950" y="1039396"/>
                </a:cubicBezTo>
                <a:cubicBezTo>
                  <a:pt x="1008270" y="1031580"/>
                  <a:pt x="1021442" y="1025684"/>
                  <a:pt x="1027013" y="1030823"/>
                </a:cubicBezTo>
                <a:cubicBezTo>
                  <a:pt x="1025086" y="1032912"/>
                  <a:pt x="1023828" y="1034974"/>
                  <a:pt x="1022048" y="1036555"/>
                </a:cubicBezTo>
                <a:close/>
                <a:moveTo>
                  <a:pt x="1058621" y="1020804"/>
                </a:moveTo>
                <a:lnTo>
                  <a:pt x="1061116" y="1017198"/>
                </a:lnTo>
                <a:lnTo>
                  <a:pt x="1060485" y="1016615"/>
                </a:lnTo>
                <a:close/>
                <a:moveTo>
                  <a:pt x="886622" y="1102696"/>
                </a:moveTo>
                <a:cubicBezTo>
                  <a:pt x="885700" y="1104390"/>
                  <a:pt x="883440" y="1105038"/>
                  <a:pt x="880844" y="1104008"/>
                </a:cubicBezTo>
                <a:cubicBezTo>
                  <a:pt x="878796" y="1099075"/>
                  <a:pt x="880208" y="1095516"/>
                  <a:pt x="884375" y="1095109"/>
                </a:cubicBezTo>
                <a:cubicBezTo>
                  <a:pt x="887130" y="1098262"/>
                  <a:pt x="887545" y="1101002"/>
                  <a:pt x="886622" y="1102696"/>
                </a:cubicBezTo>
                <a:close/>
                <a:moveTo>
                  <a:pt x="962894" y="1066661"/>
                </a:moveTo>
                <a:cubicBezTo>
                  <a:pt x="961114" y="1065955"/>
                  <a:pt x="959996" y="1063580"/>
                  <a:pt x="958879" y="1061205"/>
                </a:cubicBezTo>
                <a:cubicBezTo>
                  <a:pt x="961983" y="1058575"/>
                  <a:pt x="963100" y="1060949"/>
                  <a:pt x="965542" y="1059987"/>
                </a:cubicBezTo>
                <a:cubicBezTo>
                  <a:pt x="968440" y="1063068"/>
                  <a:pt x="965336" y="1065698"/>
                  <a:pt x="962894" y="1066661"/>
                </a:cubicBezTo>
                <a:close/>
                <a:moveTo>
                  <a:pt x="1421660" y="848721"/>
                </a:moveTo>
                <a:cubicBezTo>
                  <a:pt x="1419833" y="849541"/>
                  <a:pt x="1417749" y="849744"/>
                  <a:pt x="1416884" y="849400"/>
                </a:cubicBezTo>
                <a:cubicBezTo>
                  <a:pt x="1414130" y="846247"/>
                  <a:pt x="1416566" y="845154"/>
                  <a:pt x="1415542" y="842688"/>
                </a:cubicBezTo>
                <a:cubicBezTo>
                  <a:pt x="1417979" y="841595"/>
                  <a:pt x="1420415" y="840502"/>
                  <a:pt x="1422146" y="841188"/>
                </a:cubicBezTo>
                <a:cubicBezTo>
                  <a:pt x="1423876" y="841875"/>
                  <a:pt x="1423876" y="841875"/>
                  <a:pt x="1424900" y="844342"/>
                </a:cubicBezTo>
                <a:cubicBezTo>
                  <a:pt x="1425059" y="846465"/>
                  <a:pt x="1423488" y="847901"/>
                  <a:pt x="1421660" y="848721"/>
                </a:cubicBezTo>
                <a:close/>
                <a:moveTo>
                  <a:pt x="1100834" y="1003399"/>
                </a:moveTo>
                <a:cubicBezTo>
                  <a:pt x="1101990" y="999400"/>
                  <a:pt x="1100409" y="992877"/>
                  <a:pt x="1107039" y="993927"/>
                </a:cubicBezTo>
                <a:cubicBezTo>
                  <a:pt x="1107251" y="999188"/>
                  <a:pt x="1106095" y="1003187"/>
                  <a:pt x="1100834" y="1003399"/>
                </a:cubicBezTo>
                <a:close/>
                <a:moveTo>
                  <a:pt x="1796366" y="673036"/>
                </a:moveTo>
                <a:cubicBezTo>
                  <a:pt x="1795076" y="671846"/>
                  <a:pt x="1795084" y="669249"/>
                  <a:pt x="1796390" y="665244"/>
                </a:cubicBezTo>
                <a:cubicBezTo>
                  <a:pt x="1798979" y="665026"/>
                  <a:pt x="1798987" y="662429"/>
                  <a:pt x="1800277" y="663619"/>
                </a:cubicBezTo>
                <a:cubicBezTo>
                  <a:pt x="1801567" y="664809"/>
                  <a:pt x="1801567" y="664809"/>
                  <a:pt x="1801567" y="664809"/>
                </a:cubicBezTo>
                <a:cubicBezTo>
                  <a:pt x="1802857" y="665999"/>
                  <a:pt x="1802857" y="665999"/>
                  <a:pt x="1804147" y="667189"/>
                </a:cubicBezTo>
                <a:cubicBezTo>
                  <a:pt x="1804140" y="669787"/>
                  <a:pt x="1801543" y="672602"/>
                  <a:pt x="1796366" y="673036"/>
                </a:cubicBezTo>
                <a:close/>
                <a:moveTo>
                  <a:pt x="1049822" y="1029640"/>
                </a:moveTo>
                <a:cubicBezTo>
                  <a:pt x="1047601" y="1031295"/>
                  <a:pt x="1044655" y="1032154"/>
                  <a:pt x="1041953" y="1031082"/>
                </a:cubicBezTo>
                <a:cubicBezTo>
                  <a:pt x="1041953" y="1031082"/>
                  <a:pt x="1040153" y="1030368"/>
                  <a:pt x="1039047" y="1027900"/>
                </a:cubicBezTo>
                <a:cubicBezTo>
                  <a:pt x="1041134" y="1022641"/>
                  <a:pt x="1046822" y="1018812"/>
                  <a:pt x="1049605" y="1011801"/>
                </a:cubicBezTo>
                <a:cubicBezTo>
                  <a:pt x="1056113" y="1016412"/>
                  <a:pt x="1047928" y="1021280"/>
                  <a:pt x="1053330" y="1023424"/>
                </a:cubicBezTo>
                <a:cubicBezTo>
                  <a:pt x="1053535" y="1025534"/>
                  <a:pt x="1052042" y="1027985"/>
                  <a:pt x="1049822" y="1029640"/>
                </a:cubicBezTo>
                <a:close/>
                <a:moveTo>
                  <a:pt x="507146" y="1287747"/>
                </a:moveTo>
                <a:cubicBezTo>
                  <a:pt x="504561" y="1287804"/>
                  <a:pt x="501975" y="1287861"/>
                  <a:pt x="500607" y="1286599"/>
                </a:cubicBezTo>
                <a:cubicBezTo>
                  <a:pt x="497870" y="1284074"/>
                  <a:pt x="501370" y="1277534"/>
                  <a:pt x="506844" y="1282583"/>
                </a:cubicBezTo>
                <a:cubicBezTo>
                  <a:pt x="506844" y="1282583"/>
                  <a:pt x="506844" y="1282583"/>
                  <a:pt x="507146" y="1287747"/>
                </a:cubicBezTo>
                <a:close/>
                <a:moveTo>
                  <a:pt x="807419" y="1145734"/>
                </a:moveTo>
                <a:cubicBezTo>
                  <a:pt x="802136" y="1143637"/>
                  <a:pt x="797209" y="1135502"/>
                  <a:pt x="805667" y="1134738"/>
                </a:cubicBezTo>
                <a:cubicBezTo>
                  <a:pt x="806015" y="1138996"/>
                  <a:pt x="809538" y="1140394"/>
                  <a:pt x="810593" y="1142873"/>
                </a:cubicBezTo>
                <a:cubicBezTo>
                  <a:pt x="809887" y="1144653"/>
                  <a:pt x="809180" y="1146433"/>
                  <a:pt x="807419" y="1145734"/>
                </a:cubicBezTo>
                <a:close/>
                <a:moveTo>
                  <a:pt x="782249" y="1158062"/>
                </a:moveTo>
                <a:lnTo>
                  <a:pt x="774998" y="1161193"/>
                </a:lnTo>
                <a:lnTo>
                  <a:pt x="772761" y="1156014"/>
                </a:lnTo>
                <a:lnTo>
                  <a:pt x="778529" y="1152294"/>
                </a:lnTo>
                <a:close/>
                <a:moveTo>
                  <a:pt x="1069169" y="1021975"/>
                </a:moveTo>
                <a:lnTo>
                  <a:pt x="1069238" y="1021879"/>
                </a:lnTo>
                <a:lnTo>
                  <a:pt x="1069096" y="1022007"/>
                </a:lnTo>
                <a:close/>
                <a:moveTo>
                  <a:pt x="1002305" y="1058647"/>
                </a:moveTo>
                <a:cubicBezTo>
                  <a:pt x="1001231" y="1056161"/>
                  <a:pt x="999084" y="1051189"/>
                  <a:pt x="1004056" y="1049042"/>
                </a:cubicBezTo>
                <a:cubicBezTo>
                  <a:pt x="1006204" y="1054014"/>
                  <a:pt x="1006571" y="1058280"/>
                  <a:pt x="1002305" y="1058647"/>
                </a:cubicBezTo>
                <a:close/>
                <a:moveTo>
                  <a:pt x="1075061" y="1026281"/>
                </a:moveTo>
                <a:cubicBezTo>
                  <a:pt x="1073361" y="1027409"/>
                  <a:pt x="1071534" y="1028229"/>
                  <a:pt x="1069803" y="1027542"/>
                </a:cubicBezTo>
                <a:lnTo>
                  <a:pt x="1069443" y="1026673"/>
                </a:lnTo>
                <a:lnTo>
                  <a:pt x="1067780" y="1028475"/>
                </a:lnTo>
                <a:lnTo>
                  <a:pt x="1068548" y="1024517"/>
                </a:lnTo>
                <a:lnTo>
                  <a:pt x="1067755" y="1022609"/>
                </a:lnTo>
                <a:lnTo>
                  <a:pt x="1068669" y="1022199"/>
                </a:lnTo>
                <a:lnTo>
                  <a:pt x="1057204" y="1022852"/>
                </a:lnTo>
                <a:lnTo>
                  <a:pt x="1057945" y="1021782"/>
                </a:lnTo>
                <a:lnTo>
                  <a:pt x="1056520" y="1018089"/>
                </a:lnTo>
                <a:cubicBezTo>
                  <a:pt x="1056520" y="1018089"/>
                  <a:pt x="1055113" y="1016791"/>
                  <a:pt x="1055113" y="1016791"/>
                </a:cubicBezTo>
                <a:cubicBezTo>
                  <a:pt x="1055113" y="1016791"/>
                  <a:pt x="1053706" y="1015493"/>
                  <a:pt x="1053577" y="1012808"/>
                </a:cubicBezTo>
                <a:cubicBezTo>
                  <a:pt x="1059013" y="1013975"/>
                  <a:pt x="1061635" y="1012544"/>
                  <a:pt x="1063905" y="1010790"/>
                </a:cubicBezTo>
                <a:lnTo>
                  <a:pt x="1066447" y="1009563"/>
                </a:lnTo>
                <a:lnTo>
                  <a:pt x="1068306" y="1006956"/>
                </a:lnTo>
                <a:cubicBezTo>
                  <a:pt x="1069930" y="1005795"/>
                  <a:pt x="1072175" y="1005249"/>
                  <a:pt x="1075532" y="1005728"/>
                </a:cubicBezTo>
                <a:cubicBezTo>
                  <a:pt x="1076901" y="1006990"/>
                  <a:pt x="1076965" y="1009666"/>
                  <a:pt x="1077028" y="1012343"/>
                </a:cubicBezTo>
                <a:cubicBezTo>
                  <a:pt x="1081006" y="1010776"/>
                  <a:pt x="1082247" y="1006685"/>
                  <a:pt x="1088961" y="1007643"/>
                </a:cubicBezTo>
                <a:cubicBezTo>
                  <a:pt x="1088961" y="1007643"/>
                  <a:pt x="1088961" y="1007643"/>
                  <a:pt x="1089153" y="1015673"/>
                </a:cubicBezTo>
                <a:cubicBezTo>
                  <a:pt x="1086480" y="1015825"/>
                  <a:pt x="1082502" y="1017391"/>
                  <a:pt x="1079829" y="1017544"/>
                </a:cubicBezTo>
                <a:cubicBezTo>
                  <a:pt x="1079765" y="1014867"/>
                  <a:pt x="1078461" y="1016281"/>
                  <a:pt x="1078397" y="1013605"/>
                </a:cubicBezTo>
                <a:lnTo>
                  <a:pt x="1074407" y="1017209"/>
                </a:lnTo>
                <a:lnTo>
                  <a:pt x="1074891" y="1019408"/>
                </a:lnTo>
                <a:lnTo>
                  <a:pt x="1075065" y="1019330"/>
                </a:lnTo>
                <a:cubicBezTo>
                  <a:pt x="1076795" y="1020017"/>
                  <a:pt x="1078526" y="1020703"/>
                  <a:pt x="1079550" y="1023170"/>
                </a:cubicBezTo>
                <a:cubicBezTo>
                  <a:pt x="1078332" y="1023716"/>
                  <a:pt x="1076760" y="1025153"/>
                  <a:pt x="1075061" y="1026281"/>
                </a:cubicBezTo>
                <a:close/>
                <a:moveTo>
                  <a:pt x="1586299" y="786590"/>
                </a:moveTo>
                <a:cubicBezTo>
                  <a:pt x="1583907" y="787572"/>
                  <a:pt x="1581514" y="788553"/>
                  <a:pt x="1579784" y="787866"/>
                </a:cubicBezTo>
                <a:cubicBezTo>
                  <a:pt x="1578054" y="787180"/>
                  <a:pt x="1576985" y="784825"/>
                  <a:pt x="1575255" y="784138"/>
                </a:cubicBezTo>
                <a:cubicBezTo>
                  <a:pt x="1578309" y="781488"/>
                  <a:pt x="1580702" y="780506"/>
                  <a:pt x="1582432" y="781193"/>
                </a:cubicBezTo>
                <a:cubicBezTo>
                  <a:pt x="1584163" y="781879"/>
                  <a:pt x="1585231" y="784235"/>
                  <a:pt x="1586299" y="786590"/>
                </a:cubicBezTo>
                <a:close/>
                <a:moveTo>
                  <a:pt x="1387442" y="882352"/>
                </a:moveTo>
                <a:cubicBezTo>
                  <a:pt x="1387442" y="882352"/>
                  <a:pt x="1387442" y="882352"/>
                  <a:pt x="1385662" y="881645"/>
                </a:cubicBezTo>
                <a:cubicBezTo>
                  <a:pt x="1383882" y="880939"/>
                  <a:pt x="1381696" y="876066"/>
                  <a:pt x="1384163" y="875042"/>
                </a:cubicBezTo>
                <a:cubicBezTo>
                  <a:pt x="1385943" y="875748"/>
                  <a:pt x="1385943" y="875748"/>
                  <a:pt x="1385943" y="875748"/>
                </a:cubicBezTo>
                <a:cubicBezTo>
                  <a:pt x="1385943" y="875748"/>
                  <a:pt x="1387722" y="876454"/>
                  <a:pt x="1387722" y="876454"/>
                </a:cubicBezTo>
                <a:cubicBezTo>
                  <a:pt x="1389502" y="877161"/>
                  <a:pt x="1389502" y="877161"/>
                  <a:pt x="1390595" y="879597"/>
                </a:cubicBezTo>
                <a:cubicBezTo>
                  <a:pt x="1388129" y="880621"/>
                  <a:pt x="1387442" y="882352"/>
                  <a:pt x="1387442" y="882352"/>
                </a:cubicBezTo>
                <a:close/>
                <a:moveTo>
                  <a:pt x="996817" y="1074209"/>
                </a:moveTo>
                <a:cubicBezTo>
                  <a:pt x="994276" y="1075204"/>
                  <a:pt x="992422" y="1074468"/>
                  <a:pt x="990568" y="1073732"/>
                </a:cubicBezTo>
                <a:lnTo>
                  <a:pt x="990252" y="1073304"/>
                </a:lnTo>
                <a:lnTo>
                  <a:pt x="989766" y="1076352"/>
                </a:lnTo>
                <a:cubicBezTo>
                  <a:pt x="987099" y="1076497"/>
                  <a:pt x="985730" y="1075235"/>
                  <a:pt x="984362" y="1073973"/>
                </a:cubicBezTo>
                <a:cubicBezTo>
                  <a:pt x="982994" y="1072711"/>
                  <a:pt x="981555" y="1068779"/>
                  <a:pt x="984152" y="1065964"/>
                </a:cubicBezTo>
                <a:cubicBezTo>
                  <a:pt x="984152" y="1065964"/>
                  <a:pt x="984152" y="1065964"/>
                  <a:pt x="989485" y="1065673"/>
                </a:cubicBezTo>
                <a:lnTo>
                  <a:pt x="990062" y="1068346"/>
                </a:lnTo>
                <a:lnTo>
                  <a:pt x="992629" y="1068541"/>
                </a:lnTo>
                <a:cubicBezTo>
                  <a:pt x="994482" y="1069277"/>
                  <a:pt x="996336" y="1070013"/>
                  <a:pt x="996817" y="1074209"/>
                </a:cubicBezTo>
                <a:close/>
                <a:moveTo>
                  <a:pt x="1038274" y="1055802"/>
                </a:moveTo>
                <a:cubicBezTo>
                  <a:pt x="1035832" y="1056764"/>
                  <a:pt x="1033390" y="1057727"/>
                  <a:pt x="1033390" y="1057727"/>
                </a:cubicBezTo>
                <a:cubicBezTo>
                  <a:pt x="1028713" y="1053940"/>
                  <a:pt x="1035377" y="1052722"/>
                  <a:pt x="1037818" y="1051759"/>
                </a:cubicBezTo>
                <a:cubicBezTo>
                  <a:pt x="1038274" y="1055802"/>
                  <a:pt x="1038274" y="1055802"/>
                  <a:pt x="1038274" y="1055802"/>
                </a:cubicBezTo>
                <a:close/>
                <a:moveTo>
                  <a:pt x="693160" y="1219994"/>
                </a:moveTo>
                <a:cubicBezTo>
                  <a:pt x="694457" y="1215763"/>
                  <a:pt x="694402" y="1212999"/>
                  <a:pt x="698569" y="1214129"/>
                </a:cubicBezTo>
                <a:cubicBezTo>
                  <a:pt x="698569" y="1214129"/>
                  <a:pt x="699976" y="1215427"/>
                  <a:pt x="699976" y="1215427"/>
                </a:cubicBezTo>
                <a:cubicBezTo>
                  <a:pt x="701439" y="1219490"/>
                  <a:pt x="698679" y="1219658"/>
                  <a:pt x="693160" y="1219994"/>
                </a:cubicBezTo>
                <a:close/>
                <a:moveTo>
                  <a:pt x="880069" y="1131645"/>
                </a:moveTo>
                <a:cubicBezTo>
                  <a:pt x="879087" y="1129253"/>
                  <a:pt x="876732" y="1130321"/>
                  <a:pt x="876437" y="1126198"/>
                </a:cubicBezTo>
                <a:cubicBezTo>
                  <a:pt x="878792" y="1125130"/>
                  <a:pt x="880460" y="1125792"/>
                  <a:pt x="882129" y="1126454"/>
                </a:cubicBezTo>
                <a:cubicBezTo>
                  <a:pt x="882129" y="1126454"/>
                  <a:pt x="883797" y="1127116"/>
                  <a:pt x="883110" y="1128846"/>
                </a:cubicBezTo>
                <a:cubicBezTo>
                  <a:pt x="881442" y="1128184"/>
                  <a:pt x="882424" y="1130577"/>
                  <a:pt x="880069" y="1131645"/>
                </a:cubicBezTo>
                <a:close/>
                <a:moveTo>
                  <a:pt x="845320" y="1148184"/>
                </a:moveTo>
                <a:cubicBezTo>
                  <a:pt x="839078" y="1151215"/>
                  <a:pt x="832310" y="1153036"/>
                  <a:pt x="826216" y="1150618"/>
                </a:cubicBezTo>
                <a:cubicBezTo>
                  <a:pt x="824476" y="1149927"/>
                  <a:pt x="822734" y="1149236"/>
                  <a:pt x="819939" y="1146124"/>
                </a:cubicBezTo>
                <a:cubicBezTo>
                  <a:pt x="814348" y="1139899"/>
                  <a:pt x="821582" y="1126748"/>
                  <a:pt x="833353" y="1117399"/>
                </a:cubicBezTo>
                <a:cubicBezTo>
                  <a:pt x="835094" y="1118090"/>
                  <a:pt x="836835" y="1118781"/>
                  <a:pt x="838576" y="1119472"/>
                </a:cubicBezTo>
                <a:cubicBezTo>
                  <a:pt x="847282" y="1122926"/>
                  <a:pt x="854614" y="1129842"/>
                  <a:pt x="861260" y="1138487"/>
                </a:cubicBezTo>
                <a:cubicBezTo>
                  <a:pt x="857275" y="1140912"/>
                  <a:pt x="851561" y="1145153"/>
                  <a:pt x="845320" y="1148184"/>
                </a:cubicBezTo>
                <a:close/>
                <a:moveTo>
                  <a:pt x="1511022" y="834591"/>
                </a:moveTo>
                <a:cubicBezTo>
                  <a:pt x="1508352" y="834661"/>
                  <a:pt x="1507090" y="836030"/>
                  <a:pt x="1507090" y="836030"/>
                </a:cubicBezTo>
                <a:cubicBezTo>
                  <a:pt x="1507090" y="836030"/>
                  <a:pt x="1507090" y="836030"/>
                  <a:pt x="1505683" y="834732"/>
                </a:cubicBezTo>
                <a:cubicBezTo>
                  <a:pt x="1504275" y="833433"/>
                  <a:pt x="1503985" y="828100"/>
                  <a:pt x="1506655" y="828030"/>
                </a:cubicBezTo>
                <a:cubicBezTo>
                  <a:pt x="1508062" y="829328"/>
                  <a:pt x="1508062" y="829328"/>
                  <a:pt x="1508062" y="829328"/>
                </a:cubicBezTo>
                <a:cubicBezTo>
                  <a:pt x="1508062" y="829328"/>
                  <a:pt x="1509470" y="830626"/>
                  <a:pt x="1509470" y="830626"/>
                </a:cubicBezTo>
                <a:cubicBezTo>
                  <a:pt x="1510877" y="831925"/>
                  <a:pt x="1510877" y="831925"/>
                  <a:pt x="1511022" y="834591"/>
                </a:cubicBezTo>
                <a:close/>
                <a:moveTo>
                  <a:pt x="1551103" y="816929"/>
                </a:moveTo>
                <a:cubicBezTo>
                  <a:pt x="1549103" y="817038"/>
                  <a:pt x="1547085" y="816480"/>
                  <a:pt x="1546401" y="815848"/>
                </a:cubicBezTo>
                <a:cubicBezTo>
                  <a:pt x="1544963" y="811916"/>
                  <a:pt x="1547629" y="811771"/>
                  <a:pt x="1547559" y="809101"/>
                </a:cubicBezTo>
                <a:cubicBezTo>
                  <a:pt x="1550226" y="808956"/>
                  <a:pt x="1552893" y="808811"/>
                  <a:pt x="1554261" y="810073"/>
                </a:cubicBezTo>
                <a:cubicBezTo>
                  <a:pt x="1555629" y="811335"/>
                  <a:pt x="1555629" y="811335"/>
                  <a:pt x="1555700" y="814005"/>
                </a:cubicBezTo>
                <a:cubicBezTo>
                  <a:pt x="1555085" y="816043"/>
                  <a:pt x="1553103" y="816820"/>
                  <a:pt x="1551103" y="816929"/>
                </a:cubicBezTo>
                <a:close/>
                <a:moveTo>
                  <a:pt x="299043" y="1414576"/>
                </a:moveTo>
                <a:cubicBezTo>
                  <a:pt x="298604" y="1416124"/>
                  <a:pt x="296949" y="1417203"/>
                  <a:pt x="292866" y="1417344"/>
                </a:cubicBezTo>
                <a:cubicBezTo>
                  <a:pt x="290017" y="1414717"/>
                  <a:pt x="291064" y="1407867"/>
                  <a:pt x="297933" y="1408993"/>
                </a:cubicBezTo>
                <a:cubicBezTo>
                  <a:pt x="298708" y="1411010"/>
                  <a:pt x="299483" y="1413028"/>
                  <a:pt x="299043" y="1414576"/>
                </a:cubicBezTo>
                <a:close/>
                <a:moveTo>
                  <a:pt x="1417804" y="882699"/>
                </a:moveTo>
                <a:lnTo>
                  <a:pt x="1414139" y="882917"/>
                </a:lnTo>
                <a:lnTo>
                  <a:pt x="1414161" y="882941"/>
                </a:lnTo>
                <a:cubicBezTo>
                  <a:pt x="1409080" y="884930"/>
                  <a:pt x="1409080" y="884930"/>
                  <a:pt x="1409080" y="884930"/>
                </a:cubicBezTo>
                <a:cubicBezTo>
                  <a:pt x="1407569" y="883329"/>
                  <a:pt x="1407621" y="881847"/>
                  <a:pt x="1408282" y="880858"/>
                </a:cubicBezTo>
                <a:lnTo>
                  <a:pt x="1410021" y="880177"/>
                </a:lnTo>
                <a:lnTo>
                  <a:pt x="1410124" y="876905"/>
                </a:lnTo>
                <a:cubicBezTo>
                  <a:pt x="1411716" y="874506"/>
                  <a:pt x="1414956" y="872339"/>
                  <a:pt x="1420206" y="872026"/>
                </a:cubicBezTo>
                <a:cubicBezTo>
                  <a:pt x="1419032" y="878677"/>
                  <a:pt x="1420373" y="879914"/>
                  <a:pt x="1417804" y="882699"/>
                </a:cubicBezTo>
                <a:close/>
                <a:moveTo>
                  <a:pt x="789544" y="1185162"/>
                </a:moveTo>
                <a:cubicBezTo>
                  <a:pt x="789544" y="1185162"/>
                  <a:pt x="789544" y="1185162"/>
                  <a:pt x="784103" y="1185570"/>
                </a:cubicBezTo>
                <a:cubicBezTo>
                  <a:pt x="784086" y="1182841"/>
                  <a:pt x="785439" y="1181375"/>
                  <a:pt x="786791" y="1179909"/>
                </a:cubicBezTo>
                <a:cubicBezTo>
                  <a:pt x="788143" y="1178443"/>
                  <a:pt x="789512" y="1179705"/>
                  <a:pt x="789512" y="1179705"/>
                </a:cubicBezTo>
                <a:cubicBezTo>
                  <a:pt x="790880" y="1180968"/>
                  <a:pt x="789528" y="1182433"/>
                  <a:pt x="789544" y="1185162"/>
                </a:cubicBezTo>
                <a:close/>
                <a:moveTo>
                  <a:pt x="828370" y="1166751"/>
                </a:moveTo>
                <a:cubicBezTo>
                  <a:pt x="826763" y="1168174"/>
                  <a:pt x="823982" y="1168615"/>
                  <a:pt x="821281" y="1167543"/>
                </a:cubicBezTo>
                <a:cubicBezTo>
                  <a:pt x="819480" y="1166828"/>
                  <a:pt x="818385" y="1164334"/>
                  <a:pt x="819092" y="1162554"/>
                </a:cubicBezTo>
                <a:cubicBezTo>
                  <a:pt x="820504" y="1158995"/>
                  <a:pt x="826613" y="1159359"/>
                  <a:pt x="828414" y="1160073"/>
                </a:cubicBezTo>
                <a:cubicBezTo>
                  <a:pt x="830409" y="1162925"/>
                  <a:pt x="829977" y="1165329"/>
                  <a:pt x="828370" y="1166751"/>
                </a:cubicBezTo>
                <a:close/>
                <a:moveTo>
                  <a:pt x="979795" y="1096554"/>
                </a:moveTo>
                <a:cubicBezTo>
                  <a:pt x="977455" y="1097908"/>
                  <a:pt x="974709" y="1098340"/>
                  <a:pt x="971149" y="1096927"/>
                </a:cubicBezTo>
                <a:cubicBezTo>
                  <a:pt x="966812" y="1087090"/>
                  <a:pt x="968899" y="1081832"/>
                  <a:pt x="978800" y="1077646"/>
                </a:cubicBezTo>
                <a:cubicBezTo>
                  <a:pt x="978800" y="1077646"/>
                  <a:pt x="980580" y="1078352"/>
                  <a:pt x="980580" y="1078352"/>
                </a:cubicBezTo>
                <a:cubicBezTo>
                  <a:pt x="985920" y="1080471"/>
                  <a:pt x="987392" y="1087142"/>
                  <a:pt x="986001" y="1090648"/>
                </a:cubicBezTo>
                <a:cubicBezTo>
                  <a:pt x="984068" y="1092924"/>
                  <a:pt x="982135" y="1095200"/>
                  <a:pt x="979795" y="1096554"/>
                </a:cubicBezTo>
                <a:close/>
                <a:moveTo>
                  <a:pt x="1618022" y="793170"/>
                </a:moveTo>
                <a:cubicBezTo>
                  <a:pt x="1615556" y="794337"/>
                  <a:pt x="1615556" y="794337"/>
                  <a:pt x="1615556" y="794337"/>
                </a:cubicBezTo>
                <a:cubicBezTo>
                  <a:pt x="1616292" y="792484"/>
                  <a:pt x="1616292" y="792484"/>
                  <a:pt x="1616292" y="792484"/>
                </a:cubicBezTo>
                <a:cubicBezTo>
                  <a:pt x="1614561" y="791797"/>
                  <a:pt x="1614561" y="791797"/>
                  <a:pt x="1613825" y="793650"/>
                </a:cubicBezTo>
                <a:cubicBezTo>
                  <a:pt x="1612831" y="791110"/>
                  <a:pt x="1612831" y="791110"/>
                  <a:pt x="1612831" y="791110"/>
                </a:cubicBezTo>
                <a:cubicBezTo>
                  <a:pt x="1613566" y="789256"/>
                  <a:pt x="1613566" y="789256"/>
                  <a:pt x="1614302" y="787402"/>
                </a:cubicBezTo>
                <a:cubicBezTo>
                  <a:pt x="1616768" y="786235"/>
                  <a:pt x="1616768" y="786235"/>
                  <a:pt x="1616768" y="786235"/>
                </a:cubicBezTo>
                <a:cubicBezTo>
                  <a:pt x="1616768" y="786235"/>
                  <a:pt x="1616768" y="786235"/>
                  <a:pt x="1618499" y="786922"/>
                </a:cubicBezTo>
                <a:cubicBezTo>
                  <a:pt x="1619493" y="789463"/>
                  <a:pt x="1619493" y="789463"/>
                  <a:pt x="1619493" y="789463"/>
                </a:cubicBezTo>
                <a:cubicBezTo>
                  <a:pt x="1618757" y="791316"/>
                  <a:pt x="1618757" y="791316"/>
                  <a:pt x="1618022" y="793170"/>
                </a:cubicBezTo>
                <a:close/>
                <a:moveTo>
                  <a:pt x="530217" y="1311275"/>
                </a:moveTo>
                <a:cubicBezTo>
                  <a:pt x="526091" y="1311722"/>
                  <a:pt x="524385" y="1311045"/>
                  <a:pt x="522680" y="1310369"/>
                </a:cubicBezTo>
                <a:cubicBezTo>
                  <a:pt x="519268" y="1309015"/>
                  <a:pt x="516572" y="1305860"/>
                  <a:pt x="516295" y="1301581"/>
                </a:cubicBezTo>
                <a:cubicBezTo>
                  <a:pt x="516734" y="1295502"/>
                  <a:pt x="520860" y="1295054"/>
                  <a:pt x="524271" y="1296408"/>
                </a:cubicBezTo>
                <a:cubicBezTo>
                  <a:pt x="527682" y="1297762"/>
                  <a:pt x="533075" y="1304071"/>
                  <a:pt x="530217" y="1311275"/>
                </a:cubicBezTo>
                <a:close/>
                <a:moveTo>
                  <a:pt x="952573" y="1112158"/>
                </a:moveTo>
                <a:cubicBezTo>
                  <a:pt x="952573" y="1112158"/>
                  <a:pt x="952573" y="1112158"/>
                  <a:pt x="947810" y="1114273"/>
                </a:cubicBezTo>
                <a:cubicBezTo>
                  <a:pt x="940021" y="1109180"/>
                  <a:pt x="945150" y="1101200"/>
                  <a:pt x="951930" y="1103891"/>
                </a:cubicBezTo>
                <a:cubicBezTo>
                  <a:pt x="951930" y="1103891"/>
                  <a:pt x="951930" y="1103891"/>
                  <a:pt x="953625" y="1104564"/>
                </a:cubicBezTo>
                <a:cubicBezTo>
                  <a:pt x="952938" y="1106294"/>
                  <a:pt x="953946" y="1108697"/>
                  <a:pt x="952573" y="1112158"/>
                </a:cubicBezTo>
                <a:close/>
                <a:moveTo>
                  <a:pt x="812410" y="1179933"/>
                </a:moveTo>
                <a:cubicBezTo>
                  <a:pt x="809755" y="1181485"/>
                  <a:pt x="806399" y="1182237"/>
                  <a:pt x="803757" y="1181189"/>
                </a:cubicBezTo>
                <a:cubicBezTo>
                  <a:pt x="801996" y="1180490"/>
                  <a:pt x="800949" y="1177990"/>
                  <a:pt x="801664" y="1176189"/>
                </a:cubicBezTo>
                <a:cubicBezTo>
                  <a:pt x="805569" y="1171485"/>
                  <a:pt x="810521" y="1169282"/>
                  <a:pt x="814043" y="1170679"/>
                </a:cubicBezTo>
                <a:cubicBezTo>
                  <a:pt x="814043" y="1170679"/>
                  <a:pt x="815090" y="1173179"/>
                  <a:pt x="816851" y="1173878"/>
                </a:cubicBezTo>
                <a:cubicBezTo>
                  <a:pt x="817017" y="1176028"/>
                  <a:pt x="815065" y="1178380"/>
                  <a:pt x="812410" y="1179933"/>
                </a:cubicBezTo>
                <a:close/>
                <a:moveTo>
                  <a:pt x="879117" y="1149293"/>
                </a:moveTo>
                <a:cubicBezTo>
                  <a:pt x="875416" y="1139584"/>
                  <a:pt x="875416" y="1139584"/>
                  <a:pt x="875416" y="1139584"/>
                </a:cubicBezTo>
                <a:cubicBezTo>
                  <a:pt x="877754" y="1138451"/>
                  <a:pt x="879386" y="1139099"/>
                  <a:pt x="881017" y="1139747"/>
                </a:cubicBezTo>
                <a:cubicBezTo>
                  <a:pt x="882648" y="1140394"/>
                  <a:pt x="882648" y="1140394"/>
                  <a:pt x="883574" y="1142821"/>
                </a:cubicBezTo>
                <a:cubicBezTo>
                  <a:pt x="879604" y="1143306"/>
                  <a:pt x="881455" y="1148161"/>
                  <a:pt x="879117" y="1149293"/>
                </a:cubicBezTo>
                <a:close/>
                <a:moveTo>
                  <a:pt x="859875" y="1159512"/>
                </a:moveTo>
                <a:cubicBezTo>
                  <a:pt x="857111" y="1159567"/>
                  <a:pt x="855645" y="1158215"/>
                  <a:pt x="854179" y="1156862"/>
                </a:cubicBezTo>
                <a:cubicBezTo>
                  <a:pt x="852712" y="1155510"/>
                  <a:pt x="851079" y="1151398"/>
                  <a:pt x="853675" y="1148583"/>
                </a:cubicBezTo>
                <a:cubicBezTo>
                  <a:pt x="856439" y="1148528"/>
                  <a:pt x="859204" y="1148473"/>
                  <a:pt x="859204" y="1148473"/>
                </a:cubicBezTo>
                <a:cubicBezTo>
                  <a:pt x="862136" y="1151177"/>
                  <a:pt x="862472" y="1156697"/>
                  <a:pt x="859875" y="1159512"/>
                </a:cubicBezTo>
                <a:close/>
                <a:moveTo>
                  <a:pt x="848412" y="1165586"/>
                </a:moveTo>
                <a:cubicBezTo>
                  <a:pt x="846877" y="1166544"/>
                  <a:pt x="844807" y="1166670"/>
                  <a:pt x="843400" y="1165372"/>
                </a:cubicBezTo>
                <a:cubicBezTo>
                  <a:pt x="841992" y="1164074"/>
                  <a:pt x="843345" y="1162608"/>
                  <a:pt x="841937" y="1161309"/>
                </a:cubicBezTo>
                <a:cubicBezTo>
                  <a:pt x="844642" y="1158377"/>
                  <a:pt x="847457" y="1160974"/>
                  <a:pt x="850217" y="1160806"/>
                </a:cubicBezTo>
                <a:cubicBezTo>
                  <a:pt x="850948" y="1162837"/>
                  <a:pt x="849948" y="1164628"/>
                  <a:pt x="848412" y="1165586"/>
                </a:cubicBezTo>
                <a:close/>
                <a:moveTo>
                  <a:pt x="825216" y="1177402"/>
                </a:moveTo>
                <a:cubicBezTo>
                  <a:pt x="822750" y="1178426"/>
                  <a:pt x="820970" y="1177720"/>
                  <a:pt x="820970" y="1177720"/>
                </a:cubicBezTo>
                <a:cubicBezTo>
                  <a:pt x="817410" y="1176308"/>
                  <a:pt x="817004" y="1172140"/>
                  <a:pt x="821250" y="1171823"/>
                </a:cubicBezTo>
                <a:cubicBezTo>
                  <a:pt x="825216" y="1177402"/>
                  <a:pt x="825216" y="1177402"/>
                  <a:pt x="825216" y="1177402"/>
                </a:cubicBezTo>
                <a:close/>
                <a:moveTo>
                  <a:pt x="1435256" y="889163"/>
                </a:moveTo>
                <a:cubicBezTo>
                  <a:pt x="1433831" y="887850"/>
                  <a:pt x="1433831" y="887850"/>
                  <a:pt x="1433831" y="887850"/>
                </a:cubicBezTo>
                <a:cubicBezTo>
                  <a:pt x="1433831" y="887850"/>
                  <a:pt x="1433831" y="887850"/>
                  <a:pt x="1432407" y="886536"/>
                </a:cubicBezTo>
                <a:cubicBezTo>
                  <a:pt x="1430983" y="885222"/>
                  <a:pt x="1429559" y="883908"/>
                  <a:pt x="1428024" y="879857"/>
                </a:cubicBezTo>
                <a:cubicBezTo>
                  <a:pt x="1433500" y="879636"/>
                  <a:pt x="1438754" y="873939"/>
                  <a:pt x="1441603" y="876566"/>
                </a:cubicBezTo>
                <a:cubicBezTo>
                  <a:pt x="1440400" y="880728"/>
                  <a:pt x="1439307" y="887628"/>
                  <a:pt x="1435256" y="889163"/>
                </a:cubicBezTo>
                <a:close/>
                <a:moveTo>
                  <a:pt x="1531816" y="846173"/>
                </a:moveTo>
                <a:cubicBezTo>
                  <a:pt x="1526359" y="846205"/>
                  <a:pt x="1526359" y="846205"/>
                  <a:pt x="1526359" y="846205"/>
                </a:cubicBezTo>
                <a:cubicBezTo>
                  <a:pt x="1524689" y="842132"/>
                  <a:pt x="1528680" y="840747"/>
                  <a:pt x="1530146" y="842099"/>
                </a:cubicBezTo>
                <a:cubicBezTo>
                  <a:pt x="1531612" y="843452"/>
                  <a:pt x="1533078" y="844804"/>
                  <a:pt x="1531816" y="846173"/>
                </a:cubicBezTo>
                <a:close/>
                <a:moveTo>
                  <a:pt x="731603" y="1229902"/>
                </a:moveTo>
                <a:cubicBezTo>
                  <a:pt x="731603" y="1229902"/>
                  <a:pt x="731603" y="1229902"/>
                  <a:pt x="729063" y="1230897"/>
                </a:cubicBezTo>
                <a:cubicBezTo>
                  <a:pt x="729063" y="1230897"/>
                  <a:pt x="727209" y="1230161"/>
                  <a:pt x="727209" y="1230161"/>
                </a:cubicBezTo>
                <a:cubicBezTo>
                  <a:pt x="727209" y="1230161"/>
                  <a:pt x="727209" y="1230161"/>
                  <a:pt x="724188" y="1226959"/>
                </a:cubicBezTo>
                <a:cubicBezTo>
                  <a:pt x="726042" y="1227695"/>
                  <a:pt x="726728" y="1225965"/>
                  <a:pt x="724874" y="1225229"/>
                </a:cubicBezTo>
                <a:cubicBezTo>
                  <a:pt x="724874" y="1225229"/>
                  <a:pt x="724874" y="1225229"/>
                  <a:pt x="729269" y="1224970"/>
                </a:cubicBezTo>
                <a:cubicBezTo>
                  <a:pt x="729269" y="1224970"/>
                  <a:pt x="731123" y="1225706"/>
                  <a:pt x="731123" y="1225706"/>
                </a:cubicBezTo>
                <a:cubicBezTo>
                  <a:pt x="731123" y="1225706"/>
                  <a:pt x="731123" y="1225706"/>
                  <a:pt x="732290" y="1228172"/>
                </a:cubicBezTo>
                <a:cubicBezTo>
                  <a:pt x="730436" y="1227436"/>
                  <a:pt x="731603" y="1229902"/>
                  <a:pt x="731603" y="1229902"/>
                </a:cubicBezTo>
                <a:close/>
                <a:moveTo>
                  <a:pt x="1029208" y="1089289"/>
                </a:moveTo>
                <a:cubicBezTo>
                  <a:pt x="1027510" y="1089757"/>
                  <a:pt x="1025127" y="1089595"/>
                  <a:pt x="1023767" y="1089697"/>
                </a:cubicBezTo>
                <a:cubicBezTo>
                  <a:pt x="1023767" y="1089697"/>
                  <a:pt x="1023767" y="1089697"/>
                  <a:pt x="1025087" y="1082774"/>
                </a:cubicBezTo>
                <a:cubicBezTo>
                  <a:pt x="1025087" y="1082774"/>
                  <a:pt x="1026455" y="1084036"/>
                  <a:pt x="1026455" y="1084036"/>
                </a:cubicBezTo>
                <a:cubicBezTo>
                  <a:pt x="1026455" y="1084036"/>
                  <a:pt x="1025103" y="1085503"/>
                  <a:pt x="1026472" y="1086765"/>
                </a:cubicBezTo>
                <a:cubicBezTo>
                  <a:pt x="1026472" y="1086765"/>
                  <a:pt x="1029193" y="1086561"/>
                  <a:pt x="1030545" y="1085094"/>
                </a:cubicBezTo>
                <a:cubicBezTo>
                  <a:pt x="1031921" y="1087721"/>
                  <a:pt x="1030907" y="1088821"/>
                  <a:pt x="1029208" y="1089289"/>
                </a:cubicBezTo>
                <a:close/>
                <a:moveTo>
                  <a:pt x="1046508" y="1084262"/>
                </a:moveTo>
                <a:cubicBezTo>
                  <a:pt x="1045246" y="1085630"/>
                  <a:pt x="1043927" y="1084413"/>
                  <a:pt x="1042607" y="1083196"/>
                </a:cubicBezTo>
                <a:cubicBezTo>
                  <a:pt x="1041288" y="1081979"/>
                  <a:pt x="1042493" y="1078025"/>
                  <a:pt x="1046394" y="1079091"/>
                </a:cubicBezTo>
                <a:cubicBezTo>
                  <a:pt x="1046394" y="1079091"/>
                  <a:pt x="1046394" y="1079091"/>
                  <a:pt x="1046508" y="1084262"/>
                </a:cubicBezTo>
                <a:close/>
                <a:moveTo>
                  <a:pt x="1783974" y="735659"/>
                </a:moveTo>
                <a:cubicBezTo>
                  <a:pt x="1781935" y="738910"/>
                  <a:pt x="1777676" y="740753"/>
                  <a:pt x="1770972" y="739701"/>
                </a:cubicBezTo>
                <a:cubicBezTo>
                  <a:pt x="1762678" y="732051"/>
                  <a:pt x="1771421" y="717025"/>
                  <a:pt x="1783654" y="723178"/>
                </a:cubicBezTo>
                <a:cubicBezTo>
                  <a:pt x="1785831" y="727752"/>
                  <a:pt x="1786013" y="732409"/>
                  <a:pt x="1783974" y="735659"/>
                </a:cubicBezTo>
                <a:close/>
                <a:moveTo>
                  <a:pt x="935611" y="1139761"/>
                </a:moveTo>
                <a:cubicBezTo>
                  <a:pt x="933175" y="1140797"/>
                  <a:pt x="928988" y="1141138"/>
                  <a:pt x="925487" y="1139749"/>
                </a:cubicBezTo>
                <a:cubicBezTo>
                  <a:pt x="923737" y="1139055"/>
                  <a:pt x="920924" y="1135935"/>
                  <a:pt x="919860" y="1133510"/>
                </a:cubicBezTo>
                <a:cubicBezTo>
                  <a:pt x="918110" y="1132816"/>
                  <a:pt x="914610" y="1131427"/>
                  <a:pt x="912860" y="1130732"/>
                </a:cubicBezTo>
                <a:cubicBezTo>
                  <a:pt x="906735" y="1128302"/>
                  <a:pt x="903201" y="1121892"/>
                  <a:pt x="903463" y="1115487"/>
                </a:cubicBezTo>
                <a:lnTo>
                  <a:pt x="903759" y="1114693"/>
                </a:lnTo>
                <a:lnTo>
                  <a:pt x="901577" y="1113285"/>
                </a:lnTo>
                <a:cubicBezTo>
                  <a:pt x="899827" y="1112591"/>
                  <a:pt x="898077" y="1111897"/>
                  <a:pt x="893890" y="1112238"/>
                </a:cubicBezTo>
                <a:cubicBezTo>
                  <a:pt x="884009" y="1096300"/>
                  <a:pt x="899626" y="1082469"/>
                  <a:pt x="911877" y="1087330"/>
                </a:cubicBezTo>
                <a:cubicBezTo>
                  <a:pt x="913627" y="1088025"/>
                  <a:pt x="917128" y="1089414"/>
                  <a:pt x="918878" y="1090108"/>
                </a:cubicBezTo>
                <a:lnTo>
                  <a:pt x="922345" y="1089826"/>
                </a:lnTo>
                <a:lnTo>
                  <a:pt x="923664" y="1087179"/>
                </a:lnTo>
                <a:cubicBezTo>
                  <a:pt x="927582" y="1085638"/>
                  <a:pt x="928931" y="1086882"/>
                  <a:pt x="930280" y="1088126"/>
                </a:cubicBezTo>
                <a:lnTo>
                  <a:pt x="931046" y="1092992"/>
                </a:lnTo>
                <a:lnTo>
                  <a:pt x="934629" y="1096359"/>
                </a:lnTo>
                <a:cubicBezTo>
                  <a:pt x="933256" y="1099820"/>
                  <a:pt x="931370" y="1101700"/>
                  <a:pt x="929212" y="1102753"/>
                </a:cubicBezTo>
                <a:lnTo>
                  <a:pt x="922284" y="1104152"/>
                </a:lnTo>
                <a:lnTo>
                  <a:pt x="923160" y="1104777"/>
                </a:lnTo>
                <a:cubicBezTo>
                  <a:pt x="924910" y="1105472"/>
                  <a:pt x="927346" y="1104436"/>
                  <a:pt x="932597" y="1106519"/>
                </a:cubicBezTo>
                <a:cubicBezTo>
                  <a:pt x="931223" y="1109980"/>
                  <a:pt x="929850" y="1113441"/>
                  <a:pt x="926350" y="1112052"/>
                </a:cubicBezTo>
                <a:cubicBezTo>
                  <a:pt x="923293" y="1124859"/>
                  <a:pt x="941104" y="1125918"/>
                  <a:pt x="935611" y="1139761"/>
                </a:cubicBezTo>
                <a:close/>
                <a:moveTo>
                  <a:pt x="1760461" y="747735"/>
                </a:moveTo>
                <a:cubicBezTo>
                  <a:pt x="1759199" y="749103"/>
                  <a:pt x="1755200" y="747947"/>
                  <a:pt x="1753832" y="746685"/>
                </a:cubicBezTo>
                <a:cubicBezTo>
                  <a:pt x="1752463" y="745423"/>
                  <a:pt x="1752251" y="740161"/>
                  <a:pt x="1754775" y="737424"/>
                </a:cubicBezTo>
                <a:cubicBezTo>
                  <a:pt x="1760036" y="737212"/>
                  <a:pt x="1760036" y="737212"/>
                  <a:pt x="1760036" y="737212"/>
                </a:cubicBezTo>
                <a:cubicBezTo>
                  <a:pt x="1762773" y="739736"/>
                  <a:pt x="1762986" y="744998"/>
                  <a:pt x="1760461" y="747735"/>
                </a:cubicBezTo>
                <a:close/>
                <a:moveTo>
                  <a:pt x="969834" y="1126065"/>
                </a:moveTo>
                <a:cubicBezTo>
                  <a:pt x="967160" y="1123073"/>
                  <a:pt x="966498" y="1124741"/>
                  <a:pt x="966815" y="1119074"/>
                </a:cubicBezTo>
                <a:cubicBezTo>
                  <a:pt x="968484" y="1119736"/>
                  <a:pt x="969146" y="1118068"/>
                  <a:pt x="970814" y="1118730"/>
                </a:cubicBezTo>
                <a:cubicBezTo>
                  <a:pt x="974151" y="1120054"/>
                  <a:pt x="972827" y="1123391"/>
                  <a:pt x="969834" y="1126065"/>
                </a:cubicBezTo>
                <a:close/>
                <a:moveTo>
                  <a:pt x="1410881" y="916545"/>
                </a:moveTo>
                <a:cubicBezTo>
                  <a:pt x="1409080" y="915830"/>
                  <a:pt x="1406907" y="910799"/>
                  <a:pt x="1405821" y="908283"/>
                </a:cubicBezTo>
                <a:cubicBezTo>
                  <a:pt x="1409766" y="903595"/>
                  <a:pt x="1411567" y="904310"/>
                  <a:pt x="1415884" y="903938"/>
                </a:cubicBezTo>
                <a:cubicBezTo>
                  <a:pt x="1419857" y="909684"/>
                  <a:pt x="1418428" y="913286"/>
                  <a:pt x="1410881" y="916545"/>
                </a:cubicBezTo>
                <a:close/>
                <a:moveTo>
                  <a:pt x="2082697" y="600321"/>
                </a:moveTo>
                <a:cubicBezTo>
                  <a:pt x="2077358" y="598202"/>
                  <a:pt x="2082977" y="594424"/>
                  <a:pt x="2084757" y="595130"/>
                </a:cubicBezTo>
                <a:cubicBezTo>
                  <a:pt x="2086537" y="595836"/>
                  <a:pt x="2086537" y="595836"/>
                  <a:pt x="2086537" y="595836"/>
                </a:cubicBezTo>
                <a:cubicBezTo>
                  <a:pt x="2087630" y="598273"/>
                  <a:pt x="2085164" y="599297"/>
                  <a:pt x="2082697" y="600321"/>
                </a:cubicBezTo>
                <a:close/>
                <a:moveTo>
                  <a:pt x="885503" y="1170560"/>
                </a:moveTo>
                <a:cubicBezTo>
                  <a:pt x="885503" y="1170560"/>
                  <a:pt x="884037" y="1169208"/>
                  <a:pt x="882570" y="1167856"/>
                </a:cubicBezTo>
                <a:cubicBezTo>
                  <a:pt x="881104" y="1166503"/>
                  <a:pt x="879638" y="1165151"/>
                  <a:pt x="878005" y="1161039"/>
                </a:cubicBezTo>
                <a:cubicBezTo>
                  <a:pt x="882067" y="1159576"/>
                  <a:pt x="883365" y="1158169"/>
                  <a:pt x="887596" y="1159466"/>
                </a:cubicBezTo>
                <a:cubicBezTo>
                  <a:pt x="889397" y="1166338"/>
                  <a:pt x="888099" y="1167745"/>
                  <a:pt x="885503" y="1170560"/>
                </a:cubicBezTo>
                <a:close/>
                <a:moveTo>
                  <a:pt x="1637886" y="815215"/>
                </a:moveTo>
                <a:cubicBezTo>
                  <a:pt x="1634425" y="813842"/>
                  <a:pt x="1632435" y="808761"/>
                  <a:pt x="1637368" y="806426"/>
                </a:cubicBezTo>
                <a:cubicBezTo>
                  <a:pt x="1636632" y="808280"/>
                  <a:pt x="1636632" y="808280"/>
                  <a:pt x="1636632" y="808280"/>
                </a:cubicBezTo>
                <a:cubicBezTo>
                  <a:pt x="1638362" y="808967"/>
                  <a:pt x="1639098" y="807113"/>
                  <a:pt x="1639098" y="807113"/>
                </a:cubicBezTo>
                <a:cubicBezTo>
                  <a:pt x="1640828" y="807800"/>
                  <a:pt x="1640828" y="807800"/>
                  <a:pt x="1640828" y="807800"/>
                </a:cubicBezTo>
                <a:cubicBezTo>
                  <a:pt x="1642559" y="808486"/>
                  <a:pt x="1642559" y="808486"/>
                  <a:pt x="1643554" y="811027"/>
                </a:cubicBezTo>
                <a:cubicBezTo>
                  <a:pt x="1641087" y="812194"/>
                  <a:pt x="1640352" y="814048"/>
                  <a:pt x="1637886" y="815215"/>
                </a:cubicBezTo>
                <a:close/>
                <a:moveTo>
                  <a:pt x="1524983" y="873796"/>
                </a:moveTo>
                <a:cubicBezTo>
                  <a:pt x="1523505" y="875398"/>
                  <a:pt x="1520794" y="876193"/>
                  <a:pt x="1516688" y="876359"/>
                </a:cubicBezTo>
                <a:cubicBezTo>
                  <a:pt x="1515263" y="875046"/>
                  <a:pt x="1515042" y="869570"/>
                  <a:pt x="1514932" y="866832"/>
                </a:cubicBezTo>
                <a:cubicBezTo>
                  <a:pt x="1520297" y="863873"/>
                  <a:pt x="1521721" y="865186"/>
                  <a:pt x="1525883" y="866389"/>
                </a:cubicBezTo>
                <a:cubicBezTo>
                  <a:pt x="1526706" y="869784"/>
                  <a:pt x="1526460" y="872194"/>
                  <a:pt x="1524983" y="873796"/>
                </a:cubicBezTo>
                <a:close/>
                <a:moveTo>
                  <a:pt x="977836" y="1136107"/>
                </a:moveTo>
                <a:cubicBezTo>
                  <a:pt x="981050" y="1133263"/>
                  <a:pt x="972045" y="1129689"/>
                  <a:pt x="975965" y="1125064"/>
                </a:cubicBezTo>
                <a:lnTo>
                  <a:pt x="977971" y="1127288"/>
                </a:lnTo>
                <a:lnTo>
                  <a:pt x="976737" y="1121072"/>
                </a:lnTo>
                <a:cubicBezTo>
                  <a:pt x="980097" y="1120305"/>
                  <a:pt x="983779" y="1119190"/>
                  <a:pt x="986744" y="1117414"/>
                </a:cubicBezTo>
                <a:lnTo>
                  <a:pt x="990827" y="1111959"/>
                </a:lnTo>
                <a:lnTo>
                  <a:pt x="990482" y="1105313"/>
                </a:lnTo>
                <a:cubicBezTo>
                  <a:pt x="991741" y="1102141"/>
                  <a:pt x="994514" y="1099045"/>
                  <a:pt x="999153" y="1097739"/>
                </a:cubicBezTo>
                <a:cubicBezTo>
                  <a:pt x="1004492" y="1099858"/>
                  <a:pt x="1007673" y="1107415"/>
                  <a:pt x="1005515" y="1112853"/>
                </a:cubicBezTo>
                <a:lnTo>
                  <a:pt x="1000722" y="1113301"/>
                </a:lnTo>
                <a:lnTo>
                  <a:pt x="1002485" y="1119045"/>
                </a:lnTo>
                <a:cubicBezTo>
                  <a:pt x="997198" y="1121901"/>
                  <a:pt x="993195" y="1123364"/>
                  <a:pt x="988894" y="1119397"/>
                </a:cubicBezTo>
                <a:cubicBezTo>
                  <a:pt x="987684" y="1122148"/>
                  <a:pt x="987153" y="1124881"/>
                  <a:pt x="985906" y="1126952"/>
                </a:cubicBezTo>
                <a:lnTo>
                  <a:pt x="981741" y="1129001"/>
                </a:lnTo>
                <a:lnTo>
                  <a:pt x="982714" y="1133665"/>
                </a:lnTo>
                <a:cubicBezTo>
                  <a:pt x="981694" y="1135578"/>
                  <a:pt x="979637" y="1136822"/>
                  <a:pt x="977836" y="1136107"/>
                </a:cubicBezTo>
                <a:close/>
                <a:moveTo>
                  <a:pt x="869742" y="1188490"/>
                </a:moveTo>
                <a:cubicBezTo>
                  <a:pt x="868012" y="1187804"/>
                  <a:pt x="868012" y="1187804"/>
                  <a:pt x="866282" y="1187117"/>
                </a:cubicBezTo>
                <a:cubicBezTo>
                  <a:pt x="866282" y="1187117"/>
                  <a:pt x="866282" y="1187117"/>
                  <a:pt x="864551" y="1186430"/>
                </a:cubicBezTo>
                <a:cubicBezTo>
                  <a:pt x="864551" y="1186430"/>
                  <a:pt x="864551" y="1186430"/>
                  <a:pt x="865214" y="1184762"/>
                </a:cubicBezTo>
                <a:cubicBezTo>
                  <a:pt x="865876" y="1183094"/>
                  <a:pt x="866538" y="1181425"/>
                  <a:pt x="868930" y="1180443"/>
                </a:cubicBezTo>
                <a:cubicBezTo>
                  <a:pt x="871729" y="1183485"/>
                  <a:pt x="870405" y="1186822"/>
                  <a:pt x="869742" y="1188490"/>
                </a:cubicBezTo>
                <a:close/>
                <a:moveTo>
                  <a:pt x="1447738" y="914862"/>
                </a:moveTo>
                <a:cubicBezTo>
                  <a:pt x="1439618" y="909637"/>
                  <a:pt x="1445112" y="895794"/>
                  <a:pt x="1450395" y="897891"/>
                </a:cubicBezTo>
                <a:cubicBezTo>
                  <a:pt x="1452156" y="898590"/>
                  <a:pt x="1454992" y="901718"/>
                  <a:pt x="1457142" y="906577"/>
                </a:cubicBezTo>
                <a:cubicBezTo>
                  <a:pt x="1454007" y="909338"/>
                  <a:pt x="1451261" y="916260"/>
                  <a:pt x="1447738" y="914862"/>
                </a:cubicBezTo>
                <a:close/>
                <a:moveTo>
                  <a:pt x="1019773" y="1119298"/>
                </a:moveTo>
                <a:cubicBezTo>
                  <a:pt x="1018511" y="1120666"/>
                  <a:pt x="1017171" y="1119430"/>
                  <a:pt x="1017171" y="1119430"/>
                </a:cubicBezTo>
                <a:cubicBezTo>
                  <a:pt x="1017171" y="1119430"/>
                  <a:pt x="1015830" y="1118194"/>
                  <a:pt x="1017092" y="1116826"/>
                </a:cubicBezTo>
                <a:cubicBezTo>
                  <a:pt x="1015752" y="1115589"/>
                  <a:pt x="1015752" y="1115589"/>
                  <a:pt x="1015752" y="1115589"/>
                </a:cubicBezTo>
                <a:cubicBezTo>
                  <a:pt x="1014412" y="1114353"/>
                  <a:pt x="1014412" y="1114353"/>
                  <a:pt x="1013149" y="1115721"/>
                </a:cubicBezTo>
                <a:cubicBezTo>
                  <a:pt x="1015674" y="1112984"/>
                  <a:pt x="1018198" y="1110247"/>
                  <a:pt x="1019460" y="1108879"/>
                </a:cubicBezTo>
                <a:cubicBezTo>
                  <a:pt x="1022063" y="1108747"/>
                  <a:pt x="1023404" y="1109983"/>
                  <a:pt x="1023404" y="1109983"/>
                </a:cubicBezTo>
                <a:cubicBezTo>
                  <a:pt x="1027425" y="1113693"/>
                  <a:pt x="1026319" y="1120271"/>
                  <a:pt x="1019773" y="1119298"/>
                </a:cubicBezTo>
                <a:close/>
                <a:moveTo>
                  <a:pt x="817083" y="1219790"/>
                </a:moveTo>
                <a:cubicBezTo>
                  <a:pt x="816173" y="1221483"/>
                  <a:pt x="813576" y="1222886"/>
                  <a:pt x="808236" y="1223026"/>
                </a:cubicBezTo>
                <a:cubicBezTo>
                  <a:pt x="803578" y="1211132"/>
                  <a:pt x="811587" y="1210921"/>
                  <a:pt x="815809" y="1214816"/>
                </a:cubicBezTo>
                <a:cubicBezTo>
                  <a:pt x="817217" y="1216114"/>
                  <a:pt x="817993" y="1218096"/>
                  <a:pt x="817083" y="1219790"/>
                </a:cubicBezTo>
                <a:close/>
                <a:moveTo>
                  <a:pt x="920272" y="1171698"/>
                </a:moveTo>
                <a:cubicBezTo>
                  <a:pt x="918920" y="1173164"/>
                  <a:pt x="917551" y="1171902"/>
                  <a:pt x="916183" y="1170639"/>
                </a:cubicBezTo>
                <a:cubicBezTo>
                  <a:pt x="914814" y="1169377"/>
                  <a:pt x="913414" y="1162658"/>
                  <a:pt x="918855" y="1162251"/>
                </a:cubicBezTo>
                <a:cubicBezTo>
                  <a:pt x="917519" y="1166445"/>
                  <a:pt x="921608" y="1167503"/>
                  <a:pt x="920272" y="1171698"/>
                </a:cubicBezTo>
                <a:close/>
                <a:moveTo>
                  <a:pt x="378847" y="1429978"/>
                </a:moveTo>
                <a:cubicBezTo>
                  <a:pt x="378847" y="1429978"/>
                  <a:pt x="376100" y="1430080"/>
                  <a:pt x="374666" y="1428758"/>
                </a:cubicBezTo>
                <a:cubicBezTo>
                  <a:pt x="373233" y="1427435"/>
                  <a:pt x="373113" y="1424689"/>
                  <a:pt x="374307" y="1420518"/>
                </a:cubicBezTo>
                <a:cubicBezTo>
                  <a:pt x="376814" y="1414923"/>
                  <a:pt x="380995" y="1416144"/>
                  <a:pt x="383862" y="1418788"/>
                </a:cubicBezTo>
                <a:cubicBezTo>
                  <a:pt x="386729" y="1421433"/>
                  <a:pt x="388402" y="1428248"/>
                  <a:pt x="378847" y="1429978"/>
                </a:cubicBezTo>
                <a:close/>
                <a:moveTo>
                  <a:pt x="980830" y="1147280"/>
                </a:moveTo>
                <a:cubicBezTo>
                  <a:pt x="980125" y="1148448"/>
                  <a:pt x="978960" y="1148952"/>
                  <a:pt x="977291" y="1148290"/>
                </a:cubicBezTo>
                <a:cubicBezTo>
                  <a:pt x="975623" y="1147627"/>
                  <a:pt x="976285" y="1145959"/>
                  <a:pt x="974616" y="1145297"/>
                </a:cubicBezTo>
                <a:cubicBezTo>
                  <a:pt x="978271" y="1140954"/>
                  <a:pt x="977609" y="1142622"/>
                  <a:pt x="981608" y="1142278"/>
                </a:cubicBezTo>
                <a:cubicBezTo>
                  <a:pt x="981780" y="1144278"/>
                  <a:pt x="981535" y="1146112"/>
                  <a:pt x="980830" y="1147280"/>
                </a:cubicBezTo>
                <a:close/>
                <a:moveTo>
                  <a:pt x="1530523" y="886407"/>
                </a:moveTo>
                <a:cubicBezTo>
                  <a:pt x="1527705" y="886521"/>
                  <a:pt x="1526353" y="887987"/>
                  <a:pt x="1523534" y="888101"/>
                </a:cubicBezTo>
                <a:cubicBezTo>
                  <a:pt x="1523307" y="882464"/>
                  <a:pt x="1523307" y="882464"/>
                  <a:pt x="1523307" y="882464"/>
                </a:cubicBezTo>
                <a:cubicBezTo>
                  <a:pt x="1526125" y="882350"/>
                  <a:pt x="1528943" y="882236"/>
                  <a:pt x="1530409" y="883588"/>
                </a:cubicBezTo>
                <a:cubicBezTo>
                  <a:pt x="1530409" y="883588"/>
                  <a:pt x="1530409" y="883588"/>
                  <a:pt x="1530523" y="886407"/>
                </a:cubicBezTo>
                <a:close/>
                <a:moveTo>
                  <a:pt x="932923" y="1171386"/>
                </a:moveTo>
                <a:cubicBezTo>
                  <a:pt x="930671" y="1172521"/>
                  <a:pt x="927924" y="1172953"/>
                  <a:pt x="925255" y="1171894"/>
                </a:cubicBezTo>
                <a:cubicBezTo>
                  <a:pt x="925255" y="1171894"/>
                  <a:pt x="923475" y="1171188"/>
                  <a:pt x="923475" y="1171188"/>
                </a:cubicBezTo>
                <a:cubicBezTo>
                  <a:pt x="919138" y="1161351"/>
                  <a:pt x="921225" y="1156092"/>
                  <a:pt x="931126" y="1151906"/>
                </a:cubicBezTo>
                <a:cubicBezTo>
                  <a:pt x="938245" y="1154731"/>
                  <a:pt x="937938" y="1160696"/>
                  <a:pt x="937631" y="1166661"/>
                </a:cubicBezTo>
                <a:cubicBezTo>
                  <a:pt x="936936" y="1168414"/>
                  <a:pt x="935176" y="1170252"/>
                  <a:pt x="932923" y="1171386"/>
                </a:cubicBezTo>
                <a:close/>
                <a:moveTo>
                  <a:pt x="971794" y="1157026"/>
                </a:moveTo>
                <a:cubicBezTo>
                  <a:pt x="967857" y="1158605"/>
                  <a:pt x="965176" y="1156133"/>
                  <a:pt x="963836" y="1154896"/>
                </a:cubicBezTo>
                <a:cubicBezTo>
                  <a:pt x="962411" y="1148372"/>
                  <a:pt x="968986" y="1146622"/>
                  <a:pt x="971667" y="1149095"/>
                </a:cubicBezTo>
                <a:cubicBezTo>
                  <a:pt x="971667" y="1149095"/>
                  <a:pt x="973008" y="1150332"/>
                  <a:pt x="973008" y="1150332"/>
                </a:cubicBezTo>
                <a:cubicBezTo>
                  <a:pt x="973050" y="1152975"/>
                  <a:pt x="970411" y="1153146"/>
                  <a:pt x="971794" y="1157026"/>
                </a:cubicBezTo>
                <a:close/>
                <a:moveTo>
                  <a:pt x="806293" y="1236429"/>
                </a:moveTo>
                <a:cubicBezTo>
                  <a:pt x="806293" y="1236429"/>
                  <a:pt x="806293" y="1236429"/>
                  <a:pt x="805886" y="1230988"/>
                </a:cubicBezTo>
                <a:cubicBezTo>
                  <a:pt x="808614" y="1230971"/>
                  <a:pt x="810080" y="1232324"/>
                  <a:pt x="811546" y="1233676"/>
                </a:cubicBezTo>
                <a:cubicBezTo>
                  <a:pt x="811750" y="1236397"/>
                  <a:pt x="809021" y="1236413"/>
                  <a:pt x="806293" y="1236429"/>
                </a:cubicBezTo>
                <a:close/>
                <a:moveTo>
                  <a:pt x="990786" y="1149353"/>
                </a:moveTo>
                <a:cubicBezTo>
                  <a:pt x="991492" y="1147573"/>
                  <a:pt x="989691" y="1146858"/>
                  <a:pt x="989691" y="1146858"/>
                </a:cubicBezTo>
                <a:cubicBezTo>
                  <a:pt x="987890" y="1146143"/>
                  <a:pt x="987183" y="1147923"/>
                  <a:pt x="985382" y="1147209"/>
                </a:cubicBezTo>
                <a:cubicBezTo>
                  <a:pt x="985700" y="1141155"/>
                  <a:pt x="994705" y="1144728"/>
                  <a:pt x="994317" y="1140454"/>
                </a:cubicBezTo>
                <a:cubicBezTo>
                  <a:pt x="997919" y="1141883"/>
                  <a:pt x="996895" y="1149717"/>
                  <a:pt x="990786" y="1149353"/>
                </a:cubicBezTo>
                <a:close/>
                <a:moveTo>
                  <a:pt x="1733981" y="796212"/>
                </a:moveTo>
                <a:cubicBezTo>
                  <a:pt x="1731401" y="793831"/>
                  <a:pt x="1727468" y="792918"/>
                  <a:pt x="1731525" y="788520"/>
                </a:cubicBezTo>
                <a:cubicBezTo>
                  <a:pt x="1732815" y="789709"/>
                  <a:pt x="1735458" y="789434"/>
                  <a:pt x="1735458" y="789434"/>
                </a:cubicBezTo>
                <a:cubicBezTo>
                  <a:pt x="1738038" y="791814"/>
                  <a:pt x="1736624" y="795936"/>
                  <a:pt x="1733981" y="796212"/>
                </a:cubicBezTo>
                <a:close/>
                <a:moveTo>
                  <a:pt x="691618" y="1293681"/>
                </a:moveTo>
                <a:cubicBezTo>
                  <a:pt x="688912" y="1293790"/>
                  <a:pt x="686206" y="1293899"/>
                  <a:pt x="684799" y="1292601"/>
                </a:cubicBezTo>
                <a:cubicBezTo>
                  <a:pt x="684580" y="1287190"/>
                  <a:pt x="685878" y="1285782"/>
                  <a:pt x="691290" y="1285564"/>
                </a:cubicBezTo>
                <a:cubicBezTo>
                  <a:pt x="692697" y="1286862"/>
                  <a:pt x="692806" y="1289567"/>
                  <a:pt x="691618" y="1293681"/>
                </a:cubicBezTo>
                <a:close/>
                <a:moveTo>
                  <a:pt x="952035" y="1170190"/>
                </a:moveTo>
                <a:lnTo>
                  <a:pt x="951353" y="1163197"/>
                </a:lnTo>
                <a:lnTo>
                  <a:pt x="949926" y="1166318"/>
                </a:lnTo>
                <a:close/>
                <a:moveTo>
                  <a:pt x="967061" y="1163878"/>
                </a:moveTo>
                <a:cubicBezTo>
                  <a:pt x="964903" y="1169316"/>
                  <a:pt x="957406" y="1172635"/>
                  <a:pt x="952067" y="1170516"/>
                </a:cubicBezTo>
                <a:lnTo>
                  <a:pt x="952036" y="1170204"/>
                </a:lnTo>
                <a:lnTo>
                  <a:pt x="940145" y="1172118"/>
                </a:lnTo>
                <a:cubicBezTo>
                  <a:pt x="940703" y="1168766"/>
                  <a:pt x="941967" y="1166710"/>
                  <a:pt x="943915" y="1165285"/>
                </a:cubicBezTo>
                <a:lnTo>
                  <a:pt x="951279" y="1162436"/>
                </a:lnTo>
                <a:lnTo>
                  <a:pt x="950949" y="1159057"/>
                </a:lnTo>
                <a:cubicBezTo>
                  <a:pt x="952208" y="1155885"/>
                  <a:pt x="954622" y="1153696"/>
                  <a:pt x="956761" y="1153496"/>
                </a:cubicBezTo>
                <a:cubicBezTo>
                  <a:pt x="956042" y="1155308"/>
                  <a:pt x="957821" y="1156015"/>
                  <a:pt x="957821" y="1156015"/>
                </a:cubicBezTo>
                <a:cubicBezTo>
                  <a:pt x="959601" y="1156721"/>
                  <a:pt x="959601" y="1156721"/>
                  <a:pt x="959601" y="1156721"/>
                </a:cubicBezTo>
                <a:cubicBezTo>
                  <a:pt x="961381" y="1157427"/>
                  <a:pt x="961381" y="1157427"/>
                  <a:pt x="961381" y="1157427"/>
                </a:cubicBezTo>
                <a:cubicBezTo>
                  <a:pt x="964940" y="1158840"/>
                  <a:pt x="966720" y="1159546"/>
                  <a:pt x="967061" y="1163878"/>
                </a:cubicBezTo>
                <a:close/>
                <a:moveTo>
                  <a:pt x="896842" y="1197528"/>
                </a:moveTo>
                <a:cubicBezTo>
                  <a:pt x="895909" y="1195011"/>
                  <a:pt x="894240" y="1194349"/>
                  <a:pt x="893308" y="1191834"/>
                </a:cubicBezTo>
                <a:cubicBezTo>
                  <a:pt x="895712" y="1190642"/>
                  <a:pt x="896447" y="1188788"/>
                  <a:pt x="898116" y="1189450"/>
                </a:cubicBezTo>
                <a:cubicBezTo>
                  <a:pt x="899784" y="1190112"/>
                  <a:pt x="899049" y="1191966"/>
                  <a:pt x="900717" y="1192628"/>
                </a:cubicBezTo>
                <a:cubicBezTo>
                  <a:pt x="898313" y="1193820"/>
                  <a:pt x="897577" y="1195674"/>
                  <a:pt x="896842" y="1197528"/>
                </a:cubicBezTo>
                <a:close/>
                <a:moveTo>
                  <a:pt x="1003502" y="1148067"/>
                </a:moveTo>
                <a:cubicBezTo>
                  <a:pt x="1002184" y="1144319"/>
                  <a:pt x="999631" y="1144497"/>
                  <a:pt x="1002156" y="1141760"/>
                </a:cubicBezTo>
                <a:cubicBezTo>
                  <a:pt x="1004708" y="1141582"/>
                  <a:pt x="1004708" y="1141582"/>
                  <a:pt x="1005998" y="1142772"/>
                </a:cubicBezTo>
                <a:cubicBezTo>
                  <a:pt x="1005998" y="1142772"/>
                  <a:pt x="1005998" y="1142772"/>
                  <a:pt x="1007289" y="1143962"/>
                </a:cubicBezTo>
                <a:lnTo>
                  <a:pt x="1007309" y="1145881"/>
                </a:lnTo>
                <a:close/>
                <a:moveTo>
                  <a:pt x="1007317" y="1146521"/>
                </a:moveTo>
                <a:lnTo>
                  <a:pt x="1007309" y="1145881"/>
                </a:lnTo>
                <a:lnTo>
                  <a:pt x="1008579" y="1145152"/>
                </a:lnTo>
                <a:cubicBezTo>
                  <a:pt x="1007317" y="1146521"/>
                  <a:pt x="1007317" y="1146521"/>
                  <a:pt x="1007317" y="1146521"/>
                </a:cubicBezTo>
                <a:close/>
                <a:moveTo>
                  <a:pt x="1520352" y="902532"/>
                </a:moveTo>
                <a:cubicBezTo>
                  <a:pt x="1518984" y="901270"/>
                  <a:pt x="1514878" y="897483"/>
                  <a:pt x="1518529" y="893525"/>
                </a:cubicBezTo>
                <a:cubicBezTo>
                  <a:pt x="1521115" y="893468"/>
                  <a:pt x="1522483" y="894730"/>
                  <a:pt x="1522483" y="894730"/>
                </a:cubicBezTo>
                <a:cubicBezTo>
                  <a:pt x="1522483" y="894730"/>
                  <a:pt x="1522483" y="894730"/>
                  <a:pt x="1523852" y="895992"/>
                </a:cubicBezTo>
                <a:cubicBezTo>
                  <a:pt x="1523852" y="895992"/>
                  <a:pt x="1525220" y="897254"/>
                  <a:pt x="1525220" y="897254"/>
                </a:cubicBezTo>
                <a:cubicBezTo>
                  <a:pt x="1526740" y="901098"/>
                  <a:pt x="1524306" y="903737"/>
                  <a:pt x="1520352" y="902532"/>
                </a:cubicBezTo>
                <a:close/>
                <a:moveTo>
                  <a:pt x="1468014" y="927629"/>
                </a:moveTo>
                <a:cubicBezTo>
                  <a:pt x="1467944" y="929104"/>
                  <a:pt x="1466983" y="930225"/>
                  <a:pt x="1464314" y="929166"/>
                </a:cubicBezTo>
                <a:cubicBezTo>
                  <a:pt x="1461441" y="926023"/>
                  <a:pt x="1461441" y="926023"/>
                  <a:pt x="1461441" y="926023"/>
                </a:cubicBezTo>
                <a:cubicBezTo>
                  <a:pt x="1462128" y="924292"/>
                  <a:pt x="1464594" y="923268"/>
                  <a:pt x="1466374" y="923975"/>
                </a:cubicBezTo>
                <a:cubicBezTo>
                  <a:pt x="1467264" y="924328"/>
                  <a:pt x="1468084" y="926155"/>
                  <a:pt x="1468014" y="927629"/>
                </a:cubicBezTo>
                <a:close/>
                <a:moveTo>
                  <a:pt x="1557142" y="887352"/>
                </a:moveTo>
                <a:cubicBezTo>
                  <a:pt x="1555043" y="888580"/>
                  <a:pt x="1553084" y="889306"/>
                  <a:pt x="1551691" y="888022"/>
                </a:cubicBezTo>
                <a:cubicBezTo>
                  <a:pt x="1545989" y="880230"/>
                  <a:pt x="1556086" y="869283"/>
                  <a:pt x="1560265" y="873137"/>
                </a:cubicBezTo>
                <a:cubicBezTo>
                  <a:pt x="1561658" y="874422"/>
                  <a:pt x="1563181" y="878360"/>
                  <a:pt x="1563443" y="883666"/>
                </a:cubicBezTo>
                <a:cubicBezTo>
                  <a:pt x="1561484" y="884392"/>
                  <a:pt x="1559243" y="886123"/>
                  <a:pt x="1557142" y="887352"/>
                </a:cubicBezTo>
                <a:close/>
                <a:moveTo>
                  <a:pt x="537524" y="1375056"/>
                </a:moveTo>
                <a:cubicBezTo>
                  <a:pt x="537524" y="1375056"/>
                  <a:pt x="537524" y="1375056"/>
                  <a:pt x="535058" y="1376223"/>
                </a:cubicBezTo>
                <a:cubicBezTo>
                  <a:pt x="533327" y="1375536"/>
                  <a:pt x="533327" y="1375536"/>
                  <a:pt x="533327" y="1375536"/>
                </a:cubicBezTo>
                <a:cubicBezTo>
                  <a:pt x="533327" y="1375536"/>
                  <a:pt x="533327" y="1375536"/>
                  <a:pt x="532332" y="1372996"/>
                </a:cubicBezTo>
                <a:cubicBezTo>
                  <a:pt x="533068" y="1371142"/>
                  <a:pt x="533068" y="1371142"/>
                  <a:pt x="533068" y="1371142"/>
                </a:cubicBezTo>
                <a:cubicBezTo>
                  <a:pt x="533068" y="1371142"/>
                  <a:pt x="533068" y="1371142"/>
                  <a:pt x="536270" y="1368121"/>
                </a:cubicBezTo>
                <a:cubicBezTo>
                  <a:pt x="535534" y="1369975"/>
                  <a:pt x="535534" y="1369975"/>
                  <a:pt x="535534" y="1369975"/>
                </a:cubicBezTo>
                <a:cubicBezTo>
                  <a:pt x="537265" y="1370662"/>
                  <a:pt x="537265" y="1370662"/>
                  <a:pt x="538000" y="1368808"/>
                </a:cubicBezTo>
                <a:cubicBezTo>
                  <a:pt x="538000" y="1368808"/>
                  <a:pt x="538000" y="1368808"/>
                  <a:pt x="538259" y="1373202"/>
                </a:cubicBezTo>
                <a:cubicBezTo>
                  <a:pt x="538259" y="1373202"/>
                  <a:pt x="538259" y="1373202"/>
                  <a:pt x="537524" y="1375056"/>
                </a:cubicBezTo>
                <a:close/>
                <a:moveTo>
                  <a:pt x="933174" y="1187434"/>
                </a:moveTo>
                <a:lnTo>
                  <a:pt x="932394" y="1186374"/>
                </a:lnTo>
                <a:lnTo>
                  <a:pt x="927297" y="1187296"/>
                </a:lnTo>
                <a:cubicBezTo>
                  <a:pt x="925443" y="1186560"/>
                  <a:pt x="923589" y="1185824"/>
                  <a:pt x="922422" y="1183358"/>
                </a:cubicBezTo>
                <a:lnTo>
                  <a:pt x="929264" y="1182121"/>
                </a:lnTo>
                <a:lnTo>
                  <a:pt x="929159" y="1181978"/>
                </a:lnTo>
                <a:cubicBezTo>
                  <a:pt x="931601" y="1181016"/>
                  <a:pt x="934042" y="1180053"/>
                  <a:pt x="935822" y="1180760"/>
                </a:cubicBezTo>
                <a:cubicBezTo>
                  <a:pt x="936940" y="1183134"/>
                  <a:pt x="937396" y="1187178"/>
                  <a:pt x="933174" y="1187434"/>
                </a:cubicBezTo>
                <a:close/>
                <a:moveTo>
                  <a:pt x="869458" y="1219944"/>
                </a:moveTo>
                <a:cubicBezTo>
                  <a:pt x="866355" y="1222719"/>
                  <a:pt x="866355" y="1222719"/>
                  <a:pt x="864624" y="1222032"/>
                </a:cubicBezTo>
                <a:cubicBezTo>
                  <a:pt x="863580" y="1219615"/>
                  <a:pt x="864267" y="1217884"/>
                  <a:pt x="868414" y="1217527"/>
                </a:cubicBezTo>
                <a:cubicBezTo>
                  <a:pt x="868414" y="1217527"/>
                  <a:pt x="868414" y="1217527"/>
                  <a:pt x="869458" y="1219944"/>
                </a:cubicBezTo>
                <a:close/>
                <a:moveTo>
                  <a:pt x="1002741" y="1158336"/>
                </a:moveTo>
                <a:lnTo>
                  <a:pt x="998577" y="1159237"/>
                </a:lnTo>
                <a:cubicBezTo>
                  <a:pt x="996982" y="1160168"/>
                  <a:pt x="995599" y="1161182"/>
                  <a:pt x="994751" y="1160846"/>
                </a:cubicBezTo>
                <a:cubicBezTo>
                  <a:pt x="992790" y="1155899"/>
                  <a:pt x="993239" y="1149823"/>
                  <a:pt x="1001448" y="1148912"/>
                </a:cubicBezTo>
                <a:close/>
                <a:moveTo>
                  <a:pt x="1002960" y="1159934"/>
                </a:moveTo>
                <a:lnTo>
                  <a:pt x="1002741" y="1158336"/>
                </a:lnTo>
                <a:lnTo>
                  <a:pt x="1003675" y="1158133"/>
                </a:lnTo>
                <a:cubicBezTo>
                  <a:pt x="1003675" y="1158133"/>
                  <a:pt x="1003675" y="1158133"/>
                  <a:pt x="1002960" y="1159934"/>
                </a:cubicBezTo>
                <a:close/>
                <a:moveTo>
                  <a:pt x="1497190" y="927839"/>
                </a:moveTo>
                <a:cubicBezTo>
                  <a:pt x="1497190" y="927839"/>
                  <a:pt x="1495723" y="926487"/>
                  <a:pt x="1496986" y="925118"/>
                </a:cubicBezTo>
                <a:cubicBezTo>
                  <a:pt x="1499510" y="922382"/>
                  <a:pt x="1496986" y="925118"/>
                  <a:pt x="1502442" y="925086"/>
                </a:cubicBezTo>
                <a:cubicBezTo>
                  <a:pt x="1504112" y="929159"/>
                  <a:pt x="1500122" y="930544"/>
                  <a:pt x="1497190" y="927839"/>
                </a:cubicBezTo>
                <a:close/>
                <a:moveTo>
                  <a:pt x="922245" y="1209325"/>
                </a:moveTo>
                <a:cubicBezTo>
                  <a:pt x="920099" y="1204353"/>
                  <a:pt x="925071" y="1202206"/>
                  <a:pt x="927557" y="1201133"/>
                </a:cubicBezTo>
                <a:cubicBezTo>
                  <a:pt x="930410" y="1204325"/>
                  <a:pt x="927218" y="1207178"/>
                  <a:pt x="922245" y="1209325"/>
                </a:cubicBezTo>
                <a:close/>
                <a:moveTo>
                  <a:pt x="1958917" y="718580"/>
                </a:moveTo>
                <a:cubicBezTo>
                  <a:pt x="1956192" y="715353"/>
                  <a:pt x="1951000" y="713293"/>
                  <a:pt x="1954202" y="710272"/>
                </a:cubicBezTo>
                <a:cubicBezTo>
                  <a:pt x="1958139" y="705397"/>
                  <a:pt x="1958399" y="709792"/>
                  <a:pt x="1962595" y="709311"/>
                </a:cubicBezTo>
                <a:cubicBezTo>
                  <a:pt x="1963590" y="711852"/>
                  <a:pt x="1962118" y="715559"/>
                  <a:pt x="1958917" y="718580"/>
                </a:cubicBezTo>
                <a:close/>
                <a:moveTo>
                  <a:pt x="1566030" y="907219"/>
                </a:moveTo>
                <a:cubicBezTo>
                  <a:pt x="1565435" y="908570"/>
                  <a:pt x="1564137" y="909272"/>
                  <a:pt x="1562025" y="907324"/>
                </a:cubicBezTo>
                <a:cubicBezTo>
                  <a:pt x="1560473" y="903359"/>
                  <a:pt x="1560473" y="903359"/>
                  <a:pt x="1560473" y="903359"/>
                </a:cubicBezTo>
                <a:cubicBezTo>
                  <a:pt x="1561735" y="901991"/>
                  <a:pt x="1564405" y="901921"/>
                  <a:pt x="1565812" y="903219"/>
                </a:cubicBezTo>
                <a:cubicBezTo>
                  <a:pt x="1566516" y="903868"/>
                  <a:pt x="1566625" y="905868"/>
                  <a:pt x="1566030" y="907219"/>
                </a:cubicBezTo>
                <a:close/>
                <a:moveTo>
                  <a:pt x="905470" y="1221553"/>
                </a:moveTo>
                <a:lnTo>
                  <a:pt x="900874" y="1216444"/>
                </a:lnTo>
                <a:lnTo>
                  <a:pt x="900441" y="1217037"/>
                </a:lnTo>
                <a:cubicBezTo>
                  <a:pt x="896835" y="1218459"/>
                  <a:pt x="892461" y="1218224"/>
                  <a:pt x="889627" y="1215609"/>
                </a:cubicBezTo>
                <a:cubicBezTo>
                  <a:pt x="888608" y="1209605"/>
                  <a:pt x="891525" y="1207864"/>
                  <a:pt x="895367" y="1207609"/>
                </a:cubicBezTo>
                <a:lnTo>
                  <a:pt x="895398" y="1207611"/>
                </a:lnTo>
                <a:lnTo>
                  <a:pt x="895021" y="1206983"/>
                </a:lnTo>
                <a:cubicBezTo>
                  <a:pt x="899956" y="1204773"/>
                  <a:pt x="899956" y="1204773"/>
                  <a:pt x="899956" y="1204773"/>
                </a:cubicBezTo>
                <a:lnTo>
                  <a:pt x="902240" y="1208166"/>
                </a:lnTo>
                <a:lnTo>
                  <a:pt x="906655" y="1208523"/>
                </a:lnTo>
                <a:lnTo>
                  <a:pt x="904914" y="1210909"/>
                </a:lnTo>
                <a:lnTo>
                  <a:pt x="907291" y="1211852"/>
                </a:lnTo>
                <a:cubicBezTo>
                  <a:pt x="907291" y="1211852"/>
                  <a:pt x="909043" y="1212548"/>
                  <a:pt x="909043" y="1212548"/>
                </a:cubicBezTo>
                <a:cubicBezTo>
                  <a:pt x="910796" y="1213244"/>
                  <a:pt x="910796" y="1213244"/>
                  <a:pt x="911834" y="1215740"/>
                </a:cubicBezTo>
                <a:cubicBezTo>
                  <a:pt x="909367" y="1216845"/>
                  <a:pt x="911443" y="1221838"/>
                  <a:pt x="905470" y="1221553"/>
                </a:cubicBezTo>
                <a:close/>
                <a:moveTo>
                  <a:pt x="2049609" y="677605"/>
                </a:moveTo>
                <a:cubicBezTo>
                  <a:pt x="2049609" y="677605"/>
                  <a:pt x="2048202" y="676307"/>
                  <a:pt x="2048056" y="673640"/>
                </a:cubicBezTo>
                <a:cubicBezTo>
                  <a:pt x="2054803" y="674798"/>
                  <a:pt x="2054803" y="674798"/>
                  <a:pt x="2054803" y="674798"/>
                </a:cubicBezTo>
                <a:cubicBezTo>
                  <a:pt x="2056356" y="678763"/>
                  <a:pt x="2052424" y="680202"/>
                  <a:pt x="2049609" y="677605"/>
                </a:cubicBezTo>
                <a:close/>
                <a:moveTo>
                  <a:pt x="1534830" y="927106"/>
                </a:moveTo>
                <a:cubicBezTo>
                  <a:pt x="1530492" y="927530"/>
                  <a:pt x="1527956" y="928670"/>
                  <a:pt x="1526155" y="927955"/>
                </a:cubicBezTo>
                <a:cubicBezTo>
                  <a:pt x="1522223" y="922103"/>
                  <a:pt x="1527297" y="919825"/>
                  <a:pt x="1530899" y="921254"/>
                </a:cubicBezTo>
                <a:cubicBezTo>
                  <a:pt x="1532699" y="921969"/>
                  <a:pt x="1534501" y="922683"/>
                  <a:pt x="1534830" y="927106"/>
                </a:cubicBezTo>
                <a:close/>
                <a:moveTo>
                  <a:pt x="900054" y="1230084"/>
                </a:moveTo>
                <a:cubicBezTo>
                  <a:pt x="898324" y="1229397"/>
                  <a:pt x="898324" y="1229397"/>
                  <a:pt x="896593" y="1228711"/>
                </a:cubicBezTo>
                <a:cubicBezTo>
                  <a:pt x="894545" y="1223778"/>
                  <a:pt x="895957" y="1220218"/>
                  <a:pt x="901855" y="1220498"/>
                </a:cubicBezTo>
                <a:cubicBezTo>
                  <a:pt x="904610" y="1223652"/>
                  <a:pt x="904927" y="1227898"/>
                  <a:pt x="900054" y="1230084"/>
                </a:cubicBezTo>
                <a:close/>
                <a:moveTo>
                  <a:pt x="1020442" y="1173560"/>
                </a:moveTo>
                <a:lnTo>
                  <a:pt x="1022438" y="1170921"/>
                </a:lnTo>
                <a:lnTo>
                  <a:pt x="1022553" y="1170040"/>
                </a:lnTo>
                <a:close/>
                <a:moveTo>
                  <a:pt x="1555700" y="922655"/>
                </a:moveTo>
                <a:cubicBezTo>
                  <a:pt x="1551897" y="924032"/>
                  <a:pt x="1551897" y="924032"/>
                  <a:pt x="1551897" y="924032"/>
                </a:cubicBezTo>
                <a:cubicBezTo>
                  <a:pt x="1553114" y="922712"/>
                  <a:pt x="1553114" y="922712"/>
                  <a:pt x="1551746" y="921450"/>
                </a:cubicBezTo>
                <a:cubicBezTo>
                  <a:pt x="1551746" y="921450"/>
                  <a:pt x="1551746" y="921450"/>
                  <a:pt x="1550529" y="922769"/>
                </a:cubicBezTo>
                <a:cubicBezTo>
                  <a:pt x="1551595" y="918868"/>
                  <a:pt x="1551595" y="918868"/>
                  <a:pt x="1551595" y="918868"/>
                </a:cubicBezTo>
                <a:cubicBezTo>
                  <a:pt x="1551595" y="918868"/>
                  <a:pt x="1551595" y="918868"/>
                  <a:pt x="1552812" y="917549"/>
                </a:cubicBezTo>
                <a:cubicBezTo>
                  <a:pt x="1555397" y="917492"/>
                  <a:pt x="1555397" y="917492"/>
                  <a:pt x="1555397" y="917492"/>
                </a:cubicBezTo>
                <a:cubicBezTo>
                  <a:pt x="1555397" y="917492"/>
                  <a:pt x="1555397" y="917492"/>
                  <a:pt x="1556765" y="918754"/>
                </a:cubicBezTo>
                <a:cubicBezTo>
                  <a:pt x="1556917" y="921335"/>
                  <a:pt x="1556917" y="921335"/>
                  <a:pt x="1556917" y="921335"/>
                </a:cubicBezTo>
                <a:cubicBezTo>
                  <a:pt x="1555700" y="922655"/>
                  <a:pt x="1555700" y="922655"/>
                  <a:pt x="1555700" y="922655"/>
                </a:cubicBezTo>
                <a:close/>
                <a:moveTo>
                  <a:pt x="836633" y="1267670"/>
                </a:moveTo>
                <a:cubicBezTo>
                  <a:pt x="835346" y="1263770"/>
                  <a:pt x="838018" y="1263521"/>
                  <a:pt x="838051" y="1260838"/>
                </a:cubicBezTo>
                <a:cubicBezTo>
                  <a:pt x="839370" y="1262055"/>
                  <a:pt x="839370" y="1262055"/>
                  <a:pt x="842042" y="1261805"/>
                </a:cubicBezTo>
                <a:cubicBezTo>
                  <a:pt x="843328" y="1265706"/>
                  <a:pt x="840657" y="1265955"/>
                  <a:pt x="836633" y="1267670"/>
                </a:cubicBezTo>
                <a:close/>
                <a:moveTo>
                  <a:pt x="971235" y="1204732"/>
                </a:moveTo>
                <a:lnTo>
                  <a:pt x="972405" y="1197315"/>
                </a:lnTo>
                <a:lnTo>
                  <a:pt x="966437" y="1196370"/>
                </a:lnTo>
                <a:cubicBezTo>
                  <a:pt x="966437" y="1196370"/>
                  <a:pt x="964971" y="1195017"/>
                  <a:pt x="966324" y="1193551"/>
                </a:cubicBezTo>
                <a:cubicBezTo>
                  <a:pt x="967676" y="1192085"/>
                  <a:pt x="969028" y="1190619"/>
                  <a:pt x="971847" y="1190506"/>
                </a:cubicBezTo>
                <a:cubicBezTo>
                  <a:pt x="971961" y="1193324"/>
                  <a:pt x="973426" y="1194676"/>
                  <a:pt x="973540" y="1197495"/>
                </a:cubicBezTo>
                <a:lnTo>
                  <a:pt x="972900" y="1197393"/>
                </a:lnTo>
                <a:lnTo>
                  <a:pt x="974301" y="1200048"/>
                </a:lnTo>
                <a:cubicBezTo>
                  <a:pt x="973958" y="1201521"/>
                  <a:pt x="972805" y="1203209"/>
                  <a:pt x="971235" y="1204732"/>
                </a:cubicBezTo>
                <a:close/>
                <a:moveTo>
                  <a:pt x="1754316" y="835591"/>
                </a:moveTo>
                <a:cubicBezTo>
                  <a:pt x="1751595" y="835795"/>
                  <a:pt x="1751595" y="835795"/>
                  <a:pt x="1751595" y="835795"/>
                </a:cubicBezTo>
                <a:cubicBezTo>
                  <a:pt x="1752947" y="834329"/>
                  <a:pt x="1752947" y="834329"/>
                  <a:pt x="1752947" y="834329"/>
                </a:cubicBezTo>
                <a:cubicBezTo>
                  <a:pt x="1751579" y="833067"/>
                  <a:pt x="1751579" y="833067"/>
                  <a:pt x="1750227" y="834533"/>
                </a:cubicBezTo>
                <a:cubicBezTo>
                  <a:pt x="1750210" y="831805"/>
                  <a:pt x="1750210" y="831805"/>
                  <a:pt x="1750210" y="831805"/>
                </a:cubicBezTo>
                <a:cubicBezTo>
                  <a:pt x="1751563" y="830339"/>
                  <a:pt x="1751563" y="830339"/>
                  <a:pt x="1752915" y="828873"/>
                </a:cubicBezTo>
                <a:cubicBezTo>
                  <a:pt x="1755636" y="828669"/>
                  <a:pt x="1755636" y="828669"/>
                  <a:pt x="1755636" y="828669"/>
                </a:cubicBezTo>
                <a:cubicBezTo>
                  <a:pt x="1755636" y="828669"/>
                  <a:pt x="1755636" y="828669"/>
                  <a:pt x="1757004" y="829931"/>
                </a:cubicBezTo>
                <a:cubicBezTo>
                  <a:pt x="1757020" y="832659"/>
                  <a:pt x="1757020" y="832659"/>
                  <a:pt x="1757020" y="832659"/>
                </a:cubicBezTo>
                <a:cubicBezTo>
                  <a:pt x="1755668" y="834125"/>
                  <a:pt x="1755668" y="834125"/>
                  <a:pt x="1754316" y="835591"/>
                </a:cubicBezTo>
                <a:close/>
                <a:moveTo>
                  <a:pt x="908077" y="1240225"/>
                </a:moveTo>
                <a:cubicBezTo>
                  <a:pt x="904053" y="1241940"/>
                  <a:pt x="904085" y="1239257"/>
                  <a:pt x="901414" y="1239506"/>
                </a:cubicBezTo>
                <a:cubicBezTo>
                  <a:pt x="901447" y="1236822"/>
                  <a:pt x="905471" y="1235107"/>
                  <a:pt x="908142" y="1234858"/>
                </a:cubicBezTo>
                <a:cubicBezTo>
                  <a:pt x="908142" y="1234858"/>
                  <a:pt x="908142" y="1234858"/>
                  <a:pt x="908077" y="1240225"/>
                </a:cubicBezTo>
                <a:close/>
                <a:moveTo>
                  <a:pt x="901394" y="1246752"/>
                </a:moveTo>
                <a:cubicBezTo>
                  <a:pt x="900243" y="1248355"/>
                  <a:pt x="898378" y="1249161"/>
                  <a:pt x="896598" y="1248454"/>
                </a:cubicBezTo>
                <a:cubicBezTo>
                  <a:pt x="894451" y="1243482"/>
                  <a:pt x="900497" y="1243821"/>
                  <a:pt x="901910" y="1240262"/>
                </a:cubicBezTo>
                <a:cubicBezTo>
                  <a:pt x="902983" y="1242748"/>
                  <a:pt x="902545" y="1245149"/>
                  <a:pt x="901394" y="1246752"/>
                </a:cubicBezTo>
                <a:close/>
                <a:moveTo>
                  <a:pt x="1723565" y="856096"/>
                </a:moveTo>
                <a:cubicBezTo>
                  <a:pt x="1716069" y="858473"/>
                  <a:pt x="1708575" y="859576"/>
                  <a:pt x="1704220" y="857848"/>
                </a:cubicBezTo>
                <a:cubicBezTo>
                  <a:pt x="1702479" y="857157"/>
                  <a:pt x="1700737" y="856465"/>
                  <a:pt x="1700737" y="856465"/>
                </a:cubicBezTo>
                <a:cubicBezTo>
                  <a:pt x="1718532" y="837025"/>
                  <a:pt x="1680921" y="809869"/>
                  <a:pt x="1711253" y="799481"/>
                </a:cubicBezTo>
                <a:cubicBezTo>
                  <a:pt x="1716135" y="797341"/>
                  <a:pt x="1721360" y="799415"/>
                  <a:pt x="1724844" y="800797"/>
                </a:cubicBezTo>
                <a:cubicBezTo>
                  <a:pt x="1744004" y="808400"/>
                  <a:pt x="1757917" y="834307"/>
                  <a:pt x="1742918" y="846702"/>
                </a:cubicBezTo>
                <a:cubicBezTo>
                  <a:pt x="1738557" y="850068"/>
                  <a:pt x="1731061" y="853719"/>
                  <a:pt x="1723565" y="856096"/>
                </a:cubicBezTo>
                <a:close/>
                <a:moveTo>
                  <a:pt x="998887" y="1202965"/>
                </a:moveTo>
                <a:cubicBezTo>
                  <a:pt x="992093" y="1204839"/>
                  <a:pt x="993429" y="1200644"/>
                  <a:pt x="989356" y="1202314"/>
                </a:cubicBezTo>
                <a:cubicBezTo>
                  <a:pt x="989324" y="1196858"/>
                  <a:pt x="993396" y="1195188"/>
                  <a:pt x="997470" y="1193518"/>
                </a:cubicBezTo>
                <a:cubicBezTo>
                  <a:pt x="1000206" y="1196042"/>
                  <a:pt x="1000239" y="1201499"/>
                  <a:pt x="998887" y="1202965"/>
                </a:cubicBezTo>
                <a:close/>
                <a:moveTo>
                  <a:pt x="323153" y="1528640"/>
                </a:moveTo>
                <a:cubicBezTo>
                  <a:pt x="321151" y="1529398"/>
                  <a:pt x="318770" y="1529155"/>
                  <a:pt x="318066" y="1528506"/>
                </a:cubicBezTo>
                <a:cubicBezTo>
                  <a:pt x="319255" y="1524393"/>
                  <a:pt x="323150" y="1520171"/>
                  <a:pt x="325965" y="1522767"/>
                </a:cubicBezTo>
                <a:cubicBezTo>
                  <a:pt x="326778" y="1526122"/>
                  <a:pt x="325155" y="1527882"/>
                  <a:pt x="323153" y="1528640"/>
                </a:cubicBezTo>
                <a:close/>
                <a:moveTo>
                  <a:pt x="972543" y="1223507"/>
                </a:moveTo>
                <a:cubicBezTo>
                  <a:pt x="971813" y="1224666"/>
                  <a:pt x="969863" y="1225309"/>
                  <a:pt x="966447" y="1224600"/>
                </a:cubicBezTo>
                <a:cubicBezTo>
                  <a:pt x="966447" y="1224600"/>
                  <a:pt x="966447" y="1224600"/>
                  <a:pt x="965700" y="1216585"/>
                </a:cubicBezTo>
                <a:cubicBezTo>
                  <a:pt x="968383" y="1216618"/>
                  <a:pt x="969849" y="1217970"/>
                  <a:pt x="971315" y="1219322"/>
                </a:cubicBezTo>
                <a:cubicBezTo>
                  <a:pt x="972782" y="1220675"/>
                  <a:pt x="973273" y="1222349"/>
                  <a:pt x="972543" y="1223507"/>
                </a:cubicBezTo>
                <a:close/>
                <a:moveTo>
                  <a:pt x="998889" y="1211292"/>
                </a:moveTo>
                <a:cubicBezTo>
                  <a:pt x="992570" y="1217122"/>
                  <a:pt x="988394" y="1217550"/>
                  <a:pt x="983203" y="1215490"/>
                </a:cubicBezTo>
                <a:cubicBezTo>
                  <a:pt x="979743" y="1214116"/>
                  <a:pt x="978012" y="1213430"/>
                  <a:pt x="975981" y="1208455"/>
                </a:cubicBezTo>
                <a:cubicBezTo>
                  <a:pt x="979855" y="1203738"/>
                  <a:pt x="984745" y="1201510"/>
                  <a:pt x="989936" y="1203570"/>
                </a:cubicBezTo>
                <a:cubicBezTo>
                  <a:pt x="993397" y="1204943"/>
                  <a:pt x="996143" y="1208117"/>
                  <a:pt x="998889" y="1211292"/>
                </a:cubicBezTo>
                <a:close/>
                <a:moveTo>
                  <a:pt x="946408" y="1241612"/>
                </a:moveTo>
                <a:cubicBezTo>
                  <a:pt x="947703" y="1238349"/>
                  <a:pt x="939699" y="1233284"/>
                  <a:pt x="947915" y="1232768"/>
                </a:cubicBezTo>
                <a:cubicBezTo>
                  <a:pt x="950081" y="1237404"/>
                  <a:pt x="949434" y="1239036"/>
                  <a:pt x="946408" y="1241612"/>
                </a:cubicBezTo>
                <a:close/>
                <a:moveTo>
                  <a:pt x="867943" y="1280000"/>
                </a:moveTo>
                <a:cubicBezTo>
                  <a:pt x="865539" y="1281192"/>
                  <a:pt x="863870" y="1280530"/>
                  <a:pt x="861466" y="1281722"/>
                </a:cubicBezTo>
                <a:cubicBezTo>
                  <a:pt x="861269" y="1277352"/>
                  <a:pt x="863673" y="1276160"/>
                  <a:pt x="866077" y="1274968"/>
                </a:cubicBezTo>
                <a:cubicBezTo>
                  <a:pt x="866077" y="1274968"/>
                  <a:pt x="866077" y="1274968"/>
                  <a:pt x="867943" y="1280000"/>
                </a:cubicBezTo>
                <a:close/>
                <a:moveTo>
                  <a:pt x="988841" y="1225796"/>
                </a:moveTo>
                <a:cubicBezTo>
                  <a:pt x="981708" y="1228630"/>
                  <a:pt x="981708" y="1228630"/>
                  <a:pt x="981708" y="1228630"/>
                </a:cubicBezTo>
                <a:cubicBezTo>
                  <a:pt x="977164" y="1224938"/>
                  <a:pt x="983215" y="1219786"/>
                  <a:pt x="986675" y="1221159"/>
                </a:cubicBezTo>
                <a:cubicBezTo>
                  <a:pt x="986675" y="1221159"/>
                  <a:pt x="988406" y="1221846"/>
                  <a:pt x="987758" y="1223478"/>
                </a:cubicBezTo>
                <a:cubicBezTo>
                  <a:pt x="987758" y="1223478"/>
                  <a:pt x="987111" y="1225109"/>
                  <a:pt x="988841" y="1225796"/>
                </a:cubicBezTo>
                <a:close/>
                <a:moveTo>
                  <a:pt x="806091" y="1312841"/>
                </a:moveTo>
                <a:cubicBezTo>
                  <a:pt x="803679" y="1314027"/>
                  <a:pt x="800662" y="1313726"/>
                  <a:pt x="798526" y="1311755"/>
                </a:cubicBezTo>
                <a:cubicBezTo>
                  <a:pt x="798150" y="1306447"/>
                  <a:pt x="803471" y="1306393"/>
                  <a:pt x="810029" y="1305000"/>
                </a:cubicBezTo>
                <a:cubicBezTo>
                  <a:pt x="810311" y="1308981"/>
                  <a:pt x="808503" y="1311655"/>
                  <a:pt x="806091" y="1312841"/>
                </a:cubicBezTo>
                <a:close/>
                <a:moveTo>
                  <a:pt x="533721" y="1446035"/>
                </a:moveTo>
                <a:cubicBezTo>
                  <a:pt x="531038" y="1446002"/>
                  <a:pt x="531038" y="1446002"/>
                  <a:pt x="529572" y="1444649"/>
                </a:cubicBezTo>
                <a:cubicBezTo>
                  <a:pt x="528106" y="1443297"/>
                  <a:pt x="528106" y="1443297"/>
                  <a:pt x="527857" y="1440625"/>
                </a:cubicBezTo>
                <a:cubicBezTo>
                  <a:pt x="529074" y="1439306"/>
                  <a:pt x="531757" y="1439339"/>
                  <a:pt x="534441" y="1439372"/>
                </a:cubicBezTo>
                <a:cubicBezTo>
                  <a:pt x="534441" y="1439372"/>
                  <a:pt x="533223" y="1440691"/>
                  <a:pt x="534690" y="1442043"/>
                </a:cubicBezTo>
                <a:cubicBezTo>
                  <a:pt x="534690" y="1442043"/>
                  <a:pt x="534690" y="1442043"/>
                  <a:pt x="535907" y="1440724"/>
                </a:cubicBezTo>
                <a:cubicBezTo>
                  <a:pt x="536156" y="1443396"/>
                  <a:pt x="533473" y="1443363"/>
                  <a:pt x="533721" y="1446035"/>
                </a:cubicBezTo>
                <a:close/>
                <a:moveTo>
                  <a:pt x="1022439" y="1214672"/>
                </a:moveTo>
                <a:cubicBezTo>
                  <a:pt x="1022439" y="1214672"/>
                  <a:pt x="1022439" y="1214672"/>
                  <a:pt x="1020671" y="1213971"/>
                </a:cubicBezTo>
                <a:cubicBezTo>
                  <a:pt x="1018902" y="1213269"/>
                  <a:pt x="1013279" y="1217124"/>
                  <a:pt x="1011510" y="1216422"/>
                </a:cubicBezTo>
                <a:cubicBezTo>
                  <a:pt x="1008669" y="1213266"/>
                  <a:pt x="1005132" y="1211862"/>
                  <a:pt x="1003682" y="1205200"/>
                </a:cubicBezTo>
                <a:cubicBezTo>
                  <a:pt x="1001218" y="1206251"/>
                  <a:pt x="1002291" y="1208706"/>
                  <a:pt x="998059" y="1209055"/>
                </a:cubicBezTo>
                <a:cubicBezTo>
                  <a:pt x="1000841" y="1202044"/>
                  <a:pt x="1002232" y="1198538"/>
                  <a:pt x="1012088" y="1194334"/>
                </a:cubicBezTo>
                <a:cubicBezTo>
                  <a:pt x="1016509" y="1196088"/>
                  <a:pt x="1019271" y="1200734"/>
                  <a:pt x="1020840" y="1205162"/>
                </a:cubicBezTo>
                <a:lnTo>
                  <a:pt x="1021556" y="1209420"/>
                </a:lnTo>
                <a:lnTo>
                  <a:pt x="1025010" y="1207568"/>
                </a:lnTo>
                <a:cubicBezTo>
                  <a:pt x="1026286" y="1209219"/>
                  <a:pt x="1026114" y="1210868"/>
                  <a:pt x="1025207" y="1211938"/>
                </a:cubicBezTo>
                <a:lnTo>
                  <a:pt x="1022091" y="1212604"/>
                </a:lnTo>
                <a:close/>
                <a:moveTo>
                  <a:pt x="854253" y="1296224"/>
                </a:moveTo>
                <a:cubicBezTo>
                  <a:pt x="848723" y="1291123"/>
                  <a:pt x="838025" y="1297174"/>
                  <a:pt x="831114" y="1290799"/>
                </a:cubicBezTo>
                <a:cubicBezTo>
                  <a:pt x="836223" y="1276940"/>
                  <a:pt x="848723" y="1291123"/>
                  <a:pt x="855455" y="1289373"/>
                </a:cubicBezTo>
                <a:cubicBezTo>
                  <a:pt x="856898" y="1293357"/>
                  <a:pt x="855575" y="1294790"/>
                  <a:pt x="854253" y="1296224"/>
                </a:cubicBezTo>
                <a:close/>
                <a:moveTo>
                  <a:pt x="1536583" y="972437"/>
                </a:moveTo>
                <a:cubicBezTo>
                  <a:pt x="1534117" y="973604"/>
                  <a:pt x="1531651" y="974771"/>
                  <a:pt x="1529921" y="974084"/>
                </a:cubicBezTo>
                <a:cubicBezTo>
                  <a:pt x="1526460" y="972711"/>
                  <a:pt x="1525465" y="970170"/>
                  <a:pt x="1526937" y="966463"/>
                </a:cubicBezTo>
                <a:cubicBezTo>
                  <a:pt x="1528667" y="967149"/>
                  <a:pt x="1531133" y="965982"/>
                  <a:pt x="1532863" y="966669"/>
                </a:cubicBezTo>
                <a:lnTo>
                  <a:pt x="1533459" y="967591"/>
                </a:lnTo>
                <a:lnTo>
                  <a:pt x="1537745" y="967418"/>
                </a:lnTo>
                <a:lnTo>
                  <a:pt x="1534655" y="969447"/>
                </a:lnTo>
                <a:close/>
                <a:moveTo>
                  <a:pt x="1714236" y="888145"/>
                </a:moveTo>
                <a:cubicBezTo>
                  <a:pt x="1711881" y="889213"/>
                  <a:pt x="1710213" y="888551"/>
                  <a:pt x="1708544" y="887888"/>
                </a:cubicBezTo>
                <a:cubicBezTo>
                  <a:pt x="1708544" y="887888"/>
                  <a:pt x="1708544" y="887888"/>
                  <a:pt x="1706876" y="887226"/>
                </a:cubicBezTo>
                <a:cubicBezTo>
                  <a:pt x="1709231" y="886158"/>
                  <a:pt x="1708249" y="883766"/>
                  <a:pt x="1712273" y="883360"/>
                </a:cubicBezTo>
                <a:cubicBezTo>
                  <a:pt x="1714236" y="888145"/>
                  <a:pt x="1714236" y="888145"/>
                  <a:pt x="1714236" y="888145"/>
                </a:cubicBezTo>
                <a:close/>
                <a:moveTo>
                  <a:pt x="1771732" y="861425"/>
                </a:moveTo>
                <a:cubicBezTo>
                  <a:pt x="1769011" y="861629"/>
                  <a:pt x="1767659" y="863095"/>
                  <a:pt x="1764939" y="863299"/>
                </a:cubicBezTo>
                <a:cubicBezTo>
                  <a:pt x="1762202" y="860774"/>
                  <a:pt x="1762169" y="855318"/>
                  <a:pt x="1767611" y="854910"/>
                </a:cubicBezTo>
                <a:cubicBezTo>
                  <a:pt x="1766259" y="856376"/>
                  <a:pt x="1766259" y="856376"/>
                  <a:pt x="1766259" y="856376"/>
                </a:cubicBezTo>
                <a:cubicBezTo>
                  <a:pt x="1767627" y="857639"/>
                  <a:pt x="1768979" y="856172"/>
                  <a:pt x="1768979" y="856172"/>
                </a:cubicBezTo>
                <a:cubicBezTo>
                  <a:pt x="1770348" y="857435"/>
                  <a:pt x="1770348" y="857435"/>
                  <a:pt x="1770348" y="857435"/>
                </a:cubicBezTo>
                <a:cubicBezTo>
                  <a:pt x="1771716" y="858697"/>
                  <a:pt x="1771716" y="858697"/>
                  <a:pt x="1771732" y="861425"/>
                </a:cubicBezTo>
                <a:close/>
                <a:moveTo>
                  <a:pt x="831618" y="1308994"/>
                </a:moveTo>
                <a:cubicBezTo>
                  <a:pt x="831618" y="1308994"/>
                  <a:pt x="831618" y="1308994"/>
                  <a:pt x="826357" y="1309207"/>
                </a:cubicBezTo>
                <a:cubicBezTo>
                  <a:pt x="826251" y="1306576"/>
                  <a:pt x="826251" y="1306576"/>
                  <a:pt x="828882" y="1306470"/>
                </a:cubicBezTo>
                <a:cubicBezTo>
                  <a:pt x="827513" y="1305207"/>
                  <a:pt x="827513" y="1305207"/>
                  <a:pt x="827513" y="1305207"/>
                </a:cubicBezTo>
                <a:cubicBezTo>
                  <a:pt x="824776" y="1302683"/>
                  <a:pt x="830038" y="1302471"/>
                  <a:pt x="827195" y="1297316"/>
                </a:cubicBezTo>
                <a:cubicBezTo>
                  <a:pt x="827195" y="1297316"/>
                  <a:pt x="829825" y="1297210"/>
                  <a:pt x="829825" y="1297210"/>
                </a:cubicBezTo>
                <a:cubicBezTo>
                  <a:pt x="831194" y="1298472"/>
                  <a:pt x="829931" y="1299840"/>
                  <a:pt x="830038" y="1302471"/>
                </a:cubicBezTo>
                <a:cubicBezTo>
                  <a:pt x="828776" y="1303839"/>
                  <a:pt x="828882" y="1306470"/>
                  <a:pt x="831618" y="1308994"/>
                </a:cubicBezTo>
                <a:close/>
                <a:moveTo>
                  <a:pt x="1628578" y="930723"/>
                </a:moveTo>
                <a:cubicBezTo>
                  <a:pt x="1624377" y="929561"/>
                  <a:pt x="1621601" y="929714"/>
                  <a:pt x="1620176" y="928400"/>
                </a:cubicBezTo>
                <a:cubicBezTo>
                  <a:pt x="1618608" y="921527"/>
                  <a:pt x="1624161" y="921222"/>
                  <a:pt x="1627009" y="923849"/>
                </a:cubicBezTo>
                <a:cubicBezTo>
                  <a:pt x="1628434" y="925163"/>
                  <a:pt x="1629858" y="926477"/>
                  <a:pt x="1628578" y="930723"/>
                </a:cubicBezTo>
                <a:close/>
                <a:moveTo>
                  <a:pt x="477146" y="1479186"/>
                </a:moveTo>
                <a:cubicBezTo>
                  <a:pt x="474743" y="1480535"/>
                  <a:pt x="471563" y="1481209"/>
                  <a:pt x="467510" y="1480749"/>
                </a:cubicBezTo>
                <a:cubicBezTo>
                  <a:pt x="467510" y="1480749"/>
                  <a:pt x="466128" y="1479474"/>
                  <a:pt x="466128" y="1479474"/>
                </a:cubicBezTo>
                <a:cubicBezTo>
                  <a:pt x="463363" y="1476924"/>
                  <a:pt x="464445" y="1467430"/>
                  <a:pt x="465677" y="1463320"/>
                </a:cubicBezTo>
                <a:cubicBezTo>
                  <a:pt x="472214" y="1456234"/>
                  <a:pt x="477668" y="1458642"/>
                  <a:pt x="480433" y="1461192"/>
                </a:cubicBezTo>
                <a:cubicBezTo>
                  <a:pt x="484580" y="1465017"/>
                  <a:pt x="484357" y="1475139"/>
                  <a:pt x="477146" y="1479186"/>
                </a:cubicBezTo>
                <a:close/>
                <a:moveTo>
                  <a:pt x="665492" y="1392558"/>
                </a:moveTo>
                <a:cubicBezTo>
                  <a:pt x="664408" y="1393390"/>
                  <a:pt x="662811" y="1393748"/>
                  <a:pt x="660150" y="1392515"/>
                </a:cubicBezTo>
                <a:cubicBezTo>
                  <a:pt x="657262" y="1387409"/>
                  <a:pt x="663650" y="1385975"/>
                  <a:pt x="667755" y="1389762"/>
                </a:cubicBezTo>
                <a:cubicBezTo>
                  <a:pt x="667146" y="1390421"/>
                  <a:pt x="666576" y="1391727"/>
                  <a:pt x="665492" y="1392558"/>
                </a:cubicBezTo>
                <a:close/>
                <a:moveTo>
                  <a:pt x="980142" y="1242981"/>
                </a:moveTo>
                <a:cubicBezTo>
                  <a:pt x="979025" y="1240606"/>
                  <a:pt x="975009" y="1235151"/>
                  <a:pt x="981011" y="1235601"/>
                </a:cubicBezTo>
                <a:cubicBezTo>
                  <a:pt x="981011" y="1235601"/>
                  <a:pt x="982129" y="1237976"/>
                  <a:pt x="983246" y="1240351"/>
                </a:cubicBezTo>
                <a:cubicBezTo>
                  <a:pt x="983246" y="1240351"/>
                  <a:pt x="983246" y="1240351"/>
                  <a:pt x="980142" y="1242981"/>
                </a:cubicBezTo>
                <a:close/>
                <a:moveTo>
                  <a:pt x="707133" y="1374527"/>
                </a:moveTo>
                <a:cubicBezTo>
                  <a:pt x="707133" y="1374527"/>
                  <a:pt x="707133" y="1374527"/>
                  <a:pt x="702060" y="1374732"/>
                </a:cubicBezTo>
                <a:cubicBezTo>
                  <a:pt x="700639" y="1370978"/>
                  <a:pt x="703072" y="1368339"/>
                  <a:pt x="705609" y="1368237"/>
                </a:cubicBezTo>
                <a:cubicBezTo>
                  <a:pt x="706929" y="1369454"/>
                  <a:pt x="707031" y="1371991"/>
                  <a:pt x="707133" y="1374527"/>
                </a:cubicBezTo>
                <a:close/>
                <a:moveTo>
                  <a:pt x="1019144" y="1229248"/>
                </a:moveTo>
                <a:cubicBezTo>
                  <a:pt x="1019144" y="1229248"/>
                  <a:pt x="1019144" y="1229248"/>
                  <a:pt x="1013777" y="1229182"/>
                </a:cubicBezTo>
                <a:cubicBezTo>
                  <a:pt x="1013777" y="1229182"/>
                  <a:pt x="1013777" y="1229182"/>
                  <a:pt x="1013279" y="1223838"/>
                </a:cubicBezTo>
                <a:cubicBezTo>
                  <a:pt x="1014497" y="1222519"/>
                  <a:pt x="1017179" y="1222552"/>
                  <a:pt x="1018646" y="1223904"/>
                </a:cubicBezTo>
                <a:cubicBezTo>
                  <a:pt x="1020112" y="1225257"/>
                  <a:pt x="1018895" y="1226576"/>
                  <a:pt x="1019144" y="1229248"/>
                </a:cubicBezTo>
                <a:close/>
                <a:moveTo>
                  <a:pt x="979384" y="1252349"/>
                </a:moveTo>
                <a:cubicBezTo>
                  <a:pt x="971437" y="1249981"/>
                  <a:pt x="975543" y="1253768"/>
                  <a:pt x="967728" y="1254002"/>
                </a:cubicBezTo>
                <a:cubicBezTo>
                  <a:pt x="967728" y="1254002"/>
                  <a:pt x="967728" y="1254002"/>
                  <a:pt x="967464" y="1248797"/>
                </a:cubicBezTo>
                <a:cubicBezTo>
                  <a:pt x="974042" y="1249903"/>
                  <a:pt x="976383" y="1244620"/>
                  <a:pt x="980488" y="1248406"/>
                </a:cubicBezTo>
                <a:cubicBezTo>
                  <a:pt x="980620" y="1251009"/>
                  <a:pt x="978015" y="1251087"/>
                  <a:pt x="979384" y="1252349"/>
                </a:cubicBezTo>
                <a:close/>
                <a:moveTo>
                  <a:pt x="891270" y="1297445"/>
                </a:moveTo>
                <a:cubicBezTo>
                  <a:pt x="891270" y="1297445"/>
                  <a:pt x="891270" y="1297445"/>
                  <a:pt x="889846" y="1296131"/>
                </a:cubicBezTo>
                <a:cubicBezTo>
                  <a:pt x="886997" y="1293504"/>
                  <a:pt x="888044" y="1286654"/>
                  <a:pt x="894913" y="1287780"/>
                </a:cubicBezTo>
                <a:cubicBezTo>
                  <a:pt x="896589" y="1294536"/>
                  <a:pt x="896715" y="1297257"/>
                  <a:pt x="891270" y="1297445"/>
                </a:cubicBezTo>
                <a:close/>
                <a:moveTo>
                  <a:pt x="1000216" y="1249231"/>
                </a:moveTo>
                <a:cubicBezTo>
                  <a:pt x="992108" y="1243975"/>
                  <a:pt x="1002285" y="1233743"/>
                  <a:pt x="1009330" y="1236539"/>
                </a:cubicBezTo>
                <a:cubicBezTo>
                  <a:pt x="1007233" y="1241822"/>
                  <a:pt x="1007596" y="1246044"/>
                  <a:pt x="1000216" y="1249231"/>
                </a:cubicBezTo>
                <a:close/>
                <a:moveTo>
                  <a:pt x="753671" y="1368791"/>
                </a:moveTo>
                <a:cubicBezTo>
                  <a:pt x="752351" y="1367573"/>
                  <a:pt x="751032" y="1366356"/>
                  <a:pt x="748450" y="1366508"/>
                </a:cubicBezTo>
                <a:cubicBezTo>
                  <a:pt x="748393" y="1363922"/>
                  <a:pt x="749655" y="1362554"/>
                  <a:pt x="750917" y="1361185"/>
                </a:cubicBezTo>
                <a:cubicBezTo>
                  <a:pt x="750917" y="1361185"/>
                  <a:pt x="752237" y="1362403"/>
                  <a:pt x="753556" y="1363619"/>
                </a:cubicBezTo>
                <a:cubicBezTo>
                  <a:pt x="753556" y="1363619"/>
                  <a:pt x="754876" y="1364837"/>
                  <a:pt x="753671" y="1368791"/>
                </a:cubicBezTo>
                <a:close/>
                <a:moveTo>
                  <a:pt x="1770133" y="885720"/>
                </a:moveTo>
                <a:cubicBezTo>
                  <a:pt x="1769065" y="883365"/>
                  <a:pt x="1769065" y="883365"/>
                  <a:pt x="1767334" y="882678"/>
                </a:cubicBezTo>
                <a:cubicBezTo>
                  <a:pt x="1765604" y="881992"/>
                  <a:pt x="1765604" y="881992"/>
                  <a:pt x="1765604" y="881992"/>
                </a:cubicBezTo>
                <a:cubicBezTo>
                  <a:pt x="1766266" y="880323"/>
                  <a:pt x="1766928" y="878655"/>
                  <a:pt x="1769321" y="877673"/>
                </a:cubicBezTo>
                <a:cubicBezTo>
                  <a:pt x="1772119" y="880715"/>
                  <a:pt x="1770795" y="884052"/>
                  <a:pt x="1770133" y="885720"/>
                </a:cubicBezTo>
                <a:close/>
                <a:moveTo>
                  <a:pt x="1619882" y="958283"/>
                </a:moveTo>
                <a:cubicBezTo>
                  <a:pt x="1618027" y="957547"/>
                  <a:pt x="1616174" y="956811"/>
                  <a:pt x="1614982" y="954407"/>
                </a:cubicBezTo>
                <a:cubicBezTo>
                  <a:pt x="1620676" y="950873"/>
                  <a:pt x="1620676" y="950873"/>
                  <a:pt x="1620676" y="950873"/>
                </a:cubicBezTo>
                <a:cubicBezTo>
                  <a:pt x="1623059" y="955681"/>
                  <a:pt x="1622397" y="957350"/>
                  <a:pt x="1619882" y="958283"/>
                </a:cubicBezTo>
                <a:close/>
                <a:moveTo>
                  <a:pt x="961322" y="1280148"/>
                </a:moveTo>
                <a:lnTo>
                  <a:pt x="963186" y="1269612"/>
                </a:lnTo>
                <a:lnTo>
                  <a:pt x="956373" y="1271748"/>
                </a:lnTo>
                <a:cubicBezTo>
                  <a:pt x="954949" y="1270434"/>
                  <a:pt x="954669" y="1265022"/>
                  <a:pt x="957239" y="1262236"/>
                </a:cubicBezTo>
                <a:cubicBezTo>
                  <a:pt x="960018" y="1263510"/>
                  <a:pt x="962049" y="1263451"/>
                  <a:pt x="964081" y="1263391"/>
                </a:cubicBezTo>
                <a:lnTo>
                  <a:pt x="964281" y="1263425"/>
                </a:lnTo>
                <a:lnTo>
                  <a:pt x="964676" y="1261190"/>
                </a:lnTo>
                <a:cubicBezTo>
                  <a:pt x="967172" y="1260152"/>
                  <a:pt x="968973" y="1260866"/>
                  <a:pt x="968973" y="1260866"/>
                </a:cubicBezTo>
                <a:cubicBezTo>
                  <a:pt x="974376" y="1263011"/>
                  <a:pt x="975196" y="1271451"/>
                  <a:pt x="972004" y="1274242"/>
                </a:cubicBezTo>
                <a:cubicBezTo>
                  <a:pt x="966601" y="1272098"/>
                  <a:pt x="969221" y="1281254"/>
                  <a:pt x="961322" y="1280148"/>
                </a:cubicBezTo>
                <a:close/>
                <a:moveTo>
                  <a:pt x="1613938" y="973660"/>
                </a:moveTo>
                <a:cubicBezTo>
                  <a:pt x="1611217" y="973863"/>
                  <a:pt x="1608496" y="974067"/>
                  <a:pt x="1607128" y="972805"/>
                </a:cubicBezTo>
                <a:cubicBezTo>
                  <a:pt x="1604391" y="970280"/>
                  <a:pt x="1604375" y="967552"/>
                  <a:pt x="1607079" y="964620"/>
                </a:cubicBezTo>
                <a:cubicBezTo>
                  <a:pt x="1608447" y="965882"/>
                  <a:pt x="1611168" y="965678"/>
                  <a:pt x="1612537" y="966940"/>
                </a:cubicBezTo>
                <a:cubicBezTo>
                  <a:pt x="1613905" y="968203"/>
                  <a:pt x="1613921" y="970931"/>
                  <a:pt x="1613938" y="973660"/>
                </a:cubicBezTo>
                <a:close/>
                <a:moveTo>
                  <a:pt x="1594596" y="984038"/>
                </a:moveTo>
                <a:cubicBezTo>
                  <a:pt x="1594347" y="981367"/>
                  <a:pt x="1592880" y="980015"/>
                  <a:pt x="1592880" y="980015"/>
                </a:cubicBezTo>
                <a:cubicBezTo>
                  <a:pt x="1592880" y="980015"/>
                  <a:pt x="1592880" y="980015"/>
                  <a:pt x="1591414" y="978662"/>
                </a:cubicBezTo>
                <a:cubicBezTo>
                  <a:pt x="1591414" y="978662"/>
                  <a:pt x="1591165" y="975991"/>
                  <a:pt x="1592382" y="974671"/>
                </a:cubicBezTo>
                <a:cubicBezTo>
                  <a:pt x="1593599" y="973351"/>
                  <a:pt x="1595065" y="974704"/>
                  <a:pt x="1596531" y="976056"/>
                </a:cubicBezTo>
                <a:cubicBezTo>
                  <a:pt x="1597998" y="977409"/>
                  <a:pt x="1599962" y="984104"/>
                  <a:pt x="1594596" y="984038"/>
                </a:cubicBezTo>
                <a:close/>
                <a:moveTo>
                  <a:pt x="703426" y="1409795"/>
                </a:moveTo>
                <a:cubicBezTo>
                  <a:pt x="697932" y="1409999"/>
                  <a:pt x="695065" y="1407354"/>
                  <a:pt x="692198" y="1404710"/>
                </a:cubicBezTo>
                <a:cubicBezTo>
                  <a:pt x="691958" y="1399217"/>
                  <a:pt x="702947" y="1398809"/>
                  <a:pt x="708561" y="1401351"/>
                </a:cubicBezTo>
                <a:cubicBezTo>
                  <a:pt x="708801" y="1406844"/>
                  <a:pt x="706054" y="1406947"/>
                  <a:pt x="703426" y="1409795"/>
                </a:cubicBezTo>
                <a:close/>
                <a:moveTo>
                  <a:pt x="399443" y="1558626"/>
                </a:moveTo>
                <a:cubicBezTo>
                  <a:pt x="397105" y="1559758"/>
                  <a:pt x="396180" y="1557331"/>
                  <a:pt x="393136" y="1560243"/>
                </a:cubicBezTo>
                <a:cubicBezTo>
                  <a:pt x="391285" y="1555389"/>
                  <a:pt x="392698" y="1551829"/>
                  <a:pt x="396667" y="1551344"/>
                </a:cubicBezTo>
                <a:cubicBezTo>
                  <a:pt x="398299" y="1551992"/>
                  <a:pt x="400855" y="1555066"/>
                  <a:pt x="399443" y="1558626"/>
                </a:cubicBezTo>
                <a:close/>
                <a:moveTo>
                  <a:pt x="693943" y="1420905"/>
                </a:moveTo>
                <a:cubicBezTo>
                  <a:pt x="691542" y="1422012"/>
                  <a:pt x="691542" y="1422012"/>
                  <a:pt x="689847" y="1421339"/>
                </a:cubicBezTo>
                <a:cubicBezTo>
                  <a:pt x="688152" y="1420667"/>
                  <a:pt x="687164" y="1418215"/>
                  <a:pt x="686175" y="1415762"/>
                </a:cubicBezTo>
                <a:cubicBezTo>
                  <a:pt x="688576" y="1414655"/>
                  <a:pt x="689282" y="1412875"/>
                  <a:pt x="691684" y="1411768"/>
                </a:cubicBezTo>
                <a:cubicBezTo>
                  <a:pt x="695074" y="1413113"/>
                  <a:pt x="698040" y="1420471"/>
                  <a:pt x="693943" y="1420905"/>
                </a:cubicBezTo>
                <a:close/>
                <a:moveTo>
                  <a:pt x="969065" y="1291777"/>
                </a:moveTo>
                <a:cubicBezTo>
                  <a:pt x="967803" y="1293146"/>
                  <a:pt x="966396" y="1291848"/>
                  <a:pt x="966396" y="1291848"/>
                </a:cubicBezTo>
                <a:cubicBezTo>
                  <a:pt x="963581" y="1289251"/>
                  <a:pt x="963290" y="1283918"/>
                  <a:pt x="968775" y="1286444"/>
                </a:cubicBezTo>
                <a:cubicBezTo>
                  <a:pt x="968775" y="1286444"/>
                  <a:pt x="968775" y="1286444"/>
                  <a:pt x="969065" y="1291777"/>
                </a:cubicBezTo>
                <a:close/>
                <a:moveTo>
                  <a:pt x="828601" y="1360042"/>
                </a:moveTo>
                <a:cubicBezTo>
                  <a:pt x="823104" y="1357529"/>
                  <a:pt x="819014" y="1356315"/>
                  <a:pt x="814924" y="1355101"/>
                </a:cubicBezTo>
                <a:cubicBezTo>
                  <a:pt x="810172" y="1340484"/>
                  <a:pt x="827277" y="1333236"/>
                  <a:pt x="838405" y="1340941"/>
                </a:cubicBezTo>
                <a:cubicBezTo>
                  <a:pt x="840209" y="1350281"/>
                  <a:pt x="832294" y="1353214"/>
                  <a:pt x="828601" y="1360042"/>
                </a:cubicBezTo>
                <a:close/>
                <a:moveTo>
                  <a:pt x="1787777" y="909031"/>
                </a:moveTo>
                <a:cubicBezTo>
                  <a:pt x="1783273" y="905241"/>
                  <a:pt x="1785003" y="905927"/>
                  <a:pt x="1783603" y="899363"/>
                </a:cubicBezTo>
                <a:cubicBezTo>
                  <a:pt x="1786020" y="898319"/>
                  <a:pt x="1788437" y="897276"/>
                  <a:pt x="1790167" y="897962"/>
                </a:cubicBezTo>
                <a:cubicBezTo>
                  <a:pt x="1791897" y="898649"/>
                  <a:pt x="1793985" y="903483"/>
                  <a:pt x="1793298" y="905214"/>
                </a:cubicBezTo>
                <a:cubicBezTo>
                  <a:pt x="1787777" y="909031"/>
                  <a:pt x="1787777" y="909031"/>
                  <a:pt x="1787777" y="909031"/>
                </a:cubicBezTo>
                <a:close/>
                <a:moveTo>
                  <a:pt x="831538" y="1367412"/>
                </a:moveTo>
                <a:cubicBezTo>
                  <a:pt x="828115" y="1370632"/>
                  <a:pt x="825977" y="1365205"/>
                  <a:pt x="822553" y="1368425"/>
                </a:cubicBezTo>
                <a:cubicBezTo>
                  <a:pt x="823338" y="1366447"/>
                  <a:pt x="826761" y="1363227"/>
                  <a:pt x="828615" y="1363963"/>
                </a:cubicBezTo>
                <a:cubicBezTo>
                  <a:pt x="830469" y="1364699"/>
                  <a:pt x="830469" y="1364699"/>
                  <a:pt x="831538" y="1367412"/>
                </a:cubicBezTo>
                <a:close/>
                <a:moveTo>
                  <a:pt x="977304" y="1301908"/>
                </a:moveTo>
                <a:cubicBezTo>
                  <a:pt x="972972" y="1295307"/>
                  <a:pt x="972535" y="1284484"/>
                  <a:pt x="977837" y="1281560"/>
                </a:cubicBezTo>
                <a:cubicBezTo>
                  <a:pt x="985955" y="1281233"/>
                  <a:pt x="988551" y="1278418"/>
                  <a:pt x="993962" y="1278199"/>
                </a:cubicBezTo>
                <a:lnTo>
                  <a:pt x="990190" y="1288995"/>
                </a:lnTo>
                <a:lnTo>
                  <a:pt x="990915" y="1292406"/>
                </a:lnTo>
                <a:lnTo>
                  <a:pt x="989030" y="1292317"/>
                </a:lnTo>
                <a:lnTo>
                  <a:pt x="988800" y="1292975"/>
                </a:lnTo>
                <a:cubicBezTo>
                  <a:pt x="985906" y="1296818"/>
                  <a:pt x="981957" y="1299687"/>
                  <a:pt x="977304" y="1301908"/>
                </a:cubicBezTo>
                <a:close/>
                <a:moveTo>
                  <a:pt x="968353" y="1309024"/>
                </a:moveTo>
                <a:cubicBezTo>
                  <a:pt x="949306" y="1299111"/>
                  <a:pt x="935653" y="1322248"/>
                  <a:pt x="927908" y="1327865"/>
                </a:cubicBezTo>
                <a:cubicBezTo>
                  <a:pt x="925364" y="1330623"/>
                  <a:pt x="915897" y="1326995"/>
                  <a:pt x="910584" y="1327199"/>
                </a:cubicBezTo>
                <a:cubicBezTo>
                  <a:pt x="907702" y="1321988"/>
                  <a:pt x="903548" y="1318157"/>
                  <a:pt x="901938" y="1311567"/>
                </a:cubicBezTo>
                <a:cubicBezTo>
                  <a:pt x="908185" y="1302016"/>
                  <a:pt x="918698" y="1298953"/>
                  <a:pt x="922289" y="1289504"/>
                </a:cubicBezTo>
                <a:cubicBezTo>
                  <a:pt x="919294" y="1281637"/>
                  <a:pt x="909714" y="1275353"/>
                  <a:pt x="917233" y="1264423"/>
                </a:cubicBezTo>
                <a:cubicBezTo>
                  <a:pt x="925782" y="1262100"/>
                  <a:pt x="932565" y="1265166"/>
                  <a:pt x="939216" y="1269069"/>
                </a:cubicBezTo>
                <a:lnTo>
                  <a:pt x="958389" y="1277809"/>
                </a:lnTo>
                <a:lnTo>
                  <a:pt x="958680" y="1277382"/>
                </a:lnTo>
                <a:lnTo>
                  <a:pt x="958930" y="1278055"/>
                </a:lnTo>
                <a:lnTo>
                  <a:pt x="960415" y="1278732"/>
                </a:lnTo>
                <a:cubicBezTo>
                  <a:pt x="959368" y="1285424"/>
                  <a:pt x="960866" y="1289357"/>
                  <a:pt x="965020" y="1293189"/>
                </a:cubicBezTo>
                <a:cubicBezTo>
                  <a:pt x="966404" y="1294466"/>
                  <a:pt x="969174" y="1297020"/>
                  <a:pt x="971830" y="1296918"/>
                </a:cubicBezTo>
                <a:cubicBezTo>
                  <a:pt x="973440" y="1303508"/>
                  <a:pt x="969512" y="1304988"/>
                  <a:pt x="968353" y="1309024"/>
                </a:cubicBezTo>
                <a:close/>
                <a:moveTo>
                  <a:pt x="952683" y="1317188"/>
                </a:moveTo>
                <a:cubicBezTo>
                  <a:pt x="952683" y="1317188"/>
                  <a:pt x="952683" y="1317188"/>
                  <a:pt x="952478" y="1312115"/>
                </a:cubicBezTo>
                <a:cubicBezTo>
                  <a:pt x="955015" y="1312012"/>
                  <a:pt x="956334" y="1313229"/>
                  <a:pt x="958870" y="1313127"/>
                </a:cubicBezTo>
                <a:cubicBezTo>
                  <a:pt x="957756" y="1316983"/>
                  <a:pt x="956539" y="1318302"/>
                  <a:pt x="952683" y="1317188"/>
                </a:cubicBezTo>
                <a:close/>
                <a:moveTo>
                  <a:pt x="973899" y="1313602"/>
                </a:moveTo>
                <a:cubicBezTo>
                  <a:pt x="973899" y="1313602"/>
                  <a:pt x="973899" y="1313602"/>
                  <a:pt x="971229" y="1313672"/>
                </a:cubicBezTo>
                <a:cubicBezTo>
                  <a:pt x="971084" y="1311005"/>
                  <a:pt x="968123" y="1305742"/>
                  <a:pt x="972201" y="1306970"/>
                </a:cubicBezTo>
                <a:cubicBezTo>
                  <a:pt x="973608" y="1308269"/>
                  <a:pt x="973753" y="1310935"/>
                  <a:pt x="973899" y="1313602"/>
                </a:cubicBezTo>
                <a:close/>
                <a:moveTo>
                  <a:pt x="775493" y="1410692"/>
                </a:moveTo>
                <a:cubicBezTo>
                  <a:pt x="773692" y="1409978"/>
                  <a:pt x="770496" y="1402272"/>
                  <a:pt x="776635" y="1402562"/>
                </a:cubicBezTo>
                <a:cubicBezTo>
                  <a:pt x="778436" y="1403277"/>
                  <a:pt x="782367" y="1409129"/>
                  <a:pt x="775493" y="1410692"/>
                </a:cubicBezTo>
                <a:close/>
                <a:moveTo>
                  <a:pt x="1032372" y="1290317"/>
                </a:moveTo>
                <a:cubicBezTo>
                  <a:pt x="1030955" y="1291364"/>
                  <a:pt x="1028673" y="1292068"/>
                  <a:pt x="1027440" y="1292652"/>
                </a:cubicBezTo>
                <a:cubicBezTo>
                  <a:pt x="1027440" y="1292652"/>
                  <a:pt x="1027440" y="1292652"/>
                  <a:pt x="1026186" y="1285717"/>
                </a:cubicBezTo>
                <a:cubicBezTo>
                  <a:pt x="1026186" y="1285717"/>
                  <a:pt x="1027916" y="1286404"/>
                  <a:pt x="1027916" y="1286404"/>
                </a:cubicBezTo>
                <a:cubicBezTo>
                  <a:pt x="1027916" y="1286404"/>
                  <a:pt x="1027181" y="1288257"/>
                  <a:pt x="1028911" y="1288944"/>
                </a:cubicBezTo>
                <a:cubicBezTo>
                  <a:pt x="1028911" y="1288944"/>
                  <a:pt x="1031377" y="1287777"/>
                  <a:pt x="1032113" y="1285923"/>
                </a:cubicBezTo>
                <a:cubicBezTo>
                  <a:pt x="1034340" y="1287880"/>
                  <a:pt x="1033789" y="1289270"/>
                  <a:pt x="1032372" y="1290317"/>
                </a:cubicBezTo>
                <a:close/>
                <a:moveTo>
                  <a:pt x="834135" y="1389645"/>
                </a:moveTo>
                <a:cubicBezTo>
                  <a:pt x="832499" y="1389402"/>
                  <a:pt x="830527" y="1388850"/>
                  <a:pt x="829896" y="1389534"/>
                </a:cubicBezTo>
                <a:cubicBezTo>
                  <a:pt x="829662" y="1381720"/>
                  <a:pt x="833683" y="1385429"/>
                  <a:pt x="836364" y="1387902"/>
                </a:cubicBezTo>
                <a:cubicBezTo>
                  <a:pt x="837073" y="1389822"/>
                  <a:pt x="835772" y="1389888"/>
                  <a:pt x="834135" y="1389645"/>
                </a:cubicBezTo>
                <a:close/>
                <a:moveTo>
                  <a:pt x="939148" y="1340875"/>
                </a:moveTo>
                <a:cubicBezTo>
                  <a:pt x="933025" y="1336406"/>
                  <a:pt x="929306" y="1330853"/>
                  <a:pt x="933108" y="1326246"/>
                </a:cubicBezTo>
                <a:cubicBezTo>
                  <a:pt x="936212" y="1323400"/>
                  <a:pt x="937918" y="1324077"/>
                  <a:pt x="939623" y="1324754"/>
                </a:cubicBezTo>
                <a:cubicBezTo>
                  <a:pt x="944740" y="1326784"/>
                  <a:pt x="946362" y="1337621"/>
                  <a:pt x="939148" y="1340875"/>
                </a:cubicBezTo>
                <a:close/>
                <a:moveTo>
                  <a:pt x="803290" y="1406780"/>
                </a:moveTo>
                <a:cubicBezTo>
                  <a:pt x="803290" y="1406780"/>
                  <a:pt x="803290" y="1406780"/>
                  <a:pt x="798217" y="1406985"/>
                </a:cubicBezTo>
                <a:cubicBezTo>
                  <a:pt x="796795" y="1403231"/>
                  <a:pt x="799332" y="1403129"/>
                  <a:pt x="799229" y="1400593"/>
                </a:cubicBezTo>
                <a:cubicBezTo>
                  <a:pt x="801766" y="1400490"/>
                  <a:pt x="801766" y="1400490"/>
                  <a:pt x="801766" y="1400490"/>
                </a:cubicBezTo>
                <a:cubicBezTo>
                  <a:pt x="803085" y="1401707"/>
                  <a:pt x="803187" y="1404244"/>
                  <a:pt x="803290" y="1406780"/>
                </a:cubicBezTo>
                <a:close/>
                <a:moveTo>
                  <a:pt x="716993" y="1450916"/>
                </a:moveTo>
                <a:cubicBezTo>
                  <a:pt x="714174" y="1451029"/>
                  <a:pt x="712708" y="1449677"/>
                  <a:pt x="711242" y="1448325"/>
                </a:cubicBezTo>
                <a:cubicBezTo>
                  <a:pt x="711242" y="1448325"/>
                  <a:pt x="709776" y="1446973"/>
                  <a:pt x="711128" y="1445507"/>
                </a:cubicBezTo>
                <a:cubicBezTo>
                  <a:pt x="712481" y="1444040"/>
                  <a:pt x="712481" y="1444040"/>
                  <a:pt x="713947" y="1445393"/>
                </a:cubicBezTo>
                <a:cubicBezTo>
                  <a:pt x="715413" y="1446745"/>
                  <a:pt x="716879" y="1448097"/>
                  <a:pt x="716993" y="1450916"/>
                </a:cubicBezTo>
                <a:close/>
                <a:moveTo>
                  <a:pt x="1620517" y="1023008"/>
                </a:moveTo>
                <a:cubicBezTo>
                  <a:pt x="1615133" y="1023197"/>
                  <a:pt x="1611033" y="1021994"/>
                  <a:pt x="1609626" y="1020695"/>
                </a:cubicBezTo>
                <a:cubicBezTo>
                  <a:pt x="1608218" y="1019397"/>
                  <a:pt x="1606688" y="1015408"/>
                  <a:pt x="1606443" y="1010026"/>
                </a:cubicBezTo>
                <a:cubicBezTo>
                  <a:pt x="1606443" y="1010026"/>
                  <a:pt x="1607727" y="1008633"/>
                  <a:pt x="1609012" y="1007240"/>
                </a:cubicBezTo>
                <a:cubicBezTo>
                  <a:pt x="1612989" y="1005753"/>
                  <a:pt x="1617089" y="1006956"/>
                  <a:pt x="1619904" y="1009553"/>
                </a:cubicBezTo>
                <a:cubicBezTo>
                  <a:pt x="1622719" y="1012149"/>
                  <a:pt x="1622964" y="1017531"/>
                  <a:pt x="1620517" y="1023008"/>
                </a:cubicBezTo>
                <a:close/>
                <a:moveTo>
                  <a:pt x="1696763" y="990359"/>
                </a:moveTo>
                <a:cubicBezTo>
                  <a:pt x="1695297" y="989007"/>
                  <a:pt x="1693831" y="987655"/>
                  <a:pt x="1693582" y="984983"/>
                </a:cubicBezTo>
                <a:cubicBezTo>
                  <a:pt x="1700165" y="983729"/>
                  <a:pt x="1700165" y="983729"/>
                  <a:pt x="1700165" y="983729"/>
                </a:cubicBezTo>
                <a:cubicBezTo>
                  <a:pt x="1700663" y="989073"/>
                  <a:pt x="1699446" y="990392"/>
                  <a:pt x="1696763" y="990359"/>
                </a:cubicBezTo>
                <a:close/>
                <a:moveTo>
                  <a:pt x="1776194" y="953361"/>
                </a:moveTo>
                <a:cubicBezTo>
                  <a:pt x="1773563" y="948454"/>
                  <a:pt x="1773563" y="948454"/>
                  <a:pt x="1773563" y="948454"/>
                </a:cubicBezTo>
                <a:cubicBezTo>
                  <a:pt x="1776203" y="947570"/>
                  <a:pt x="1778842" y="946687"/>
                  <a:pt x="1778842" y="946687"/>
                </a:cubicBezTo>
                <a:cubicBezTo>
                  <a:pt x="1780820" y="947472"/>
                  <a:pt x="1780158" y="949140"/>
                  <a:pt x="1780158" y="949140"/>
                </a:cubicBezTo>
                <a:cubicBezTo>
                  <a:pt x="1779496" y="950809"/>
                  <a:pt x="1778834" y="952477"/>
                  <a:pt x="1776194" y="953361"/>
                </a:cubicBezTo>
                <a:close/>
                <a:moveTo>
                  <a:pt x="1792542" y="953839"/>
                </a:moveTo>
                <a:cubicBezTo>
                  <a:pt x="1792542" y="953839"/>
                  <a:pt x="1790762" y="953133"/>
                  <a:pt x="1790762" y="953133"/>
                </a:cubicBezTo>
                <a:cubicBezTo>
                  <a:pt x="1790762" y="953133"/>
                  <a:pt x="1790762" y="953133"/>
                  <a:pt x="1788983" y="952427"/>
                </a:cubicBezTo>
                <a:cubicBezTo>
                  <a:pt x="1787203" y="951721"/>
                  <a:pt x="1787203" y="951721"/>
                  <a:pt x="1786159" y="949160"/>
                </a:cubicBezTo>
                <a:cubicBezTo>
                  <a:pt x="1788674" y="948013"/>
                  <a:pt x="1789410" y="946159"/>
                  <a:pt x="1791925" y="945011"/>
                </a:cubicBezTo>
                <a:cubicBezTo>
                  <a:pt x="1794013" y="950132"/>
                  <a:pt x="1795058" y="952692"/>
                  <a:pt x="1792542" y="953839"/>
                </a:cubicBezTo>
                <a:close/>
                <a:moveTo>
                  <a:pt x="1851659" y="930401"/>
                </a:moveTo>
                <a:cubicBezTo>
                  <a:pt x="1841103" y="933553"/>
                  <a:pt x="1818428" y="933260"/>
                  <a:pt x="1811541" y="926907"/>
                </a:cubicBezTo>
                <a:cubicBezTo>
                  <a:pt x="1810163" y="925637"/>
                  <a:pt x="1808786" y="924366"/>
                  <a:pt x="1808786" y="924366"/>
                </a:cubicBezTo>
                <a:cubicBezTo>
                  <a:pt x="1832375" y="912613"/>
                  <a:pt x="1807023" y="873762"/>
                  <a:pt x="1839063" y="874959"/>
                </a:cubicBezTo>
                <a:cubicBezTo>
                  <a:pt x="1844387" y="874714"/>
                  <a:pt x="1848519" y="878526"/>
                  <a:pt x="1851274" y="881067"/>
                </a:cubicBezTo>
                <a:cubicBezTo>
                  <a:pt x="1866427" y="895043"/>
                  <a:pt x="1870109" y="924218"/>
                  <a:pt x="1851659" y="930401"/>
                </a:cubicBezTo>
                <a:close/>
                <a:moveTo>
                  <a:pt x="918282" y="1379819"/>
                </a:moveTo>
                <a:cubicBezTo>
                  <a:pt x="916604" y="1380645"/>
                  <a:pt x="914600" y="1380832"/>
                  <a:pt x="913281" y="1379615"/>
                </a:cubicBezTo>
                <a:cubicBezTo>
                  <a:pt x="913281" y="1379615"/>
                  <a:pt x="913314" y="1376932"/>
                  <a:pt x="914666" y="1375466"/>
                </a:cubicBezTo>
                <a:cubicBezTo>
                  <a:pt x="916018" y="1374000"/>
                  <a:pt x="918690" y="1373751"/>
                  <a:pt x="921329" y="1376185"/>
                </a:cubicBezTo>
                <a:cubicBezTo>
                  <a:pt x="921312" y="1377526"/>
                  <a:pt x="919960" y="1378992"/>
                  <a:pt x="918282" y="1379819"/>
                </a:cubicBezTo>
                <a:close/>
                <a:moveTo>
                  <a:pt x="1810010" y="958780"/>
                </a:moveTo>
                <a:cubicBezTo>
                  <a:pt x="1807428" y="958932"/>
                  <a:pt x="1806109" y="957715"/>
                  <a:pt x="1804789" y="956498"/>
                </a:cubicBezTo>
                <a:cubicBezTo>
                  <a:pt x="1804789" y="956498"/>
                  <a:pt x="1804789" y="956498"/>
                  <a:pt x="1803470" y="955281"/>
                </a:cubicBezTo>
                <a:cubicBezTo>
                  <a:pt x="1806051" y="955129"/>
                  <a:pt x="1805994" y="952544"/>
                  <a:pt x="1809895" y="953609"/>
                </a:cubicBezTo>
                <a:cubicBezTo>
                  <a:pt x="1810010" y="958780"/>
                  <a:pt x="1810010" y="958780"/>
                  <a:pt x="1810010" y="958780"/>
                </a:cubicBezTo>
                <a:close/>
                <a:moveTo>
                  <a:pt x="306189" y="1689768"/>
                </a:moveTo>
                <a:cubicBezTo>
                  <a:pt x="304770" y="1694248"/>
                  <a:pt x="303304" y="1692896"/>
                  <a:pt x="301838" y="1691543"/>
                </a:cubicBezTo>
                <a:cubicBezTo>
                  <a:pt x="300372" y="1690191"/>
                  <a:pt x="300348" y="1687275"/>
                  <a:pt x="298882" y="1685922"/>
                </a:cubicBezTo>
                <a:cubicBezTo>
                  <a:pt x="300325" y="1684359"/>
                  <a:pt x="300301" y="1681442"/>
                  <a:pt x="303233" y="1684147"/>
                </a:cubicBezTo>
                <a:cubicBezTo>
                  <a:pt x="303233" y="1684147"/>
                  <a:pt x="304699" y="1685499"/>
                  <a:pt x="304699" y="1685499"/>
                </a:cubicBezTo>
                <a:cubicBezTo>
                  <a:pt x="304699" y="1685499"/>
                  <a:pt x="306165" y="1686852"/>
                  <a:pt x="306165" y="1686852"/>
                </a:cubicBezTo>
                <a:cubicBezTo>
                  <a:pt x="306165" y="1686852"/>
                  <a:pt x="307631" y="1688204"/>
                  <a:pt x="306189" y="1689768"/>
                </a:cubicBezTo>
                <a:close/>
                <a:moveTo>
                  <a:pt x="1929156" y="919213"/>
                </a:moveTo>
                <a:cubicBezTo>
                  <a:pt x="1927604" y="920600"/>
                  <a:pt x="1925098" y="920607"/>
                  <a:pt x="1923368" y="919920"/>
                </a:cubicBezTo>
                <a:cubicBezTo>
                  <a:pt x="1919907" y="918547"/>
                  <a:pt x="1917133" y="915443"/>
                  <a:pt x="1923340" y="909895"/>
                </a:cubicBezTo>
                <a:cubicBezTo>
                  <a:pt x="1925757" y="908851"/>
                  <a:pt x="1926801" y="911268"/>
                  <a:pt x="1929218" y="910224"/>
                </a:cubicBezTo>
                <a:cubicBezTo>
                  <a:pt x="1931305" y="915059"/>
                  <a:pt x="1930708" y="917826"/>
                  <a:pt x="1929156" y="919213"/>
                </a:cubicBezTo>
                <a:close/>
                <a:moveTo>
                  <a:pt x="485712" y="1607281"/>
                </a:moveTo>
                <a:cubicBezTo>
                  <a:pt x="485712" y="1607281"/>
                  <a:pt x="485712" y="1607281"/>
                  <a:pt x="479347" y="1609046"/>
                </a:cubicBezTo>
                <a:cubicBezTo>
                  <a:pt x="476819" y="1605897"/>
                  <a:pt x="479922" y="1602837"/>
                  <a:pt x="483921" y="1602278"/>
                </a:cubicBezTo>
                <a:cubicBezTo>
                  <a:pt x="483921" y="1602278"/>
                  <a:pt x="483921" y="1602278"/>
                  <a:pt x="485712" y="1607281"/>
                </a:cubicBezTo>
                <a:close/>
                <a:moveTo>
                  <a:pt x="899548" y="1416659"/>
                </a:moveTo>
                <a:cubicBezTo>
                  <a:pt x="896987" y="1417703"/>
                  <a:pt x="895133" y="1416968"/>
                  <a:pt x="893280" y="1416232"/>
                </a:cubicBezTo>
                <a:cubicBezTo>
                  <a:pt x="891426" y="1415496"/>
                  <a:pt x="888424" y="1412245"/>
                  <a:pt x="889837" y="1408686"/>
                </a:cubicBezTo>
                <a:cubicBezTo>
                  <a:pt x="892397" y="1407642"/>
                  <a:pt x="894957" y="1406597"/>
                  <a:pt x="894957" y="1406597"/>
                </a:cubicBezTo>
                <a:cubicBezTo>
                  <a:pt x="898665" y="1408069"/>
                  <a:pt x="900960" y="1413100"/>
                  <a:pt x="899548" y="1416659"/>
                </a:cubicBezTo>
                <a:close/>
                <a:moveTo>
                  <a:pt x="1769622" y="1005973"/>
                </a:moveTo>
                <a:cubicBezTo>
                  <a:pt x="1766448" y="1008719"/>
                  <a:pt x="1762846" y="1007290"/>
                  <a:pt x="1761045" y="1006575"/>
                </a:cubicBezTo>
                <a:cubicBezTo>
                  <a:pt x="1757443" y="1005146"/>
                  <a:pt x="1756329" y="1002701"/>
                  <a:pt x="1757702" y="999240"/>
                </a:cubicBezTo>
                <a:cubicBezTo>
                  <a:pt x="1760877" y="996494"/>
                  <a:pt x="1763364" y="995478"/>
                  <a:pt x="1766966" y="996908"/>
                </a:cubicBezTo>
                <a:cubicBezTo>
                  <a:pt x="1766966" y="996908"/>
                  <a:pt x="1768081" y="999353"/>
                  <a:pt x="1769195" y="1001798"/>
                </a:cubicBezTo>
                <a:cubicBezTo>
                  <a:pt x="1768508" y="1003528"/>
                  <a:pt x="1768508" y="1003528"/>
                  <a:pt x="1769622" y="1005973"/>
                </a:cubicBezTo>
                <a:close/>
                <a:moveTo>
                  <a:pt x="1659000" y="1058951"/>
                </a:moveTo>
                <a:cubicBezTo>
                  <a:pt x="1656372" y="1061799"/>
                  <a:pt x="1650959" y="1062079"/>
                  <a:pt x="1648174" y="1059509"/>
                </a:cubicBezTo>
                <a:cubicBezTo>
                  <a:pt x="1645388" y="1056940"/>
                  <a:pt x="1643995" y="1055655"/>
                  <a:pt x="1645230" y="1051522"/>
                </a:cubicBezTo>
                <a:cubicBezTo>
                  <a:pt x="1646543" y="1050097"/>
                  <a:pt x="1647857" y="1048673"/>
                  <a:pt x="1647857" y="1048673"/>
                </a:cubicBezTo>
                <a:cubicBezTo>
                  <a:pt x="1654584" y="1046970"/>
                  <a:pt x="1655977" y="1048255"/>
                  <a:pt x="1658762" y="1050824"/>
                </a:cubicBezTo>
                <a:cubicBezTo>
                  <a:pt x="1659000" y="1058951"/>
                  <a:pt x="1659000" y="1058951"/>
                  <a:pt x="1659000" y="1058951"/>
                </a:cubicBezTo>
                <a:close/>
                <a:moveTo>
                  <a:pt x="891029" y="1426445"/>
                </a:moveTo>
                <a:cubicBezTo>
                  <a:pt x="889940" y="1427890"/>
                  <a:pt x="888054" y="1428751"/>
                  <a:pt x="886274" y="1428045"/>
                </a:cubicBezTo>
                <a:cubicBezTo>
                  <a:pt x="884494" y="1427338"/>
                  <a:pt x="885230" y="1425484"/>
                  <a:pt x="883450" y="1424778"/>
                </a:cubicBezTo>
                <a:cubicBezTo>
                  <a:pt x="884921" y="1421070"/>
                  <a:pt x="888481" y="1422483"/>
                  <a:pt x="890997" y="1421335"/>
                </a:cubicBezTo>
                <a:cubicBezTo>
                  <a:pt x="892408" y="1422969"/>
                  <a:pt x="892118" y="1424999"/>
                  <a:pt x="891029" y="1426445"/>
                </a:cubicBezTo>
                <a:close/>
                <a:moveTo>
                  <a:pt x="866483" y="1444176"/>
                </a:moveTo>
                <a:cubicBezTo>
                  <a:pt x="864049" y="1446815"/>
                  <a:pt x="860095" y="1445610"/>
                  <a:pt x="857358" y="1443086"/>
                </a:cubicBezTo>
                <a:cubicBezTo>
                  <a:pt x="855990" y="1441823"/>
                  <a:pt x="855990" y="1441823"/>
                  <a:pt x="854621" y="1440561"/>
                </a:cubicBezTo>
                <a:cubicBezTo>
                  <a:pt x="858424" y="1439184"/>
                  <a:pt x="862226" y="1437808"/>
                  <a:pt x="864963" y="1440332"/>
                </a:cubicBezTo>
                <a:cubicBezTo>
                  <a:pt x="866331" y="1441594"/>
                  <a:pt x="867700" y="1442857"/>
                  <a:pt x="866483" y="1444176"/>
                </a:cubicBezTo>
                <a:close/>
                <a:moveTo>
                  <a:pt x="829254" y="1463649"/>
                </a:moveTo>
                <a:cubicBezTo>
                  <a:pt x="827841" y="1466534"/>
                  <a:pt x="824597" y="1468698"/>
                  <a:pt x="819298" y="1467676"/>
                </a:cubicBezTo>
                <a:cubicBezTo>
                  <a:pt x="815252" y="1463944"/>
                  <a:pt x="817693" y="1455885"/>
                  <a:pt x="821611" y="1454343"/>
                </a:cubicBezTo>
                <a:cubicBezTo>
                  <a:pt x="824245" y="1454194"/>
                  <a:pt x="826878" y="1454046"/>
                  <a:pt x="828227" y="1455290"/>
                </a:cubicBezTo>
                <a:cubicBezTo>
                  <a:pt x="830251" y="1457156"/>
                  <a:pt x="830668" y="1460763"/>
                  <a:pt x="829254" y="1463649"/>
                </a:cubicBezTo>
                <a:close/>
                <a:moveTo>
                  <a:pt x="927433" y="1417769"/>
                </a:moveTo>
                <a:cubicBezTo>
                  <a:pt x="927433" y="1417769"/>
                  <a:pt x="925579" y="1417033"/>
                  <a:pt x="923725" y="1416298"/>
                </a:cubicBezTo>
                <a:cubicBezTo>
                  <a:pt x="921871" y="1415562"/>
                  <a:pt x="920018" y="1414826"/>
                  <a:pt x="917016" y="1411575"/>
                </a:cubicBezTo>
                <a:cubicBezTo>
                  <a:pt x="920282" y="1408751"/>
                  <a:pt x="920989" y="1406972"/>
                  <a:pt x="925403" y="1406663"/>
                </a:cubicBezTo>
                <a:cubicBezTo>
                  <a:pt x="929552" y="1412430"/>
                  <a:pt x="928846" y="1414209"/>
                  <a:pt x="927433" y="1417769"/>
                </a:cubicBezTo>
                <a:close/>
                <a:moveTo>
                  <a:pt x="935091" y="1417100"/>
                </a:moveTo>
                <a:cubicBezTo>
                  <a:pt x="933574" y="1413096"/>
                  <a:pt x="933465" y="1410390"/>
                  <a:pt x="934763" y="1408983"/>
                </a:cubicBezTo>
                <a:cubicBezTo>
                  <a:pt x="938767" y="1407466"/>
                  <a:pt x="938876" y="1410171"/>
                  <a:pt x="941582" y="1410062"/>
                </a:cubicBezTo>
                <a:cubicBezTo>
                  <a:pt x="941800" y="1415474"/>
                  <a:pt x="937796" y="1416990"/>
                  <a:pt x="935091" y="1417100"/>
                </a:cubicBezTo>
                <a:close/>
                <a:moveTo>
                  <a:pt x="1863049" y="976588"/>
                </a:moveTo>
                <a:cubicBezTo>
                  <a:pt x="1862898" y="974006"/>
                  <a:pt x="1862898" y="974006"/>
                  <a:pt x="1861529" y="972744"/>
                </a:cubicBezTo>
                <a:cubicBezTo>
                  <a:pt x="1860161" y="971482"/>
                  <a:pt x="1860161" y="971482"/>
                  <a:pt x="1860161" y="971482"/>
                </a:cubicBezTo>
                <a:cubicBezTo>
                  <a:pt x="1861378" y="970163"/>
                  <a:pt x="1862595" y="968843"/>
                  <a:pt x="1865180" y="968786"/>
                </a:cubicBezTo>
                <a:cubicBezTo>
                  <a:pt x="1866700" y="972630"/>
                  <a:pt x="1864266" y="975269"/>
                  <a:pt x="1863049" y="976588"/>
                </a:cubicBezTo>
                <a:close/>
                <a:moveTo>
                  <a:pt x="960292" y="1406345"/>
                </a:moveTo>
                <a:cubicBezTo>
                  <a:pt x="959556" y="1408199"/>
                  <a:pt x="957826" y="1407513"/>
                  <a:pt x="956095" y="1406826"/>
                </a:cubicBezTo>
                <a:cubicBezTo>
                  <a:pt x="954365" y="1406139"/>
                  <a:pt x="950645" y="1400372"/>
                  <a:pt x="955577" y="1398037"/>
                </a:cubicBezTo>
                <a:cubicBezTo>
                  <a:pt x="955836" y="1402432"/>
                  <a:pt x="960033" y="1401951"/>
                  <a:pt x="960292" y="1406345"/>
                </a:cubicBezTo>
                <a:close/>
                <a:moveTo>
                  <a:pt x="849894" y="1459807"/>
                </a:moveTo>
                <a:cubicBezTo>
                  <a:pt x="847269" y="1459829"/>
                  <a:pt x="845862" y="1458530"/>
                  <a:pt x="845862" y="1458530"/>
                </a:cubicBezTo>
                <a:cubicBezTo>
                  <a:pt x="843047" y="1455934"/>
                  <a:pt x="846507" y="1449358"/>
                  <a:pt x="850730" y="1453253"/>
                </a:cubicBezTo>
                <a:cubicBezTo>
                  <a:pt x="852328" y="1457169"/>
                  <a:pt x="848296" y="1455892"/>
                  <a:pt x="849894" y="1459807"/>
                </a:cubicBezTo>
                <a:close/>
                <a:moveTo>
                  <a:pt x="816709" y="1475779"/>
                </a:moveTo>
                <a:cubicBezTo>
                  <a:pt x="814127" y="1475931"/>
                  <a:pt x="814127" y="1475931"/>
                  <a:pt x="812808" y="1474714"/>
                </a:cubicBezTo>
                <a:cubicBezTo>
                  <a:pt x="811488" y="1473497"/>
                  <a:pt x="811488" y="1473497"/>
                  <a:pt x="811431" y="1470911"/>
                </a:cubicBezTo>
                <a:cubicBezTo>
                  <a:pt x="815275" y="1469391"/>
                  <a:pt x="815332" y="1471977"/>
                  <a:pt x="817914" y="1471825"/>
                </a:cubicBezTo>
                <a:cubicBezTo>
                  <a:pt x="817971" y="1474411"/>
                  <a:pt x="815389" y="1474562"/>
                  <a:pt x="816709" y="1475779"/>
                </a:cubicBezTo>
                <a:close/>
                <a:moveTo>
                  <a:pt x="1794033" y="1011511"/>
                </a:moveTo>
                <a:cubicBezTo>
                  <a:pt x="1792709" y="1014848"/>
                  <a:pt x="1790929" y="1014142"/>
                  <a:pt x="1789149" y="1013436"/>
                </a:cubicBezTo>
                <a:cubicBezTo>
                  <a:pt x="1785589" y="1012023"/>
                  <a:pt x="1783810" y="1011317"/>
                  <a:pt x="1785134" y="1007980"/>
                </a:cubicBezTo>
                <a:cubicBezTo>
                  <a:pt x="1790018" y="1006056"/>
                  <a:pt x="1790018" y="1006056"/>
                  <a:pt x="1790018" y="1006056"/>
                </a:cubicBezTo>
                <a:cubicBezTo>
                  <a:pt x="1791797" y="1006762"/>
                  <a:pt x="1793577" y="1007468"/>
                  <a:pt x="1794033" y="1011511"/>
                </a:cubicBezTo>
                <a:close/>
                <a:moveTo>
                  <a:pt x="1850243" y="986669"/>
                </a:moveTo>
                <a:cubicBezTo>
                  <a:pt x="1844701" y="990540"/>
                  <a:pt x="1840547" y="990914"/>
                  <a:pt x="1837086" y="989541"/>
                </a:cubicBezTo>
                <a:cubicBezTo>
                  <a:pt x="1831895" y="987481"/>
                  <a:pt x="1829129" y="984360"/>
                  <a:pt x="1829479" y="978429"/>
                </a:cubicBezTo>
                <a:cubicBezTo>
                  <a:pt x="1831560" y="973185"/>
                  <a:pt x="1842986" y="969627"/>
                  <a:pt x="1850258" y="966443"/>
                </a:cubicBezTo>
                <a:cubicBezTo>
                  <a:pt x="1853368" y="973746"/>
                  <a:pt x="1848863" y="980052"/>
                  <a:pt x="1850243" y="986669"/>
                </a:cubicBezTo>
                <a:close/>
                <a:moveTo>
                  <a:pt x="844620" y="1465525"/>
                </a:moveTo>
                <a:lnTo>
                  <a:pt x="842639" y="1464632"/>
                </a:lnTo>
                <a:lnTo>
                  <a:pt x="843117" y="1465853"/>
                </a:lnTo>
                <a:cubicBezTo>
                  <a:pt x="843117" y="1465853"/>
                  <a:pt x="843117" y="1465853"/>
                  <a:pt x="838185" y="1468188"/>
                </a:cubicBezTo>
                <a:cubicBezTo>
                  <a:pt x="837190" y="1465647"/>
                  <a:pt x="837926" y="1463793"/>
                  <a:pt x="838661" y="1461939"/>
                </a:cubicBezTo>
                <a:cubicBezTo>
                  <a:pt x="839397" y="1460086"/>
                  <a:pt x="841127" y="1460772"/>
                  <a:pt x="841127" y="1460772"/>
                </a:cubicBezTo>
                <a:lnTo>
                  <a:pt x="841339" y="1461313"/>
                </a:lnTo>
                <a:lnTo>
                  <a:pt x="845744" y="1458422"/>
                </a:lnTo>
                <a:cubicBezTo>
                  <a:pt x="845858" y="1461240"/>
                  <a:pt x="844506" y="1462706"/>
                  <a:pt x="844620" y="1465525"/>
                </a:cubicBezTo>
                <a:close/>
                <a:moveTo>
                  <a:pt x="696352" y="1536836"/>
                </a:moveTo>
                <a:cubicBezTo>
                  <a:pt x="695054" y="1538243"/>
                  <a:pt x="692349" y="1538353"/>
                  <a:pt x="690941" y="1537054"/>
                </a:cubicBezTo>
                <a:cubicBezTo>
                  <a:pt x="689534" y="1535756"/>
                  <a:pt x="689534" y="1535756"/>
                  <a:pt x="689534" y="1535756"/>
                </a:cubicBezTo>
                <a:cubicBezTo>
                  <a:pt x="689424" y="1533050"/>
                  <a:pt x="690722" y="1531643"/>
                  <a:pt x="690613" y="1528937"/>
                </a:cubicBezTo>
                <a:cubicBezTo>
                  <a:pt x="693319" y="1528828"/>
                  <a:pt x="696025" y="1528719"/>
                  <a:pt x="697432" y="1530017"/>
                </a:cubicBezTo>
                <a:cubicBezTo>
                  <a:pt x="698840" y="1531315"/>
                  <a:pt x="698949" y="1534021"/>
                  <a:pt x="696352" y="1536836"/>
                </a:cubicBezTo>
                <a:close/>
                <a:moveTo>
                  <a:pt x="1642280" y="1098042"/>
                </a:moveTo>
                <a:cubicBezTo>
                  <a:pt x="1639892" y="1099643"/>
                  <a:pt x="1636598" y="1100374"/>
                  <a:pt x="1632788" y="1099881"/>
                </a:cubicBezTo>
                <a:cubicBezTo>
                  <a:pt x="1629694" y="1092538"/>
                  <a:pt x="1631092" y="1089015"/>
                  <a:pt x="1634919" y="1084418"/>
                </a:cubicBezTo>
                <a:cubicBezTo>
                  <a:pt x="1638379" y="1085791"/>
                  <a:pt x="1640110" y="1086478"/>
                  <a:pt x="1641840" y="1087165"/>
                </a:cubicBezTo>
                <a:cubicBezTo>
                  <a:pt x="1643570" y="1087851"/>
                  <a:pt x="1645301" y="1088538"/>
                  <a:pt x="1646332" y="1090986"/>
                </a:cubicBezTo>
                <a:cubicBezTo>
                  <a:pt x="1646149" y="1093971"/>
                  <a:pt x="1644668" y="1096441"/>
                  <a:pt x="1642280" y="1098042"/>
                </a:cubicBezTo>
                <a:close/>
                <a:moveTo>
                  <a:pt x="1658729" y="1092193"/>
                </a:moveTo>
                <a:cubicBezTo>
                  <a:pt x="1653471" y="1092305"/>
                  <a:pt x="1650841" y="1092360"/>
                  <a:pt x="1649448" y="1091076"/>
                </a:cubicBezTo>
                <a:cubicBezTo>
                  <a:pt x="1646663" y="1088506"/>
                  <a:pt x="1646506" y="1085881"/>
                  <a:pt x="1647586" y="1081915"/>
                </a:cubicBezTo>
                <a:cubicBezTo>
                  <a:pt x="1652845" y="1081804"/>
                  <a:pt x="1651296" y="1077894"/>
                  <a:pt x="1655317" y="1079123"/>
                </a:cubicBezTo>
                <a:cubicBezTo>
                  <a:pt x="1659496" y="1082977"/>
                  <a:pt x="1662438" y="1088172"/>
                  <a:pt x="1658729" y="1092193"/>
                </a:cubicBezTo>
                <a:close/>
                <a:moveTo>
                  <a:pt x="481444" y="1652938"/>
                </a:moveTo>
                <a:cubicBezTo>
                  <a:pt x="480254" y="1654229"/>
                  <a:pt x="478885" y="1652966"/>
                  <a:pt x="477517" y="1651704"/>
                </a:cubicBezTo>
                <a:cubicBezTo>
                  <a:pt x="477517" y="1651704"/>
                  <a:pt x="476148" y="1650442"/>
                  <a:pt x="474780" y="1649180"/>
                </a:cubicBezTo>
                <a:cubicBezTo>
                  <a:pt x="474601" y="1646627"/>
                  <a:pt x="476982" y="1644047"/>
                  <a:pt x="479540" y="1644019"/>
                </a:cubicBezTo>
                <a:cubicBezTo>
                  <a:pt x="480730" y="1642729"/>
                  <a:pt x="482099" y="1643991"/>
                  <a:pt x="483467" y="1645253"/>
                </a:cubicBezTo>
                <a:cubicBezTo>
                  <a:pt x="483467" y="1645253"/>
                  <a:pt x="484835" y="1646516"/>
                  <a:pt x="486204" y="1647778"/>
                </a:cubicBezTo>
                <a:cubicBezTo>
                  <a:pt x="485192" y="1651620"/>
                  <a:pt x="484002" y="1652910"/>
                  <a:pt x="481444" y="1652938"/>
                </a:cubicBezTo>
                <a:close/>
                <a:moveTo>
                  <a:pt x="2099259" y="888385"/>
                </a:moveTo>
                <a:cubicBezTo>
                  <a:pt x="2097875" y="884394"/>
                  <a:pt x="2093769" y="880607"/>
                  <a:pt x="2097842" y="878937"/>
                </a:cubicBezTo>
                <a:cubicBezTo>
                  <a:pt x="2103268" y="875801"/>
                  <a:pt x="2101931" y="879996"/>
                  <a:pt x="2106021" y="881054"/>
                </a:cubicBezTo>
                <a:cubicBezTo>
                  <a:pt x="2106037" y="883782"/>
                  <a:pt x="2103332" y="886715"/>
                  <a:pt x="2099259" y="888385"/>
                </a:cubicBezTo>
                <a:close/>
                <a:moveTo>
                  <a:pt x="995088" y="1418892"/>
                </a:moveTo>
                <a:cubicBezTo>
                  <a:pt x="992418" y="1418962"/>
                  <a:pt x="992418" y="1418962"/>
                  <a:pt x="991010" y="1417664"/>
                </a:cubicBezTo>
                <a:cubicBezTo>
                  <a:pt x="991010" y="1417664"/>
                  <a:pt x="989603" y="1416366"/>
                  <a:pt x="989603" y="1416366"/>
                </a:cubicBezTo>
                <a:cubicBezTo>
                  <a:pt x="989603" y="1416366"/>
                  <a:pt x="989603" y="1416366"/>
                  <a:pt x="988196" y="1415068"/>
                </a:cubicBezTo>
                <a:cubicBezTo>
                  <a:pt x="988050" y="1412401"/>
                  <a:pt x="993390" y="1412261"/>
                  <a:pt x="994797" y="1413559"/>
                </a:cubicBezTo>
                <a:cubicBezTo>
                  <a:pt x="996205" y="1414857"/>
                  <a:pt x="996205" y="1414857"/>
                  <a:pt x="996205" y="1414857"/>
                </a:cubicBezTo>
                <a:cubicBezTo>
                  <a:pt x="996205" y="1414857"/>
                  <a:pt x="994942" y="1416226"/>
                  <a:pt x="995088" y="1418892"/>
                </a:cubicBezTo>
                <a:close/>
                <a:moveTo>
                  <a:pt x="2257248" y="822458"/>
                </a:moveTo>
                <a:cubicBezTo>
                  <a:pt x="2253026" y="818564"/>
                  <a:pt x="2259627" y="817055"/>
                  <a:pt x="2261035" y="818353"/>
                </a:cubicBezTo>
                <a:cubicBezTo>
                  <a:pt x="2262442" y="819651"/>
                  <a:pt x="2262442" y="819651"/>
                  <a:pt x="2262442" y="819651"/>
                </a:cubicBezTo>
                <a:cubicBezTo>
                  <a:pt x="2262587" y="822318"/>
                  <a:pt x="2259918" y="822388"/>
                  <a:pt x="2257248" y="822458"/>
                </a:cubicBezTo>
                <a:close/>
                <a:moveTo>
                  <a:pt x="1019270" y="1411295"/>
                </a:moveTo>
                <a:cubicBezTo>
                  <a:pt x="1016681" y="1412413"/>
                  <a:pt x="1014091" y="1413532"/>
                  <a:pt x="1012237" y="1412796"/>
                </a:cubicBezTo>
                <a:cubicBezTo>
                  <a:pt x="1012237" y="1412796"/>
                  <a:pt x="1010384" y="1412060"/>
                  <a:pt x="1011119" y="1410206"/>
                </a:cubicBezTo>
                <a:cubicBezTo>
                  <a:pt x="1011855" y="1408352"/>
                  <a:pt x="1012590" y="1406498"/>
                  <a:pt x="1015180" y="1405380"/>
                </a:cubicBezTo>
                <a:cubicBezTo>
                  <a:pt x="1016298" y="1407970"/>
                  <a:pt x="1018152" y="1408706"/>
                  <a:pt x="1019270" y="1411295"/>
                </a:cubicBezTo>
                <a:close/>
                <a:moveTo>
                  <a:pt x="1877669" y="1003099"/>
                </a:moveTo>
                <a:cubicBezTo>
                  <a:pt x="1871146" y="1004680"/>
                  <a:pt x="1871146" y="1004680"/>
                  <a:pt x="1871146" y="1004680"/>
                </a:cubicBezTo>
                <a:cubicBezTo>
                  <a:pt x="1868303" y="999525"/>
                  <a:pt x="1869671" y="1000787"/>
                  <a:pt x="1870721" y="994158"/>
                </a:cubicBezTo>
                <a:cubicBezTo>
                  <a:pt x="1873351" y="994052"/>
                  <a:pt x="1875982" y="993945"/>
                  <a:pt x="1877351" y="995207"/>
                </a:cubicBezTo>
                <a:cubicBezTo>
                  <a:pt x="1878719" y="996470"/>
                  <a:pt x="1878931" y="1001731"/>
                  <a:pt x="1877669" y="1003099"/>
                </a:cubicBezTo>
                <a:close/>
                <a:moveTo>
                  <a:pt x="765668" y="1532971"/>
                </a:moveTo>
                <a:cubicBezTo>
                  <a:pt x="765360" y="1528558"/>
                  <a:pt x="764316" y="1525997"/>
                  <a:pt x="768611" y="1525556"/>
                </a:cubicBezTo>
                <a:cubicBezTo>
                  <a:pt x="768611" y="1525556"/>
                  <a:pt x="770391" y="1526262"/>
                  <a:pt x="770391" y="1526262"/>
                </a:cubicBezTo>
                <a:cubicBezTo>
                  <a:pt x="773215" y="1529529"/>
                  <a:pt x="770699" y="1530676"/>
                  <a:pt x="765668" y="1532971"/>
                </a:cubicBezTo>
                <a:close/>
                <a:moveTo>
                  <a:pt x="750956" y="1541182"/>
                </a:moveTo>
                <a:cubicBezTo>
                  <a:pt x="749712" y="1542530"/>
                  <a:pt x="747099" y="1542617"/>
                  <a:pt x="741874" y="1542790"/>
                </a:cubicBezTo>
                <a:cubicBezTo>
                  <a:pt x="744238" y="1537481"/>
                  <a:pt x="746478" y="1529562"/>
                  <a:pt x="752947" y="1528040"/>
                </a:cubicBezTo>
                <a:cubicBezTo>
                  <a:pt x="752947" y="1528040"/>
                  <a:pt x="752947" y="1528040"/>
                  <a:pt x="753320" y="1535873"/>
                </a:cubicBezTo>
                <a:cubicBezTo>
                  <a:pt x="749463" y="1537308"/>
                  <a:pt x="749339" y="1534697"/>
                  <a:pt x="750956" y="1541182"/>
                </a:cubicBezTo>
                <a:close/>
                <a:moveTo>
                  <a:pt x="272636" y="1771647"/>
                </a:moveTo>
                <a:cubicBezTo>
                  <a:pt x="272636" y="1771647"/>
                  <a:pt x="270967" y="1770985"/>
                  <a:pt x="270967" y="1770985"/>
                </a:cubicBezTo>
                <a:cubicBezTo>
                  <a:pt x="267630" y="1769660"/>
                  <a:pt x="269837" y="1764099"/>
                  <a:pt x="273910" y="1763569"/>
                </a:cubicBezTo>
                <a:cubicBezTo>
                  <a:pt x="276511" y="1766747"/>
                  <a:pt x="275039" y="1770455"/>
                  <a:pt x="272636" y="1771647"/>
                </a:cubicBezTo>
                <a:close/>
                <a:moveTo>
                  <a:pt x="729000" y="1556748"/>
                </a:moveTo>
                <a:cubicBezTo>
                  <a:pt x="727710" y="1555558"/>
                  <a:pt x="725229" y="1555658"/>
                  <a:pt x="723939" y="1554468"/>
                </a:cubicBezTo>
                <a:cubicBezTo>
                  <a:pt x="723939" y="1554468"/>
                  <a:pt x="722649" y="1553278"/>
                  <a:pt x="723739" y="1549508"/>
                </a:cubicBezTo>
                <a:cubicBezTo>
                  <a:pt x="724929" y="1548217"/>
                  <a:pt x="727409" y="1548117"/>
                  <a:pt x="729890" y="1548017"/>
                </a:cubicBezTo>
                <a:cubicBezTo>
                  <a:pt x="732570" y="1552877"/>
                  <a:pt x="731380" y="1554168"/>
                  <a:pt x="729000" y="1556748"/>
                </a:cubicBezTo>
                <a:close/>
                <a:moveTo>
                  <a:pt x="1044891" y="1407300"/>
                </a:moveTo>
                <a:cubicBezTo>
                  <a:pt x="1039223" y="1411488"/>
                  <a:pt x="1038964" y="1407094"/>
                  <a:pt x="1035762" y="1410115"/>
                </a:cubicBezTo>
                <a:cubicBezTo>
                  <a:pt x="1033773" y="1405034"/>
                  <a:pt x="1036974" y="1402013"/>
                  <a:pt x="1040176" y="1398992"/>
                </a:cubicBezTo>
                <a:cubicBezTo>
                  <a:pt x="1043637" y="1400365"/>
                  <a:pt x="1045626" y="1405446"/>
                  <a:pt x="1044891" y="1407300"/>
                </a:cubicBezTo>
                <a:close/>
                <a:moveTo>
                  <a:pt x="874159" y="1494481"/>
                </a:moveTo>
                <a:cubicBezTo>
                  <a:pt x="865540" y="1485052"/>
                  <a:pt x="872940" y="1481980"/>
                  <a:pt x="878279" y="1484098"/>
                </a:cubicBezTo>
                <a:cubicBezTo>
                  <a:pt x="881839" y="1485511"/>
                  <a:pt x="884025" y="1490384"/>
                  <a:pt x="874159" y="1494481"/>
                </a:cubicBezTo>
                <a:close/>
                <a:moveTo>
                  <a:pt x="958065" y="1455782"/>
                </a:moveTo>
                <a:cubicBezTo>
                  <a:pt x="955209" y="1458404"/>
                  <a:pt x="951043" y="1459755"/>
                  <a:pt x="947459" y="1458333"/>
                </a:cubicBezTo>
                <a:cubicBezTo>
                  <a:pt x="941244" y="1447856"/>
                  <a:pt x="955849" y="1447643"/>
                  <a:pt x="960807" y="1445605"/>
                </a:cubicBezTo>
                <a:cubicBezTo>
                  <a:pt x="962465" y="1449267"/>
                  <a:pt x="960920" y="1453160"/>
                  <a:pt x="958065" y="1455782"/>
                </a:cubicBezTo>
                <a:close/>
                <a:moveTo>
                  <a:pt x="1905681" y="1009841"/>
                </a:moveTo>
                <a:cubicBezTo>
                  <a:pt x="1904999" y="1010912"/>
                  <a:pt x="1903296" y="1011309"/>
                  <a:pt x="1901149" y="1011530"/>
                </a:cubicBezTo>
                <a:cubicBezTo>
                  <a:pt x="1898325" y="1008263"/>
                  <a:pt x="1899796" y="1004556"/>
                  <a:pt x="1904091" y="1004114"/>
                </a:cubicBezTo>
                <a:cubicBezTo>
                  <a:pt x="1906025" y="1007027"/>
                  <a:pt x="1906364" y="1008771"/>
                  <a:pt x="1905681" y="1009841"/>
                </a:cubicBezTo>
                <a:close/>
                <a:moveTo>
                  <a:pt x="1008307" y="1438684"/>
                </a:moveTo>
                <a:cubicBezTo>
                  <a:pt x="1007045" y="1440053"/>
                  <a:pt x="1005579" y="1438700"/>
                  <a:pt x="1004113" y="1437348"/>
                </a:cubicBezTo>
                <a:cubicBezTo>
                  <a:pt x="1002647" y="1435996"/>
                  <a:pt x="1003705" y="1431907"/>
                  <a:pt x="1007900" y="1433243"/>
                </a:cubicBezTo>
                <a:cubicBezTo>
                  <a:pt x="1007900" y="1433243"/>
                  <a:pt x="1007900" y="1433243"/>
                  <a:pt x="1008307" y="1438684"/>
                </a:cubicBezTo>
                <a:close/>
                <a:moveTo>
                  <a:pt x="860960" y="1509000"/>
                </a:moveTo>
                <a:cubicBezTo>
                  <a:pt x="860960" y="1509000"/>
                  <a:pt x="860960" y="1509000"/>
                  <a:pt x="856961" y="1507844"/>
                </a:cubicBezTo>
                <a:cubicBezTo>
                  <a:pt x="856855" y="1505213"/>
                  <a:pt x="854011" y="1500058"/>
                  <a:pt x="859379" y="1502476"/>
                </a:cubicBezTo>
                <a:cubicBezTo>
                  <a:pt x="860747" y="1503739"/>
                  <a:pt x="862116" y="1505001"/>
                  <a:pt x="860960" y="1509000"/>
                </a:cubicBezTo>
                <a:close/>
                <a:moveTo>
                  <a:pt x="1844418" y="1041894"/>
                </a:moveTo>
                <a:cubicBezTo>
                  <a:pt x="1843724" y="1036370"/>
                  <a:pt x="1843724" y="1036370"/>
                  <a:pt x="1843724" y="1036370"/>
                </a:cubicBezTo>
                <a:cubicBezTo>
                  <a:pt x="1846505" y="1036494"/>
                  <a:pt x="1849286" y="1036617"/>
                  <a:pt x="1849286" y="1036617"/>
                </a:cubicBezTo>
                <a:cubicBezTo>
                  <a:pt x="1850850" y="1038059"/>
                  <a:pt x="1849633" y="1039379"/>
                  <a:pt x="1849633" y="1039379"/>
                </a:cubicBezTo>
                <a:cubicBezTo>
                  <a:pt x="1848416" y="1040698"/>
                  <a:pt x="1847199" y="1042018"/>
                  <a:pt x="1844418" y="1041894"/>
                </a:cubicBezTo>
                <a:close/>
                <a:moveTo>
                  <a:pt x="1673798" y="1123710"/>
                </a:moveTo>
                <a:cubicBezTo>
                  <a:pt x="1671312" y="1129151"/>
                  <a:pt x="1664721" y="1130805"/>
                  <a:pt x="1657962" y="1127149"/>
                </a:cubicBezTo>
                <a:cubicBezTo>
                  <a:pt x="1657712" y="1119184"/>
                  <a:pt x="1660281" y="1116399"/>
                  <a:pt x="1665504" y="1113482"/>
                </a:cubicBezTo>
                <a:cubicBezTo>
                  <a:pt x="1668240" y="1116007"/>
                  <a:pt x="1669609" y="1117269"/>
                  <a:pt x="1670977" y="1118531"/>
                </a:cubicBezTo>
                <a:cubicBezTo>
                  <a:pt x="1672346" y="1119793"/>
                  <a:pt x="1673714" y="1121055"/>
                  <a:pt x="1673798" y="1123710"/>
                </a:cubicBezTo>
                <a:close/>
                <a:moveTo>
                  <a:pt x="1035289" y="1429647"/>
                </a:moveTo>
                <a:cubicBezTo>
                  <a:pt x="1033812" y="1431250"/>
                  <a:pt x="1031430" y="1431688"/>
                  <a:pt x="1027980" y="1431142"/>
                </a:cubicBezTo>
                <a:cubicBezTo>
                  <a:pt x="1026445" y="1427091"/>
                  <a:pt x="1025021" y="1425777"/>
                  <a:pt x="1027538" y="1420191"/>
                </a:cubicBezTo>
                <a:cubicBezTo>
                  <a:pt x="1030276" y="1420080"/>
                  <a:pt x="1035751" y="1419859"/>
                  <a:pt x="1037176" y="1421173"/>
                </a:cubicBezTo>
                <a:cubicBezTo>
                  <a:pt x="1037341" y="1425280"/>
                  <a:pt x="1036768" y="1428045"/>
                  <a:pt x="1035289" y="1429647"/>
                </a:cubicBezTo>
                <a:close/>
                <a:moveTo>
                  <a:pt x="877158" y="1507688"/>
                </a:moveTo>
                <a:cubicBezTo>
                  <a:pt x="877158" y="1507688"/>
                  <a:pt x="877158" y="1507688"/>
                  <a:pt x="874824" y="1502756"/>
                </a:cubicBezTo>
                <a:cubicBezTo>
                  <a:pt x="877364" y="1501761"/>
                  <a:pt x="879218" y="1502497"/>
                  <a:pt x="881072" y="1503232"/>
                </a:cubicBezTo>
                <a:cubicBezTo>
                  <a:pt x="882239" y="1505698"/>
                  <a:pt x="879699" y="1506693"/>
                  <a:pt x="877158" y="1507688"/>
                </a:cubicBezTo>
                <a:close/>
                <a:moveTo>
                  <a:pt x="1022384" y="1439139"/>
                </a:moveTo>
                <a:cubicBezTo>
                  <a:pt x="1022384" y="1439139"/>
                  <a:pt x="1022384" y="1439139"/>
                  <a:pt x="1018809" y="1431927"/>
                </a:cubicBezTo>
                <a:cubicBezTo>
                  <a:pt x="1021325" y="1430994"/>
                  <a:pt x="1023179" y="1431730"/>
                  <a:pt x="1025033" y="1432465"/>
                </a:cubicBezTo>
                <a:cubicBezTo>
                  <a:pt x="1028740" y="1433937"/>
                  <a:pt x="1029270" y="1438009"/>
                  <a:pt x="1022384" y="1439139"/>
                </a:cubicBezTo>
                <a:close/>
                <a:moveTo>
                  <a:pt x="925575" y="1488371"/>
                </a:moveTo>
                <a:cubicBezTo>
                  <a:pt x="924358" y="1489690"/>
                  <a:pt x="923018" y="1488453"/>
                  <a:pt x="923018" y="1488453"/>
                </a:cubicBezTo>
                <a:cubicBezTo>
                  <a:pt x="920337" y="1485981"/>
                  <a:pt x="918873" y="1482189"/>
                  <a:pt x="917533" y="1480952"/>
                </a:cubicBezTo>
                <a:cubicBezTo>
                  <a:pt x="918627" y="1477077"/>
                  <a:pt x="923988" y="1482022"/>
                  <a:pt x="926546" y="1481939"/>
                </a:cubicBezTo>
                <a:cubicBezTo>
                  <a:pt x="928009" y="1485732"/>
                  <a:pt x="922895" y="1485898"/>
                  <a:pt x="924235" y="1487134"/>
                </a:cubicBezTo>
                <a:cubicBezTo>
                  <a:pt x="924235" y="1487134"/>
                  <a:pt x="924235" y="1487134"/>
                  <a:pt x="925575" y="1488371"/>
                </a:cubicBezTo>
                <a:close/>
                <a:moveTo>
                  <a:pt x="887972" y="1507955"/>
                </a:moveTo>
                <a:cubicBezTo>
                  <a:pt x="886506" y="1506603"/>
                  <a:pt x="885289" y="1507923"/>
                  <a:pt x="883823" y="1506570"/>
                </a:cubicBezTo>
                <a:cubicBezTo>
                  <a:pt x="882357" y="1505218"/>
                  <a:pt x="883574" y="1503899"/>
                  <a:pt x="883325" y="1501227"/>
                </a:cubicBezTo>
                <a:cubicBezTo>
                  <a:pt x="887225" y="1499940"/>
                  <a:pt x="887474" y="1502612"/>
                  <a:pt x="890157" y="1502645"/>
                </a:cubicBezTo>
                <a:cubicBezTo>
                  <a:pt x="890406" y="1505317"/>
                  <a:pt x="887723" y="1505284"/>
                  <a:pt x="887972" y="1507955"/>
                </a:cubicBezTo>
                <a:close/>
                <a:moveTo>
                  <a:pt x="978169" y="1465084"/>
                </a:moveTo>
                <a:cubicBezTo>
                  <a:pt x="975502" y="1465229"/>
                  <a:pt x="975502" y="1465229"/>
                  <a:pt x="974134" y="1463967"/>
                </a:cubicBezTo>
                <a:cubicBezTo>
                  <a:pt x="972766" y="1462705"/>
                  <a:pt x="972695" y="1460035"/>
                  <a:pt x="972625" y="1457366"/>
                </a:cubicBezTo>
                <a:cubicBezTo>
                  <a:pt x="975292" y="1457220"/>
                  <a:pt x="975222" y="1454550"/>
                  <a:pt x="979257" y="1455667"/>
                </a:cubicBezTo>
                <a:cubicBezTo>
                  <a:pt x="980625" y="1456930"/>
                  <a:pt x="982134" y="1463531"/>
                  <a:pt x="978169" y="1465084"/>
                </a:cubicBezTo>
                <a:close/>
                <a:moveTo>
                  <a:pt x="1859503" y="1048211"/>
                </a:moveTo>
                <a:cubicBezTo>
                  <a:pt x="1859503" y="1048211"/>
                  <a:pt x="1858096" y="1046913"/>
                  <a:pt x="1858096" y="1046913"/>
                </a:cubicBezTo>
                <a:cubicBezTo>
                  <a:pt x="1858096" y="1046913"/>
                  <a:pt x="1858096" y="1046913"/>
                  <a:pt x="1856688" y="1045615"/>
                </a:cubicBezTo>
                <a:cubicBezTo>
                  <a:pt x="1855281" y="1044317"/>
                  <a:pt x="1855281" y="1044317"/>
                  <a:pt x="1855226" y="1041552"/>
                </a:cubicBezTo>
                <a:cubicBezTo>
                  <a:pt x="1857985" y="1041384"/>
                  <a:pt x="1859338" y="1039918"/>
                  <a:pt x="1862097" y="1039751"/>
                </a:cubicBezTo>
                <a:cubicBezTo>
                  <a:pt x="1862208" y="1045279"/>
                  <a:pt x="1862263" y="1048044"/>
                  <a:pt x="1859503" y="1048211"/>
                </a:cubicBezTo>
                <a:close/>
                <a:moveTo>
                  <a:pt x="1048307" y="1434153"/>
                </a:moveTo>
                <a:cubicBezTo>
                  <a:pt x="1045488" y="1434267"/>
                  <a:pt x="1045488" y="1434267"/>
                  <a:pt x="1045488" y="1434267"/>
                </a:cubicBezTo>
                <a:cubicBezTo>
                  <a:pt x="1044022" y="1432915"/>
                  <a:pt x="1043908" y="1430097"/>
                  <a:pt x="1043795" y="1427278"/>
                </a:cubicBezTo>
                <a:cubicBezTo>
                  <a:pt x="1043795" y="1427278"/>
                  <a:pt x="1043795" y="1427278"/>
                  <a:pt x="1049431" y="1427051"/>
                </a:cubicBezTo>
                <a:cubicBezTo>
                  <a:pt x="1049545" y="1429869"/>
                  <a:pt x="1048193" y="1431335"/>
                  <a:pt x="1048307" y="1434153"/>
                </a:cubicBezTo>
                <a:close/>
                <a:moveTo>
                  <a:pt x="973516" y="1474681"/>
                </a:moveTo>
                <a:cubicBezTo>
                  <a:pt x="970376" y="1477727"/>
                  <a:pt x="969444" y="1475211"/>
                  <a:pt x="967039" y="1476403"/>
                </a:cubicBezTo>
                <a:cubicBezTo>
                  <a:pt x="966107" y="1473887"/>
                  <a:pt x="969246" y="1470841"/>
                  <a:pt x="971650" y="1469649"/>
                </a:cubicBezTo>
                <a:cubicBezTo>
                  <a:pt x="971650" y="1469649"/>
                  <a:pt x="971650" y="1469649"/>
                  <a:pt x="973516" y="1474681"/>
                </a:cubicBezTo>
                <a:close/>
                <a:moveTo>
                  <a:pt x="568086" y="1683057"/>
                </a:moveTo>
                <a:cubicBezTo>
                  <a:pt x="565600" y="1684131"/>
                  <a:pt x="565600" y="1684131"/>
                  <a:pt x="563820" y="1683425"/>
                </a:cubicBezTo>
                <a:cubicBezTo>
                  <a:pt x="563820" y="1683425"/>
                  <a:pt x="562040" y="1682718"/>
                  <a:pt x="562040" y="1682718"/>
                </a:cubicBezTo>
                <a:cubicBezTo>
                  <a:pt x="562040" y="1682718"/>
                  <a:pt x="562040" y="1682718"/>
                  <a:pt x="559554" y="1683792"/>
                </a:cubicBezTo>
                <a:cubicBezTo>
                  <a:pt x="559187" y="1679526"/>
                  <a:pt x="561673" y="1678453"/>
                  <a:pt x="566645" y="1676306"/>
                </a:cubicBezTo>
                <a:cubicBezTo>
                  <a:pt x="569498" y="1679498"/>
                  <a:pt x="567012" y="1680571"/>
                  <a:pt x="568086" y="1683057"/>
                </a:cubicBezTo>
                <a:close/>
                <a:moveTo>
                  <a:pt x="1819392" y="1088638"/>
                </a:moveTo>
                <a:cubicBezTo>
                  <a:pt x="1815443" y="1090061"/>
                  <a:pt x="1812595" y="1087434"/>
                  <a:pt x="1811170" y="1086120"/>
                </a:cubicBezTo>
                <a:cubicBezTo>
                  <a:pt x="1808322" y="1083493"/>
                  <a:pt x="1808160" y="1080811"/>
                  <a:pt x="1810684" y="1078074"/>
                </a:cubicBezTo>
                <a:cubicBezTo>
                  <a:pt x="1814633" y="1076651"/>
                  <a:pt x="1817320" y="1076596"/>
                  <a:pt x="1820168" y="1079223"/>
                </a:cubicBezTo>
                <a:cubicBezTo>
                  <a:pt x="1820168" y="1079223"/>
                  <a:pt x="1820330" y="1081905"/>
                  <a:pt x="1820492" y="1084588"/>
                </a:cubicBezTo>
                <a:cubicBezTo>
                  <a:pt x="1819230" y="1085956"/>
                  <a:pt x="1819230" y="1085956"/>
                  <a:pt x="1819392" y="1088638"/>
                </a:cubicBezTo>
                <a:close/>
                <a:moveTo>
                  <a:pt x="616389" y="1663000"/>
                </a:moveTo>
                <a:cubicBezTo>
                  <a:pt x="613996" y="1663981"/>
                  <a:pt x="611604" y="1664963"/>
                  <a:pt x="609873" y="1664276"/>
                </a:cubicBezTo>
                <a:cubicBezTo>
                  <a:pt x="606412" y="1662903"/>
                  <a:pt x="607330" y="1655543"/>
                  <a:pt x="614252" y="1658289"/>
                </a:cubicBezTo>
                <a:cubicBezTo>
                  <a:pt x="614252" y="1658289"/>
                  <a:pt x="614252" y="1658289"/>
                  <a:pt x="616389" y="1663000"/>
                </a:cubicBezTo>
                <a:close/>
                <a:moveTo>
                  <a:pt x="1916058" y="1045772"/>
                </a:moveTo>
                <a:cubicBezTo>
                  <a:pt x="1913542" y="1046919"/>
                  <a:pt x="1911027" y="1048067"/>
                  <a:pt x="1909247" y="1047361"/>
                </a:cubicBezTo>
                <a:cubicBezTo>
                  <a:pt x="1909247" y="1047361"/>
                  <a:pt x="1908203" y="1044800"/>
                  <a:pt x="1907159" y="1042240"/>
                </a:cubicBezTo>
                <a:cubicBezTo>
                  <a:pt x="1909674" y="1041093"/>
                  <a:pt x="1912190" y="1039945"/>
                  <a:pt x="1912190" y="1039945"/>
                </a:cubicBezTo>
                <a:cubicBezTo>
                  <a:pt x="1913970" y="1040651"/>
                  <a:pt x="1915014" y="1043212"/>
                  <a:pt x="1916058" y="1045772"/>
                </a:cubicBezTo>
                <a:close/>
                <a:moveTo>
                  <a:pt x="858212" y="1550390"/>
                </a:moveTo>
                <a:cubicBezTo>
                  <a:pt x="855257" y="1551513"/>
                  <a:pt x="851931" y="1551652"/>
                  <a:pt x="847888" y="1550488"/>
                </a:cubicBezTo>
                <a:cubicBezTo>
                  <a:pt x="838004" y="1536240"/>
                  <a:pt x="855041" y="1528865"/>
                  <a:pt x="861952" y="1535240"/>
                </a:cubicBezTo>
                <a:cubicBezTo>
                  <a:pt x="864717" y="1537790"/>
                  <a:pt x="866099" y="1539065"/>
                  <a:pt x="866307" y="1544387"/>
                </a:cubicBezTo>
                <a:cubicBezTo>
                  <a:pt x="863749" y="1547160"/>
                  <a:pt x="861166" y="1549267"/>
                  <a:pt x="858212" y="1550390"/>
                </a:cubicBezTo>
                <a:close/>
                <a:moveTo>
                  <a:pt x="916692" y="1525951"/>
                </a:moveTo>
                <a:cubicBezTo>
                  <a:pt x="914091" y="1522772"/>
                  <a:pt x="916495" y="1521581"/>
                  <a:pt x="915562" y="1519065"/>
                </a:cubicBezTo>
                <a:cubicBezTo>
                  <a:pt x="917230" y="1519727"/>
                  <a:pt x="917230" y="1519727"/>
                  <a:pt x="919635" y="1518535"/>
                </a:cubicBezTo>
                <a:cubicBezTo>
                  <a:pt x="922236" y="1521713"/>
                  <a:pt x="919832" y="1522905"/>
                  <a:pt x="916692" y="1525951"/>
                </a:cubicBezTo>
                <a:close/>
                <a:moveTo>
                  <a:pt x="1709436" y="1149933"/>
                </a:moveTo>
                <a:cubicBezTo>
                  <a:pt x="1708492" y="1152313"/>
                  <a:pt x="1705872" y="1153777"/>
                  <a:pt x="1703230" y="1152728"/>
                </a:cubicBezTo>
                <a:cubicBezTo>
                  <a:pt x="1701469" y="1152029"/>
                  <a:pt x="1699708" y="1151330"/>
                  <a:pt x="1698633" y="1148901"/>
                </a:cubicBezTo>
                <a:cubicBezTo>
                  <a:pt x="1699320" y="1147171"/>
                  <a:pt x="1699320" y="1147171"/>
                  <a:pt x="1698245" y="1144741"/>
                </a:cubicBezTo>
                <a:cubicBezTo>
                  <a:pt x="1703141" y="1142678"/>
                  <a:pt x="1704216" y="1145108"/>
                  <a:pt x="1705589" y="1141647"/>
                </a:cubicBezTo>
                <a:cubicBezTo>
                  <a:pt x="1709649" y="1144260"/>
                  <a:pt x="1710380" y="1147554"/>
                  <a:pt x="1709436" y="1149933"/>
                </a:cubicBezTo>
                <a:close/>
                <a:moveTo>
                  <a:pt x="1048228" y="1467186"/>
                </a:moveTo>
                <a:cubicBezTo>
                  <a:pt x="1042918" y="1467353"/>
                  <a:pt x="1038871" y="1466152"/>
                  <a:pt x="1037478" y="1464867"/>
                </a:cubicBezTo>
                <a:lnTo>
                  <a:pt x="1038012" y="1463053"/>
                </a:lnTo>
                <a:lnTo>
                  <a:pt x="1034137" y="1466122"/>
                </a:lnTo>
                <a:cubicBezTo>
                  <a:pt x="1034137" y="1466122"/>
                  <a:pt x="1034137" y="1466122"/>
                  <a:pt x="1032022" y="1461358"/>
                </a:cubicBezTo>
                <a:cubicBezTo>
                  <a:pt x="1035290" y="1460693"/>
                  <a:pt x="1036996" y="1458918"/>
                  <a:pt x="1038534" y="1457566"/>
                </a:cubicBezTo>
                <a:lnTo>
                  <a:pt x="1039708" y="1457299"/>
                </a:lnTo>
                <a:lnTo>
                  <a:pt x="1039898" y="1456654"/>
                </a:lnTo>
                <a:cubicBezTo>
                  <a:pt x="1042929" y="1454067"/>
                  <a:pt x="1047510" y="1452594"/>
                  <a:pt x="1051623" y="1455122"/>
                </a:cubicBezTo>
                <a:cubicBezTo>
                  <a:pt x="1054409" y="1457691"/>
                  <a:pt x="1049360" y="1463165"/>
                  <a:pt x="1048228" y="1467186"/>
                </a:cubicBezTo>
                <a:close/>
                <a:moveTo>
                  <a:pt x="1085044" y="1452481"/>
                </a:moveTo>
                <a:lnTo>
                  <a:pt x="1084993" y="1452432"/>
                </a:lnTo>
                <a:lnTo>
                  <a:pt x="1084946" y="1452483"/>
                </a:lnTo>
                <a:close/>
                <a:moveTo>
                  <a:pt x="1690017" y="1169801"/>
                </a:moveTo>
                <a:cubicBezTo>
                  <a:pt x="1686914" y="1172575"/>
                  <a:pt x="1682766" y="1172933"/>
                  <a:pt x="1681036" y="1172246"/>
                </a:cubicBezTo>
                <a:cubicBezTo>
                  <a:pt x="1677576" y="1170873"/>
                  <a:pt x="1675846" y="1170186"/>
                  <a:pt x="1673758" y="1165352"/>
                </a:cubicBezTo>
                <a:cubicBezTo>
                  <a:pt x="1675488" y="1166039"/>
                  <a:pt x="1676175" y="1164308"/>
                  <a:pt x="1675131" y="1161891"/>
                </a:cubicBezTo>
                <a:cubicBezTo>
                  <a:pt x="1678235" y="1159117"/>
                  <a:pt x="1681696" y="1160490"/>
                  <a:pt x="1683426" y="1161177"/>
                </a:cubicBezTo>
                <a:cubicBezTo>
                  <a:pt x="1685156" y="1161864"/>
                  <a:pt x="1687930" y="1164967"/>
                  <a:pt x="1690017" y="1169801"/>
                </a:cubicBezTo>
                <a:close/>
                <a:moveTo>
                  <a:pt x="1029911" y="1486761"/>
                </a:moveTo>
                <a:cubicBezTo>
                  <a:pt x="1028110" y="1486046"/>
                  <a:pt x="1025906" y="1481095"/>
                  <a:pt x="1027304" y="1477572"/>
                </a:cubicBezTo>
                <a:cubicBezTo>
                  <a:pt x="1033406" y="1477955"/>
                  <a:pt x="1034804" y="1474432"/>
                  <a:pt x="1040905" y="1474815"/>
                </a:cubicBezTo>
                <a:cubicBezTo>
                  <a:pt x="1040610" y="1480813"/>
                  <a:pt x="1033809" y="1482192"/>
                  <a:pt x="1029911" y="1486761"/>
                </a:cubicBezTo>
                <a:close/>
                <a:moveTo>
                  <a:pt x="1071913" y="1467867"/>
                </a:moveTo>
                <a:cubicBezTo>
                  <a:pt x="1070614" y="1468569"/>
                  <a:pt x="1068612" y="1468621"/>
                  <a:pt x="1067908" y="1467972"/>
                </a:cubicBezTo>
                <a:cubicBezTo>
                  <a:pt x="1066501" y="1466674"/>
                  <a:pt x="1066355" y="1464007"/>
                  <a:pt x="1067618" y="1462639"/>
                </a:cubicBezTo>
                <a:cubicBezTo>
                  <a:pt x="1067618" y="1462639"/>
                  <a:pt x="1067618" y="1462639"/>
                  <a:pt x="1071695" y="1463867"/>
                </a:cubicBezTo>
                <a:cubicBezTo>
                  <a:pt x="1073806" y="1465814"/>
                  <a:pt x="1073211" y="1467165"/>
                  <a:pt x="1071913" y="1467867"/>
                </a:cubicBezTo>
                <a:close/>
                <a:moveTo>
                  <a:pt x="1840186" y="1102573"/>
                </a:moveTo>
                <a:cubicBezTo>
                  <a:pt x="1837752" y="1105212"/>
                  <a:pt x="1836345" y="1103914"/>
                  <a:pt x="1834937" y="1102615"/>
                </a:cubicBezTo>
                <a:cubicBezTo>
                  <a:pt x="1832122" y="1100019"/>
                  <a:pt x="1830715" y="1098721"/>
                  <a:pt x="1833149" y="1096082"/>
                </a:cubicBezTo>
                <a:cubicBezTo>
                  <a:pt x="1838398" y="1096040"/>
                  <a:pt x="1838398" y="1096040"/>
                  <a:pt x="1838398" y="1096040"/>
                </a:cubicBezTo>
                <a:cubicBezTo>
                  <a:pt x="1839805" y="1097338"/>
                  <a:pt x="1841213" y="1098636"/>
                  <a:pt x="1840186" y="1102573"/>
                </a:cubicBezTo>
                <a:close/>
                <a:moveTo>
                  <a:pt x="790688" y="1602298"/>
                </a:moveTo>
                <a:cubicBezTo>
                  <a:pt x="788202" y="1603371"/>
                  <a:pt x="785716" y="1604445"/>
                  <a:pt x="783936" y="1603739"/>
                </a:cubicBezTo>
                <a:cubicBezTo>
                  <a:pt x="781789" y="1598766"/>
                  <a:pt x="782495" y="1596987"/>
                  <a:pt x="787467" y="1594840"/>
                </a:cubicBezTo>
                <a:cubicBezTo>
                  <a:pt x="789247" y="1595546"/>
                  <a:pt x="790321" y="1598032"/>
                  <a:pt x="790688" y="1602298"/>
                </a:cubicBezTo>
                <a:close/>
                <a:moveTo>
                  <a:pt x="1661459" y="1192786"/>
                </a:moveTo>
                <a:cubicBezTo>
                  <a:pt x="1657370" y="1191727"/>
                  <a:pt x="1657386" y="1194456"/>
                  <a:pt x="1654666" y="1194659"/>
                </a:cubicBezTo>
                <a:cubicBezTo>
                  <a:pt x="1653281" y="1190669"/>
                  <a:pt x="1650560" y="1190873"/>
                  <a:pt x="1651897" y="1186678"/>
                </a:cubicBezTo>
                <a:cubicBezTo>
                  <a:pt x="1653249" y="1185212"/>
                  <a:pt x="1654601" y="1183746"/>
                  <a:pt x="1658674" y="1182076"/>
                </a:cubicBezTo>
                <a:cubicBezTo>
                  <a:pt x="1658690" y="1184805"/>
                  <a:pt x="1662779" y="1185863"/>
                  <a:pt x="1661459" y="1192786"/>
                </a:cubicBezTo>
                <a:close/>
                <a:moveTo>
                  <a:pt x="360129" y="1820787"/>
                </a:moveTo>
                <a:cubicBezTo>
                  <a:pt x="358533" y="1822213"/>
                  <a:pt x="356224" y="1822842"/>
                  <a:pt x="354444" y="1822136"/>
                </a:cubicBezTo>
                <a:cubicBezTo>
                  <a:pt x="354076" y="1817870"/>
                  <a:pt x="356195" y="1812530"/>
                  <a:pt x="361535" y="1814649"/>
                </a:cubicBezTo>
                <a:cubicBezTo>
                  <a:pt x="362608" y="1817135"/>
                  <a:pt x="361725" y="1819360"/>
                  <a:pt x="360129" y="1820787"/>
                </a:cubicBezTo>
                <a:close/>
                <a:moveTo>
                  <a:pt x="943390" y="1546273"/>
                </a:moveTo>
                <a:cubicBezTo>
                  <a:pt x="936398" y="1543499"/>
                  <a:pt x="928586" y="1552987"/>
                  <a:pt x="919846" y="1549519"/>
                </a:cubicBezTo>
                <a:cubicBezTo>
                  <a:pt x="919638" y="1534749"/>
                  <a:pt x="936398" y="1543499"/>
                  <a:pt x="942052" y="1539448"/>
                </a:cubicBezTo>
                <a:cubicBezTo>
                  <a:pt x="944829" y="1542648"/>
                  <a:pt x="944110" y="1544460"/>
                  <a:pt x="943390" y="1546273"/>
                </a:cubicBezTo>
                <a:close/>
                <a:moveTo>
                  <a:pt x="978377" y="1534120"/>
                </a:moveTo>
                <a:cubicBezTo>
                  <a:pt x="978377" y="1534120"/>
                  <a:pt x="978377" y="1534120"/>
                  <a:pt x="976577" y="1533406"/>
                </a:cubicBezTo>
                <a:cubicBezTo>
                  <a:pt x="972975" y="1531976"/>
                  <a:pt x="971491" y="1525207"/>
                  <a:pt x="978307" y="1523792"/>
                </a:cubicBezTo>
                <a:cubicBezTo>
                  <a:pt x="982297" y="1529495"/>
                  <a:pt x="983392" y="1531990"/>
                  <a:pt x="978377" y="1534120"/>
                </a:cubicBezTo>
                <a:close/>
                <a:moveTo>
                  <a:pt x="1048949" y="1500896"/>
                </a:moveTo>
                <a:cubicBezTo>
                  <a:pt x="1048262" y="1502627"/>
                  <a:pt x="1046482" y="1501920"/>
                  <a:pt x="1046482" y="1501920"/>
                </a:cubicBezTo>
                <a:cubicBezTo>
                  <a:pt x="1042922" y="1500508"/>
                  <a:pt x="1040736" y="1495635"/>
                  <a:pt x="1046762" y="1496023"/>
                </a:cubicBezTo>
                <a:cubicBezTo>
                  <a:pt x="1046762" y="1496023"/>
                  <a:pt x="1046762" y="1496023"/>
                  <a:pt x="1048949" y="1500896"/>
                </a:cubicBezTo>
                <a:close/>
                <a:moveTo>
                  <a:pt x="1901567" y="1099570"/>
                </a:moveTo>
                <a:cubicBezTo>
                  <a:pt x="1895006" y="1101192"/>
                  <a:pt x="1890994" y="1100050"/>
                  <a:pt x="1888257" y="1097526"/>
                </a:cubicBezTo>
                <a:cubicBezTo>
                  <a:pt x="1884152" y="1093740"/>
                  <a:pt x="1882690" y="1089833"/>
                  <a:pt x="1885147" y="1084424"/>
                </a:cubicBezTo>
                <a:cubicBezTo>
                  <a:pt x="1888972" y="1080277"/>
                  <a:pt x="1900914" y="1081058"/>
                  <a:pt x="1908844" y="1080698"/>
                </a:cubicBezTo>
                <a:cubicBezTo>
                  <a:pt x="1909124" y="1088632"/>
                  <a:pt x="1902656" y="1092899"/>
                  <a:pt x="1901567" y="1099570"/>
                </a:cubicBezTo>
                <a:close/>
                <a:moveTo>
                  <a:pt x="926851" y="1566319"/>
                </a:moveTo>
                <a:cubicBezTo>
                  <a:pt x="926851" y="1566319"/>
                  <a:pt x="926851" y="1566319"/>
                  <a:pt x="922017" y="1568407"/>
                </a:cubicBezTo>
                <a:cubicBezTo>
                  <a:pt x="920973" y="1565990"/>
                  <a:pt x="920973" y="1565990"/>
                  <a:pt x="923390" y="1564946"/>
                </a:cubicBezTo>
                <a:cubicBezTo>
                  <a:pt x="921660" y="1564259"/>
                  <a:pt x="921660" y="1564259"/>
                  <a:pt x="921660" y="1564259"/>
                </a:cubicBezTo>
                <a:cubicBezTo>
                  <a:pt x="918199" y="1562886"/>
                  <a:pt x="923033" y="1560799"/>
                  <a:pt x="918529" y="1557008"/>
                </a:cubicBezTo>
                <a:cubicBezTo>
                  <a:pt x="918529" y="1557008"/>
                  <a:pt x="920946" y="1555965"/>
                  <a:pt x="920946" y="1555965"/>
                </a:cubicBezTo>
                <a:cubicBezTo>
                  <a:pt x="922676" y="1556651"/>
                  <a:pt x="921990" y="1558382"/>
                  <a:pt x="923033" y="1560799"/>
                </a:cubicBezTo>
                <a:cubicBezTo>
                  <a:pt x="922347" y="1562529"/>
                  <a:pt x="923390" y="1564946"/>
                  <a:pt x="926851" y="1566319"/>
                </a:cubicBezTo>
                <a:close/>
                <a:moveTo>
                  <a:pt x="904408" y="1579076"/>
                </a:moveTo>
                <a:cubicBezTo>
                  <a:pt x="902583" y="1581050"/>
                  <a:pt x="899659" y="1581851"/>
                  <a:pt x="896958" y="1580779"/>
                </a:cubicBezTo>
                <a:cubicBezTo>
                  <a:pt x="894701" y="1575960"/>
                  <a:pt x="899648" y="1573999"/>
                  <a:pt x="905268" y="1570344"/>
                </a:cubicBezTo>
                <a:cubicBezTo>
                  <a:pt x="906960" y="1573958"/>
                  <a:pt x="906233" y="1577103"/>
                  <a:pt x="904408" y="1579076"/>
                </a:cubicBezTo>
                <a:close/>
                <a:moveTo>
                  <a:pt x="1060275" y="1507394"/>
                </a:moveTo>
                <a:cubicBezTo>
                  <a:pt x="1053862" y="1502790"/>
                  <a:pt x="1049568" y="1492845"/>
                  <a:pt x="1053467" y="1488212"/>
                </a:cubicBezTo>
                <a:cubicBezTo>
                  <a:pt x="1060925" y="1484992"/>
                  <a:pt x="1062338" y="1481432"/>
                  <a:pt x="1067310" y="1479285"/>
                </a:cubicBezTo>
                <a:cubicBezTo>
                  <a:pt x="1070898" y="1491009"/>
                  <a:pt x="1067366" y="1499908"/>
                  <a:pt x="1060275" y="1507394"/>
                </a:cubicBezTo>
                <a:close/>
                <a:moveTo>
                  <a:pt x="1686270" y="1212956"/>
                </a:moveTo>
                <a:cubicBezTo>
                  <a:pt x="1682377" y="1214431"/>
                  <a:pt x="1678378" y="1213275"/>
                  <a:pt x="1677010" y="1212013"/>
                </a:cubicBezTo>
                <a:cubicBezTo>
                  <a:pt x="1674273" y="1209489"/>
                  <a:pt x="1672905" y="1208226"/>
                  <a:pt x="1672693" y="1202965"/>
                </a:cubicBezTo>
                <a:cubicBezTo>
                  <a:pt x="1674061" y="1204227"/>
                  <a:pt x="1675323" y="1202859"/>
                  <a:pt x="1675217" y="1200228"/>
                </a:cubicBezTo>
                <a:cubicBezTo>
                  <a:pt x="1679110" y="1198754"/>
                  <a:pt x="1681847" y="1201278"/>
                  <a:pt x="1683215" y="1202540"/>
                </a:cubicBezTo>
                <a:cubicBezTo>
                  <a:pt x="1684583" y="1203802"/>
                  <a:pt x="1686058" y="1207695"/>
                  <a:pt x="1686270" y="1212956"/>
                </a:cubicBezTo>
                <a:close/>
                <a:moveTo>
                  <a:pt x="1711527" y="1201386"/>
                </a:moveTo>
                <a:cubicBezTo>
                  <a:pt x="1709792" y="1203268"/>
                  <a:pt x="1706821" y="1203693"/>
                  <a:pt x="1704732" y="1201766"/>
                </a:cubicBezTo>
                <a:cubicBezTo>
                  <a:pt x="1703339" y="1200482"/>
                  <a:pt x="1701946" y="1199197"/>
                  <a:pt x="1701816" y="1196544"/>
                </a:cubicBezTo>
                <a:cubicBezTo>
                  <a:pt x="1703078" y="1195175"/>
                  <a:pt x="1703078" y="1195175"/>
                  <a:pt x="1702947" y="1192522"/>
                </a:cubicBezTo>
                <a:cubicBezTo>
                  <a:pt x="1708257" y="1192355"/>
                  <a:pt x="1708388" y="1195008"/>
                  <a:pt x="1710912" y="1192271"/>
                </a:cubicBezTo>
                <a:cubicBezTo>
                  <a:pt x="1713763" y="1196167"/>
                  <a:pt x="1713263" y="1199505"/>
                  <a:pt x="1711527" y="1201386"/>
                </a:cubicBezTo>
                <a:close/>
                <a:moveTo>
                  <a:pt x="1999440" y="1064949"/>
                </a:moveTo>
                <a:cubicBezTo>
                  <a:pt x="1997494" y="1065686"/>
                  <a:pt x="1995152" y="1064793"/>
                  <a:pt x="1993784" y="1063530"/>
                </a:cubicBezTo>
                <a:cubicBezTo>
                  <a:pt x="1991047" y="1061006"/>
                  <a:pt x="1989573" y="1057113"/>
                  <a:pt x="1997358" y="1054164"/>
                </a:cubicBezTo>
                <a:cubicBezTo>
                  <a:pt x="1999989" y="1054058"/>
                  <a:pt x="2000095" y="1056688"/>
                  <a:pt x="2002726" y="1056582"/>
                </a:cubicBezTo>
                <a:cubicBezTo>
                  <a:pt x="2002938" y="1061843"/>
                  <a:pt x="2001387" y="1064211"/>
                  <a:pt x="1999440" y="1064949"/>
                </a:cubicBezTo>
                <a:close/>
                <a:moveTo>
                  <a:pt x="1061297" y="1519530"/>
                </a:moveTo>
                <a:cubicBezTo>
                  <a:pt x="1061297" y="1519530"/>
                  <a:pt x="1061297" y="1519530"/>
                  <a:pt x="1058830" y="1520554"/>
                </a:cubicBezTo>
                <a:cubicBezTo>
                  <a:pt x="1057737" y="1518118"/>
                  <a:pt x="1053084" y="1514268"/>
                  <a:pt x="1057331" y="1513950"/>
                </a:cubicBezTo>
                <a:cubicBezTo>
                  <a:pt x="1059110" y="1514657"/>
                  <a:pt x="1060203" y="1517093"/>
                  <a:pt x="1061297" y="1519530"/>
                </a:cubicBezTo>
                <a:close/>
                <a:moveTo>
                  <a:pt x="1042783" y="1530494"/>
                </a:moveTo>
                <a:cubicBezTo>
                  <a:pt x="1042783" y="1530494"/>
                  <a:pt x="1042783" y="1530494"/>
                  <a:pt x="1040770" y="1525833"/>
                </a:cubicBezTo>
                <a:cubicBezTo>
                  <a:pt x="1043101" y="1524827"/>
                  <a:pt x="1044769" y="1525489"/>
                  <a:pt x="1047100" y="1524482"/>
                </a:cubicBezTo>
                <a:cubicBezTo>
                  <a:pt x="1047444" y="1528481"/>
                  <a:pt x="1046782" y="1530150"/>
                  <a:pt x="1042783" y="1530494"/>
                </a:cubicBezTo>
                <a:close/>
                <a:moveTo>
                  <a:pt x="1016604" y="1552677"/>
                </a:moveTo>
                <a:cubicBezTo>
                  <a:pt x="1013285" y="1553378"/>
                  <a:pt x="1009530" y="1553906"/>
                  <a:pt x="1007087" y="1554955"/>
                </a:cubicBezTo>
                <a:cubicBezTo>
                  <a:pt x="1002526" y="1551127"/>
                  <a:pt x="997273" y="1549042"/>
                  <a:pt x="993404" y="1543470"/>
                </a:cubicBezTo>
                <a:cubicBezTo>
                  <a:pt x="995805" y="1532314"/>
                  <a:pt x="1004517" y="1525680"/>
                  <a:pt x="1004475" y="1515571"/>
                </a:cubicBezTo>
                <a:cubicBezTo>
                  <a:pt x="998856" y="1509305"/>
                  <a:pt x="987658" y="1506880"/>
                  <a:pt x="990751" y="1493979"/>
                </a:cubicBezTo>
                <a:cubicBezTo>
                  <a:pt x="1005041" y="1483503"/>
                  <a:pt x="1020475" y="1495683"/>
                  <a:pt x="1036191" y="1491828"/>
                </a:cubicBezTo>
                <a:cubicBezTo>
                  <a:pt x="1037617" y="1498449"/>
                  <a:pt x="1040427" y="1501582"/>
                  <a:pt x="1045679" y="1503667"/>
                </a:cubicBezTo>
                <a:cubicBezTo>
                  <a:pt x="1047430" y="1504361"/>
                  <a:pt x="1050932" y="1505751"/>
                  <a:pt x="1053375" y="1504702"/>
                </a:cubicBezTo>
                <a:cubicBezTo>
                  <a:pt x="1057244" y="1510274"/>
                  <a:pt x="1054109" y="1513066"/>
                  <a:pt x="1054476" y="1517249"/>
                </a:cubicBezTo>
                <a:cubicBezTo>
                  <a:pt x="1033140" y="1514837"/>
                  <a:pt x="1028705" y="1541333"/>
                  <a:pt x="1023495" y="1549357"/>
                </a:cubicBezTo>
                <a:cubicBezTo>
                  <a:pt x="1022803" y="1551100"/>
                  <a:pt x="1019922" y="1551975"/>
                  <a:pt x="1016604" y="1552677"/>
                </a:cubicBezTo>
                <a:close/>
                <a:moveTo>
                  <a:pt x="1147621" y="1493945"/>
                </a:moveTo>
                <a:cubicBezTo>
                  <a:pt x="1145792" y="1494089"/>
                  <a:pt x="1143718" y="1493396"/>
                  <a:pt x="1142985" y="1492720"/>
                </a:cubicBezTo>
                <a:cubicBezTo>
                  <a:pt x="1141519" y="1491368"/>
                  <a:pt x="1140053" y="1490016"/>
                  <a:pt x="1141270" y="1488696"/>
                </a:cubicBezTo>
                <a:cubicBezTo>
                  <a:pt x="1142487" y="1487377"/>
                  <a:pt x="1145170" y="1487410"/>
                  <a:pt x="1145170" y="1487410"/>
                </a:cubicBezTo>
                <a:cubicBezTo>
                  <a:pt x="1146636" y="1488762"/>
                  <a:pt x="1146636" y="1488762"/>
                  <a:pt x="1146636" y="1488762"/>
                </a:cubicBezTo>
                <a:cubicBezTo>
                  <a:pt x="1146636" y="1488762"/>
                  <a:pt x="1148102" y="1490114"/>
                  <a:pt x="1150785" y="1490147"/>
                </a:cubicBezTo>
                <a:cubicBezTo>
                  <a:pt x="1151034" y="1492819"/>
                  <a:pt x="1149450" y="1493800"/>
                  <a:pt x="1147621" y="1493945"/>
                </a:cubicBezTo>
                <a:close/>
                <a:moveTo>
                  <a:pt x="1113285" y="1512122"/>
                </a:moveTo>
                <a:cubicBezTo>
                  <a:pt x="1109301" y="1502386"/>
                  <a:pt x="1115486" y="1496686"/>
                  <a:pt x="1118876" y="1498032"/>
                </a:cubicBezTo>
                <a:cubicBezTo>
                  <a:pt x="1122266" y="1499377"/>
                  <a:pt x="1123262" y="1501811"/>
                  <a:pt x="1121864" y="1505333"/>
                </a:cubicBezTo>
                <a:cubicBezTo>
                  <a:pt x="1120467" y="1508856"/>
                  <a:pt x="1118772" y="1508183"/>
                  <a:pt x="1113285" y="1512122"/>
                </a:cubicBezTo>
                <a:close/>
                <a:moveTo>
                  <a:pt x="1747563" y="1219462"/>
                </a:moveTo>
                <a:cubicBezTo>
                  <a:pt x="1746239" y="1222799"/>
                  <a:pt x="1742018" y="1223054"/>
                  <a:pt x="1740238" y="1222348"/>
                </a:cubicBezTo>
                <a:cubicBezTo>
                  <a:pt x="1737340" y="1219267"/>
                  <a:pt x="1740444" y="1216637"/>
                  <a:pt x="1742886" y="1215675"/>
                </a:cubicBezTo>
                <a:cubicBezTo>
                  <a:pt x="1744004" y="1218049"/>
                  <a:pt x="1745784" y="1218755"/>
                  <a:pt x="1747563" y="1219462"/>
                </a:cubicBezTo>
                <a:close/>
                <a:moveTo>
                  <a:pt x="1100382" y="1528317"/>
                </a:moveTo>
                <a:cubicBezTo>
                  <a:pt x="1096253" y="1529935"/>
                  <a:pt x="1094829" y="1528621"/>
                  <a:pt x="1093405" y="1527308"/>
                </a:cubicBezTo>
                <a:cubicBezTo>
                  <a:pt x="1090557" y="1524680"/>
                  <a:pt x="1090413" y="1519121"/>
                  <a:pt x="1097390" y="1520130"/>
                </a:cubicBezTo>
                <a:cubicBezTo>
                  <a:pt x="1098814" y="1521444"/>
                  <a:pt x="1098886" y="1524223"/>
                  <a:pt x="1100382" y="1528317"/>
                </a:cubicBezTo>
                <a:close/>
                <a:moveTo>
                  <a:pt x="1141999" y="1510263"/>
                </a:moveTo>
                <a:cubicBezTo>
                  <a:pt x="1139278" y="1510467"/>
                  <a:pt x="1136558" y="1510671"/>
                  <a:pt x="1135189" y="1509408"/>
                </a:cubicBezTo>
                <a:cubicBezTo>
                  <a:pt x="1133821" y="1508146"/>
                  <a:pt x="1133805" y="1505418"/>
                  <a:pt x="1132436" y="1504156"/>
                </a:cubicBezTo>
                <a:cubicBezTo>
                  <a:pt x="1135141" y="1501224"/>
                  <a:pt x="1137861" y="1501020"/>
                  <a:pt x="1140598" y="1503544"/>
                </a:cubicBezTo>
                <a:cubicBezTo>
                  <a:pt x="1141967" y="1504806"/>
                  <a:pt x="1141983" y="1507535"/>
                  <a:pt x="1141999" y="1510263"/>
                </a:cubicBezTo>
                <a:close/>
                <a:moveTo>
                  <a:pt x="942365" y="1615046"/>
                </a:moveTo>
                <a:cubicBezTo>
                  <a:pt x="936332" y="1614675"/>
                  <a:pt x="932079" y="1615010"/>
                  <a:pt x="927826" y="1615346"/>
                </a:cubicBezTo>
                <a:cubicBezTo>
                  <a:pt x="918141" y="1603410"/>
                  <a:pt x="931503" y="1590503"/>
                  <a:pt x="944656" y="1593699"/>
                </a:cubicBezTo>
                <a:cubicBezTo>
                  <a:pt x="949694" y="1601768"/>
                  <a:pt x="943360" y="1607348"/>
                  <a:pt x="942365" y="1615046"/>
                </a:cubicBezTo>
                <a:close/>
                <a:moveTo>
                  <a:pt x="1126645" y="1529440"/>
                </a:moveTo>
                <a:cubicBezTo>
                  <a:pt x="1123044" y="1528011"/>
                  <a:pt x="1125902" y="1520807"/>
                  <a:pt x="1123730" y="1515776"/>
                </a:cubicBezTo>
                <a:cubicBezTo>
                  <a:pt x="1128046" y="1515404"/>
                  <a:pt x="1129847" y="1516119"/>
                  <a:pt x="1131648" y="1516834"/>
                </a:cubicBezTo>
                <a:cubicBezTo>
                  <a:pt x="1133449" y="1517548"/>
                  <a:pt x="1133449" y="1517548"/>
                  <a:pt x="1133449" y="1517548"/>
                </a:cubicBezTo>
                <a:cubicBezTo>
                  <a:pt x="1133449" y="1517548"/>
                  <a:pt x="1133449" y="1517548"/>
                  <a:pt x="1135250" y="1518263"/>
                </a:cubicBezTo>
                <a:cubicBezTo>
                  <a:pt x="1135622" y="1522580"/>
                  <a:pt x="1129876" y="1526553"/>
                  <a:pt x="1126645" y="1529440"/>
                </a:cubicBezTo>
                <a:close/>
                <a:moveTo>
                  <a:pt x="1171798" y="1508475"/>
                </a:moveTo>
                <a:cubicBezTo>
                  <a:pt x="1170036" y="1507776"/>
                  <a:pt x="1167598" y="1508782"/>
                  <a:pt x="1165837" y="1508083"/>
                </a:cubicBezTo>
                <a:cubicBezTo>
                  <a:pt x="1164076" y="1507384"/>
                  <a:pt x="1162991" y="1504980"/>
                  <a:pt x="1162584" y="1500870"/>
                </a:cubicBezTo>
                <a:cubicBezTo>
                  <a:pt x="1165022" y="1499863"/>
                  <a:pt x="1167052" y="1494746"/>
                  <a:pt x="1165291" y="1494047"/>
                </a:cubicBezTo>
                <a:cubicBezTo>
                  <a:pt x="1165291" y="1494047"/>
                  <a:pt x="1163530" y="1493348"/>
                  <a:pt x="1162853" y="1495054"/>
                </a:cubicBezTo>
                <a:cubicBezTo>
                  <a:pt x="1164207" y="1491643"/>
                  <a:pt x="1167322" y="1488930"/>
                  <a:pt x="1170844" y="1490328"/>
                </a:cubicBezTo>
                <a:cubicBezTo>
                  <a:pt x="1169898" y="1497850"/>
                  <a:pt x="1176943" y="1500645"/>
                  <a:pt x="1171798" y="1508475"/>
                </a:cubicBezTo>
                <a:close/>
                <a:moveTo>
                  <a:pt x="1944988" y="1141105"/>
                </a:moveTo>
                <a:cubicBezTo>
                  <a:pt x="1943966" y="1141859"/>
                  <a:pt x="1942235" y="1141618"/>
                  <a:pt x="1940151" y="1141053"/>
                </a:cubicBezTo>
                <a:cubicBezTo>
                  <a:pt x="1938688" y="1136990"/>
                  <a:pt x="1941393" y="1134058"/>
                  <a:pt x="1945560" y="1135189"/>
                </a:cubicBezTo>
                <a:cubicBezTo>
                  <a:pt x="1946319" y="1138602"/>
                  <a:pt x="1946009" y="1140351"/>
                  <a:pt x="1944988" y="1141105"/>
                </a:cubicBezTo>
                <a:close/>
                <a:moveTo>
                  <a:pt x="875573" y="1650117"/>
                </a:moveTo>
                <a:cubicBezTo>
                  <a:pt x="873904" y="1649455"/>
                  <a:pt x="872236" y="1648793"/>
                  <a:pt x="869881" y="1649861"/>
                </a:cubicBezTo>
                <a:cubicBezTo>
                  <a:pt x="868899" y="1647468"/>
                  <a:pt x="869586" y="1645738"/>
                  <a:pt x="870272" y="1644008"/>
                </a:cubicBezTo>
                <a:cubicBezTo>
                  <a:pt x="870272" y="1644008"/>
                  <a:pt x="871941" y="1644670"/>
                  <a:pt x="873609" y="1645332"/>
                </a:cubicBezTo>
                <a:cubicBezTo>
                  <a:pt x="873609" y="1645332"/>
                  <a:pt x="875278" y="1645994"/>
                  <a:pt x="875573" y="1650117"/>
                </a:cubicBezTo>
                <a:close/>
                <a:moveTo>
                  <a:pt x="834200" y="1672181"/>
                </a:moveTo>
                <a:cubicBezTo>
                  <a:pt x="834200" y="1672181"/>
                  <a:pt x="834200" y="1672181"/>
                  <a:pt x="829538" y="1674194"/>
                </a:cubicBezTo>
                <a:cubicBezTo>
                  <a:pt x="826864" y="1671201"/>
                  <a:pt x="828188" y="1667864"/>
                  <a:pt x="830518" y="1666858"/>
                </a:cubicBezTo>
                <a:cubicBezTo>
                  <a:pt x="832187" y="1667520"/>
                  <a:pt x="833193" y="1669851"/>
                  <a:pt x="834200" y="1672181"/>
                </a:cubicBezTo>
                <a:close/>
                <a:moveTo>
                  <a:pt x="859093" y="1667193"/>
                </a:moveTo>
                <a:cubicBezTo>
                  <a:pt x="856244" y="1664565"/>
                  <a:pt x="857290" y="1657715"/>
                  <a:pt x="862735" y="1657528"/>
                </a:cubicBezTo>
                <a:cubicBezTo>
                  <a:pt x="865584" y="1660155"/>
                  <a:pt x="865962" y="1668319"/>
                  <a:pt x="859093" y="1667193"/>
                </a:cubicBezTo>
                <a:close/>
                <a:moveTo>
                  <a:pt x="1191718" y="1512843"/>
                </a:moveTo>
                <a:lnTo>
                  <a:pt x="1183814" y="1513121"/>
                </a:lnTo>
                <a:lnTo>
                  <a:pt x="1183852" y="1513515"/>
                </a:lnTo>
                <a:cubicBezTo>
                  <a:pt x="1182479" y="1516976"/>
                  <a:pt x="1175360" y="1514151"/>
                  <a:pt x="1176453" y="1516587"/>
                </a:cubicBezTo>
                <a:cubicBezTo>
                  <a:pt x="1175563" y="1516234"/>
                  <a:pt x="1175360" y="1514151"/>
                  <a:pt x="1175996" y="1511899"/>
                </a:cubicBezTo>
                <a:lnTo>
                  <a:pt x="1177337" y="1510231"/>
                </a:lnTo>
                <a:lnTo>
                  <a:pt x="1175074" y="1502646"/>
                </a:lnTo>
                <a:cubicBezTo>
                  <a:pt x="1176359" y="1501253"/>
                  <a:pt x="1177643" y="1499860"/>
                  <a:pt x="1177643" y="1499860"/>
                </a:cubicBezTo>
                <a:cubicBezTo>
                  <a:pt x="1183028" y="1499671"/>
                  <a:pt x="1187128" y="1500875"/>
                  <a:pt x="1188535" y="1502173"/>
                </a:cubicBezTo>
                <a:cubicBezTo>
                  <a:pt x="1189943" y="1503471"/>
                  <a:pt x="1191473" y="1507461"/>
                  <a:pt x="1191718" y="1512843"/>
                </a:cubicBezTo>
                <a:close/>
                <a:moveTo>
                  <a:pt x="462934" y="1860897"/>
                </a:moveTo>
                <a:cubicBezTo>
                  <a:pt x="459332" y="1859468"/>
                  <a:pt x="457849" y="1852699"/>
                  <a:pt x="464664" y="1851284"/>
                </a:cubicBezTo>
                <a:cubicBezTo>
                  <a:pt x="467560" y="1854493"/>
                  <a:pt x="470456" y="1857702"/>
                  <a:pt x="462934" y="1860897"/>
                </a:cubicBezTo>
                <a:close/>
                <a:moveTo>
                  <a:pt x="801810" y="1703963"/>
                </a:moveTo>
                <a:cubicBezTo>
                  <a:pt x="801097" y="1705129"/>
                  <a:pt x="799735" y="1706037"/>
                  <a:pt x="796808" y="1705841"/>
                </a:cubicBezTo>
                <a:cubicBezTo>
                  <a:pt x="792279" y="1702113"/>
                  <a:pt x="797726" y="1698481"/>
                  <a:pt x="802917" y="1700541"/>
                </a:cubicBezTo>
                <a:cubicBezTo>
                  <a:pt x="802586" y="1701375"/>
                  <a:pt x="802522" y="1702798"/>
                  <a:pt x="801810" y="1703963"/>
                </a:cubicBezTo>
                <a:close/>
                <a:moveTo>
                  <a:pt x="1033166" y="1601302"/>
                </a:moveTo>
                <a:cubicBezTo>
                  <a:pt x="1031897" y="1602676"/>
                  <a:pt x="1030093" y="1603569"/>
                  <a:pt x="1028425" y="1602907"/>
                </a:cubicBezTo>
                <a:cubicBezTo>
                  <a:pt x="1028425" y="1602907"/>
                  <a:pt x="1027492" y="1600391"/>
                  <a:pt x="1028228" y="1598537"/>
                </a:cubicBezTo>
                <a:cubicBezTo>
                  <a:pt x="1028964" y="1596683"/>
                  <a:pt x="1031368" y="1595492"/>
                  <a:pt x="1034705" y="1596816"/>
                </a:cubicBezTo>
                <a:cubicBezTo>
                  <a:pt x="1035171" y="1598074"/>
                  <a:pt x="1034435" y="1599928"/>
                  <a:pt x="1033166" y="1601302"/>
                </a:cubicBezTo>
                <a:close/>
                <a:moveTo>
                  <a:pt x="958160" y="1640688"/>
                </a:moveTo>
                <a:cubicBezTo>
                  <a:pt x="956546" y="1641049"/>
                  <a:pt x="954507" y="1641241"/>
                  <a:pt x="954164" y="1642107"/>
                </a:cubicBezTo>
                <a:cubicBezTo>
                  <a:pt x="951139" y="1634898"/>
                  <a:pt x="956224" y="1636915"/>
                  <a:pt x="959614" y="1638261"/>
                </a:cubicBezTo>
                <a:cubicBezTo>
                  <a:pt x="960966" y="1639798"/>
                  <a:pt x="959775" y="1640327"/>
                  <a:pt x="958160" y="1640688"/>
                </a:cubicBezTo>
                <a:close/>
                <a:moveTo>
                  <a:pt x="1722146" y="1279968"/>
                </a:moveTo>
                <a:cubicBezTo>
                  <a:pt x="1719712" y="1282607"/>
                  <a:pt x="1715680" y="1281330"/>
                  <a:pt x="1714273" y="1280031"/>
                </a:cubicBezTo>
                <a:cubicBezTo>
                  <a:pt x="1712674" y="1276115"/>
                  <a:pt x="1716516" y="1274775"/>
                  <a:pt x="1719141" y="1274754"/>
                </a:cubicBezTo>
                <a:cubicBezTo>
                  <a:pt x="1719331" y="1277371"/>
                  <a:pt x="1720739" y="1278669"/>
                  <a:pt x="1722146" y="1279968"/>
                </a:cubicBezTo>
                <a:close/>
                <a:moveTo>
                  <a:pt x="1941770" y="1178364"/>
                </a:moveTo>
                <a:cubicBezTo>
                  <a:pt x="1939011" y="1178532"/>
                  <a:pt x="1936251" y="1178700"/>
                  <a:pt x="1934843" y="1177402"/>
                </a:cubicBezTo>
                <a:cubicBezTo>
                  <a:pt x="1934843" y="1177402"/>
                  <a:pt x="1934788" y="1174637"/>
                  <a:pt x="1934733" y="1171873"/>
                </a:cubicBezTo>
                <a:cubicBezTo>
                  <a:pt x="1937493" y="1171705"/>
                  <a:pt x="1940253" y="1171538"/>
                  <a:pt x="1940253" y="1171538"/>
                </a:cubicBezTo>
                <a:cubicBezTo>
                  <a:pt x="1941660" y="1172836"/>
                  <a:pt x="1941715" y="1175600"/>
                  <a:pt x="1941770" y="1178364"/>
                </a:cubicBezTo>
                <a:close/>
                <a:moveTo>
                  <a:pt x="547718" y="1841814"/>
                </a:moveTo>
                <a:cubicBezTo>
                  <a:pt x="547718" y="1841814"/>
                  <a:pt x="545191" y="1842895"/>
                  <a:pt x="543378" y="1842176"/>
                </a:cubicBezTo>
                <a:cubicBezTo>
                  <a:pt x="541565" y="1841457"/>
                  <a:pt x="540468" y="1838936"/>
                  <a:pt x="540084" y="1834615"/>
                </a:cubicBezTo>
                <a:cubicBezTo>
                  <a:pt x="540415" y="1828493"/>
                  <a:pt x="544755" y="1828131"/>
                  <a:pt x="548381" y="1829569"/>
                </a:cubicBezTo>
                <a:cubicBezTo>
                  <a:pt x="552006" y="1831008"/>
                  <a:pt x="556015" y="1836768"/>
                  <a:pt x="547718" y="1841814"/>
                </a:cubicBezTo>
                <a:close/>
                <a:moveTo>
                  <a:pt x="843404" y="1706428"/>
                </a:moveTo>
                <a:cubicBezTo>
                  <a:pt x="838349" y="1708591"/>
                  <a:pt x="834723" y="1707152"/>
                  <a:pt x="831098" y="1705713"/>
                </a:cubicBezTo>
                <a:cubicBezTo>
                  <a:pt x="828902" y="1700673"/>
                  <a:pt x="839012" y="1696346"/>
                  <a:pt x="845164" y="1696704"/>
                </a:cubicBezTo>
                <a:cubicBezTo>
                  <a:pt x="847360" y="1701744"/>
                  <a:pt x="844833" y="1702826"/>
                  <a:pt x="843404" y="1706428"/>
                </a:cubicBezTo>
                <a:close/>
                <a:moveTo>
                  <a:pt x="974805" y="1644219"/>
                </a:moveTo>
                <a:cubicBezTo>
                  <a:pt x="974743" y="1646876"/>
                  <a:pt x="970749" y="1648618"/>
                  <a:pt x="968168" y="1646238"/>
                </a:cubicBezTo>
                <a:cubicBezTo>
                  <a:pt x="968168" y="1646238"/>
                  <a:pt x="968231" y="1643582"/>
                  <a:pt x="966940" y="1642391"/>
                </a:cubicBezTo>
                <a:cubicBezTo>
                  <a:pt x="970997" y="1637993"/>
                  <a:pt x="972225" y="1641839"/>
                  <a:pt x="974805" y="1644219"/>
                </a:cubicBezTo>
                <a:close/>
                <a:moveTo>
                  <a:pt x="996024" y="1635572"/>
                </a:moveTo>
                <a:cubicBezTo>
                  <a:pt x="993439" y="1635629"/>
                  <a:pt x="990853" y="1635686"/>
                  <a:pt x="989485" y="1634424"/>
                </a:cubicBezTo>
                <a:cubicBezTo>
                  <a:pt x="988116" y="1633162"/>
                  <a:pt x="987965" y="1630580"/>
                  <a:pt x="989031" y="1626679"/>
                </a:cubicBezTo>
                <a:cubicBezTo>
                  <a:pt x="990399" y="1627941"/>
                  <a:pt x="992984" y="1627884"/>
                  <a:pt x="994353" y="1629146"/>
                </a:cubicBezTo>
                <a:cubicBezTo>
                  <a:pt x="995721" y="1630408"/>
                  <a:pt x="995873" y="1632990"/>
                  <a:pt x="996024" y="1635572"/>
                </a:cubicBezTo>
                <a:close/>
                <a:moveTo>
                  <a:pt x="935525" y="1667756"/>
                </a:moveTo>
                <a:cubicBezTo>
                  <a:pt x="935525" y="1667756"/>
                  <a:pt x="935525" y="1667756"/>
                  <a:pt x="930864" y="1669769"/>
                </a:cubicBezTo>
                <a:cubicBezTo>
                  <a:pt x="928189" y="1666776"/>
                  <a:pt x="930519" y="1665770"/>
                  <a:pt x="929513" y="1663439"/>
                </a:cubicBezTo>
                <a:cubicBezTo>
                  <a:pt x="931844" y="1662433"/>
                  <a:pt x="931844" y="1662433"/>
                  <a:pt x="931844" y="1662433"/>
                </a:cubicBezTo>
                <a:cubicBezTo>
                  <a:pt x="933512" y="1663095"/>
                  <a:pt x="934518" y="1665426"/>
                  <a:pt x="935525" y="1667756"/>
                </a:cubicBezTo>
                <a:close/>
                <a:moveTo>
                  <a:pt x="928620" y="1674522"/>
                </a:moveTo>
                <a:cubicBezTo>
                  <a:pt x="926096" y="1677258"/>
                  <a:pt x="920834" y="1677471"/>
                  <a:pt x="918097" y="1674946"/>
                </a:cubicBezTo>
                <a:cubicBezTo>
                  <a:pt x="918097" y="1674946"/>
                  <a:pt x="918097" y="1674946"/>
                  <a:pt x="917885" y="1669685"/>
                </a:cubicBezTo>
                <a:cubicBezTo>
                  <a:pt x="920410" y="1666948"/>
                  <a:pt x="925671" y="1666736"/>
                  <a:pt x="927039" y="1667998"/>
                </a:cubicBezTo>
                <a:cubicBezTo>
                  <a:pt x="928408" y="1669260"/>
                  <a:pt x="929882" y="1673153"/>
                  <a:pt x="928620" y="1674522"/>
                </a:cubicBezTo>
                <a:close/>
                <a:moveTo>
                  <a:pt x="1699269" y="1320251"/>
                </a:moveTo>
                <a:cubicBezTo>
                  <a:pt x="1697539" y="1319564"/>
                  <a:pt x="1695808" y="1318878"/>
                  <a:pt x="1694078" y="1318191"/>
                </a:cubicBezTo>
                <a:cubicBezTo>
                  <a:pt x="1692348" y="1317504"/>
                  <a:pt x="1690618" y="1316818"/>
                  <a:pt x="1690260" y="1312671"/>
                </a:cubicBezTo>
                <a:cubicBezTo>
                  <a:pt x="1692677" y="1311627"/>
                  <a:pt x="1689904" y="1308523"/>
                  <a:pt x="1694051" y="1308166"/>
                </a:cubicBezTo>
                <a:cubicBezTo>
                  <a:pt x="1695781" y="1308853"/>
                  <a:pt x="1696468" y="1307122"/>
                  <a:pt x="1698198" y="1307809"/>
                </a:cubicBezTo>
                <a:cubicBezTo>
                  <a:pt x="1699928" y="1308496"/>
                  <a:pt x="1700972" y="1310913"/>
                  <a:pt x="1703746" y="1314016"/>
                </a:cubicBezTo>
                <a:cubicBezTo>
                  <a:pt x="1700642" y="1316790"/>
                  <a:pt x="1703416" y="1319894"/>
                  <a:pt x="1699269" y="1320251"/>
                </a:cubicBezTo>
                <a:close/>
                <a:moveTo>
                  <a:pt x="851858" y="1724558"/>
                </a:moveTo>
                <a:cubicBezTo>
                  <a:pt x="850568" y="1723368"/>
                  <a:pt x="850568" y="1723368"/>
                  <a:pt x="849278" y="1722178"/>
                </a:cubicBezTo>
                <a:cubicBezTo>
                  <a:pt x="849278" y="1722178"/>
                  <a:pt x="849278" y="1722178"/>
                  <a:pt x="847988" y="1720988"/>
                </a:cubicBezTo>
                <a:cubicBezTo>
                  <a:pt x="846698" y="1719798"/>
                  <a:pt x="849286" y="1719581"/>
                  <a:pt x="849294" y="1716983"/>
                </a:cubicBezTo>
                <a:cubicBezTo>
                  <a:pt x="853181" y="1715358"/>
                  <a:pt x="855769" y="1715141"/>
                  <a:pt x="857059" y="1716331"/>
                </a:cubicBezTo>
                <a:cubicBezTo>
                  <a:pt x="857043" y="1721526"/>
                  <a:pt x="854447" y="1724341"/>
                  <a:pt x="851858" y="1724558"/>
                </a:cubicBezTo>
                <a:close/>
                <a:moveTo>
                  <a:pt x="1246886" y="1538529"/>
                </a:moveTo>
                <a:cubicBezTo>
                  <a:pt x="1244504" y="1539587"/>
                  <a:pt x="1239741" y="1541703"/>
                  <a:pt x="1238046" y="1541030"/>
                </a:cubicBezTo>
                <a:cubicBezTo>
                  <a:pt x="1236030" y="1536224"/>
                  <a:pt x="1240793" y="1534108"/>
                  <a:pt x="1235708" y="1532090"/>
                </a:cubicBezTo>
                <a:cubicBezTo>
                  <a:pt x="1236394" y="1530360"/>
                  <a:pt x="1240471" y="1529975"/>
                  <a:pt x="1243861" y="1531320"/>
                </a:cubicBezTo>
                <a:cubicBezTo>
                  <a:pt x="1245556" y="1531993"/>
                  <a:pt x="1247251" y="1532665"/>
                  <a:pt x="1246565" y="1534396"/>
                </a:cubicBezTo>
                <a:cubicBezTo>
                  <a:pt x="1245878" y="1536126"/>
                  <a:pt x="1247573" y="1536799"/>
                  <a:pt x="1246886" y="1538529"/>
                </a:cubicBezTo>
                <a:close/>
                <a:moveTo>
                  <a:pt x="1196730" y="1563261"/>
                </a:moveTo>
                <a:cubicBezTo>
                  <a:pt x="1194395" y="1558329"/>
                  <a:pt x="1193022" y="1561789"/>
                  <a:pt x="1194395" y="1558329"/>
                </a:cubicBezTo>
                <a:cubicBezTo>
                  <a:pt x="1195082" y="1556598"/>
                  <a:pt x="1196936" y="1557334"/>
                  <a:pt x="1196936" y="1557334"/>
                </a:cubicBezTo>
                <a:cubicBezTo>
                  <a:pt x="1200644" y="1558805"/>
                  <a:pt x="1201124" y="1563002"/>
                  <a:pt x="1196730" y="1563261"/>
                </a:cubicBezTo>
                <a:close/>
                <a:moveTo>
                  <a:pt x="698029" y="1801188"/>
                </a:moveTo>
                <a:cubicBezTo>
                  <a:pt x="695513" y="1802121"/>
                  <a:pt x="695513" y="1802121"/>
                  <a:pt x="693659" y="1801385"/>
                </a:cubicBezTo>
                <a:cubicBezTo>
                  <a:pt x="691805" y="1800649"/>
                  <a:pt x="691805" y="1800649"/>
                  <a:pt x="690613" y="1798245"/>
                </a:cubicBezTo>
                <a:cubicBezTo>
                  <a:pt x="691275" y="1796577"/>
                  <a:pt x="693791" y="1795644"/>
                  <a:pt x="696307" y="1794711"/>
                </a:cubicBezTo>
                <a:cubicBezTo>
                  <a:pt x="696307" y="1794711"/>
                  <a:pt x="695645" y="1796380"/>
                  <a:pt x="697499" y="1797115"/>
                </a:cubicBezTo>
                <a:cubicBezTo>
                  <a:pt x="697499" y="1797115"/>
                  <a:pt x="697499" y="1797115"/>
                  <a:pt x="698161" y="1795447"/>
                </a:cubicBezTo>
                <a:cubicBezTo>
                  <a:pt x="699353" y="1797851"/>
                  <a:pt x="696837" y="1798784"/>
                  <a:pt x="698029" y="1801188"/>
                </a:cubicBezTo>
                <a:close/>
                <a:moveTo>
                  <a:pt x="1230646" y="1548304"/>
                </a:moveTo>
                <a:cubicBezTo>
                  <a:pt x="1230646" y="1548304"/>
                  <a:pt x="1230646" y="1548304"/>
                  <a:pt x="1222526" y="1548723"/>
                </a:cubicBezTo>
                <a:cubicBezTo>
                  <a:pt x="1219741" y="1546153"/>
                  <a:pt x="1218348" y="1544868"/>
                  <a:pt x="1219503" y="1538026"/>
                </a:cubicBezTo>
                <a:cubicBezTo>
                  <a:pt x="1219503" y="1538026"/>
                  <a:pt x="1220817" y="1536602"/>
                  <a:pt x="1222131" y="1535178"/>
                </a:cubicBezTo>
                <a:cubicBezTo>
                  <a:pt x="1226151" y="1533614"/>
                  <a:pt x="1227544" y="1534899"/>
                  <a:pt x="1230329" y="1537468"/>
                </a:cubicBezTo>
                <a:cubicBezTo>
                  <a:pt x="1233115" y="1540038"/>
                  <a:pt x="1233273" y="1545455"/>
                  <a:pt x="1230646" y="1548304"/>
                </a:cubicBezTo>
                <a:close/>
                <a:moveTo>
                  <a:pt x="1062241" y="1630059"/>
                </a:moveTo>
                <a:cubicBezTo>
                  <a:pt x="1059387" y="1626867"/>
                  <a:pt x="1058314" y="1624381"/>
                  <a:pt x="1059020" y="1622601"/>
                </a:cubicBezTo>
                <a:cubicBezTo>
                  <a:pt x="1062212" y="1619748"/>
                  <a:pt x="1063286" y="1622234"/>
                  <a:pt x="1065772" y="1621160"/>
                </a:cubicBezTo>
                <a:cubicBezTo>
                  <a:pt x="1067919" y="1626133"/>
                  <a:pt x="1064727" y="1628986"/>
                  <a:pt x="1062241" y="1630059"/>
                </a:cubicBezTo>
                <a:close/>
                <a:moveTo>
                  <a:pt x="918481" y="1698931"/>
                </a:moveTo>
                <a:cubicBezTo>
                  <a:pt x="915405" y="1701225"/>
                  <a:pt x="910748" y="1701419"/>
                  <a:pt x="906014" y="1699618"/>
                </a:cubicBezTo>
                <a:cubicBezTo>
                  <a:pt x="898895" y="1687920"/>
                  <a:pt x="913167" y="1677995"/>
                  <a:pt x="921461" y="1685645"/>
                </a:cubicBezTo>
                <a:cubicBezTo>
                  <a:pt x="923050" y="1692242"/>
                  <a:pt x="921556" y="1696636"/>
                  <a:pt x="918481" y="1698931"/>
                </a:cubicBezTo>
                <a:close/>
                <a:moveTo>
                  <a:pt x="1644129" y="1355574"/>
                </a:moveTo>
                <a:cubicBezTo>
                  <a:pt x="1643511" y="1356588"/>
                  <a:pt x="1642880" y="1357272"/>
                  <a:pt x="1640880" y="1356694"/>
                </a:cubicBezTo>
                <a:cubicBezTo>
                  <a:pt x="1639512" y="1355432"/>
                  <a:pt x="1638144" y="1354170"/>
                  <a:pt x="1636775" y="1352908"/>
                </a:cubicBezTo>
                <a:cubicBezTo>
                  <a:pt x="1635407" y="1351645"/>
                  <a:pt x="1634039" y="1350383"/>
                  <a:pt x="1635195" y="1346384"/>
                </a:cubicBezTo>
                <a:cubicBezTo>
                  <a:pt x="1637825" y="1346278"/>
                  <a:pt x="1636351" y="1342385"/>
                  <a:pt x="1640350" y="1343541"/>
                </a:cubicBezTo>
                <a:cubicBezTo>
                  <a:pt x="1641718" y="1344803"/>
                  <a:pt x="1642980" y="1343435"/>
                  <a:pt x="1644349" y="1344697"/>
                </a:cubicBezTo>
                <a:cubicBezTo>
                  <a:pt x="1645717" y="1345959"/>
                  <a:pt x="1645823" y="1348590"/>
                  <a:pt x="1647298" y="1352482"/>
                </a:cubicBezTo>
                <a:cubicBezTo>
                  <a:pt x="1645351" y="1353220"/>
                  <a:pt x="1644747" y="1354562"/>
                  <a:pt x="1644129" y="1355574"/>
                </a:cubicBezTo>
                <a:close/>
                <a:moveTo>
                  <a:pt x="1787381" y="1287837"/>
                </a:moveTo>
                <a:cubicBezTo>
                  <a:pt x="1785051" y="1288843"/>
                  <a:pt x="1784389" y="1290511"/>
                  <a:pt x="1782720" y="1289849"/>
                </a:cubicBezTo>
                <a:cubicBezTo>
                  <a:pt x="1780045" y="1286857"/>
                  <a:pt x="1780708" y="1285188"/>
                  <a:pt x="1785369" y="1283175"/>
                </a:cubicBezTo>
                <a:cubicBezTo>
                  <a:pt x="1787381" y="1287837"/>
                  <a:pt x="1787381" y="1287837"/>
                  <a:pt x="1787381" y="1287837"/>
                </a:cubicBezTo>
                <a:close/>
                <a:moveTo>
                  <a:pt x="1118880" y="1610191"/>
                </a:moveTo>
                <a:cubicBezTo>
                  <a:pt x="1116414" y="1611215"/>
                  <a:pt x="1116414" y="1611215"/>
                  <a:pt x="1114634" y="1610509"/>
                </a:cubicBezTo>
                <a:cubicBezTo>
                  <a:pt x="1114634" y="1610509"/>
                  <a:pt x="1112854" y="1609803"/>
                  <a:pt x="1112854" y="1609803"/>
                </a:cubicBezTo>
                <a:cubicBezTo>
                  <a:pt x="1112854" y="1609803"/>
                  <a:pt x="1112854" y="1609803"/>
                  <a:pt x="1111074" y="1609096"/>
                </a:cubicBezTo>
                <a:cubicBezTo>
                  <a:pt x="1109981" y="1606660"/>
                  <a:pt x="1114914" y="1604611"/>
                  <a:pt x="1116694" y="1605318"/>
                </a:cubicBezTo>
                <a:cubicBezTo>
                  <a:pt x="1118474" y="1606024"/>
                  <a:pt x="1118474" y="1606024"/>
                  <a:pt x="1118474" y="1606024"/>
                </a:cubicBezTo>
                <a:cubicBezTo>
                  <a:pt x="1118474" y="1606024"/>
                  <a:pt x="1117787" y="1607754"/>
                  <a:pt x="1118880" y="1610191"/>
                </a:cubicBezTo>
                <a:close/>
                <a:moveTo>
                  <a:pt x="1012990" y="1664246"/>
                </a:moveTo>
                <a:cubicBezTo>
                  <a:pt x="1012990" y="1664246"/>
                  <a:pt x="1012990" y="1664246"/>
                  <a:pt x="1010270" y="1664450"/>
                </a:cubicBezTo>
                <a:cubicBezTo>
                  <a:pt x="1008901" y="1663187"/>
                  <a:pt x="1008901" y="1663187"/>
                  <a:pt x="1008901" y="1663187"/>
                </a:cubicBezTo>
                <a:cubicBezTo>
                  <a:pt x="1008901" y="1663187"/>
                  <a:pt x="1008901" y="1663187"/>
                  <a:pt x="1008885" y="1660459"/>
                </a:cubicBezTo>
                <a:cubicBezTo>
                  <a:pt x="1010237" y="1658993"/>
                  <a:pt x="1010237" y="1658993"/>
                  <a:pt x="1011590" y="1657527"/>
                </a:cubicBezTo>
                <a:cubicBezTo>
                  <a:pt x="1011590" y="1657527"/>
                  <a:pt x="1011590" y="1657527"/>
                  <a:pt x="1014311" y="1657323"/>
                </a:cubicBezTo>
                <a:cubicBezTo>
                  <a:pt x="1012958" y="1658789"/>
                  <a:pt x="1012958" y="1658789"/>
                  <a:pt x="1014327" y="1660052"/>
                </a:cubicBezTo>
                <a:cubicBezTo>
                  <a:pt x="1014327" y="1660052"/>
                  <a:pt x="1014327" y="1660052"/>
                  <a:pt x="1015679" y="1658585"/>
                </a:cubicBezTo>
                <a:cubicBezTo>
                  <a:pt x="1015679" y="1658585"/>
                  <a:pt x="1015679" y="1658585"/>
                  <a:pt x="1015695" y="1661314"/>
                </a:cubicBezTo>
                <a:cubicBezTo>
                  <a:pt x="1014343" y="1662780"/>
                  <a:pt x="1014343" y="1662780"/>
                  <a:pt x="1012990" y="1664246"/>
                </a:cubicBezTo>
                <a:close/>
                <a:moveTo>
                  <a:pt x="1263758" y="1545355"/>
                </a:moveTo>
                <a:cubicBezTo>
                  <a:pt x="1260049" y="1549376"/>
                  <a:pt x="1254634" y="1546862"/>
                  <a:pt x="1250455" y="1543008"/>
                </a:cubicBezTo>
                <a:cubicBezTo>
                  <a:pt x="1248906" y="1539098"/>
                  <a:pt x="1252928" y="1540327"/>
                  <a:pt x="1252615" y="1535077"/>
                </a:cubicBezTo>
                <a:cubicBezTo>
                  <a:pt x="1256481" y="1533681"/>
                  <a:pt x="1259110" y="1533625"/>
                  <a:pt x="1261896" y="1536195"/>
                </a:cubicBezTo>
                <a:cubicBezTo>
                  <a:pt x="1263289" y="1537479"/>
                  <a:pt x="1263445" y="1540104"/>
                  <a:pt x="1263758" y="1545355"/>
                </a:cubicBezTo>
                <a:close/>
                <a:moveTo>
                  <a:pt x="1158987" y="1595398"/>
                </a:moveTo>
                <a:cubicBezTo>
                  <a:pt x="1158987" y="1595398"/>
                  <a:pt x="1158987" y="1595398"/>
                  <a:pt x="1159706" y="1588735"/>
                </a:cubicBezTo>
                <a:cubicBezTo>
                  <a:pt x="1162389" y="1588768"/>
                  <a:pt x="1163855" y="1590120"/>
                  <a:pt x="1165321" y="1591473"/>
                </a:cubicBezTo>
                <a:cubicBezTo>
                  <a:pt x="1165570" y="1594144"/>
                  <a:pt x="1164353" y="1595464"/>
                  <a:pt x="1158987" y="1595398"/>
                </a:cubicBezTo>
                <a:close/>
                <a:moveTo>
                  <a:pt x="870830" y="1739935"/>
                </a:moveTo>
                <a:cubicBezTo>
                  <a:pt x="868241" y="1741054"/>
                  <a:pt x="866387" y="1740318"/>
                  <a:pt x="864533" y="1739582"/>
                </a:cubicBezTo>
                <a:cubicBezTo>
                  <a:pt x="864533" y="1739582"/>
                  <a:pt x="862679" y="1738847"/>
                  <a:pt x="863415" y="1736993"/>
                </a:cubicBezTo>
                <a:cubicBezTo>
                  <a:pt x="864151" y="1735139"/>
                  <a:pt x="864151" y="1735139"/>
                  <a:pt x="866005" y="1735874"/>
                </a:cubicBezTo>
                <a:cubicBezTo>
                  <a:pt x="867858" y="1736610"/>
                  <a:pt x="869712" y="1737346"/>
                  <a:pt x="870830" y="1739935"/>
                </a:cubicBezTo>
                <a:close/>
                <a:moveTo>
                  <a:pt x="1683561" y="1354789"/>
                </a:moveTo>
                <a:cubicBezTo>
                  <a:pt x="1681119" y="1355751"/>
                  <a:pt x="1678677" y="1356713"/>
                  <a:pt x="1676897" y="1356007"/>
                </a:cubicBezTo>
                <a:cubicBezTo>
                  <a:pt x="1675780" y="1353632"/>
                  <a:pt x="1676442" y="1351964"/>
                  <a:pt x="1675324" y="1349589"/>
                </a:cubicBezTo>
                <a:cubicBezTo>
                  <a:pt x="1677104" y="1350295"/>
                  <a:pt x="1679546" y="1349333"/>
                  <a:pt x="1679546" y="1349333"/>
                </a:cubicBezTo>
                <a:cubicBezTo>
                  <a:pt x="1681326" y="1350039"/>
                  <a:pt x="1682443" y="1352414"/>
                  <a:pt x="1683561" y="1354789"/>
                </a:cubicBezTo>
                <a:close/>
                <a:moveTo>
                  <a:pt x="1660912" y="1366354"/>
                </a:moveTo>
                <a:cubicBezTo>
                  <a:pt x="1659244" y="1365692"/>
                  <a:pt x="1657576" y="1365030"/>
                  <a:pt x="1656569" y="1362699"/>
                </a:cubicBezTo>
                <a:cubicBezTo>
                  <a:pt x="1657893" y="1359363"/>
                  <a:pt x="1660568" y="1362355"/>
                  <a:pt x="1663560" y="1359680"/>
                </a:cubicBezTo>
                <a:cubicBezTo>
                  <a:pt x="1664567" y="1362011"/>
                  <a:pt x="1663243" y="1365348"/>
                  <a:pt x="1660912" y="1366354"/>
                </a:cubicBezTo>
                <a:close/>
                <a:moveTo>
                  <a:pt x="1740258" y="1329172"/>
                </a:moveTo>
                <a:cubicBezTo>
                  <a:pt x="1734775" y="1333005"/>
                  <a:pt x="1723134" y="1332391"/>
                  <a:pt x="1713542" y="1336595"/>
                </a:cubicBezTo>
                <a:lnTo>
                  <a:pt x="1716976" y="1333283"/>
                </a:lnTo>
                <a:lnTo>
                  <a:pt x="1712480" y="1329500"/>
                </a:lnTo>
                <a:cubicBezTo>
                  <a:pt x="1714897" y="1328456"/>
                  <a:pt x="1717314" y="1327412"/>
                  <a:pt x="1719044" y="1328099"/>
                </a:cubicBezTo>
                <a:lnTo>
                  <a:pt x="1719929" y="1329333"/>
                </a:lnTo>
                <a:lnTo>
                  <a:pt x="1721085" y="1327572"/>
                </a:lnTo>
                <a:cubicBezTo>
                  <a:pt x="1721085" y="1327572"/>
                  <a:pt x="1721085" y="1327572"/>
                  <a:pt x="1722796" y="1328251"/>
                </a:cubicBezTo>
                <a:cubicBezTo>
                  <a:pt x="1727930" y="1330288"/>
                  <a:pt x="1735124" y="1327135"/>
                  <a:pt x="1740258" y="1329172"/>
                </a:cubicBezTo>
                <a:close/>
                <a:moveTo>
                  <a:pt x="1181510" y="1595846"/>
                </a:moveTo>
                <a:cubicBezTo>
                  <a:pt x="1181510" y="1595846"/>
                  <a:pt x="1179779" y="1595160"/>
                  <a:pt x="1179779" y="1595160"/>
                </a:cubicBezTo>
                <a:cubicBezTo>
                  <a:pt x="1178049" y="1594473"/>
                  <a:pt x="1178049" y="1594473"/>
                  <a:pt x="1178049" y="1594473"/>
                </a:cubicBezTo>
                <a:cubicBezTo>
                  <a:pt x="1178049" y="1594473"/>
                  <a:pt x="1176318" y="1593786"/>
                  <a:pt x="1175250" y="1591431"/>
                </a:cubicBezTo>
                <a:cubicBezTo>
                  <a:pt x="1177236" y="1586426"/>
                  <a:pt x="1182427" y="1588486"/>
                  <a:pt x="1184158" y="1589173"/>
                </a:cubicBezTo>
                <a:cubicBezTo>
                  <a:pt x="1186957" y="1592214"/>
                  <a:pt x="1185632" y="1595551"/>
                  <a:pt x="1181510" y="1595846"/>
                </a:cubicBezTo>
                <a:close/>
                <a:moveTo>
                  <a:pt x="1153977" y="1609813"/>
                </a:moveTo>
                <a:cubicBezTo>
                  <a:pt x="1151090" y="1606583"/>
                  <a:pt x="1149289" y="1605868"/>
                  <a:pt x="1149632" y="1599751"/>
                </a:cubicBezTo>
                <a:cubicBezTo>
                  <a:pt x="1152147" y="1598664"/>
                  <a:pt x="1157179" y="1596492"/>
                  <a:pt x="1158980" y="1597207"/>
                </a:cubicBezTo>
                <a:cubicBezTo>
                  <a:pt x="1162238" y="1604754"/>
                  <a:pt x="1160809" y="1608355"/>
                  <a:pt x="1153977" y="1609813"/>
                </a:cubicBezTo>
                <a:close/>
                <a:moveTo>
                  <a:pt x="1007930" y="1679966"/>
                </a:moveTo>
                <a:cubicBezTo>
                  <a:pt x="1006606" y="1683303"/>
                  <a:pt x="1002483" y="1683598"/>
                  <a:pt x="999022" y="1682224"/>
                </a:cubicBezTo>
                <a:cubicBezTo>
                  <a:pt x="997292" y="1681538"/>
                  <a:pt x="997292" y="1681538"/>
                  <a:pt x="995562" y="1680851"/>
                </a:cubicBezTo>
                <a:cubicBezTo>
                  <a:pt x="998616" y="1678201"/>
                  <a:pt x="1001671" y="1675551"/>
                  <a:pt x="1005132" y="1676924"/>
                </a:cubicBezTo>
                <a:cubicBezTo>
                  <a:pt x="1006862" y="1677611"/>
                  <a:pt x="1008592" y="1678297"/>
                  <a:pt x="1007930" y="1679966"/>
                </a:cubicBezTo>
                <a:close/>
                <a:moveTo>
                  <a:pt x="1174029" y="1605324"/>
                </a:moveTo>
                <a:cubicBezTo>
                  <a:pt x="1171440" y="1606442"/>
                  <a:pt x="1171440" y="1606442"/>
                  <a:pt x="1171440" y="1606442"/>
                </a:cubicBezTo>
                <a:cubicBezTo>
                  <a:pt x="1169586" y="1605707"/>
                  <a:pt x="1168468" y="1603117"/>
                  <a:pt x="1167349" y="1600528"/>
                </a:cubicBezTo>
                <a:cubicBezTo>
                  <a:pt x="1167349" y="1600528"/>
                  <a:pt x="1167349" y="1600528"/>
                  <a:pt x="1172529" y="1598291"/>
                </a:cubicBezTo>
                <a:cubicBezTo>
                  <a:pt x="1173647" y="1600881"/>
                  <a:pt x="1172911" y="1602734"/>
                  <a:pt x="1174029" y="1605324"/>
                </a:cubicBezTo>
                <a:close/>
                <a:moveTo>
                  <a:pt x="1138326" y="1623916"/>
                </a:moveTo>
                <a:cubicBezTo>
                  <a:pt x="1137639" y="1625647"/>
                  <a:pt x="1135785" y="1624911"/>
                  <a:pt x="1133931" y="1624175"/>
                </a:cubicBezTo>
                <a:cubicBezTo>
                  <a:pt x="1132077" y="1623440"/>
                  <a:pt x="1131597" y="1619243"/>
                  <a:pt x="1135991" y="1618984"/>
                </a:cubicBezTo>
                <a:cubicBezTo>
                  <a:pt x="1135991" y="1618984"/>
                  <a:pt x="1135991" y="1618984"/>
                  <a:pt x="1138326" y="1623916"/>
                </a:cubicBezTo>
                <a:close/>
                <a:moveTo>
                  <a:pt x="648699" y="1857363"/>
                </a:moveTo>
                <a:cubicBezTo>
                  <a:pt x="648699" y="1857363"/>
                  <a:pt x="646952" y="1856669"/>
                  <a:pt x="646952" y="1856669"/>
                </a:cubicBezTo>
                <a:cubicBezTo>
                  <a:pt x="643456" y="1855282"/>
                  <a:pt x="641056" y="1846032"/>
                  <a:pt x="640731" y="1841754"/>
                </a:cubicBezTo>
                <a:cubicBezTo>
                  <a:pt x="644286" y="1832794"/>
                  <a:pt x="650242" y="1833082"/>
                  <a:pt x="653737" y="1834470"/>
                </a:cubicBezTo>
                <a:cubicBezTo>
                  <a:pt x="660729" y="1837244"/>
                  <a:pt x="664491" y="1853257"/>
                  <a:pt x="648699" y="1857363"/>
                </a:cubicBezTo>
                <a:close/>
                <a:moveTo>
                  <a:pt x="1250177" y="1576744"/>
                </a:moveTo>
                <a:cubicBezTo>
                  <a:pt x="1246469" y="1575273"/>
                  <a:pt x="1245351" y="1572683"/>
                  <a:pt x="1246822" y="1568975"/>
                </a:cubicBezTo>
                <a:cubicBezTo>
                  <a:pt x="1248676" y="1569711"/>
                  <a:pt x="1248676" y="1569711"/>
                  <a:pt x="1251265" y="1568593"/>
                </a:cubicBezTo>
                <a:cubicBezTo>
                  <a:pt x="1254237" y="1571918"/>
                  <a:pt x="1252766" y="1575626"/>
                  <a:pt x="1250177" y="1576744"/>
                </a:cubicBezTo>
                <a:close/>
                <a:moveTo>
                  <a:pt x="1703137" y="1362129"/>
                </a:moveTo>
                <a:cubicBezTo>
                  <a:pt x="1700872" y="1357454"/>
                  <a:pt x="1700387" y="1353484"/>
                  <a:pt x="1706374" y="1353972"/>
                </a:cubicBezTo>
                <a:cubicBezTo>
                  <a:pt x="1709286" y="1357016"/>
                  <a:pt x="1706211" y="1359573"/>
                  <a:pt x="1703137" y="1362129"/>
                </a:cubicBezTo>
                <a:close/>
                <a:moveTo>
                  <a:pt x="1911172" y="1263571"/>
                </a:moveTo>
                <a:cubicBezTo>
                  <a:pt x="1908656" y="1264719"/>
                  <a:pt x="1906141" y="1265866"/>
                  <a:pt x="1904361" y="1265160"/>
                </a:cubicBezTo>
                <a:cubicBezTo>
                  <a:pt x="1902273" y="1260040"/>
                  <a:pt x="1902273" y="1260040"/>
                  <a:pt x="1902273" y="1260040"/>
                </a:cubicBezTo>
                <a:cubicBezTo>
                  <a:pt x="1904788" y="1258892"/>
                  <a:pt x="1907304" y="1257745"/>
                  <a:pt x="1909084" y="1258451"/>
                </a:cubicBezTo>
                <a:cubicBezTo>
                  <a:pt x="1910863" y="1259157"/>
                  <a:pt x="1912643" y="1259863"/>
                  <a:pt x="1911172" y="1263571"/>
                </a:cubicBezTo>
                <a:close/>
                <a:moveTo>
                  <a:pt x="1042849" y="1676592"/>
                </a:moveTo>
                <a:cubicBezTo>
                  <a:pt x="1040128" y="1676795"/>
                  <a:pt x="1040128" y="1676795"/>
                  <a:pt x="1038760" y="1675533"/>
                </a:cubicBezTo>
                <a:cubicBezTo>
                  <a:pt x="1038760" y="1675533"/>
                  <a:pt x="1038760" y="1675533"/>
                  <a:pt x="1037392" y="1674271"/>
                </a:cubicBezTo>
                <a:cubicBezTo>
                  <a:pt x="1037392" y="1674271"/>
                  <a:pt x="1038744" y="1672805"/>
                  <a:pt x="1037376" y="1671543"/>
                </a:cubicBezTo>
                <a:cubicBezTo>
                  <a:pt x="1037376" y="1671543"/>
                  <a:pt x="1037376" y="1671543"/>
                  <a:pt x="1036023" y="1673009"/>
                </a:cubicBezTo>
                <a:cubicBezTo>
                  <a:pt x="1035991" y="1667552"/>
                  <a:pt x="1041432" y="1667144"/>
                  <a:pt x="1044169" y="1669669"/>
                </a:cubicBezTo>
                <a:cubicBezTo>
                  <a:pt x="1044185" y="1672397"/>
                  <a:pt x="1042833" y="1673863"/>
                  <a:pt x="1042849" y="1676592"/>
                </a:cubicBezTo>
                <a:close/>
                <a:moveTo>
                  <a:pt x="1735177" y="1349093"/>
                </a:moveTo>
                <a:cubicBezTo>
                  <a:pt x="1735177" y="1349093"/>
                  <a:pt x="1734108" y="1346379"/>
                  <a:pt x="1734108" y="1346379"/>
                </a:cubicBezTo>
                <a:cubicBezTo>
                  <a:pt x="1734108" y="1346379"/>
                  <a:pt x="1732254" y="1345643"/>
                  <a:pt x="1732254" y="1345643"/>
                </a:cubicBezTo>
                <a:cubicBezTo>
                  <a:pt x="1732254" y="1345643"/>
                  <a:pt x="1732254" y="1345643"/>
                  <a:pt x="1730400" y="1344908"/>
                </a:cubicBezTo>
                <a:cubicBezTo>
                  <a:pt x="1731185" y="1342930"/>
                  <a:pt x="1733823" y="1341688"/>
                  <a:pt x="1735677" y="1342424"/>
                </a:cubicBezTo>
                <a:cubicBezTo>
                  <a:pt x="1737531" y="1343160"/>
                  <a:pt x="1738600" y="1345873"/>
                  <a:pt x="1735177" y="1349093"/>
                </a:cubicBezTo>
                <a:close/>
                <a:moveTo>
                  <a:pt x="1296387" y="1557833"/>
                </a:moveTo>
                <a:cubicBezTo>
                  <a:pt x="1293734" y="1557964"/>
                  <a:pt x="1292365" y="1556701"/>
                  <a:pt x="1290997" y="1555439"/>
                </a:cubicBezTo>
                <a:cubicBezTo>
                  <a:pt x="1289629" y="1554177"/>
                  <a:pt x="1288260" y="1552915"/>
                  <a:pt x="1285524" y="1550390"/>
                </a:cubicBezTo>
                <a:cubicBezTo>
                  <a:pt x="1288009" y="1544950"/>
                  <a:pt x="1290579" y="1542164"/>
                  <a:pt x="1298538" y="1541772"/>
                </a:cubicBezTo>
                <a:cubicBezTo>
                  <a:pt x="1302727" y="1548214"/>
                  <a:pt x="1301609" y="1554916"/>
                  <a:pt x="1296387" y="1557833"/>
                </a:cubicBezTo>
                <a:close/>
                <a:moveTo>
                  <a:pt x="998061" y="1700512"/>
                </a:moveTo>
                <a:cubicBezTo>
                  <a:pt x="995619" y="1701474"/>
                  <a:pt x="993839" y="1700768"/>
                  <a:pt x="993839" y="1700768"/>
                </a:cubicBezTo>
                <a:cubicBezTo>
                  <a:pt x="990279" y="1699355"/>
                  <a:pt x="991148" y="1691975"/>
                  <a:pt x="996487" y="1694094"/>
                </a:cubicBezTo>
                <a:cubicBezTo>
                  <a:pt x="999385" y="1697175"/>
                  <a:pt x="995163" y="1697431"/>
                  <a:pt x="998061" y="1700512"/>
                </a:cubicBezTo>
                <a:close/>
                <a:moveTo>
                  <a:pt x="1675931" y="1379739"/>
                </a:moveTo>
                <a:cubicBezTo>
                  <a:pt x="1669438" y="1381348"/>
                  <a:pt x="1658794" y="1376594"/>
                  <a:pt x="1648332" y="1377074"/>
                </a:cubicBezTo>
                <a:lnTo>
                  <a:pt x="1652727" y="1375215"/>
                </a:lnTo>
                <a:lnTo>
                  <a:pt x="1649889" y="1370069"/>
                </a:lnTo>
                <a:cubicBezTo>
                  <a:pt x="1652520" y="1369963"/>
                  <a:pt x="1655150" y="1369857"/>
                  <a:pt x="1656519" y="1371119"/>
                </a:cubicBezTo>
                <a:lnTo>
                  <a:pt x="1656901" y="1372589"/>
                </a:lnTo>
                <a:lnTo>
                  <a:pt x="1658611" y="1371361"/>
                </a:lnTo>
                <a:cubicBezTo>
                  <a:pt x="1658611" y="1371361"/>
                  <a:pt x="1658611" y="1371361"/>
                  <a:pt x="1659965" y="1372610"/>
                </a:cubicBezTo>
                <a:cubicBezTo>
                  <a:pt x="1664024" y="1376354"/>
                  <a:pt x="1671871" y="1375994"/>
                  <a:pt x="1675931" y="1379739"/>
                </a:cubicBezTo>
                <a:close/>
                <a:moveTo>
                  <a:pt x="995192" y="1707743"/>
                </a:moveTo>
                <a:cubicBezTo>
                  <a:pt x="993338" y="1707007"/>
                  <a:pt x="991484" y="1706271"/>
                  <a:pt x="988894" y="1707389"/>
                </a:cubicBezTo>
                <a:cubicBezTo>
                  <a:pt x="988512" y="1702946"/>
                  <a:pt x="989247" y="1701092"/>
                  <a:pt x="993691" y="1700709"/>
                </a:cubicBezTo>
                <a:cubicBezTo>
                  <a:pt x="994809" y="1703299"/>
                  <a:pt x="994073" y="1705153"/>
                  <a:pt x="995192" y="1707743"/>
                </a:cubicBezTo>
                <a:close/>
                <a:moveTo>
                  <a:pt x="972332" y="1718842"/>
                </a:moveTo>
                <a:cubicBezTo>
                  <a:pt x="967215" y="1716812"/>
                  <a:pt x="966599" y="1708413"/>
                  <a:pt x="969703" y="1705567"/>
                </a:cubicBezTo>
                <a:cubicBezTo>
                  <a:pt x="972107" y="1704483"/>
                  <a:pt x="974512" y="1703398"/>
                  <a:pt x="976218" y="1704075"/>
                </a:cubicBezTo>
                <a:cubicBezTo>
                  <a:pt x="981334" y="1706106"/>
                  <a:pt x="982957" y="1716943"/>
                  <a:pt x="972332" y="1718842"/>
                </a:cubicBezTo>
                <a:close/>
                <a:moveTo>
                  <a:pt x="1734756" y="1358081"/>
                </a:moveTo>
                <a:cubicBezTo>
                  <a:pt x="1732219" y="1358183"/>
                  <a:pt x="1731002" y="1359503"/>
                  <a:pt x="1729683" y="1358285"/>
                </a:cubicBezTo>
                <a:cubicBezTo>
                  <a:pt x="1728261" y="1354532"/>
                  <a:pt x="1729478" y="1353213"/>
                  <a:pt x="1734551" y="1353008"/>
                </a:cubicBezTo>
                <a:cubicBezTo>
                  <a:pt x="1734756" y="1358081"/>
                  <a:pt x="1734756" y="1358081"/>
                  <a:pt x="1734756" y="1358081"/>
                </a:cubicBezTo>
                <a:close/>
                <a:moveTo>
                  <a:pt x="1664037" y="1396505"/>
                </a:moveTo>
                <a:cubicBezTo>
                  <a:pt x="1664037" y="1396505"/>
                  <a:pt x="1664014" y="1393589"/>
                  <a:pt x="1664014" y="1393589"/>
                </a:cubicBezTo>
                <a:cubicBezTo>
                  <a:pt x="1664014" y="1393589"/>
                  <a:pt x="1662547" y="1392236"/>
                  <a:pt x="1662547" y="1392236"/>
                </a:cubicBezTo>
                <a:cubicBezTo>
                  <a:pt x="1662547" y="1392236"/>
                  <a:pt x="1662547" y="1392236"/>
                  <a:pt x="1661081" y="1390884"/>
                </a:cubicBezTo>
                <a:cubicBezTo>
                  <a:pt x="1662524" y="1389320"/>
                  <a:pt x="1665433" y="1389109"/>
                  <a:pt x="1666899" y="1390461"/>
                </a:cubicBezTo>
                <a:cubicBezTo>
                  <a:pt x="1668365" y="1391813"/>
                  <a:pt x="1668388" y="1394729"/>
                  <a:pt x="1664037" y="1396505"/>
                </a:cubicBezTo>
                <a:close/>
                <a:moveTo>
                  <a:pt x="1364243" y="1539967"/>
                </a:moveTo>
                <a:cubicBezTo>
                  <a:pt x="1357449" y="1541841"/>
                  <a:pt x="1356064" y="1537851"/>
                  <a:pt x="1353344" y="1538054"/>
                </a:cubicBezTo>
                <a:cubicBezTo>
                  <a:pt x="1354680" y="1533860"/>
                  <a:pt x="1356032" y="1532394"/>
                  <a:pt x="1357384" y="1530928"/>
                </a:cubicBezTo>
                <a:cubicBezTo>
                  <a:pt x="1361457" y="1529258"/>
                  <a:pt x="1361473" y="1531986"/>
                  <a:pt x="1365563" y="1533045"/>
                </a:cubicBezTo>
                <a:cubicBezTo>
                  <a:pt x="1365579" y="1535773"/>
                  <a:pt x="1362858" y="1535977"/>
                  <a:pt x="1364243" y="1539967"/>
                </a:cubicBezTo>
                <a:close/>
                <a:moveTo>
                  <a:pt x="972825" y="1727335"/>
                </a:moveTo>
                <a:cubicBezTo>
                  <a:pt x="970470" y="1728403"/>
                  <a:pt x="970470" y="1728403"/>
                  <a:pt x="968801" y="1727741"/>
                </a:cubicBezTo>
                <a:cubicBezTo>
                  <a:pt x="967133" y="1727079"/>
                  <a:pt x="967133" y="1727079"/>
                  <a:pt x="966151" y="1724687"/>
                </a:cubicBezTo>
                <a:cubicBezTo>
                  <a:pt x="969193" y="1721888"/>
                  <a:pt x="970175" y="1724281"/>
                  <a:pt x="972530" y="1723212"/>
                </a:cubicBezTo>
                <a:cubicBezTo>
                  <a:pt x="973511" y="1725605"/>
                  <a:pt x="971156" y="1726673"/>
                  <a:pt x="972825" y="1727335"/>
                </a:cubicBezTo>
                <a:close/>
                <a:moveTo>
                  <a:pt x="1635478" y="1412939"/>
                </a:moveTo>
                <a:cubicBezTo>
                  <a:pt x="1633193" y="1413561"/>
                  <a:pt x="1630642" y="1413568"/>
                  <a:pt x="1629761" y="1413218"/>
                </a:cubicBezTo>
                <a:cubicBezTo>
                  <a:pt x="1629761" y="1413218"/>
                  <a:pt x="1629761" y="1413218"/>
                  <a:pt x="1625875" y="1407599"/>
                </a:cubicBezTo>
                <a:cubicBezTo>
                  <a:pt x="1630795" y="1405474"/>
                  <a:pt x="1632193" y="1401952"/>
                  <a:pt x="1630069" y="1397031"/>
                </a:cubicBezTo>
                <a:cubicBezTo>
                  <a:pt x="1631830" y="1397730"/>
                  <a:pt x="1633591" y="1398429"/>
                  <a:pt x="1633591" y="1398429"/>
                </a:cubicBezTo>
                <a:cubicBezTo>
                  <a:pt x="1633591" y="1398429"/>
                  <a:pt x="1635353" y="1399128"/>
                  <a:pt x="1635353" y="1399128"/>
                </a:cubicBezTo>
                <a:lnTo>
                  <a:pt x="1636724" y="1402303"/>
                </a:lnTo>
                <a:lnTo>
                  <a:pt x="1638974" y="1397931"/>
                </a:lnTo>
                <a:lnTo>
                  <a:pt x="1637349" y="1395533"/>
                </a:lnTo>
                <a:cubicBezTo>
                  <a:pt x="1639731" y="1394476"/>
                  <a:pt x="1643486" y="1389957"/>
                  <a:pt x="1645181" y="1390630"/>
                </a:cubicBezTo>
                <a:cubicBezTo>
                  <a:pt x="1642799" y="1391687"/>
                  <a:pt x="1650587" y="1396781"/>
                  <a:pt x="1649214" y="1400242"/>
                </a:cubicBezTo>
                <a:lnTo>
                  <a:pt x="1644725" y="1400666"/>
                </a:lnTo>
                <a:lnTo>
                  <a:pt x="1644550" y="1402564"/>
                </a:lnTo>
                <a:lnTo>
                  <a:pt x="1637249" y="1403521"/>
                </a:lnTo>
                <a:lnTo>
                  <a:pt x="1639602" y="1408969"/>
                </a:lnTo>
                <a:cubicBezTo>
                  <a:pt x="1639784" y="1411079"/>
                  <a:pt x="1637764" y="1412317"/>
                  <a:pt x="1635478" y="1412939"/>
                </a:cubicBezTo>
                <a:close/>
                <a:moveTo>
                  <a:pt x="1119676" y="1659375"/>
                </a:moveTo>
                <a:cubicBezTo>
                  <a:pt x="1117239" y="1660468"/>
                  <a:pt x="1117239" y="1660468"/>
                  <a:pt x="1115509" y="1659782"/>
                </a:cubicBezTo>
                <a:cubicBezTo>
                  <a:pt x="1113779" y="1659095"/>
                  <a:pt x="1112754" y="1656629"/>
                  <a:pt x="1111730" y="1654162"/>
                </a:cubicBezTo>
                <a:cubicBezTo>
                  <a:pt x="1114167" y="1653069"/>
                  <a:pt x="1113143" y="1650603"/>
                  <a:pt x="1117310" y="1650196"/>
                </a:cubicBezTo>
                <a:cubicBezTo>
                  <a:pt x="1119040" y="1650883"/>
                  <a:pt x="1122819" y="1656502"/>
                  <a:pt x="1119676" y="1659375"/>
                </a:cubicBezTo>
                <a:close/>
                <a:moveTo>
                  <a:pt x="1216944" y="1613985"/>
                </a:moveTo>
                <a:cubicBezTo>
                  <a:pt x="1216944" y="1613985"/>
                  <a:pt x="1216944" y="1613985"/>
                  <a:pt x="1214551" y="1614967"/>
                </a:cubicBezTo>
                <a:cubicBezTo>
                  <a:pt x="1212821" y="1614280"/>
                  <a:pt x="1212821" y="1614280"/>
                  <a:pt x="1212821" y="1614280"/>
                </a:cubicBezTo>
                <a:cubicBezTo>
                  <a:pt x="1212821" y="1614280"/>
                  <a:pt x="1212821" y="1614280"/>
                  <a:pt x="1211753" y="1611925"/>
                </a:cubicBezTo>
                <a:cubicBezTo>
                  <a:pt x="1212415" y="1610256"/>
                  <a:pt x="1212415" y="1610256"/>
                  <a:pt x="1212415" y="1610256"/>
                </a:cubicBezTo>
                <a:cubicBezTo>
                  <a:pt x="1212415" y="1610256"/>
                  <a:pt x="1212415" y="1610256"/>
                  <a:pt x="1215469" y="1607606"/>
                </a:cubicBezTo>
                <a:cubicBezTo>
                  <a:pt x="1214807" y="1609275"/>
                  <a:pt x="1214807" y="1609275"/>
                  <a:pt x="1214807" y="1609275"/>
                </a:cubicBezTo>
                <a:cubicBezTo>
                  <a:pt x="1216537" y="1609961"/>
                  <a:pt x="1216537" y="1609961"/>
                  <a:pt x="1217199" y="1608293"/>
                </a:cubicBezTo>
                <a:cubicBezTo>
                  <a:pt x="1217199" y="1608293"/>
                  <a:pt x="1217199" y="1608293"/>
                  <a:pt x="1217606" y="1612317"/>
                </a:cubicBezTo>
                <a:cubicBezTo>
                  <a:pt x="1217606" y="1612317"/>
                  <a:pt x="1217606" y="1612317"/>
                  <a:pt x="1216944" y="1613985"/>
                </a:cubicBezTo>
                <a:close/>
                <a:moveTo>
                  <a:pt x="1185817" y="1636182"/>
                </a:moveTo>
                <a:cubicBezTo>
                  <a:pt x="1180922" y="1638244"/>
                  <a:pt x="1176713" y="1638577"/>
                  <a:pt x="1174951" y="1637878"/>
                </a:cubicBezTo>
                <a:cubicBezTo>
                  <a:pt x="1169668" y="1635781"/>
                  <a:pt x="1175161" y="1621939"/>
                  <a:pt x="1184654" y="1623703"/>
                </a:cubicBezTo>
                <a:cubicBezTo>
                  <a:pt x="1188176" y="1625101"/>
                  <a:pt x="1185430" y="1632022"/>
                  <a:pt x="1185817" y="1636182"/>
                </a:cubicBezTo>
                <a:close/>
                <a:moveTo>
                  <a:pt x="1583027" y="1449607"/>
                </a:moveTo>
                <a:cubicBezTo>
                  <a:pt x="1581014" y="1444946"/>
                  <a:pt x="1584006" y="1442271"/>
                  <a:pt x="1585675" y="1442934"/>
                </a:cubicBezTo>
                <a:cubicBezTo>
                  <a:pt x="1587343" y="1443596"/>
                  <a:pt x="1586681" y="1445264"/>
                  <a:pt x="1588350" y="1445926"/>
                </a:cubicBezTo>
                <a:cubicBezTo>
                  <a:pt x="1588350" y="1445926"/>
                  <a:pt x="1588350" y="1445926"/>
                  <a:pt x="1583027" y="1449607"/>
                </a:cubicBezTo>
                <a:close/>
                <a:moveTo>
                  <a:pt x="1208167" y="1628313"/>
                </a:moveTo>
                <a:cubicBezTo>
                  <a:pt x="1207207" y="1629434"/>
                  <a:pt x="1205357" y="1630202"/>
                  <a:pt x="1204467" y="1629849"/>
                </a:cubicBezTo>
                <a:cubicBezTo>
                  <a:pt x="1202688" y="1629143"/>
                  <a:pt x="1201594" y="1626706"/>
                  <a:pt x="1202281" y="1624976"/>
                </a:cubicBezTo>
                <a:cubicBezTo>
                  <a:pt x="1202281" y="1624976"/>
                  <a:pt x="1202281" y="1624976"/>
                  <a:pt x="1206527" y="1624658"/>
                </a:cubicBezTo>
                <a:cubicBezTo>
                  <a:pt x="1209197" y="1625717"/>
                  <a:pt x="1209127" y="1627192"/>
                  <a:pt x="1208167" y="1628313"/>
                </a:cubicBezTo>
                <a:close/>
                <a:moveTo>
                  <a:pt x="1615298" y="1435424"/>
                </a:moveTo>
                <a:cubicBezTo>
                  <a:pt x="1614954" y="1431424"/>
                  <a:pt x="1610955" y="1431769"/>
                  <a:pt x="1612279" y="1428432"/>
                </a:cubicBezTo>
                <a:cubicBezTo>
                  <a:pt x="1614610" y="1427425"/>
                  <a:pt x="1616278" y="1428088"/>
                  <a:pt x="1617946" y="1428750"/>
                </a:cubicBezTo>
                <a:cubicBezTo>
                  <a:pt x="1618953" y="1431080"/>
                  <a:pt x="1617629" y="1434417"/>
                  <a:pt x="1615298" y="1435424"/>
                </a:cubicBezTo>
                <a:close/>
                <a:moveTo>
                  <a:pt x="653887" y="1894706"/>
                </a:moveTo>
                <a:cubicBezTo>
                  <a:pt x="649775" y="1896340"/>
                  <a:pt x="649719" y="1893576"/>
                  <a:pt x="646960" y="1893744"/>
                </a:cubicBezTo>
                <a:cubicBezTo>
                  <a:pt x="646849" y="1888215"/>
                  <a:pt x="649609" y="1888047"/>
                  <a:pt x="652369" y="1887880"/>
                </a:cubicBezTo>
                <a:cubicBezTo>
                  <a:pt x="652369" y="1887880"/>
                  <a:pt x="652369" y="1887880"/>
                  <a:pt x="653887" y="1894706"/>
                </a:cubicBezTo>
                <a:close/>
                <a:moveTo>
                  <a:pt x="531166" y="1953895"/>
                </a:moveTo>
                <a:cubicBezTo>
                  <a:pt x="529570" y="1955322"/>
                  <a:pt x="527260" y="1955950"/>
                  <a:pt x="526371" y="1955597"/>
                </a:cubicBezTo>
                <a:cubicBezTo>
                  <a:pt x="526003" y="1951331"/>
                  <a:pt x="528122" y="1945992"/>
                  <a:pt x="531682" y="1947404"/>
                </a:cubicBezTo>
                <a:cubicBezTo>
                  <a:pt x="533645" y="1950243"/>
                  <a:pt x="532762" y="1952468"/>
                  <a:pt x="531166" y="1953895"/>
                </a:cubicBezTo>
                <a:close/>
                <a:moveTo>
                  <a:pt x="1750292" y="1377407"/>
                </a:moveTo>
                <a:cubicBezTo>
                  <a:pt x="1749248" y="1374847"/>
                  <a:pt x="1746732" y="1375995"/>
                  <a:pt x="1746424" y="1371581"/>
                </a:cubicBezTo>
                <a:cubicBezTo>
                  <a:pt x="1749675" y="1368579"/>
                  <a:pt x="1749675" y="1368579"/>
                  <a:pt x="1749675" y="1368579"/>
                </a:cubicBezTo>
                <a:cubicBezTo>
                  <a:pt x="1749983" y="1372993"/>
                  <a:pt x="1754587" y="1376966"/>
                  <a:pt x="1750292" y="1377407"/>
                </a:cubicBezTo>
                <a:close/>
                <a:moveTo>
                  <a:pt x="1669606" y="1416632"/>
                </a:moveTo>
                <a:lnTo>
                  <a:pt x="1661553" y="1409686"/>
                </a:lnTo>
                <a:lnTo>
                  <a:pt x="1658469" y="1411056"/>
                </a:lnTo>
                <a:cubicBezTo>
                  <a:pt x="1656133" y="1411380"/>
                  <a:pt x="1654095" y="1411573"/>
                  <a:pt x="1654599" y="1412774"/>
                </a:cubicBezTo>
                <a:cubicBezTo>
                  <a:pt x="1652904" y="1412102"/>
                  <a:pt x="1653269" y="1406238"/>
                  <a:pt x="1652261" y="1403835"/>
                </a:cubicBezTo>
                <a:cubicBezTo>
                  <a:pt x="1654643" y="1402777"/>
                  <a:pt x="1657024" y="1401720"/>
                  <a:pt x="1658719" y="1402392"/>
                </a:cubicBezTo>
                <a:lnTo>
                  <a:pt x="1662051" y="1406183"/>
                </a:lnTo>
                <a:lnTo>
                  <a:pt x="1662873" y="1404580"/>
                </a:lnTo>
                <a:cubicBezTo>
                  <a:pt x="1663409" y="1403229"/>
                  <a:pt x="1664377" y="1402050"/>
                  <a:pt x="1667688" y="1401279"/>
                </a:cubicBezTo>
                <a:cubicBezTo>
                  <a:pt x="1674609" y="1404025"/>
                  <a:pt x="1675211" y="1412602"/>
                  <a:pt x="1669606" y="1416632"/>
                </a:cubicBezTo>
                <a:close/>
                <a:moveTo>
                  <a:pt x="1078951" y="1699995"/>
                </a:moveTo>
                <a:cubicBezTo>
                  <a:pt x="1078289" y="1701663"/>
                  <a:pt x="1076594" y="1700990"/>
                  <a:pt x="1076594" y="1700990"/>
                </a:cubicBezTo>
                <a:cubicBezTo>
                  <a:pt x="1073205" y="1699645"/>
                  <a:pt x="1070477" y="1696632"/>
                  <a:pt x="1068782" y="1695959"/>
                </a:cubicBezTo>
                <a:cubicBezTo>
                  <a:pt x="1068411" y="1691949"/>
                  <a:pt x="1075191" y="1694640"/>
                  <a:pt x="1077548" y="1693644"/>
                </a:cubicBezTo>
                <a:cubicBezTo>
                  <a:pt x="1080276" y="1696658"/>
                  <a:pt x="1075562" y="1698649"/>
                  <a:pt x="1077257" y="1699322"/>
                </a:cubicBezTo>
                <a:cubicBezTo>
                  <a:pt x="1077257" y="1699322"/>
                  <a:pt x="1077257" y="1699322"/>
                  <a:pt x="1078951" y="1699995"/>
                </a:cubicBezTo>
                <a:close/>
                <a:moveTo>
                  <a:pt x="1730034" y="1391686"/>
                </a:moveTo>
                <a:cubicBezTo>
                  <a:pt x="1728254" y="1390980"/>
                  <a:pt x="1727180" y="1388493"/>
                  <a:pt x="1726107" y="1386008"/>
                </a:cubicBezTo>
                <a:cubicBezTo>
                  <a:pt x="1731785" y="1382081"/>
                  <a:pt x="1731785" y="1382081"/>
                  <a:pt x="1731785" y="1382081"/>
                </a:cubicBezTo>
                <a:cubicBezTo>
                  <a:pt x="1733932" y="1387053"/>
                  <a:pt x="1735006" y="1389539"/>
                  <a:pt x="1730034" y="1391686"/>
                </a:cubicBezTo>
                <a:close/>
                <a:moveTo>
                  <a:pt x="1643943" y="1434411"/>
                </a:moveTo>
                <a:cubicBezTo>
                  <a:pt x="1642536" y="1433113"/>
                  <a:pt x="1642426" y="1430407"/>
                  <a:pt x="1642317" y="1427702"/>
                </a:cubicBezTo>
                <a:cubicBezTo>
                  <a:pt x="1649027" y="1426076"/>
                  <a:pt x="1649027" y="1426076"/>
                  <a:pt x="1649027" y="1426076"/>
                </a:cubicBezTo>
                <a:cubicBezTo>
                  <a:pt x="1649245" y="1431487"/>
                  <a:pt x="1649354" y="1434193"/>
                  <a:pt x="1643943" y="1434411"/>
                </a:cubicBezTo>
                <a:close/>
                <a:moveTo>
                  <a:pt x="1687334" y="1419098"/>
                </a:moveTo>
                <a:cubicBezTo>
                  <a:pt x="1685054" y="1421059"/>
                  <a:pt x="1681744" y="1421830"/>
                  <a:pt x="1678283" y="1420457"/>
                </a:cubicBezTo>
                <a:cubicBezTo>
                  <a:pt x="1674522" y="1414795"/>
                  <a:pt x="1678697" y="1414367"/>
                  <a:pt x="1678396" y="1410079"/>
                </a:cubicBezTo>
                <a:cubicBezTo>
                  <a:pt x="1682571" y="1409651"/>
                  <a:pt x="1686747" y="1409224"/>
                  <a:pt x="1690207" y="1410597"/>
                </a:cubicBezTo>
                <a:cubicBezTo>
                  <a:pt x="1690865" y="1413985"/>
                  <a:pt x="1689615" y="1417136"/>
                  <a:pt x="1687334" y="1419098"/>
                </a:cubicBezTo>
                <a:close/>
                <a:moveTo>
                  <a:pt x="1667977" y="1428360"/>
                </a:moveTo>
                <a:cubicBezTo>
                  <a:pt x="1667922" y="1425595"/>
                  <a:pt x="1665162" y="1425763"/>
                  <a:pt x="1666459" y="1421533"/>
                </a:cubicBezTo>
                <a:cubicBezTo>
                  <a:pt x="1670571" y="1419899"/>
                  <a:pt x="1670571" y="1419899"/>
                  <a:pt x="1670571" y="1419899"/>
                </a:cubicBezTo>
                <a:cubicBezTo>
                  <a:pt x="1669274" y="1424129"/>
                  <a:pt x="1672144" y="1429490"/>
                  <a:pt x="1667977" y="1428360"/>
                </a:cubicBezTo>
                <a:close/>
                <a:moveTo>
                  <a:pt x="1386348" y="1563070"/>
                </a:moveTo>
                <a:cubicBezTo>
                  <a:pt x="1381087" y="1563282"/>
                  <a:pt x="1377088" y="1562127"/>
                  <a:pt x="1375720" y="1560865"/>
                </a:cubicBezTo>
                <a:cubicBezTo>
                  <a:pt x="1374352" y="1559602"/>
                  <a:pt x="1371615" y="1557078"/>
                  <a:pt x="1372771" y="1553079"/>
                </a:cubicBezTo>
                <a:cubicBezTo>
                  <a:pt x="1375401" y="1552973"/>
                  <a:pt x="1376664" y="1551604"/>
                  <a:pt x="1375295" y="1550342"/>
                </a:cubicBezTo>
                <a:cubicBezTo>
                  <a:pt x="1380556" y="1550130"/>
                  <a:pt x="1381925" y="1551392"/>
                  <a:pt x="1384662" y="1553916"/>
                </a:cubicBezTo>
                <a:cubicBezTo>
                  <a:pt x="1386030" y="1555178"/>
                  <a:pt x="1387504" y="1559071"/>
                  <a:pt x="1386348" y="1563070"/>
                </a:cubicBezTo>
                <a:close/>
                <a:moveTo>
                  <a:pt x="1447623" y="1534499"/>
                </a:moveTo>
                <a:cubicBezTo>
                  <a:pt x="1447623" y="1534499"/>
                  <a:pt x="1447623" y="1534499"/>
                  <a:pt x="1442962" y="1536512"/>
                </a:cubicBezTo>
                <a:cubicBezTo>
                  <a:pt x="1440287" y="1533519"/>
                  <a:pt x="1440949" y="1531851"/>
                  <a:pt x="1443942" y="1529176"/>
                </a:cubicBezTo>
                <a:cubicBezTo>
                  <a:pt x="1445610" y="1529838"/>
                  <a:pt x="1446617" y="1532169"/>
                  <a:pt x="1447623" y="1534499"/>
                </a:cubicBezTo>
                <a:close/>
                <a:moveTo>
                  <a:pt x="1552656" y="1484680"/>
                </a:moveTo>
                <a:cubicBezTo>
                  <a:pt x="1550740" y="1485722"/>
                  <a:pt x="1548048" y="1486198"/>
                  <a:pt x="1545964" y="1486402"/>
                </a:cubicBezTo>
                <a:cubicBezTo>
                  <a:pt x="1546670" y="1484622"/>
                  <a:pt x="1547377" y="1482842"/>
                  <a:pt x="1546352" y="1480376"/>
                </a:cubicBezTo>
                <a:cubicBezTo>
                  <a:pt x="1548789" y="1479283"/>
                  <a:pt x="1551544" y="1482436"/>
                  <a:pt x="1554687" y="1479563"/>
                </a:cubicBezTo>
                <a:cubicBezTo>
                  <a:pt x="1555711" y="1482029"/>
                  <a:pt x="1554572" y="1483637"/>
                  <a:pt x="1552656" y="1484680"/>
                </a:cubicBezTo>
                <a:close/>
                <a:moveTo>
                  <a:pt x="1603928" y="1466968"/>
                </a:moveTo>
                <a:cubicBezTo>
                  <a:pt x="1601207" y="1467172"/>
                  <a:pt x="1598487" y="1467376"/>
                  <a:pt x="1597118" y="1466114"/>
                </a:cubicBezTo>
                <a:cubicBezTo>
                  <a:pt x="1595717" y="1459395"/>
                  <a:pt x="1595717" y="1459395"/>
                  <a:pt x="1595717" y="1459395"/>
                </a:cubicBezTo>
                <a:cubicBezTo>
                  <a:pt x="1599790" y="1457725"/>
                  <a:pt x="1601159" y="1458987"/>
                  <a:pt x="1602527" y="1460249"/>
                </a:cubicBezTo>
                <a:cubicBezTo>
                  <a:pt x="1603896" y="1461512"/>
                  <a:pt x="1605264" y="1462774"/>
                  <a:pt x="1603928" y="1466968"/>
                </a:cubicBezTo>
                <a:close/>
                <a:moveTo>
                  <a:pt x="1026053" y="1742450"/>
                </a:moveTo>
                <a:cubicBezTo>
                  <a:pt x="1026053" y="1742450"/>
                  <a:pt x="1026053" y="1742450"/>
                  <a:pt x="1021905" y="1742807"/>
                </a:cubicBezTo>
                <a:cubicBezTo>
                  <a:pt x="1020861" y="1740390"/>
                  <a:pt x="1016357" y="1736599"/>
                  <a:pt x="1022235" y="1736929"/>
                </a:cubicBezTo>
                <a:cubicBezTo>
                  <a:pt x="1023965" y="1737616"/>
                  <a:pt x="1025696" y="1738302"/>
                  <a:pt x="1026053" y="1742450"/>
                </a:cubicBezTo>
                <a:close/>
                <a:moveTo>
                  <a:pt x="1414255" y="1558023"/>
                </a:moveTo>
                <a:cubicBezTo>
                  <a:pt x="1411767" y="1559039"/>
                  <a:pt x="1409279" y="1560054"/>
                  <a:pt x="1407478" y="1559340"/>
                </a:cubicBezTo>
                <a:cubicBezTo>
                  <a:pt x="1405677" y="1558625"/>
                  <a:pt x="1402762" y="1555465"/>
                  <a:pt x="1402335" y="1551290"/>
                </a:cubicBezTo>
                <a:cubicBezTo>
                  <a:pt x="1403708" y="1547829"/>
                  <a:pt x="1407996" y="1547528"/>
                  <a:pt x="1409797" y="1548243"/>
                </a:cubicBezTo>
                <a:cubicBezTo>
                  <a:pt x="1413399" y="1549672"/>
                  <a:pt x="1416315" y="1552832"/>
                  <a:pt x="1414255" y="1558023"/>
                </a:cubicBezTo>
                <a:close/>
                <a:moveTo>
                  <a:pt x="1783466" y="1383056"/>
                </a:moveTo>
                <a:cubicBezTo>
                  <a:pt x="1781833" y="1384468"/>
                  <a:pt x="1779449" y="1385067"/>
                  <a:pt x="1777595" y="1384331"/>
                </a:cubicBezTo>
                <a:cubicBezTo>
                  <a:pt x="1775741" y="1383596"/>
                  <a:pt x="1774594" y="1381080"/>
                  <a:pt x="1775300" y="1379301"/>
                </a:cubicBezTo>
                <a:cubicBezTo>
                  <a:pt x="1777860" y="1378256"/>
                  <a:pt x="1781127" y="1375432"/>
                  <a:pt x="1784834" y="1376904"/>
                </a:cubicBezTo>
                <a:cubicBezTo>
                  <a:pt x="1785982" y="1379419"/>
                  <a:pt x="1785099" y="1381644"/>
                  <a:pt x="1783466" y="1383056"/>
                </a:cubicBezTo>
                <a:close/>
                <a:moveTo>
                  <a:pt x="1050889" y="1731776"/>
                </a:moveTo>
                <a:cubicBezTo>
                  <a:pt x="1049035" y="1731041"/>
                  <a:pt x="1048373" y="1732709"/>
                  <a:pt x="1046519" y="1731973"/>
                </a:cubicBezTo>
                <a:cubicBezTo>
                  <a:pt x="1044665" y="1731238"/>
                  <a:pt x="1045327" y="1729569"/>
                  <a:pt x="1044136" y="1727165"/>
                </a:cubicBezTo>
                <a:cubicBezTo>
                  <a:pt x="1047314" y="1724564"/>
                  <a:pt x="1048506" y="1726968"/>
                  <a:pt x="1051022" y="1726035"/>
                </a:cubicBezTo>
                <a:cubicBezTo>
                  <a:pt x="1052213" y="1728439"/>
                  <a:pt x="1049697" y="1729372"/>
                  <a:pt x="1050889" y="1731776"/>
                </a:cubicBezTo>
                <a:close/>
                <a:moveTo>
                  <a:pt x="1632895" y="1460522"/>
                </a:moveTo>
                <a:cubicBezTo>
                  <a:pt x="1628822" y="1462192"/>
                  <a:pt x="1627454" y="1460930"/>
                  <a:pt x="1626085" y="1459667"/>
                </a:cubicBezTo>
                <a:cubicBezTo>
                  <a:pt x="1624717" y="1458405"/>
                  <a:pt x="1623348" y="1457143"/>
                  <a:pt x="1624685" y="1452949"/>
                </a:cubicBezTo>
                <a:cubicBezTo>
                  <a:pt x="1624685" y="1452949"/>
                  <a:pt x="1624685" y="1452949"/>
                  <a:pt x="1631494" y="1453803"/>
                </a:cubicBezTo>
                <a:cubicBezTo>
                  <a:pt x="1632863" y="1455065"/>
                  <a:pt x="1632879" y="1457794"/>
                  <a:pt x="1632895" y="1460522"/>
                </a:cubicBezTo>
                <a:close/>
                <a:moveTo>
                  <a:pt x="1288190" y="1625466"/>
                </a:moveTo>
                <a:cubicBezTo>
                  <a:pt x="1286535" y="1626258"/>
                  <a:pt x="1284350" y="1626356"/>
                  <a:pt x="1283423" y="1625988"/>
                </a:cubicBezTo>
                <a:cubicBezTo>
                  <a:pt x="1281569" y="1625253"/>
                  <a:pt x="1279715" y="1624517"/>
                  <a:pt x="1280377" y="1622849"/>
                </a:cubicBezTo>
                <a:cubicBezTo>
                  <a:pt x="1281039" y="1621180"/>
                  <a:pt x="1283555" y="1620248"/>
                  <a:pt x="1283555" y="1620248"/>
                </a:cubicBezTo>
                <a:cubicBezTo>
                  <a:pt x="1285409" y="1620983"/>
                  <a:pt x="1285409" y="1620983"/>
                  <a:pt x="1285409" y="1620983"/>
                </a:cubicBezTo>
                <a:cubicBezTo>
                  <a:pt x="1285409" y="1620983"/>
                  <a:pt x="1287263" y="1621719"/>
                  <a:pt x="1289779" y="1620786"/>
                </a:cubicBezTo>
                <a:cubicBezTo>
                  <a:pt x="1290971" y="1623190"/>
                  <a:pt x="1289845" y="1624675"/>
                  <a:pt x="1288190" y="1625466"/>
                </a:cubicBezTo>
                <a:close/>
                <a:moveTo>
                  <a:pt x="1563541" y="1496760"/>
                </a:moveTo>
                <a:cubicBezTo>
                  <a:pt x="1562676" y="1498051"/>
                  <a:pt x="1561431" y="1498694"/>
                  <a:pt x="1559429" y="1498041"/>
                </a:cubicBezTo>
                <a:cubicBezTo>
                  <a:pt x="1556397" y="1492856"/>
                  <a:pt x="1560184" y="1491574"/>
                  <a:pt x="1565379" y="1491590"/>
                </a:cubicBezTo>
                <a:cubicBezTo>
                  <a:pt x="1564893" y="1493530"/>
                  <a:pt x="1564407" y="1495469"/>
                  <a:pt x="1563541" y="1496760"/>
                </a:cubicBezTo>
                <a:close/>
                <a:moveTo>
                  <a:pt x="1757552" y="1404918"/>
                </a:moveTo>
                <a:cubicBezTo>
                  <a:pt x="1752570" y="1407018"/>
                  <a:pt x="1751477" y="1404546"/>
                  <a:pt x="1747193" y="1404885"/>
                </a:cubicBezTo>
                <a:cubicBezTo>
                  <a:pt x="1741727" y="1392523"/>
                  <a:pt x="1750993" y="1390084"/>
                  <a:pt x="1756369" y="1392217"/>
                </a:cubicBezTo>
                <a:cubicBezTo>
                  <a:pt x="1761746" y="1394351"/>
                  <a:pt x="1763932" y="1399296"/>
                  <a:pt x="1757552" y="1404918"/>
                </a:cubicBezTo>
                <a:close/>
                <a:moveTo>
                  <a:pt x="1729099" y="1420022"/>
                </a:moveTo>
                <a:cubicBezTo>
                  <a:pt x="1725897" y="1423043"/>
                  <a:pt x="1724167" y="1422356"/>
                  <a:pt x="1722436" y="1421670"/>
                </a:cubicBezTo>
                <a:cubicBezTo>
                  <a:pt x="1720706" y="1420983"/>
                  <a:pt x="1718976" y="1420296"/>
                  <a:pt x="1718717" y="1415902"/>
                </a:cubicBezTo>
                <a:cubicBezTo>
                  <a:pt x="1718717" y="1415902"/>
                  <a:pt x="1718717" y="1415902"/>
                  <a:pt x="1725379" y="1414254"/>
                </a:cubicBezTo>
                <a:cubicBezTo>
                  <a:pt x="1727110" y="1414941"/>
                  <a:pt x="1728104" y="1417481"/>
                  <a:pt x="1729099" y="1420022"/>
                </a:cubicBezTo>
                <a:close/>
                <a:moveTo>
                  <a:pt x="1526877" y="1516376"/>
                </a:moveTo>
                <a:lnTo>
                  <a:pt x="1523930" y="1510988"/>
                </a:lnTo>
                <a:lnTo>
                  <a:pt x="1522279" y="1512979"/>
                </a:lnTo>
                <a:cubicBezTo>
                  <a:pt x="1518280" y="1511822"/>
                  <a:pt x="1515649" y="1511929"/>
                  <a:pt x="1514281" y="1510667"/>
                </a:cubicBezTo>
                <a:cubicBezTo>
                  <a:pt x="1512913" y="1509405"/>
                  <a:pt x="1514175" y="1508036"/>
                  <a:pt x="1512807" y="1506774"/>
                </a:cubicBezTo>
                <a:cubicBezTo>
                  <a:pt x="1511332" y="1502881"/>
                  <a:pt x="1515331" y="1504037"/>
                  <a:pt x="1515225" y="1501406"/>
                </a:cubicBezTo>
                <a:lnTo>
                  <a:pt x="1519015" y="1502007"/>
                </a:lnTo>
                <a:lnTo>
                  <a:pt x="1518484" y="1501036"/>
                </a:lnTo>
                <a:cubicBezTo>
                  <a:pt x="1517131" y="1499788"/>
                  <a:pt x="1517131" y="1499788"/>
                  <a:pt x="1517131" y="1499788"/>
                </a:cubicBezTo>
                <a:cubicBezTo>
                  <a:pt x="1519746" y="1499667"/>
                  <a:pt x="1519993" y="1497363"/>
                  <a:pt x="1520071" y="1494902"/>
                </a:cubicBezTo>
                <a:lnTo>
                  <a:pt x="1521840" y="1489554"/>
                </a:lnTo>
                <a:lnTo>
                  <a:pt x="1519561" y="1490162"/>
                </a:lnTo>
                <a:cubicBezTo>
                  <a:pt x="1519561" y="1490162"/>
                  <a:pt x="1516755" y="1490162"/>
                  <a:pt x="1516755" y="1490162"/>
                </a:cubicBezTo>
                <a:cubicBezTo>
                  <a:pt x="1513949" y="1490162"/>
                  <a:pt x="1511142" y="1490162"/>
                  <a:pt x="1505529" y="1490162"/>
                </a:cubicBezTo>
                <a:cubicBezTo>
                  <a:pt x="1502723" y="1490162"/>
                  <a:pt x="1499917" y="1490162"/>
                  <a:pt x="1497110" y="1490162"/>
                </a:cubicBezTo>
                <a:cubicBezTo>
                  <a:pt x="1497110" y="1490162"/>
                  <a:pt x="1494304" y="1490162"/>
                  <a:pt x="1494304" y="1490162"/>
                </a:cubicBezTo>
                <a:cubicBezTo>
                  <a:pt x="1480272" y="1492967"/>
                  <a:pt x="1483078" y="1512608"/>
                  <a:pt x="1469046" y="1518219"/>
                </a:cubicBezTo>
                <a:cubicBezTo>
                  <a:pt x="1466240" y="1521025"/>
                  <a:pt x="1463434" y="1521025"/>
                  <a:pt x="1460627" y="1521025"/>
                </a:cubicBezTo>
                <a:cubicBezTo>
                  <a:pt x="1457821" y="1521025"/>
                  <a:pt x="1455015" y="1521025"/>
                  <a:pt x="1452208" y="1521025"/>
                </a:cubicBezTo>
                <a:cubicBezTo>
                  <a:pt x="1449402" y="1518219"/>
                  <a:pt x="1446596" y="1518219"/>
                  <a:pt x="1443789" y="1518219"/>
                </a:cubicBezTo>
                <a:cubicBezTo>
                  <a:pt x="1440983" y="1518219"/>
                  <a:pt x="1438176" y="1518219"/>
                  <a:pt x="1435370" y="1518219"/>
                </a:cubicBezTo>
                <a:cubicBezTo>
                  <a:pt x="1421338" y="1521025"/>
                  <a:pt x="1415725" y="1537859"/>
                  <a:pt x="1401694" y="1540665"/>
                </a:cubicBezTo>
                <a:cubicBezTo>
                  <a:pt x="1384855" y="1540665"/>
                  <a:pt x="1376436" y="1523831"/>
                  <a:pt x="1356791" y="1523831"/>
                </a:cubicBezTo>
                <a:cubicBezTo>
                  <a:pt x="1356791" y="1523831"/>
                  <a:pt x="1353985" y="1523830"/>
                  <a:pt x="1353985" y="1523830"/>
                </a:cubicBezTo>
                <a:cubicBezTo>
                  <a:pt x="1337147" y="1523831"/>
                  <a:pt x="1331534" y="1540665"/>
                  <a:pt x="1309083" y="1540665"/>
                </a:cubicBezTo>
                <a:cubicBezTo>
                  <a:pt x="1309083" y="1540665"/>
                  <a:pt x="1306277" y="1540665"/>
                  <a:pt x="1306277" y="1540665"/>
                </a:cubicBezTo>
                <a:cubicBezTo>
                  <a:pt x="1292245" y="1537859"/>
                  <a:pt x="1283826" y="1523831"/>
                  <a:pt x="1272600" y="1521025"/>
                </a:cubicBezTo>
                <a:cubicBezTo>
                  <a:pt x="1266987" y="1518219"/>
                  <a:pt x="1259971" y="1517518"/>
                  <a:pt x="1252254" y="1516816"/>
                </a:cubicBezTo>
                <a:lnTo>
                  <a:pt x="1241419" y="1514959"/>
                </a:lnTo>
                <a:lnTo>
                  <a:pt x="1243564" y="1519400"/>
                </a:lnTo>
                <a:cubicBezTo>
                  <a:pt x="1244149" y="1521635"/>
                  <a:pt x="1243714" y="1523966"/>
                  <a:pt x="1240142" y="1525553"/>
                </a:cubicBezTo>
                <a:cubicBezTo>
                  <a:pt x="1237438" y="1522477"/>
                  <a:pt x="1237701" y="1520579"/>
                  <a:pt x="1238600" y="1518932"/>
                </a:cubicBezTo>
                <a:lnTo>
                  <a:pt x="1240442" y="1514792"/>
                </a:lnTo>
                <a:lnTo>
                  <a:pt x="1227698" y="1512608"/>
                </a:lnTo>
                <a:lnTo>
                  <a:pt x="1213853" y="1502688"/>
                </a:lnTo>
                <a:lnTo>
                  <a:pt x="1215107" y="1504513"/>
                </a:lnTo>
                <a:cubicBezTo>
                  <a:pt x="1215055" y="1505834"/>
                  <a:pt x="1213688" y="1506901"/>
                  <a:pt x="1210505" y="1507783"/>
                </a:cubicBezTo>
                <a:lnTo>
                  <a:pt x="1211596" y="1501071"/>
                </a:lnTo>
                <a:lnTo>
                  <a:pt x="1206650" y="1497527"/>
                </a:lnTo>
                <a:lnTo>
                  <a:pt x="1203739" y="1495732"/>
                </a:lnTo>
                <a:lnTo>
                  <a:pt x="1205711" y="1499529"/>
                </a:lnTo>
                <a:lnTo>
                  <a:pt x="1203178" y="1499747"/>
                </a:lnTo>
                <a:lnTo>
                  <a:pt x="1207198" y="1500937"/>
                </a:lnTo>
                <a:cubicBezTo>
                  <a:pt x="1210002" y="1505965"/>
                  <a:pt x="1202330" y="1506214"/>
                  <a:pt x="1199649" y="1503742"/>
                </a:cubicBezTo>
                <a:lnTo>
                  <a:pt x="1202109" y="1499839"/>
                </a:lnTo>
                <a:lnTo>
                  <a:pt x="1201445" y="1499896"/>
                </a:lnTo>
                <a:cubicBezTo>
                  <a:pt x="1202152" y="1498116"/>
                  <a:pt x="1201346" y="1496252"/>
                  <a:pt x="1200986" y="1494564"/>
                </a:cubicBezTo>
                <a:lnTo>
                  <a:pt x="1201194" y="1494162"/>
                </a:lnTo>
                <a:lnTo>
                  <a:pt x="1185603" y="1484550"/>
                </a:lnTo>
                <a:cubicBezTo>
                  <a:pt x="1182796" y="1481744"/>
                  <a:pt x="1179990" y="1481745"/>
                  <a:pt x="1177183" y="1481744"/>
                </a:cubicBezTo>
                <a:cubicBezTo>
                  <a:pt x="1174377" y="1481744"/>
                  <a:pt x="1171571" y="1481745"/>
                  <a:pt x="1168764" y="1481744"/>
                </a:cubicBezTo>
                <a:cubicBezTo>
                  <a:pt x="1165958" y="1484550"/>
                  <a:pt x="1163152" y="1484550"/>
                  <a:pt x="1160345" y="1484550"/>
                </a:cubicBezTo>
                <a:cubicBezTo>
                  <a:pt x="1157539" y="1484550"/>
                  <a:pt x="1151926" y="1481744"/>
                  <a:pt x="1146313" y="1478939"/>
                </a:cubicBezTo>
                <a:cubicBezTo>
                  <a:pt x="1143507" y="1474730"/>
                  <a:pt x="1142104" y="1469820"/>
                  <a:pt x="1141051" y="1464209"/>
                </a:cubicBezTo>
                <a:lnTo>
                  <a:pt x="1140999" y="1463893"/>
                </a:lnTo>
                <a:lnTo>
                  <a:pt x="1140530" y="1463707"/>
                </a:lnTo>
                <a:cubicBezTo>
                  <a:pt x="1140530" y="1463707"/>
                  <a:pt x="1138676" y="1462971"/>
                  <a:pt x="1138676" y="1462971"/>
                </a:cubicBezTo>
                <a:cubicBezTo>
                  <a:pt x="1139363" y="1461241"/>
                  <a:pt x="1141903" y="1460246"/>
                  <a:pt x="1140049" y="1459511"/>
                </a:cubicBezTo>
                <a:lnTo>
                  <a:pt x="1140255" y="1459430"/>
                </a:lnTo>
                <a:lnTo>
                  <a:pt x="1138087" y="1446429"/>
                </a:lnTo>
                <a:lnTo>
                  <a:pt x="1137593" y="1446233"/>
                </a:lnTo>
                <a:lnTo>
                  <a:pt x="1138005" y="1445937"/>
                </a:lnTo>
                <a:lnTo>
                  <a:pt x="1137894" y="1445270"/>
                </a:lnTo>
                <a:lnTo>
                  <a:pt x="1122469" y="1441264"/>
                </a:lnTo>
                <a:lnTo>
                  <a:pt x="1112034" y="1455969"/>
                </a:lnTo>
                <a:cubicBezTo>
                  <a:pt x="1105243" y="1459683"/>
                  <a:pt x="1097098" y="1461064"/>
                  <a:pt x="1091848" y="1458981"/>
                </a:cubicBezTo>
                <a:lnTo>
                  <a:pt x="1087004" y="1454354"/>
                </a:lnTo>
                <a:lnTo>
                  <a:pt x="1086466" y="1456327"/>
                </a:lnTo>
                <a:cubicBezTo>
                  <a:pt x="1086466" y="1456327"/>
                  <a:pt x="1086466" y="1456327"/>
                  <a:pt x="1085249" y="1457646"/>
                </a:cubicBezTo>
                <a:cubicBezTo>
                  <a:pt x="1085249" y="1457646"/>
                  <a:pt x="1085249" y="1457646"/>
                  <a:pt x="1082663" y="1457704"/>
                </a:cubicBezTo>
                <a:cubicBezTo>
                  <a:pt x="1081295" y="1456441"/>
                  <a:pt x="1081295" y="1456441"/>
                  <a:pt x="1081295" y="1456441"/>
                </a:cubicBezTo>
                <a:cubicBezTo>
                  <a:pt x="1081295" y="1456441"/>
                  <a:pt x="1081295" y="1456441"/>
                  <a:pt x="1081143" y="1453860"/>
                </a:cubicBezTo>
                <a:cubicBezTo>
                  <a:pt x="1082360" y="1452540"/>
                  <a:pt x="1082360" y="1452540"/>
                  <a:pt x="1082360" y="1452540"/>
                </a:cubicBezTo>
                <a:lnTo>
                  <a:pt x="1084541" y="1451751"/>
                </a:lnTo>
                <a:lnTo>
                  <a:pt x="1086208" y="1442325"/>
                </a:lnTo>
                <a:cubicBezTo>
                  <a:pt x="1088253" y="1439484"/>
                  <a:pt x="1091551" y="1437076"/>
                  <a:pt x="1095428" y="1435282"/>
                </a:cubicBezTo>
                <a:lnTo>
                  <a:pt x="1101664" y="1434795"/>
                </a:lnTo>
                <a:lnTo>
                  <a:pt x="1098035" y="1433433"/>
                </a:lnTo>
                <a:cubicBezTo>
                  <a:pt x="1094396" y="1431066"/>
                  <a:pt x="1091589" y="1427734"/>
                  <a:pt x="1090186" y="1422824"/>
                </a:cubicBezTo>
                <a:cubicBezTo>
                  <a:pt x="1087379" y="1425630"/>
                  <a:pt x="1078960" y="1425630"/>
                  <a:pt x="1073347" y="1425630"/>
                </a:cubicBezTo>
                <a:lnTo>
                  <a:pt x="1071550" y="1425181"/>
                </a:lnTo>
                <a:lnTo>
                  <a:pt x="1068203" y="1426421"/>
                </a:lnTo>
                <a:lnTo>
                  <a:pt x="1067027" y="1424050"/>
                </a:lnTo>
                <a:lnTo>
                  <a:pt x="1063209" y="1423096"/>
                </a:lnTo>
                <a:lnTo>
                  <a:pt x="1058691" y="1427993"/>
                </a:lnTo>
                <a:cubicBezTo>
                  <a:pt x="1058691" y="1427993"/>
                  <a:pt x="1057323" y="1426731"/>
                  <a:pt x="1057323" y="1426731"/>
                </a:cubicBezTo>
                <a:cubicBezTo>
                  <a:pt x="1055954" y="1425469"/>
                  <a:pt x="1055954" y="1425469"/>
                  <a:pt x="1055954" y="1425469"/>
                </a:cubicBezTo>
                <a:cubicBezTo>
                  <a:pt x="1055954" y="1425469"/>
                  <a:pt x="1054586" y="1424207"/>
                  <a:pt x="1054435" y="1421625"/>
                </a:cubicBezTo>
                <a:cubicBezTo>
                  <a:pt x="1056260" y="1419646"/>
                  <a:pt x="1058199" y="1419603"/>
                  <a:pt x="1059853" y="1420213"/>
                </a:cubicBezTo>
                <a:lnTo>
                  <a:pt x="1061839" y="1421554"/>
                </a:lnTo>
                <a:lnTo>
                  <a:pt x="1059886" y="1412785"/>
                </a:lnTo>
                <a:cubicBezTo>
                  <a:pt x="1061070" y="1403184"/>
                  <a:pt x="1070541" y="1394767"/>
                  <a:pt x="1070541" y="1386350"/>
                </a:cubicBezTo>
                <a:lnTo>
                  <a:pt x="1070239" y="1385763"/>
                </a:lnTo>
                <a:lnTo>
                  <a:pt x="1067250" y="1387418"/>
                </a:lnTo>
                <a:lnTo>
                  <a:pt x="1068440" y="1382271"/>
                </a:lnTo>
                <a:lnTo>
                  <a:pt x="1064578" y="1374776"/>
                </a:lnTo>
                <a:cubicBezTo>
                  <a:pt x="1061420" y="1370918"/>
                  <a:pt x="1057913" y="1366709"/>
                  <a:pt x="1056509" y="1361098"/>
                </a:cubicBezTo>
                <a:cubicBezTo>
                  <a:pt x="1042477" y="1366709"/>
                  <a:pt x="1036865" y="1377932"/>
                  <a:pt x="1022833" y="1389155"/>
                </a:cubicBezTo>
                <a:cubicBezTo>
                  <a:pt x="1014414" y="1394767"/>
                  <a:pt x="1000382" y="1403184"/>
                  <a:pt x="989156" y="1403184"/>
                </a:cubicBezTo>
                <a:lnTo>
                  <a:pt x="979716" y="1399180"/>
                </a:lnTo>
                <a:lnTo>
                  <a:pt x="978990" y="1399602"/>
                </a:lnTo>
                <a:lnTo>
                  <a:pt x="979314" y="1399009"/>
                </a:lnTo>
                <a:lnTo>
                  <a:pt x="977580" y="1398274"/>
                </a:lnTo>
                <a:cubicBezTo>
                  <a:pt x="974423" y="1394767"/>
                  <a:pt x="972318" y="1389155"/>
                  <a:pt x="972318" y="1380738"/>
                </a:cubicBezTo>
                <a:cubicBezTo>
                  <a:pt x="973721" y="1365306"/>
                  <a:pt x="984947" y="1355486"/>
                  <a:pt x="998277" y="1347420"/>
                </a:cubicBezTo>
                <a:lnTo>
                  <a:pt x="999708" y="1346575"/>
                </a:lnTo>
                <a:lnTo>
                  <a:pt x="994812" y="1338823"/>
                </a:lnTo>
                <a:cubicBezTo>
                  <a:pt x="1000534" y="1334978"/>
                  <a:pt x="1006955" y="1329372"/>
                  <a:pt x="1005427" y="1322650"/>
                </a:cubicBezTo>
                <a:cubicBezTo>
                  <a:pt x="1005427" y="1322650"/>
                  <a:pt x="1005427" y="1322650"/>
                  <a:pt x="1011149" y="1318805"/>
                </a:cubicBezTo>
                <a:cubicBezTo>
                  <a:pt x="1014774" y="1320243"/>
                  <a:pt x="1015189" y="1324485"/>
                  <a:pt x="1018116" y="1327685"/>
                </a:cubicBezTo>
                <a:cubicBezTo>
                  <a:pt x="1014206" y="1332249"/>
                  <a:pt x="1010996" y="1335052"/>
                  <a:pt x="1005558" y="1332894"/>
                </a:cubicBezTo>
                <a:cubicBezTo>
                  <a:pt x="1005416" y="1335896"/>
                  <a:pt x="1005902" y="1338637"/>
                  <a:pt x="1005481" y="1341018"/>
                </a:cubicBezTo>
                <a:lnTo>
                  <a:pt x="1001111" y="1345745"/>
                </a:lnTo>
                <a:lnTo>
                  <a:pt x="1036865" y="1324623"/>
                </a:lnTo>
                <a:lnTo>
                  <a:pt x="1034985" y="1322394"/>
                </a:lnTo>
                <a:lnTo>
                  <a:pt x="1031790" y="1324132"/>
                </a:lnTo>
                <a:cubicBezTo>
                  <a:pt x="1030317" y="1324385"/>
                  <a:pt x="1028348" y="1324502"/>
                  <a:pt x="1025080" y="1325355"/>
                </a:cubicBezTo>
                <a:cubicBezTo>
                  <a:pt x="1024969" y="1320096"/>
                  <a:pt x="1026868" y="1316692"/>
                  <a:pt x="1029131" y="1314912"/>
                </a:cubicBezTo>
                <a:lnTo>
                  <a:pt x="1029195" y="1314905"/>
                </a:lnTo>
                <a:lnTo>
                  <a:pt x="1029304" y="1314631"/>
                </a:lnTo>
                <a:lnTo>
                  <a:pt x="1029147" y="1305684"/>
                </a:lnTo>
                <a:cubicBezTo>
                  <a:pt x="1030550" y="1298670"/>
                  <a:pt x="1034058" y="1290954"/>
                  <a:pt x="1034058" y="1282537"/>
                </a:cubicBezTo>
                <a:lnTo>
                  <a:pt x="1026692" y="1268626"/>
                </a:lnTo>
                <a:lnTo>
                  <a:pt x="1024155" y="1268060"/>
                </a:lnTo>
                <a:cubicBezTo>
                  <a:pt x="1021387" y="1265507"/>
                  <a:pt x="1019911" y="1261553"/>
                  <a:pt x="1019820" y="1258875"/>
                </a:cubicBezTo>
                <a:lnTo>
                  <a:pt x="1020987" y="1256938"/>
                </a:lnTo>
                <a:lnTo>
                  <a:pt x="1017220" y="1248868"/>
                </a:lnTo>
                <a:cubicBezTo>
                  <a:pt x="1017220" y="1237645"/>
                  <a:pt x="1028446" y="1229228"/>
                  <a:pt x="1028446" y="1215199"/>
                </a:cubicBezTo>
                <a:cubicBezTo>
                  <a:pt x="1028446" y="1201171"/>
                  <a:pt x="1017220" y="1195559"/>
                  <a:pt x="1014414" y="1181531"/>
                </a:cubicBezTo>
                <a:lnTo>
                  <a:pt x="1018792" y="1175742"/>
                </a:lnTo>
                <a:lnTo>
                  <a:pt x="1019028" y="1171900"/>
                </a:lnTo>
                <a:cubicBezTo>
                  <a:pt x="1018770" y="1171288"/>
                  <a:pt x="1017905" y="1170945"/>
                  <a:pt x="1015659" y="1169035"/>
                </a:cubicBezTo>
                <a:lnTo>
                  <a:pt x="1023882" y="1159704"/>
                </a:lnTo>
                <a:lnTo>
                  <a:pt x="1023282" y="1144906"/>
                </a:lnTo>
                <a:lnTo>
                  <a:pt x="1020284" y="1147325"/>
                </a:lnTo>
                <a:cubicBezTo>
                  <a:pt x="1017608" y="1144179"/>
                  <a:pt x="1017230" y="1141424"/>
                  <a:pt x="1018124" y="1139173"/>
                </a:cubicBezTo>
                <a:lnTo>
                  <a:pt x="1022869" y="1134724"/>
                </a:lnTo>
                <a:lnTo>
                  <a:pt x="1022833" y="1133833"/>
                </a:lnTo>
                <a:cubicBezTo>
                  <a:pt x="1028446" y="1122610"/>
                  <a:pt x="1042477" y="1122610"/>
                  <a:pt x="1045284" y="1114193"/>
                </a:cubicBezTo>
                <a:lnTo>
                  <a:pt x="1046029" y="1107803"/>
                </a:lnTo>
                <a:lnTo>
                  <a:pt x="1044650" y="1103682"/>
                </a:lnTo>
                <a:cubicBezTo>
                  <a:pt x="1044429" y="1103022"/>
                  <a:pt x="1044429" y="1103022"/>
                  <a:pt x="1044429" y="1103022"/>
                </a:cubicBezTo>
                <a:lnTo>
                  <a:pt x="1046731" y="1101786"/>
                </a:lnTo>
                <a:lnTo>
                  <a:pt x="1047422" y="1095868"/>
                </a:lnTo>
                <a:lnTo>
                  <a:pt x="1042574" y="1086522"/>
                </a:lnTo>
                <a:lnTo>
                  <a:pt x="1047851" y="1086434"/>
                </a:lnTo>
                <a:lnTo>
                  <a:pt x="1048090" y="1072107"/>
                </a:lnTo>
                <a:lnTo>
                  <a:pt x="1050816" y="1069469"/>
                </a:lnTo>
                <a:lnTo>
                  <a:pt x="1049475" y="1067020"/>
                </a:lnTo>
                <a:cubicBezTo>
                  <a:pt x="1049684" y="1063281"/>
                  <a:pt x="1051963" y="1060107"/>
                  <a:pt x="1056715" y="1060974"/>
                </a:cubicBezTo>
                <a:lnTo>
                  <a:pt x="1056995" y="1063491"/>
                </a:lnTo>
                <a:lnTo>
                  <a:pt x="1058965" y="1061585"/>
                </a:lnTo>
                <a:cubicBezTo>
                  <a:pt x="1062824" y="1057376"/>
                  <a:pt x="1066332" y="1052466"/>
                  <a:pt x="1067735" y="1046855"/>
                </a:cubicBezTo>
                <a:cubicBezTo>
                  <a:pt x="1073347" y="1041244"/>
                  <a:pt x="1073347" y="1032826"/>
                  <a:pt x="1076154" y="1027215"/>
                </a:cubicBezTo>
                <a:cubicBezTo>
                  <a:pt x="1081767" y="1018798"/>
                  <a:pt x="1101411" y="1013186"/>
                  <a:pt x="1109830" y="1001963"/>
                </a:cubicBezTo>
                <a:lnTo>
                  <a:pt x="1114307" y="993012"/>
                </a:lnTo>
                <a:lnTo>
                  <a:pt x="1114214" y="992056"/>
                </a:lnTo>
                <a:lnTo>
                  <a:pt x="1114870" y="991887"/>
                </a:lnTo>
                <a:lnTo>
                  <a:pt x="1115443" y="990740"/>
                </a:lnTo>
                <a:lnTo>
                  <a:pt x="1120810" y="980009"/>
                </a:lnTo>
                <a:lnTo>
                  <a:pt x="1120216" y="980033"/>
                </a:lnTo>
                <a:cubicBezTo>
                  <a:pt x="1119532" y="979402"/>
                  <a:pt x="1120794" y="978033"/>
                  <a:pt x="1122714" y="976638"/>
                </a:cubicBezTo>
                <a:lnTo>
                  <a:pt x="1122868" y="976554"/>
                </a:lnTo>
                <a:lnTo>
                  <a:pt x="1121889" y="972874"/>
                </a:lnTo>
                <a:cubicBezTo>
                  <a:pt x="1125598" y="968853"/>
                  <a:pt x="1127005" y="970151"/>
                  <a:pt x="1133701" y="971366"/>
                </a:cubicBezTo>
                <a:lnTo>
                  <a:pt x="1132143" y="973975"/>
                </a:lnTo>
                <a:lnTo>
                  <a:pt x="1135476" y="972309"/>
                </a:lnTo>
                <a:lnTo>
                  <a:pt x="1134486" y="970636"/>
                </a:lnTo>
                <a:lnTo>
                  <a:pt x="1136738" y="968270"/>
                </a:lnTo>
                <a:lnTo>
                  <a:pt x="1131381" y="967537"/>
                </a:lnTo>
                <a:cubicBezTo>
                  <a:pt x="1130994" y="959484"/>
                  <a:pt x="1139052" y="959220"/>
                  <a:pt x="1135851" y="948570"/>
                </a:cubicBezTo>
                <a:cubicBezTo>
                  <a:pt x="1138537" y="948482"/>
                  <a:pt x="1139944" y="949781"/>
                  <a:pt x="1139944" y="949781"/>
                </a:cubicBezTo>
                <a:lnTo>
                  <a:pt x="1140390" y="950192"/>
                </a:lnTo>
                <a:lnTo>
                  <a:pt x="1139847" y="943322"/>
                </a:lnTo>
                <a:cubicBezTo>
                  <a:pt x="1140288" y="940949"/>
                  <a:pt x="1141594" y="938919"/>
                  <a:pt x="1144373" y="936964"/>
                </a:cubicBezTo>
                <a:cubicBezTo>
                  <a:pt x="1147834" y="938337"/>
                  <a:pt x="1147468" y="944308"/>
                  <a:pt x="1147800" y="948517"/>
                </a:cubicBezTo>
                <a:cubicBezTo>
                  <a:pt x="1144855" y="948367"/>
                  <a:pt x="1143990" y="948024"/>
                  <a:pt x="1143383" y="948293"/>
                </a:cubicBezTo>
                <a:lnTo>
                  <a:pt x="1141188" y="950928"/>
                </a:lnTo>
                <a:lnTo>
                  <a:pt x="1141352" y="951079"/>
                </a:lnTo>
                <a:cubicBezTo>
                  <a:pt x="1142759" y="952377"/>
                  <a:pt x="1142759" y="952377"/>
                  <a:pt x="1145445" y="952289"/>
                </a:cubicBezTo>
                <a:cubicBezTo>
                  <a:pt x="1144167" y="953676"/>
                  <a:pt x="1142888" y="955062"/>
                  <a:pt x="1140202" y="955149"/>
                </a:cubicBezTo>
                <a:cubicBezTo>
                  <a:pt x="1140202" y="955149"/>
                  <a:pt x="1140202" y="955149"/>
                  <a:pt x="1141609" y="956448"/>
                </a:cubicBezTo>
                <a:cubicBezTo>
                  <a:pt x="1144424" y="959044"/>
                  <a:pt x="1145961" y="963027"/>
                  <a:pt x="1143404" y="965799"/>
                </a:cubicBezTo>
                <a:cubicBezTo>
                  <a:pt x="1144811" y="967097"/>
                  <a:pt x="1145386" y="965062"/>
                  <a:pt x="1146472" y="963178"/>
                </a:cubicBezTo>
                <a:lnTo>
                  <a:pt x="1148015" y="962748"/>
                </a:lnTo>
                <a:lnTo>
                  <a:pt x="1153731" y="955714"/>
                </a:lnTo>
                <a:lnTo>
                  <a:pt x="1151640" y="951370"/>
                </a:lnTo>
                <a:cubicBezTo>
                  <a:pt x="1151624" y="948189"/>
                  <a:pt x="1153124" y="945141"/>
                  <a:pt x="1156357" y="943057"/>
                </a:cubicBezTo>
                <a:cubicBezTo>
                  <a:pt x="1156357" y="943057"/>
                  <a:pt x="1154939" y="941750"/>
                  <a:pt x="1157619" y="941689"/>
                </a:cubicBezTo>
                <a:lnTo>
                  <a:pt x="1164422" y="946200"/>
                </a:lnTo>
                <a:lnTo>
                  <a:pt x="1168764" y="943043"/>
                </a:lnTo>
                <a:cubicBezTo>
                  <a:pt x="1171571" y="940237"/>
                  <a:pt x="1174377" y="940237"/>
                  <a:pt x="1174377" y="940237"/>
                </a:cubicBezTo>
                <a:cubicBezTo>
                  <a:pt x="1177183" y="940237"/>
                  <a:pt x="1179990" y="940237"/>
                  <a:pt x="1182796" y="943043"/>
                </a:cubicBezTo>
                <a:cubicBezTo>
                  <a:pt x="1185602" y="943043"/>
                  <a:pt x="1188409" y="943043"/>
                  <a:pt x="1191215" y="943043"/>
                </a:cubicBezTo>
                <a:cubicBezTo>
                  <a:pt x="1194022" y="943043"/>
                  <a:pt x="1194022" y="943043"/>
                  <a:pt x="1196828" y="943043"/>
                </a:cubicBezTo>
                <a:lnTo>
                  <a:pt x="1197602" y="942383"/>
                </a:lnTo>
                <a:lnTo>
                  <a:pt x="1195522" y="940738"/>
                </a:lnTo>
                <a:cubicBezTo>
                  <a:pt x="1199296" y="939339"/>
                  <a:pt x="1201183" y="938639"/>
                  <a:pt x="1202126" y="938290"/>
                </a:cubicBezTo>
                <a:lnTo>
                  <a:pt x="1202604" y="938113"/>
                </a:lnTo>
                <a:lnTo>
                  <a:pt x="1204327" y="936642"/>
                </a:lnTo>
                <a:cubicBezTo>
                  <a:pt x="1209457" y="928488"/>
                  <a:pt x="1209457" y="916388"/>
                  <a:pt x="1222085" y="912180"/>
                </a:cubicBezTo>
                <a:cubicBezTo>
                  <a:pt x="1222085" y="912180"/>
                  <a:pt x="1224892" y="912180"/>
                  <a:pt x="1224892" y="912180"/>
                </a:cubicBezTo>
                <a:lnTo>
                  <a:pt x="1235059" y="916246"/>
                </a:lnTo>
                <a:lnTo>
                  <a:pt x="1233004" y="913338"/>
                </a:lnTo>
                <a:cubicBezTo>
                  <a:pt x="1234402" y="909815"/>
                  <a:pt x="1239401" y="907721"/>
                  <a:pt x="1241202" y="908436"/>
                </a:cubicBezTo>
                <a:cubicBezTo>
                  <a:pt x="1241054" y="911436"/>
                  <a:pt x="1241982" y="914352"/>
                  <a:pt x="1242458" y="917089"/>
                </a:cubicBezTo>
                <a:lnTo>
                  <a:pt x="1242220" y="918341"/>
                </a:lnTo>
                <a:lnTo>
                  <a:pt x="1255762" y="920597"/>
                </a:lnTo>
                <a:cubicBezTo>
                  <a:pt x="1255762" y="920597"/>
                  <a:pt x="1255762" y="920597"/>
                  <a:pt x="1258568" y="920597"/>
                </a:cubicBezTo>
                <a:cubicBezTo>
                  <a:pt x="1264181" y="919194"/>
                  <a:pt x="1269794" y="914284"/>
                  <a:pt x="1276108" y="909374"/>
                </a:cubicBezTo>
                <a:lnTo>
                  <a:pt x="1279868" y="907434"/>
                </a:lnTo>
                <a:lnTo>
                  <a:pt x="1279804" y="907447"/>
                </a:lnTo>
                <a:cubicBezTo>
                  <a:pt x="1276931" y="904304"/>
                  <a:pt x="1282957" y="904692"/>
                  <a:pt x="1285423" y="903668"/>
                </a:cubicBezTo>
                <a:lnTo>
                  <a:pt x="1285751" y="904398"/>
                </a:lnTo>
                <a:lnTo>
                  <a:pt x="1288435" y="903013"/>
                </a:lnTo>
                <a:lnTo>
                  <a:pt x="1297858" y="898151"/>
                </a:lnTo>
                <a:cubicBezTo>
                  <a:pt x="1297858" y="898151"/>
                  <a:pt x="1300664" y="898151"/>
                  <a:pt x="1300664" y="898151"/>
                </a:cubicBezTo>
                <a:lnTo>
                  <a:pt x="1310797" y="900684"/>
                </a:lnTo>
                <a:lnTo>
                  <a:pt x="1312459" y="899633"/>
                </a:lnTo>
                <a:lnTo>
                  <a:pt x="1313894" y="900957"/>
                </a:lnTo>
                <a:lnTo>
                  <a:pt x="1320308" y="900957"/>
                </a:lnTo>
                <a:cubicBezTo>
                  <a:pt x="1323115" y="900957"/>
                  <a:pt x="1325921" y="900957"/>
                  <a:pt x="1328728" y="900957"/>
                </a:cubicBezTo>
                <a:cubicBezTo>
                  <a:pt x="1331534" y="909374"/>
                  <a:pt x="1334340" y="912180"/>
                  <a:pt x="1339953" y="912180"/>
                </a:cubicBezTo>
                <a:lnTo>
                  <a:pt x="1350489" y="907966"/>
                </a:lnTo>
                <a:lnTo>
                  <a:pt x="1343215" y="889213"/>
                </a:lnTo>
                <a:cubicBezTo>
                  <a:pt x="1343089" y="880670"/>
                  <a:pt x="1346182" y="873151"/>
                  <a:pt x="1353519" y="872140"/>
                </a:cubicBezTo>
                <a:cubicBezTo>
                  <a:pt x="1356196" y="872016"/>
                  <a:pt x="1360256" y="873168"/>
                  <a:pt x="1363024" y="875721"/>
                </a:cubicBezTo>
                <a:cubicBezTo>
                  <a:pt x="1367176" y="879551"/>
                  <a:pt x="1369458" y="887491"/>
                  <a:pt x="1369053" y="895219"/>
                </a:cubicBezTo>
                <a:lnTo>
                  <a:pt x="1367155" y="902806"/>
                </a:lnTo>
                <a:lnTo>
                  <a:pt x="1373630" y="900957"/>
                </a:lnTo>
                <a:cubicBezTo>
                  <a:pt x="1373630" y="900957"/>
                  <a:pt x="1373630" y="900957"/>
                  <a:pt x="1376436" y="900957"/>
                </a:cubicBezTo>
                <a:cubicBezTo>
                  <a:pt x="1384855" y="903762"/>
                  <a:pt x="1396081" y="923403"/>
                  <a:pt x="1407306" y="923403"/>
                </a:cubicBezTo>
                <a:cubicBezTo>
                  <a:pt x="1407306" y="923403"/>
                  <a:pt x="1410113" y="923403"/>
                  <a:pt x="1410113" y="923403"/>
                </a:cubicBezTo>
                <a:lnTo>
                  <a:pt x="1420777" y="923403"/>
                </a:lnTo>
                <a:lnTo>
                  <a:pt x="1419530" y="920514"/>
                </a:lnTo>
                <a:cubicBezTo>
                  <a:pt x="1419251" y="919867"/>
                  <a:pt x="1419251" y="919867"/>
                  <a:pt x="1419251" y="919867"/>
                </a:cubicBezTo>
                <a:cubicBezTo>
                  <a:pt x="1421840" y="918748"/>
                  <a:pt x="1424430" y="917630"/>
                  <a:pt x="1426284" y="918366"/>
                </a:cubicBezTo>
                <a:cubicBezTo>
                  <a:pt x="1426284" y="918366"/>
                  <a:pt x="1426284" y="918366"/>
                  <a:pt x="1427402" y="920956"/>
                </a:cubicBezTo>
                <a:lnTo>
                  <a:pt x="1423864" y="923402"/>
                </a:lnTo>
                <a:lnTo>
                  <a:pt x="1424144" y="923402"/>
                </a:lnTo>
                <a:lnTo>
                  <a:pt x="1430723" y="922087"/>
                </a:lnTo>
                <a:lnTo>
                  <a:pt x="1431418" y="921334"/>
                </a:lnTo>
                <a:lnTo>
                  <a:pt x="1434914" y="921249"/>
                </a:lnTo>
                <a:lnTo>
                  <a:pt x="1438176" y="920597"/>
                </a:lnTo>
                <a:cubicBezTo>
                  <a:pt x="1440983" y="920597"/>
                  <a:pt x="1443789" y="920597"/>
                  <a:pt x="1446595" y="920597"/>
                </a:cubicBezTo>
                <a:cubicBezTo>
                  <a:pt x="1457821" y="926208"/>
                  <a:pt x="1455015" y="937431"/>
                  <a:pt x="1469046" y="945848"/>
                </a:cubicBezTo>
                <a:cubicBezTo>
                  <a:pt x="1471853" y="943043"/>
                  <a:pt x="1477466" y="943043"/>
                  <a:pt x="1480272" y="943043"/>
                </a:cubicBezTo>
                <a:cubicBezTo>
                  <a:pt x="1505529" y="943043"/>
                  <a:pt x="1508336" y="968294"/>
                  <a:pt x="1516755" y="987935"/>
                </a:cubicBezTo>
                <a:lnTo>
                  <a:pt x="1521813" y="988609"/>
                </a:lnTo>
                <a:lnTo>
                  <a:pt x="1519213" y="985928"/>
                </a:lnTo>
                <a:cubicBezTo>
                  <a:pt x="1519213" y="985928"/>
                  <a:pt x="1519213" y="985928"/>
                  <a:pt x="1517359" y="985193"/>
                </a:cubicBezTo>
                <a:cubicBezTo>
                  <a:pt x="1517359" y="985193"/>
                  <a:pt x="1516167" y="982789"/>
                  <a:pt x="1516830" y="981121"/>
                </a:cubicBezTo>
                <a:cubicBezTo>
                  <a:pt x="1517492" y="979452"/>
                  <a:pt x="1519345" y="980188"/>
                  <a:pt x="1521199" y="980923"/>
                </a:cubicBezTo>
                <a:cubicBezTo>
                  <a:pt x="1522126" y="981291"/>
                  <a:pt x="1523649" y="982861"/>
                  <a:pt x="1524311" y="984572"/>
                </a:cubicBezTo>
                <a:lnTo>
                  <a:pt x="1522431" y="988691"/>
                </a:lnTo>
                <a:lnTo>
                  <a:pt x="1553588" y="992845"/>
                </a:lnTo>
                <a:cubicBezTo>
                  <a:pt x="1565165" y="994949"/>
                  <a:pt x="1575689" y="997755"/>
                  <a:pt x="1584108" y="1001963"/>
                </a:cubicBezTo>
                <a:cubicBezTo>
                  <a:pt x="1586914" y="1015992"/>
                  <a:pt x="1575689" y="1013186"/>
                  <a:pt x="1572882" y="1021604"/>
                </a:cubicBezTo>
                <a:cubicBezTo>
                  <a:pt x="1578495" y="1032826"/>
                  <a:pt x="1584108" y="1044049"/>
                  <a:pt x="1595333" y="1044049"/>
                </a:cubicBezTo>
                <a:cubicBezTo>
                  <a:pt x="1599543" y="1044049"/>
                  <a:pt x="1603051" y="1042646"/>
                  <a:pt x="1606559" y="1040893"/>
                </a:cubicBezTo>
                <a:lnTo>
                  <a:pt x="1609875" y="1039339"/>
                </a:lnTo>
                <a:lnTo>
                  <a:pt x="1608639" y="1036138"/>
                </a:lnTo>
                <a:lnTo>
                  <a:pt x="1599364" y="1040267"/>
                </a:lnTo>
                <a:cubicBezTo>
                  <a:pt x="1595842" y="1038869"/>
                  <a:pt x="1594080" y="1038170"/>
                  <a:pt x="1593748" y="1033869"/>
                </a:cubicBezTo>
                <a:cubicBezTo>
                  <a:pt x="1594463" y="1032068"/>
                  <a:pt x="1595178" y="1030267"/>
                  <a:pt x="1595178" y="1030267"/>
                </a:cubicBezTo>
                <a:cubicBezTo>
                  <a:pt x="1600844" y="1026262"/>
                  <a:pt x="1602605" y="1026961"/>
                  <a:pt x="1606128" y="1028359"/>
                </a:cubicBezTo>
                <a:lnTo>
                  <a:pt x="1608598" y="1034260"/>
                </a:lnTo>
                <a:lnTo>
                  <a:pt x="1612084" y="1031647"/>
                </a:lnTo>
                <a:cubicBezTo>
                  <a:pt x="1613425" y="1032884"/>
                  <a:pt x="1614188" y="1035419"/>
                  <a:pt x="1613960" y="1037346"/>
                </a:cubicBezTo>
                <a:lnTo>
                  <a:pt x="1611806" y="1038434"/>
                </a:lnTo>
                <a:lnTo>
                  <a:pt x="1617784" y="1035632"/>
                </a:lnTo>
                <a:cubicBezTo>
                  <a:pt x="1626204" y="1030021"/>
                  <a:pt x="1631816" y="1024409"/>
                  <a:pt x="1640235" y="1024409"/>
                </a:cubicBezTo>
                <a:cubicBezTo>
                  <a:pt x="1643042" y="1024409"/>
                  <a:pt x="1648654" y="1027215"/>
                  <a:pt x="1651461" y="1030021"/>
                </a:cubicBezTo>
                <a:cubicBezTo>
                  <a:pt x="1651461" y="1052467"/>
                  <a:pt x="1629010" y="1052467"/>
                  <a:pt x="1609365" y="1055272"/>
                </a:cubicBezTo>
                <a:lnTo>
                  <a:pt x="1609649" y="1058630"/>
                </a:lnTo>
                <a:lnTo>
                  <a:pt x="1610220" y="1058064"/>
                </a:lnTo>
                <a:cubicBezTo>
                  <a:pt x="1610641" y="1057004"/>
                  <a:pt x="1610977" y="1056157"/>
                  <a:pt x="1613074" y="1056009"/>
                </a:cubicBezTo>
                <a:cubicBezTo>
                  <a:pt x="1618358" y="1058105"/>
                  <a:pt x="1622969" y="1061897"/>
                  <a:pt x="1620952" y="1066982"/>
                </a:cubicBezTo>
                <a:cubicBezTo>
                  <a:pt x="1616084" y="1068974"/>
                  <a:pt x="1613650" y="1069970"/>
                  <a:pt x="1611889" y="1069271"/>
                </a:cubicBezTo>
                <a:lnTo>
                  <a:pt x="1610344" y="1066850"/>
                </a:lnTo>
                <a:lnTo>
                  <a:pt x="1611470" y="1080173"/>
                </a:lnTo>
                <a:cubicBezTo>
                  <a:pt x="1612172" y="1088240"/>
                  <a:pt x="1613575" y="1095956"/>
                  <a:pt x="1617784" y="1102970"/>
                </a:cubicBezTo>
                <a:lnTo>
                  <a:pt x="1629220" y="1121418"/>
                </a:lnTo>
                <a:lnTo>
                  <a:pt x="1629421" y="1121446"/>
                </a:lnTo>
                <a:lnTo>
                  <a:pt x="1630543" y="1123553"/>
                </a:lnTo>
                <a:lnTo>
                  <a:pt x="1633219" y="1127871"/>
                </a:lnTo>
                <a:cubicBezTo>
                  <a:pt x="1639534" y="1135236"/>
                  <a:pt x="1645848" y="1142250"/>
                  <a:pt x="1648655" y="1150667"/>
                </a:cubicBezTo>
                <a:lnTo>
                  <a:pt x="1648897" y="1157049"/>
                </a:lnTo>
                <a:lnTo>
                  <a:pt x="1653174" y="1150890"/>
                </a:lnTo>
                <a:cubicBezTo>
                  <a:pt x="1654169" y="1153430"/>
                  <a:pt x="1658366" y="1152950"/>
                  <a:pt x="1659620" y="1159885"/>
                </a:cubicBezTo>
                <a:cubicBezTo>
                  <a:pt x="1655423" y="1160365"/>
                  <a:pt x="1656418" y="1162906"/>
                  <a:pt x="1653952" y="1164073"/>
                </a:cubicBezTo>
                <a:lnTo>
                  <a:pt x="1648938" y="1158136"/>
                </a:lnTo>
                <a:lnTo>
                  <a:pt x="1649707" y="1178374"/>
                </a:lnTo>
                <a:cubicBezTo>
                  <a:pt x="1648655" y="1189246"/>
                  <a:pt x="1647251" y="1201171"/>
                  <a:pt x="1648655" y="1212394"/>
                </a:cubicBezTo>
                <a:cubicBezTo>
                  <a:pt x="1648655" y="1223617"/>
                  <a:pt x="1654267" y="1234840"/>
                  <a:pt x="1654267" y="1240451"/>
                </a:cubicBezTo>
                <a:cubicBezTo>
                  <a:pt x="1654267" y="1248868"/>
                  <a:pt x="1651461" y="1257285"/>
                  <a:pt x="1651461" y="1262897"/>
                </a:cubicBezTo>
                <a:cubicBezTo>
                  <a:pt x="1651461" y="1282537"/>
                  <a:pt x="1659880" y="1296566"/>
                  <a:pt x="1654267" y="1310594"/>
                </a:cubicBezTo>
                <a:cubicBezTo>
                  <a:pt x="1648655" y="1321817"/>
                  <a:pt x="1631816" y="1324623"/>
                  <a:pt x="1629010" y="1338652"/>
                </a:cubicBezTo>
                <a:cubicBezTo>
                  <a:pt x="1631816" y="1347069"/>
                  <a:pt x="1634623" y="1355486"/>
                  <a:pt x="1634623" y="1363903"/>
                </a:cubicBezTo>
                <a:lnTo>
                  <a:pt x="1627899" y="1373789"/>
                </a:lnTo>
                <a:lnTo>
                  <a:pt x="1631375" y="1377400"/>
                </a:lnTo>
                <a:cubicBezTo>
                  <a:pt x="1632612" y="1379420"/>
                  <a:pt x="1633234" y="1381706"/>
                  <a:pt x="1631654" y="1383118"/>
                </a:cubicBezTo>
                <a:lnTo>
                  <a:pt x="1626207" y="1385470"/>
                </a:lnTo>
                <a:lnTo>
                  <a:pt x="1630720" y="1390995"/>
                </a:lnTo>
                <a:lnTo>
                  <a:pt x="1635404" y="1390717"/>
                </a:lnTo>
                <a:cubicBezTo>
                  <a:pt x="1637029" y="1394603"/>
                  <a:pt x="1633241" y="1395885"/>
                  <a:pt x="1629454" y="1397168"/>
                </a:cubicBezTo>
                <a:lnTo>
                  <a:pt x="1630091" y="1392162"/>
                </a:lnTo>
                <a:lnTo>
                  <a:pt x="1629592" y="1392800"/>
                </a:lnTo>
                <a:lnTo>
                  <a:pt x="1629872" y="1392662"/>
                </a:lnTo>
                <a:cubicBezTo>
                  <a:pt x="1630805" y="1395178"/>
                  <a:pt x="1628598" y="1400740"/>
                  <a:pt x="1625261" y="1399415"/>
                </a:cubicBezTo>
                <a:cubicBezTo>
                  <a:pt x="1625261" y="1399415"/>
                  <a:pt x="1623592" y="1398753"/>
                  <a:pt x="1622660" y="1396237"/>
                </a:cubicBezTo>
                <a:cubicBezTo>
                  <a:pt x="1622660" y="1396237"/>
                  <a:pt x="1622660" y="1396237"/>
                  <a:pt x="1623561" y="1395790"/>
                </a:cubicBezTo>
                <a:lnTo>
                  <a:pt x="1625355" y="1394901"/>
                </a:lnTo>
                <a:lnTo>
                  <a:pt x="1623479" y="1391246"/>
                </a:lnTo>
                <a:lnTo>
                  <a:pt x="1624989" y="1385995"/>
                </a:lnTo>
                <a:lnTo>
                  <a:pt x="1621813" y="1387367"/>
                </a:lnTo>
                <a:cubicBezTo>
                  <a:pt x="1621813" y="1387367"/>
                  <a:pt x="1620052" y="1386668"/>
                  <a:pt x="1620052" y="1386668"/>
                </a:cubicBezTo>
                <a:lnTo>
                  <a:pt x="1617562" y="1385679"/>
                </a:lnTo>
                <a:lnTo>
                  <a:pt x="1606559" y="1394767"/>
                </a:lnTo>
                <a:cubicBezTo>
                  <a:pt x="1603752" y="1403184"/>
                  <a:pt x="1606559" y="1420018"/>
                  <a:pt x="1600946" y="1428435"/>
                </a:cubicBezTo>
                <a:lnTo>
                  <a:pt x="1593146" y="1434779"/>
                </a:lnTo>
                <a:lnTo>
                  <a:pt x="1599982" y="1437760"/>
                </a:lnTo>
                <a:cubicBezTo>
                  <a:pt x="1598777" y="1444556"/>
                  <a:pt x="1590786" y="1447729"/>
                  <a:pt x="1585312" y="1442680"/>
                </a:cubicBezTo>
                <a:lnTo>
                  <a:pt x="1586044" y="1437934"/>
                </a:lnTo>
                <a:lnTo>
                  <a:pt x="1575689" y="1439308"/>
                </a:lnTo>
                <a:cubicBezTo>
                  <a:pt x="1565866" y="1439658"/>
                  <a:pt x="1556044" y="1439658"/>
                  <a:pt x="1550431" y="1448076"/>
                </a:cubicBezTo>
                <a:cubicBezTo>
                  <a:pt x="1547625" y="1452284"/>
                  <a:pt x="1546923" y="1456493"/>
                  <a:pt x="1546572" y="1460701"/>
                </a:cubicBezTo>
                <a:lnTo>
                  <a:pt x="1545099" y="1471307"/>
                </a:lnTo>
                <a:lnTo>
                  <a:pt x="1548497" y="1470591"/>
                </a:lnTo>
                <a:cubicBezTo>
                  <a:pt x="1549904" y="1471889"/>
                  <a:pt x="1550095" y="1474507"/>
                  <a:pt x="1550285" y="1477125"/>
                </a:cubicBezTo>
                <a:cubicBezTo>
                  <a:pt x="1547661" y="1477146"/>
                  <a:pt x="1545036" y="1477167"/>
                  <a:pt x="1543629" y="1475869"/>
                </a:cubicBezTo>
                <a:lnTo>
                  <a:pt x="1543376" y="1475250"/>
                </a:lnTo>
                <a:lnTo>
                  <a:pt x="1540433" y="1479173"/>
                </a:lnTo>
                <a:lnTo>
                  <a:pt x="1540855" y="1479052"/>
                </a:lnTo>
                <a:cubicBezTo>
                  <a:pt x="1542607" y="1479232"/>
                  <a:pt x="1543958" y="1479768"/>
                  <a:pt x="1545212" y="1479236"/>
                </a:cubicBezTo>
                <a:cubicBezTo>
                  <a:pt x="1546306" y="1481730"/>
                  <a:pt x="1544523" y="1483598"/>
                  <a:pt x="1542241" y="1484752"/>
                </a:cubicBezTo>
                <a:cubicBezTo>
                  <a:pt x="1539959" y="1485906"/>
                  <a:pt x="1537178" y="1486348"/>
                  <a:pt x="1536277" y="1485991"/>
                </a:cubicBezTo>
                <a:lnTo>
                  <a:pt x="1535923" y="1485185"/>
                </a:lnTo>
                <a:lnTo>
                  <a:pt x="1535347" y="1485953"/>
                </a:lnTo>
                <a:lnTo>
                  <a:pt x="1522078" y="1489491"/>
                </a:lnTo>
                <a:lnTo>
                  <a:pt x="1524979" y="1504178"/>
                </a:lnTo>
                <a:lnTo>
                  <a:pt x="1525190" y="1505533"/>
                </a:lnTo>
                <a:lnTo>
                  <a:pt x="1525959" y="1506243"/>
                </a:lnTo>
                <a:lnTo>
                  <a:pt x="1525549" y="1507842"/>
                </a:lnTo>
                <a:close/>
                <a:moveTo>
                  <a:pt x="1376851" y="1589179"/>
                </a:moveTo>
                <a:cubicBezTo>
                  <a:pt x="1375115" y="1591061"/>
                  <a:pt x="1371829" y="1591829"/>
                  <a:pt x="1367716" y="1589301"/>
                </a:cubicBezTo>
                <a:cubicBezTo>
                  <a:pt x="1370240" y="1586564"/>
                  <a:pt x="1367585" y="1586648"/>
                  <a:pt x="1367324" y="1581341"/>
                </a:cubicBezTo>
                <a:cubicBezTo>
                  <a:pt x="1369979" y="1581258"/>
                  <a:pt x="1369979" y="1581258"/>
                  <a:pt x="1371241" y="1579889"/>
                </a:cubicBezTo>
                <a:cubicBezTo>
                  <a:pt x="1373896" y="1579806"/>
                  <a:pt x="1375289" y="1581090"/>
                  <a:pt x="1376682" y="1582375"/>
                </a:cubicBezTo>
                <a:cubicBezTo>
                  <a:pt x="1378771" y="1584302"/>
                  <a:pt x="1378586" y="1587297"/>
                  <a:pt x="1376851" y="1589179"/>
                </a:cubicBezTo>
                <a:close/>
                <a:moveTo>
                  <a:pt x="1704377" y="1436439"/>
                </a:moveTo>
                <a:cubicBezTo>
                  <a:pt x="1701911" y="1437606"/>
                  <a:pt x="1699445" y="1438774"/>
                  <a:pt x="1697714" y="1438087"/>
                </a:cubicBezTo>
                <a:cubicBezTo>
                  <a:pt x="1693994" y="1432319"/>
                  <a:pt x="1693994" y="1432319"/>
                  <a:pt x="1693994" y="1432319"/>
                </a:cubicBezTo>
                <a:cubicBezTo>
                  <a:pt x="1697196" y="1429298"/>
                  <a:pt x="1698927" y="1429985"/>
                  <a:pt x="1700657" y="1430671"/>
                </a:cubicBezTo>
                <a:cubicBezTo>
                  <a:pt x="1702388" y="1431358"/>
                  <a:pt x="1704118" y="1432045"/>
                  <a:pt x="1704377" y="1436439"/>
                </a:cubicBezTo>
                <a:close/>
                <a:moveTo>
                  <a:pt x="882419" y="1827536"/>
                </a:moveTo>
                <a:cubicBezTo>
                  <a:pt x="881712" y="1829316"/>
                  <a:pt x="879226" y="1830390"/>
                  <a:pt x="877447" y="1829684"/>
                </a:cubicBezTo>
                <a:cubicBezTo>
                  <a:pt x="875667" y="1828977"/>
                  <a:pt x="875667" y="1828977"/>
                  <a:pt x="875667" y="1828977"/>
                </a:cubicBezTo>
                <a:cubicBezTo>
                  <a:pt x="874593" y="1826491"/>
                  <a:pt x="875299" y="1824711"/>
                  <a:pt x="874226" y="1822225"/>
                </a:cubicBezTo>
                <a:cubicBezTo>
                  <a:pt x="876712" y="1821152"/>
                  <a:pt x="879198" y="1820078"/>
                  <a:pt x="880978" y="1820785"/>
                </a:cubicBezTo>
                <a:cubicBezTo>
                  <a:pt x="882758" y="1821491"/>
                  <a:pt x="883831" y="1823977"/>
                  <a:pt x="882419" y="1827536"/>
                </a:cubicBezTo>
                <a:close/>
                <a:moveTo>
                  <a:pt x="1664874" y="1456643"/>
                </a:moveTo>
                <a:cubicBezTo>
                  <a:pt x="1659470" y="1456814"/>
                  <a:pt x="1659337" y="1454114"/>
                  <a:pt x="1655218" y="1452892"/>
                </a:cubicBezTo>
                <a:cubicBezTo>
                  <a:pt x="1654556" y="1439392"/>
                  <a:pt x="1664079" y="1440442"/>
                  <a:pt x="1668331" y="1444364"/>
                </a:cubicBezTo>
                <a:cubicBezTo>
                  <a:pt x="1672583" y="1448286"/>
                  <a:pt x="1672848" y="1453686"/>
                  <a:pt x="1664874" y="1456643"/>
                </a:cubicBezTo>
                <a:close/>
                <a:moveTo>
                  <a:pt x="1354861" y="1605412"/>
                </a:moveTo>
                <a:cubicBezTo>
                  <a:pt x="1354861" y="1605412"/>
                  <a:pt x="1354861" y="1605412"/>
                  <a:pt x="1353061" y="1604697"/>
                </a:cubicBezTo>
                <a:cubicBezTo>
                  <a:pt x="1351260" y="1603982"/>
                  <a:pt x="1349600" y="1597659"/>
                  <a:pt x="1350247" y="1596027"/>
                </a:cubicBezTo>
                <a:cubicBezTo>
                  <a:pt x="1352696" y="1595110"/>
                  <a:pt x="1354497" y="1595825"/>
                  <a:pt x="1356298" y="1596540"/>
                </a:cubicBezTo>
                <a:cubicBezTo>
                  <a:pt x="1356298" y="1596540"/>
                  <a:pt x="1358098" y="1597254"/>
                  <a:pt x="1358098" y="1597254"/>
                </a:cubicBezTo>
                <a:cubicBezTo>
                  <a:pt x="1362854" y="1601030"/>
                  <a:pt x="1354355" y="1601434"/>
                  <a:pt x="1354861" y="1605412"/>
                </a:cubicBezTo>
                <a:close/>
                <a:moveTo>
                  <a:pt x="1142974" y="1706896"/>
                </a:moveTo>
                <a:cubicBezTo>
                  <a:pt x="1142974" y="1706896"/>
                  <a:pt x="1142974" y="1706896"/>
                  <a:pt x="1137810" y="1707199"/>
                </a:cubicBezTo>
                <a:cubicBezTo>
                  <a:pt x="1136434" y="1703396"/>
                  <a:pt x="1139015" y="1703245"/>
                  <a:pt x="1138958" y="1700659"/>
                </a:cubicBezTo>
                <a:cubicBezTo>
                  <a:pt x="1140277" y="1701876"/>
                  <a:pt x="1140277" y="1701876"/>
                  <a:pt x="1140277" y="1701876"/>
                </a:cubicBezTo>
                <a:cubicBezTo>
                  <a:pt x="1141597" y="1703093"/>
                  <a:pt x="1142916" y="1704310"/>
                  <a:pt x="1142974" y="1706896"/>
                </a:cubicBezTo>
                <a:close/>
                <a:moveTo>
                  <a:pt x="1453669" y="1559731"/>
                </a:moveTo>
                <a:cubicBezTo>
                  <a:pt x="1453523" y="1561990"/>
                  <a:pt x="1451343" y="1563700"/>
                  <a:pt x="1444934" y="1562187"/>
                </a:cubicBezTo>
                <a:cubicBezTo>
                  <a:pt x="1444298" y="1553694"/>
                  <a:pt x="1446735" y="1552601"/>
                  <a:pt x="1450195" y="1553974"/>
                </a:cubicBezTo>
                <a:cubicBezTo>
                  <a:pt x="1451926" y="1554661"/>
                  <a:pt x="1453815" y="1557471"/>
                  <a:pt x="1453669" y="1559731"/>
                </a:cubicBezTo>
                <a:close/>
                <a:moveTo>
                  <a:pt x="1491878" y="1541945"/>
                </a:moveTo>
                <a:cubicBezTo>
                  <a:pt x="1486889" y="1544134"/>
                  <a:pt x="1484395" y="1545229"/>
                  <a:pt x="1480835" y="1543816"/>
                </a:cubicBezTo>
                <a:cubicBezTo>
                  <a:pt x="1479056" y="1543110"/>
                  <a:pt x="1476211" y="1539897"/>
                  <a:pt x="1475145" y="1537389"/>
                </a:cubicBezTo>
                <a:cubicBezTo>
                  <a:pt x="1475510" y="1531280"/>
                  <a:pt x="1482278" y="1529797"/>
                  <a:pt x="1487618" y="1531916"/>
                </a:cubicBezTo>
                <a:cubicBezTo>
                  <a:pt x="1491177" y="1533328"/>
                  <a:pt x="1493308" y="1538343"/>
                  <a:pt x="1491878" y="1541945"/>
                </a:cubicBezTo>
                <a:close/>
                <a:moveTo>
                  <a:pt x="1696910" y="1445544"/>
                </a:moveTo>
                <a:cubicBezTo>
                  <a:pt x="1694878" y="1446275"/>
                  <a:pt x="1692438" y="1445978"/>
                  <a:pt x="1690972" y="1444626"/>
                </a:cubicBezTo>
                <a:cubicBezTo>
                  <a:pt x="1689506" y="1443273"/>
                  <a:pt x="1689339" y="1440514"/>
                  <a:pt x="1690637" y="1439106"/>
                </a:cubicBezTo>
                <a:cubicBezTo>
                  <a:pt x="1693401" y="1439051"/>
                  <a:pt x="1697464" y="1437588"/>
                  <a:pt x="1700396" y="1440293"/>
                </a:cubicBezTo>
                <a:cubicBezTo>
                  <a:pt x="1700564" y="1443053"/>
                  <a:pt x="1698941" y="1444812"/>
                  <a:pt x="1696910" y="1445544"/>
                </a:cubicBezTo>
                <a:close/>
                <a:moveTo>
                  <a:pt x="1657961" y="1465181"/>
                </a:moveTo>
                <a:cubicBezTo>
                  <a:pt x="1655519" y="1466143"/>
                  <a:pt x="1653077" y="1467105"/>
                  <a:pt x="1651297" y="1466399"/>
                </a:cubicBezTo>
                <a:cubicBezTo>
                  <a:pt x="1651297" y="1466399"/>
                  <a:pt x="1650179" y="1464024"/>
                  <a:pt x="1648400" y="1463318"/>
                </a:cubicBezTo>
                <a:cubicBezTo>
                  <a:pt x="1650841" y="1462356"/>
                  <a:pt x="1651503" y="1460687"/>
                  <a:pt x="1653945" y="1459725"/>
                </a:cubicBezTo>
                <a:cubicBezTo>
                  <a:pt x="1655725" y="1460431"/>
                  <a:pt x="1656843" y="1462806"/>
                  <a:pt x="1657961" y="1465181"/>
                </a:cubicBezTo>
                <a:close/>
                <a:moveTo>
                  <a:pt x="1548121" y="1519088"/>
                </a:moveTo>
                <a:cubicBezTo>
                  <a:pt x="1548228" y="1521718"/>
                  <a:pt x="1542966" y="1521931"/>
                  <a:pt x="1541598" y="1520668"/>
                </a:cubicBezTo>
                <a:cubicBezTo>
                  <a:pt x="1540230" y="1519406"/>
                  <a:pt x="1540123" y="1516775"/>
                  <a:pt x="1540017" y="1514145"/>
                </a:cubicBezTo>
                <a:cubicBezTo>
                  <a:pt x="1542648" y="1514039"/>
                  <a:pt x="1544016" y="1515301"/>
                  <a:pt x="1545385" y="1516563"/>
                </a:cubicBezTo>
                <a:cubicBezTo>
                  <a:pt x="1546753" y="1517825"/>
                  <a:pt x="1546753" y="1517825"/>
                  <a:pt x="1548121" y="1519088"/>
                </a:cubicBezTo>
                <a:close/>
                <a:moveTo>
                  <a:pt x="1346214" y="1615151"/>
                </a:moveTo>
                <a:cubicBezTo>
                  <a:pt x="1344576" y="1616190"/>
                  <a:pt x="1341960" y="1616601"/>
                  <a:pt x="1340265" y="1615928"/>
                </a:cubicBezTo>
                <a:cubicBezTo>
                  <a:pt x="1338200" y="1611246"/>
                  <a:pt x="1342914" y="1609254"/>
                  <a:pt x="1346304" y="1610599"/>
                </a:cubicBezTo>
                <a:cubicBezTo>
                  <a:pt x="1348515" y="1612442"/>
                  <a:pt x="1347853" y="1614111"/>
                  <a:pt x="1346214" y="1615151"/>
                </a:cubicBezTo>
                <a:close/>
                <a:moveTo>
                  <a:pt x="1288802" y="1642715"/>
                </a:moveTo>
                <a:cubicBezTo>
                  <a:pt x="1286336" y="1643882"/>
                  <a:pt x="1283870" y="1645050"/>
                  <a:pt x="1282140" y="1644363"/>
                </a:cubicBezTo>
                <a:cubicBezTo>
                  <a:pt x="1280409" y="1643676"/>
                  <a:pt x="1279415" y="1641136"/>
                  <a:pt x="1277684" y="1640449"/>
                </a:cubicBezTo>
                <a:cubicBezTo>
                  <a:pt x="1279156" y="1636741"/>
                  <a:pt x="1281622" y="1635574"/>
                  <a:pt x="1285083" y="1636947"/>
                </a:cubicBezTo>
                <a:cubicBezTo>
                  <a:pt x="1286813" y="1637634"/>
                  <a:pt x="1287808" y="1640175"/>
                  <a:pt x="1288802" y="1642715"/>
                </a:cubicBezTo>
                <a:close/>
                <a:moveTo>
                  <a:pt x="927043" y="1816748"/>
                </a:moveTo>
                <a:cubicBezTo>
                  <a:pt x="927343" y="1810944"/>
                  <a:pt x="926589" y="1802749"/>
                  <a:pt x="932081" y="1799005"/>
                </a:cubicBezTo>
                <a:cubicBezTo>
                  <a:pt x="932081" y="1799005"/>
                  <a:pt x="932081" y="1799005"/>
                  <a:pt x="935241" y="1806182"/>
                </a:cubicBezTo>
                <a:cubicBezTo>
                  <a:pt x="932157" y="1808907"/>
                  <a:pt x="931104" y="1806514"/>
                  <a:pt x="934941" y="1811986"/>
                </a:cubicBezTo>
                <a:cubicBezTo>
                  <a:pt x="934265" y="1813691"/>
                  <a:pt x="931857" y="1814710"/>
                  <a:pt x="927043" y="1816748"/>
                </a:cubicBezTo>
                <a:close/>
                <a:moveTo>
                  <a:pt x="1765267" y="1420666"/>
                </a:moveTo>
                <a:cubicBezTo>
                  <a:pt x="1763477" y="1421580"/>
                  <a:pt x="1760849" y="1421811"/>
                  <a:pt x="1757169" y="1420861"/>
                </a:cubicBezTo>
                <a:cubicBezTo>
                  <a:pt x="1757169" y="1420861"/>
                  <a:pt x="1757169" y="1420861"/>
                  <a:pt x="1754007" y="1413490"/>
                </a:cubicBezTo>
                <a:cubicBezTo>
                  <a:pt x="1757857" y="1408902"/>
                  <a:pt x="1761007" y="1406075"/>
                  <a:pt x="1764513" y="1407466"/>
                </a:cubicBezTo>
                <a:cubicBezTo>
                  <a:pt x="1768457" y="1409031"/>
                  <a:pt x="1770635" y="1417922"/>
                  <a:pt x="1765267" y="1420666"/>
                </a:cubicBezTo>
                <a:close/>
                <a:moveTo>
                  <a:pt x="1336132" y="1627270"/>
                </a:moveTo>
                <a:cubicBezTo>
                  <a:pt x="1332255" y="1631848"/>
                  <a:pt x="1327298" y="1633958"/>
                  <a:pt x="1323738" y="1632546"/>
                </a:cubicBezTo>
                <a:cubicBezTo>
                  <a:pt x="1320179" y="1631133"/>
                  <a:pt x="1317318" y="1627959"/>
                  <a:pt x="1316936" y="1623730"/>
                </a:cubicBezTo>
                <a:cubicBezTo>
                  <a:pt x="1317635" y="1621969"/>
                  <a:pt x="1318334" y="1620208"/>
                  <a:pt x="1318334" y="1620208"/>
                </a:cubicBezTo>
                <a:cubicBezTo>
                  <a:pt x="1323291" y="1618098"/>
                  <a:pt x="1327550" y="1617749"/>
                  <a:pt x="1329329" y="1618455"/>
                </a:cubicBezTo>
                <a:cubicBezTo>
                  <a:pt x="1331109" y="1619162"/>
                  <a:pt x="1333970" y="1622336"/>
                  <a:pt x="1336132" y="1627270"/>
                </a:cubicBezTo>
                <a:close/>
                <a:moveTo>
                  <a:pt x="1859004" y="1379883"/>
                </a:moveTo>
                <a:cubicBezTo>
                  <a:pt x="1856244" y="1380051"/>
                  <a:pt x="1853484" y="1380219"/>
                  <a:pt x="1852077" y="1378921"/>
                </a:cubicBezTo>
                <a:cubicBezTo>
                  <a:pt x="1851966" y="1373392"/>
                  <a:pt x="1851966" y="1373392"/>
                  <a:pt x="1851966" y="1373392"/>
                </a:cubicBezTo>
                <a:cubicBezTo>
                  <a:pt x="1854726" y="1373224"/>
                  <a:pt x="1857486" y="1373057"/>
                  <a:pt x="1858894" y="1374355"/>
                </a:cubicBezTo>
                <a:cubicBezTo>
                  <a:pt x="1860301" y="1375653"/>
                  <a:pt x="1861709" y="1376951"/>
                  <a:pt x="1859004" y="1379883"/>
                </a:cubicBezTo>
                <a:close/>
                <a:moveTo>
                  <a:pt x="1666419" y="1474110"/>
                </a:moveTo>
                <a:cubicBezTo>
                  <a:pt x="1664421" y="1474321"/>
                  <a:pt x="1661885" y="1473593"/>
                  <a:pt x="1658791" y="1471384"/>
                </a:cubicBezTo>
                <a:cubicBezTo>
                  <a:pt x="1658791" y="1471384"/>
                  <a:pt x="1658791" y="1471384"/>
                  <a:pt x="1658487" y="1463370"/>
                </a:cubicBezTo>
                <a:cubicBezTo>
                  <a:pt x="1663727" y="1460470"/>
                  <a:pt x="1667683" y="1458963"/>
                  <a:pt x="1670455" y="1461520"/>
                </a:cubicBezTo>
                <a:cubicBezTo>
                  <a:pt x="1673574" y="1464397"/>
                  <a:pt x="1672414" y="1473477"/>
                  <a:pt x="1666419" y="1474110"/>
                </a:cubicBezTo>
                <a:close/>
                <a:moveTo>
                  <a:pt x="1601832" y="1507847"/>
                </a:moveTo>
                <a:cubicBezTo>
                  <a:pt x="1600507" y="1508578"/>
                  <a:pt x="1598478" y="1508660"/>
                  <a:pt x="1595772" y="1508770"/>
                </a:cubicBezTo>
                <a:cubicBezTo>
                  <a:pt x="1595772" y="1508770"/>
                  <a:pt x="1595772" y="1508770"/>
                  <a:pt x="1595907" y="1507917"/>
                </a:cubicBezTo>
                <a:lnTo>
                  <a:pt x="1596285" y="1505531"/>
                </a:lnTo>
                <a:lnTo>
                  <a:pt x="1590679" y="1503590"/>
                </a:lnTo>
                <a:cubicBezTo>
                  <a:pt x="1586427" y="1499669"/>
                  <a:pt x="1584613" y="1490261"/>
                  <a:pt x="1598123" y="1489833"/>
                </a:cubicBezTo>
                <a:cubicBezTo>
                  <a:pt x="1599672" y="1493841"/>
                  <a:pt x="1602374" y="1493755"/>
                  <a:pt x="1602639" y="1499155"/>
                </a:cubicBezTo>
                <a:lnTo>
                  <a:pt x="1600072" y="1502460"/>
                </a:lnTo>
                <a:lnTo>
                  <a:pt x="1603671" y="1503030"/>
                </a:lnTo>
                <a:cubicBezTo>
                  <a:pt x="1603780" y="1505736"/>
                  <a:pt x="1603158" y="1507116"/>
                  <a:pt x="1601832" y="1507847"/>
                </a:cubicBezTo>
                <a:close/>
                <a:moveTo>
                  <a:pt x="920039" y="1834397"/>
                </a:moveTo>
                <a:cubicBezTo>
                  <a:pt x="918408" y="1833750"/>
                  <a:pt x="916129" y="1834734"/>
                  <a:pt x="914498" y="1834086"/>
                </a:cubicBezTo>
                <a:cubicBezTo>
                  <a:pt x="914498" y="1834086"/>
                  <a:pt x="912866" y="1833439"/>
                  <a:pt x="912530" y="1829529"/>
                </a:cubicBezTo>
                <a:cubicBezTo>
                  <a:pt x="913177" y="1827897"/>
                  <a:pt x="915456" y="1826913"/>
                  <a:pt x="917735" y="1825929"/>
                </a:cubicBezTo>
                <a:cubicBezTo>
                  <a:pt x="921982" y="1829503"/>
                  <a:pt x="921334" y="1831134"/>
                  <a:pt x="920039" y="1834397"/>
                </a:cubicBezTo>
                <a:close/>
                <a:moveTo>
                  <a:pt x="1256443" y="1674509"/>
                </a:moveTo>
                <a:cubicBezTo>
                  <a:pt x="1253171" y="1677502"/>
                  <a:pt x="1251370" y="1676787"/>
                  <a:pt x="1249569" y="1676072"/>
                </a:cubicBezTo>
                <a:cubicBezTo>
                  <a:pt x="1245967" y="1674643"/>
                  <a:pt x="1243836" y="1669506"/>
                  <a:pt x="1250711" y="1667942"/>
                </a:cubicBezTo>
                <a:cubicBezTo>
                  <a:pt x="1252512" y="1668657"/>
                  <a:pt x="1253577" y="1671225"/>
                  <a:pt x="1256443" y="1674509"/>
                </a:cubicBezTo>
                <a:close/>
                <a:moveTo>
                  <a:pt x="1561714" y="1529454"/>
                </a:moveTo>
                <a:cubicBezTo>
                  <a:pt x="1560248" y="1528102"/>
                  <a:pt x="1560224" y="1525185"/>
                  <a:pt x="1561667" y="1523621"/>
                </a:cubicBezTo>
                <a:cubicBezTo>
                  <a:pt x="1563133" y="1524974"/>
                  <a:pt x="1563133" y="1524974"/>
                  <a:pt x="1563133" y="1524974"/>
                </a:cubicBezTo>
                <a:cubicBezTo>
                  <a:pt x="1563133" y="1524974"/>
                  <a:pt x="1564599" y="1526326"/>
                  <a:pt x="1564599" y="1526326"/>
                </a:cubicBezTo>
                <a:cubicBezTo>
                  <a:pt x="1564599" y="1526326"/>
                  <a:pt x="1567508" y="1526114"/>
                  <a:pt x="1567508" y="1526114"/>
                </a:cubicBezTo>
                <a:cubicBezTo>
                  <a:pt x="1566089" y="1530595"/>
                  <a:pt x="1563180" y="1530806"/>
                  <a:pt x="1561714" y="1529454"/>
                </a:cubicBezTo>
                <a:close/>
                <a:moveTo>
                  <a:pt x="1617632" y="1503911"/>
                </a:moveTo>
                <a:cubicBezTo>
                  <a:pt x="1614704" y="1506043"/>
                  <a:pt x="1610029" y="1506243"/>
                  <a:pt x="1607950" y="1504326"/>
                </a:cubicBezTo>
                <a:cubicBezTo>
                  <a:pt x="1605178" y="1501768"/>
                  <a:pt x="1606361" y="1497704"/>
                  <a:pt x="1608829" y="1492247"/>
                </a:cubicBezTo>
                <a:cubicBezTo>
                  <a:pt x="1616842" y="1491904"/>
                  <a:pt x="1616842" y="1491904"/>
                  <a:pt x="1616842" y="1491904"/>
                </a:cubicBezTo>
                <a:cubicBezTo>
                  <a:pt x="1621744" y="1497715"/>
                  <a:pt x="1620561" y="1501779"/>
                  <a:pt x="1617632" y="1503911"/>
                </a:cubicBezTo>
                <a:close/>
                <a:moveTo>
                  <a:pt x="1434504" y="1592897"/>
                </a:moveTo>
                <a:cubicBezTo>
                  <a:pt x="1432809" y="1592224"/>
                  <a:pt x="1430408" y="1593331"/>
                  <a:pt x="1428713" y="1592659"/>
                </a:cubicBezTo>
                <a:cubicBezTo>
                  <a:pt x="1427018" y="1591986"/>
                  <a:pt x="1426029" y="1589534"/>
                  <a:pt x="1425040" y="1587081"/>
                </a:cubicBezTo>
                <a:cubicBezTo>
                  <a:pt x="1429843" y="1584867"/>
                  <a:pt x="1430549" y="1583087"/>
                  <a:pt x="1433939" y="1584433"/>
                </a:cubicBezTo>
                <a:cubicBezTo>
                  <a:pt x="1433939" y="1584433"/>
                  <a:pt x="1433939" y="1584433"/>
                  <a:pt x="1435634" y="1585105"/>
                </a:cubicBezTo>
                <a:cubicBezTo>
                  <a:pt x="1438318" y="1588230"/>
                  <a:pt x="1434222" y="1588665"/>
                  <a:pt x="1434504" y="1592897"/>
                </a:cubicBezTo>
                <a:close/>
                <a:moveTo>
                  <a:pt x="1651403" y="1490135"/>
                </a:moveTo>
                <a:cubicBezTo>
                  <a:pt x="1649974" y="1491349"/>
                  <a:pt x="1648376" y="1492409"/>
                  <a:pt x="1645104" y="1491922"/>
                </a:cubicBezTo>
                <a:cubicBezTo>
                  <a:pt x="1643529" y="1482872"/>
                  <a:pt x="1654017" y="1484948"/>
                  <a:pt x="1656698" y="1487421"/>
                </a:cubicBezTo>
                <a:cubicBezTo>
                  <a:pt x="1654095" y="1487553"/>
                  <a:pt x="1652833" y="1488922"/>
                  <a:pt x="1651403" y="1490135"/>
                </a:cubicBezTo>
                <a:close/>
                <a:moveTo>
                  <a:pt x="1038350" y="1782066"/>
                </a:moveTo>
                <a:cubicBezTo>
                  <a:pt x="1035996" y="1784175"/>
                  <a:pt x="1032941" y="1785499"/>
                  <a:pt x="1028750" y="1785865"/>
                </a:cubicBezTo>
                <a:cubicBezTo>
                  <a:pt x="1014409" y="1776116"/>
                  <a:pt x="1027662" y="1763115"/>
                  <a:pt x="1036401" y="1766583"/>
                </a:cubicBezTo>
                <a:cubicBezTo>
                  <a:pt x="1039897" y="1767971"/>
                  <a:pt x="1041645" y="1768664"/>
                  <a:pt x="1043750" y="1773557"/>
                </a:cubicBezTo>
                <a:cubicBezTo>
                  <a:pt x="1042359" y="1777063"/>
                  <a:pt x="1040704" y="1779957"/>
                  <a:pt x="1038350" y="1782066"/>
                </a:cubicBezTo>
                <a:close/>
                <a:moveTo>
                  <a:pt x="1674005" y="1481418"/>
                </a:moveTo>
                <a:cubicBezTo>
                  <a:pt x="1669313" y="1477668"/>
                  <a:pt x="1672387" y="1475112"/>
                  <a:pt x="1677242" y="1473261"/>
                </a:cubicBezTo>
                <a:cubicBezTo>
                  <a:pt x="1677727" y="1477230"/>
                  <a:pt x="1678212" y="1481200"/>
                  <a:pt x="1674005" y="1481418"/>
                </a:cubicBezTo>
                <a:close/>
                <a:moveTo>
                  <a:pt x="1751768" y="1444944"/>
                </a:moveTo>
                <a:cubicBezTo>
                  <a:pt x="1747048" y="1437063"/>
                  <a:pt x="1757583" y="1435235"/>
                  <a:pt x="1760973" y="1436580"/>
                </a:cubicBezTo>
                <a:cubicBezTo>
                  <a:pt x="1756209" y="1438696"/>
                  <a:pt x="1758226" y="1443502"/>
                  <a:pt x="1751768" y="1444944"/>
                </a:cubicBezTo>
                <a:close/>
                <a:moveTo>
                  <a:pt x="1456033" y="1593428"/>
                </a:moveTo>
                <a:cubicBezTo>
                  <a:pt x="1454625" y="1592130"/>
                  <a:pt x="1453218" y="1590832"/>
                  <a:pt x="1450593" y="1590853"/>
                </a:cubicBezTo>
                <a:cubicBezTo>
                  <a:pt x="1450403" y="1588236"/>
                  <a:pt x="1451429" y="1584299"/>
                  <a:pt x="1455461" y="1585576"/>
                </a:cubicBezTo>
                <a:cubicBezTo>
                  <a:pt x="1456869" y="1586874"/>
                  <a:pt x="1458467" y="1590790"/>
                  <a:pt x="1456033" y="1593428"/>
                </a:cubicBezTo>
                <a:close/>
                <a:moveTo>
                  <a:pt x="1730434" y="1465998"/>
                </a:moveTo>
                <a:cubicBezTo>
                  <a:pt x="1728467" y="1469039"/>
                  <a:pt x="1724176" y="1470904"/>
                  <a:pt x="1721547" y="1469861"/>
                </a:cubicBezTo>
                <a:cubicBezTo>
                  <a:pt x="1718041" y="1468470"/>
                  <a:pt x="1717686" y="1464252"/>
                  <a:pt x="1718030" y="1458272"/>
                </a:cubicBezTo>
                <a:cubicBezTo>
                  <a:pt x="1725385" y="1455075"/>
                  <a:pt x="1725385" y="1455075"/>
                  <a:pt x="1725385" y="1455075"/>
                </a:cubicBezTo>
                <a:cubicBezTo>
                  <a:pt x="1732047" y="1458738"/>
                  <a:pt x="1732402" y="1462956"/>
                  <a:pt x="1730434" y="1465998"/>
                </a:cubicBezTo>
                <a:close/>
                <a:moveTo>
                  <a:pt x="1110514" y="1761194"/>
                </a:moveTo>
                <a:cubicBezTo>
                  <a:pt x="1099569" y="1768136"/>
                  <a:pt x="1080203" y="1764774"/>
                  <a:pt x="1068839" y="1754292"/>
                </a:cubicBezTo>
                <a:cubicBezTo>
                  <a:pt x="1066084" y="1751751"/>
                  <a:pt x="1061952" y="1747939"/>
                  <a:pt x="1061766" y="1742612"/>
                </a:cubicBezTo>
                <a:cubicBezTo>
                  <a:pt x="1057991" y="1710774"/>
                  <a:pt x="1098759" y="1732911"/>
                  <a:pt x="1108573" y="1708451"/>
                </a:cubicBezTo>
                <a:cubicBezTo>
                  <a:pt x="1108573" y="1708451"/>
                  <a:pt x="1109950" y="1709722"/>
                  <a:pt x="1111328" y="1710992"/>
                </a:cubicBezTo>
                <a:cubicBezTo>
                  <a:pt x="1118215" y="1717345"/>
                  <a:pt x="1120335" y="1739923"/>
                  <a:pt x="1118044" y="1750699"/>
                </a:cubicBezTo>
                <a:cubicBezTo>
                  <a:pt x="1116875" y="1755421"/>
                  <a:pt x="1114162" y="1758880"/>
                  <a:pt x="1110514" y="1761194"/>
                </a:cubicBezTo>
                <a:close/>
                <a:moveTo>
                  <a:pt x="1815823" y="1427274"/>
                </a:moveTo>
                <a:cubicBezTo>
                  <a:pt x="1812263" y="1425862"/>
                  <a:pt x="1811616" y="1427493"/>
                  <a:pt x="1809998" y="1421186"/>
                </a:cubicBezTo>
                <a:cubicBezTo>
                  <a:pt x="1812426" y="1420261"/>
                  <a:pt x="1814853" y="1419336"/>
                  <a:pt x="1816633" y="1420042"/>
                </a:cubicBezTo>
                <a:cubicBezTo>
                  <a:pt x="1818897" y="1424718"/>
                  <a:pt x="1816470" y="1425643"/>
                  <a:pt x="1815823" y="1427274"/>
                </a:cubicBezTo>
                <a:close/>
                <a:moveTo>
                  <a:pt x="1589207" y="1535879"/>
                </a:moveTo>
                <a:cubicBezTo>
                  <a:pt x="1586274" y="1533175"/>
                  <a:pt x="1587405" y="1529008"/>
                  <a:pt x="1587237" y="1526248"/>
                </a:cubicBezTo>
                <a:cubicBezTo>
                  <a:pt x="1588535" y="1524840"/>
                  <a:pt x="1591300" y="1524785"/>
                  <a:pt x="1592766" y="1526137"/>
                </a:cubicBezTo>
                <a:lnTo>
                  <a:pt x="1592854" y="1526509"/>
                </a:lnTo>
                <a:lnTo>
                  <a:pt x="1596620" y="1526444"/>
                </a:lnTo>
                <a:cubicBezTo>
                  <a:pt x="1597492" y="1526909"/>
                  <a:pt x="1598196" y="1527559"/>
                  <a:pt x="1599576" y="1527475"/>
                </a:cubicBezTo>
                <a:cubicBezTo>
                  <a:pt x="1600308" y="1529506"/>
                  <a:pt x="1599279" y="1529914"/>
                  <a:pt x="1597555" y="1530019"/>
                </a:cubicBezTo>
                <a:lnTo>
                  <a:pt x="1593796" y="1530458"/>
                </a:lnTo>
                <a:lnTo>
                  <a:pt x="1594159" y="1531981"/>
                </a:lnTo>
                <a:cubicBezTo>
                  <a:pt x="1593594" y="1534065"/>
                  <a:pt x="1591971" y="1535824"/>
                  <a:pt x="1589207" y="1535879"/>
                </a:cubicBezTo>
                <a:close/>
                <a:moveTo>
                  <a:pt x="1711776" y="1478382"/>
                </a:moveTo>
                <a:cubicBezTo>
                  <a:pt x="1711776" y="1478382"/>
                  <a:pt x="1711776" y="1478382"/>
                  <a:pt x="1711595" y="1477538"/>
                </a:cubicBezTo>
                <a:lnTo>
                  <a:pt x="1711091" y="1475175"/>
                </a:lnTo>
                <a:lnTo>
                  <a:pt x="1705163" y="1475377"/>
                </a:lnTo>
                <a:cubicBezTo>
                  <a:pt x="1699786" y="1473244"/>
                  <a:pt x="1694714" y="1465115"/>
                  <a:pt x="1707170" y="1459865"/>
                </a:cubicBezTo>
                <a:cubicBezTo>
                  <a:pt x="1710055" y="1463048"/>
                  <a:pt x="1712546" y="1461998"/>
                  <a:pt x="1714732" y="1466943"/>
                </a:cubicBezTo>
                <a:lnTo>
                  <a:pt x="1713523" y="1470950"/>
                </a:lnTo>
                <a:lnTo>
                  <a:pt x="1717087" y="1470189"/>
                </a:lnTo>
                <a:cubicBezTo>
                  <a:pt x="1719234" y="1475161"/>
                  <a:pt x="1716748" y="1476235"/>
                  <a:pt x="1711776" y="1478382"/>
                </a:cubicBezTo>
                <a:close/>
                <a:moveTo>
                  <a:pt x="2003981" y="1341601"/>
                </a:moveTo>
                <a:cubicBezTo>
                  <a:pt x="1999377" y="1337628"/>
                  <a:pt x="2000113" y="1335775"/>
                  <a:pt x="2003364" y="1332773"/>
                </a:cubicBezTo>
                <a:cubicBezTo>
                  <a:pt x="2006924" y="1334186"/>
                  <a:pt x="2008276" y="1341160"/>
                  <a:pt x="2003981" y="1341601"/>
                </a:cubicBezTo>
                <a:close/>
                <a:moveTo>
                  <a:pt x="1650207" y="1510220"/>
                </a:moveTo>
                <a:lnTo>
                  <a:pt x="1645522" y="1506250"/>
                </a:lnTo>
                <a:lnTo>
                  <a:pt x="1644696" y="1508700"/>
                </a:lnTo>
                <a:cubicBezTo>
                  <a:pt x="1640549" y="1509057"/>
                  <a:pt x="1638132" y="1510101"/>
                  <a:pt x="1636401" y="1509414"/>
                </a:cubicBezTo>
                <a:cubicBezTo>
                  <a:pt x="1634671" y="1508727"/>
                  <a:pt x="1635358" y="1506997"/>
                  <a:pt x="1633628" y="1506310"/>
                </a:cubicBezTo>
                <a:cubicBezTo>
                  <a:pt x="1630854" y="1503207"/>
                  <a:pt x="1635001" y="1502850"/>
                  <a:pt x="1633957" y="1500433"/>
                </a:cubicBezTo>
                <a:lnTo>
                  <a:pt x="1637709" y="1499632"/>
                </a:lnTo>
                <a:lnTo>
                  <a:pt x="1636865" y="1498917"/>
                </a:lnTo>
                <a:cubicBezTo>
                  <a:pt x="1635153" y="1498238"/>
                  <a:pt x="1635153" y="1498238"/>
                  <a:pt x="1635153" y="1498238"/>
                </a:cubicBezTo>
                <a:cubicBezTo>
                  <a:pt x="1639949" y="1496135"/>
                  <a:pt x="1632766" y="1489279"/>
                  <a:pt x="1635850" y="1486498"/>
                </a:cubicBezTo>
                <a:cubicBezTo>
                  <a:pt x="1637900" y="1491316"/>
                  <a:pt x="1641148" y="1495610"/>
                  <a:pt x="1644055" y="1499517"/>
                </a:cubicBezTo>
                <a:lnTo>
                  <a:pt x="1644738" y="1500705"/>
                </a:lnTo>
                <a:lnTo>
                  <a:pt x="1645712" y="1501092"/>
                </a:lnTo>
                <a:lnTo>
                  <a:pt x="1645904" y="1502734"/>
                </a:lnTo>
                <a:close/>
                <a:moveTo>
                  <a:pt x="1657536" y="1511471"/>
                </a:moveTo>
                <a:cubicBezTo>
                  <a:pt x="1654855" y="1508998"/>
                  <a:pt x="1651940" y="1498710"/>
                  <a:pt x="1661088" y="1499551"/>
                </a:cubicBezTo>
                <a:cubicBezTo>
                  <a:pt x="1662585" y="1505997"/>
                  <a:pt x="1657379" y="1506261"/>
                  <a:pt x="1657536" y="1511471"/>
                </a:cubicBezTo>
                <a:close/>
                <a:moveTo>
                  <a:pt x="1770391" y="1458725"/>
                </a:moveTo>
                <a:cubicBezTo>
                  <a:pt x="1767001" y="1457379"/>
                  <a:pt x="1760586" y="1448825"/>
                  <a:pt x="1769426" y="1446325"/>
                </a:cubicBezTo>
                <a:cubicBezTo>
                  <a:pt x="1773138" y="1451803"/>
                  <a:pt x="1768374" y="1453919"/>
                  <a:pt x="1770391" y="1458725"/>
                </a:cubicBezTo>
                <a:close/>
                <a:moveTo>
                  <a:pt x="1669287" y="1508195"/>
                </a:moveTo>
                <a:cubicBezTo>
                  <a:pt x="1667993" y="1508933"/>
                  <a:pt x="1666352" y="1509283"/>
                  <a:pt x="1665487" y="1508939"/>
                </a:cubicBezTo>
                <a:cubicBezTo>
                  <a:pt x="1663756" y="1508253"/>
                  <a:pt x="1662712" y="1505836"/>
                  <a:pt x="1661669" y="1503419"/>
                </a:cubicBezTo>
                <a:cubicBezTo>
                  <a:pt x="1664086" y="1502375"/>
                  <a:pt x="1665816" y="1503062"/>
                  <a:pt x="1667547" y="1503748"/>
                </a:cubicBezTo>
                <a:cubicBezTo>
                  <a:pt x="1669277" y="1504435"/>
                  <a:pt x="1669277" y="1504435"/>
                  <a:pt x="1671008" y="1505122"/>
                </a:cubicBezTo>
                <a:cubicBezTo>
                  <a:pt x="1671529" y="1506330"/>
                  <a:pt x="1670582" y="1507456"/>
                  <a:pt x="1669287" y="1508195"/>
                </a:cubicBezTo>
                <a:close/>
                <a:moveTo>
                  <a:pt x="1385197" y="1646389"/>
                </a:moveTo>
                <a:cubicBezTo>
                  <a:pt x="1385197" y="1646389"/>
                  <a:pt x="1385197" y="1646389"/>
                  <a:pt x="1377769" y="1649695"/>
                </a:cubicBezTo>
                <a:cubicBezTo>
                  <a:pt x="1374247" y="1648297"/>
                  <a:pt x="1372486" y="1647598"/>
                  <a:pt x="1371107" y="1640797"/>
                </a:cubicBezTo>
                <a:cubicBezTo>
                  <a:pt x="1371107" y="1640797"/>
                  <a:pt x="1371822" y="1638996"/>
                  <a:pt x="1372536" y="1637195"/>
                </a:cubicBezTo>
                <a:cubicBezTo>
                  <a:pt x="1375727" y="1634292"/>
                  <a:pt x="1377488" y="1634991"/>
                  <a:pt x="1381011" y="1636389"/>
                </a:cubicBezTo>
                <a:cubicBezTo>
                  <a:pt x="1384533" y="1637787"/>
                  <a:pt x="1386627" y="1642787"/>
                  <a:pt x="1385197" y="1646389"/>
                </a:cubicBezTo>
                <a:close/>
                <a:moveTo>
                  <a:pt x="1409638" y="1635732"/>
                </a:moveTo>
                <a:cubicBezTo>
                  <a:pt x="1407236" y="1636005"/>
                  <a:pt x="1404426" y="1635380"/>
                  <a:pt x="1401784" y="1634332"/>
                </a:cubicBezTo>
                <a:cubicBezTo>
                  <a:pt x="1398934" y="1631239"/>
                  <a:pt x="1403129" y="1630942"/>
                  <a:pt x="1400952" y="1626154"/>
                </a:cubicBezTo>
                <a:cubicBezTo>
                  <a:pt x="1404058" y="1623463"/>
                  <a:pt x="1406492" y="1622467"/>
                  <a:pt x="1410015" y="1623865"/>
                </a:cubicBezTo>
                <a:cubicBezTo>
                  <a:pt x="1411776" y="1624563"/>
                  <a:pt x="1412865" y="1626957"/>
                  <a:pt x="1415042" y="1631745"/>
                </a:cubicBezTo>
                <a:cubicBezTo>
                  <a:pt x="1414033" y="1634288"/>
                  <a:pt x="1412039" y="1635459"/>
                  <a:pt x="1409638" y="1635732"/>
                </a:cubicBezTo>
                <a:close/>
                <a:moveTo>
                  <a:pt x="1506890" y="1590636"/>
                </a:moveTo>
                <a:cubicBezTo>
                  <a:pt x="1501223" y="1594824"/>
                  <a:pt x="1498497" y="1591597"/>
                  <a:pt x="1496031" y="1592764"/>
                </a:cubicBezTo>
                <a:cubicBezTo>
                  <a:pt x="1495772" y="1588370"/>
                  <a:pt x="1496508" y="1586516"/>
                  <a:pt x="1497243" y="1584662"/>
                </a:cubicBezTo>
                <a:cubicBezTo>
                  <a:pt x="1500445" y="1581641"/>
                  <a:pt x="1501440" y="1584181"/>
                  <a:pt x="1505636" y="1583701"/>
                </a:cubicBezTo>
                <a:cubicBezTo>
                  <a:pt x="1506631" y="1586241"/>
                  <a:pt x="1504165" y="1587409"/>
                  <a:pt x="1506890" y="1590636"/>
                </a:cubicBezTo>
                <a:close/>
                <a:moveTo>
                  <a:pt x="1273165" y="1705780"/>
                </a:moveTo>
                <a:cubicBezTo>
                  <a:pt x="1270478" y="1705835"/>
                  <a:pt x="1270478" y="1705835"/>
                  <a:pt x="1269216" y="1707203"/>
                </a:cubicBezTo>
                <a:cubicBezTo>
                  <a:pt x="1266530" y="1707258"/>
                  <a:pt x="1263843" y="1707313"/>
                  <a:pt x="1263843" y="1707313"/>
                </a:cubicBezTo>
                <a:cubicBezTo>
                  <a:pt x="1260995" y="1704686"/>
                  <a:pt x="1260833" y="1702003"/>
                  <a:pt x="1261933" y="1697953"/>
                </a:cubicBezTo>
                <a:cubicBezTo>
                  <a:pt x="1264457" y="1695216"/>
                  <a:pt x="1267144" y="1695161"/>
                  <a:pt x="1269992" y="1697789"/>
                </a:cubicBezTo>
                <a:cubicBezTo>
                  <a:pt x="1271416" y="1699102"/>
                  <a:pt x="1274265" y="1701730"/>
                  <a:pt x="1273165" y="1705780"/>
                </a:cubicBezTo>
                <a:close/>
                <a:moveTo>
                  <a:pt x="1164999" y="1758328"/>
                </a:moveTo>
                <a:cubicBezTo>
                  <a:pt x="1163782" y="1759648"/>
                  <a:pt x="1161348" y="1762287"/>
                  <a:pt x="1157394" y="1761081"/>
                </a:cubicBezTo>
                <a:cubicBezTo>
                  <a:pt x="1157242" y="1758500"/>
                  <a:pt x="1158459" y="1757180"/>
                  <a:pt x="1159676" y="1755861"/>
                </a:cubicBezTo>
                <a:cubicBezTo>
                  <a:pt x="1159676" y="1755861"/>
                  <a:pt x="1159676" y="1755861"/>
                  <a:pt x="1161045" y="1757123"/>
                </a:cubicBezTo>
                <a:cubicBezTo>
                  <a:pt x="1162413" y="1758386"/>
                  <a:pt x="1162413" y="1758386"/>
                  <a:pt x="1164999" y="1758328"/>
                </a:cubicBezTo>
                <a:close/>
                <a:moveTo>
                  <a:pt x="1687417" y="1509916"/>
                </a:moveTo>
                <a:cubicBezTo>
                  <a:pt x="1685563" y="1509180"/>
                  <a:pt x="1684494" y="1506467"/>
                  <a:pt x="1685278" y="1504489"/>
                </a:cubicBezTo>
                <a:cubicBezTo>
                  <a:pt x="1687132" y="1505225"/>
                  <a:pt x="1687132" y="1505225"/>
                  <a:pt x="1687132" y="1505225"/>
                </a:cubicBezTo>
                <a:cubicBezTo>
                  <a:pt x="1687132" y="1505225"/>
                  <a:pt x="1688986" y="1505961"/>
                  <a:pt x="1688986" y="1505961"/>
                </a:cubicBezTo>
                <a:cubicBezTo>
                  <a:pt x="1688986" y="1505961"/>
                  <a:pt x="1691625" y="1504719"/>
                  <a:pt x="1691625" y="1504719"/>
                </a:cubicBezTo>
                <a:cubicBezTo>
                  <a:pt x="1691909" y="1509410"/>
                  <a:pt x="1689270" y="1510652"/>
                  <a:pt x="1687417" y="1509916"/>
                </a:cubicBezTo>
                <a:close/>
                <a:moveTo>
                  <a:pt x="1449976" y="1631675"/>
                </a:moveTo>
                <a:cubicBezTo>
                  <a:pt x="1447546" y="1632750"/>
                  <a:pt x="1445816" y="1632063"/>
                  <a:pt x="1444086" y="1631377"/>
                </a:cubicBezTo>
                <a:cubicBezTo>
                  <a:pt x="1442355" y="1630690"/>
                  <a:pt x="1440625" y="1630003"/>
                  <a:pt x="1437164" y="1628630"/>
                </a:cubicBezTo>
                <a:cubicBezTo>
                  <a:pt x="1437531" y="1622660"/>
                  <a:pt x="1438929" y="1619137"/>
                  <a:pt x="1446216" y="1615913"/>
                </a:cubicBezTo>
                <a:cubicBezTo>
                  <a:pt x="1452439" y="1620421"/>
                  <a:pt x="1453802" y="1627078"/>
                  <a:pt x="1449976" y="1631675"/>
                </a:cubicBezTo>
                <a:close/>
                <a:moveTo>
                  <a:pt x="1715383" y="1506042"/>
                </a:moveTo>
                <a:cubicBezTo>
                  <a:pt x="1711675" y="1504570"/>
                  <a:pt x="1711234" y="1500275"/>
                  <a:pt x="1710086" y="1497760"/>
                </a:cubicBezTo>
                <a:lnTo>
                  <a:pt x="1710305" y="1497670"/>
                </a:lnTo>
                <a:lnTo>
                  <a:pt x="1708268" y="1495996"/>
                </a:lnTo>
                <a:cubicBezTo>
                  <a:pt x="1707713" y="1495186"/>
                  <a:pt x="1707604" y="1493892"/>
                  <a:pt x="1707982" y="1490658"/>
                </a:cubicBezTo>
                <a:cubicBezTo>
                  <a:pt x="1710579" y="1490667"/>
                  <a:pt x="1713177" y="1490674"/>
                  <a:pt x="1714584" y="1491973"/>
                </a:cubicBezTo>
                <a:lnTo>
                  <a:pt x="1713593" y="1496329"/>
                </a:lnTo>
                <a:lnTo>
                  <a:pt x="1715206" y="1495671"/>
                </a:lnTo>
                <a:lnTo>
                  <a:pt x="1715441" y="1496013"/>
                </a:lnTo>
                <a:lnTo>
                  <a:pt x="1722043" y="1494473"/>
                </a:lnTo>
                <a:cubicBezTo>
                  <a:pt x="1723455" y="1496106"/>
                  <a:pt x="1722642" y="1496857"/>
                  <a:pt x="1721070" y="1497574"/>
                </a:cubicBezTo>
                <a:lnTo>
                  <a:pt x="1717718" y="1499333"/>
                </a:lnTo>
                <a:lnTo>
                  <a:pt x="1718605" y="1500625"/>
                </a:lnTo>
                <a:cubicBezTo>
                  <a:pt x="1718826" y="1502773"/>
                  <a:pt x="1717943" y="1504997"/>
                  <a:pt x="1715383" y="1506042"/>
                </a:cubicBezTo>
                <a:close/>
                <a:moveTo>
                  <a:pt x="1226503" y="1739895"/>
                </a:moveTo>
                <a:cubicBezTo>
                  <a:pt x="1226503" y="1739895"/>
                  <a:pt x="1225286" y="1741215"/>
                  <a:pt x="1223722" y="1739772"/>
                </a:cubicBezTo>
                <a:cubicBezTo>
                  <a:pt x="1223722" y="1739772"/>
                  <a:pt x="1223375" y="1737010"/>
                  <a:pt x="1223028" y="1734248"/>
                </a:cubicBezTo>
                <a:cubicBezTo>
                  <a:pt x="1223028" y="1734248"/>
                  <a:pt x="1223028" y="1734248"/>
                  <a:pt x="1228590" y="1734494"/>
                </a:cubicBezTo>
                <a:cubicBezTo>
                  <a:pt x="1228937" y="1737256"/>
                  <a:pt x="1227720" y="1738576"/>
                  <a:pt x="1226503" y="1739895"/>
                </a:cubicBezTo>
                <a:close/>
                <a:moveTo>
                  <a:pt x="1535817" y="1604261"/>
                </a:moveTo>
                <a:cubicBezTo>
                  <a:pt x="1530983" y="1606348"/>
                  <a:pt x="1526836" y="1606705"/>
                  <a:pt x="1525106" y="1606018"/>
                </a:cubicBezTo>
                <a:cubicBezTo>
                  <a:pt x="1523375" y="1605332"/>
                  <a:pt x="1519915" y="1603959"/>
                  <a:pt x="1519558" y="1599811"/>
                </a:cubicBezTo>
                <a:cubicBezTo>
                  <a:pt x="1521975" y="1598768"/>
                  <a:pt x="1522662" y="1597037"/>
                  <a:pt x="1520931" y="1596351"/>
                </a:cubicBezTo>
                <a:cubicBezTo>
                  <a:pt x="1525765" y="1594263"/>
                  <a:pt x="1527496" y="1594950"/>
                  <a:pt x="1530956" y="1596323"/>
                </a:cubicBezTo>
                <a:lnTo>
                  <a:pt x="1531827" y="1597746"/>
                </a:lnTo>
                <a:lnTo>
                  <a:pt x="1534703" y="1594628"/>
                </a:lnTo>
                <a:cubicBezTo>
                  <a:pt x="1536022" y="1595845"/>
                  <a:pt x="1534806" y="1597165"/>
                  <a:pt x="1534908" y="1599701"/>
                </a:cubicBezTo>
                <a:lnTo>
                  <a:pt x="1533070" y="1599775"/>
                </a:lnTo>
                <a:close/>
                <a:moveTo>
                  <a:pt x="1236103" y="1749020"/>
                </a:moveTo>
                <a:cubicBezTo>
                  <a:pt x="1236158" y="1751785"/>
                  <a:pt x="1233398" y="1751952"/>
                  <a:pt x="1227879" y="1752288"/>
                </a:cubicBezTo>
                <a:cubicBezTo>
                  <a:pt x="1227823" y="1749524"/>
                  <a:pt x="1229176" y="1748058"/>
                  <a:pt x="1229120" y="1745293"/>
                </a:cubicBezTo>
                <a:cubicBezTo>
                  <a:pt x="1231880" y="1745125"/>
                  <a:pt x="1231880" y="1745125"/>
                  <a:pt x="1233288" y="1746424"/>
                </a:cubicBezTo>
                <a:cubicBezTo>
                  <a:pt x="1234695" y="1747722"/>
                  <a:pt x="1234695" y="1747722"/>
                  <a:pt x="1234695" y="1747722"/>
                </a:cubicBezTo>
                <a:cubicBezTo>
                  <a:pt x="1234695" y="1747722"/>
                  <a:pt x="1236103" y="1749020"/>
                  <a:pt x="1236103" y="1749020"/>
                </a:cubicBezTo>
                <a:close/>
                <a:moveTo>
                  <a:pt x="1192602" y="1770764"/>
                </a:moveTo>
                <a:cubicBezTo>
                  <a:pt x="1191340" y="1772133"/>
                  <a:pt x="1186078" y="1772345"/>
                  <a:pt x="1184710" y="1771083"/>
                </a:cubicBezTo>
                <a:cubicBezTo>
                  <a:pt x="1183342" y="1769820"/>
                  <a:pt x="1183236" y="1767190"/>
                  <a:pt x="1183129" y="1764559"/>
                </a:cubicBezTo>
                <a:cubicBezTo>
                  <a:pt x="1189653" y="1762978"/>
                  <a:pt x="1188285" y="1761716"/>
                  <a:pt x="1193652" y="1764134"/>
                </a:cubicBezTo>
                <a:cubicBezTo>
                  <a:pt x="1193652" y="1764134"/>
                  <a:pt x="1193652" y="1764134"/>
                  <a:pt x="1192602" y="1770764"/>
                </a:cubicBezTo>
                <a:close/>
                <a:moveTo>
                  <a:pt x="1288730" y="1725385"/>
                </a:moveTo>
                <a:cubicBezTo>
                  <a:pt x="1284889" y="1726725"/>
                  <a:pt x="1283481" y="1725427"/>
                  <a:pt x="1282074" y="1724129"/>
                </a:cubicBezTo>
                <a:cubicBezTo>
                  <a:pt x="1282074" y="1724129"/>
                  <a:pt x="1282074" y="1724129"/>
                  <a:pt x="1281693" y="1718894"/>
                </a:cubicBezTo>
                <a:cubicBezTo>
                  <a:pt x="1284127" y="1716255"/>
                  <a:pt x="1285534" y="1717553"/>
                  <a:pt x="1288349" y="1720149"/>
                </a:cubicBezTo>
                <a:cubicBezTo>
                  <a:pt x="1289757" y="1721448"/>
                  <a:pt x="1291164" y="1722746"/>
                  <a:pt x="1288730" y="1725385"/>
                </a:cubicBezTo>
                <a:close/>
                <a:moveTo>
                  <a:pt x="1335227" y="1716072"/>
                </a:moveTo>
                <a:cubicBezTo>
                  <a:pt x="1335227" y="1716072"/>
                  <a:pt x="1335227" y="1716072"/>
                  <a:pt x="1333505" y="1709596"/>
                </a:cubicBezTo>
                <a:cubicBezTo>
                  <a:pt x="1336021" y="1708663"/>
                  <a:pt x="1337875" y="1709398"/>
                  <a:pt x="1339729" y="1710134"/>
                </a:cubicBezTo>
                <a:cubicBezTo>
                  <a:pt x="1340921" y="1712538"/>
                  <a:pt x="1340259" y="1714207"/>
                  <a:pt x="1335227" y="1716072"/>
                </a:cubicBezTo>
                <a:close/>
                <a:moveTo>
                  <a:pt x="723532" y="2013065"/>
                </a:moveTo>
                <a:cubicBezTo>
                  <a:pt x="722885" y="2014696"/>
                  <a:pt x="721154" y="2014010"/>
                  <a:pt x="719424" y="2013323"/>
                </a:cubicBezTo>
                <a:cubicBezTo>
                  <a:pt x="719424" y="2013323"/>
                  <a:pt x="717694" y="2012636"/>
                  <a:pt x="715963" y="2011950"/>
                </a:cubicBezTo>
                <a:cubicBezTo>
                  <a:pt x="714880" y="2009631"/>
                  <a:pt x="716175" y="2006369"/>
                  <a:pt x="718553" y="2005424"/>
                </a:cubicBezTo>
                <a:cubicBezTo>
                  <a:pt x="719200" y="2003792"/>
                  <a:pt x="720931" y="2004479"/>
                  <a:pt x="722661" y="2005166"/>
                </a:cubicBezTo>
                <a:cubicBezTo>
                  <a:pt x="722661" y="2005166"/>
                  <a:pt x="724391" y="2005852"/>
                  <a:pt x="726122" y="2006539"/>
                </a:cubicBezTo>
                <a:cubicBezTo>
                  <a:pt x="726558" y="2010488"/>
                  <a:pt x="725910" y="2012120"/>
                  <a:pt x="723532" y="2013065"/>
                </a:cubicBezTo>
                <a:close/>
                <a:moveTo>
                  <a:pt x="1666739" y="1568803"/>
                </a:moveTo>
                <a:cubicBezTo>
                  <a:pt x="1665331" y="1567504"/>
                  <a:pt x="1665114" y="1564916"/>
                  <a:pt x="1664897" y="1562328"/>
                </a:cubicBezTo>
                <a:cubicBezTo>
                  <a:pt x="1671282" y="1561054"/>
                  <a:pt x="1670092" y="1562344"/>
                  <a:pt x="1672907" y="1564940"/>
                </a:cubicBezTo>
                <a:cubicBezTo>
                  <a:pt x="1671716" y="1566231"/>
                  <a:pt x="1671934" y="1568819"/>
                  <a:pt x="1666739" y="1568803"/>
                </a:cubicBezTo>
                <a:close/>
                <a:moveTo>
                  <a:pt x="1536328" y="1632038"/>
                </a:moveTo>
                <a:cubicBezTo>
                  <a:pt x="1535384" y="1634417"/>
                  <a:pt x="1532593" y="1636314"/>
                  <a:pt x="1527846" y="1635432"/>
                </a:cubicBezTo>
                <a:cubicBezTo>
                  <a:pt x="1529219" y="1631971"/>
                  <a:pt x="1526772" y="1633002"/>
                  <a:pt x="1524622" y="1628144"/>
                </a:cubicBezTo>
                <a:cubicBezTo>
                  <a:pt x="1527070" y="1627112"/>
                  <a:pt x="1527070" y="1627112"/>
                  <a:pt x="1527757" y="1625382"/>
                </a:cubicBezTo>
                <a:cubicBezTo>
                  <a:pt x="1530205" y="1624350"/>
                  <a:pt x="1531966" y="1625049"/>
                  <a:pt x="1533728" y="1625748"/>
                </a:cubicBezTo>
                <a:cubicBezTo>
                  <a:pt x="1536369" y="1626797"/>
                  <a:pt x="1537272" y="1629658"/>
                  <a:pt x="1536328" y="1632038"/>
                </a:cubicBezTo>
                <a:close/>
                <a:moveTo>
                  <a:pt x="1799566" y="1508929"/>
                </a:moveTo>
                <a:cubicBezTo>
                  <a:pt x="1797787" y="1508222"/>
                  <a:pt x="1796654" y="1505884"/>
                  <a:pt x="1795522" y="1503547"/>
                </a:cubicBezTo>
                <a:cubicBezTo>
                  <a:pt x="1801023" y="1500065"/>
                  <a:pt x="1800376" y="1501696"/>
                  <a:pt x="1803936" y="1503109"/>
                </a:cubicBezTo>
                <a:cubicBezTo>
                  <a:pt x="1803288" y="1504740"/>
                  <a:pt x="1804421" y="1507078"/>
                  <a:pt x="1799566" y="1508929"/>
                </a:cubicBezTo>
                <a:close/>
                <a:moveTo>
                  <a:pt x="1611755" y="1607572"/>
                </a:moveTo>
                <a:cubicBezTo>
                  <a:pt x="1609975" y="1606865"/>
                  <a:pt x="1608196" y="1606159"/>
                  <a:pt x="1605754" y="1607121"/>
                </a:cubicBezTo>
                <a:cubicBezTo>
                  <a:pt x="1604636" y="1604747"/>
                  <a:pt x="1604180" y="1600703"/>
                  <a:pt x="1608402" y="1600448"/>
                </a:cubicBezTo>
                <a:cubicBezTo>
                  <a:pt x="1610182" y="1601154"/>
                  <a:pt x="1613079" y="1604235"/>
                  <a:pt x="1611755" y="1607572"/>
                </a:cubicBezTo>
                <a:close/>
                <a:moveTo>
                  <a:pt x="1197559" y="1812082"/>
                </a:moveTo>
                <a:cubicBezTo>
                  <a:pt x="1195167" y="1813064"/>
                  <a:pt x="1192774" y="1814046"/>
                  <a:pt x="1191044" y="1813359"/>
                </a:cubicBezTo>
                <a:cubicBezTo>
                  <a:pt x="1189313" y="1812672"/>
                  <a:pt x="1188245" y="1810317"/>
                  <a:pt x="1187839" y="1806294"/>
                </a:cubicBezTo>
                <a:cubicBezTo>
                  <a:pt x="1189569" y="1806981"/>
                  <a:pt x="1191962" y="1805999"/>
                  <a:pt x="1193692" y="1806685"/>
                </a:cubicBezTo>
                <a:cubicBezTo>
                  <a:pt x="1195422" y="1807372"/>
                  <a:pt x="1196491" y="1809727"/>
                  <a:pt x="1197559" y="1812082"/>
                </a:cubicBezTo>
                <a:close/>
                <a:moveTo>
                  <a:pt x="572281" y="2114013"/>
                </a:moveTo>
                <a:cubicBezTo>
                  <a:pt x="571621" y="2114323"/>
                  <a:pt x="570694" y="2113956"/>
                  <a:pt x="569767" y="2113588"/>
                </a:cubicBezTo>
                <a:cubicBezTo>
                  <a:pt x="567913" y="2112852"/>
                  <a:pt x="566844" y="2110139"/>
                  <a:pt x="564990" y="2109403"/>
                </a:cubicBezTo>
                <a:cubicBezTo>
                  <a:pt x="565775" y="2107425"/>
                  <a:pt x="564706" y="2104712"/>
                  <a:pt x="568414" y="2106183"/>
                </a:cubicBezTo>
                <a:cubicBezTo>
                  <a:pt x="568414" y="2106183"/>
                  <a:pt x="570268" y="2106919"/>
                  <a:pt x="570268" y="2106919"/>
                </a:cubicBezTo>
                <a:cubicBezTo>
                  <a:pt x="570268" y="2106919"/>
                  <a:pt x="572121" y="2107655"/>
                  <a:pt x="572121" y="2107655"/>
                </a:cubicBezTo>
                <a:cubicBezTo>
                  <a:pt x="572121" y="2107655"/>
                  <a:pt x="573975" y="2108390"/>
                  <a:pt x="573190" y="2110368"/>
                </a:cubicBezTo>
                <a:cubicBezTo>
                  <a:pt x="573333" y="2112713"/>
                  <a:pt x="572940" y="2113702"/>
                  <a:pt x="572281" y="2114013"/>
                </a:cubicBezTo>
                <a:close/>
                <a:moveTo>
                  <a:pt x="1983930" y="1444066"/>
                </a:moveTo>
                <a:cubicBezTo>
                  <a:pt x="1979621" y="1444417"/>
                  <a:pt x="1977114" y="1445482"/>
                  <a:pt x="1975313" y="1444767"/>
                </a:cubicBezTo>
                <a:cubicBezTo>
                  <a:pt x="1970617" y="1440843"/>
                  <a:pt x="1977432" y="1439428"/>
                  <a:pt x="1980646" y="1436583"/>
                </a:cubicBezTo>
                <a:cubicBezTo>
                  <a:pt x="1980646" y="1436583"/>
                  <a:pt x="1980646" y="1436583"/>
                  <a:pt x="1983930" y="1444066"/>
                </a:cubicBezTo>
                <a:close/>
                <a:moveTo>
                  <a:pt x="1687623" y="1585104"/>
                </a:moveTo>
                <a:cubicBezTo>
                  <a:pt x="1687623" y="1585104"/>
                  <a:pt x="1687623" y="1585104"/>
                  <a:pt x="1682962" y="1587117"/>
                </a:cubicBezTo>
                <a:cubicBezTo>
                  <a:pt x="1680949" y="1582456"/>
                  <a:pt x="1681611" y="1580787"/>
                  <a:pt x="1685610" y="1580443"/>
                </a:cubicBezTo>
                <a:cubicBezTo>
                  <a:pt x="1687278" y="1581105"/>
                  <a:pt x="1686616" y="1582773"/>
                  <a:pt x="1687623" y="1585104"/>
                </a:cubicBezTo>
                <a:close/>
                <a:moveTo>
                  <a:pt x="1175391" y="1832039"/>
                </a:moveTo>
                <a:cubicBezTo>
                  <a:pt x="1175391" y="1832039"/>
                  <a:pt x="1174495" y="1829538"/>
                  <a:pt x="1172863" y="1828890"/>
                </a:cubicBezTo>
                <a:cubicBezTo>
                  <a:pt x="1175070" y="1823329"/>
                  <a:pt x="1177598" y="1826477"/>
                  <a:pt x="1180860" y="1827772"/>
                </a:cubicBezTo>
                <a:cubicBezTo>
                  <a:pt x="1181756" y="1830274"/>
                  <a:pt x="1178653" y="1833334"/>
                  <a:pt x="1175391" y="1832039"/>
                </a:cubicBezTo>
                <a:close/>
                <a:moveTo>
                  <a:pt x="883422" y="1972517"/>
                </a:moveTo>
                <a:cubicBezTo>
                  <a:pt x="882985" y="1973697"/>
                  <a:pt x="881687" y="1974399"/>
                  <a:pt x="879648" y="1973785"/>
                </a:cubicBezTo>
                <a:cubicBezTo>
                  <a:pt x="879648" y="1973785"/>
                  <a:pt x="879648" y="1973785"/>
                  <a:pt x="877950" y="1967153"/>
                </a:cubicBezTo>
                <a:cubicBezTo>
                  <a:pt x="880620" y="1967083"/>
                  <a:pt x="882027" y="1968381"/>
                  <a:pt x="882027" y="1968381"/>
                </a:cubicBezTo>
                <a:cubicBezTo>
                  <a:pt x="883435" y="1969679"/>
                  <a:pt x="883859" y="1971337"/>
                  <a:pt x="883422" y="1972517"/>
                </a:cubicBezTo>
                <a:close/>
                <a:moveTo>
                  <a:pt x="1917605" y="1486035"/>
                </a:moveTo>
                <a:cubicBezTo>
                  <a:pt x="1914735" y="1480674"/>
                  <a:pt x="1916087" y="1479209"/>
                  <a:pt x="1920199" y="1477575"/>
                </a:cubicBezTo>
                <a:cubicBezTo>
                  <a:pt x="1923014" y="1480171"/>
                  <a:pt x="1921772" y="1487166"/>
                  <a:pt x="1917605" y="1486035"/>
                </a:cubicBezTo>
                <a:close/>
                <a:moveTo>
                  <a:pt x="1955241" y="1469038"/>
                </a:moveTo>
                <a:cubicBezTo>
                  <a:pt x="1953511" y="1468352"/>
                  <a:pt x="1949026" y="1464512"/>
                  <a:pt x="1951144" y="1459173"/>
                </a:cubicBezTo>
                <a:cubicBezTo>
                  <a:pt x="1951851" y="1457393"/>
                  <a:pt x="1953581" y="1458080"/>
                  <a:pt x="1955312" y="1458766"/>
                </a:cubicBezTo>
                <a:cubicBezTo>
                  <a:pt x="1958772" y="1460140"/>
                  <a:pt x="1960114" y="1466852"/>
                  <a:pt x="1955241" y="1469038"/>
                </a:cubicBezTo>
                <a:close/>
                <a:moveTo>
                  <a:pt x="1282087" y="1791668"/>
                </a:moveTo>
                <a:cubicBezTo>
                  <a:pt x="1279343" y="1793614"/>
                  <a:pt x="1276427" y="1795402"/>
                  <a:pt x="1272462" y="1795582"/>
                </a:cubicBezTo>
                <a:cubicBezTo>
                  <a:pt x="1272182" y="1787649"/>
                  <a:pt x="1270441" y="1775808"/>
                  <a:pt x="1274266" y="1771662"/>
                </a:cubicBezTo>
                <a:cubicBezTo>
                  <a:pt x="1279459" y="1768777"/>
                  <a:pt x="1283471" y="1769919"/>
                  <a:pt x="1287576" y="1773705"/>
                </a:cubicBezTo>
                <a:cubicBezTo>
                  <a:pt x="1290313" y="1776230"/>
                  <a:pt x="1291775" y="1780136"/>
                  <a:pt x="1290686" y="1786807"/>
                </a:cubicBezTo>
                <a:cubicBezTo>
                  <a:pt x="1287405" y="1787619"/>
                  <a:pt x="1284832" y="1789722"/>
                  <a:pt x="1282087" y="1791668"/>
                </a:cubicBezTo>
                <a:close/>
                <a:moveTo>
                  <a:pt x="1081113" y="1890763"/>
                </a:moveTo>
                <a:cubicBezTo>
                  <a:pt x="1077511" y="1889333"/>
                  <a:pt x="1076028" y="1882565"/>
                  <a:pt x="1081043" y="1880434"/>
                </a:cubicBezTo>
                <a:cubicBezTo>
                  <a:pt x="1084645" y="1881864"/>
                  <a:pt x="1087929" y="1889347"/>
                  <a:pt x="1081113" y="1890763"/>
                </a:cubicBezTo>
                <a:close/>
                <a:moveTo>
                  <a:pt x="1223690" y="1832752"/>
                </a:moveTo>
                <a:cubicBezTo>
                  <a:pt x="1223690" y="1832752"/>
                  <a:pt x="1223690" y="1832752"/>
                  <a:pt x="1221224" y="1833919"/>
                </a:cubicBezTo>
                <a:cubicBezTo>
                  <a:pt x="1219493" y="1833232"/>
                  <a:pt x="1219493" y="1833232"/>
                  <a:pt x="1219493" y="1833232"/>
                </a:cubicBezTo>
                <a:cubicBezTo>
                  <a:pt x="1219493" y="1833232"/>
                  <a:pt x="1219493" y="1833232"/>
                  <a:pt x="1218499" y="1830692"/>
                </a:cubicBezTo>
                <a:cubicBezTo>
                  <a:pt x="1219234" y="1828838"/>
                  <a:pt x="1219234" y="1828838"/>
                  <a:pt x="1219970" y="1826984"/>
                </a:cubicBezTo>
                <a:cubicBezTo>
                  <a:pt x="1219970" y="1826984"/>
                  <a:pt x="1219970" y="1826984"/>
                  <a:pt x="1222436" y="1825817"/>
                </a:cubicBezTo>
                <a:cubicBezTo>
                  <a:pt x="1221700" y="1827671"/>
                  <a:pt x="1221700" y="1827671"/>
                  <a:pt x="1223431" y="1828358"/>
                </a:cubicBezTo>
                <a:cubicBezTo>
                  <a:pt x="1223431" y="1828358"/>
                  <a:pt x="1223431" y="1828358"/>
                  <a:pt x="1224166" y="1826504"/>
                </a:cubicBezTo>
                <a:cubicBezTo>
                  <a:pt x="1224166" y="1826504"/>
                  <a:pt x="1224166" y="1826504"/>
                  <a:pt x="1225161" y="1829044"/>
                </a:cubicBezTo>
                <a:cubicBezTo>
                  <a:pt x="1224425" y="1830898"/>
                  <a:pt x="1224425" y="1830898"/>
                  <a:pt x="1223690" y="1832752"/>
                </a:cubicBezTo>
                <a:close/>
                <a:moveTo>
                  <a:pt x="1148636" y="1872638"/>
                </a:moveTo>
                <a:cubicBezTo>
                  <a:pt x="1147262" y="1876099"/>
                  <a:pt x="1142428" y="1878186"/>
                  <a:pt x="1138967" y="1876813"/>
                </a:cubicBezTo>
                <a:cubicBezTo>
                  <a:pt x="1138967" y="1876813"/>
                  <a:pt x="1138967" y="1876813"/>
                  <a:pt x="1136880" y="1871979"/>
                </a:cubicBezTo>
                <a:cubicBezTo>
                  <a:pt x="1138253" y="1868518"/>
                  <a:pt x="1143087" y="1866431"/>
                  <a:pt x="1144818" y="1867117"/>
                </a:cubicBezTo>
                <a:cubicBezTo>
                  <a:pt x="1146548" y="1867804"/>
                  <a:pt x="1149322" y="1870908"/>
                  <a:pt x="1148636" y="1872638"/>
                </a:cubicBezTo>
                <a:close/>
                <a:moveTo>
                  <a:pt x="1255990" y="1833553"/>
                </a:moveTo>
                <a:cubicBezTo>
                  <a:pt x="1253524" y="1834720"/>
                  <a:pt x="1253524" y="1834720"/>
                  <a:pt x="1251793" y="1834033"/>
                </a:cubicBezTo>
                <a:cubicBezTo>
                  <a:pt x="1251793" y="1834033"/>
                  <a:pt x="1251793" y="1834033"/>
                  <a:pt x="1250063" y="1833347"/>
                </a:cubicBezTo>
                <a:cubicBezTo>
                  <a:pt x="1250063" y="1833347"/>
                  <a:pt x="1250799" y="1831493"/>
                  <a:pt x="1249068" y="1830806"/>
                </a:cubicBezTo>
                <a:cubicBezTo>
                  <a:pt x="1249068" y="1830806"/>
                  <a:pt x="1249068" y="1830806"/>
                  <a:pt x="1248332" y="1832660"/>
                </a:cubicBezTo>
                <a:cubicBezTo>
                  <a:pt x="1246343" y="1827579"/>
                  <a:pt x="1251275" y="1825244"/>
                  <a:pt x="1254736" y="1826618"/>
                </a:cubicBezTo>
                <a:cubicBezTo>
                  <a:pt x="1255731" y="1829158"/>
                  <a:pt x="1254995" y="1831012"/>
                  <a:pt x="1255990" y="1833553"/>
                </a:cubicBezTo>
                <a:close/>
                <a:moveTo>
                  <a:pt x="1147936" y="1899060"/>
                </a:moveTo>
                <a:cubicBezTo>
                  <a:pt x="1145890" y="1902305"/>
                  <a:pt x="1141614" y="1904159"/>
                  <a:pt x="1136548" y="1904178"/>
                </a:cubicBezTo>
                <a:cubicBezTo>
                  <a:pt x="1125704" y="1895816"/>
                  <a:pt x="1135460" y="1881428"/>
                  <a:pt x="1145948" y="1885590"/>
                </a:cubicBezTo>
                <a:cubicBezTo>
                  <a:pt x="1149800" y="1891177"/>
                  <a:pt x="1149983" y="1895814"/>
                  <a:pt x="1147936" y="1899060"/>
                </a:cubicBezTo>
                <a:close/>
                <a:moveTo>
                  <a:pt x="2216201" y="1401210"/>
                </a:moveTo>
                <a:cubicBezTo>
                  <a:pt x="2214348" y="1400474"/>
                  <a:pt x="2215515" y="1402940"/>
                  <a:pt x="2211120" y="1403200"/>
                </a:cubicBezTo>
                <a:cubicBezTo>
                  <a:pt x="2209953" y="1400734"/>
                  <a:pt x="2207413" y="1401728"/>
                  <a:pt x="2208786" y="1398268"/>
                </a:cubicBezTo>
                <a:cubicBezTo>
                  <a:pt x="2209473" y="1396537"/>
                  <a:pt x="2211326" y="1397273"/>
                  <a:pt x="2213180" y="1398009"/>
                </a:cubicBezTo>
                <a:cubicBezTo>
                  <a:pt x="2213180" y="1398009"/>
                  <a:pt x="2215034" y="1398744"/>
                  <a:pt x="2216201" y="1401210"/>
                </a:cubicBezTo>
                <a:close/>
                <a:moveTo>
                  <a:pt x="1826355" y="1587472"/>
                </a:moveTo>
                <a:cubicBezTo>
                  <a:pt x="1824987" y="1586210"/>
                  <a:pt x="1822180" y="1581016"/>
                  <a:pt x="1826075" y="1576793"/>
                </a:cubicBezTo>
                <a:cubicBezTo>
                  <a:pt x="1827373" y="1575386"/>
                  <a:pt x="1828741" y="1576648"/>
                  <a:pt x="1830110" y="1577910"/>
                </a:cubicBezTo>
                <a:cubicBezTo>
                  <a:pt x="1832846" y="1580435"/>
                  <a:pt x="1831688" y="1587182"/>
                  <a:pt x="1826355" y="1587472"/>
                </a:cubicBezTo>
                <a:close/>
                <a:moveTo>
                  <a:pt x="2101873" y="1457872"/>
                </a:moveTo>
                <a:cubicBezTo>
                  <a:pt x="2099472" y="1458979"/>
                  <a:pt x="2097070" y="1460086"/>
                  <a:pt x="2095375" y="1459413"/>
                </a:cubicBezTo>
                <a:cubicBezTo>
                  <a:pt x="2091985" y="1458068"/>
                  <a:pt x="2090008" y="1453163"/>
                  <a:pt x="2090714" y="1451383"/>
                </a:cubicBezTo>
                <a:cubicBezTo>
                  <a:pt x="2093115" y="1450276"/>
                  <a:pt x="2095517" y="1449169"/>
                  <a:pt x="2097212" y="1449842"/>
                </a:cubicBezTo>
                <a:cubicBezTo>
                  <a:pt x="2098907" y="1450514"/>
                  <a:pt x="2099895" y="1452967"/>
                  <a:pt x="2101873" y="1457872"/>
                </a:cubicBezTo>
                <a:close/>
                <a:moveTo>
                  <a:pt x="2351843" y="1340591"/>
                </a:moveTo>
                <a:cubicBezTo>
                  <a:pt x="2346812" y="1342886"/>
                  <a:pt x="2346812" y="1342886"/>
                  <a:pt x="2346812" y="1342886"/>
                </a:cubicBezTo>
                <a:cubicBezTo>
                  <a:pt x="2345768" y="1340326"/>
                  <a:pt x="2341473" y="1340767"/>
                  <a:pt x="2342944" y="1337059"/>
                </a:cubicBezTo>
                <a:cubicBezTo>
                  <a:pt x="2343680" y="1335206"/>
                  <a:pt x="2346195" y="1334058"/>
                  <a:pt x="2347975" y="1334764"/>
                </a:cubicBezTo>
                <a:cubicBezTo>
                  <a:pt x="2349755" y="1335471"/>
                  <a:pt x="2350799" y="1338031"/>
                  <a:pt x="2351843" y="1340591"/>
                </a:cubicBezTo>
                <a:close/>
                <a:moveTo>
                  <a:pt x="1862096" y="1574466"/>
                </a:moveTo>
                <a:cubicBezTo>
                  <a:pt x="1857949" y="1573246"/>
                  <a:pt x="1855227" y="1573340"/>
                  <a:pt x="1853803" y="1572026"/>
                </a:cubicBezTo>
                <a:cubicBezTo>
                  <a:pt x="1850828" y="1566678"/>
                  <a:pt x="1857698" y="1567804"/>
                  <a:pt x="1861718" y="1566303"/>
                </a:cubicBezTo>
                <a:cubicBezTo>
                  <a:pt x="1861718" y="1566303"/>
                  <a:pt x="1861718" y="1566303"/>
                  <a:pt x="1862096" y="1574466"/>
                </a:cubicBezTo>
                <a:close/>
                <a:moveTo>
                  <a:pt x="1335584" y="1826739"/>
                </a:moveTo>
                <a:cubicBezTo>
                  <a:pt x="1334915" y="1827817"/>
                  <a:pt x="1333197" y="1828268"/>
                  <a:pt x="1329733" y="1827787"/>
                </a:cubicBezTo>
                <a:cubicBezTo>
                  <a:pt x="1328271" y="1823724"/>
                  <a:pt x="1330975" y="1820792"/>
                  <a:pt x="1335142" y="1821923"/>
                </a:cubicBezTo>
                <a:cubicBezTo>
                  <a:pt x="1335874" y="1823954"/>
                  <a:pt x="1336253" y="1825660"/>
                  <a:pt x="1335584" y="1826739"/>
                </a:cubicBezTo>
                <a:close/>
                <a:moveTo>
                  <a:pt x="1566655" y="1721787"/>
                </a:moveTo>
                <a:cubicBezTo>
                  <a:pt x="1563950" y="1724719"/>
                  <a:pt x="1562543" y="1723421"/>
                  <a:pt x="1561135" y="1722122"/>
                </a:cubicBezTo>
                <a:cubicBezTo>
                  <a:pt x="1559728" y="1720824"/>
                  <a:pt x="1559673" y="1718060"/>
                  <a:pt x="1559617" y="1715296"/>
                </a:cubicBezTo>
                <a:cubicBezTo>
                  <a:pt x="1559617" y="1715296"/>
                  <a:pt x="1559617" y="1715296"/>
                  <a:pt x="1565137" y="1714960"/>
                </a:cubicBezTo>
                <a:cubicBezTo>
                  <a:pt x="1566545" y="1716258"/>
                  <a:pt x="1566600" y="1719022"/>
                  <a:pt x="1566655" y="1721787"/>
                </a:cubicBezTo>
                <a:close/>
                <a:moveTo>
                  <a:pt x="1094960" y="1946901"/>
                </a:moveTo>
                <a:cubicBezTo>
                  <a:pt x="1093329" y="1946253"/>
                  <a:pt x="1093329" y="1946253"/>
                  <a:pt x="1091697" y="1945606"/>
                </a:cubicBezTo>
                <a:cubicBezTo>
                  <a:pt x="1091697" y="1945606"/>
                  <a:pt x="1091697" y="1945606"/>
                  <a:pt x="1090066" y="1944958"/>
                </a:cubicBezTo>
                <a:cubicBezTo>
                  <a:pt x="1088434" y="1944311"/>
                  <a:pt x="1090772" y="1943179"/>
                  <a:pt x="1089847" y="1940751"/>
                </a:cubicBezTo>
                <a:cubicBezTo>
                  <a:pt x="1092891" y="1937839"/>
                  <a:pt x="1095229" y="1936707"/>
                  <a:pt x="1096860" y="1937354"/>
                </a:cubicBezTo>
                <a:cubicBezTo>
                  <a:pt x="1098711" y="1942209"/>
                  <a:pt x="1097298" y="1945768"/>
                  <a:pt x="1094960" y="1946901"/>
                </a:cubicBezTo>
                <a:close/>
                <a:moveTo>
                  <a:pt x="1360318" y="1825884"/>
                </a:moveTo>
                <a:cubicBezTo>
                  <a:pt x="1360318" y="1825884"/>
                  <a:pt x="1360318" y="1825884"/>
                  <a:pt x="1355608" y="1828020"/>
                </a:cubicBezTo>
                <a:cubicBezTo>
                  <a:pt x="1352958" y="1824966"/>
                  <a:pt x="1355313" y="1823898"/>
                  <a:pt x="1354331" y="1821505"/>
                </a:cubicBezTo>
                <a:cubicBezTo>
                  <a:pt x="1356000" y="1822167"/>
                  <a:pt x="1356000" y="1822167"/>
                  <a:pt x="1356000" y="1822167"/>
                </a:cubicBezTo>
                <a:cubicBezTo>
                  <a:pt x="1357668" y="1822829"/>
                  <a:pt x="1359337" y="1823491"/>
                  <a:pt x="1360318" y="1825884"/>
                </a:cubicBezTo>
                <a:close/>
                <a:moveTo>
                  <a:pt x="1372463" y="1820528"/>
                </a:moveTo>
                <a:cubicBezTo>
                  <a:pt x="1369703" y="1820696"/>
                  <a:pt x="1366943" y="1820864"/>
                  <a:pt x="1365536" y="1819566"/>
                </a:cubicBezTo>
                <a:cubicBezTo>
                  <a:pt x="1365536" y="1819566"/>
                  <a:pt x="1365481" y="1816801"/>
                  <a:pt x="1365425" y="1814037"/>
                </a:cubicBezTo>
                <a:cubicBezTo>
                  <a:pt x="1368185" y="1813869"/>
                  <a:pt x="1370945" y="1813701"/>
                  <a:pt x="1370945" y="1813701"/>
                </a:cubicBezTo>
                <a:cubicBezTo>
                  <a:pt x="1372353" y="1815000"/>
                  <a:pt x="1372408" y="1817764"/>
                  <a:pt x="1372463" y="1820528"/>
                </a:cubicBezTo>
                <a:close/>
                <a:moveTo>
                  <a:pt x="2089513" y="1485412"/>
                </a:moveTo>
                <a:cubicBezTo>
                  <a:pt x="2088519" y="1482872"/>
                  <a:pt x="2084322" y="1483352"/>
                  <a:pt x="2084063" y="1478958"/>
                </a:cubicBezTo>
                <a:cubicBezTo>
                  <a:pt x="2086529" y="1477791"/>
                  <a:pt x="2088995" y="1476623"/>
                  <a:pt x="2088995" y="1476623"/>
                </a:cubicBezTo>
                <a:cubicBezTo>
                  <a:pt x="2092456" y="1477997"/>
                  <a:pt x="2093710" y="1484932"/>
                  <a:pt x="2089513" y="1485412"/>
                </a:cubicBezTo>
                <a:close/>
                <a:moveTo>
                  <a:pt x="1478253" y="1780840"/>
                </a:moveTo>
                <a:cubicBezTo>
                  <a:pt x="1475765" y="1781856"/>
                  <a:pt x="1473277" y="1782872"/>
                  <a:pt x="1473277" y="1782872"/>
                </a:cubicBezTo>
                <a:cubicBezTo>
                  <a:pt x="1469675" y="1781442"/>
                  <a:pt x="1468561" y="1778997"/>
                  <a:pt x="1468133" y="1774822"/>
                </a:cubicBezTo>
                <a:cubicBezTo>
                  <a:pt x="1469507" y="1771361"/>
                  <a:pt x="1471995" y="1770345"/>
                  <a:pt x="1475596" y="1771775"/>
                </a:cubicBezTo>
                <a:cubicBezTo>
                  <a:pt x="1477397" y="1772489"/>
                  <a:pt x="1480999" y="1773919"/>
                  <a:pt x="1481427" y="1778094"/>
                </a:cubicBezTo>
                <a:cubicBezTo>
                  <a:pt x="1478939" y="1779110"/>
                  <a:pt x="1478939" y="1779110"/>
                  <a:pt x="1478253" y="1780840"/>
                </a:cubicBezTo>
                <a:close/>
                <a:moveTo>
                  <a:pt x="1255991" y="1891101"/>
                </a:moveTo>
                <a:cubicBezTo>
                  <a:pt x="1255885" y="1888470"/>
                  <a:pt x="1253255" y="1888577"/>
                  <a:pt x="1253148" y="1885946"/>
                </a:cubicBezTo>
                <a:cubicBezTo>
                  <a:pt x="1255461" y="1877948"/>
                  <a:pt x="1259459" y="1879104"/>
                  <a:pt x="1262196" y="1881628"/>
                </a:cubicBezTo>
                <a:cubicBezTo>
                  <a:pt x="1264933" y="1884153"/>
                  <a:pt x="1266513" y="1890676"/>
                  <a:pt x="1255991" y="1891101"/>
                </a:cubicBezTo>
                <a:close/>
                <a:moveTo>
                  <a:pt x="1932625" y="1574433"/>
                </a:moveTo>
                <a:cubicBezTo>
                  <a:pt x="1931053" y="1575870"/>
                  <a:pt x="1928793" y="1576518"/>
                  <a:pt x="1927063" y="1575831"/>
                </a:cubicBezTo>
                <a:cubicBezTo>
                  <a:pt x="1925332" y="1575145"/>
                  <a:pt x="1923602" y="1574458"/>
                  <a:pt x="1924308" y="1572678"/>
                </a:cubicBezTo>
                <a:cubicBezTo>
                  <a:pt x="1926427" y="1567339"/>
                  <a:pt x="1932324" y="1567619"/>
                  <a:pt x="1934055" y="1568306"/>
                </a:cubicBezTo>
                <a:cubicBezTo>
                  <a:pt x="1935079" y="1570772"/>
                  <a:pt x="1934196" y="1572997"/>
                  <a:pt x="1932625" y="1574433"/>
                </a:cubicBezTo>
                <a:close/>
                <a:moveTo>
                  <a:pt x="1906355" y="1593670"/>
                </a:moveTo>
                <a:cubicBezTo>
                  <a:pt x="1898833" y="1596865"/>
                  <a:pt x="1898833" y="1596865"/>
                  <a:pt x="1898833" y="1596865"/>
                </a:cubicBezTo>
                <a:cubicBezTo>
                  <a:pt x="1898445" y="1592591"/>
                  <a:pt x="1894455" y="1586888"/>
                  <a:pt x="1900564" y="1587252"/>
                </a:cubicBezTo>
                <a:cubicBezTo>
                  <a:pt x="1902365" y="1587966"/>
                  <a:pt x="1903459" y="1590461"/>
                  <a:pt x="1906355" y="1593670"/>
                </a:cubicBezTo>
                <a:close/>
                <a:moveTo>
                  <a:pt x="1502993" y="1790801"/>
                </a:moveTo>
                <a:cubicBezTo>
                  <a:pt x="1499889" y="1793432"/>
                  <a:pt x="1498109" y="1792726"/>
                  <a:pt x="1496329" y="1792019"/>
                </a:cubicBezTo>
                <a:cubicBezTo>
                  <a:pt x="1496329" y="1792019"/>
                  <a:pt x="1496329" y="1792019"/>
                  <a:pt x="1494094" y="1787270"/>
                </a:cubicBezTo>
                <a:cubicBezTo>
                  <a:pt x="1495418" y="1783933"/>
                  <a:pt x="1497198" y="1784640"/>
                  <a:pt x="1500758" y="1786052"/>
                </a:cubicBezTo>
                <a:cubicBezTo>
                  <a:pt x="1502538" y="1786758"/>
                  <a:pt x="1504317" y="1787465"/>
                  <a:pt x="1502993" y="1790801"/>
                </a:cubicBezTo>
                <a:close/>
                <a:moveTo>
                  <a:pt x="2101608" y="1510907"/>
                </a:moveTo>
                <a:cubicBezTo>
                  <a:pt x="2101608" y="1510907"/>
                  <a:pt x="2101608" y="1510907"/>
                  <a:pt x="2097213" y="1511166"/>
                </a:cubicBezTo>
                <a:cubicBezTo>
                  <a:pt x="2097213" y="1511166"/>
                  <a:pt x="2095360" y="1510430"/>
                  <a:pt x="2095360" y="1510430"/>
                </a:cubicBezTo>
                <a:cubicBezTo>
                  <a:pt x="2095360" y="1510430"/>
                  <a:pt x="2095360" y="1510430"/>
                  <a:pt x="2094192" y="1507964"/>
                </a:cubicBezTo>
                <a:cubicBezTo>
                  <a:pt x="2096046" y="1508700"/>
                  <a:pt x="2094879" y="1506234"/>
                  <a:pt x="2094879" y="1506234"/>
                </a:cubicBezTo>
                <a:cubicBezTo>
                  <a:pt x="2094879" y="1506234"/>
                  <a:pt x="2094879" y="1506234"/>
                  <a:pt x="2097420" y="1505239"/>
                </a:cubicBezTo>
                <a:cubicBezTo>
                  <a:pt x="2097420" y="1505239"/>
                  <a:pt x="2099274" y="1505975"/>
                  <a:pt x="2099274" y="1505975"/>
                </a:cubicBezTo>
                <a:cubicBezTo>
                  <a:pt x="2099274" y="1505975"/>
                  <a:pt x="2099274" y="1505975"/>
                  <a:pt x="2102294" y="1509176"/>
                </a:cubicBezTo>
                <a:cubicBezTo>
                  <a:pt x="2100441" y="1508441"/>
                  <a:pt x="2099754" y="1510171"/>
                  <a:pt x="2101608" y="1510907"/>
                </a:cubicBezTo>
                <a:close/>
                <a:moveTo>
                  <a:pt x="1735978" y="1686238"/>
                </a:moveTo>
                <a:cubicBezTo>
                  <a:pt x="1727811" y="1686519"/>
                  <a:pt x="1727811" y="1686519"/>
                  <a:pt x="1727811" y="1686519"/>
                </a:cubicBezTo>
                <a:cubicBezTo>
                  <a:pt x="1728983" y="1682391"/>
                  <a:pt x="1727307" y="1675635"/>
                  <a:pt x="1732877" y="1678168"/>
                </a:cubicBezTo>
                <a:cubicBezTo>
                  <a:pt x="1734302" y="1679482"/>
                  <a:pt x="1734428" y="1682203"/>
                  <a:pt x="1735978" y="1686238"/>
                </a:cubicBezTo>
                <a:close/>
                <a:moveTo>
                  <a:pt x="1450126" y="1826688"/>
                </a:moveTo>
                <a:cubicBezTo>
                  <a:pt x="1450126" y="1826688"/>
                  <a:pt x="1449464" y="1828357"/>
                  <a:pt x="1447487" y="1827572"/>
                </a:cubicBezTo>
                <a:cubicBezTo>
                  <a:pt x="1447487" y="1827572"/>
                  <a:pt x="1446171" y="1825119"/>
                  <a:pt x="1444856" y="1822665"/>
                </a:cubicBezTo>
                <a:cubicBezTo>
                  <a:pt x="1444856" y="1822665"/>
                  <a:pt x="1444856" y="1822665"/>
                  <a:pt x="1450135" y="1820898"/>
                </a:cubicBezTo>
                <a:cubicBezTo>
                  <a:pt x="1451450" y="1823351"/>
                  <a:pt x="1450788" y="1825020"/>
                  <a:pt x="1450126" y="1826688"/>
                </a:cubicBezTo>
                <a:close/>
                <a:moveTo>
                  <a:pt x="1767401" y="1677718"/>
                </a:moveTo>
                <a:cubicBezTo>
                  <a:pt x="1765419" y="1678494"/>
                  <a:pt x="1763077" y="1678287"/>
                  <a:pt x="1761708" y="1677025"/>
                </a:cubicBezTo>
                <a:cubicBezTo>
                  <a:pt x="1760340" y="1675763"/>
                  <a:pt x="1758972" y="1674501"/>
                  <a:pt x="1760270" y="1673093"/>
                </a:cubicBezTo>
                <a:cubicBezTo>
                  <a:pt x="1764165" y="1668871"/>
                  <a:pt x="1769568" y="1671250"/>
                  <a:pt x="1770937" y="1672512"/>
                </a:cubicBezTo>
                <a:cubicBezTo>
                  <a:pt x="1771007" y="1675182"/>
                  <a:pt x="1769384" y="1676941"/>
                  <a:pt x="1767401" y="1677718"/>
                </a:cubicBezTo>
                <a:close/>
                <a:moveTo>
                  <a:pt x="1761091" y="1687648"/>
                </a:moveTo>
                <a:cubicBezTo>
                  <a:pt x="1759619" y="1691356"/>
                  <a:pt x="1757840" y="1690649"/>
                  <a:pt x="1756060" y="1689943"/>
                </a:cubicBezTo>
                <a:cubicBezTo>
                  <a:pt x="1754280" y="1689237"/>
                  <a:pt x="1753236" y="1686676"/>
                  <a:pt x="1752192" y="1684116"/>
                </a:cubicBezTo>
                <a:cubicBezTo>
                  <a:pt x="1752192" y="1684116"/>
                  <a:pt x="1752192" y="1684116"/>
                  <a:pt x="1757223" y="1681821"/>
                </a:cubicBezTo>
                <a:cubicBezTo>
                  <a:pt x="1759003" y="1682527"/>
                  <a:pt x="1760047" y="1685088"/>
                  <a:pt x="1761091" y="1687648"/>
                </a:cubicBezTo>
                <a:close/>
                <a:moveTo>
                  <a:pt x="1089360" y="2008210"/>
                </a:moveTo>
                <a:cubicBezTo>
                  <a:pt x="1087975" y="2004220"/>
                  <a:pt x="1083902" y="2005889"/>
                  <a:pt x="1086591" y="2000229"/>
                </a:cubicBezTo>
                <a:cubicBezTo>
                  <a:pt x="1087927" y="1996035"/>
                  <a:pt x="1092032" y="1999821"/>
                  <a:pt x="1096121" y="2000880"/>
                </a:cubicBezTo>
                <a:cubicBezTo>
                  <a:pt x="1094785" y="2005074"/>
                  <a:pt x="1092081" y="2008006"/>
                  <a:pt x="1089360" y="2008210"/>
                </a:cubicBezTo>
                <a:close/>
                <a:moveTo>
                  <a:pt x="1455861" y="1837761"/>
                </a:moveTo>
                <a:cubicBezTo>
                  <a:pt x="1454816" y="1835201"/>
                  <a:pt x="1455552" y="1833348"/>
                  <a:pt x="1454508" y="1830787"/>
                </a:cubicBezTo>
                <a:cubicBezTo>
                  <a:pt x="1457024" y="1829640"/>
                  <a:pt x="1457024" y="1829640"/>
                  <a:pt x="1458803" y="1830346"/>
                </a:cubicBezTo>
                <a:cubicBezTo>
                  <a:pt x="1460583" y="1831052"/>
                  <a:pt x="1460583" y="1831052"/>
                  <a:pt x="1460583" y="1831052"/>
                </a:cubicBezTo>
                <a:cubicBezTo>
                  <a:pt x="1460583" y="1831052"/>
                  <a:pt x="1462363" y="1831759"/>
                  <a:pt x="1462363" y="1831759"/>
                </a:cubicBezTo>
                <a:cubicBezTo>
                  <a:pt x="1463407" y="1834319"/>
                  <a:pt x="1460892" y="1835466"/>
                  <a:pt x="1455861" y="1837761"/>
                </a:cubicBezTo>
                <a:close/>
                <a:moveTo>
                  <a:pt x="1338555" y="1896320"/>
                </a:moveTo>
                <a:cubicBezTo>
                  <a:pt x="1329490" y="1900112"/>
                  <a:pt x="1317727" y="1900541"/>
                  <a:pt x="1308147" y="1896739"/>
                </a:cubicBezTo>
                <a:cubicBezTo>
                  <a:pt x="1304663" y="1895357"/>
                  <a:pt x="1299438" y="1893283"/>
                  <a:pt x="1297352" y="1888378"/>
                </a:cubicBezTo>
                <a:cubicBezTo>
                  <a:pt x="1282396" y="1860019"/>
                  <a:pt x="1328394" y="1866041"/>
                  <a:pt x="1328770" y="1839688"/>
                </a:cubicBezTo>
                <a:cubicBezTo>
                  <a:pt x="1328770" y="1839688"/>
                  <a:pt x="1330512" y="1840380"/>
                  <a:pt x="1332254" y="1841071"/>
                </a:cubicBezTo>
                <a:cubicBezTo>
                  <a:pt x="1340963" y="1844527"/>
                  <a:pt x="1351048" y="1864838"/>
                  <a:pt x="1352779" y="1875718"/>
                </a:cubicBezTo>
                <a:cubicBezTo>
                  <a:pt x="1353989" y="1885371"/>
                  <a:pt x="1347621" y="1892528"/>
                  <a:pt x="1338555" y="1896320"/>
                </a:cubicBezTo>
                <a:close/>
                <a:moveTo>
                  <a:pt x="1393234" y="1871277"/>
                </a:moveTo>
                <a:cubicBezTo>
                  <a:pt x="1392166" y="1868922"/>
                  <a:pt x="1392828" y="1867254"/>
                  <a:pt x="1393490" y="1865585"/>
                </a:cubicBezTo>
                <a:cubicBezTo>
                  <a:pt x="1393490" y="1865585"/>
                  <a:pt x="1393490" y="1865585"/>
                  <a:pt x="1395220" y="1866272"/>
                </a:cubicBezTo>
                <a:cubicBezTo>
                  <a:pt x="1396950" y="1866959"/>
                  <a:pt x="1396950" y="1866959"/>
                  <a:pt x="1399343" y="1865977"/>
                </a:cubicBezTo>
                <a:cubicBezTo>
                  <a:pt x="1398681" y="1867645"/>
                  <a:pt x="1397357" y="1870982"/>
                  <a:pt x="1393234" y="1871277"/>
                </a:cubicBezTo>
                <a:close/>
                <a:moveTo>
                  <a:pt x="1429571" y="1867672"/>
                </a:moveTo>
                <a:cubicBezTo>
                  <a:pt x="1428885" y="1869402"/>
                  <a:pt x="1424050" y="1871490"/>
                  <a:pt x="1422320" y="1870803"/>
                </a:cubicBezTo>
                <a:cubicBezTo>
                  <a:pt x="1420590" y="1870116"/>
                  <a:pt x="1419546" y="1867699"/>
                  <a:pt x="1418502" y="1865282"/>
                </a:cubicBezTo>
                <a:cubicBezTo>
                  <a:pt x="1424023" y="1861464"/>
                  <a:pt x="1422293" y="1860778"/>
                  <a:pt x="1428170" y="1861107"/>
                </a:cubicBezTo>
                <a:cubicBezTo>
                  <a:pt x="1428170" y="1861107"/>
                  <a:pt x="1428170" y="1861107"/>
                  <a:pt x="1429571" y="1867672"/>
                </a:cubicBezTo>
                <a:close/>
                <a:moveTo>
                  <a:pt x="1967218" y="1629702"/>
                </a:moveTo>
                <a:cubicBezTo>
                  <a:pt x="1964579" y="1629873"/>
                  <a:pt x="1961940" y="1630044"/>
                  <a:pt x="1960600" y="1628807"/>
                </a:cubicBezTo>
                <a:cubicBezTo>
                  <a:pt x="1957919" y="1626335"/>
                  <a:pt x="1957835" y="1621047"/>
                  <a:pt x="1959133" y="1619639"/>
                </a:cubicBezTo>
                <a:cubicBezTo>
                  <a:pt x="1961772" y="1619468"/>
                  <a:pt x="1964410" y="1619297"/>
                  <a:pt x="1965751" y="1620534"/>
                </a:cubicBezTo>
                <a:cubicBezTo>
                  <a:pt x="1967091" y="1621770"/>
                  <a:pt x="1967133" y="1624414"/>
                  <a:pt x="1967218" y="1629702"/>
                </a:cubicBezTo>
                <a:close/>
                <a:moveTo>
                  <a:pt x="2347350" y="1449249"/>
                </a:moveTo>
                <a:cubicBezTo>
                  <a:pt x="2345570" y="1448542"/>
                  <a:pt x="2343103" y="1449567"/>
                  <a:pt x="2341323" y="1448860"/>
                </a:cubicBezTo>
                <a:cubicBezTo>
                  <a:pt x="2339544" y="1448154"/>
                  <a:pt x="2338451" y="1445717"/>
                  <a:pt x="2339137" y="1443987"/>
                </a:cubicBezTo>
                <a:cubicBezTo>
                  <a:pt x="2339824" y="1442257"/>
                  <a:pt x="2341604" y="1442963"/>
                  <a:pt x="2343384" y="1443669"/>
                </a:cubicBezTo>
                <a:cubicBezTo>
                  <a:pt x="2345163" y="1444375"/>
                  <a:pt x="2346256" y="1446812"/>
                  <a:pt x="2347350" y="1449249"/>
                </a:cubicBezTo>
                <a:close/>
                <a:moveTo>
                  <a:pt x="1674678" y="1775771"/>
                </a:moveTo>
                <a:cubicBezTo>
                  <a:pt x="1672791" y="1776405"/>
                  <a:pt x="1670369" y="1776206"/>
                  <a:pt x="1668962" y="1774908"/>
                </a:cubicBezTo>
                <a:cubicBezTo>
                  <a:pt x="1670259" y="1770677"/>
                  <a:pt x="1671611" y="1769211"/>
                  <a:pt x="1677186" y="1771640"/>
                </a:cubicBezTo>
                <a:cubicBezTo>
                  <a:pt x="1677917" y="1773671"/>
                  <a:pt x="1676565" y="1775137"/>
                  <a:pt x="1674678" y="1775771"/>
                </a:cubicBezTo>
                <a:close/>
                <a:moveTo>
                  <a:pt x="1945793" y="1650968"/>
                </a:moveTo>
                <a:cubicBezTo>
                  <a:pt x="1945776" y="1648240"/>
                  <a:pt x="1941687" y="1647182"/>
                  <a:pt x="1943024" y="1642987"/>
                </a:cubicBezTo>
                <a:cubicBezTo>
                  <a:pt x="1945744" y="1642784"/>
                  <a:pt x="1948465" y="1642580"/>
                  <a:pt x="1948465" y="1642580"/>
                </a:cubicBezTo>
                <a:cubicBezTo>
                  <a:pt x="1951202" y="1645104"/>
                  <a:pt x="1949882" y="1652027"/>
                  <a:pt x="1945793" y="1650968"/>
                </a:cubicBezTo>
                <a:close/>
                <a:moveTo>
                  <a:pt x="1513016" y="1862160"/>
                </a:moveTo>
                <a:cubicBezTo>
                  <a:pt x="1509906" y="1854856"/>
                  <a:pt x="1504029" y="1844431"/>
                  <a:pt x="1506110" y="1839187"/>
                </a:cubicBezTo>
                <a:cubicBezTo>
                  <a:pt x="1509921" y="1834630"/>
                  <a:pt x="1514075" y="1834255"/>
                  <a:pt x="1519266" y="1836315"/>
                </a:cubicBezTo>
                <a:cubicBezTo>
                  <a:pt x="1522727" y="1837688"/>
                  <a:pt x="1525494" y="1840809"/>
                  <a:pt x="1526874" y="1847427"/>
                </a:cubicBezTo>
                <a:cubicBezTo>
                  <a:pt x="1521332" y="1851297"/>
                  <a:pt x="1520288" y="1858976"/>
                  <a:pt x="1513016" y="1862160"/>
                </a:cubicBezTo>
                <a:close/>
                <a:moveTo>
                  <a:pt x="1881294" y="1699243"/>
                </a:moveTo>
                <a:cubicBezTo>
                  <a:pt x="1879760" y="1700512"/>
                  <a:pt x="1877429" y="1701197"/>
                  <a:pt x="1875649" y="1700490"/>
                </a:cubicBezTo>
                <a:cubicBezTo>
                  <a:pt x="1875341" y="1696076"/>
                  <a:pt x="1876076" y="1694222"/>
                  <a:pt x="1882152" y="1694487"/>
                </a:cubicBezTo>
                <a:cubicBezTo>
                  <a:pt x="1883563" y="1696121"/>
                  <a:pt x="1882828" y="1697974"/>
                  <a:pt x="1881294" y="1699243"/>
                </a:cubicBezTo>
                <a:close/>
                <a:moveTo>
                  <a:pt x="2037159" y="1627437"/>
                </a:moveTo>
                <a:cubicBezTo>
                  <a:pt x="2032765" y="1627696"/>
                  <a:pt x="2032765" y="1627696"/>
                  <a:pt x="2032765" y="1627696"/>
                </a:cubicBezTo>
                <a:cubicBezTo>
                  <a:pt x="2032765" y="1627696"/>
                  <a:pt x="2030911" y="1626961"/>
                  <a:pt x="2030911" y="1626961"/>
                </a:cubicBezTo>
                <a:cubicBezTo>
                  <a:pt x="2029744" y="1624494"/>
                  <a:pt x="2029744" y="1624494"/>
                  <a:pt x="2029744" y="1624494"/>
                </a:cubicBezTo>
                <a:cubicBezTo>
                  <a:pt x="2029744" y="1624494"/>
                  <a:pt x="2032284" y="1623500"/>
                  <a:pt x="2030431" y="1622764"/>
                </a:cubicBezTo>
                <a:cubicBezTo>
                  <a:pt x="2032971" y="1621769"/>
                  <a:pt x="2032971" y="1621769"/>
                  <a:pt x="2032971" y="1621769"/>
                </a:cubicBezTo>
                <a:cubicBezTo>
                  <a:pt x="2032971" y="1621769"/>
                  <a:pt x="2034825" y="1622505"/>
                  <a:pt x="2034825" y="1622505"/>
                </a:cubicBezTo>
                <a:cubicBezTo>
                  <a:pt x="2037846" y="1625707"/>
                  <a:pt x="2037846" y="1625707"/>
                  <a:pt x="2037846" y="1625707"/>
                </a:cubicBezTo>
                <a:cubicBezTo>
                  <a:pt x="2035992" y="1624971"/>
                  <a:pt x="2035305" y="1626701"/>
                  <a:pt x="2037159" y="1627437"/>
                </a:cubicBezTo>
                <a:close/>
                <a:moveTo>
                  <a:pt x="1947926" y="1679106"/>
                </a:moveTo>
                <a:cubicBezTo>
                  <a:pt x="1947926" y="1679106"/>
                  <a:pt x="1947926" y="1679106"/>
                  <a:pt x="1943732" y="1677770"/>
                </a:cubicBezTo>
                <a:cubicBezTo>
                  <a:pt x="1943732" y="1677770"/>
                  <a:pt x="1942266" y="1676417"/>
                  <a:pt x="1942266" y="1676417"/>
                </a:cubicBezTo>
                <a:cubicBezTo>
                  <a:pt x="1942266" y="1676417"/>
                  <a:pt x="1942266" y="1676417"/>
                  <a:pt x="1942062" y="1673696"/>
                </a:cubicBezTo>
                <a:cubicBezTo>
                  <a:pt x="1943528" y="1675049"/>
                  <a:pt x="1943324" y="1672328"/>
                  <a:pt x="1943324" y="1672328"/>
                </a:cubicBezTo>
                <a:cubicBezTo>
                  <a:pt x="1943324" y="1672328"/>
                  <a:pt x="1943324" y="1672328"/>
                  <a:pt x="1946052" y="1672312"/>
                </a:cubicBezTo>
                <a:cubicBezTo>
                  <a:pt x="1946052" y="1672312"/>
                  <a:pt x="1947518" y="1673664"/>
                  <a:pt x="1947518" y="1673664"/>
                </a:cubicBezTo>
                <a:cubicBezTo>
                  <a:pt x="1947518" y="1673664"/>
                  <a:pt x="1947518" y="1673664"/>
                  <a:pt x="1949188" y="1677737"/>
                </a:cubicBezTo>
                <a:cubicBezTo>
                  <a:pt x="1947722" y="1676385"/>
                  <a:pt x="1946460" y="1677753"/>
                  <a:pt x="1947926" y="1679106"/>
                </a:cubicBezTo>
                <a:close/>
                <a:moveTo>
                  <a:pt x="2094266" y="1617873"/>
                </a:moveTo>
                <a:cubicBezTo>
                  <a:pt x="2092800" y="1616520"/>
                  <a:pt x="2093004" y="1619241"/>
                  <a:pt x="2088810" y="1617905"/>
                </a:cubicBezTo>
                <a:cubicBezTo>
                  <a:pt x="2088606" y="1615184"/>
                  <a:pt x="2085877" y="1615200"/>
                  <a:pt x="2088402" y="1612463"/>
                </a:cubicBezTo>
                <a:cubicBezTo>
                  <a:pt x="2089664" y="1611095"/>
                  <a:pt x="2091130" y="1612447"/>
                  <a:pt x="2092596" y="1613799"/>
                </a:cubicBezTo>
                <a:cubicBezTo>
                  <a:pt x="2092596" y="1613799"/>
                  <a:pt x="2094062" y="1615152"/>
                  <a:pt x="2094266" y="1617873"/>
                </a:cubicBezTo>
                <a:close/>
                <a:moveTo>
                  <a:pt x="1615306" y="1849534"/>
                </a:moveTo>
                <a:cubicBezTo>
                  <a:pt x="1612791" y="1850682"/>
                  <a:pt x="1610276" y="1851829"/>
                  <a:pt x="1608496" y="1851123"/>
                </a:cubicBezTo>
                <a:cubicBezTo>
                  <a:pt x="1608496" y="1851123"/>
                  <a:pt x="1607452" y="1848563"/>
                  <a:pt x="1606408" y="1846003"/>
                </a:cubicBezTo>
                <a:cubicBezTo>
                  <a:pt x="1608923" y="1844855"/>
                  <a:pt x="1611438" y="1843708"/>
                  <a:pt x="1611438" y="1843708"/>
                </a:cubicBezTo>
                <a:cubicBezTo>
                  <a:pt x="1613218" y="1844414"/>
                  <a:pt x="1614262" y="1846974"/>
                  <a:pt x="1615306" y="1849534"/>
                </a:cubicBezTo>
                <a:close/>
                <a:moveTo>
                  <a:pt x="1578032" y="1871651"/>
                </a:moveTo>
                <a:cubicBezTo>
                  <a:pt x="1575208" y="1868385"/>
                  <a:pt x="1576679" y="1864677"/>
                  <a:pt x="1580974" y="1864236"/>
                </a:cubicBezTo>
                <a:cubicBezTo>
                  <a:pt x="1583798" y="1867502"/>
                  <a:pt x="1584842" y="1870062"/>
                  <a:pt x="1578032" y="1871651"/>
                </a:cubicBezTo>
                <a:close/>
                <a:moveTo>
                  <a:pt x="2042137" y="1653201"/>
                </a:moveTo>
                <a:cubicBezTo>
                  <a:pt x="2040628" y="1654480"/>
                  <a:pt x="2038346" y="1655184"/>
                  <a:pt x="2036615" y="1654497"/>
                </a:cubicBezTo>
                <a:cubicBezTo>
                  <a:pt x="2036615" y="1654497"/>
                  <a:pt x="2035621" y="1651957"/>
                  <a:pt x="2034626" y="1649416"/>
                </a:cubicBezTo>
                <a:cubicBezTo>
                  <a:pt x="2037828" y="1646395"/>
                  <a:pt x="2040553" y="1649622"/>
                  <a:pt x="2043019" y="1648455"/>
                </a:cubicBezTo>
                <a:cubicBezTo>
                  <a:pt x="2044381" y="1650069"/>
                  <a:pt x="2043646" y="1651923"/>
                  <a:pt x="2042137" y="1653201"/>
                </a:cubicBezTo>
                <a:close/>
                <a:moveTo>
                  <a:pt x="971288" y="2176788"/>
                </a:moveTo>
                <a:cubicBezTo>
                  <a:pt x="968037" y="2179789"/>
                  <a:pt x="966993" y="2177229"/>
                  <a:pt x="964478" y="2178377"/>
                </a:cubicBezTo>
                <a:cubicBezTo>
                  <a:pt x="962389" y="2173257"/>
                  <a:pt x="964905" y="2172109"/>
                  <a:pt x="967420" y="2170961"/>
                </a:cubicBezTo>
                <a:cubicBezTo>
                  <a:pt x="967420" y="2170961"/>
                  <a:pt x="967420" y="2170961"/>
                  <a:pt x="971288" y="2176788"/>
                </a:cubicBezTo>
                <a:close/>
                <a:moveTo>
                  <a:pt x="1845933" y="1764722"/>
                </a:moveTo>
                <a:cubicBezTo>
                  <a:pt x="1841738" y="1763386"/>
                  <a:pt x="1841738" y="1763386"/>
                  <a:pt x="1841738" y="1763386"/>
                </a:cubicBezTo>
                <a:cubicBezTo>
                  <a:pt x="1841738" y="1763386"/>
                  <a:pt x="1840272" y="1762033"/>
                  <a:pt x="1840272" y="1762033"/>
                </a:cubicBezTo>
                <a:cubicBezTo>
                  <a:pt x="1840068" y="1759313"/>
                  <a:pt x="1840068" y="1759313"/>
                  <a:pt x="1840068" y="1759313"/>
                </a:cubicBezTo>
                <a:cubicBezTo>
                  <a:pt x="1840068" y="1759313"/>
                  <a:pt x="1842797" y="1759296"/>
                  <a:pt x="1841331" y="1757944"/>
                </a:cubicBezTo>
                <a:cubicBezTo>
                  <a:pt x="1844059" y="1757928"/>
                  <a:pt x="1844059" y="1757928"/>
                  <a:pt x="1844059" y="1757928"/>
                </a:cubicBezTo>
                <a:cubicBezTo>
                  <a:pt x="1844059" y="1757928"/>
                  <a:pt x="1845525" y="1759280"/>
                  <a:pt x="1845525" y="1759280"/>
                </a:cubicBezTo>
                <a:cubicBezTo>
                  <a:pt x="1847195" y="1763353"/>
                  <a:pt x="1847195" y="1763353"/>
                  <a:pt x="1847195" y="1763353"/>
                </a:cubicBezTo>
                <a:cubicBezTo>
                  <a:pt x="1845729" y="1762001"/>
                  <a:pt x="1844466" y="1763370"/>
                  <a:pt x="1845933" y="1764722"/>
                </a:cubicBezTo>
                <a:close/>
                <a:moveTo>
                  <a:pt x="2033131" y="1676977"/>
                </a:moveTo>
                <a:cubicBezTo>
                  <a:pt x="2028329" y="1679191"/>
                  <a:pt x="2025927" y="1680298"/>
                  <a:pt x="2024232" y="1679625"/>
                </a:cubicBezTo>
                <a:cubicBezTo>
                  <a:pt x="2022537" y="1678953"/>
                  <a:pt x="2021549" y="1676500"/>
                  <a:pt x="2020560" y="1674048"/>
                </a:cubicBezTo>
                <a:cubicBezTo>
                  <a:pt x="2021266" y="1672268"/>
                  <a:pt x="2026069" y="1670054"/>
                  <a:pt x="2029459" y="1671399"/>
                </a:cubicBezTo>
                <a:cubicBezTo>
                  <a:pt x="2031154" y="1672072"/>
                  <a:pt x="2032142" y="1674524"/>
                  <a:pt x="2033131" y="1676977"/>
                </a:cubicBezTo>
                <a:close/>
                <a:moveTo>
                  <a:pt x="1040766" y="2169071"/>
                </a:moveTo>
                <a:cubicBezTo>
                  <a:pt x="1040766" y="2169071"/>
                  <a:pt x="1040766" y="2169071"/>
                  <a:pt x="1039359" y="2167773"/>
                </a:cubicBezTo>
                <a:cubicBezTo>
                  <a:pt x="1037951" y="2166474"/>
                  <a:pt x="1038923" y="2159773"/>
                  <a:pt x="1043146" y="2163667"/>
                </a:cubicBezTo>
                <a:cubicBezTo>
                  <a:pt x="1043291" y="2166334"/>
                  <a:pt x="1043436" y="2169001"/>
                  <a:pt x="1040766" y="2169071"/>
                </a:cubicBezTo>
                <a:close/>
                <a:moveTo>
                  <a:pt x="1841326" y="1790555"/>
                </a:moveTo>
                <a:cubicBezTo>
                  <a:pt x="1839459" y="1791207"/>
                  <a:pt x="1837076" y="1791044"/>
                  <a:pt x="1835708" y="1789782"/>
                </a:cubicBezTo>
                <a:cubicBezTo>
                  <a:pt x="1835708" y="1789782"/>
                  <a:pt x="1835692" y="1787054"/>
                  <a:pt x="1835676" y="1784326"/>
                </a:cubicBezTo>
                <a:cubicBezTo>
                  <a:pt x="1839749" y="1782656"/>
                  <a:pt x="1841133" y="1786646"/>
                  <a:pt x="1843854" y="1786442"/>
                </a:cubicBezTo>
                <a:cubicBezTo>
                  <a:pt x="1844546" y="1788438"/>
                  <a:pt x="1843194" y="1789904"/>
                  <a:pt x="1841326" y="1790555"/>
                </a:cubicBezTo>
                <a:close/>
                <a:moveTo>
                  <a:pt x="2242629" y="1610001"/>
                </a:moveTo>
                <a:cubicBezTo>
                  <a:pt x="2237110" y="1610337"/>
                  <a:pt x="2237110" y="1610337"/>
                  <a:pt x="2237110" y="1610337"/>
                </a:cubicBezTo>
                <a:cubicBezTo>
                  <a:pt x="2237055" y="1607573"/>
                  <a:pt x="2232887" y="1606442"/>
                  <a:pt x="2235592" y="1603510"/>
                </a:cubicBezTo>
                <a:cubicBezTo>
                  <a:pt x="2236944" y="1602044"/>
                  <a:pt x="2239704" y="1601876"/>
                  <a:pt x="2241112" y="1603175"/>
                </a:cubicBezTo>
                <a:cubicBezTo>
                  <a:pt x="2242519" y="1604473"/>
                  <a:pt x="2242574" y="1607237"/>
                  <a:pt x="2242629" y="1610001"/>
                </a:cubicBezTo>
                <a:close/>
                <a:moveTo>
                  <a:pt x="1824384" y="1809512"/>
                </a:moveTo>
                <a:cubicBezTo>
                  <a:pt x="1819106" y="1809854"/>
                  <a:pt x="1816468" y="1810025"/>
                  <a:pt x="1815127" y="1808789"/>
                </a:cubicBezTo>
                <a:cubicBezTo>
                  <a:pt x="1813787" y="1807552"/>
                  <a:pt x="1813745" y="1804908"/>
                  <a:pt x="1813702" y="1802264"/>
                </a:cubicBezTo>
                <a:cubicBezTo>
                  <a:pt x="1815001" y="1800857"/>
                  <a:pt x="1820278" y="1800515"/>
                  <a:pt x="1822959" y="1802988"/>
                </a:cubicBezTo>
                <a:cubicBezTo>
                  <a:pt x="1824299" y="1804224"/>
                  <a:pt x="1824341" y="1806868"/>
                  <a:pt x="1824384" y="1809512"/>
                </a:cubicBezTo>
                <a:close/>
                <a:moveTo>
                  <a:pt x="2357704" y="1556646"/>
                </a:moveTo>
                <a:cubicBezTo>
                  <a:pt x="2354314" y="1555300"/>
                  <a:pt x="2350281" y="1545688"/>
                  <a:pt x="2355044" y="1543573"/>
                </a:cubicBezTo>
                <a:cubicBezTo>
                  <a:pt x="2359442" y="1547321"/>
                  <a:pt x="2360772" y="1553857"/>
                  <a:pt x="2357704" y="1556646"/>
                </a:cubicBezTo>
                <a:close/>
                <a:moveTo>
                  <a:pt x="1531943" y="1957222"/>
                </a:moveTo>
                <a:cubicBezTo>
                  <a:pt x="1530899" y="1954805"/>
                  <a:pt x="1528482" y="1955849"/>
                  <a:pt x="1527439" y="1953432"/>
                </a:cubicBezTo>
                <a:cubicBezTo>
                  <a:pt x="1526725" y="1945137"/>
                  <a:pt x="1530872" y="1944780"/>
                  <a:pt x="1534333" y="1946153"/>
                </a:cubicBezTo>
                <a:cubicBezTo>
                  <a:pt x="1537793" y="1947527"/>
                  <a:pt x="1541611" y="1953047"/>
                  <a:pt x="1531943" y="1957222"/>
                </a:cubicBezTo>
                <a:close/>
                <a:moveTo>
                  <a:pt x="1210388" y="2169527"/>
                </a:moveTo>
                <a:cubicBezTo>
                  <a:pt x="1210388" y="2169527"/>
                  <a:pt x="1210388" y="2169527"/>
                  <a:pt x="1206422" y="2163947"/>
                </a:cubicBezTo>
                <a:cubicBezTo>
                  <a:pt x="1208889" y="2162923"/>
                  <a:pt x="1210669" y="2163629"/>
                  <a:pt x="1210669" y="2163629"/>
                </a:cubicBezTo>
                <a:cubicBezTo>
                  <a:pt x="1214228" y="2165042"/>
                  <a:pt x="1214635" y="2169209"/>
                  <a:pt x="1210388" y="2169527"/>
                </a:cubicBezTo>
                <a:close/>
                <a:moveTo>
                  <a:pt x="2199419" y="1709799"/>
                </a:moveTo>
                <a:cubicBezTo>
                  <a:pt x="2198012" y="1708501"/>
                  <a:pt x="2195342" y="1708571"/>
                  <a:pt x="2193935" y="1707273"/>
                </a:cubicBezTo>
                <a:cubicBezTo>
                  <a:pt x="2192527" y="1705975"/>
                  <a:pt x="2192382" y="1703308"/>
                  <a:pt x="2193644" y="1701940"/>
                </a:cubicBezTo>
                <a:cubicBezTo>
                  <a:pt x="2194906" y="1700571"/>
                  <a:pt x="2196314" y="1701870"/>
                  <a:pt x="2197721" y="1703168"/>
                </a:cubicBezTo>
                <a:cubicBezTo>
                  <a:pt x="2199129" y="1704466"/>
                  <a:pt x="2199274" y="1707133"/>
                  <a:pt x="2199419" y="1709799"/>
                </a:cubicBezTo>
                <a:close/>
                <a:moveTo>
                  <a:pt x="2077499" y="1796613"/>
                </a:moveTo>
                <a:cubicBezTo>
                  <a:pt x="2074959" y="1797608"/>
                  <a:pt x="2073105" y="1796872"/>
                  <a:pt x="2073105" y="1796872"/>
                </a:cubicBezTo>
                <a:cubicBezTo>
                  <a:pt x="2071251" y="1796136"/>
                  <a:pt x="2069397" y="1795400"/>
                  <a:pt x="2070084" y="1793670"/>
                </a:cubicBezTo>
                <a:cubicBezTo>
                  <a:pt x="2071457" y="1790209"/>
                  <a:pt x="2072624" y="1792675"/>
                  <a:pt x="2075165" y="1791681"/>
                </a:cubicBezTo>
                <a:cubicBezTo>
                  <a:pt x="2078186" y="1794882"/>
                  <a:pt x="2075645" y="1795877"/>
                  <a:pt x="2077499" y="1796613"/>
                </a:cubicBezTo>
                <a:close/>
                <a:moveTo>
                  <a:pt x="1418475" y="2126354"/>
                </a:moveTo>
                <a:cubicBezTo>
                  <a:pt x="1415750" y="2123127"/>
                  <a:pt x="1412549" y="2126148"/>
                  <a:pt x="1413025" y="2119899"/>
                </a:cubicBezTo>
                <a:cubicBezTo>
                  <a:pt x="1412766" y="2115505"/>
                  <a:pt x="1417957" y="2117565"/>
                  <a:pt x="1422154" y="2117084"/>
                </a:cubicBezTo>
                <a:cubicBezTo>
                  <a:pt x="1422413" y="2121479"/>
                  <a:pt x="1420942" y="2125187"/>
                  <a:pt x="1418475" y="2126354"/>
                </a:cubicBezTo>
                <a:close/>
                <a:moveTo>
                  <a:pt x="1822834" y="1937101"/>
                </a:moveTo>
                <a:cubicBezTo>
                  <a:pt x="1820106" y="1937117"/>
                  <a:pt x="1818640" y="1935765"/>
                  <a:pt x="1818640" y="1935765"/>
                </a:cubicBezTo>
                <a:cubicBezTo>
                  <a:pt x="1817174" y="1934412"/>
                  <a:pt x="1815708" y="1933060"/>
                  <a:pt x="1816970" y="1931691"/>
                </a:cubicBezTo>
                <a:cubicBezTo>
                  <a:pt x="1819494" y="1928955"/>
                  <a:pt x="1819698" y="1931675"/>
                  <a:pt x="1822427" y="1931659"/>
                </a:cubicBezTo>
                <a:cubicBezTo>
                  <a:pt x="1824096" y="1935732"/>
                  <a:pt x="1821368" y="1935748"/>
                  <a:pt x="1822834" y="1937101"/>
                </a:cubicBezTo>
                <a:close/>
                <a:moveTo>
                  <a:pt x="2170519" y="1813752"/>
                </a:moveTo>
                <a:cubicBezTo>
                  <a:pt x="2167838" y="1811279"/>
                  <a:pt x="2167525" y="1800860"/>
                  <a:pt x="2172731" y="1800596"/>
                </a:cubicBezTo>
                <a:cubicBezTo>
                  <a:pt x="2175490" y="1805674"/>
                  <a:pt x="2174384" y="1812252"/>
                  <a:pt x="2170519" y="1813752"/>
                </a:cubicBezTo>
                <a:close/>
                <a:moveTo>
                  <a:pt x="2283913" y="1786001"/>
                </a:moveTo>
                <a:cubicBezTo>
                  <a:pt x="2281869" y="1787443"/>
                  <a:pt x="2279064" y="1788333"/>
                  <a:pt x="2276178" y="1788189"/>
                </a:cubicBezTo>
                <a:cubicBezTo>
                  <a:pt x="2274161" y="1783383"/>
                  <a:pt x="2283688" y="1779152"/>
                  <a:pt x="2287078" y="1780497"/>
                </a:cubicBezTo>
                <a:cubicBezTo>
                  <a:pt x="2287239" y="1782564"/>
                  <a:pt x="2285957" y="1784559"/>
                  <a:pt x="2283913" y="1786001"/>
                </a:cubicBezTo>
                <a:close/>
                <a:moveTo>
                  <a:pt x="2205902" y="1851572"/>
                </a:moveTo>
                <a:cubicBezTo>
                  <a:pt x="2203435" y="1852596"/>
                  <a:pt x="2200969" y="1853620"/>
                  <a:pt x="2199189" y="1852914"/>
                </a:cubicBezTo>
                <a:cubicBezTo>
                  <a:pt x="2197409" y="1852208"/>
                  <a:pt x="2195629" y="1851502"/>
                  <a:pt x="2196316" y="1849771"/>
                </a:cubicBezTo>
                <a:cubicBezTo>
                  <a:pt x="2197002" y="1848041"/>
                  <a:pt x="2199469" y="1847017"/>
                  <a:pt x="2201249" y="1847723"/>
                </a:cubicBezTo>
                <a:cubicBezTo>
                  <a:pt x="2203029" y="1848429"/>
                  <a:pt x="2204122" y="1850866"/>
                  <a:pt x="2205902" y="1851572"/>
                </a:cubicBezTo>
                <a:close/>
                <a:moveTo>
                  <a:pt x="2552786" y="1715497"/>
                </a:moveTo>
                <a:cubicBezTo>
                  <a:pt x="2551387" y="1716551"/>
                  <a:pt x="2549324" y="1716805"/>
                  <a:pt x="2548476" y="1716469"/>
                </a:cubicBezTo>
                <a:cubicBezTo>
                  <a:pt x="2544127" y="1712597"/>
                  <a:pt x="2549724" y="1708381"/>
                  <a:pt x="2553114" y="1709726"/>
                </a:cubicBezTo>
                <a:cubicBezTo>
                  <a:pt x="2554921" y="1712589"/>
                  <a:pt x="2554185" y="1714443"/>
                  <a:pt x="2552786" y="1715497"/>
                </a:cubicBezTo>
                <a:close/>
                <a:moveTo>
                  <a:pt x="2134666" y="1933746"/>
                </a:moveTo>
                <a:cubicBezTo>
                  <a:pt x="2132151" y="1934894"/>
                  <a:pt x="2129636" y="1936041"/>
                  <a:pt x="2127856" y="1935335"/>
                </a:cubicBezTo>
                <a:cubicBezTo>
                  <a:pt x="2126076" y="1934629"/>
                  <a:pt x="2125032" y="1932069"/>
                  <a:pt x="2125768" y="1930215"/>
                </a:cubicBezTo>
                <a:cubicBezTo>
                  <a:pt x="2127239" y="1926507"/>
                  <a:pt x="2130063" y="1929774"/>
                  <a:pt x="2132578" y="1928626"/>
                </a:cubicBezTo>
                <a:cubicBezTo>
                  <a:pt x="2132578" y="1928626"/>
                  <a:pt x="2132578" y="1928626"/>
                  <a:pt x="2134666" y="1933746"/>
                </a:cubicBezTo>
                <a:close/>
                <a:moveTo>
                  <a:pt x="1922939" y="2034501"/>
                </a:moveTo>
                <a:cubicBezTo>
                  <a:pt x="1920269" y="2034571"/>
                  <a:pt x="1917599" y="2034641"/>
                  <a:pt x="1916192" y="2033343"/>
                </a:cubicBezTo>
                <a:cubicBezTo>
                  <a:pt x="1914785" y="2032045"/>
                  <a:pt x="1913377" y="2030747"/>
                  <a:pt x="1914639" y="2029378"/>
                </a:cubicBezTo>
                <a:cubicBezTo>
                  <a:pt x="1915901" y="2028010"/>
                  <a:pt x="1918571" y="2027940"/>
                  <a:pt x="1919979" y="2029238"/>
                </a:cubicBezTo>
                <a:cubicBezTo>
                  <a:pt x="1921386" y="2030536"/>
                  <a:pt x="1921531" y="2033203"/>
                  <a:pt x="1922939" y="2034501"/>
                </a:cubicBezTo>
                <a:close/>
                <a:moveTo>
                  <a:pt x="1826948" y="2085615"/>
                </a:moveTo>
                <a:cubicBezTo>
                  <a:pt x="1824188" y="2085783"/>
                  <a:pt x="1821428" y="2085951"/>
                  <a:pt x="1820021" y="2084652"/>
                </a:cubicBezTo>
                <a:cubicBezTo>
                  <a:pt x="1818613" y="2083354"/>
                  <a:pt x="1818558" y="2080590"/>
                  <a:pt x="1819910" y="2079124"/>
                </a:cubicBezTo>
                <a:cubicBezTo>
                  <a:pt x="1822615" y="2076192"/>
                  <a:pt x="1824078" y="2080254"/>
                  <a:pt x="1826837" y="2080086"/>
                </a:cubicBezTo>
                <a:cubicBezTo>
                  <a:pt x="1826837" y="2080086"/>
                  <a:pt x="1826837" y="2080086"/>
                  <a:pt x="1826948" y="2085615"/>
                </a:cubicBezTo>
                <a:close/>
                <a:moveTo>
                  <a:pt x="2024223" y="1997315"/>
                </a:moveTo>
                <a:cubicBezTo>
                  <a:pt x="2023039" y="2001288"/>
                  <a:pt x="2016571" y="2002921"/>
                  <a:pt x="2011288" y="2000580"/>
                </a:cubicBezTo>
                <a:cubicBezTo>
                  <a:pt x="2011131" y="1995370"/>
                  <a:pt x="2021542" y="1994842"/>
                  <a:pt x="2024223" y="1997315"/>
                </a:cubicBezTo>
                <a:close/>
                <a:moveTo>
                  <a:pt x="1430885" y="2293936"/>
                </a:moveTo>
                <a:cubicBezTo>
                  <a:pt x="1430885" y="2293936"/>
                  <a:pt x="1430885" y="2293936"/>
                  <a:pt x="1429106" y="2293230"/>
                </a:cubicBezTo>
                <a:cubicBezTo>
                  <a:pt x="1427326" y="2292523"/>
                  <a:pt x="1425826" y="2285919"/>
                  <a:pt x="1431166" y="2288038"/>
                </a:cubicBezTo>
                <a:cubicBezTo>
                  <a:pt x="1432259" y="2290475"/>
                  <a:pt x="1433352" y="2292912"/>
                  <a:pt x="1430885" y="2293936"/>
                </a:cubicBezTo>
                <a:close/>
                <a:moveTo>
                  <a:pt x="2534282" y="1803060"/>
                </a:moveTo>
                <a:cubicBezTo>
                  <a:pt x="2530892" y="1801715"/>
                  <a:pt x="2529709" y="1794808"/>
                  <a:pt x="2535530" y="1794972"/>
                </a:cubicBezTo>
                <a:cubicBezTo>
                  <a:pt x="2537225" y="1795645"/>
                  <a:pt x="2540839" y="1801371"/>
                  <a:pt x="2534282" y="1803060"/>
                </a:cubicBezTo>
                <a:close/>
                <a:moveTo>
                  <a:pt x="2295551" y="2032058"/>
                </a:moveTo>
                <a:cubicBezTo>
                  <a:pt x="2293867" y="2032540"/>
                  <a:pt x="2291850" y="2032036"/>
                  <a:pt x="2291180" y="2031418"/>
                </a:cubicBezTo>
                <a:cubicBezTo>
                  <a:pt x="2288511" y="2026243"/>
                  <a:pt x="2295249" y="2024317"/>
                  <a:pt x="2297930" y="2026790"/>
                </a:cubicBezTo>
                <a:cubicBezTo>
                  <a:pt x="2298588" y="2030111"/>
                  <a:pt x="2297236" y="2031577"/>
                  <a:pt x="2295551" y="2032058"/>
                </a:cubicBezTo>
                <a:close/>
                <a:moveTo>
                  <a:pt x="2246838" y="2107139"/>
                </a:moveTo>
                <a:cubicBezTo>
                  <a:pt x="2244157" y="2104666"/>
                  <a:pt x="2245533" y="2097795"/>
                  <a:pt x="2250907" y="2100038"/>
                </a:cubicBezTo>
                <a:cubicBezTo>
                  <a:pt x="2252247" y="2101274"/>
                  <a:pt x="2253564" y="2107916"/>
                  <a:pt x="2246838" y="2107139"/>
                </a:cubicBezTo>
                <a:close/>
              </a:path>
            </a:pathLst>
          </a:custGeom>
          <a:solidFill>
            <a:srgbClr val="4F4F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6F43858-A57D-F98B-1960-808CE239C78B}"/>
              </a:ext>
            </a:extLst>
          </p:cNvPr>
          <p:cNvSpPr txBox="1"/>
          <p:nvPr/>
        </p:nvSpPr>
        <p:spPr>
          <a:xfrm>
            <a:off x="1050252" y="423812"/>
            <a:ext cx="3439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spc="-150">
                <a:latin typeface="YouSheBiaoTiHei" pitchFamily="2" charset="-122"/>
                <a:ea typeface="YouSheBiaoTiHei" pitchFamily="2" charset="-122"/>
              </a:rPr>
              <a:t>BEIJING·CITYWALK</a:t>
            </a:r>
            <a:endParaRPr kumimoji="1" lang="zh-CN" altLang="en-US" sz="2400" spc="-150">
              <a:latin typeface="YouSheBiaoTiHei" pitchFamily="2" charset="-122"/>
              <a:ea typeface="YouSheBiaoTiHei" pitchFamily="2" charset="-122"/>
            </a:endParaRPr>
          </a:p>
        </p:txBody>
      </p:sp>
      <p:pic>
        <p:nvPicPr>
          <p:cNvPr id="11" name="图片 10" descr="商店的门口&#10;&#10;中度可信度描述已自动生成">
            <a:extLst>
              <a:ext uri="{FF2B5EF4-FFF2-40B4-BE49-F238E27FC236}">
                <a16:creationId xmlns:a16="http://schemas.microsoft.com/office/drawing/2014/main" id="{C75628F6-9720-95BF-9A04-9294F69D2B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6"/>
          <a:stretch/>
        </p:blipFill>
        <p:spPr>
          <a:xfrm>
            <a:off x="-3175" y="1186888"/>
            <a:ext cx="12192000" cy="448835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1390A3E6-CC45-FBAB-A50F-39454E7DE580}"/>
              </a:ext>
            </a:extLst>
          </p:cNvPr>
          <p:cNvSpPr txBox="1"/>
          <p:nvPr/>
        </p:nvSpPr>
        <p:spPr>
          <a:xfrm>
            <a:off x="617901" y="4562653"/>
            <a:ext cx="430409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600">
                <a:solidFill>
                  <a:srgbClr val="4F4FEB"/>
                </a:solidFill>
                <a:latin typeface="YouSheBiaoTiHei" pitchFamily="2" charset="-122"/>
                <a:ea typeface="YouSheBiaoTiHei" pitchFamily="2" charset="-122"/>
              </a:rPr>
              <a:t>02</a:t>
            </a:r>
            <a:endParaRPr kumimoji="1" lang="zh-CN" altLang="en-US" sz="16600">
              <a:solidFill>
                <a:srgbClr val="4F4FEB"/>
              </a:solidFill>
              <a:latin typeface="YouSheBiaoTiHei" pitchFamily="2" charset="-122"/>
              <a:ea typeface="YouSheBiaoTiHei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2F41C3B-7EBC-702A-20CE-0B016066DA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1650"/>
          <a:stretch/>
        </p:blipFill>
        <p:spPr>
          <a:xfrm>
            <a:off x="-552330" y="3981477"/>
            <a:ext cx="6320079" cy="168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822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1F3C740-9F96-0C94-D498-6027C6F9462D}"/>
              </a:ext>
            </a:extLst>
          </p:cNvPr>
          <p:cNvGrpSpPr/>
          <p:nvPr/>
        </p:nvGrpSpPr>
        <p:grpSpPr>
          <a:xfrm>
            <a:off x="769545" y="1739273"/>
            <a:ext cx="4218363" cy="1884021"/>
            <a:chOff x="405985" y="2282481"/>
            <a:chExt cx="3214849" cy="1884021"/>
          </a:xfrm>
        </p:grpSpPr>
        <p:sp>
          <p:nvSpPr>
            <p:cNvPr id="7" name="矩形: 单圆角 102">
              <a:extLst>
                <a:ext uri="{FF2B5EF4-FFF2-40B4-BE49-F238E27FC236}">
                  <a16:creationId xmlns:a16="http://schemas.microsoft.com/office/drawing/2014/main" id="{136CF1EE-49AB-15B8-065A-3B56F1D5EA49}"/>
                </a:ext>
              </a:extLst>
            </p:cNvPr>
            <p:cNvSpPr/>
            <p:nvPr/>
          </p:nvSpPr>
          <p:spPr>
            <a:xfrm flipH="1">
              <a:off x="405985" y="2282481"/>
              <a:ext cx="3139798" cy="1800632"/>
            </a:xfrm>
            <a:prstGeom prst="roundRect">
              <a:avLst>
                <a:gd name="adj" fmla="val 5814"/>
              </a:avLst>
            </a:prstGeom>
            <a:gradFill>
              <a:gsLst>
                <a:gs pos="0">
                  <a:schemeClr val="bg1"/>
                </a:gs>
                <a:gs pos="22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4F4FEB">
                      <a:alpha val="14000"/>
                    </a:srgbClr>
                  </a:gs>
                  <a:gs pos="50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: 单圆角 91">
              <a:extLst>
                <a:ext uri="{FF2B5EF4-FFF2-40B4-BE49-F238E27FC236}">
                  <a16:creationId xmlns:a16="http://schemas.microsoft.com/office/drawing/2014/main" id="{149C34FC-9E08-BB32-A9D9-A3CF49E0F861}"/>
                </a:ext>
              </a:extLst>
            </p:cNvPr>
            <p:cNvSpPr/>
            <p:nvPr/>
          </p:nvSpPr>
          <p:spPr>
            <a:xfrm flipH="1">
              <a:off x="481036" y="2365870"/>
              <a:ext cx="3139798" cy="1800632"/>
            </a:xfrm>
            <a:prstGeom prst="roundRect">
              <a:avLst>
                <a:gd name="adj" fmla="val 5814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4F4FEB"/>
                  </a:gs>
                  <a:gs pos="86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DEB84D-0115-07F4-242D-99DB955CE6B2}"/>
              </a:ext>
            </a:extLst>
          </p:cNvPr>
          <p:cNvGrpSpPr/>
          <p:nvPr/>
        </p:nvGrpSpPr>
        <p:grpSpPr>
          <a:xfrm>
            <a:off x="769545" y="3954604"/>
            <a:ext cx="4218363" cy="1884021"/>
            <a:chOff x="405985" y="2282481"/>
            <a:chExt cx="3214849" cy="1884021"/>
          </a:xfrm>
        </p:grpSpPr>
        <p:sp>
          <p:nvSpPr>
            <p:cNvPr id="11" name="矩形: 单圆角 102">
              <a:extLst>
                <a:ext uri="{FF2B5EF4-FFF2-40B4-BE49-F238E27FC236}">
                  <a16:creationId xmlns:a16="http://schemas.microsoft.com/office/drawing/2014/main" id="{18E59137-9A8F-F9AF-B9E9-4FFB09BA1AE2}"/>
                </a:ext>
              </a:extLst>
            </p:cNvPr>
            <p:cNvSpPr/>
            <p:nvPr/>
          </p:nvSpPr>
          <p:spPr>
            <a:xfrm flipH="1">
              <a:off x="405985" y="2282481"/>
              <a:ext cx="3139798" cy="1800632"/>
            </a:xfrm>
            <a:prstGeom prst="roundRect">
              <a:avLst>
                <a:gd name="adj" fmla="val 5814"/>
              </a:avLst>
            </a:prstGeom>
            <a:gradFill>
              <a:gsLst>
                <a:gs pos="0">
                  <a:schemeClr val="bg1"/>
                </a:gs>
                <a:gs pos="22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4F4FEB">
                      <a:alpha val="14000"/>
                    </a:srgbClr>
                  </a:gs>
                  <a:gs pos="50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: 单圆角 91">
              <a:extLst>
                <a:ext uri="{FF2B5EF4-FFF2-40B4-BE49-F238E27FC236}">
                  <a16:creationId xmlns:a16="http://schemas.microsoft.com/office/drawing/2014/main" id="{0477DBD7-E5E5-276A-F10F-9980E5FE66FF}"/>
                </a:ext>
              </a:extLst>
            </p:cNvPr>
            <p:cNvSpPr/>
            <p:nvPr/>
          </p:nvSpPr>
          <p:spPr>
            <a:xfrm flipH="1">
              <a:off x="481036" y="2365870"/>
              <a:ext cx="3139798" cy="1800632"/>
            </a:xfrm>
            <a:prstGeom prst="roundRect">
              <a:avLst>
                <a:gd name="adj" fmla="val 5814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4F4FEB"/>
                  </a:gs>
                  <a:gs pos="86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DBAB79-C999-ADFF-1D28-6F1CE84CF93B}"/>
              </a:ext>
            </a:extLst>
          </p:cNvPr>
          <p:cNvGrpSpPr/>
          <p:nvPr/>
        </p:nvGrpSpPr>
        <p:grpSpPr>
          <a:xfrm>
            <a:off x="7105614" y="1739273"/>
            <a:ext cx="4218363" cy="1884021"/>
            <a:chOff x="405985" y="2282481"/>
            <a:chExt cx="3214849" cy="1884021"/>
          </a:xfrm>
        </p:grpSpPr>
        <p:sp>
          <p:nvSpPr>
            <p:cNvPr id="14" name="矩形: 单圆角 102">
              <a:extLst>
                <a:ext uri="{FF2B5EF4-FFF2-40B4-BE49-F238E27FC236}">
                  <a16:creationId xmlns:a16="http://schemas.microsoft.com/office/drawing/2014/main" id="{6BE4C533-82BD-8D39-98E5-10977F9A1712}"/>
                </a:ext>
              </a:extLst>
            </p:cNvPr>
            <p:cNvSpPr/>
            <p:nvPr/>
          </p:nvSpPr>
          <p:spPr>
            <a:xfrm flipH="1">
              <a:off x="405985" y="2282481"/>
              <a:ext cx="3139798" cy="1800632"/>
            </a:xfrm>
            <a:prstGeom prst="roundRect">
              <a:avLst>
                <a:gd name="adj" fmla="val 5814"/>
              </a:avLst>
            </a:prstGeom>
            <a:gradFill>
              <a:gsLst>
                <a:gs pos="0">
                  <a:schemeClr val="bg1"/>
                </a:gs>
                <a:gs pos="22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4F4FEB">
                      <a:alpha val="14000"/>
                    </a:srgbClr>
                  </a:gs>
                  <a:gs pos="50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: 单圆角 91">
              <a:extLst>
                <a:ext uri="{FF2B5EF4-FFF2-40B4-BE49-F238E27FC236}">
                  <a16:creationId xmlns:a16="http://schemas.microsoft.com/office/drawing/2014/main" id="{5B02A365-4D36-EDC8-9AA8-104C7FB663B6}"/>
                </a:ext>
              </a:extLst>
            </p:cNvPr>
            <p:cNvSpPr/>
            <p:nvPr/>
          </p:nvSpPr>
          <p:spPr>
            <a:xfrm flipH="1">
              <a:off x="481036" y="2365870"/>
              <a:ext cx="3139798" cy="1800632"/>
            </a:xfrm>
            <a:prstGeom prst="roundRect">
              <a:avLst>
                <a:gd name="adj" fmla="val 5814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4F4FEB"/>
                  </a:gs>
                  <a:gs pos="86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A72362-A763-BFE7-778C-F9318AC75107}"/>
              </a:ext>
            </a:extLst>
          </p:cNvPr>
          <p:cNvGrpSpPr/>
          <p:nvPr/>
        </p:nvGrpSpPr>
        <p:grpSpPr>
          <a:xfrm>
            <a:off x="7105614" y="3954604"/>
            <a:ext cx="4218363" cy="1884021"/>
            <a:chOff x="405985" y="2282481"/>
            <a:chExt cx="3214849" cy="1884021"/>
          </a:xfrm>
        </p:grpSpPr>
        <p:sp>
          <p:nvSpPr>
            <p:cNvPr id="17" name="矩形: 单圆角 102">
              <a:extLst>
                <a:ext uri="{FF2B5EF4-FFF2-40B4-BE49-F238E27FC236}">
                  <a16:creationId xmlns:a16="http://schemas.microsoft.com/office/drawing/2014/main" id="{9AEC45D5-AAB7-8694-F4F1-D7F168E8D4E8}"/>
                </a:ext>
              </a:extLst>
            </p:cNvPr>
            <p:cNvSpPr/>
            <p:nvPr/>
          </p:nvSpPr>
          <p:spPr>
            <a:xfrm flipH="1">
              <a:off x="405985" y="2282481"/>
              <a:ext cx="3139798" cy="1800632"/>
            </a:xfrm>
            <a:prstGeom prst="roundRect">
              <a:avLst>
                <a:gd name="adj" fmla="val 5814"/>
              </a:avLst>
            </a:prstGeom>
            <a:gradFill>
              <a:gsLst>
                <a:gs pos="0">
                  <a:schemeClr val="bg1"/>
                </a:gs>
                <a:gs pos="22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4F4FEB">
                      <a:alpha val="14000"/>
                    </a:srgbClr>
                  </a:gs>
                  <a:gs pos="50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: 单圆角 91">
              <a:extLst>
                <a:ext uri="{FF2B5EF4-FFF2-40B4-BE49-F238E27FC236}">
                  <a16:creationId xmlns:a16="http://schemas.microsoft.com/office/drawing/2014/main" id="{315BDFA9-9460-F687-AF4F-B8D6135233BB}"/>
                </a:ext>
              </a:extLst>
            </p:cNvPr>
            <p:cNvSpPr/>
            <p:nvPr/>
          </p:nvSpPr>
          <p:spPr>
            <a:xfrm flipH="1">
              <a:off x="481036" y="2365870"/>
              <a:ext cx="3139798" cy="1800632"/>
            </a:xfrm>
            <a:prstGeom prst="roundRect">
              <a:avLst>
                <a:gd name="adj" fmla="val 5814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4F4FEB"/>
                  </a:gs>
                  <a:gs pos="86000">
                    <a:srgbClr val="0A8FF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14300" sx="101000" sy="101000" algn="ctr" rotWithShape="0">
                <a:srgbClr val="4F4FEB">
                  <a:alpha val="9000"/>
                </a:srgbClr>
              </a:outerShdw>
            </a:effectLst>
            <a:scene3d>
              <a:camera prst="orthographicFront"/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5100CED-EDEB-2D3C-B99B-E03094F3DD63}"/>
              </a:ext>
            </a:extLst>
          </p:cNvPr>
          <p:cNvGrpSpPr/>
          <p:nvPr/>
        </p:nvGrpSpPr>
        <p:grpSpPr>
          <a:xfrm>
            <a:off x="4323209" y="2027391"/>
            <a:ext cx="3545583" cy="3545583"/>
            <a:chOff x="4323209" y="2027391"/>
            <a:chExt cx="3545583" cy="354558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B62116E-ED96-4F03-D738-417D393E7679}"/>
                </a:ext>
              </a:extLst>
            </p:cNvPr>
            <p:cNvSpPr/>
            <p:nvPr/>
          </p:nvSpPr>
          <p:spPr>
            <a:xfrm>
              <a:off x="4323209" y="2027391"/>
              <a:ext cx="3545583" cy="3545583"/>
            </a:xfrm>
            <a:prstGeom prst="ellipse">
              <a:avLst/>
            </a:prstGeom>
            <a:solidFill>
              <a:srgbClr val="4F4FEB">
                <a:alpha val="7670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3314" name="Picture 2" descr="免费 人, 傳統, 光 的 免费素材图片 素材图片">
              <a:extLst>
                <a:ext uri="{FF2B5EF4-FFF2-40B4-BE49-F238E27FC236}">
                  <a16:creationId xmlns:a16="http://schemas.microsoft.com/office/drawing/2014/main" id="{C81C7419-E94B-CE7F-E04C-68603BAF95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71315" y="2075498"/>
              <a:ext cx="3449370" cy="3449370"/>
            </a:xfrm>
            <a:prstGeom prst="ellipse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2454A2F-9DCC-7504-51A3-916E9522B924}"/>
              </a:ext>
            </a:extLst>
          </p:cNvPr>
          <p:cNvSpPr txBox="1"/>
          <p:nvPr/>
        </p:nvSpPr>
        <p:spPr>
          <a:xfrm>
            <a:off x="1449792" y="725609"/>
            <a:ext cx="10764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spc="300">
                <a:latin typeface="YouSheBiaoTiHei" pitchFamily="2" charset="-122"/>
                <a:ea typeface="YouSheBiaoTiHei" pitchFamily="2" charset="-122"/>
              </a:rPr>
              <a:t>EIJING</a:t>
            </a:r>
            <a:endParaRPr kumimoji="1" lang="zh-CN" altLang="en-US" sz="1100" spc="3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05F789D-AB27-F5EA-8C66-8D62EA978ABB}"/>
              </a:ext>
            </a:extLst>
          </p:cNvPr>
          <p:cNvSpPr txBox="1"/>
          <p:nvPr/>
        </p:nvSpPr>
        <p:spPr>
          <a:xfrm>
            <a:off x="844238" y="195680"/>
            <a:ext cx="764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>
                <a:latin typeface="YouSheBiaoTiHei" pitchFamily="2" charset="-122"/>
                <a:ea typeface="YouSheBiaoTiHei" pitchFamily="2" charset="-122"/>
              </a:rPr>
              <a:t>B</a:t>
            </a:r>
            <a:endParaRPr kumimoji="1" lang="zh-CN" altLang="en-US" sz="5400"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4449FE-C3B1-685F-5F22-1926BB7A7A76}"/>
              </a:ext>
            </a:extLst>
          </p:cNvPr>
          <p:cNvSpPr txBox="1"/>
          <p:nvPr/>
        </p:nvSpPr>
        <p:spPr>
          <a:xfrm>
            <a:off x="1448117" y="327522"/>
            <a:ext cx="2064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>
                <a:latin typeface="YouSheBiaoTiHei" pitchFamily="2" charset="-122"/>
                <a:ea typeface="YouSheBiaoTiHei" pitchFamily="2" charset="-122"/>
              </a:rPr>
              <a:t>胡同美食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4E988C-DEEC-7A91-F09C-8B37B594ABAE}"/>
              </a:ext>
            </a:extLst>
          </p:cNvPr>
          <p:cNvGrpSpPr/>
          <p:nvPr/>
        </p:nvGrpSpPr>
        <p:grpSpPr>
          <a:xfrm flipV="1">
            <a:off x="2319344" y="819600"/>
            <a:ext cx="1084008" cy="45719"/>
            <a:chOff x="6422818" y="853437"/>
            <a:chExt cx="1445376" cy="60960"/>
          </a:xfrm>
        </p:grpSpPr>
        <p:cxnSp>
          <p:nvCxnSpPr>
            <p:cNvPr id="25" name="直线连接符 24">
              <a:extLst>
                <a:ext uri="{FF2B5EF4-FFF2-40B4-BE49-F238E27FC236}">
                  <a16:creationId xmlns:a16="http://schemas.microsoft.com/office/drawing/2014/main" id="{857FE7F8-3B22-8208-72BD-6F5EF5DE71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2818" y="879563"/>
              <a:ext cx="772304" cy="0"/>
            </a:xfrm>
            <a:prstGeom prst="line">
              <a:avLst/>
            </a:prstGeom>
            <a:ln w="15875">
              <a:solidFill>
                <a:srgbClr val="4F4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70606D1-5169-0400-6DAF-08CD975F3ACC}"/>
                </a:ext>
              </a:extLst>
            </p:cNvPr>
            <p:cNvSpPr/>
            <p:nvPr/>
          </p:nvSpPr>
          <p:spPr>
            <a:xfrm>
              <a:off x="7268776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837F4E7-5C2C-786D-B736-0C27E1D500C3}"/>
                </a:ext>
              </a:extLst>
            </p:cNvPr>
            <p:cNvSpPr/>
            <p:nvPr/>
          </p:nvSpPr>
          <p:spPr>
            <a:xfrm>
              <a:off x="7403390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5DBDC7B-84F4-A4EC-4878-407D5DEFAB13}"/>
                </a:ext>
              </a:extLst>
            </p:cNvPr>
            <p:cNvSpPr/>
            <p:nvPr/>
          </p:nvSpPr>
          <p:spPr>
            <a:xfrm>
              <a:off x="753800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E1A1DB6-D9C2-7ED0-A6EA-EFE58EBF865D}"/>
                </a:ext>
              </a:extLst>
            </p:cNvPr>
            <p:cNvSpPr/>
            <p:nvPr/>
          </p:nvSpPr>
          <p:spPr>
            <a:xfrm>
              <a:off x="7672618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5EBC6BB-972A-E387-7451-D4A7B62AF42C}"/>
                </a:ext>
              </a:extLst>
            </p:cNvPr>
            <p:cNvSpPr/>
            <p:nvPr/>
          </p:nvSpPr>
          <p:spPr>
            <a:xfrm>
              <a:off x="7807234" y="853437"/>
              <a:ext cx="60960" cy="60960"/>
            </a:xfrm>
            <a:prstGeom prst="ellipse">
              <a:avLst/>
            </a:prstGeom>
            <a:solidFill>
              <a:srgbClr val="4F4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885262B-20E8-1F31-4EB0-C6F1F7AD8A62}"/>
              </a:ext>
            </a:extLst>
          </p:cNvPr>
          <p:cNvGrpSpPr/>
          <p:nvPr/>
        </p:nvGrpSpPr>
        <p:grpSpPr>
          <a:xfrm>
            <a:off x="252889" y="277614"/>
            <a:ext cx="675987" cy="736141"/>
            <a:chOff x="8173327" y="1691671"/>
            <a:chExt cx="10800000" cy="6857009"/>
          </a:xfrm>
          <a:solidFill>
            <a:srgbClr val="4F4FEB"/>
          </a:solidFill>
        </p:grpSpPr>
        <p:sp>
          <p:nvSpPr>
            <p:cNvPr id="32" name="任意多边形: 形状 358">
              <a:extLst>
                <a:ext uri="{FF2B5EF4-FFF2-40B4-BE49-F238E27FC236}">
                  <a16:creationId xmlns:a16="http://schemas.microsoft.com/office/drawing/2014/main" id="{3BFF2E86-EFEA-B5A3-E9EF-86DAC40C5BC9}"/>
                </a:ext>
              </a:extLst>
            </p:cNvPr>
            <p:cNvSpPr/>
            <p:nvPr/>
          </p:nvSpPr>
          <p:spPr>
            <a:xfrm>
              <a:off x="8173327" y="6534660"/>
              <a:ext cx="10800000" cy="2014020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59">
              <a:extLst>
                <a:ext uri="{FF2B5EF4-FFF2-40B4-BE49-F238E27FC236}">
                  <a16:creationId xmlns:a16="http://schemas.microsoft.com/office/drawing/2014/main" id="{EF389EA2-8EFE-C0BD-BA43-01F635DF3CDB}"/>
                </a:ext>
              </a:extLst>
            </p:cNvPr>
            <p:cNvSpPr/>
            <p:nvPr/>
          </p:nvSpPr>
          <p:spPr>
            <a:xfrm>
              <a:off x="8173327" y="417765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34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60">
              <a:extLst>
                <a:ext uri="{FF2B5EF4-FFF2-40B4-BE49-F238E27FC236}">
                  <a16:creationId xmlns:a16="http://schemas.microsoft.com/office/drawing/2014/main" id="{4B9434FC-6F4F-1D8F-D437-A49D2E8D6A33}"/>
                </a:ext>
              </a:extLst>
            </p:cNvPr>
            <p:cNvSpPr/>
            <p:nvPr/>
          </p:nvSpPr>
          <p:spPr>
            <a:xfrm>
              <a:off x="8173327" y="1691671"/>
              <a:ext cx="10800000" cy="2014019"/>
            </a:xfrm>
            <a:custGeom>
              <a:avLst/>
              <a:gdLst>
                <a:gd name="connsiteX0" fmla="*/ 7820910 w 10800000"/>
                <a:gd name="connsiteY0" fmla="*/ 982170 h 2014019"/>
                <a:gd name="connsiteX1" fmla="*/ 5400000 w 10800000"/>
                <a:gd name="connsiteY1" fmla="*/ 0 h 2014019"/>
                <a:gd name="connsiteX2" fmla="*/ 2979090 w 10800000"/>
                <a:gd name="connsiteY2" fmla="*/ 982170 h 2014019"/>
                <a:gd name="connsiteX3" fmla="*/ 0 w 10800000"/>
                <a:gd name="connsiteY3" fmla="*/ 1007010 h 2014019"/>
                <a:gd name="connsiteX4" fmla="*/ 2979090 w 10800000"/>
                <a:gd name="connsiteY4" fmla="*/ 1031850 h 2014019"/>
                <a:gd name="connsiteX5" fmla="*/ 5400000 w 10800000"/>
                <a:gd name="connsiteY5" fmla="*/ 2014020 h 2014019"/>
                <a:gd name="connsiteX6" fmla="*/ 7820910 w 10800000"/>
                <a:gd name="connsiteY6" fmla="*/ 1031850 h 2014019"/>
                <a:gd name="connsiteX7" fmla="*/ 10800000 w 10800000"/>
                <a:gd name="connsiteY7" fmla="*/ 1007010 h 2014019"/>
                <a:gd name="connsiteX8" fmla="*/ 7820910 w 10800000"/>
                <a:gd name="connsiteY8" fmla="*/ 982170 h 20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19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68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0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grpFill/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3335" name="组合 13334">
            <a:extLst>
              <a:ext uri="{FF2B5EF4-FFF2-40B4-BE49-F238E27FC236}">
                <a16:creationId xmlns:a16="http://schemas.microsoft.com/office/drawing/2014/main" id="{4AD38C76-5D08-7C91-C770-B1304835373B}"/>
              </a:ext>
            </a:extLst>
          </p:cNvPr>
          <p:cNvGrpSpPr/>
          <p:nvPr/>
        </p:nvGrpSpPr>
        <p:grpSpPr>
          <a:xfrm>
            <a:off x="969199" y="1935447"/>
            <a:ext cx="660391" cy="441805"/>
            <a:chOff x="868023" y="2632808"/>
            <a:chExt cx="660391" cy="441805"/>
          </a:xfrm>
        </p:grpSpPr>
        <p:grpSp>
          <p:nvGrpSpPr>
            <p:cNvPr id="13325" name="组合 13324">
              <a:extLst>
                <a:ext uri="{FF2B5EF4-FFF2-40B4-BE49-F238E27FC236}">
                  <a16:creationId xmlns:a16="http://schemas.microsoft.com/office/drawing/2014/main" id="{703072B8-B965-1DE3-C950-01017BE245AC}"/>
                </a:ext>
              </a:extLst>
            </p:cNvPr>
            <p:cNvGrpSpPr/>
            <p:nvPr/>
          </p:nvGrpSpPr>
          <p:grpSpPr>
            <a:xfrm>
              <a:off x="868023" y="2642827"/>
              <a:ext cx="660391" cy="431786"/>
              <a:chOff x="914085" y="2034245"/>
              <a:chExt cx="660391" cy="431786"/>
            </a:xfrm>
          </p:grpSpPr>
          <p:grpSp>
            <p:nvGrpSpPr>
              <p:cNvPr id="13320" name="组合 13319">
                <a:extLst>
                  <a:ext uri="{FF2B5EF4-FFF2-40B4-BE49-F238E27FC236}">
                    <a16:creationId xmlns:a16="http://schemas.microsoft.com/office/drawing/2014/main" id="{446E3EB7-EEB6-CAAD-B33F-789CE66A54A9}"/>
                  </a:ext>
                </a:extLst>
              </p:cNvPr>
              <p:cNvGrpSpPr/>
              <p:nvPr/>
            </p:nvGrpSpPr>
            <p:grpSpPr>
              <a:xfrm>
                <a:off x="914085" y="2034245"/>
                <a:ext cx="659906" cy="410129"/>
                <a:chOff x="932665" y="1992964"/>
                <a:chExt cx="659906" cy="410129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475F5F2E-1E66-752D-DFF9-D4347B9B4549}"/>
                    </a:ext>
                  </a:extLst>
                </p:cNvPr>
                <p:cNvSpPr txBox="1"/>
                <p:nvPr/>
              </p:nvSpPr>
              <p:spPr>
                <a:xfrm>
                  <a:off x="932665" y="1992964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01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256F5C77-BE5B-820E-40C9-A26278D22BDF}"/>
                    </a:ext>
                  </a:extLst>
                </p:cNvPr>
                <p:cNvSpPr txBox="1"/>
                <p:nvPr/>
              </p:nvSpPr>
              <p:spPr>
                <a:xfrm>
                  <a:off x="932665" y="2002983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01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  <p:grpSp>
            <p:nvGrpSpPr>
              <p:cNvPr id="13321" name="组合 13320">
                <a:extLst>
                  <a:ext uri="{FF2B5EF4-FFF2-40B4-BE49-F238E27FC236}">
                    <a16:creationId xmlns:a16="http://schemas.microsoft.com/office/drawing/2014/main" id="{4B546335-ECBD-BF71-33D1-D3803483EE9C}"/>
                  </a:ext>
                </a:extLst>
              </p:cNvPr>
              <p:cNvGrpSpPr/>
              <p:nvPr/>
            </p:nvGrpSpPr>
            <p:grpSpPr>
              <a:xfrm>
                <a:off x="914085" y="2054240"/>
                <a:ext cx="660391" cy="411791"/>
                <a:chOff x="932180" y="1989789"/>
                <a:chExt cx="660391" cy="411791"/>
              </a:xfrm>
            </p:grpSpPr>
            <p:sp>
              <p:nvSpPr>
                <p:cNvPr id="13322" name="文本框 13321">
                  <a:extLst>
                    <a:ext uri="{FF2B5EF4-FFF2-40B4-BE49-F238E27FC236}">
                      <a16:creationId xmlns:a16="http://schemas.microsoft.com/office/drawing/2014/main" id="{FF36DC9F-FE4E-84BF-EE77-0BD68D91BB69}"/>
                    </a:ext>
                  </a:extLst>
                </p:cNvPr>
                <p:cNvSpPr txBox="1"/>
                <p:nvPr/>
              </p:nvSpPr>
              <p:spPr>
                <a:xfrm>
                  <a:off x="932665" y="1989789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01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23" name="文本框 13322">
                  <a:extLst>
                    <a:ext uri="{FF2B5EF4-FFF2-40B4-BE49-F238E27FC236}">
                      <a16:creationId xmlns:a16="http://schemas.microsoft.com/office/drawing/2014/main" id="{4903C338-FC86-CD9C-950E-EFC0560DA0D3}"/>
                    </a:ext>
                  </a:extLst>
                </p:cNvPr>
                <p:cNvSpPr txBox="1"/>
                <p:nvPr/>
              </p:nvSpPr>
              <p:spPr>
                <a:xfrm>
                  <a:off x="932180" y="2001470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01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1CEF060-3DDA-8B32-2CBB-DCB1D1E739E8}"/>
                </a:ext>
              </a:extLst>
            </p:cNvPr>
            <p:cNvSpPr txBox="1"/>
            <p:nvPr/>
          </p:nvSpPr>
          <p:spPr>
            <a:xfrm>
              <a:off x="868023" y="2632808"/>
              <a:ext cx="659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0A8FFF"/>
                  </a:solidFill>
                  <a:latin typeface="YouSheBiaoTiHei" pitchFamily="2" charset="-122"/>
                  <a:ea typeface="YouSheBiaoTiHei" pitchFamily="2" charset="-122"/>
                </a:rPr>
                <a:t>01</a:t>
              </a:r>
              <a:endParaRPr kumimoji="1" lang="zh-CN" altLang="en-US" sz="2000">
                <a:solidFill>
                  <a:srgbClr val="0A8FFF"/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grpSp>
        <p:nvGrpSpPr>
          <p:cNvPr id="13337" name="组合 13336">
            <a:extLst>
              <a:ext uri="{FF2B5EF4-FFF2-40B4-BE49-F238E27FC236}">
                <a16:creationId xmlns:a16="http://schemas.microsoft.com/office/drawing/2014/main" id="{2D940B1D-97FE-581A-ECB0-BCAEF00B97E1}"/>
              </a:ext>
            </a:extLst>
          </p:cNvPr>
          <p:cNvGrpSpPr/>
          <p:nvPr/>
        </p:nvGrpSpPr>
        <p:grpSpPr>
          <a:xfrm>
            <a:off x="10565593" y="1935447"/>
            <a:ext cx="660391" cy="448395"/>
            <a:chOff x="1341788" y="2017636"/>
            <a:chExt cx="660391" cy="448395"/>
          </a:xfrm>
        </p:grpSpPr>
        <p:grpSp>
          <p:nvGrpSpPr>
            <p:cNvPr id="13326" name="组合 13325">
              <a:extLst>
                <a:ext uri="{FF2B5EF4-FFF2-40B4-BE49-F238E27FC236}">
                  <a16:creationId xmlns:a16="http://schemas.microsoft.com/office/drawing/2014/main" id="{8F4078DF-F73D-03C3-FF7F-B2F42D2182DE}"/>
                </a:ext>
              </a:extLst>
            </p:cNvPr>
            <p:cNvGrpSpPr/>
            <p:nvPr/>
          </p:nvGrpSpPr>
          <p:grpSpPr>
            <a:xfrm>
              <a:off x="1341788" y="2028426"/>
              <a:ext cx="660391" cy="437605"/>
              <a:chOff x="913600" y="2034245"/>
              <a:chExt cx="660391" cy="437605"/>
            </a:xfrm>
          </p:grpSpPr>
          <p:grpSp>
            <p:nvGrpSpPr>
              <p:cNvPr id="13327" name="组合 13326">
                <a:extLst>
                  <a:ext uri="{FF2B5EF4-FFF2-40B4-BE49-F238E27FC236}">
                    <a16:creationId xmlns:a16="http://schemas.microsoft.com/office/drawing/2014/main" id="{DD7AAC39-46A9-2013-85AB-C9D492D89D87}"/>
                  </a:ext>
                </a:extLst>
              </p:cNvPr>
              <p:cNvGrpSpPr/>
              <p:nvPr/>
            </p:nvGrpSpPr>
            <p:grpSpPr>
              <a:xfrm>
                <a:off x="914085" y="2034245"/>
                <a:ext cx="659906" cy="412332"/>
                <a:chOff x="932665" y="1992964"/>
                <a:chExt cx="659906" cy="412332"/>
              </a:xfrm>
            </p:grpSpPr>
            <p:sp>
              <p:nvSpPr>
                <p:cNvPr id="13331" name="文本框 13330">
                  <a:extLst>
                    <a:ext uri="{FF2B5EF4-FFF2-40B4-BE49-F238E27FC236}">
                      <a16:creationId xmlns:a16="http://schemas.microsoft.com/office/drawing/2014/main" id="{0E80C20A-0878-C38A-683D-373D2DF20884}"/>
                    </a:ext>
                  </a:extLst>
                </p:cNvPr>
                <p:cNvSpPr txBox="1"/>
                <p:nvPr/>
              </p:nvSpPr>
              <p:spPr>
                <a:xfrm>
                  <a:off x="932665" y="1992964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02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32" name="文本框 13331">
                  <a:extLst>
                    <a:ext uri="{FF2B5EF4-FFF2-40B4-BE49-F238E27FC236}">
                      <a16:creationId xmlns:a16="http://schemas.microsoft.com/office/drawing/2014/main" id="{86215FB6-EA5C-7A37-6785-42EFF5870B1B}"/>
                    </a:ext>
                  </a:extLst>
                </p:cNvPr>
                <p:cNvSpPr txBox="1"/>
                <p:nvPr/>
              </p:nvSpPr>
              <p:spPr>
                <a:xfrm>
                  <a:off x="932665" y="2005186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02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  <p:grpSp>
            <p:nvGrpSpPr>
              <p:cNvPr id="13328" name="组合 13327">
                <a:extLst>
                  <a:ext uri="{FF2B5EF4-FFF2-40B4-BE49-F238E27FC236}">
                    <a16:creationId xmlns:a16="http://schemas.microsoft.com/office/drawing/2014/main" id="{992820D1-30DB-AEA5-CF92-E2FC7BCF0C9E}"/>
                  </a:ext>
                </a:extLst>
              </p:cNvPr>
              <p:cNvGrpSpPr/>
              <p:nvPr/>
            </p:nvGrpSpPr>
            <p:grpSpPr>
              <a:xfrm>
                <a:off x="913600" y="2060059"/>
                <a:ext cx="660391" cy="411791"/>
                <a:chOff x="931695" y="1995608"/>
                <a:chExt cx="660391" cy="411791"/>
              </a:xfrm>
            </p:grpSpPr>
            <p:sp>
              <p:nvSpPr>
                <p:cNvPr id="13329" name="文本框 13328">
                  <a:extLst>
                    <a:ext uri="{FF2B5EF4-FFF2-40B4-BE49-F238E27FC236}">
                      <a16:creationId xmlns:a16="http://schemas.microsoft.com/office/drawing/2014/main" id="{44BDC184-7967-B203-A28A-4DD9F2E5552D}"/>
                    </a:ext>
                  </a:extLst>
                </p:cNvPr>
                <p:cNvSpPr txBox="1"/>
                <p:nvPr/>
              </p:nvSpPr>
              <p:spPr>
                <a:xfrm>
                  <a:off x="932180" y="1995608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02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30" name="文本框 13329">
                  <a:extLst>
                    <a:ext uri="{FF2B5EF4-FFF2-40B4-BE49-F238E27FC236}">
                      <a16:creationId xmlns:a16="http://schemas.microsoft.com/office/drawing/2014/main" id="{620C1EBC-78A0-E8D7-C4CA-406CA3493836}"/>
                    </a:ext>
                  </a:extLst>
                </p:cNvPr>
                <p:cNvSpPr txBox="1"/>
                <p:nvPr/>
              </p:nvSpPr>
              <p:spPr>
                <a:xfrm>
                  <a:off x="931695" y="2007289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02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</p:grpSp>
        <p:sp>
          <p:nvSpPr>
            <p:cNvPr id="13334" name="文本框 13333">
              <a:extLst>
                <a:ext uri="{FF2B5EF4-FFF2-40B4-BE49-F238E27FC236}">
                  <a16:creationId xmlns:a16="http://schemas.microsoft.com/office/drawing/2014/main" id="{EF199506-D3A7-B13E-5A47-8776217281D6}"/>
                </a:ext>
              </a:extLst>
            </p:cNvPr>
            <p:cNvSpPr txBox="1"/>
            <p:nvPr/>
          </p:nvSpPr>
          <p:spPr>
            <a:xfrm>
              <a:off x="1341788" y="2017636"/>
              <a:ext cx="659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0A8FFF"/>
                  </a:solidFill>
                  <a:latin typeface="YouSheBiaoTiHei" pitchFamily="2" charset="-122"/>
                  <a:ea typeface="YouSheBiaoTiHei" pitchFamily="2" charset="-122"/>
                </a:rPr>
                <a:t>02</a:t>
              </a:r>
              <a:endParaRPr kumimoji="1" lang="zh-CN" altLang="en-US" sz="2000">
                <a:solidFill>
                  <a:srgbClr val="0A8FFF"/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grpSp>
        <p:nvGrpSpPr>
          <p:cNvPr id="13348" name="组合 13347">
            <a:extLst>
              <a:ext uri="{FF2B5EF4-FFF2-40B4-BE49-F238E27FC236}">
                <a16:creationId xmlns:a16="http://schemas.microsoft.com/office/drawing/2014/main" id="{1EEE4DFC-E018-72AB-E22A-CACC05934C45}"/>
              </a:ext>
            </a:extLst>
          </p:cNvPr>
          <p:cNvGrpSpPr/>
          <p:nvPr/>
        </p:nvGrpSpPr>
        <p:grpSpPr>
          <a:xfrm>
            <a:off x="969442" y="4160168"/>
            <a:ext cx="659906" cy="442475"/>
            <a:chOff x="867539" y="4204824"/>
            <a:chExt cx="659906" cy="442475"/>
          </a:xfrm>
        </p:grpSpPr>
        <p:grpSp>
          <p:nvGrpSpPr>
            <p:cNvPr id="13339" name="组合 13338">
              <a:extLst>
                <a:ext uri="{FF2B5EF4-FFF2-40B4-BE49-F238E27FC236}">
                  <a16:creationId xmlns:a16="http://schemas.microsoft.com/office/drawing/2014/main" id="{1D39BA9A-345D-552D-53AB-E15487E678DB}"/>
                </a:ext>
              </a:extLst>
            </p:cNvPr>
            <p:cNvGrpSpPr/>
            <p:nvPr/>
          </p:nvGrpSpPr>
          <p:grpSpPr>
            <a:xfrm>
              <a:off x="867539" y="4213034"/>
              <a:ext cx="659906" cy="434265"/>
              <a:chOff x="914085" y="2034245"/>
              <a:chExt cx="659906" cy="434265"/>
            </a:xfrm>
          </p:grpSpPr>
          <p:grpSp>
            <p:nvGrpSpPr>
              <p:cNvPr id="13341" name="组合 13340">
                <a:extLst>
                  <a:ext uri="{FF2B5EF4-FFF2-40B4-BE49-F238E27FC236}">
                    <a16:creationId xmlns:a16="http://schemas.microsoft.com/office/drawing/2014/main" id="{5AF821AC-1A48-7CC5-4AC0-9546CD689FBD}"/>
                  </a:ext>
                </a:extLst>
              </p:cNvPr>
              <p:cNvGrpSpPr/>
              <p:nvPr/>
            </p:nvGrpSpPr>
            <p:grpSpPr>
              <a:xfrm>
                <a:off x="914085" y="2034245"/>
                <a:ext cx="659906" cy="411495"/>
                <a:chOff x="932665" y="1992964"/>
                <a:chExt cx="659906" cy="411495"/>
              </a:xfrm>
            </p:grpSpPr>
            <p:sp>
              <p:nvSpPr>
                <p:cNvPr id="13345" name="文本框 13344">
                  <a:extLst>
                    <a:ext uri="{FF2B5EF4-FFF2-40B4-BE49-F238E27FC236}">
                      <a16:creationId xmlns:a16="http://schemas.microsoft.com/office/drawing/2014/main" id="{DBDF9F51-C981-DA99-0A05-1DF0AB284B7C}"/>
                    </a:ext>
                  </a:extLst>
                </p:cNvPr>
                <p:cNvSpPr txBox="1"/>
                <p:nvPr/>
              </p:nvSpPr>
              <p:spPr>
                <a:xfrm>
                  <a:off x="932665" y="1992964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03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46" name="文本框 13345">
                  <a:extLst>
                    <a:ext uri="{FF2B5EF4-FFF2-40B4-BE49-F238E27FC236}">
                      <a16:creationId xmlns:a16="http://schemas.microsoft.com/office/drawing/2014/main" id="{55F2A638-0552-BEB0-D532-66C51A0B5F86}"/>
                    </a:ext>
                  </a:extLst>
                </p:cNvPr>
                <p:cNvSpPr txBox="1"/>
                <p:nvPr/>
              </p:nvSpPr>
              <p:spPr>
                <a:xfrm>
                  <a:off x="932665" y="2004349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03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  <p:grpSp>
            <p:nvGrpSpPr>
              <p:cNvPr id="13342" name="组合 13341">
                <a:extLst>
                  <a:ext uri="{FF2B5EF4-FFF2-40B4-BE49-F238E27FC236}">
                    <a16:creationId xmlns:a16="http://schemas.microsoft.com/office/drawing/2014/main" id="{ACBE98A7-7C02-3BE3-D5E3-9C4587CA76AF}"/>
                  </a:ext>
                </a:extLst>
              </p:cNvPr>
              <p:cNvGrpSpPr/>
              <p:nvPr/>
            </p:nvGrpSpPr>
            <p:grpSpPr>
              <a:xfrm>
                <a:off x="914085" y="2057015"/>
                <a:ext cx="659906" cy="411495"/>
                <a:chOff x="932180" y="1992564"/>
                <a:chExt cx="659906" cy="411495"/>
              </a:xfrm>
            </p:grpSpPr>
            <p:sp>
              <p:nvSpPr>
                <p:cNvPr id="13343" name="文本框 13342">
                  <a:extLst>
                    <a:ext uri="{FF2B5EF4-FFF2-40B4-BE49-F238E27FC236}">
                      <a16:creationId xmlns:a16="http://schemas.microsoft.com/office/drawing/2014/main" id="{6F044B0B-BE57-3A91-6C9C-3313BC847A27}"/>
                    </a:ext>
                  </a:extLst>
                </p:cNvPr>
                <p:cNvSpPr txBox="1"/>
                <p:nvPr/>
              </p:nvSpPr>
              <p:spPr>
                <a:xfrm>
                  <a:off x="932180" y="1992564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03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44" name="文本框 13343">
                  <a:extLst>
                    <a:ext uri="{FF2B5EF4-FFF2-40B4-BE49-F238E27FC236}">
                      <a16:creationId xmlns:a16="http://schemas.microsoft.com/office/drawing/2014/main" id="{878434A1-EC0D-EF3F-0E54-6EC93CB6D039}"/>
                    </a:ext>
                  </a:extLst>
                </p:cNvPr>
                <p:cNvSpPr txBox="1"/>
                <p:nvPr/>
              </p:nvSpPr>
              <p:spPr>
                <a:xfrm>
                  <a:off x="932180" y="2003949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03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</p:grpSp>
        <p:sp>
          <p:nvSpPr>
            <p:cNvPr id="13336" name="文本框 13335">
              <a:extLst>
                <a:ext uri="{FF2B5EF4-FFF2-40B4-BE49-F238E27FC236}">
                  <a16:creationId xmlns:a16="http://schemas.microsoft.com/office/drawing/2014/main" id="{4744661A-FE7C-FF74-C0F6-3D87FB1F0D63}"/>
                </a:ext>
              </a:extLst>
            </p:cNvPr>
            <p:cNvSpPr txBox="1"/>
            <p:nvPr/>
          </p:nvSpPr>
          <p:spPr>
            <a:xfrm>
              <a:off x="867539" y="4204824"/>
              <a:ext cx="659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0A8FFF"/>
                  </a:solidFill>
                  <a:latin typeface="YouSheBiaoTiHei" pitchFamily="2" charset="-122"/>
                  <a:ea typeface="YouSheBiaoTiHei" pitchFamily="2" charset="-122"/>
                </a:rPr>
                <a:t>03</a:t>
              </a:r>
              <a:endParaRPr kumimoji="1" lang="zh-CN" altLang="en-US" sz="2000">
                <a:solidFill>
                  <a:srgbClr val="0A8FFF"/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grpSp>
        <p:nvGrpSpPr>
          <p:cNvPr id="13358" name="组合 13357">
            <a:extLst>
              <a:ext uri="{FF2B5EF4-FFF2-40B4-BE49-F238E27FC236}">
                <a16:creationId xmlns:a16="http://schemas.microsoft.com/office/drawing/2014/main" id="{AFD0B955-173D-064C-974C-EAF7804C3FA6}"/>
              </a:ext>
            </a:extLst>
          </p:cNvPr>
          <p:cNvGrpSpPr/>
          <p:nvPr/>
        </p:nvGrpSpPr>
        <p:grpSpPr>
          <a:xfrm>
            <a:off x="10565593" y="4160168"/>
            <a:ext cx="659906" cy="428378"/>
            <a:chOff x="9091894" y="4682918"/>
            <a:chExt cx="659906" cy="428378"/>
          </a:xfrm>
        </p:grpSpPr>
        <p:grpSp>
          <p:nvGrpSpPr>
            <p:cNvPr id="13350" name="组合 13349">
              <a:extLst>
                <a:ext uri="{FF2B5EF4-FFF2-40B4-BE49-F238E27FC236}">
                  <a16:creationId xmlns:a16="http://schemas.microsoft.com/office/drawing/2014/main" id="{A5FC9A00-1080-9CD1-68A0-B10166B34B58}"/>
                </a:ext>
              </a:extLst>
            </p:cNvPr>
            <p:cNvGrpSpPr/>
            <p:nvPr/>
          </p:nvGrpSpPr>
          <p:grpSpPr>
            <a:xfrm>
              <a:off x="9091894" y="4690493"/>
              <a:ext cx="659906" cy="420803"/>
              <a:chOff x="914085" y="2034245"/>
              <a:chExt cx="659906" cy="420803"/>
            </a:xfrm>
          </p:grpSpPr>
          <p:grpSp>
            <p:nvGrpSpPr>
              <p:cNvPr id="13352" name="组合 13351">
                <a:extLst>
                  <a:ext uri="{FF2B5EF4-FFF2-40B4-BE49-F238E27FC236}">
                    <a16:creationId xmlns:a16="http://schemas.microsoft.com/office/drawing/2014/main" id="{F79E5376-ACAF-BA39-9D29-BCFC7F7D7888}"/>
                  </a:ext>
                </a:extLst>
              </p:cNvPr>
              <p:cNvGrpSpPr/>
              <p:nvPr/>
            </p:nvGrpSpPr>
            <p:grpSpPr>
              <a:xfrm>
                <a:off x="914085" y="2034245"/>
                <a:ext cx="659906" cy="407685"/>
                <a:chOff x="932665" y="1992964"/>
                <a:chExt cx="659906" cy="407685"/>
              </a:xfrm>
            </p:grpSpPr>
            <p:sp>
              <p:nvSpPr>
                <p:cNvPr id="13356" name="文本框 13355">
                  <a:extLst>
                    <a:ext uri="{FF2B5EF4-FFF2-40B4-BE49-F238E27FC236}">
                      <a16:creationId xmlns:a16="http://schemas.microsoft.com/office/drawing/2014/main" id="{28B8C77C-6FEB-56F1-81AB-35A736C47563}"/>
                    </a:ext>
                  </a:extLst>
                </p:cNvPr>
                <p:cNvSpPr txBox="1"/>
                <p:nvPr/>
              </p:nvSpPr>
              <p:spPr>
                <a:xfrm>
                  <a:off x="932665" y="1992964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04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57" name="文本框 13356">
                  <a:extLst>
                    <a:ext uri="{FF2B5EF4-FFF2-40B4-BE49-F238E27FC236}">
                      <a16:creationId xmlns:a16="http://schemas.microsoft.com/office/drawing/2014/main" id="{D431A72D-D372-3281-CA7F-1EFA7A80FBC4}"/>
                    </a:ext>
                  </a:extLst>
                </p:cNvPr>
                <p:cNvSpPr txBox="1"/>
                <p:nvPr/>
              </p:nvSpPr>
              <p:spPr>
                <a:xfrm>
                  <a:off x="932665" y="2000539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04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  <p:grpSp>
            <p:nvGrpSpPr>
              <p:cNvPr id="13353" name="组合 13352">
                <a:extLst>
                  <a:ext uri="{FF2B5EF4-FFF2-40B4-BE49-F238E27FC236}">
                    <a16:creationId xmlns:a16="http://schemas.microsoft.com/office/drawing/2014/main" id="{935D70BF-B1A5-DB9B-E42A-A744CE58F44A}"/>
                  </a:ext>
                </a:extLst>
              </p:cNvPr>
              <p:cNvGrpSpPr/>
              <p:nvPr/>
            </p:nvGrpSpPr>
            <p:grpSpPr>
              <a:xfrm>
                <a:off x="914085" y="2047607"/>
                <a:ext cx="659906" cy="407441"/>
                <a:chOff x="932180" y="1983156"/>
                <a:chExt cx="659906" cy="407441"/>
              </a:xfrm>
            </p:grpSpPr>
            <p:sp>
              <p:nvSpPr>
                <p:cNvPr id="13354" name="文本框 13353">
                  <a:extLst>
                    <a:ext uri="{FF2B5EF4-FFF2-40B4-BE49-F238E27FC236}">
                      <a16:creationId xmlns:a16="http://schemas.microsoft.com/office/drawing/2014/main" id="{54004F40-3524-6FFD-AC88-8A501151C24A}"/>
                    </a:ext>
                  </a:extLst>
                </p:cNvPr>
                <p:cNvSpPr txBox="1"/>
                <p:nvPr/>
              </p:nvSpPr>
              <p:spPr>
                <a:xfrm>
                  <a:off x="932180" y="1983156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04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  <p:sp>
              <p:nvSpPr>
                <p:cNvPr id="13355" name="文本框 13354">
                  <a:extLst>
                    <a:ext uri="{FF2B5EF4-FFF2-40B4-BE49-F238E27FC236}">
                      <a16:creationId xmlns:a16="http://schemas.microsoft.com/office/drawing/2014/main" id="{27B9B211-0EFD-CBD0-B289-93B2A922EA1F}"/>
                    </a:ext>
                  </a:extLst>
                </p:cNvPr>
                <p:cNvSpPr txBox="1"/>
                <p:nvPr/>
              </p:nvSpPr>
              <p:spPr>
                <a:xfrm>
                  <a:off x="932180" y="1990487"/>
                  <a:ext cx="659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zh-CN" sz="2000">
                      <a:ln w="3175">
                        <a:solidFill>
                          <a:srgbClr val="4F4FEB"/>
                        </a:solidFill>
                      </a:ln>
                      <a:noFill/>
                      <a:latin typeface="YouSheBiaoTiHei" pitchFamily="2" charset="-122"/>
                      <a:ea typeface="YouSheBiaoTiHei" pitchFamily="2" charset="-122"/>
                    </a:rPr>
                    <a:t>04</a:t>
                  </a:r>
                  <a:endParaRPr kumimoji="1" lang="zh-CN" altLang="en-US" sz="2000">
                    <a:ln w="3175">
                      <a:solidFill>
                        <a:srgbClr val="4F4FEB"/>
                      </a:solidFill>
                    </a:ln>
                    <a:noFill/>
                    <a:latin typeface="YouSheBiaoTiHei" pitchFamily="2" charset="-122"/>
                    <a:ea typeface="YouSheBiaoTiHei" pitchFamily="2" charset="-122"/>
                  </a:endParaRPr>
                </a:p>
              </p:txBody>
            </p:sp>
          </p:grpSp>
        </p:grpSp>
        <p:sp>
          <p:nvSpPr>
            <p:cNvPr id="13347" name="文本框 13346">
              <a:extLst>
                <a:ext uri="{FF2B5EF4-FFF2-40B4-BE49-F238E27FC236}">
                  <a16:creationId xmlns:a16="http://schemas.microsoft.com/office/drawing/2014/main" id="{58B81DE5-EEB9-E139-021E-5F09AFEA18FC}"/>
                </a:ext>
              </a:extLst>
            </p:cNvPr>
            <p:cNvSpPr txBox="1"/>
            <p:nvPr/>
          </p:nvSpPr>
          <p:spPr>
            <a:xfrm>
              <a:off x="9091894" y="4682918"/>
              <a:ext cx="659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0A8FFF"/>
                  </a:solidFill>
                  <a:latin typeface="YouSheBiaoTiHei" pitchFamily="2" charset="-122"/>
                  <a:ea typeface="YouSheBiaoTiHei" pitchFamily="2" charset="-122"/>
                </a:rPr>
                <a:t>04</a:t>
              </a:r>
              <a:endParaRPr kumimoji="1" lang="zh-CN" altLang="en-US" sz="2000">
                <a:solidFill>
                  <a:srgbClr val="0A8FFF"/>
                </a:solidFill>
                <a:latin typeface="YouSheBiaoTiHei" pitchFamily="2" charset="-122"/>
                <a:ea typeface="YouSheBiaoTiHei" pitchFamily="2" charset="-122"/>
              </a:endParaRPr>
            </a:p>
          </p:txBody>
        </p:sp>
      </p:grpSp>
      <p:sp>
        <p:nvSpPr>
          <p:cNvPr id="13359" name="文本框 13358">
            <a:extLst>
              <a:ext uri="{FF2B5EF4-FFF2-40B4-BE49-F238E27FC236}">
                <a16:creationId xmlns:a16="http://schemas.microsoft.com/office/drawing/2014/main" id="{CA2769BA-C157-C9B9-19E0-EE21ACC725E1}"/>
              </a:ext>
            </a:extLst>
          </p:cNvPr>
          <p:cNvSpPr txBox="1"/>
          <p:nvPr/>
        </p:nvSpPr>
        <p:spPr>
          <a:xfrm>
            <a:off x="1609562" y="2395862"/>
            <a:ext cx="2863940" cy="92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</p:txBody>
      </p:sp>
      <p:sp>
        <p:nvSpPr>
          <p:cNvPr id="13360" name="文本框 13359">
            <a:extLst>
              <a:ext uri="{FF2B5EF4-FFF2-40B4-BE49-F238E27FC236}">
                <a16:creationId xmlns:a16="http://schemas.microsoft.com/office/drawing/2014/main" id="{055E16D4-C908-7545-0AE4-83C6CD57C319}"/>
              </a:ext>
            </a:extLst>
          </p:cNvPr>
          <p:cNvSpPr txBox="1"/>
          <p:nvPr/>
        </p:nvSpPr>
        <p:spPr>
          <a:xfrm>
            <a:off x="1553012" y="4592463"/>
            <a:ext cx="2863940" cy="92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</p:txBody>
      </p:sp>
      <p:sp>
        <p:nvSpPr>
          <p:cNvPr id="13361" name="文本框 13360">
            <a:extLst>
              <a:ext uri="{FF2B5EF4-FFF2-40B4-BE49-F238E27FC236}">
                <a16:creationId xmlns:a16="http://schemas.microsoft.com/office/drawing/2014/main" id="{DD9C6E31-F9B6-145F-60FC-B8FDE2B79056}"/>
              </a:ext>
            </a:extLst>
          </p:cNvPr>
          <p:cNvSpPr txBox="1"/>
          <p:nvPr/>
        </p:nvSpPr>
        <p:spPr>
          <a:xfrm>
            <a:off x="8115175" y="2382432"/>
            <a:ext cx="2863940" cy="92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</p:txBody>
      </p:sp>
      <p:sp>
        <p:nvSpPr>
          <p:cNvPr id="13362" name="文本框 13361">
            <a:extLst>
              <a:ext uri="{FF2B5EF4-FFF2-40B4-BE49-F238E27FC236}">
                <a16:creationId xmlns:a16="http://schemas.microsoft.com/office/drawing/2014/main" id="{12DE74E7-C464-97ED-F754-C5081D4C990F}"/>
              </a:ext>
            </a:extLst>
          </p:cNvPr>
          <p:cNvSpPr txBox="1"/>
          <p:nvPr/>
        </p:nvSpPr>
        <p:spPr>
          <a:xfrm>
            <a:off x="8115175" y="4602643"/>
            <a:ext cx="2863940" cy="92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  <a:endParaRPr kumimoji="1" lang="en-US" altLang="zh-CN" sz="1400">
              <a:latin typeface="Alibaba PuHuiTi R" pitchFamily="18" charset="-122"/>
              <a:ea typeface="Alibaba PuHuiTi R" pitchFamily="18" charset="-122"/>
            </a:endParaRP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  <a:p>
            <a:pPr>
              <a:lnSpc>
                <a:spcPts val="2180"/>
              </a:lnSpc>
            </a:pPr>
            <a:r>
              <a:rPr kumimoji="1" lang="zh-CN" altLang="en-US" sz="1400">
                <a:latin typeface="Alibaba PuHuiTi R" pitchFamily="18" charset="-122"/>
                <a:ea typeface="Alibaba PuHuiTi R" pitchFamily="18" charset="-122"/>
              </a:rPr>
              <a:t>添加文本内容  添加文本内容</a:t>
            </a:r>
          </a:p>
        </p:txBody>
      </p:sp>
      <p:sp>
        <p:nvSpPr>
          <p:cNvPr id="13363" name="文本框 13362">
            <a:extLst>
              <a:ext uri="{FF2B5EF4-FFF2-40B4-BE49-F238E27FC236}">
                <a16:creationId xmlns:a16="http://schemas.microsoft.com/office/drawing/2014/main" id="{D743D559-2150-2671-AFCF-205C260483FA}"/>
              </a:ext>
            </a:extLst>
          </p:cNvPr>
          <p:cNvSpPr txBox="1"/>
          <p:nvPr/>
        </p:nvSpPr>
        <p:spPr>
          <a:xfrm>
            <a:off x="1480105" y="1953780"/>
            <a:ext cx="806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pic>
        <p:nvPicPr>
          <p:cNvPr id="13364" name="图形 13363">
            <a:extLst>
              <a:ext uri="{FF2B5EF4-FFF2-40B4-BE49-F238E27FC236}">
                <a16:creationId xmlns:a16="http://schemas.microsoft.com/office/drawing/2014/main" id="{9A5E8CA4-DA32-997E-587B-ECA8F5A8C4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>
            <a:off x="2293892" y="2022931"/>
            <a:ext cx="659906" cy="241185"/>
          </a:xfrm>
          <a:prstGeom prst="rect">
            <a:avLst/>
          </a:prstGeom>
        </p:spPr>
      </p:pic>
      <p:sp>
        <p:nvSpPr>
          <p:cNvPr id="13365" name="文本框 13364">
            <a:extLst>
              <a:ext uri="{FF2B5EF4-FFF2-40B4-BE49-F238E27FC236}">
                <a16:creationId xmlns:a16="http://schemas.microsoft.com/office/drawing/2014/main" id="{AA0287F0-9762-DEAB-C065-72A9FD9E4785}"/>
              </a:ext>
            </a:extLst>
          </p:cNvPr>
          <p:cNvSpPr txBox="1"/>
          <p:nvPr/>
        </p:nvSpPr>
        <p:spPr>
          <a:xfrm>
            <a:off x="1525066" y="4180914"/>
            <a:ext cx="806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pic>
        <p:nvPicPr>
          <p:cNvPr id="13366" name="图形 13365">
            <a:extLst>
              <a:ext uri="{FF2B5EF4-FFF2-40B4-BE49-F238E27FC236}">
                <a16:creationId xmlns:a16="http://schemas.microsoft.com/office/drawing/2014/main" id="{DFC552DE-A266-42C1-2C7B-25DCB56C33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>
            <a:off x="2338853" y="4250065"/>
            <a:ext cx="659906" cy="241185"/>
          </a:xfrm>
          <a:prstGeom prst="rect">
            <a:avLst/>
          </a:prstGeom>
        </p:spPr>
      </p:pic>
      <p:sp>
        <p:nvSpPr>
          <p:cNvPr id="13367" name="文本框 13366">
            <a:extLst>
              <a:ext uri="{FF2B5EF4-FFF2-40B4-BE49-F238E27FC236}">
                <a16:creationId xmlns:a16="http://schemas.microsoft.com/office/drawing/2014/main" id="{1684DC31-4684-3A78-BD20-52212CB8AD1F}"/>
              </a:ext>
            </a:extLst>
          </p:cNvPr>
          <p:cNvSpPr txBox="1"/>
          <p:nvPr/>
        </p:nvSpPr>
        <p:spPr>
          <a:xfrm>
            <a:off x="9795624" y="1959095"/>
            <a:ext cx="806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pic>
        <p:nvPicPr>
          <p:cNvPr id="13368" name="图形 13367">
            <a:extLst>
              <a:ext uri="{FF2B5EF4-FFF2-40B4-BE49-F238E27FC236}">
                <a16:creationId xmlns:a16="http://schemas.microsoft.com/office/drawing/2014/main" id="{8B322759-DCC9-E2CB-F7AC-C34A7DCB21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 rot="10800000">
            <a:off x="9135476" y="2022930"/>
            <a:ext cx="659906" cy="241185"/>
          </a:xfrm>
          <a:prstGeom prst="rect">
            <a:avLst/>
          </a:prstGeom>
        </p:spPr>
      </p:pic>
      <p:sp>
        <p:nvSpPr>
          <p:cNvPr id="13369" name="文本框 13368">
            <a:extLst>
              <a:ext uri="{FF2B5EF4-FFF2-40B4-BE49-F238E27FC236}">
                <a16:creationId xmlns:a16="http://schemas.microsoft.com/office/drawing/2014/main" id="{AAFD043A-F864-F7B1-EE7F-E8B9D0FA9CE8}"/>
              </a:ext>
            </a:extLst>
          </p:cNvPr>
          <p:cNvSpPr txBox="1"/>
          <p:nvPr/>
        </p:nvSpPr>
        <p:spPr>
          <a:xfrm>
            <a:off x="9795624" y="4176466"/>
            <a:ext cx="806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>
                <a:latin typeface="YouSheBiaoTiHei" pitchFamily="2" charset="-122"/>
                <a:ea typeface="YouSheBiaoTiHei" pitchFamily="2" charset="-122"/>
              </a:rPr>
              <a:t>标题</a:t>
            </a:r>
          </a:p>
        </p:txBody>
      </p:sp>
      <p:pic>
        <p:nvPicPr>
          <p:cNvPr id="13370" name="图形 13369">
            <a:extLst>
              <a:ext uri="{FF2B5EF4-FFF2-40B4-BE49-F238E27FC236}">
                <a16:creationId xmlns:a16="http://schemas.microsoft.com/office/drawing/2014/main" id="{946264D7-B550-848A-57F5-DA875C9627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14" t="50005" r="-1"/>
          <a:stretch/>
        </p:blipFill>
        <p:spPr>
          <a:xfrm rot="10800000">
            <a:off x="9135476" y="4240301"/>
            <a:ext cx="659906" cy="24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823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843</Words>
  <Application>Microsoft Office PowerPoint</Application>
  <PresentationFormat>宽屏</PresentationFormat>
  <Paragraphs>215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Alibaba PuHuiTi M</vt:lpstr>
      <vt:lpstr>Alibaba PuHuiTi R</vt:lpstr>
      <vt:lpstr>HarmonyOS Sans SC Light</vt:lpstr>
      <vt:lpstr>YouSheBiaoTiHei</vt:lpstr>
      <vt:lpstr>阿里巴巴普惠体 2.0 55 Regular</vt:lpstr>
      <vt:lpstr>阿里巴巴普惠体 2.0 65 Medium</vt:lpstr>
      <vt:lpstr>等线</vt:lpstr>
      <vt:lpstr>等线 Light</vt:lpstr>
      <vt:lpstr>微软雅黑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城市漫游——旅游策划方案ppt模板</dc:title>
  <dc:creator>WENDY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204</cp:revision>
  <dcterms:created xsi:type="dcterms:W3CDTF">2023-07-24T09:02:22Z</dcterms:created>
  <dcterms:modified xsi:type="dcterms:W3CDTF">2023-07-26T07:54:13Z</dcterms:modified>
</cp:coreProperties>
</file>