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64" r:id="rId5"/>
    <p:sldId id="1129" r:id="rId6"/>
    <p:sldId id="260" r:id="rId7"/>
    <p:sldId id="1128" r:id="rId8"/>
    <p:sldId id="1130" r:id="rId9"/>
    <p:sldId id="261" r:id="rId10"/>
    <p:sldId id="1131" r:id="rId11"/>
    <p:sldId id="1136" r:id="rId12"/>
    <p:sldId id="1132" r:id="rId13"/>
    <p:sldId id="262" r:id="rId14"/>
    <p:sldId id="1135" r:id="rId15"/>
    <p:sldId id="1133" r:id="rId16"/>
    <p:sldId id="263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4F4"/>
    <a:srgbClr val="FB9F2E"/>
    <a:srgbClr val="F9CF2B"/>
    <a:srgbClr val="FED85C"/>
    <a:srgbClr val="FED859"/>
    <a:srgbClr val="FED95B"/>
    <a:srgbClr val="396ED6"/>
    <a:srgbClr val="0260A7"/>
    <a:srgbClr val="186BA3"/>
    <a:srgbClr val="3F6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7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D6117-9838-4A08-98AE-D00035463FF3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CB4A0-B525-4887-952C-50BC951BEB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93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EA60C98-4F20-E00A-C2B4-9777B6E78F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530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5CCAD74F-90DC-8B03-9E49-CFEB5D3C47F5}"/>
              </a:ext>
            </a:extLst>
          </p:cNvPr>
          <p:cNvSpPr/>
          <p:nvPr/>
        </p:nvSpPr>
        <p:spPr>
          <a:xfrm>
            <a:off x="335130" y="372085"/>
            <a:ext cx="11521740" cy="6485915"/>
          </a:xfrm>
          <a:prstGeom prst="round2SameRect">
            <a:avLst>
              <a:gd name="adj1" fmla="val 11322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C29D804-1439-7447-DBD3-0A92F7CCD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110" y="4971504"/>
            <a:ext cx="3466646" cy="138268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73C8EB-990C-BF8F-6C6C-CBC0693CF3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06" y="5886835"/>
            <a:ext cx="6136517" cy="145407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FDC9CF7-0AF9-A322-D489-10AE6D85982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764" y="5886835"/>
            <a:ext cx="6136517" cy="145407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32469C8-5122-99F0-CD14-B2D80B403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60B7-FB8A-4193-8A40-3770FDBDCA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A77B7B-B259-3A8B-BEFA-8842C5651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4FE90B-43EE-6B1F-31E3-4424163F358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DA938CEC-AFA1-4624-A060-D1F1B8C5EEA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FAFB0396-FBFE-544E-C65E-C49F4CC9E234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310348" y="2008199"/>
            <a:ext cx="7571303" cy="1108188"/>
          </a:xfrm>
          <a:noFill/>
        </p:spPr>
        <p:txBody>
          <a:bodyPr wrap="none" rtlCol="0">
            <a:spAutoFit/>
          </a:bodyPr>
          <a:lstStyle>
            <a:lvl1pPr marL="0" indent="0">
              <a:buFontTx/>
              <a:buNone/>
              <a:defRPr lang="zh-CN" altLang="en-US" sz="72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 algn="ctr"/>
            <a:r>
              <a:rPr lang="zh-CN" altLang="en-US" dirty="0"/>
              <a:t>单击编辑文本样式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CFBB4048-FAC3-DC00-5CA9-E4501F7AE5E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162" y="-131722"/>
            <a:ext cx="2571750" cy="203835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E39C91B-3C04-9BC0-064A-6084BEF9D07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20" y="5886835"/>
            <a:ext cx="6136517" cy="14540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6479FDA-EECA-E948-EC8F-CE6E55AC2D1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2003" y="5886835"/>
            <a:ext cx="6136517" cy="145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0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B58265C-F48B-CFAD-90F3-4160F8EBA4F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530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D5753662-3E33-B15E-5C99-B8214B31351F}"/>
              </a:ext>
            </a:extLst>
          </p:cNvPr>
          <p:cNvSpPr/>
          <p:nvPr userDrawn="1"/>
        </p:nvSpPr>
        <p:spPr>
          <a:xfrm>
            <a:off x="335130" y="503807"/>
            <a:ext cx="11521740" cy="6474509"/>
          </a:xfrm>
          <a:prstGeom prst="round2SameRect">
            <a:avLst>
              <a:gd name="adj1" fmla="val 605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EAF42B1-0662-0E7D-94B3-98149DED31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125" y="5886835"/>
            <a:ext cx="6136517" cy="14540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85E3D1E-EBA8-2DDF-6E4F-437CCB62F5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06" y="5886835"/>
            <a:ext cx="6136517" cy="145407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52E12B3-08CD-6AEC-92A2-3879E582C2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764" y="5886835"/>
            <a:ext cx="6136517" cy="14540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4663296E-F0CC-562A-7C46-2F7332D4D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0005" y="791883"/>
            <a:ext cx="2511989" cy="1325563"/>
          </a:xfrm>
        </p:spPr>
        <p:txBody>
          <a:bodyPr/>
          <a:lstStyle>
            <a:lvl1pPr algn="ctr">
              <a:defRPr>
                <a:solidFill>
                  <a:srgbClr val="0260A7"/>
                </a:solidFill>
              </a:defRPr>
            </a:lvl1pPr>
          </a:lstStyle>
          <a:p>
            <a:r>
              <a:rPr lang="zh-CN" altLang="en-US" dirty="0"/>
              <a:t>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720AC78-2C26-891F-069B-B09649217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60B7-FB8A-4193-8A40-3770FDBDCA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88B8060-5261-CB33-ED68-B2701632D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29B405-D37B-2E16-58F7-E6DB3E7B5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8CEC-AFA1-4624-A060-D1F1B8C5EEA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DC19F3C-A839-046E-1A25-4AA1CC3CD4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27599"/>
            <a:ext cx="2087143" cy="192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205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>
            <a:extLst>
              <a:ext uri="{FF2B5EF4-FFF2-40B4-BE49-F238E27FC236}">
                <a16:creationId xmlns:a16="http://schemas.microsoft.com/office/drawing/2014/main" id="{928C98FE-F727-4D86-DAE7-07333579BBA2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8160B7-FB8A-4193-8A40-3770FDBDCABB}" type="datetimeFigureOut">
              <a:rPr lang="zh-CN" altLang="en-US" smtClean="0"/>
              <a:pPr/>
              <a:t>2023/7/26</a:t>
            </a:fld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9CE79E-056A-B20B-2FDE-2560271104BB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A938CEC-AFA1-4624-A060-D1F1B8C5EEA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5DECCA3-B4B6-DDE9-F9CF-F1E673743A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530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: 圆顶角 8">
            <a:extLst>
              <a:ext uri="{FF2B5EF4-FFF2-40B4-BE49-F238E27FC236}">
                <a16:creationId xmlns:a16="http://schemas.microsoft.com/office/drawing/2014/main" id="{7DE4D4BC-6F05-3A30-8C98-E4D1BF075631}"/>
              </a:ext>
            </a:extLst>
          </p:cNvPr>
          <p:cNvSpPr/>
          <p:nvPr userDrawn="1"/>
        </p:nvSpPr>
        <p:spPr>
          <a:xfrm>
            <a:off x="335130" y="503808"/>
            <a:ext cx="11521740" cy="6354192"/>
          </a:xfrm>
          <a:prstGeom prst="round2SameRect">
            <a:avLst>
              <a:gd name="adj1" fmla="val 714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125021A-EB54-9028-A0E5-017EC76A97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3162" y="-131722"/>
            <a:ext cx="2571750" cy="203835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5F2D4B6-346B-C0A8-73EA-3B5AC81D13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0" y="4100823"/>
            <a:ext cx="2743200" cy="2327564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F85F2849-DAD9-CA47-1E03-50CF65C72B4A}"/>
              </a:ext>
            </a:extLst>
          </p:cNvPr>
          <p:cNvCxnSpPr>
            <a:cxnSpLocks/>
          </p:cNvCxnSpPr>
          <p:nvPr userDrawn="1"/>
        </p:nvCxnSpPr>
        <p:spPr>
          <a:xfrm>
            <a:off x="2895279" y="2665342"/>
            <a:ext cx="626400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E39A6CB-C574-1D59-009D-5A52F8A60101}"/>
              </a:ext>
            </a:extLst>
          </p:cNvPr>
          <p:cNvCxnSpPr>
            <a:cxnSpLocks/>
          </p:cNvCxnSpPr>
          <p:nvPr userDrawn="1"/>
        </p:nvCxnSpPr>
        <p:spPr>
          <a:xfrm>
            <a:off x="2895279" y="3486150"/>
            <a:ext cx="6264000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CE9604FA-B5BD-52EA-4844-D6140057F51F}"/>
              </a:ext>
            </a:extLst>
          </p:cNvPr>
          <p:cNvSpPr txBox="1"/>
          <p:nvPr userDrawn="1"/>
        </p:nvSpPr>
        <p:spPr>
          <a:xfrm>
            <a:off x="2539393" y="3527011"/>
            <a:ext cx="7113215" cy="540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</a:t>
            </a:r>
            <a:r>
              <a:rPr lang="en-US" altLang="zh-CN" sz="1200" dirty="0" err="1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ultricies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  <a:alpha val="41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6B119EC-BC80-DCF3-E91E-2269E9490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393" y="2768195"/>
            <a:ext cx="7113215" cy="684283"/>
          </a:xfrm>
        </p:spPr>
        <p:txBody>
          <a:bodyPr>
            <a:normAutofit/>
          </a:bodyPr>
          <a:lstStyle>
            <a:lvl1pPr algn="ctr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4978F72-148A-23B7-F5F6-A75500A1F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60B7-FB8A-4193-8A40-3770FDBDCA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4B031C3-F33C-D918-16D3-9CF9DAFE4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3410AA-D547-07AF-A375-86E5FB3D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8CEC-AFA1-4624-A060-D1F1B8C5EEA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E5669CD-8FF5-AEE0-263D-9E1D4F1FBB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9125" y="5886835"/>
            <a:ext cx="6136517" cy="145407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76DBA02-F005-59FD-1B07-B78F6A0D67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7"/>
          <a:stretch/>
        </p:blipFill>
        <p:spPr>
          <a:xfrm>
            <a:off x="4038600" y="5886835"/>
            <a:ext cx="5072010" cy="145407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C662113-88AF-EB62-CB5B-779942E5B5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7"/>
          <a:stretch/>
        </p:blipFill>
        <p:spPr>
          <a:xfrm>
            <a:off x="7967289" y="5886835"/>
            <a:ext cx="5072010" cy="145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0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07B57A5-7396-8F3D-ABE1-72BEC0AEF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160B7-FB8A-4193-8A40-3770FDBDCA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87525D2-F6A9-94C5-E7D0-8DD713306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0D8E093-4E25-D99B-5B0B-3A1AA278C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38CEC-AFA1-4624-A060-D1F1B8C5EEA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A1392E-DCF7-9A66-9F2E-E0A38C01F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530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22B1C462-DE86-3419-F6EF-004FEECD22BF}"/>
              </a:ext>
            </a:extLst>
          </p:cNvPr>
          <p:cNvSpPr/>
          <p:nvPr userDrawn="1"/>
        </p:nvSpPr>
        <p:spPr>
          <a:xfrm>
            <a:off x="335130" y="256157"/>
            <a:ext cx="11521740" cy="6098036"/>
          </a:xfrm>
          <a:prstGeom prst="roundRect">
            <a:avLst>
              <a:gd name="adj" fmla="val 659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6C7AEDF-129C-C390-705D-A6FBE2411C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pic>
        <p:nvPicPr>
          <p:cNvPr id="9" name="图形 8" descr="打开的书 纯色填充">
            <a:extLst>
              <a:ext uri="{FF2B5EF4-FFF2-40B4-BE49-F238E27FC236}">
                <a16:creationId xmlns:a16="http://schemas.microsoft.com/office/drawing/2014/main" id="{AD775201-325D-1BF1-6576-DFD465EBCCB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3479" y="446657"/>
            <a:ext cx="697859" cy="697859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3475524-22BD-65BD-D4CA-ACC46BFF6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1338" y="444880"/>
            <a:ext cx="10515600" cy="697860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9048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55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09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CE054CE-1A04-55AB-1FA5-064CC2E75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DE62FE-BA40-E89E-FD15-F42E6EC162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FC7B8E-E6F4-9960-1A47-4FFBAF6B76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160B7-FB8A-4193-8A40-3770FDBDCABB}" type="datetimeFigureOut">
              <a:rPr lang="zh-CN" altLang="en-US" smtClean="0"/>
              <a:t>2023/7/26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DCD561-B6FC-5440-B24C-0DE59EC0ED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DFDD9A-CF03-5BC2-813F-B0B08AE88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38CEC-AFA1-4624-A060-D1F1B8C5E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94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>
            <a:extLst>
              <a:ext uri="{FF2B5EF4-FFF2-40B4-BE49-F238E27FC236}">
                <a16:creationId xmlns:a16="http://schemas.microsoft.com/office/drawing/2014/main" id="{2828B6E5-4110-8577-9985-5505304F3766}"/>
              </a:ext>
            </a:extLst>
          </p:cNvPr>
          <p:cNvSpPr txBox="1"/>
          <p:nvPr/>
        </p:nvSpPr>
        <p:spPr>
          <a:xfrm>
            <a:off x="2539393" y="3027858"/>
            <a:ext cx="7113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热烈欢迎各位家长朋友们参加家长会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23E5F1-9DBF-7860-B642-D87B49A03C22}"/>
              </a:ext>
            </a:extLst>
          </p:cNvPr>
          <p:cNvGrpSpPr/>
          <p:nvPr/>
        </p:nvGrpSpPr>
        <p:grpSpPr>
          <a:xfrm>
            <a:off x="3199348" y="4134896"/>
            <a:ext cx="2514600" cy="572575"/>
            <a:chOff x="3199348" y="4173396"/>
            <a:chExt cx="2514600" cy="5725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BA3F51C-F80F-3A43-2F5A-A39876D92384}"/>
                </a:ext>
              </a:extLst>
            </p:cNvPr>
            <p:cNvSpPr/>
            <p:nvPr/>
          </p:nvSpPr>
          <p:spPr>
            <a:xfrm>
              <a:off x="3199348" y="4173396"/>
              <a:ext cx="2514600" cy="5725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67367A5-A7E3-7B5A-A234-834DB887B62B}"/>
                </a:ext>
              </a:extLst>
            </p:cNvPr>
            <p:cNvSpPr txBox="1"/>
            <p:nvPr/>
          </p:nvSpPr>
          <p:spPr>
            <a:xfrm>
              <a:off x="3722313" y="4259628"/>
              <a:ext cx="14686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班级：</a:t>
              </a:r>
              <a:r>
                <a:rPr lang="en-US" altLang="zh-CN" sz="20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DCFBAFF-072E-24B8-7A58-E2C7FACA85E5}"/>
              </a:ext>
            </a:extLst>
          </p:cNvPr>
          <p:cNvGrpSpPr/>
          <p:nvPr/>
        </p:nvGrpSpPr>
        <p:grpSpPr>
          <a:xfrm>
            <a:off x="6478054" y="4134896"/>
            <a:ext cx="2514600" cy="572575"/>
            <a:chOff x="3199348" y="4173396"/>
            <a:chExt cx="2514600" cy="5725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15137B3-2423-38E4-9187-3584EE03D1EF}"/>
                </a:ext>
              </a:extLst>
            </p:cNvPr>
            <p:cNvSpPr/>
            <p:nvPr/>
          </p:nvSpPr>
          <p:spPr>
            <a:xfrm>
              <a:off x="3199348" y="4173396"/>
              <a:ext cx="2514600" cy="57257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C75B267-976A-BBE4-052F-7687D9B5BA28}"/>
                </a:ext>
              </a:extLst>
            </p:cNvPr>
            <p:cNvSpPr txBox="1"/>
            <p:nvPr/>
          </p:nvSpPr>
          <p:spPr>
            <a:xfrm>
              <a:off x="3522739" y="4259628"/>
              <a:ext cx="18678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sz="2000" b="1" dirty="0">
                  <a:solidFill>
                    <a:schemeClr val="bg1"/>
                  </a:solidFill>
                  <a:latin typeface="+mn-ea"/>
                </a:rPr>
                <a:t>年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609FA73-7AF2-46ED-2C4A-36E33FC9C973}"/>
              </a:ext>
            </a:extLst>
          </p:cNvPr>
          <p:cNvCxnSpPr>
            <a:cxnSpLocks/>
          </p:cNvCxnSpPr>
          <p:nvPr/>
        </p:nvCxnSpPr>
        <p:spPr>
          <a:xfrm>
            <a:off x="2325753" y="2945278"/>
            <a:ext cx="7786732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4145613-E9F1-2689-CE1C-6F5FDDAC44A9}"/>
              </a:ext>
            </a:extLst>
          </p:cNvPr>
          <p:cNvCxnSpPr>
            <a:cxnSpLocks/>
          </p:cNvCxnSpPr>
          <p:nvPr/>
        </p:nvCxnSpPr>
        <p:spPr>
          <a:xfrm>
            <a:off x="2325753" y="3572104"/>
            <a:ext cx="7786732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占位符 60">
            <a:extLst>
              <a:ext uri="{FF2B5EF4-FFF2-40B4-BE49-F238E27FC236}">
                <a16:creationId xmlns:a16="http://schemas.microsoft.com/office/drawing/2014/main" id="{683CAF95-127E-489D-E951-A936D8B98B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10450" y="2035299"/>
            <a:ext cx="9171100" cy="854208"/>
          </a:xfrm>
        </p:spPr>
        <p:txBody>
          <a:bodyPr/>
          <a:lstStyle/>
          <a:p>
            <a:r>
              <a:rPr lang="zh-CN" altLang="en-US" sz="5400" dirty="0">
                <a:solidFill>
                  <a:srgbClr val="2254F4"/>
                </a:solidFill>
              </a:rPr>
              <a:t>蓝色卡通</a:t>
            </a:r>
            <a:r>
              <a:rPr lang="zh-CN" altLang="en-US" sz="5400" dirty="0">
                <a:solidFill>
                  <a:srgbClr val="2254F4"/>
                </a:solidFill>
                <a:latin typeface="+mj-ea"/>
                <a:ea typeface="+mj-ea"/>
              </a:rPr>
              <a:t>家长会通用</a:t>
            </a:r>
            <a:r>
              <a:rPr lang="en-US" altLang="zh-CN" sz="5400" dirty="0">
                <a:solidFill>
                  <a:srgbClr val="2254F4"/>
                </a:solidFill>
                <a:latin typeface="+mj-ea"/>
                <a:ea typeface="+mj-ea"/>
              </a:rPr>
              <a:t>PPT</a:t>
            </a:r>
            <a:r>
              <a:rPr lang="zh-CN" altLang="en-US" sz="5400" dirty="0">
                <a:solidFill>
                  <a:srgbClr val="2254F4"/>
                </a:solidFill>
                <a:latin typeface="+mj-ea"/>
                <a:ea typeface="+mj-ea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11232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分析存在的问题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7216E9-A219-56FA-2291-5665B30084EB}"/>
              </a:ext>
            </a:extLst>
          </p:cNvPr>
          <p:cNvGrpSpPr/>
          <p:nvPr/>
        </p:nvGrpSpPr>
        <p:grpSpPr>
          <a:xfrm>
            <a:off x="6507003" y="2355232"/>
            <a:ext cx="4667928" cy="1776814"/>
            <a:chOff x="6215062" y="1880314"/>
            <a:chExt cx="3424238" cy="177681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4643F64-1D9C-4E1E-AEB5-059288A906BC}"/>
                </a:ext>
              </a:extLst>
            </p:cNvPr>
            <p:cNvSpPr txBox="1"/>
            <p:nvPr/>
          </p:nvSpPr>
          <p:spPr>
            <a:xfrm>
              <a:off x="6215062" y="1880314"/>
              <a:ext cx="1467068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C816081-E9FB-D600-7AEA-69292BF92E29}"/>
                </a:ext>
              </a:extLst>
            </p:cNvPr>
            <p:cNvSpPr txBox="1"/>
            <p:nvPr/>
          </p:nvSpPr>
          <p:spPr>
            <a:xfrm>
              <a:off x="6215062" y="2351065"/>
              <a:ext cx="3424238" cy="13060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CC742C-4193-F76F-9305-78E9ECC00D48}"/>
              </a:ext>
            </a:extLst>
          </p:cNvPr>
          <p:cNvGrpSpPr/>
          <p:nvPr/>
        </p:nvGrpSpPr>
        <p:grpSpPr>
          <a:xfrm>
            <a:off x="1351338" y="4461090"/>
            <a:ext cx="9907212" cy="802035"/>
            <a:chOff x="1351338" y="4461090"/>
            <a:chExt cx="9907212" cy="802035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AC74E28-D531-7CAD-9638-7C964A729F72}"/>
                </a:ext>
              </a:extLst>
            </p:cNvPr>
            <p:cNvSpPr/>
            <p:nvPr/>
          </p:nvSpPr>
          <p:spPr>
            <a:xfrm>
              <a:off x="1351338" y="4461090"/>
              <a:ext cx="9907212" cy="80203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651839E-854C-730C-5B0F-F3E51081EEFC}"/>
                </a:ext>
              </a:extLst>
            </p:cNvPr>
            <p:cNvSpPr txBox="1"/>
            <p:nvPr/>
          </p:nvSpPr>
          <p:spPr>
            <a:xfrm>
              <a:off x="1540658" y="4670741"/>
              <a:ext cx="9528573" cy="382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26" name="图片 25">
            <a:extLst>
              <a:ext uri="{FF2B5EF4-FFF2-40B4-BE49-F238E27FC236}">
                <a16:creationId xmlns:a16="http://schemas.microsoft.com/office/drawing/2014/main" id="{91C5FFF5-FB60-6EB2-802A-0799B5975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81" y="1594875"/>
            <a:ext cx="4999719" cy="253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7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分析存在的问题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3ACB064-46AE-7F0A-8D45-BC474A9034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501" y="3059918"/>
            <a:ext cx="4276998" cy="3213882"/>
          </a:xfrm>
          <a:prstGeom prst="rect">
            <a:avLst/>
          </a:prstGeom>
        </p:spPr>
      </p:pic>
      <p:sp>
        <p:nvSpPr>
          <p:cNvPr id="4" name="空心弧 3">
            <a:extLst>
              <a:ext uri="{FF2B5EF4-FFF2-40B4-BE49-F238E27FC236}">
                <a16:creationId xmlns:a16="http://schemas.microsoft.com/office/drawing/2014/main" id="{F7031DE7-138F-3890-A789-3DF6418258AD}"/>
              </a:ext>
            </a:extLst>
          </p:cNvPr>
          <p:cNvSpPr/>
          <p:nvPr/>
        </p:nvSpPr>
        <p:spPr>
          <a:xfrm>
            <a:off x="4012890" y="2449187"/>
            <a:ext cx="4166221" cy="4166221"/>
          </a:xfrm>
          <a:prstGeom prst="blockArc">
            <a:avLst>
              <a:gd name="adj1" fmla="val 11160594"/>
              <a:gd name="adj2" fmla="val 21012882"/>
              <a:gd name="adj3" fmla="val 8256"/>
            </a:avLst>
          </a:prstGeom>
          <a:gradFill>
            <a:gsLst>
              <a:gs pos="0">
                <a:schemeClr val="accent1">
                  <a:alpha val="1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669E5BF-5BE3-AFD7-F0D0-0341782F77D9}"/>
              </a:ext>
            </a:extLst>
          </p:cNvPr>
          <p:cNvGrpSpPr/>
          <p:nvPr/>
        </p:nvGrpSpPr>
        <p:grpSpPr>
          <a:xfrm>
            <a:off x="470757" y="3778452"/>
            <a:ext cx="3094435" cy="1469038"/>
            <a:chOff x="5645886" y="1880314"/>
            <a:chExt cx="2269975" cy="146903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58D530C-C873-DCE7-AF24-F7123A4DFF69}"/>
                </a:ext>
              </a:extLst>
            </p:cNvPr>
            <p:cNvSpPr txBox="1"/>
            <p:nvPr/>
          </p:nvSpPr>
          <p:spPr>
            <a:xfrm>
              <a:off x="6839669" y="1880314"/>
              <a:ext cx="1076192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BC8245B-670B-5039-D842-CA7DCD6D1E9C}"/>
                </a:ext>
              </a:extLst>
            </p:cNvPr>
            <p:cNvSpPr txBox="1"/>
            <p:nvPr/>
          </p:nvSpPr>
          <p:spPr>
            <a:xfrm>
              <a:off x="5645886" y="2351065"/>
              <a:ext cx="2269975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B4700C8-B544-09EA-F2BF-B75C7A037365}"/>
              </a:ext>
            </a:extLst>
          </p:cNvPr>
          <p:cNvGrpSpPr/>
          <p:nvPr/>
        </p:nvGrpSpPr>
        <p:grpSpPr>
          <a:xfrm>
            <a:off x="7685156" y="1513800"/>
            <a:ext cx="3203350" cy="1469038"/>
            <a:chOff x="6215061" y="1880314"/>
            <a:chExt cx="2349871" cy="146903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9A9FA02-7FFF-1BA0-AC41-8AC370D1D51C}"/>
                </a:ext>
              </a:extLst>
            </p:cNvPr>
            <p:cNvSpPr txBox="1"/>
            <p:nvPr/>
          </p:nvSpPr>
          <p:spPr>
            <a:xfrm>
              <a:off x="6215061" y="1880314"/>
              <a:ext cx="1467068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1CEE34F-D21E-51DB-926C-60FF07DFC9E0}"/>
                </a:ext>
              </a:extLst>
            </p:cNvPr>
            <p:cNvSpPr txBox="1"/>
            <p:nvPr/>
          </p:nvSpPr>
          <p:spPr>
            <a:xfrm>
              <a:off x="6215062" y="2351065"/>
              <a:ext cx="2349870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E96B22A-E758-4ED0-8832-66C12577A5CC}"/>
              </a:ext>
            </a:extLst>
          </p:cNvPr>
          <p:cNvGrpSpPr/>
          <p:nvPr/>
        </p:nvGrpSpPr>
        <p:grpSpPr>
          <a:xfrm>
            <a:off x="1095380" y="1513800"/>
            <a:ext cx="3203348" cy="1469038"/>
            <a:chOff x="5565992" y="1880314"/>
            <a:chExt cx="2349870" cy="146903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84DDD9-E761-194D-34A7-16BCB2039CB6}"/>
                </a:ext>
              </a:extLst>
            </p:cNvPr>
            <p:cNvSpPr txBox="1"/>
            <p:nvPr/>
          </p:nvSpPr>
          <p:spPr>
            <a:xfrm>
              <a:off x="6839669" y="1880314"/>
              <a:ext cx="1076192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4EA5349-FB41-ECA7-B4F5-CB789A3973A0}"/>
                </a:ext>
              </a:extLst>
            </p:cNvPr>
            <p:cNvSpPr txBox="1"/>
            <p:nvPr/>
          </p:nvSpPr>
          <p:spPr>
            <a:xfrm>
              <a:off x="5565992" y="2351065"/>
              <a:ext cx="2349870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A27918A-661F-0D00-3913-AA2D3350DBCA}"/>
              </a:ext>
            </a:extLst>
          </p:cNvPr>
          <p:cNvGrpSpPr/>
          <p:nvPr/>
        </p:nvGrpSpPr>
        <p:grpSpPr>
          <a:xfrm>
            <a:off x="8522554" y="3778452"/>
            <a:ext cx="3203350" cy="1469038"/>
            <a:chOff x="6215061" y="1880314"/>
            <a:chExt cx="2349871" cy="146903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B60E6B-C6EB-7177-2734-89C572E07C1E}"/>
                </a:ext>
              </a:extLst>
            </p:cNvPr>
            <p:cNvSpPr txBox="1"/>
            <p:nvPr/>
          </p:nvSpPr>
          <p:spPr>
            <a:xfrm>
              <a:off x="6215061" y="1880314"/>
              <a:ext cx="1467068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5F461F8-1023-DA5D-9672-2EBB6D65D0E4}"/>
                </a:ext>
              </a:extLst>
            </p:cNvPr>
            <p:cNvSpPr txBox="1"/>
            <p:nvPr/>
          </p:nvSpPr>
          <p:spPr>
            <a:xfrm>
              <a:off x="6215062" y="2351065"/>
              <a:ext cx="2349870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3365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B74936EA-A278-7F79-FE32-BE01877C61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312" y="1126363"/>
            <a:ext cx="5876775" cy="47740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分析存在的问题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76A3008-1474-A038-0293-69D17773CE36}"/>
              </a:ext>
            </a:extLst>
          </p:cNvPr>
          <p:cNvGrpSpPr/>
          <p:nvPr/>
        </p:nvGrpSpPr>
        <p:grpSpPr>
          <a:xfrm>
            <a:off x="660400" y="1531384"/>
            <a:ext cx="2153862" cy="697860"/>
            <a:chOff x="971299" y="1531384"/>
            <a:chExt cx="2153862" cy="697860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AC74E28-D531-7CAD-9638-7C964A729F72}"/>
                </a:ext>
              </a:extLst>
            </p:cNvPr>
            <p:cNvSpPr/>
            <p:nvPr/>
          </p:nvSpPr>
          <p:spPr>
            <a:xfrm>
              <a:off x="971299" y="1531384"/>
              <a:ext cx="2153862" cy="69786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0CDCE8D-F29E-3084-0B23-937B285766EF}"/>
                </a:ext>
              </a:extLst>
            </p:cNvPr>
            <p:cNvSpPr txBox="1"/>
            <p:nvPr/>
          </p:nvSpPr>
          <p:spPr>
            <a:xfrm>
              <a:off x="1314696" y="1652656"/>
              <a:ext cx="1467068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9E7E699-070A-3C5C-EE3F-1AC963EF46BC}"/>
              </a:ext>
            </a:extLst>
          </p:cNvPr>
          <p:cNvGrpSpPr/>
          <p:nvPr/>
        </p:nvGrpSpPr>
        <p:grpSpPr>
          <a:xfrm>
            <a:off x="660400" y="2405300"/>
            <a:ext cx="5345764" cy="697860"/>
            <a:chOff x="971299" y="2556309"/>
            <a:chExt cx="5652494" cy="69786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065381C-46F9-8AC4-F5DF-B3657D467FC6}"/>
                </a:ext>
              </a:extLst>
            </p:cNvPr>
            <p:cNvSpPr/>
            <p:nvPr/>
          </p:nvSpPr>
          <p:spPr>
            <a:xfrm>
              <a:off x="971299" y="2556309"/>
              <a:ext cx="5652494" cy="697860"/>
            </a:xfrm>
            <a:prstGeom prst="roundRect">
              <a:avLst>
                <a:gd name="adj" fmla="val 2668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6944B71-0ECC-EDCB-CD5C-B28600DE1155}"/>
                </a:ext>
              </a:extLst>
            </p:cNvPr>
            <p:cNvSpPr txBox="1"/>
            <p:nvPr/>
          </p:nvSpPr>
          <p:spPr>
            <a:xfrm>
              <a:off x="1188118" y="2725955"/>
              <a:ext cx="5218856" cy="38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7AAF580-71F9-41C4-9056-769E52BF0F73}"/>
              </a:ext>
            </a:extLst>
          </p:cNvPr>
          <p:cNvGrpSpPr/>
          <p:nvPr/>
        </p:nvGrpSpPr>
        <p:grpSpPr>
          <a:xfrm>
            <a:off x="660400" y="3385510"/>
            <a:ext cx="5345764" cy="697860"/>
            <a:chOff x="971299" y="2556309"/>
            <a:chExt cx="5652494" cy="69786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8B7A7475-7345-4CC2-BA74-CEDE631A97D4}"/>
                </a:ext>
              </a:extLst>
            </p:cNvPr>
            <p:cNvSpPr/>
            <p:nvPr/>
          </p:nvSpPr>
          <p:spPr>
            <a:xfrm>
              <a:off x="971299" y="2556309"/>
              <a:ext cx="5652494" cy="697860"/>
            </a:xfrm>
            <a:prstGeom prst="roundRect">
              <a:avLst>
                <a:gd name="adj" fmla="val 2668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488CCCA-109C-C961-5A79-07BBF2360856}"/>
                </a:ext>
              </a:extLst>
            </p:cNvPr>
            <p:cNvSpPr txBox="1"/>
            <p:nvPr/>
          </p:nvSpPr>
          <p:spPr>
            <a:xfrm>
              <a:off x="1188118" y="2725955"/>
              <a:ext cx="5218856" cy="38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0B978A5-7F84-05C6-86AA-EFCE320A1C9E}"/>
              </a:ext>
            </a:extLst>
          </p:cNvPr>
          <p:cNvGrpSpPr/>
          <p:nvPr/>
        </p:nvGrpSpPr>
        <p:grpSpPr>
          <a:xfrm>
            <a:off x="660400" y="4365720"/>
            <a:ext cx="5345764" cy="697860"/>
            <a:chOff x="971299" y="2556309"/>
            <a:chExt cx="5652494" cy="69786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FA0EFD8-9259-0C59-0F04-753B62895933}"/>
                </a:ext>
              </a:extLst>
            </p:cNvPr>
            <p:cNvSpPr/>
            <p:nvPr/>
          </p:nvSpPr>
          <p:spPr>
            <a:xfrm>
              <a:off x="971299" y="2556309"/>
              <a:ext cx="5652494" cy="697860"/>
            </a:xfrm>
            <a:prstGeom prst="roundRect">
              <a:avLst>
                <a:gd name="adj" fmla="val 2668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13AAE1F-F2F1-554D-75AC-C310303CE83B}"/>
                </a:ext>
              </a:extLst>
            </p:cNvPr>
            <p:cNvSpPr txBox="1"/>
            <p:nvPr/>
          </p:nvSpPr>
          <p:spPr>
            <a:xfrm>
              <a:off x="1188118" y="2725955"/>
              <a:ext cx="5218856" cy="3827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5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3257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B4B484-EA1C-A773-4F3A-6DAE604AF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给家长的建议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8883CD4-D719-D83B-00E8-62779B7060E7}"/>
              </a:ext>
            </a:extLst>
          </p:cNvPr>
          <p:cNvSpPr/>
          <p:nvPr/>
        </p:nvSpPr>
        <p:spPr>
          <a:xfrm>
            <a:off x="5560478" y="1643724"/>
            <a:ext cx="1185715" cy="8921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04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75190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7AA5A0-15FF-0CAE-28A3-C6D3CDCAE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给家长的建议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4E14A03-410A-5715-284D-7CB69CF1DA51}"/>
              </a:ext>
            </a:extLst>
          </p:cNvPr>
          <p:cNvGrpSpPr/>
          <p:nvPr/>
        </p:nvGrpSpPr>
        <p:grpSpPr>
          <a:xfrm>
            <a:off x="695111" y="1550826"/>
            <a:ext cx="4627976" cy="4317284"/>
            <a:chOff x="67053" y="1659467"/>
            <a:chExt cx="4687150" cy="4372485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DAFF8DA2-FA5B-AACB-CDDC-3C8A1434155F}"/>
                </a:ext>
              </a:extLst>
            </p:cNvPr>
            <p:cNvSpPr/>
            <p:nvPr/>
          </p:nvSpPr>
          <p:spPr>
            <a:xfrm>
              <a:off x="412495" y="1851809"/>
              <a:ext cx="3996267" cy="3987800"/>
            </a:xfrm>
            <a:prstGeom prst="roundRect">
              <a:avLst>
                <a:gd name="adj" fmla="val 1029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D04BBF16-E0EF-7738-5E7C-FA75B6626EF1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0" r="10258"/>
            <a:stretch/>
          </p:blipFill>
          <p:spPr>
            <a:xfrm>
              <a:off x="662262" y="2214717"/>
              <a:ext cx="3496733" cy="3261985"/>
            </a:xfrm>
            <a:prstGeom prst="rect">
              <a:avLst/>
            </a:prstGeom>
          </p:spPr>
        </p:pic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D3941450-03E0-299C-D379-FA3B7EBA23B6}"/>
                </a:ext>
              </a:extLst>
            </p:cNvPr>
            <p:cNvSpPr/>
            <p:nvPr/>
          </p:nvSpPr>
          <p:spPr>
            <a:xfrm>
              <a:off x="672052" y="2110817"/>
              <a:ext cx="3477152" cy="3469785"/>
            </a:xfrm>
            <a:prstGeom prst="roundRect">
              <a:avLst>
                <a:gd name="adj" fmla="val 10298"/>
              </a:avLst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98E78F5D-5F15-E443-213F-BEE14D12BD96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0" r="10258"/>
            <a:stretch/>
          </p:blipFill>
          <p:spPr>
            <a:xfrm>
              <a:off x="67053" y="1659467"/>
              <a:ext cx="4687150" cy="4372485"/>
            </a:xfrm>
            <a:prstGeom prst="rect">
              <a:avLst/>
            </a:prstGeom>
          </p:spPr>
        </p:pic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B95FAD2-4E97-820C-AF74-F0C8EA4F9211}"/>
              </a:ext>
            </a:extLst>
          </p:cNvPr>
          <p:cNvGrpSpPr/>
          <p:nvPr/>
        </p:nvGrpSpPr>
        <p:grpSpPr>
          <a:xfrm>
            <a:off x="5610913" y="1759767"/>
            <a:ext cx="5727647" cy="1522388"/>
            <a:chOff x="5088336" y="1354498"/>
            <a:chExt cx="5727647" cy="1522388"/>
          </a:xfrm>
        </p:grpSpPr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0D4097C9-12CA-F093-28E2-94F5D249FE00}"/>
                </a:ext>
              </a:extLst>
            </p:cNvPr>
            <p:cNvGrpSpPr/>
            <p:nvPr/>
          </p:nvGrpSpPr>
          <p:grpSpPr>
            <a:xfrm>
              <a:off x="5088336" y="1354498"/>
              <a:ext cx="2392645" cy="549443"/>
              <a:chOff x="1200232" y="1923910"/>
              <a:chExt cx="2392645" cy="549443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4F2B570D-D661-90C3-EAF3-1894B2F618F1}"/>
                  </a:ext>
                </a:extLst>
              </p:cNvPr>
              <p:cNvSpPr/>
              <p:nvPr/>
            </p:nvSpPr>
            <p:spPr>
              <a:xfrm>
                <a:off x="1200232" y="1923910"/>
                <a:ext cx="2392645" cy="549443"/>
              </a:xfrm>
              <a:prstGeom prst="roundRect">
                <a:avLst>
                  <a:gd name="adj" fmla="val 4948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D7DD5608-EA50-1562-2CB6-3B8295C7D8DB}"/>
                  </a:ext>
                </a:extLst>
              </p:cNvPr>
              <p:cNvSpPr txBox="1"/>
              <p:nvPr/>
            </p:nvSpPr>
            <p:spPr>
              <a:xfrm>
                <a:off x="1488058" y="1970973"/>
                <a:ext cx="1816993" cy="455317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8ADF9BB-9418-5EB3-4BCF-58D38D165744}"/>
                </a:ext>
              </a:extLst>
            </p:cNvPr>
            <p:cNvSpPr txBox="1"/>
            <p:nvPr/>
          </p:nvSpPr>
          <p:spPr>
            <a:xfrm>
              <a:off x="5088336" y="1878599"/>
              <a:ext cx="5727647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30DD5D21-ABFD-361C-F562-2FFB71679417}"/>
              </a:ext>
            </a:extLst>
          </p:cNvPr>
          <p:cNvGrpSpPr/>
          <p:nvPr/>
        </p:nvGrpSpPr>
        <p:grpSpPr>
          <a:xfrm>
            <a:off x="5610913" y="3662405"/>
            <a:ext cx="5727647" cy="1522388"/>
            <a:chOff x="5088336" y="1354498"/>
            <a:chExt cx="5727647" cy="1522388"/>
          </a:xfrm>
        </p:grpSpPr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8C194ADA-1912-28C3-70C6-ECB7BE4E878A}"/>
                </a:ext>
              </a:extLst>
            </p:cNvPr>
            <p:cNvGrpSpPr/>
            <p:nvPr/>
          </p:nvGrpSpPr>
          <p:grpSpPr>
            <a:xfrm>
              <a:off x="5088336" y="1354498"/>
              <a:ext cx="2392645" cy="549443"/>
              <a:chOff x="1200232" y="1923910"/>
              <a:chExt cx="2392645" cy="549443"/>
            </a:xfrm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id="{FC9B5FF8-E20E-F83F-FD9F-BA5A0C28F913}"/>
                  </a:ext>
                </a:extLst>
              </p:cNvPr>
              <p:cNvSpPr/>
              <p:nvPr/>
            </p:nvSpPr>
            <p:spPr>
              <a:xfrm>
                <a:off x="1200232" y="1923910"/>
                <a:ext cx="2392645" cy="549443"/>
              </a:xfrm>
              <a:prstGeom prst="roundRect">
                <a:avLst>
                  <a:gd name="adj" fmla="val 4948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D90A9878-BE2D-31DD-7162-4D43952A1DDE}"/>
                  </a:ext>
                </a:extLst>
              </p:cNvPr>
              <p:cNvSpPr txBox="1"/>
              <p:nvPr/>
            </p:nvSpPr>
            <p:spPr>
              <a:xfrm>
                <a:off x="1488058" y="1970973"/>
                <a:ext cx="1816993" cy="455317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ED0E96E3-2C77-95AD-C035-481D8975CC42}"/>
                </a:ext>
              </a:extLst>
            </p:cNvPr>
            <p:cNvSpPr txBox="1"/>
            <p:nvPr/>
          </p:nvSpPr>
          <p:spPr>
            <a:xfrm>
              <a:off x="5088336" y="1878599"/>
              <a:ext cx="5727647" cy="99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655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给家长的建议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4EE3502-C45F-83ED-322A-06B7AD5974F6}"/>
              </a:ext>
            </a:extLst>
          </p:cNvPr>
          <p:cNvGrpSpPr/>
          <p:nvPr/>
        </p:nvGrpSpPr>
        <p:grpSpPr>
          <a:xfrm>
            <a:off x="971299" y="1531384"/>
            <a:ext cx="2153862" cy="697860"/>
            <a:chOff x="971299" y="1531384"/>
            <a:chExt cx="2153862" cy="69786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4F08C885-30FF-62E3-F86D-E5A7A0B7F9EE}"/>
                </a:ext>
              </a:extLst>
            </p:cNvPr>
            <p:cNvSpPr/>
            <p:nvPr/>
          </p:nvSpPr>
          <p:spPr>
            <a:xfrm>
              <a:off x="971299" y="1531384"/>
              <a:ext cx="2153862" cy="69786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D14D544-66E3-9496-86A8-EA5098ADC0DE}"/>
                </a:ext>
              </a:extLst>
            </p:cNvPr>
            <p:cNvSpPr txBox="1"/>
            <p:nvPr/>
          </p:nvSpPr>
          <p:spPr>
            <a:xfrm>
              <a:off x="1186456" y="1616364"/>
              <a:ext cx="1467068" cy="455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这里是标题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FD89570-7D82-B6F4-6FAD-29402ED79A85}"/>
              </a:ext>
            </a:extLst>
          </p:cNvPr>
          <p:cNvCxnSpPr>
            <a:stCxn id="8" idx="3"/>
          </p:cNvCxnSpPr>
          <p:nvPr/>
        </p:nvCxnSpPr>
        <p:spPr>
          <a:xfrm>
            <a:off x="3125161" y="1880314"/>
            <a:ext cx="7885739" cy="24686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9B8A2AB8-1842-5F0A-023F-C966467A3DD6}"/>
              </a:ext>
            </a:extLst>
          </p:cNvPr>
          <p:cNvSpPr txBox="1"/>
          <p:nvPr/>
        </p:nvSpPr>
        <p:spPr>
          <a:xfrm>
            <a:off x="971299" y="2489348"/>
            <a:ext cx="9677651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请在这里输入简要工作概述，点击输入简要文字内容，文字内容概括简练，不用多余的修饰。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B121622-8045-AA16-B26C-07152F8ECE83}"/>
              </a:ext>
            </a:extLst>
          </p:cNvPr>
          <p:cNvSpPr txBox="1"/>
          <p:nvPr/>
        </p:nvSpPr>
        <p:spPr>
          <a:xfrm>
            <a:off x="971299" y="3085088"/>
            <a:ext cx="9677651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请在这里输入简要工作概述，点击输入简要文字内容，文字内容概括简练，不用多余的修饰。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5F66F77-E116-34AF-7FCA-3E7171809725}"/>
              </a:ext>
            </a:extLst>
          </p:cNvPr>
          <p:cNvSpPr txBox="1"/>
          <p:nvPr/>
        </p:nvSpPr>
        <p:spPr>
          <a:xfrm>
            <a:off x="971299" y="3680828"/>
            <a:ext cx="7323615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A24E775-2E3B-D4F9-A740-96D73DFED577}"/>
              </a:ext>
            </a:extLst>
          </p:cNvPr>
          <p:cNvSpPr txBox="1"/>
          <p:nvPr/>
        </p:nvSpPr>
        <p:spPr>
          <a:xfrm>
            <a:off x="971299" y="4276568"/>
            <a:ext cx="7323615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05AFF4D-7278-BC4F-59A2-9D0DFDF60514}"/>
              </a:ext>
            </a:extLst>
          </p:cNvPr>
          <p:cNvSpPr txBox="1"/>
          <p:nvPr/>
        </p:nvSpPr>
        <p:spPr>
          <a:xfrm>
            <a:off x="971299" y="4872308"/>
            <a:ext cx="7323615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7332158-DB88-4ADB-75AD-C644D6EC8A87}"/>
              </a:ext>
            </a:extLst>
          </p:cNvPr>
          <p:cNvSpPr txBox="1"/>
          <p:nvPr/>
        </p:nvSpPr>
        <p:spPr>
          <a:xfrm>
            <a:off x="971299" y="5468048"/>
            <a:ext cx="7323615" cy="382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24D762C5-AE98-5A12-626A-8D14E63A7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914" y="3504113"/>
            <a:ext cx="3279775" cy="256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097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>
            <a:extLst>
              <a:ext uri="{FF2B5EF4-FFF2-40B4-BE49-F238E27FC236}">
                <a16:creationId xmlns:a16="http://schemas.microsoft.com/office/drawing/2014/main" id="{2828B6E5-4110-8577-9985-5505304F3766}"/>
              </a:ext>
            </a:extLst>
          </p:cNvPr>
          <p:cNvSpPr txBox="1"/>
          <p:nvPr/>
        </p:nvSpPr>
        <p:spPr>
          <a:xfrm>
            <a:off x="2539393" y="3201115"/>
            <a:ext cx="7113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热烈欢迎各位家长朋友们参加家长会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23E5F1-9DBF-7860-B642-D87B49A03C22}"/>
              </a:ext>
            </a:extLst>
          </p:cNvPr>
          <p:cNvGrpSpPr/>
          <p:nvPr/>
        </p:nvGrpSpPr>
        <p:grpSpPr>
          <a:xfrm>
            <a:off x="3199348" y="4173396"/>
            <a:ext cx="2514600" cy="572575"/>
            <a:chOff x="3199348" y="4173396"/>
            <a:chExt cx="2514600" cy="572575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BBA3F51C-F80F-3A43-2F5A-A39876D92384}"/>
                </a:ext>
              </a:extLst>
            </p:cNvPr>
            <p:cNvSpPr/>
            <p:nvPr/>
          </p:nvSpPr>
          <p:spPr>
            <a:xfrm>
              <a:off x="3199348" y="4173396"/>
              <a:ext cx="2514600" cy="572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67367A5-A7E3-7B5A-A234-834DB887B62B}"/>
                </a:ext>
              </a:extLst>
            </p:cNvPr>
            <p:cNvSpPr txBox="1"/>
            <p:nvPr/>
          </p:nvSpPr>
          <p:spPr>
            <a:xfrm>
              <a:off x="3722313" y="4259628"/>
              <a:ext cx="14686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班级：</a:t>
              </a: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XXX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DCFBAFF-072E-24B8-7A58-E2C7FACA85E5}"/>
              </a:ext>
            </a:extLst>
          </p:cNvPr>
          <p:cNvGrpSpPr/>
          <p:nvPr/>
        </p:nvGrpSpPr>
        <p:grpSpPr>
          <a:xfrm>
            <a:off x="6478054" y="4173396"/>
            <a:ext cx="2514600" cy="572575"/>
            <a:chOff x="3199348" y="4173396"/>
            <a:chExt cx="2514600" cy="572575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E15137B3-2423-38E4-9187-3584EE03D1EF}"/>
                </a:ext>
              </a:extLst>
            </p:cNvPr>
            <p:cNvSpPr/>
            <p:nvPr/>
          </p:nvSpPr>
          <p:spPr>
            <a:xfrm>
              <a:off x="3199348" y="4173396"/>
              <a:ext cx="2514600" cy="572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C75B267-976A-BBE4-052F-7687D9B5BA28}"/>
                </a:ext>
              </a:extLst>
            </p:cNvPr>
            <p:cNvSpPr txBox="1"/>
            <p:nvPr/>
          </p:nvSpPr>
          <p:spPr>
            <a:xfrm>
              <a:off x="3522739" y="4259628"/>
              <a:ext cx="18678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时间：</a:t>
              </a: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20XX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年</a:t>
              </a: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5609FA73-7AF2-46ED-2C4A-36E33FC9C973}"/>
              </a:ext>
            </a:extLst>
          </p:cNvPr>
          <p:cNvCxnSpPr>
            <a:cxnSpLocks/>
          </p:cNvCxnSpPr>
          <p:nvPr/>
        </p:nvCxnSpPr>
        <p:spPr>
          <a:xfrm>
            <a:off x="2325753" y="3118535"/>
            <a:ext cx="7786732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04145613-E9F1-2689-CE1C-6F5FDDAC44A9}"/>
              </a:ext>
            </a:extLst>
          </p:cNvPr>
          <p:cNvCxnSpPr>
            <a:cxnSpLocks/>
          </p:cNvCxnSpPr>
          <p:nvPr/>
        </p:nvCxnSpPr>
        <p:spPr>
          <a:xfrm>
            <a:off x="2325753" y="3745361"/>
            <a:ext cx="7786732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占位符 60">
            <a:extLst>
              <a:ext uri="{FF2B5EF4-FFF2-40B4-BE49-F238E27FC236}">
                <a16:creationId xmlns:a16="http://schemas.microsoft.com/office/drawing/2014/main" id="{683CAF95-127E-489D-E951-A936D8B98B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72013" y="2008199"/>
            <a:ext cx="6647974" cy="1108188"/>
          </a:xfrm>
        </p:spPr>
        <p:txBody>
          <a:bodyPr/>
          <a:lstStyle/>
          <a:p>
            <a:r>
              <a:rPr lang="zh-CN" altLang="en-US" dirty="0"/>
              <a:t>感谢您的聆听！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33669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823" y="713894"/>
            <a:ext cx="1777291" cy="177729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804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王禧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-</a:t>
            </a:r>
            <a:r>
              <a:rPr lang="en-US" altLang="zh-CN" sz="28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cici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我图网认证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3" y="1995051"/>
            <a:ext cx="4352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设计就业实战班第五期学员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584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Apr25-Cici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Apr25-Cici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Cici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>
            <a:extLst>
              <a:ext uri="{FF2B5EF4-FFF2-40B4-BE49-F238E27FC236}">
                <a16:creationId xmlns:a16="http://schemas.microsoft.com/office/drawing/2014/main" id="{783030A1-C0FB-55EC-A5AE-28E56EAF8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006" y="791883"/>
            <a:ext cx="2511989" cy="132556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DF667E-99DA-4F93-F7FD-0851C26F01C4}"/>
              </a:ext>
            </a:extLst>
          </p:cNvPr>
          <p:cNvSpPr txBox="1"/>
          <p:nvPr/>
        </p:nvSpPr>
        <p:spPr>
          <a:xfrm>
            <a:off x="5157282" y="1684656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CONTENTS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9343103-3A1D-6855-F0CE-3333E2E5D97F}"/>
              </a:ext>
            </a:extLst>
          </p:cNvPr>
          <p:cNvGrpSpPr/>
          <p:nvPr/>
        </p:nvGrpSpPr>
        <p:grpSpPr>
          <a:xfrm>
            <a:off x="1960026" y="2461570"/>
            <a:ext cx="3821502" cy="688032"/>
            <a:chOff x="1194998" y="2232968"/>
            <a:chExt cx="3821502" cy="68803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830BB003-1DF6-960E-BD1C-D964034C2C86}"/>
                </a:ext>
              </a:extLst>
            </p:cNvPr>
            <p:cNvSpPr/>
            <p:nvPr/>
          </p:nvSpPr>
          <p:spPr>
            <a:xfrm>
              <a:off x="1194998" y="2232968"/>
              <a:ext cx="914400" cy="6880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01</a:t>
              </a:r>
              <a:endParaRPr lang="zh-CN" altLang="en-US" sz="3200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AAA37E-3B4E-552A-9800-01AB141C8A83}"/>
                </a:ext>
              </a:extLst>
            </p:cNvPr>
            <p:cNvSpPr txBox="1"/>
            <p:nvPr/>
          </p:nvSpPr>
          <p:spPr>
            <a:xfrm>
              <a:off x="2258876" y="2315374"/>
              <a:ext cx="2757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班级的基本情况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5D750B2-1257-E083-9C76-7C2711EE5BE8}"/>
              </a:ext>
            </a:extLst>
          </p:cNvPr>
          <p:cNvGrpSpPr/>
          <p:nvPr/>
        </p:nvGrpSpPr>
        <p:grpSpPr>
          <a:xfrm>
            <a:off x="6717552" y="2461570"/>
            <a:ext cx="4309684" cy="688032"/>
            <a:chOff x="1194998" y="2232968"/>
            <a:chExt cx="4309684" cy="68803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D3C5A50-975C-9E42-B540-176D2E7113AC}"/>
                </a:ext>
              </a:extLst>
            </p:cNvPr>
            <p:cNvSpPr/>
            <p:nvPr/>
          </p:nvSpPr>
          <p:spPr>
            <a:xfrm>
              <a:off x="1194998" y="2232968"/>
              <a:ext cx="914400" cy="6880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02</a:t>
              </a:r>
              <a:endParaRPr lang="zh-CN" altLang="en-US" sz="32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48AF036-7C7E-CB64-1201-609283844445}"/>
                </a:ext>
              </a:extLst>
            </p:cNvPr>
            <p:cNvSpPr txBox="1"/>
            <p:nvPr/>
          </p:nvSpPr>
          <p:spPr>
            <a:xfrm>
              <a:off x="2258876" y="2315374"/>
              <a:ext cx="324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期中考试成绩分析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1407D8B-A123-389C-20D6-22E583E7E5E0}"/>
              </a:ext>
            </a:extLst>
          </p:cNvPr>
          <p:cNvGrpSpPr/>
          <p:nvPr/>
        </p:nvGrpSpPr>
        <p:grpSpPr>
          <a:xfrm>
            <a:off x="1960026" y="3883970"/>
            <a:ext cx="3821502" cy="688032"/>
            <a:chOff x="1194998" y="2232968"/>
            <a:chExt cx="3821502" cy="688032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CE9B55B3-F1D5-2C55-D00D-3F90CDCA8CE1}"/>
                </a:ext>
              </a:extLst>
            </p:cNvPr>
            <p:cNvSpPr/>
            <p:nvPr/>
          </p:nvSpPr>
          <p:spPr>
            <a:xfrm>
              <a:off x="1194998" y="2232968"/>
              <a:ext cx="914400" cy="6880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03</a:t>
              </a:r>
              <a:endParaRPr lang="zh-CN" altLang="en-US" sz="3200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10B4F02-5335-A371-9925-ABB5B740F2AB}"/>
                </a:ext>
              </a:extLst>
            </p:cNvPr>
            <p:cNvSpPr txBox="1"/>
            <p:nvPr/>
          </p:nvSpPr>
          <p:spPr>
            <a:xfrm>
              <a:off x="2258876" y="2315374"/>
              <a:ext cx="27576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分析存在的问题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EE954D7-8E7C-B151-FF5B-53CE07737D19}"/>
              </a:ext>
            </a:extLst>
          </p:cNvPr>
          <p:cNvGrpSpPr/>
          <p:nvPr/>
        </p:nvGrpSpPr>
        <p:grpSpPr>
          <a:xfrm>
            <a:off x="6717552" y="3883970"/>
            <a:ext cx="4309684" cy="688032"/>
            <a:chOff x="1194998" y="2232968"/>
            <a:chExt cx="4309684" cy="68803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29B0C214-F684-1FE6-1692-5868BAE53E46}"/>
                </a:ext>
              </a:extLst>
            </p:cNvPr>
            <p:cNvSpPr/>
            <p:nvPr/>
          </p:nvSpPr>
          <p:spPr>
            <a:xfrm>
              <a:off x="1194998" y="2232968"/>
              <a:ext cx="914400" cy="6880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/>
                <a:t>04</a:t>
              </a:r>
              <a:endParaRPr lang="zh-CN" altLang="en-US" sz="3200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35D8E77-DEF1-5A28-DAE9-7C7E6273B0F5}"/>
                </a:ext>
              </a:extLst>
            </p:cNvPr>
            <p:cNvSpPr txBox="1"/>
            <p:nvPr/>
          </p:nvSpPr>
          <p:spPr>
            <a:xfrm>
              <a:off x="2258876" y="2315374"/>
              <a:ext cx="32458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给家长的建议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6663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4E10D6-A09C-2688-6E77-9A627195F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393" y="2769026"/>
            <a:ext cx="7113215" cy="684283"/>
          </a:xfrm>
        </p:spPr>
        <p:txBody>
          <a:bodyPr>
            <a:normAutofit/>
          </a:bodyPr>
          <a:lstStyle/>
          <a:p>
            <a:r>
              <a:rPr lang="zh-CN" altLang="en-US" sz="3200" spc="600" dirty="0">
                <a:solidFill>
                  <a:srgbClr val="396ED6"/>
                </a:solidFill>
                <a:latin typeface="+mj-ea"/>
                <a:ea typeface="+mj-ea"/>
              </a:rPr>
              <a:t>班级基本情况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2CFE554-CB3D-E9F5-FCAC-9D5AFDDFD80E}"/>
              </a:ext>
            </a:extLst>
          </p:cNvPr>
          <p:cNvSpPr/>
          <p:nvPr/>
        </p:nvSpPr>
        <p:spPr>
          <a:xfrm>
            <a:off x="5560478" y="1643724"/>
            <a:ext cx="1185715" cy="8921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01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747425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班级基本情况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E7CEBCF-10B5-7D01-0196-279F0F056466}"/>
              </a:ext>
            </a:extLst>
          </p:cNvPr>
          <p:cNvSpPr/>
          <p:nvPr/>
        </p:nvSpPr>
        <p:spPr>
          <a:xfrm>
            <a:off x="660400" y="1300307"/>
            <a:ext cx="10872788" cy="2547793"/>
          </a:xfrm>
          <a:prstGeom prst="roundRect">
            <a:avLst>
              <a:gd name="adj" fmla="val 844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A75D5BB-E3EE-ED1D-F7C3-313AC368CEB9}"/>
              </a:ext>
            </a:extLst>
          </p:cNvPr>
          <p:cNvSpPr txBox="1"/>
          <p:nvPr/>
        </p:nvSpPr>
        <p:spPr>
          <a:xfrm>
            <a:off x="1188250" y="1446480"/>
            <a:ext cx="1467068" cy="455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EAF79A-7EC8-9964-6D95-647BCBAF5A7E}"/>
              </a:ext>
            </a:extLst>
          </p:cNvPr>
          <p:cNvSpPr txBox="1"/>
          <p:nvPr/>
        </p:nvSpPr>
        <p:spPr>
          <a:xfrm>
            <a:off x="1136832" y="1912507"/>
            <a:ext cx="5060150" cy="1306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9314588-03A0-DC13-DD24-1C82F26A53AE}"/>
              </a:ext>
            </a:extLst>
          </p:cNvPr>
          <p:cNvSpPr txBox="1"/>
          <p:nvPr/>
        </p:nvSpPr>
        <p:spPr>
          <a:xfrm>
            <a:off x="5245115" y="4115609"/>
            <a:ext cx="1467068" cy="455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CB3D2BE-94E9-311C-FAFA-B9B4343CFEA3}"/>
              </a:ext>
            </a:extLst>
          </p:cNvPr>
          <p:cNvSpPr txBox="1"/>
          <p:nvPr/>
        </p:nvSpPr>
        <p:spPr>
          <a:xfrm>
            <a:off x="5245115" y="4543890"/>
            <a:ext cx="5810053" cy="9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19B763C5-32B5-6159-EEFD-31707B384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832" y="3037205"/>
            <a:ext cx="4276998" cy="32138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03A06B2-C40C-A574-3A5F-45E3F6C38C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6250" y="810412"/>
            <a:ext cx="3753788" cy="306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4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班级基本情况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E93CE10-78F0-EBEB-1220-0CF41F3E3D53}"/>
              </a:ext>
            </a:extLst>
          </p:cNvPr>
          <p:cNvGrpSpPr/>
          <p:nvPr/>
        </p:nvGrpSpPr>
        <p:grpSpPr>
          <a:xfrm>
            <a:off x="653479" y="1530778"/>
            <a:ext cx="3486150" cy="3796443"/>
            <a:chOff x="653479" y="1530778"/>
            <a:chExt cx="3486150" cy="37964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E1A33C8-78C4-C572-D48C-BD1735D257E0}"/>
                </a:ext>
              </a:extLst>
            </p:cNvPr>
            <p:cNvSpPr/>
            <p:nvPr/>
          </p:nvSpPr>
          <p:spPr>
            <a:xfrm>
              <a:off x="653479" y="1530778"/>
              <a:ext cx="3486150" cy="3796443"/>
            </a:xfrm>
            <a:prstGeom prst="roundRect">
              <a:avLst>
                <a:gd name="adj" fmla="val 1043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228600" dist="50800" dir="5400000" algn="ctr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8B9D72D-4E3F-7808-E837-BD0E359DB227}"/>
                </a:ext>
              </a:extLst>
            </p:cNvPr>
            <p:cNvGrpSpPr/>
            <p:nvPr/>
          </p:nvGrpSpPr>
          <p:grpSpPr>
            <a:xfrm>
              <a:off x="1200232" y="1923910"/>
              <a:ext cx="2392645" cy="549443"/>
              <a:chOff x="717516" y="1501879"/>
              <a:chExt cx="3188257" cy="697859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C0A40FB6-3E84-E1C3-A0ED-783B06A2B878}"/>
                  </a:ext>
                </a:extLst>
              </p:cNvPr>
              <p:cNvSpPr/>
              <p:nvPr/>
            </p:nvSpPr>
            <p:spPr>
              <a:xfrm>
                <a:off x="717516" y="1501879"/>
                <a:ext cx="3188257" cy="697859"/>
              </a:xfrm>
              <a:prstGeom prst="roundRect">
                <a:avLst>
                  <a:gd name="adj" fmla="val 4948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4D5013A7-284C-0946-B5C3-6313A2D7B61E}"/>
                  </a:ext>
                </a:extLst>
              </p:cNvPr>
              <p:cNvSpPr txBox="1"/>
              <p:nvPr/>
            </p:nvSpPr>
            <p:spPr>
              <a:xfrm>
                <a:off x="1101051" y="1561655"/>
                <a:ext cx="2421187" cy="578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8E1F04E-45DE-8669-FF2A-3C48F693997C}"/>
                </a:ext>
              </a:extLst>
            </p:cNvPr>
            <p:cNvSpPr txBox="1"/>
            <p:nvPr/>
          </p:nvSpPr>
          <p:spPr>
            <a:xfrm>
              <a:off x="1009568" y="2622873"/>
              <a:ext cx="2773972" cy="2229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D3BC00D0-ABFB-44E9-F108-E98D99747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4036" y="1404790"/>
            <a:ext cx="3632730" cy="4048416"/>
          </a:xfrm>
          <a:custGeom>
            <a:avLst/>
            <a:gdLst>
              <a:gd name="connsiteX0" fmla="*/ 2034383 w 3632730"/>
              <a:gd name="connsiteY0" fmla="*/ 0 h 4048416"/>
              <a:gd name="connsiteX1" fmla="*/ 3632730 w 3632730"/>
              <a:gd name="connsiteY1" fmla="*/ 0 h 4048416"/>
              <a:gd name="connsiteX2" fmla="*/ 3632730 w 3632730"/>
              <a:gd name="connsiteY2" fmla="*/ 4048416 h 4048416"/>
              <a:gd name="connsiteX3" fmla="*/ 0 w 3632730"/>
              <a:gd name="connsiteY3" fmla="*/ 4048416 h 4048416"/>
              <a:gd name="connsiteX4" fmla="*/ 0 w 3632730"/>
              <a:gd name="connsiteY4" fmla="*/ 467301 h 4048416"/>
              <a:gd name="connsiteX5" fmla="*/ 5557 w 3632730"/>
              <a:gd name="connsiteY5" fmla="*/ 471565 h 4048416"/>
              <a:gd name="connsiteX6" fmla="*/ 610384 w 3632730"/>
              <a:gd name="connsiteY6" fmla="*/ 698999 h 4048416"/>
              <a:gd name="connsiteX7" fmla="*/ 659015 w 3632730"/>
              <a:gd name="connsiteY7" fmla="*/ 704176 h 4048416"/>
              <a:gd name="connsiteX8" fmla="*/ 664538 w 3632730"/>
              <a:gd name="connsiteY8" fmla="*/ 769245 h 4048416"/>
              <a:gd name="connsiteX9" fmla="*/ 1143905 w 3632730"/>
              <a:gd name="connsiteY9" fmla="*/ 1233262 h 4048416"/>
              <a:gd name="connsiteX10" fmla="*/ 1633213 w 3632730"/>
              <a:gd name="connsiteY10" fmla="*/ 652125 h 4048416"/>
              <a:gd name="connsiteX11" fmla="*/ 1623272 w 3632730"/>
              <a:gd name="connsiteY11" fmla="*/ 535006 h 4048416"/>
              <a:gd name="connsiteX12" fmla="*/ 1619511 w 3632730"/>
              <a:gd name="connsiteY12" fmla="*/ 520615 h 4048416"/>
              <a:gd name="connsiteX13" fmla="*/ 1756081 w 3632730"/>
              <a:gd name="connsiteY13" fmla="*/ 427609 h 4048416"/>
              <a:gd name="connsiteX14" fmla="*/ 2023503 w 3632730"/>
              <a:gd name="connsiteY14" fmla="*/ 49723 h 404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32730" h="4048416">
                <a:moveTo>
                  <a:pt x="2034383" y="0"/>
                </a:moveTo>
                <a:lnTo>
                  <a:pt x="3632730" y="0"/>
                </a:lnTo>
                <a:lnTo>
                  <a:pt x="3632730" y="4048416"/>
                </a:lnTo>
                <a:lnTo>
                  <a:pt x="0" y="4048416"/>
                </a:lnTo>
                <a:lnTo>
                  <a:pt x="0" y="467301"/>
                </a:lnTo>
                <a:lnTo>
                  <a:pt x="5557" y="471565"/>
                </a:lnTo>
                <a:cubicBezTo>
                  <a:pt x="167926" y="584811"/>
                  <a:pt x="376752" y="665655"/>
                  <a:pt x="610384" y="698999"/>
                </a:cubicBezTo>
                <a:lnTo>
                  <a:pt x="659015" y="704176"/>
                </a:lnTo>
                <a:lnTo>
                  <a:pt x="664538" y="769245"/>
                </a:lnTo>
                <a:cubicBezTo>
                  <a:pt x="710164" y="1034059"/>
                  <a:pt x="907448" y="1233262"/>
                  <a:pt x="1143905" y="1233262"/>
                </a:cubicBezTo>
                <a:cubicBezTo>
                  <a:pt x="1414142" y="1233262"/>
                  <a:pt x="1633213" y="973078"/>
                  <a:pt x="1633213" y="652125"/>
                </a:cubicBezTo>
                <a:cubicBezTo>
                  <a:pt x="1633213" y="612006"/>
                  <a:pt x="1629790" y="572836"/>
                  <a:pt x="1623272" y="535006"/>
                </a:cubicBezTo>
                <a:lnTo>
                  <a:pt x="1619511" y="520615"/>
                </a:lnTo>
                <a:lnTo>
                  <a:pt x="1756081" y="427609"/>
                </a:lnTo>
                <a:cubicBezTo>
                  <a:pt x="1887696" y="321638"/>
                  <a:pt x="1981671" y="192304"/>
                  <a:pt x="2023503" y="49723"/>
                </a:cubicBez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34CB1C76-A31E-1ED8-BB44-68C5F69915E2}"/>
              </a:ext>
            </a:extLst>
          </p:cNvPr>
          <p:cNvGrpSpPr/>
          <p:nvPr/>
        </p:nvGrpSpPr>
        <p:grpSpPr>
          <a:xfrm>
            <a:off x="4357965" y="1530778"/>
            <a:ext cx="3486150" cy="3796443"/>
            <a:chOff x="653479" y="1530778"/>
            <a:chExt cx="3486150" cy="3796443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9CC64D13-EDEF-B254-6033-3C53AB0F76C6}"/>
                </a:ext>
              </a:extLst>
            </p:cNvPr>
            <p:cNvSpPr/>
            <p:nvPr/>
          </p:nvSpPr>
          <p:spPr>
            <a:xfrm>
              <a:off x="653479" y="1530778"/>
              <a:ext cx="3486150" cy="3796443"/>
            </a:xfrm>
            <a:prstGeom prst="roundRect">
              <a:avLst>
                <a:gd name="adj" fmla="val 1043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228600" dist="50800" dir="5400000" algn="ctr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2E0B8C5-D80F-AE01-3963-5AFA67BD253B}"/>
                </a:ext>
              </a:extLst>
            </p:cNvPr>
            <p:cNvGrpSpPr/>
            <p:nvPr/>
          </p:nvGrpSpPr>
          <p:grpSpPr>
            <a:xfrm>
              <a:off x="1200232" y="1923910"/>
              <a:ext cx="2392645" cy="549443"/>
              <a:chOff x="717516" y="1501879"/>
              <a:chExt cx="3188257" cy="697859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6FB1448B-208E-AEF1-DE61-152C6778319A}"/>
                  </a:ext>
                </a:extLst>
              </p:cNvPr>
              <p:cNvSpPr/>
              <p:nvPr/>
            </p:nvSpPr>
            <p:spPr>
              <a:xfrm>
                <a:off x="717516" y="1501879"/>
                <a:ext cx="3188257" cy="697859"/>
              </a:xfrm>
              <a:prstGeom prst="roundRect">
                <a:avLst>
                  <a:gd name="adj" fmla="val 49481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96F3906-9454-DF42-69FB-82587AAE98A3}"/>
                  </a:ext>
                </a:extLst>
              </p:cNvPr>
              <p:cNvSpPr txBox="1"/>
              <p:nvPr/>
            </p:nvSpPr>
            <p:spPr>
              <a:xfrm>
                <a:off x="1101051" y="1561655"/>
                <a:ext cx="2421187" cy="578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C60D554-CD44-E321-2759-D66395D4034E}"/>
                </a:ext>
              </a:extLst>
            </p:cNvPr>
            <p:cNvSpPr txBox="1"/>
            <p:nvPr/>
          </p:nvSpPr>
          <p:spPr>
            <a:xfrm>
              <a:off x="1009568" y="2622873"/>
              <a:ext cx="2773972" cy="2229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请在这里输入简要工作概述，点击输入简要文字内容，文字内容概括简练，不用多余的修饰。请在这里输入简要工作概述，点击输入简要文字内容，文字内容概括简练，不用多余的修饰。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93532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B4B484-EA1C-A773-4F3A-6DAE604AF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期中考试成绩分析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8883CD4-D719-D83B-00E8-62779B7060E7}"/>
              </a:ext>
            </a:extLst>
          </p:cNvPr>
          <p:cNvSpPr/>
          <p:nvPr/>
        </p:nvSpPr>
        <p:spPr>
          <a:xfrm>
            <a:off x="5560478" y="1643724"/>
            <a:ext cx="1185715" cy="8921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02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12803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期中考试成绩分析</a:t>
            </a:r>
          </a:p>
        </p:txBody>
      </p:sp>
      <p:pic>
        <p:nvPicPr>
          <p:cNvPr id="14" name="图形 13" descr="打开的书 纯色填充">
            <a:extLst>
              <a:ext uri="{FF2B5EF4-FFF2-40B4-BE49-F238E27FC236}">
                <a16:creationId xmlns:a16="http://schemas.microsoft.com/office/drawing/2014/main" id="{4D8F44B8-6083-E45E-41BB-5E8423DD5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3479" y="446657"/>
            <a:ext cx="697859" cy="697859"/>
          </a:xfrm>
          <a:prstGeom prst="rect">
            <a:avLst/>
          </a:prstGeom>
        </p:spPr>
      </p:pic>
      <p:graphicFrame>
        <p:nvGraphicFramePr>
          <p:cNvPr id="2" name="表格 2">
            <a:extLst>
              <a:ext uri="{FF2B5EF4-FFF2-40B4-BE49-F238E27FC236}">
                <a16:creationId xmlns:a16="http://schemas.microsoft.com/office/drawing/2014/main" id="{B9B4DA31-1B9E-C578-FCEA-BAA350BA7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45528"/>
              </p:ext>
            </p:extLst>
          </p:nvPr>
        </p:nvGraphicFramePr>
        <p:xfrm>
          <a:off x="660400" y="1301749"/>
          <a:ext cx="10858500" cy="4625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25">
                  <a:extLst>
                    <a:ext uri="{9D8B030D-6E8A-4147-A177-3AD203B41FA5}">
                      <a16:colId xmlns:a16="http://schemas.microsoft.com/office/drawing/2014/main" val="1022237731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3996915287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1559062939"/>
                    </a:ext>
                  </a:extLst>
                </a:gridCol>
                <a:gridCol w="2714625">
                  <a:extLst>
                    <a:ext uri="{9D8B030D-6E8A-4147-A177-3AD203B41FA5}">
                      <a16:colId xmlns:a16="http://schemas.microsoft.com/office/drawing/2014/main" val="2446208231"/>
                    </a:ext>
                  </a:extLst>
                </a:gridCol>
              </a:tblGrid>
              <a:tr h="66078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科目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排名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姓名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分数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9279160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</a:t>
                      </a:r>
                      <a:endParaRPr lang="zh-CN" altLang="en-US" dirty="0"/>
                    </a:p>
                  </a:txBody>
                  <a:tcPr anchor="ctr"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3854171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</a:t>
                      </a:r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0687474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</a:t>
                      </a:r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3116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</a:t>
                      </a:r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6169088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349964"/>
                  </a:ext>
                </a:extLst>
              </a:tr>
              <a:tr h="660789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  <a:alpha val="3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2062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939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B1054B4-7342-9C67-47B4-1D839AF5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7163" y="-292694"/>
            <a:ext cx="2009861" cy="1593001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94BB6E6B-D89D-5B69-7A4E-475E64132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rPr>
              <a:t>期中考试成绩分析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028788C-4629-9A93-D81A-E1F2A5728394}"/>
              </a:ext>
            </a:extLst>
          </p:cNvPr>
          <p:cNvSpPr/>
          <p:nvPr/>
        </p:nvSpPr>
        <p:spPr>
          <a:xfrm>
            <a:off x="-671356" y="943047"/>
            <a:ext cx="13376584" cy="4349800"/>
          </a:xfrm>
          <a:custGeom>
            <a:avLst/>
            <a:gdLst>
              <a:gd name="connsiteX0" fmla="*/ 251133 w 13376583"/>
              <a:gd name="connsiteY0" fmla="*/ 3962400 h 4349800"/>
              <a:gd name="connsiteX1" fmla="*/ 251133 w 13376583"/>
              <a:gd name="connsiteY1" fmla="*/ 4248150 h 4349800"/>
              <a:gd name="connsiteX2" fmla="*/ 2860983 w 13376583"/>
              <a:gd name="connsiteY2" fmla="*/ 2438400 h 4349800"/>
              <a:gd name="connsiteX3" fmla="*/ 5489883 w 13376583"/>
              <a:gd name="connsiteY3" fmla="*/ 2952750 h 4349800"/>
              <a:gd name="connsiteX4" fmla="*/ 8061633 w 13376583"/>
              <a:gd name="connsiteY4" fmla="*/ 1181100 h 4349800"/>
              <a:gd name="connsiteX5" fmla="*/ 11433483 w 13376583"/>
              <a:gd name="connsiteY5" fmla="*/ 1104900 h 4349800"/>
              <a:gd name="connsiteX6" fmla="*/ 13376583 w 13376583"/>
              <a:gd name="connsiteY6" fmla="*/ 0 h 43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76583" h="4349800">
                <a:moveTo>
                  <a:pt x="251133" y="3962400"/>
                </a:moveTo>
                <a:cubicBezTo>
                  <a:pt x="33645" y="4232275"/>
                  <a:pt x="-183842" y="4502150"/>
                  <a:pt x="251133" y="4248150"/>
                </a:cubicBezTo>
                <a:cubicBezTo>
                  <a:pt x="686108" y="3994150"/>
                  <a:pt x="1987858" y="2654300"/>
                  <a:pt x="2860983" y="2438400"/>
                </a:cubicBezTo>
                <a:cubicBezTo>
                  <a:pt x="3734108" y="2222500"/>
                  <a:pt x="4623108" y="3162300"/>
                  <a:pt x="5489883" y="2952750"/>
                </a:cubicBezTo>
                <a:cubicBezTo>
                  <a:pt x="6356658" y="2743200"/>
                  <a:pt x="7071033" y="1489075"/>
                  <a:pt x="8061633" y="1181100"/>
                </a:cubicBezTo>
                <a:cubicBezTo>
                  <a:pt x="9052233" y="873125"/>
                  <a:pt x="10547658" y="1301750"/>
                  <a:pt x="11433483" y="1104900"/>
                </a:cubicBezTo>
                <a:cubicBezTo>
                  <a:pt x="12319308" y="908050"/>
                  <a:pt x="12847945" y="454025"/>
                  <a:pt x="13376583" y="0"/>
                </a:cubicBezTo>
              </a:path>
            </a:pathLst>
          </a:custGeom>
          <a:noFill/>
          <a:ln w="12700">
            <a:gradFill>
              <a:gsLst>
                <a:gs pos="45000">
                  <a:srgbClr val="DCE6F8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9ACC172C-ACF0-679D-D853-E26C6758EAA0}"/>
              </a:ext>
            </a:extLst>
          </p:cNvPr>
          <p:cNvSpPr/>
          <p:nvPr/>
        </p:nvSpPr>
        <p:spPr>
          <a:xfrm>
            <a:off x="-655543" y="989243"/>
            <a:ext cx="13376584" cy="4349800"/>
          </a:xfrm>
          <a:custGeom>
            <a:avLst/>
            <a:gdLst>
              <a:gd name="connsiteX0" fmla="*/ 251133 w 13376583"/>
              <a:gd name="connsiteY0" fmla="*/ 3962400 h 4349800"/>
              <a:gd name="connsiteX1" fmla="*/ 251133 w 13376583"/>
              <a:gd name="connsiteY1" fmla="*/ 4248150 h 4349800"/>
              <a:gd name="connsiteX2" fmla="*/ 2860983 w 13376583"/>
              <a:gd name="connsiteY2" fmla="*/ 2438400 h 4349800"/>
              <a:gd name="connsiteX3" fmla="*/ 5489883 w 13376583"/>
              <a:gd name="connsiteY3" fmla="*/ 2952750 h 4349800"/>
              <a:gd name="connsiteX4" fmla="*/ 8061633 w 13376583"/>
              <a:gd name="connsiteY4" fmla="*/ 1181100 h 4349800"/>
              <a:gd name="connsiteX5" fmla="*/ 11433483 w 13376583"/>
              <a:gd name="connsiteY5" fmla="*/ 1104900 h 4349800"/>
              <a:gd name="connsiteX6" fmla="*/ 13376583 w 13376583"/>
              <a:gd name="connsiteY6" fmla="*/ 0 h 43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76583" h="4349800">
                <a:moveTo>
                  <a:pt x="251133" y="3962400"/>
                </a:moveTo>
                <a:cubicBezTo>
                  <a:pt x="33645" y="4232275"/>
                  <a:pt x="-183842" y="4502150"/>
                  <a:pt x="251133" y="4248150"/>
                </a:cubicBezTo>
                <a:cubicBezTo>
                  <a:pt x="686108" y="3994150"/>
                  <a:pt x="1987858" y="2654300"/>
                  <a:pt x="2860983" y="2438400"/>
                </a:cubicBezTo>
                <a:cubicBezTo>
                  <a:pt x="3734108" y="2222500"/>
                  <a:pt x="4623108" y="3162300"/>
                  <a:pt x="5489883" y="2952750"/>
                </a:cubicBezTo>
                <a:cubicBezTo>
                  <a:pt x="6356658" y="2743200"/>
                  <a:pt x="7071033" y="1489075"/>
                  <a:pt x="8061633" y="1181100"/>
                </a:cubicBezTo>
                <a:cubicBezTo>
                  <a:pt x="9052233" y="873125"/>
                  <a:pt x="10547658" y="1301750"/>
                  <a:pt x="11433483" y="1104900"/>
                </a:cubicBezTo>
                <a:cubicBezTo>
                  <a:pt x="12319308" y="908050"/>
                  <a:pt x="12847945" y="454025"/>
                  <a:pt x="13376583" y="0"/>
                </a:cubicBezTo>
              </a:path>
            </a:pathLst>
          </a:custGeom>
          <a:noFill/>
          <a:ln w="12700">
            <a:gradFill>
              <a:gsLst>
                <a:gs pos="45000">
                  <a:srgbClr val="DCE6F8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9A402A2-44B0-5A99-50B1-8EA2C56A46B8}"/>
              </a:ext>
            </a:extLst>
          </p:cNvPr>
          <p:cNvSpPr/>
          <p:nvPr/>
        </p:nvSpPr>
        <p:spPr>
          <a:xfrm>
            <a:off x="-639731" y="1035440"/>
            <a:ext cx="13376584" cy="4349800"/>
          </a:xfrm>
          <a:custGeom>
            <a:avLst/>
            <a:gdLst>
              <a:gd name="connsiteX0" fmla="*/ 251133 w 13376583"/>
              <a:gd name="connsiteY0" fmla="*/ 3962400 h 4349800"/>
              <a:gd name="connsiteX1" fmla="*/ 251133 w 13376583"/>
              <a:gd name="connsiteY1" fmla="*/ 4248150 h 4349800"/>
              <a:gd name="connsiteX2" fmla="*/ 2860983 w 13376583"/>
              <a:gd name="connsiteY2" fmla="*/ 2438400 h 4349800"/>
              <a:gd name="connsiteX3" fmla="*/ 5489883 w 13376583"/>
              <a:gd name="connsiteY3" fmla="*/ 2952750 h 4349800"/>
              <a:gd name="connsiteX4" fmla="*/ 8061633 w 13376583"/>
              <a:gd name="connsiteY4" fmla="*/ 1181100 h 4349800"/>
              <a:gd name="connsiteX5" fmla="*/ 11433483 w 13376583"/>
              <a:gd name="connsiteY5" fmla="*/ 1104900 h 4349800"/>
              <a:gd name="connsiteX6" fmla="*/ 13376583 w 13376583"/>
              <a:gd name="connsiteY6" fmla="*/ 0 h 43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76583" h="4349800">
                <a:moveTo>
                  <a:pt x="251133" y="3962400"/>
                </a:moveTo>
                <a:cubicBezTo>
                  <a:pt x="33645" y="4232275"/>
                  <a:pt x="-183842" y="4502150"/>
                  <a:pt x="251133" y="4248150"/>
                </a:cubicBezTo>
                <a:cubicBezTo>
                  <a:pt x="686108" y="3994150"/>
                  <a:pt x="1987858" y="2654300"/>
                  <a:pt x="2860983" y="2438400"/>
                </a:cubicBezTo>
                <a:cubicBezTo>
                  <a:pt x="3734108" y="2222500"/>
                  <a:pt x="4623108" y="3162300"/>
                  <a:pt x="5489883" y="2952750"/>
                </a:cubicBezTo>
                <a:cubicBezTo>
                  <a:pt x="6356658" y="2743200"/>
                  <a:pt x="7071033" y="1489075"/>
                  <a:pt x="8061633" y="1181100"/>
                </a:cubicBezTo>
                <a:cubicBezTo>
                  <a:pt x="9052233" y="873125"/>
                  <a:pt x="10547658" y="1301750"/>
                  <a:pt x="11433483" y="1104900"/>
                </a:cubicBezTo>
                <a:cubicBezTo>
                  <a:pt x="12319308" y="908050"/>
                  <a:pt x="12847945" y="454025"/>
                  <a:pt x="13376583" y="0"/>
                </a:cubicBezTo>
              </a:path>
            </a:pathLst>
          </a:custGeom>
          <a:noFill/>
          <a:ln w="12700">
            <a:gradFill>
              <a:gsLst>
                <a:gs pos="45000">
                  <a:srgbClr val="DCE6F8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E8C9547-08F5-7CF7-0DBF-E16566114C8C}"/>
              </a:ext>
            </a:extLst>
          </p:cNvPr>
          <p:cNvSpPr/>
          <p:nvPr/>
        </p:nvSpPr>
        <p:spPr>
          <a:xfrm>
            <a:off x="-623918" y="1081636"/>
            <a:ext cx="13376584" cy="4349800"/>
          </a:xfrm>
          <a:custGeom>
            <a:avLst/>
            <a:gdLst>
              <a:gd name="connsiteX0" fmla="*/ 251133 w 13376583"/>
              <a:gd name="connsiteY0" fmla="*/ 3962400 h 4349800"/>
              <a:gd name="connsiteX1" fmla="*/ 251133 w 13376583"/>
              <a:gd name="connsiteY1" fmla="*/ 4248150 h 4349800"/>
              <a:gd name="connsiteX2" fmla="*/ 2860983 w 13376583"/>
              <a:gd name="connsiteY2" fmla="*/ 2438400 h 4349800"/>
              <a:gd name="connsiteX3" fmla="*/ 5489883 w 13376583"/>
              <a:gd name="connsiteY3" fmla="*/ 2952750 h 4349800"/>
              <a:gd name="connsiteX4" fmla="*/ 8061633 w 13376583"/>
              <a:gd name="connsiteY4" fmla="*/ 1181100 h 4349800"/>
              <a:gd name="connsiteX5" fmla="*/ 11433483 w 13376583"/>
              <a:gd name="connsiteY5" fmla="*/ 1104900 h 4349800"/>
              <a:gd name="connsiteX6" fmla="*/ 13376583 w 13376583"/>
              <a:gd name="connsiteY6" fmla="*/ 0 h 43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76583" h="4349800">
                <a:moveTo>
                  <a:pt x="251133" y="3962400"/>
                </a:moveTo>
                <a:cubicBezTo>
                  <a:pt x="33645" y="4232275"/>
                  <a:pt x="-183842" y="4502150"/>
                  <a:pt x="251133" y="4248150"/>
                </a:cubicBezTo>
                <a:cubicBezTo>
                  <a:pt x="686108" y="3994150"/>
                  <a:pt x="1987858" y="2654300"/>
                  <a:pt x="2860983" y="2438400"/>
                </a:cubicBezTo>
                <a:cubicBezTo>
                  <a:pt x="3734108" y="2222500"/>
                  <a:pt x="4623108" y="3162300"/>
                  <a:pt x="5489883" y="2952750"/>
                </a:cubicBezTo>
                <a:cubicBezTo>
                  <a:pt x="6356658" y="2743200"/>
                  <a:pt x="7071033" y="1489075"/>
                  <a:pt x="8061633" y="1181100"/>
                </a:cubicBezTo>
                <a:cubicBezTo>
                  <a:pt x="9052233" y="873125"/>
                  <a:pt x="10547658" y="1301750"/>
                  <a:pt x="11433483" y="1104900"/>
                </a:cubicBezTo>
                <a:cubicBezTo>
                  <a:pt x="12319308" y="908050"/>
                  <a:pt x="12847945" y="454025"/>
                  <a:pt x="13376583" y="0"/>
                </a:cubicBezTo>
              </a:path>
            </a:pathLst>
          </a:custGeom>
          <a:noFill/>
          <a:ln w="12700">
            <a:gradFill>
              <a:gsLst>
                <a:gs pos="45000">
                  <a:srgbClr val="DCE6F8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744B7B1-09A7-3715-1F11-86DC0EA2A487}"/>
              </a:ext>
            </a:extLst>
          </p:cNvPr>
          <p:cNvSpPr/>
          <p:nvPr/>
        </p:nvSpPr>
        <p:spPr>
          <a:xfrm>
            <a:off x="-608106" y="1127833"/>
            <a:ext cx="13376584" cy="4349800"/>
          </a:xfrm>
          <a:custGeom>
            <a:avLst/>
            <a:gdLst>
              <a:gd name="connsiteX0" fmla="*/ 251133 w 13376583"/>
              <a:gd name="connsiteY0" fmla="*/ 3962400 h 4349800"/>
              <a:gd name="connsiteX1" fmla="*/ 251133 w 13376583"/>
              <a:gd name="connsiteY1" fmla="*/ 4248150 h 4349800"/>
              <a:gd name="connsiteX2" fmla="*/ 2860983 w 13376583"/>
              <a:gd name="connsiteY2" fmla="*/ 2438400 h 4349800"/>
              <a:gd name="connsiteX3" fmla="*/ 5489883 w 13376583"/>
              <a:gd name="connsiteY3" fmla="*/ 2952750 h 4349800"/>
              <a:gd name="connsiteX4" fmla="*/ 8061633 w 13376583"/>
              <a:gd name="connsiteY4" fmla="*/ 1181100 h 4349800"/>
              <a:gd name="connsiteX5" fmla="*/ 11433483 w 13376583"/>
              <a:gd name="connsiteY5" fmla="*/ 1104900 h 4349800"/>
              <a:gd name="connsiteX6" fmla="*/ 13376583 w 13376583"/>
              <a:gd name="connsiteY6" fmla="*/ 0 h 43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376583" h="4349800">
                <a:moveTo>
                  <a:pt x="251133" y="3962400"/>
                </a:moveTo>
                <a:cubicBezTo>
                  <a:pt x="33645" y="4232275"/>
                  <a:pt x="-183842" y="4502150"/>
                  <a:pt x="251133" y="4248150"/>
                </a:cubicBezTo>
                <a:cubicBezTo>
                  <a:pt x="686108" y="3994150"/>
                  <a:pt x="1987858" y="2654300"/>
                  <a:pt x="2860983" y="2438400"/>
                </a:cubicBezTo>
                <a:cubicBezTo>
                  <a:pt x="3734108" y="2222500"/>
                  <a:pt x="4623108" y="3162300"/>
                  <a:pt x="5489883" y="2952750"/>
                </a:cubicBezTo>
                <a:cubicBezTo>
                  <a:pt x="6356658" y="2743200"/>
                  <a:pt x="7071033" y="1489075"/>
                  <a:pt x="8061633" y="1181100"/>
                </a:cubicBezTo>
                <a:cubicBezTo>
                  <a:pt x="9052233" y="873125"/>
                  <a:pt x="10547658" y="1301750"/>
                  <a:pt x="11433483" y="1104900"/>
                </a:cubicBezTo>
                <a:cubicBezTo>
                  <a:pt x="12319308" y="908050"/>
                  <a:pt x="12847945" y="454025"/>
                  <a:pt x="13376583" y="0"/>
                </a:cubicBezTo>
              </a:path>
            </a:pathLst>
          </a:custGeom>
          <a:noFill/>
          <a:ln w="12700">
            <a:gradFill>
              <a:gsLst>
                <a:gs pos="45000">
                  <a:srgbClr val="DCE6F8"/>
                </a:gs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76197AA-D6D1-4756-F018-CDD5C62AE2C8}"/>
              </a:ext>
            </a:extLst>
          </p:cNvPr>
          <p:cNvGrpSpPr/>
          <p:nvPr/>
        </p:nvGrpSpPr>
        <p:grpSpPr>
          <a:xfrm>
            <a:off x="-687167" y="896850"/>
            <a:ext cx="13471458" cy="4626979"/>
            <a:chOff x="-687167" y="896850"/>
            <a:chExt cx="13471458" cy="4626979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2436C46-E852-F375-907C-27046F0DBF9F}"/>
                </a:ext>
              </a:extLst>
            </p:cNvPr>
            <p:cNvSpPr/>
            <p:nvPr/>
          </p:nvSpPr>
          <p:spPr>
            <a:xfrm>
              <a:off x="-687167" y="896850"/>
              <a:ext cx="13376583" cy="4349800"/>
            </a:xfrm>
            <a:custGeom>
              <a:avLst/>
              <a:gdLst>
                <a:gd name="connsiteX0" fmla="*/ 251133 w 13376583"/>
                <a:gd name="connsiteY0" fmla="*/ 3962400 h 4349800"/>
                <a:gd name="connsiteX1" fmla="*/ 251133 w 13376583"/>
                <a:gd name="connsiteY1" fmla="*/ 4248150 h 4349800"/>
                <a:gd name="connsiteX2" fmla="*/ 2860983 w 13376583"/>
                <a:gd name="connsiteY2" fmla="*/ 2438400 h 4349800"/>
                <a:gd name="connsiteX3" fmla="*/ 5489883 w 13376583"/>
                <a:gd name="connsiteY3" fmla="*/ 2952750 h 4349800"/>
                <a:gd name="connsiteX4" fmla="*/ 8061633 w 13376583"/>
                <a:gd name="connsiteY4" fmla="*/ 1181100 h 4349800"/>
                <a:gd name="connsiteX5" fmla="*/ 11433483 w 13376583"/>
                <a:gd name="connsiteY5" fmla="*/ 1104900 h 4349800"/>
                <a:gd name="connsiteX6" fmla="*/ 13376583 w 13376583"/>
                <a:gd name="connsiteY6" fmla="*/ 0 h 434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76583" h="4349800">
                  <a:moveTo>
                    <a:pt x="251133" y="3962400"/>
                  </a:moveTo>
                  <a:cubicBezTo>
                    <a:pt x="33645" y="4232275"/>
                    <a:pt x="-183842" y="4502150"/>
                    <a:pt x="251133" y="4248150"/>
                  </a:cubicBezTo>
                  <a:cubicBezTo>
                    <a:pt x="686108" y="3994150"/>
                    <a:pt x="1987858" y="2654300"/>
                    <a:pt x="2860983" y="2438400"/>
                  </a:cubicBezTo>
                  <a:cubicBezTo>
                    <a:pt x="3734108" y="2222500"/>
                    <a:pt x="4623108" y="3162300"/>
                    <a:pt x="5489883" y="2952750"/>
                  </a:cubicBezTo>
                  <a:cubicBezTo>
                    <a:pt x="6356658" y="2743200"/>
                    <a:pt x="7071033" y="1489075"/>
                    <a:pt x="8061633" y="1181100"/>
                  </a:cubicBezTo>
                  <a:cubicBezTo>
                    <a:pt x="9052233" y="873125"/>
                    <a:pt x="10547658" y="1301750"/>
                    <a:pt x="11433483" y="1104900"/>
                  </a:cubicBezTo>
                  <a:cubicBezTo>
                    <a:pt x="12319308" y="908050"/>
                    <a:pt x="12847945" y="454025"/>
                    <a:pt x="13376583" y="0"/>
                  </a:cubicBezTo>
                </a:path>
              </a:pathLst>
            </a:custGeom>
            <a:noFill/>
            <a:ln>
              <a:gradFill>
                <a:gsLst>
                  <a:gs pos="49000">
                    <a:srgbClr val="DCE6F8"/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82C503EB-1AAC-FCA4-9485-0E25654DA89C}"/>
                </a:ext>
              </a:extLst>
            </p:cNvPr>
            <p:cNvSpPr/>
            <p:nvPr/>
          </p:nvSpPr>
          <p:spPr>
            <a:xfrm>
              <a:off x="-592292" y="1174029"/>
              <a:ext cx="13376583" cy="4349800"/>
            </a:xfrm>
            <a:custGeom>
              <a:avLst/>
              <a:gdLst>
                <a:gd name="connsiteX0" fmla="*/ 251133 w 13376583"/>
                <a:gd name="connsiteY0" fmla="*/ 3962400 h 4349800"/>
                <a:gd name="connsiteX1" fmla="*/ 251133 w 13376583"/>
                <a:gd name="connsiteY1" fmla="*/ 4248150 h 4349800"/>
                <a:gd name="connsiteX2" fmla="*/ 2860983 w 13376583"/>
                <a:gd name="connsiteY2" fmla="*/ 2438400 h 4349800"/>
                <a:gd name="connsiteX3" fmla="*/ 5489883 w 13376583"/>
                <a:gd name="connsiteY3" fmla="*/ 2952750 h 4349800"/>
                <a:gd name="connsiteX4" fmla="*/ 8061633 w 13376583"/>
                <a:gd name="connsiteY4" fmla="*/ 1181100 h 4349800"/>
                <a:gd name="connsiteX5" fmla="*/ 11433483 w 13376583"/>
                <a:gd name="connsiteY5" fmla="*/ 1104900 h 4349800"/>
                <a:gd name="connsiteX6" fmla="*/ 13376583 w 13376583"/>
                <a:gd name="connsiteY6" fmla="*/ 0 h 434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376583" h="4349800">
                  <a:moveTo>
                    <a:pt x="251133" y="3962400"/>
                  </a:moveTo>
                  <a:cubicBezTo>
                    <a:pt x="33645" y="4232275"/>
                    <a:pt x="-183842" y="4502150"/>
                    <a:pt x="251133" y="4248150"/>
                  </a:cubicBezTo>
                  <a:cubicBezTo>
                    <a:pt x="686108" y="3994150"/>
                    <a:pt x="1987858" y="2654300"/>
                    <a:pt x="2860983" y="2438400"/>
                  </a:cubicBezTo>
                  <a:cubicBezTo>
                    <a:pt x="3734108" y="2222500"/>
                    <a:pt x="4623108" y="3162300"/>
                    <a:pt x="5489883" y="2952750"/>
                  </a:cubicBezTo>
                  <a:cubicBezTo>
                    <a:pt x="6356658" y="2743200"/>
                    <a:pt x="7071033" y="1489075"/>
                    <a:pt x="8061633" y="1181100"/>
                  </a:cubicBezTo>
                  <a:cubicBezTo>
                    <a:pt x="9052233" y="873125"/>
                    <a:pt x="10547658" y="1301750"/>
                    <a:pt x="11433483" y="1104900"/>
                  </a:cubicBezTo>
                  <a:cubicBezTo>
                    <a:pt x="12319308" y="908050"/>
                    <a:pt x="12847945" y="454025"/>
                    <a:pt x="13376583" y="0"/>
                  </a:cubicBezTo>
                </a:path>
              </a:pathLst>
            </a:custGeom>
            <a:noFill/>
            <a:ln>
              <a:gradFill>
                <a:gsLst>
                  <a:gs pos="49000">
                    <a:srgbClr val="DCE6F8"/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6A01DF-1087-17B1-5A25-F17E5E5F0E73}"/>
              </a:ext>
            </a:extLst>
          </p:cNvPr>
          <p:cNvGrpSpPr/>
          <p:nvPr/>
        </p:nvGrpSpPr>
        <p:grpSpPr>
          <a:xfrm>
            <a:off x="4574450" y="3016525"/>
            <a:ext cx="3400796" cy="2554210"/>
            <a:chOff x="4000422" y="2961864"/>
            <a:chExt cx="3400796" cy="2554210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203EC04-CDF2-D8D8-40EF-D39BE141A32E}"/>
                </a:ext>
              </a:extLst>
            </p:cNvPr>
            <p:cNvGrpSpPr/>
            <p:nvPr/>
          </p:nvGrpSpPr>
          <p:grpSpPr>
            <a:xfrm>
              <a:off x="4000422" y="4047036"/>
              <a:ext cx="3400796" cy="1469038"/>
              <a:chOff x="1247404" y="1408463"/>
              <a:chExt cx="3400796" cy="1469038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24B587E-E370-00EE-99AE-B4B9FA968B5E}"/>
                  </a:ext>
                </a:extLst>
              </p:cNvPr>
              <p:cNvSpPr txBox="1"/>
              <p:nvPr/>
            </p:nvSpPr>
            <p:spPr>
              <a:xfrm>
                <a:off x="1247404" y="1408463"/>
                <a:ext cx="1467068" cy="455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657FE61-B2F6-76D5-559D-82E1B23BCC7C}"/>
                  </a:ext>
                </a:extLst>
              </p:cNvPr>
              <p:cNvSpPr txBox="1"/>
              <p:nvPr/>
            </p:nvSpPr>
            <p:spPr>
              <a:xfrm>
                <a:off x="1247404" y="1879214"/>
                <a:ext cx="3400796" cy="998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5B11DEC5-48B9-09B0-4B91-BC4469056E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337" t="5154" r="31807" b="-5154"/>
            <a:stretch/>
          </p:blipFill>
          <p:spPr>
            <a:xfrm>
              <a:off x="4000422" y="2961864"/>
              <a:ext cx="762335" cy="1177413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A90C067-5830-E777-3FE8-71570599E5FD}"/>
              </a:ext>
            </a:extLst>
          </p:cNvPr>
          <p:cNvGrpSpPr/>
          <p:nvPr/>
        </p:nvGrpSpPr>
        <p:grpSpPr>
          <a:xfrm>
            <a:off x="8242329" y="1110007"/>
            <a:ext cx="3464883" cy="2646451"/>
            <a:chOff x="7594013" y="1460450"/>
            <a:chExt cx="3464883" cy="2646451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FEAE15A-A2A0-0C0A-2A54-33D1293D6E67}"/>
                </a:ext>
              </a:extLst>
            </p:cNvPr>
            <p:cNvGrpSpPr/>
            <p:nvPr/>
          </p:nvGrpSpPr>
          <p:grpSpPr>
            <a:xfrm>
              <a:off x="7658100" y="2637863"/>
              <a:ext cx="3400796" cy="1469038"/>
              <a:chOff x="1247404" y="1408463"/>
              <a:chExt cx="3400796" cy="1469038"/>
            </a:xfrm>
          </p:grpSpPr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DC8905A-84EF-68D7-2B36-B9921A4206AD}"/>
                  </a:ext>
                </a:extLst>
              </p:cNvPr>
              <p:cNvSpPr txBox="1"/>
              <p:nvPr/>
            </p:nvSpPr>
            <p:spPr>
              <a:xfrm>
                <a:off x="1247404" y="1408463"/>
                <a:ext cx="1467068" cy="455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F4F99975-6B98-C7B9-E9D2-DF7BBA998FCA}"/>
                  </a:ext>
                </a:extLst>
              </p:cNvPr>
              <p:cNvSpPr txBox="1"/>
              <p:nvPr/>
            </p:nvSpPr>
            <p:spPr>
              <a:xfrm>
                <a:off x="1247404" y="1879214"/>
                <a:ext cx="3400796" cy="998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86E803A9-A882-2BF9-D582-61EEC642FA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407"/>
            <a:stretch/>
          </p:blipFill>
          <p:spPr>
            <a:xfrm>
              <a:off x="7594013" y="1460450"/>
              <a:ext cx="825834" cy="1177413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D2BBE3F-54D4-8713-5920-257E6F61AB4A}"/>
              </a:ext>
            </a:extLst>
          </p:cNvPr>
          <p:cNvGrpSpPr/>
          <p:nvPr/>
        </p:nvGrpSpPr>
        <p:grpSpPr>
          <a:xfrm>
            <a:off x="906572" y="1468995"/>
            <a:ext cx="3400796" cy="2506436"/>
            <a:chOff x="732549" y="1611350"/>
            <a:chExt cx="3400796" cy="250643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F86A3D9-EF87-93D5-0BDA-DDCA54B9E6F2}"/>
                </a:ext>
              </a:extLst>
            </p:cNvPr>
            <p:cNvGrpSpPr/>
            <p:nvPr/>
          </p:nvGrpSpPr>
          <p:grpSpPr>
            <a:xfrm>
              <a:off x="732549" y="1611350"/>
              <a:ext cx="3400796" cy="1469038"/>
              <a:chOff x="1247404" y="1408463"/>
              <a:chExt cx="3400796" cy="1469038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C8167F-8170-0C5B-CCBC-5B708A5459C1}"/>
                  </a:ext>
                </a:extLst>
              </p:cNvPr>
              <p:cNvSpPr txBox="1"/>
              <p:nvPr/>
            </p:nvSpPr>
            <p:spPr>
              <a:xfrm>
                <a:off x="1247404" y="1408463"/>
                <a:ext cx="1467068" cy="455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这里是标题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FFF300-9CCB-AF01-1BD0-6A83A4876E10}"/>
                  </a:ext>
                </a:extLst>
              </p:cNvPr>
              <p:cNvSpPr txBox="1"/>
              <p:nvPr/>
            </p:nvSpPr>
            <p:spPr>
              <a:xfrm>
                <a:off x="1247404" y="1879214"/>
                <a:ext cx="3400796" cy="998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</a:rPr>
                  <a:t>请在这里输入简要工作概述，点击输入简要文字内容，文字内容概括简练，不用多余的修饰。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6570D0BB-DF45-1F97-D4C9-72E4892D0B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83" t="5225" r="1178" b="-5225"/>
            <a:stretch/>
          </p:blipFill>
          <p:spPr>
            <a:xfrm>
              <a:off x="732549" y="2940373"/>
              <a:ext cx="722518" cy="1177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2801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B4B484-EA1C-A773-4F3A-6DAE604AF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分析存在的问题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8883CD4-D719-D83B-00E8-62779B7060E7}"/>
              </a:ext>
            </a:extLst>
          </p:cNvPr>
          <p:cNvSpPr/>
          <p:nvPr/>
        </p:nvSpPr>
        <p:spPr>
          <a:xfrm>
            <a:off x="5560478" y="1643724"/>
            <a:ext cx="1185715" cy="89218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03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884695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HOST" val="34,35,38,58,61,6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NNECTORHOST" val="34,35,38,58,61,64"/>
</p:tagLst>
</file>

<file path=ppt/theme/theme1.xml><?xml version="1.0" encoding="utf-8"?>
<a:theme xmlns:a="http://schemas.openxmlformats.org/drawingml/2006/main" name="Office 主题   51PPT模板网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54F4"/>
      </a:accent1>
      <a:accent2>
        <a:srgbClr val="F9CF2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OPPOSans B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301</TotalTime>
  <Words>941</Words>
  <Application>Microsoft Office PowerPoint</Application>
  <PresentationFormat>宽屏</PresentationFormat>
  <Paragraphs>98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 主题   51PPT模板网​​</vt:lpstr>
      <vt:lpstr>PowerPoint 演示文稿</vt:lpstr>
      <vt:lpstr>目录</vt:lpstr>
      <vt:lpstr>班级基本情况</vt:lpstr>
      <vt:lpstr>班级基本情况</vt:lpstr>
      <vt:lpstr>班级基本情况</vt:lpstr>
      <vt:lpstr>期中考试成绩分析</vt:lpstr>
      <vt:lpstr>期中考试成绩分析</vt:lpstr>
      <vt:lpstr>期中考试成绩分析</vt:lpstr>
      <vt:lpstr>分析存在的问题</vt:lpstr>
      <vt:lpstr>分析存在的问题</vt:lpstr>
      <vt:lpstr>分析存在的问题</vt:lpstr>
      <vt:lpstr>分析存在的问题</vt:lpstr>
      <vt:lpstr>给家长的建议</vt:lpstr>
      <vt:lpstr>给家长的建议</vt:lpstr>
      <vt:lpstr>给家长的建议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蓝色卡通家长会通用ppt模板</dc:title>
  <dc:creator>Cici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15</cp:revision>
  <dcterms:created xsi:type="dcterms:W3CDTF">2023-05-09T04:23:09Z</dcterms:created>
  <dcterms:modified xsi:type="dcterms:W3CDTF">2023-07-26T08:03:32Z</dcterms:modified>
</cp:coreProperties>
</file>